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3" r:id="rId2"/>
  </p:sldMasterIdLst>
  <p:notesMasterIdLst>
    <p:notesMasterId r:id="rId6"/>
  </p:notesMasterIdLst>
  <p:sldIdLst>
    <p:sldId id="256" r:id="rId3"/>
    <p:sldId id="2147469447" r:id="rId4"/>
    <p:sldId id="2147469446" r:id="rId5"/>
  </p:sldIdLst>
  <p:sldSz cx="12192000" cy="6858000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8" roundtripDataSignature="AMtx7mhbhCBbNUxIEUvspdw/VraK7Ivz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932F39-10EC-4E63-990C-2DC7FCD1D6AE}" v="8" dt="2025-05-23T17:50:53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4" autoAdjust="0"/>
    <p:restoredTop sz="94660"/>
  </p:normalViewPr>
  <p:slideViewPr>
    <p:cSldViewPr>
      <p:cViewPr varScale="1">
        <p:scale>
          <a:sx n="94" d="100"/>
          <a:sy n="94" d="100"/>
        </p:scale>
        <p:origin x="1032" y="2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99" Type="http://schemas.openxmlformats.org/officeDocument/2006/relationships/presProps" Target="presProps.xml"/><Relationship Id="rId303" Type="http://schemas.microsoft.com/office/2016/11/relationships/changesInfo" Target="changesInfos/changesInfo1.xml"/><Relationship Id="rId3" Type="http://schemas.openxmlformats.org/officeDocument/2006/relationships/slide" Target="slides/slide1.xml"/><Relationship Id="rId298" Type="http://customschemas.google.com/relationships/presentationmetadata" Target="metadata"/><Relationship Id="rId30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301" Type="http://schemas.openxmlformats.org/officeDocument/2006/relationships/theme" Target="theme/theme1.xml"/><Relationship Id="rId5" Type="http://schemas.openxmlformats.org/officeDocument/2006/relationships/slide" Target="slides/slide3.xml"/><Relationship Id="rId300" Type="http://schemas.openxmlformats.org/officeDocument/2006/relationships/viewProps" Target="viewProps.xml"/><Relationship Id="rId4" Type="http://schemas.openxmlformats.org/officeDocument/2006/relationships/slide" Target="slides/slide2.xml"/><Relationship Id="rId30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Mitsopoulos" userId="fff6745c-b1a6-421c-a2a2-fd354f60d234" providerId="ADAL" clId="{A63C476D-A888-4708-ABC8-F772F8D58918}"/>
    <pc:docChg chg="custSel modSld modMainMaster">
      <pc:chgData name="George Mitsopoulos" userId="fff6745c-b1a6-421c-a2a2-fd354f60d234" providerId="ADAL" clId="{A63C476D-A888-4708-ABC8-F772F8D58918}" dt="2023-10-25T06:57:22.992" v="41" actId="2"/>
      <pc:docMkLst>
        <pc:docMk/>
      </pc:docMkLst>
      <pc:sldChg chg="modSp mod">
        <pc:chgData name="George Mitsopoulos" userId="fff6745c-b1a6-421c-a2a2-fd354f60d234" providerId="ADAL" clId="{A63C476D-A888-4708-ABC8-F772F8D58918}" dt="2023-10-25T06:56:25.572" v="17" actId="2"/>
        <pc:sldMkLst>
          <pc:docMk/>
          <pc:sldMk cId="3057202575" sldId="262"/>
        </pc:sldMkLst>
      </pc:sldChg>
      <pc:sldChg chg="modSp mod">
        <pc:chgData name="George Mitsopoulos" userId="fff6745c-b1a6-421c-a2a2-fd354f60d234" providerId="ADAL" clId="{A63C476D-A888-4708-ABC8-F772F8D58918}" dt="2023-10-25T06:56:33.867" v="18" actId="313"/>
        <pc:sldMkLst>
          <pc:docMk/>
          <pc:sldMk cId="1722184994" sldId="271"/>
        </pc:sldMkLst>
      </pc:sldChg>
      <pc:sldChg chg="modSp mod">
        <pc:chgData name="George Mitsopoulos" userId="fff6745c-b1a6-421c-a2a2-fd354f60d234" providerId="ADAL" clId="{A63C476D-A888-4708-ABC8-F772F8D58918}" dt="2023-10-25T06:55:48.216" v="4" actId="313"/>
        <pc:sldMkLst>
          <pc:docMk/>
          <pc:sldMk cId="571147502" sldId="278"/>
        </pc:sldMkLst>
      </pc:sldChg>
      <pc:sldChg chg="modNotesTx">
        <pc:chgData name="George Mitsopoulos" userId="fff6745c-b1a6-421c-a2a2-fd354f60d234" providerId="ADAL" clId="{A63C476D-A888-4708-ABC8-F772F8D58918}" dt="2023-10-25T06:56:43.196" v="19" actId="2"/>
        <pc:sldMkLst>
          <pc:docMk/>
          <pc:sldMk cId="172616312" sldId="291"/>
        </pc:sldMkLst>
      </pc:sldChg>
      <pc:sldChg chg="modNotesTx">
        <pc:chgData name="George Mitsopoulos" userId="fff6745c-b1a6-421c-a2a2-fd354f60d234" providerId="ADAL" clId="{A63C476D-A888-4708-ABC8-F772F8D58918}" dt="2023-10-25T06:56:06.883" v="11" actId="2"/>
        <pc:sldMkLst>
          <pc:docMk/>
          <pc:sldMk cId="3077757750" sldId="319"/>
        </pc:sldMkLst>
      </pc:sldChg>
      <pc:sldChg chg="modNotesTx">
        <pc:chgData name="George Mitsopoulos" userId="fff6745c-b1a6-421c-a2a2-fd354f60d234" providerId="ADAL" clId="{A63C476D-A888-4708-ABC8-F772F8D58918}" dt="2023-10-25T06:57:00.301" v="25" actId="2"/>
        <pc:sldMkLst>
          <pc:docMk/>
          <pc:sldMk cId="0" sldId="345"/>
        </pc:sldMkLst>
      </pc:sldChg>
      <pc:sldChg chg="modNotesTx">
        <pc:chgData name="George Mitsopoulos" userId="fff6745c-b1a6-421c-a2a2-fd354f60d234" providerId="ADAL" clId="{A63C476D-A888-4708-ABC8-F772F8D58918}" dt="2023-10-25T06:57:08.257" v="33" actId="2"/>
        <pc:sldMkLst>
          <pc:docMk/>
          <pc:sldMk cId="0" sldId="347"/>
        </pc:sldMkLst>
      </pc:sldChg>
      <pc:sldChg chg="modSp mod">
        <pc:chgData name="George Mitsopoulos" userId="fff6745c-b1a6-421c-a2a2-fd354f60d234" providerId="ADAL" clId="{A63C476D-A888-4708-ABC8-F772F8D58918}" dt="2023-10-25T06:57:03.084" v="27" actId="2"/>
        <pc:sldMkLst>
          <pc:docMk/>
          <pc:sldMk cId="0" sldId="353"/>
        </pc:sldMkLst>
      </pc:sldChg>
      <pc:sldChg chg="modSp mod">
        <pc:chgData name="George Mitsopoulos" userId="fff6745c-b1a6-421c-a2a2-fd354f60d234" providerId="ADAL" clId="{A63C476D-A888-4708-ABC8-F772F8D58918}" dt="2023-10-25T06:55:50.799" v="5" actId="2"/>
        <pc:sldMkLst>
          <pc:docMk/>
          <pc:sldMk cId="3314162234" sldId="409"/>
        </pc:sldMkLst>
      </pc:sldChg>
      <pc:sldChg chg="modSp mod">
        <pc:chgData name="George Mitsopoulos" userId="fff6745c-b1a6-421c-a2a2-fd354f60d234" providerId="ADAL" clId="{A63C476D-A888-4708-ABC8-F772F8D58918}" dt="2023-10-25T06:56:12.960" v="13" actId="2"/>
        <pc:sldMkLst>
          <pc:docMk/>
          <pc:sldMk cId="844357185" sldId="588"/>
        </pc:sldMkLst>
      </pc:sldChg>
      <pc:sldChg chg="modSp mod">
        <pc:chgData name="George Mitsopoulos" userId="fff6745c-b1a6-421c-a2a2-fd354f60d234" providerId="ADAL" clId="{A63C476D-A888-4708-ABC8-F772F8D58918}" dt="2023-10-25T06:56:16.535" v="14" actId="2"/>
        <pc:sldMkLst>
          <pc:docMk/>
          <pc:sldMk cId="2834316591" sldId="593"/>
        </pc:sldMkLst>
      </pc:sldChg>
      <pc:sldChg chg="modSp mod">
        <pc:chgData name="George Mitsopoulos" userId="fff6745c-b1a6-421c-a2a2-fd354f60d234" providerId="ADAL" clId="{A63C476D-A888-4708-ABC8-F772F8D58918}" dt="2023-10-25T06:56:18.264" v="15" actId="2"/>
        <pc:sldMkLst>
          <pc:docMk/>
          <pc:sldMk cId="1531787448" sldId="599"/>
        </pc:sldMkLst>
      </pc:sldChg>
      <pc:sldChg chg="modSp mod">
        <pc:chgData name="George Mitsopoulos" userId="fff6745c-b1a6-421c-a2a2-fd354f60d234" providerId="ADAL" clId="{A63C476D-A888-4708-ABC8-F772F8D58918}" dt="2023-10-25T06:55:36.408" v="3" actId="2"/>
        <pc:sldMkLst>
          <pc:docMk/>
          <pc:sldMk cId="3228641468" sldId="4207"/>
        </pc:sldMkLst>
      </pc:sldChg>
      <pc:sldChg chg="modSp mod">
        <pc:chgData name="George Mitsopoulos" userId="fff6745c-b1a6-421c-a2a2-fd354f60d234" providerId="ADAL" clId="{A63C476D-A888-4708-ABC8-F772F8D58918}" dt="2023-10-25T06:56:02.971" v="10" actId="2"/>
        <pc:sldMkLst>
          <pc:docMk/>
          <pc:sldMk cId="687116731" sldId="4405"/>
        </pc:sldMkLst>
      </pc:sldChg>
      <pc:sldChg chg="modSp mod">
        <pc:chgData name="George Mitsopoulos" userId="fff6745c-b1a6-421c-a2a2-fd354f60d234" providerId="ADAL" clId="{A63C476D-A888-4708-ABC8-F772F8D58918}" dt="2023-10-25T06:56:00.025" v="8" actId="2"/>
        <pc:sldMkLst>
          <pc:docMk/>
          <pc:sldMk cId="3424665815" sldId="4431"/>
        </pc:sldMkLst>
      </pc:sldChg>
      <pc:sldChg chg="modNotesTx">
        <pc:chgData name="George Mitsopoulos" userId="fff6745c-b1a6-421c-a2a2-fd354f60d234" providerId="ADAL" clId="{A63C476D-A888-4708-ABC8-F772F8D58918}" dt="2023-10-25T06:56:50.789" v="22" actId="2"/>
        <pc:sldMkLst>
          <pc:docMk/>
          <pc:sldMk cId="2977085588" sldId="5282"/>
        </pc:sldMkLst>
      </pc:sldChg>
      <pc:sldChg chg="modSp mod">
        <pc:chgData name="George Mitsopoulos" userId="fff6745c-b1a6-421c-a2a2-fd354f60d234" providerId="ADAL" clId="{A63C476D-A888-4708-ABC8-F772F8D58918}" dt="2023-10-25T06:56:21.260" v="16" actId="2"/>
        <pc:sldMkLst>
          <pc:docMk/>
          <pc:sldMk cId="3812932882" sldId="2145464915"/>
        </pc:sldMkLst>
      </pc:sldChg>
      <pc:sldChg chg="modSp mod">
        <pc:chgData name="George Mitsopoulos" userId="fff6745c-b1a6-421c-a2a2-fd354f60d234" providerId="ADAL" clId="{A63C476D-A888-4708-ABC8-F772F8D58918}" dt="2023-10-25T06:57:07.282" v="32" actId="2"/>
        <pc:sldMkLst>
          <pc:docMk/>
          <pc:sldMk cId="0" sldId="2147378076"/>
        </pc:sldMkLst>
      </pc:sldChg>
      <pc:sldChg chg="modSp mod">
        <pc:chgData name="George Mitsopoulos" userId="fff6745c-b1a6-421c-a2a2-fd354f60d234" providerId="ADAL" clId="{A63C476D-A888-4708-ABC8-F772F8D58918}" dt="2023-10-25T06:57:10.743" v="36" actId="2"/>
        <pc:sldMkLst>
          <pc:docMk/>
          <pc:sldMk cId="3694568834" sldId="2147378093"/>
        </pc:sldMkLst>
      </pc:sldChg>
      <pc:sldChg chg="modNotesTx">
        <pc:chgData name="George Mitsopoulos" userId="fff6745c-b1a6-421c-a2a2-fd354f60d234" providerId="ADAL" clId="{A63C476D-A888-4708-ABC8-F772F8D58918}" dt="2023-10-25T06:57:09.074" v="34" actId="2"/>
        <pc:sldMkLst>
          <pc:docMk/>
          <pc:sldMk cId="1468162013" sldId="2147378102"/>
        </pc:sldMkLst>
      </pc:sldChg>
      <pc:sldChg chg="modNotesTx">
        <pc:chgData name="George Mitsopoulos" userId="fff6745c-b1a6-421c-a2a2-fd354f60d234" providerId="ADAL" clId="{A63C476D-A888-4708-ABC8-F772F8D58918}" dt="2023-10-25T06:57:09.807" v="35" actId="2"/>
        <pc:sldMkLst>
          <pc:docMk/>
          <pc:sldMk cId="602403093" sldId="2147378103"/>
        </pc:sldMkLst>
      </pc:sldChg>
      <pc:sldChg chg="modSp mod">
        <pc:chgData name="George Mitsopoulos" userId="fff6745c-b1a6-421c-a2a2-fd354f60d234" providerId="ADAL" clId="{A63C476D-A888-4708-ABC8-F772F8D58918}" dt="2023-10-25T06:55:33.143" v="2" actId="2"/>
        <pc:sldMkLst>
          <pc:docMk/>
          <pc:sldMk cId="1203730210" sldId="2147469444"/>
        </pc:sldMkLst>
      </pc:sldChg>
      <pc:sldChg chg="modSp mod">
        <pc:chgData name="George Mitsopoulos" userId="fff6745c-b1a6-421c-a2a2-fd354f60d234" providerId="ADAL" clId="{A63C476D-A888-4708-ABC8-F772F8D58918}" dt="2023-10-25T06:56:10.803" v="12" actId="2"/>
        <pc:sldMkLst>
          <pc:docMk/>
          <pc:sldMk cId="2319428260" sldId="2147473629"/>
        </pc:sldMkLst>
      </pc:sldChg>
      <pc:sldChg chg="modSp mod">
        <pc:chgData name="George Mitsopoulos" userId="fff6745c-b1a6-421c-a2a2-fd354f60d234" providerId="ADAL" clId="{A63C476D-A888-4708-ABC8-F772F8D58918}" dt="2023-10-25T06:56:45.317" v="20" actId="2"/>
        <pc:sldMkLst>
          <pc:docMk/>
          <pc:sldMk cId="2475054519" sldId="2147473635"/>
        </pc:sldMkLst>
      </pc:sldChg>
      <pc:sldMasterChg chg="modSp mod">
        <pc:chgData name="George Mitsopoulos" userId="fff6745c-b1a6-421c-a2a2-fd354f60d234" providerId="ADAL" clId="{A63C476D-A888-4708-ABC8-F772F8D58918}" dt="2023-10-25T06:57:22.992" v="41" actId="2"/>
        <pc:sldMasterMkLst>
          <pc:docMk/>
          <pc:sldMasterMk cId="1164428497" sldId="2147483768"/>
        </pc:sldMasterMkLst>
      </pc:sldMasterChg>
    </pc:docChg>
  </pc:docChgLst>
  <pc:docChgLst>
    <pc:chgData name="George Mitsopoulos" userId="fff6745c-b1a6-421c-a2a2-fd354f60d234" providerId="ADAL" clId="{8DA11939-E1BE-4F2D-8339-2ECC41F1A36C}"/>
    <pc:docChg chg="custSel modSld sldOrd">
      <pc:chgData name="George Mitsopoulos" userId="fff6745c-b1a6-421c-a2a2-fd354f60d234" providerId="ADAL" clId="{8DA11939-E1BE-4F2D-8339-2ECC41F1A36C}" dt="2023-10-25T07:04:09.040" v="94"/>
      <pc:docMkLst>
        <pc:docMk/>
      </pc:docMkLst>
      <pc:sldChg chg="addSp delSp modSp mod">
        <pc:chgData name="George Mitsopoulos" userId="fff6745c-b1a6-421c-a2a2-fd354f60d234" providerId="ADAL" clId="{8DA11939-E1BE-4F2D-8339-2ECC41F1A36C}" dt="2023-10-25T07:01:28.296" v="4" actId="1076"/>
        <pc:sldMkLst>
          <pc:docMk/>
          <pc:sldMk cId="4180765039" sldId="2145464896"/>
        </pc:sldMkLst>
      </pc:sldChg>
      <pc:sldChg chg="ord">
        <pc:chgData name="George Mitsopoulos" userId="fff6745c-b1a6-421c-a2a2-fd354f60d234" providerId="ADAL" clId="{8DA11939-E1BE-4F2D-8339-2ECC41F1A36C}" dt="2023-10-25T07:04:05.420" v="92"/>
        <pc:sldMkLst>
          <pc:docMk/>
          <pc:sldMk cId="3621240513" sldId="2145464907"/>
        </pc:sldMkLst>
      </pc:sldChg>
      <pc:sldChg chg="modSp mod">
        <pc:chgData name="George Mitsopoulos" userId="fff6745c-b1a6-421c-a2a2-fd354f60d234" providerId="ADAL" clId="{8DA11939-E1BE-4F2D-8339-2ECC41F1A36C}" dt="2023-10-25T07:02:27.015" v="90" actId="20577"/>
        <pc:sldMkLst>
          <pc:docMk/>
          <pc:sldMk cId="3131188521" sldId="2147469414"/>
        </pc:sldMkLst>
      </pc:sldChg>
      <pc:sldChg chg="ord">
        <pc:chgData name="George Mitsopoulos" userId="fff6745c-b1a6-421c-a2a2-fd354f60d234" providerId="ADAL" clId="{8DA11939-E1BE-4F2D-8339-2ECC41F1A36C}" dt="2023-10-25T07:04:09.040" v="94"/>
        <pc:sldMkLst>
          <pc:docMk/>
          <pc:sldMk cId="1082943180" sldId="2147469416"/>
        </pc:sldMkLst>
      </pc:sldChg>
    </pc:docChg>
  </pc:docChgLst>
  <pc:docChgLst>
    <pc:chgData name="George Mitsopoulos" userId="fff6745c-b1a6-421c-a2a2-fd354f60d234" providerId="ADAL" clId="{51D8BB60-242F-442D-A336-C78DA06E90D7}"/>
    <pc:docChg chg="undo custSel addSld delSld modSld addMainMaster delMainMaster">
      <pc:chgData name="George Mitsopoulos" userId="fff6745c-b1a6-421c-a2a2-fd354f60d234" providerId="ADAL" clId="{51D8BB60-242F-442D-A336-C78DA06E90D7}" dt="2023-10-05T01:30:36.969" v="2463" actId="20577"/>
      <pc:docMkLst>
        <pc:docMk/>
      </pc:docMkLst>
      <pc:sldChg chg="modSp mod">
        <pc:chgData name="George Mitsopoulos" userId="fff6745c-b1a6-421c-a2a2-fd354f60d234" providerId="ADAL" clId="{51D8BB60-242F-442D-A336-C78DA06E90D7}" dt="2023-10-05T00:39:31.678" v="13" actId="20577"/>
        <pc:sldMkLst>
          <pc:docMk/>
          <pc:sldMk cId="0" sldId="256"/>
        </pc:sldMkLst>
      </pc:sldChg>
      <pc:sldChg chg="del">
        <pc:chgData name="George Mitsopoulos" userId="fff6745c-b1a6-421c-a2a2-fd354f60d234" providerId="ADAL" clId="{51D8BB60-242F-442D-A336-C78DA06E90D7}" dt="2023-10-05T00:43:06.227" v="192" actId="47"/>
        <pc:sldMkLst>
          <pc:docMk/>
          <pc:sldMk cId="4177533794" sldId="257"/>
        </pc:sldMkLst>
      </pc:sldChg>
      <pc:sldChg chg="del">
        <pc:chgData name="George Mitsopoulos" userId="fff6745c-b1a6-421c-a2a2-fd354f60d234" providerId="ADAL" clId="{51D8BB60-242F-442D-A336-C78DA06E90D7}" dt="2023-10-05T00:43:09.473" v="197" actId="47"/>
        <pc:sldMkLst>
          <pc:docMk/>
          <pc:sldMk cId="3047089531" sldId="260"/>
        </pc:sldMkLst>
      </pc:sldChg>
      <pc:sldChg chg="del">
        <pc:chgData name="George Mitsopoulos" userId="fff6745c-b1a6-421c-a2a2-fd354f60d234" providerId="ADAL" clId="{51D8BB60-242F-442D-A336-C78DA06E90D7}" dt="2023-10-05T00:49:21.861" v="668" actId="47"/>
        <pc:sldMkLst>
          <pc:docMk/>
          <pc:sldMk cId="3294049165" sldId="261"/>
        </pc:sldMkLst>
      </pc:sldChg>
      <pc:sldChg chg="del">
        <pc:chgData name="George Mitsopoulos" userId="fff6745c-b1a6-421c-a2a2-fd354f60d234" providerId="ADAL" clId="{51D8BB60-242F-442D-A336-C78DA06E90D7}" dt="2023-10-05T00:43:10.046" v="198" actId="47"/>
        <pc:sldMkLst>
          <pc:docMk/>
          <pc:sldMk cId="3529840521" sldId="262"/>
        </pc:sldMkLst>
      </pc:sldChg>
      <pc:sldChg chg="del">
        <pc:chgData name="George Mitsopoulos" userId="fff6745c-b1a6-421c-a2a2-fd354f60d234" providerId="ADAL" clId="{51D8BB60-242F-442D-A336-C78DA06E90D7}" dt="2023-10-05T00:43:08.701" v="196" actId="47"/>
        <pc:sldMkLst>
          <pc:docMk/>
          <pc:sldMk cId="2601186445" sldId="263"/>
        </pc:sldMkLst>
      </pc:sldChg>
      <pc:sldChg chg="del">
        <pc:chgData name="George Mitsopoulos" userId="fff6745c-b1a6-421c-a2a2-fd354f60d234" providerId="ADAL" clId="{51D8BB60-242F-442D-A336-C78DA06E90D7}" dt="2023-10-05T00:43:06.753" v="193" actId="47"/>
        <pc:sldMkLst>
          <pc:docMk/>
          <pc:sldMk cId="109124083" sldId="264"/>
        </pc:sldMkLst>
      </pc:sldChg>
      <pc:sldChg chg="del">
        <pc:chgData name="George Mitsopoulos" userId="fff6745c-b1a6-421c-a2a2-fd354f60d234" providerId="ADAL" clId="{51D8BB60-242F-442D-A336-C78DA06E90D7}" dt="2023-10-05T00:52:21.905" v="1014" actId="47"/>
        <pc:sldMkLst>
          <pc:docMk/>
          <pc:sldMk cId="4082041138" sldId="265"/>
        </pc:sldMkLst>
      </pc:sldChg>
      <pc:sldChg chg="del">
        <pc:chgData name="George Mitsopoulos" userId="fff6745c-b1a6-421c-a2a2-fd354f60d234" providerId="ADAL" clId="{51D8BB60-242F-442D-A336-C78DA06E90D7}" dt="2023-10-05T00:49:25.800" v="674" actId="47"/>
        <pc:sldMkLst>
          <pc:docMk/>
          <pc:sldMk cId="35721706" sldId="267"/>
        </pc:sldMkLst>
      </pc:sldChg>
      <pc:sldChg chg="del">
        <pc:chgData name="George Mitsopoulos" userId="fff6745c-b1a6-421c-a2a2-fd354f60d234" providerId="ADAL" clId="{51D8BB60-242F-442D-A336-C78DA06E90D7}" dt="2023-10-05T00:43:07.504" v="194" actId="47"/>
        <pc:sldMkLst>
          <pc:docMk/>
          <pc:sldMk cId="245995208" sldId="269"/>
        </pc:sldMkLst>
      </pc:sldChg>
      <pc:sldChg chg="del">
        <pc:chgData name="George Mitsopoulos" userId="fff6745c-b1a6-421c-a2a2-fd354f60d234" providerId="ADAL" clId="{51D8BB60-242F-442D-A336-C78DA06E90D7}" dt="2023-10-05T00:49:30.515" v="680" actId="47"/>
        <pc:sldMkLst>
          <pc:docMk/>
          <pc:sldMk cId="2352551042" sldId="271"/>
        </pc:sldMkLst>
      </pc:sldChg>
      <pc:sldChg chg="del">
        <pc:chgData name="George Mitsopoulos" userId="fff6745c-b1a6-421c-a2a2-fd354f60d234" providerId="ADAL" clId="{51D8BB60-242F-442D-A336-C78DA06E90D7}" dt="2023-10-05T00:43:14.638" v="205" actId="47"/>
        <pc:sldMkLst>
          <pc:docMk/>
          <pc:sldMk cId="989750369" sldId="272"/>
        </pc:sldMkLst>
      </pc:sldChg>
      <pc:sldChg chg="del">
        <pc:chgData name="George Mitsopoulos" userId="fff6745c-b1a6-421c-a2a2-fd354f60d234" providerId="ADAL" clId="{51D8BB60-242F-442D-A336-C78DA06E90D7}" dt="2023-10-05T00:43:15.223" v="206" actId="47"/>
        <pc:sldMkLst>
          <pc:docMk/>
          <pc:sldMk cId="14688426" sldId="273"/>
        </pc:sldMkLst>
      </pc:sldChg>
      <pc:sldChg chg="del">
        <pc:chgData name="George Mitsopoulos" userId="fff6745c-b1a6-421c-a2a2-fd354f60d234" providerId="ADAL" clId="{51D8BB60-242F-442D-A336-C78DA06E90D7}" dt="2023-10-05T00:43:15.775" v="207" actId="47"/>
        <pc:sldMkLst>
          <pc:docMk/>
          <pc:sldMk cId="1571333596" sldId="274"/>
        </pc:sldMkLst>
      </pc:sldChg>
      <pc:sldChg chg="del">
        <pc:chgData name="George Mitsopoulos" userId="fff6745c-b1a6-421c-a2a2-fd354f60d234" providerId="ADAL" clId="{51D8BB60-242F-442D-A336-C78DA06E90D7}" dt="2023-10-05T00:43:16.374" v="208" actId="47"/>
        <pc:sldMkLst>
          <pc:docMk/>
          <pc:sldMk cId="481077289" sldId="275"/>
        </pc:sldMkLst>
      </pc:sldChg>
      <pc:sldChg chg="del">
        <pc:chgData name="George Mitsopoulos" userId="fff6745c-b1a6-421c-a2a2-fd354f60d234" providerId="ADAL" clId="{51D8BB60-242F-442D-A336-C78DA06E90D7}" dt="2023-10-05T00:43:11.138" v="200" actId="47"/>
        <pc:sldMkLst>
          <pc:docMk/>
          <pc:sldMk cId="3563086423" sldId="276"/>
        </pc:sldMkLst>
      </pc:sldChg>
      <pc:sldChg chg="del">
        <pc:chgData name="George Mitsopoulos" userId="fff6745c-b1a6-421c-a2a2-fd354f60d234" providerId="ADAL" clId="{51D8BB60-242F-442D-A336-C78DA06E90D7}" dt="2023-10-05T00:43:22.668" v="217" actId="47"/>
        <pc:sldMkLst>
          <pc:docMk/>
          <pc:sldMk cId="2061147806" sldId="277"/>
        </pc:sldMkLst>
      </pc:sldChg>
      <pc:sldChg chg="del">
        <pc:chgData name="George Mitsopoulos" userId="fff6745c-b1a6-421c-a2a2-fd354f60d234" providerId="ADAL" clId="{51D8BB60-242F-442D-A336-C78DA06E90D7}" dt="2023-10-05T00:43:23.312" v="218" actId="47"/>
        <pc:sldMkLst>
          <pc:docMk/>
          <pc:sldMk cId="571147502" sldId="278"/>
        </pc:sldMkLst>
      </pc:sldChg>
      <pc:sldChg chg="del">
        <pc:chgData name="George Mitsopoulos" userId="fff6745c-b1a6-421c-a2a2-fd354f60d234" providerId="ADAL" clId="{51D8BB60-242F-442D-A336-C78DA06E90D7}" dt="2023-10-05T00:43:23.844" v="219" actId="47"/>
        <pc:sldMkLst>
          <pc:docMk/>
          <pc:sldMk cId="3623633493" sldId="279"/>
        </pc:sldMkLst>
      </pc:sldChg>
      <pc:sldChg chg="del">
        <pc:chgData name="George Mitsopoulos" userId="fff6745c-b1a6-421c-a2a2-fd354f60d234" providerId="ADAL" clId="{51D8BB60-242F-442D-A336-C78DA06E90D7}" dt="2023-10-05T00:43:17.004" v="209" actId="47"/>
        <pc:sldMkLst>
          <pc:docMk/>
          <pc:sldMk cId="695254667" sldId="280"/>
        </pc:sldMkLst>
      </pc:sldChg>
      <pc:sldChg chg="del">
        <pc:chgData name="George Mitsopoulos" userId="fff6745c-b1a6-421c-a2a2-fd354f60d234" providerId="ADAL" clId="{51D8BB60-242F-442D-A336-C78DA06E90D7}" dt="2023-10-05T00:43:25.435" v="221" actId="47"/>
        <pc:sldMkLst>
          <pc:docMk/>
          <pc:sldMk cId="676332810" sldId="281"/>
        </pc:sldMkLst>
      </pc:sldChg>
      <pc:sldChg chg="del">
        <pc:chgData name="George Mitsopoulos" userId="fff6745c-b1a6-421c-a2a2-fd354f60d234" providerId="ADAL" clId="{51D8BB60-242F-442D-A336-C78DA06E90D7}" dt="2023-10-05T00:43:08.087" v="195" actId="47"/>
        <pc:sldMkLst>
          <pc:docMk/>
          <pc:sldMk cId="1208111674" sldId="282"/>
        </pc:sldMkLst>
      </pc:sldChg>
      <pc:sldChg chg="del">
        <pc:chgData name="George Mitsopoulos" userId="fff6745c-b1a6-421c-a2a2-fd354f60d234" providerId="ADAL" clId="{51D8BB60-242F-442D-A336-C78DA06E90D7}" dt="2023-10-05T00:43:10.598" v="199" actId="47"/>
        <pc:sldMkLst>
          <pc:docMk/>
          <pc:sldMk cId="3991085998" sldId="283"/>
        </pc:sldMkLst>
      </pc:sldChg>
      <pc:sldChg chg="del">
        <pc:chgData name="George Mitsopoulos" userId="fff6745c-b1a6-421c-a2a2-fd354f60d234" providerId="ADAL" clId="{51D8BB60-242F-442D-A336-C78DA06E90D7}" dt="2023-10-05T00:43:13.249" v="203" actId="47"/>
        <pc:sldMkLst>
          <pc:docMk/>
          <pc:sldMk cId="2447267102" sldId="284"/>
        </pc:sldMkLst>
      </pc:sldChg>
      <pc:sldChg chg="del">
        <pc:chgData name="George Mitsopoulos" userId="fff6745c-b1a6-421c-a2a2-fd354f60d234" providerId="ADAL" clId="{51D8BB60-242F-442D-A336-C78DA06E90D7}" dt="2023-10-05T00:43:13.864" v="204" actId="47"/>
        <pc:sldMkLst>
          <pc:docMk/>
          <pc:sldMk cId="1041787386" sldId="285"/>
        </pc:sldMkLst>
      </pc:sldChg>
      <pc:sldChg chg="del">
        <pc:chgData name="George Mitsopoulos" userId="fff6745c-b1a6-421c-a2a2-fd354f60d234" providerId="ADAL" clId="{51D8BB60-242F-442D-A336-C78DA06E90D7}" dt="2023-10-05T00:43:11.857" v="201" actId="47"/>
        <pc:sldMkLst>
          <pc:docMk/>
          <pc:sldMk cId="3393745581" sldId="286"/>
        </pc:sldMkLst>
      </pc:sldChg>
      <pc:sldChg chg="del">
        <pc:chgData name="George Mitsopoulos" userId="fff6745c-b1a6-421c-a2a2-fd354f60d234" providerId="ADAL" clId="{51D8BB60-242F-442D-A336-C78DA06E90D7}" dt="2023-10-05T00:43:24.379" v="220" actId="47"/>
        <pc:sldMkLst>
          <pc:docMk/>
          <pc:sldMk cId="3083367113" sldId="287"/>
        </pc:sldMkLst>
      </pc:sldChg>
      <pc:sldChg chg="del">
        <pc:chgData name="George Mitsopoulos" userId="fff6745c-b1a6-421c-a2a2-fd354f60d234" providerId="ADAL" clId="{51D8BB60-242F-442D-A336-C78DA06E90D7}" dt="2023-10-05T00:43:12.665" v="202" actId="47"/>
        <pc:sldMkLst>
          <pc:docMk/>
          <pc:sldMk cId="425071872" sldId="288"/>
        </pc:sldMkLst>
      </pc:sldChg>
      <pc:sldChg chg="del">
        <pc:chgData name="George Mitsopoulos" userId="fff6745c-b1a6-421c-a2a2-fd354f60d234" providerId="ADAL" clId="{51D8BB60-242F-442D-A336-C78DA06E90D7}" dt="2023-10-05T00:43:17.663" v="210" actId="47"/>
        <pc:sldMkLst>
          <pc:docMk/>
          <pc:sldMk cId="1882289789" sldId="289"/>
        </pc:sldMkLst>
      </pc:sldChg>
      <pc:sldChg chg="del">
        <pc:chgData name="George Mitsopoulos" userId="fff6745c-b1a6-421c-a2a2-fd354f60d234" providerId="ADAL" clId="{51D8BB60-242F-442D-A336-C78DA06E90D7}" dt="2023-10-05T00:43:18.280" v="211" actId="47"/>
        <pc:sldMkLst>
          <pc:docMk/>
          <pc:sldMk cId="2819996864" sldId="290"/>
        </pc:sldMkLst>
      </pc:sldChg>
      <pc:sldChg chg="del">
        <pc:chgData name="George Mitsopoulos" userId="fff6745c-b1a6-421c-a2a2-fd354f60d234" providerId="ADAL" clId="{51D8BB60-242F-442D-A336-C78DA06E90D7}" dt="2023-10-05T00:43:18.866" v="212" actId="47"/>
        <pc:sldMkLst>
          <pc:docMk/>
          <pc:sldMk cId="3831546756" sldId="291"/>
        </pc:sldMkLst>
      </pc:sldChg>
      <pc:sldChg chg="del">
        <pc:chgData name="George Mitsopoulos" userId="fff6745c-b1a6-421c-a2a2-fd354f60d234" providerId="ADAL" clId="{51D8BB60-242F-442D-A336-C78DA06E90D7}" dt="2023-10-05T00:43:19.467" v="213" actId="47"/>
        <pc:sldMkLst>
          <pc:docMk/>
          <pc:sldMk cId="2874837176" sldId="292"/>
        </pc:sldMkLst>
      </pc:sldChg>
      <pc:sldChg chg="del">
        <pc:chgData name="George Mitsopoulos" userId="fff6745c-b1a6-421c-a2a2-fd354f60d234" providerId="ADAL" clId="{51D8BB60-242F-442D-A336-C78DA06E90D7}" dt="2023-10-05T00:43:20.319" v="214" actId="47"/>
        <pc:sldMkLst>
          <pc:docMk/>
          <pc:sldMk cId="2499912643" sldId="293"/>
        </pc:sldMkLst>
      </pc:sldChg>
      <pc:sldChg chg="del">
        <pc:chgData name="George Mitsopoulos" userId="fff6745c-b1a6-421c-a2a2-fd354f60d234" providerId="ADAL" clId="{51D8BB60-242F-442D-A336-C78DA06E90D7}" dt="2023-10-05T00:43:20.917" v="215" actId="47"/>
        <pc:sldMkLst>
          <pc:docMk/>
          <pc:sldMk cId="4250472357" sldId="294"/>
        </pc:sldMkLst>
      </pc:sldChg>
      <pc:sldChg chg="del">
        <pc:chgData name="George Mitsopoulos" userId="fff6745c-b1a6-421c-a2a2-fd354f60d234" providerId="ADAL" clId="{51D8BB60-242F-442D-A336-C78DA06E90D7}" dt="2023-10-05T00:43:22.145" v="216" actId="47"/>
        <pc:sldMkLst>
          <pc:docMk/>
          <pc:sldMk cId="3197142092" sldId="295"/>
        </pc:sldMkLst>
      </pc:sldChg>
      <pc:sldChg chg="del">
        <pc:chgData name="George Mitsopoulos" userId="fff6745c-b1a6-421c-a2a2-fd354f60d234" providerId="ADAL" clId="{51D8BB60-242F-442D-A336-C78DA06E90D7}" dt="2023-10-05T00:46:18.131" v="399" actId="47"/>
        <pc:sldMkLst>
          <pc:docMk/>
          <pc:sldMk cId="1127203896" sldId="296"/>
        </pc:sldMkLst>
      </pc:sldChg>
      <pc:sldChg chg="del">
        <pc:chgData name="George Mitsopoulos" userId="fff6745c-b1a6-421c-a2a2-fd354f60d234" providerId="ADAL" clId="{51D8BB60-242F-442D-A336-C78DA06E90D7}" dt="2023-10-05T00:46:19.337" v="401" actId="47"/>
        <pc:sldMkLst>
          <pc:docMk/>
          <pc:sldMk cId="99317560" sldId="297"/>
        </pc:sldMkLst>
      </pc:sldChg>
      <pc:sldChg chg="del">
        <pc:chgData name="George Mitsopoulos" userId="fff6745c-b1a6-421c-a2a2-fd354f60d234" providerId="ADAL" clId="{51D8BB60-242F-442D-A336-C78DA06E90D7}" dt="2023-10-05T00:46:20.235" v="402" actId="47"/>
        <pc:sldMkLst>
          <pc:docMk/>
          <pc:sldMk cId="3208000487" sldId="298"/>
        </pc:sldMkLst>
      </pc:sldChg>
      <pc:sldChg chg="del">
        <pc:chgData name="George Mitsopoulos" userId="fff6745c-b1a6-421c-a2a2-fd354f60d234" providerId="ADAL" clId="{51D8BB60-242F-442D-A336-C78DA06E90D7}" dt="2023-10-05T00:46:18.701" v="400" actId="47"/>
        <pc:sldMkLst>
          <pc:docMk/>
          <pc:sldMk cId="2008462282" sldId="299"/>
        </pc:sldMkLst>
      </pc:sldChg>
      <pc:sldChg chg="del">
        <pc:chgData name="George Mitsopoulos" userId="fff6745c-b1a6-421c-a2a2-fd354f60d234" providerId="ADAL" clId="{51D8BB60-242F-442D-A336-C78DA06E90D7}" dt="2023-10-05T00:46:21.530" v="403" actId="47"/>
        <pc:sldMkLst>
          <pc:docMk/>
          <pc:sldMk cId="3379538784" sldId="300"/>
        </pc:sldMkLst>
      </pc:sldChg>
      <pc:sldChg chg="del">
        <pc:chgData name="George Mitsopoulos" userId="fff6745c-b1a6-421c-a2a2-fd354f60d234" providerId="ADAL" clId="{51D8BB60-242F-442D-A336-C78DA06E90D7}" dt="2023-10-05T00:46:22.493" v="404" actId="47"/>
        <pc:sldMkLst>
          <pc:docMk/>
          <pc:sldMk cId="372516216" sldId="301"/>
        </pc:sldMkLst>
      </pc:sldChg>
      <pc:sldChg chg="del">
        <pc:chgData name="George Mitsopoulos" userId="fff6745c-b1a6-421c-a2a2-fd354f60d234" providerId="ADAL" clId="{51D8BB60-242F-442D-A336-C78DA06E90D7}" dt="2023-10-05T00:46:23.565" v="405" actId="47"/>
        <pc:sldMkLst>
          <pc:docMk/>
          <pc:sldMk cId="3806330648" sldId="302"/>
        </pc:sldMkLst>
      </pc:sldChg>
      <pc:sldChg chg="del">
        <pc:chgData name="George Mitsopoulos" userId="fff6745c-b1a6-421c-a2a2-fd354f60d234" providerId="ADAL" clId="{51D8BB60-242F-442D-A336-C78DA06E90D7}" dt="2023-10-05T00:46:24.246" v="406" actId="47"/>
        <pc:sldMkLst>
          <pc:docMk/>
          <pc:sldMk cId="3934457486" sldId="303"/>
        </pc:sldMkLst>
      </pc:sldChg>
      <pc:sldChg chg="del">
        <pc:chgData name="George Mitsopoulos" userId="fff6745c-b1a6-421c-a2a2-fd354f60d234" providerId="ADAL" clId="{51D8BB60-242F-442D-A336-C78DA06E90D7}" dt="2023-10-05T00:46:24.968" v="407" actId="47"/>
        <pc:sldMkLst>
          <pc:docMk/>
          <pc:sldMk cId="2520861095" sldId="304"/>
        </pc:sldMkLst>
      </pc:sldChg>
      <pc:sldChg chg="del">
        <pc:chgData name="George Mitsopoulos" userId="fff6745c-b1a6-421c-a2a2-fd354f60d234" providerId="ADAL" clId="{51D8BB60-242F-442D-A336-C78DA06E90D7}" dt="2023-10-05T00:46:25.723" v="408" actId="47"/>
        <pc:sldMkLst>
          <pc:docMk/>
          <pc:sldMk cId="1737008823" sldId="305"/>
        </pc:sldMkLst>
      </pc:sldChg>
      <pc:sldChg chg="del">
        <pc:chgData name="George Mitsopoulos" userId="fff6745c-b1a6-421c-a2a2-fd354f60d234" providerId="ADAL" clId="{51D8BB60-242F-442D-A336-C78DA06E90D7}" dt="2023-10-05T00:46:26.392" v="409" actId="47"/>
        <pc:sldMkLst>
          <pc:docMk/>
          <pc:sldMk cId="2459539372" sldId="306"/>
        </pc:sldMkLst>
      </pc:sldChg>
      <pc:sldChg chg="del">
        <pc:chgData name="George Mitsopoulos" userId="fff6745c-b1a6-421c-a2a2-fd354f60d234" providerId="ADAL" clId="{51D8BB60-242F-442D-A336-C78DA06E90D7}" dt="2023-10-05T00:46:27.039" v="410" actId="47"/>
        <pc:sldMkLst>
          <pc:docMk/>
          <pc:sldMk cId="1472252655" sldId="307"/>
        </pc:sldMkLst>
      </pc:sldChg>
      <pc:sldChg chg="del">
        <pc:chgData name="George Mitsopoulos" userId="fff6745c-b1a6-421c-a2a2-fd354f60d234" providerId="ADAL" clId="{51D8BB60-242F-442D-A336-C78DA06E90D7}" dt="2023-10-05T00:46:05.152" v="392" actId="47"/>
        <pc:sldMkLst>
          <pc:docMk/>
          <pc:sldMk cId="3183564860" sldId="308"/>
        </pc:sldMkLst>
      </pc:sldChg>
      <pc:sldChg chg="del">
        <pc:chgData name="George Mitsopoulos" userId="fff6745c-b1a6-421c-a2a2-fd354f60d234" providerId="ADAL" clId="{51D8BB60-242F-442D-A336-C78DA06E90D7}" dt="2023-10-05T00:46:05.738" v="393" actId="47"/>
        <pc:sldMkLst>
          <pc:docMk/>
          <pc:sldMk cId="395324231" sldId="309"/>
        </pc:sldMkLst>
      </pc:sldChg>
      <pc:sldChg chg="del">
        <pc:chgData name="George Mitsopoulos" userId="fff6745c-b1a6-421c-a2a2-fd354f60d234" providerId="ADAL" clId="{51D8BB60-242F-442D-A336-C78DA06E90D7}" dt="2023-10-05T00:46:08.491" v="394" actId="47"/>
        <pc:sldMkLst>
          <pc:docMk/>
          <pc:sldMk cId="4206202303" sldId="310"/>
        </pc:sldMkLst>
      </pc:sldChg>
      <pc:sldChg chg="del">
        <pc:chgData name="George Mitsopoulos" userId="fff6745c-b1a6-421c-a2a2-fd354f60d234" providerId="ADAL" clId="{51D8BB60-242F-442D-A336-C78DA06E90D7}" dt="2023-10-05T00:46:52.114" v="425" actId="47"/>
        <pc:sldMkLst>
          <pc:docMk/>
          <pc:sldMk cId="3830116389" sldId="311"/>
        </pc:sldMkLst>
      </pc:sldChg>
      <pc:sldChg chg="del">
        <pc:chgData name="George Mitsopoulos" userId="fff6745c-b1a6-421c-a2a2-fd354f60d234" providerId="ADAL" clId="{51D8BB60-242F-442D-A336-C78DA06E90D7}" dt="2023-10-05T00:52:09.334" v="994" actId="47"/>
        <pc:sldMkLst>
          <pc:docMk/>
          <pc:sldMk cId="1546464997" sldId="409"/>
        </pc:sldMkLst>
      </pc:sldChg>
      <pc:sldChg chg="del">
        <pc:chgData name="George Mitsopoulos" userId="fff6745c-b1a6-421c-a2a2-fd354f60d234" providerId="ADAL" clId="{51D8BB60-242F-442D-A336-C78DA06E90D7}" dt="2023-10-05T00:52:07.121" v="988" actId="47"/>
        <pc:sldMkLst>
          <pc:docMk/>
          <pc:sldMk cId="1966289812" sldId="671"/>
        </pc:sldMkLst>
      </pc:sldChg>
      <pc:sldChg chg="del">
        <pc:chgData name="George Mitsopoulos" userId="fff6745c-b1a6-421c-a2a2-fd354f60d234" providerId="ADAL" clId="{51D8BB60-242F-442D-A336-C78DA06E90D7}" dt="2023-10-05T00:52:07.311" v="989" actId="47"/>
        <pc:sldMkLst>
          <pc:docMk/>
          <pc:sldMk cId="0" sldId="680"/>
        </pc:sldMkLst>
      </pc:sldChg>
      <pc:sldChg chg="del">
        <pc:chgData name="George Mitsopoulos" userId="fff6745c-b1a6-421c-a2a2-fd354f60d234" providerId="ADAL" clId="{51D8BB60-242F-442D-A336-C78DA06E90D7}" dt="2023-10-05T00:52:07.753" v="991" actId="47"/>
        <pc:sldMkLst>
          <pc:docMk/>
          <pc:sldMk cId="335199971" sldId="681"/>
        </pc:sldMkLst>
      </pc:sldChg>
      <pc:sldChg chg="del">
        <pc:chgData name="George Mitsopoulos" userId="fff6745c-b1a6-421c-a2a2-fd354f60d234" providerId="ADAL" clId="{51D8BB60-242F-442D-A336-C78DA06E90D7}" dt="2023-10-05T00:42:51.121" v="185" actId="47"/>
        <pc:sldMkLst>
          <pc:docMk/>
          <pc:sldMk cId="4009868381" sldId="704"/>
        </pc:sldMkLst>
      </pc:sldChg>
      <pc:sldChg chg="del">
        <pc:chgData name="George Mitsopoulos" userId="fff6745c-b1a6-421c-a2a2-fd354f60d234" providerId="ADAL" clId="{51D8BB60-242F-442D-A336-C78DA06E90D7}" dt="2023-10-05T00:52:08.873" v="993" actId="47"/>
        <pc:sldMkLst>
          <pc:docMk/>
          <pc:sldMk cId="3454436837" sldId="707"/>
        </pc:sldMkLst>
      </pc:sldChg>
      <pc:sldChg chg="del">
        <pc:chgData name="George Mitsopoulos" userId="fff6745c-b1a6-421c-a2a2-fd354f60d234" providerId="ADAL" clId="{51D8BB60-242F-442D-A336-C78DA06E90D7}" dt="2023-10-05T00:52:09.748" v="995" actId="47"/>
        <pc:sldMkLst>
          <pc:docMk/>
          <pc:sldMk cId="1461150670" sldId="709"/>
        </pc:sldMkLst>
      </pc:sldChg>
      <pc:sldChg chg="del">
        <pc:chgData name="George Mitsopoulos" userId="fff6745c-b1a6-421c-a2a2-fd354f60d234" providerId="ADAL" clId="{51D8BB60-242F-442D-A336-C78DA06E90D7}" dt="2023-10-05T00:52:10.925" v="996" actId="47"/>
        <pc:sldMkLst>
          <pc:docMk/>
          <pc:sldMk cId="2613199814" sldId="710"/>
        </pc:sldMkLst>
      </pc:sldChg>
      <pc:sldChg chg="del">
        <pc:chgData name="George Mitsopoulos" userId="fff6745c-b1a6-421c-a2a2-fd354f60d234" providerId="ADAL" clId="{51D8BB60-242F-442D-A336-C78DA06E90D7}" dt="2023-10-05T00:52:11.686" v="997" actId="47"/>
        <pc:sldMkLst>
          <pc:docMk/>
          <pc:sldMk cId="395269336" sldId="711"/>
        </pc:sldMkLst>
      </pc:sldChg>
      <pc:sldChg chg="del">
        <pc:chgData name="George Mitsopoulos" userId="fff6745c-b1a6-421c-a2a2-fd354f60d234" providerId="ADAL" clId="{51D8BB60-242F-442D-A336-C78DA06E90D7}" dt="2023-10-05T00:52:12.111" v="998" actId="47"/>
        <pc:sldMkLst>
          <pc:docMk/>
          <pc:sldMk cId="0" sldId="712"/>
        </pc:sldMkLst>
      </pc:sldChg>
      <pc:sldChg chg="del">
        <pc:chgData name="George Mitsopoulos" userId="fff6745c-b1a6-421c-a2a2-fd354f60d234" providerId="ADAL" clId="{51D8BB60-242F-442D-A336-C78DA06E90D7}" dt="2023-10-05T00:52:13.304" v="1000" actId="47"/>
        <pc:sldMkLst>
          <pc:docMk/>
          <pc:sldMk cId="2936774817" sldId="713"/>
        </pc:sldMkLst>
      </pc:sldChg>
      <pc:sldChg chg="del">
        <pc:chgData name="George Mitsopoulos" userId="fff6745c-b1a6-421c-a2a2-fd354f60d234" providerId="ADAL" clId="{51D8BB60-242F-442D-A336-C78DA06E90D7}" dt="2023-10-05T00:52:13.808" v="1001" actId="47"/>
        <pc:sldMkLst>
          <pc:docMk/>
          <pc:sldMk cId="1881334489" sldId="714"/>
        </pc:sldMkLst>
      </pc:sldChg>
      <pc:sldChg chg="del">
        <pc:chgData name="George Mitsopoulos" userId="fff6745c-b1a6-421c-a2a2-fd354f60d234" providerId="ADAL" clId="{51D8BB60-242F-442D-A336-C78DA06E90D7}" dt="2023-10-05T00:52:14.264" v="1002" actId="47"/>
        <pc:sldMkLst>
          <pc:docMk/>
          <pc:sldMk cId="1888121185" sldId="715"/>
        </pc:sldMkLst>
      </pc:sldChg>
      <pc:sldChg chg="del">
        <pc:chgData name="George Mitsopoulos" userId="fff6745c-b1a6-421c-a2a2-fd354f60d234" providerId="ADAL" clId="{51D8BB60-242F-442D-A336-C78DA06E90D7}" dt="2023-10-05T00:52:14.788" v="1003" actId="47"/>
        <pc:sldMkLst>
          <pc:docMk/>
          <pc:sldMk cId="1017898030" sldId="716"/>
        </pc:sldMkLst>
      </pc:sldChg>
      <pc:sldChg chg="del">
        <pc:chgData name="George Mitsopoulos" userId="fff6745c-b1a6-421c-a2a2-fd354f60d234" providerId="ADAL" clId="{51D8BB60-242F-442D-A336-C78DA06E90D7}" dt="2023-10-05T00:52:15.407" v="1004" actId="47"/>
        <pc:sldMkLst>
          <pc:docMk/>
          <pc:sldMk cId="71372272" sldId="717"/>
        </pc:sldMkLst>
      </pc:sldChg>
      <pc:sldChg chg="del">
        <pc:chgData name="George Mitsopoulos" userId="fff6745c-b1a6-421c-a2a2-fd354f60d234" providerId="ADAL" clId="{51D8BB60-242F-442D-A336-C78DA06E90D7}" dt="2023-10-05T00:52:17.867" v="1007" actId="47"/>
        <pc:sldMkLst>
          <pc:docMk/>
          <pc:sldMk cId="1501040859" sldId="718"/>
        </pc:sldMkLst>
      </pc:sldChg>
      <pc:sldChg chg="del">
        <pc:chgData name="George Mitsopoulos" userId="fff6745c-b1a6-421c-a2a2-fd354f60d234" providerId="ADAL" clId="{51D8BB60-242F-442D-A336-C78DA06E90D7}" dt="2023-10-05T00:52:19.017" v="1009" actId="47"/>
        <pc:sldMkLst>
          <pc:docMk/>
          <pc:sldMk cId="3482370870" sldId="719"/>
        </pc:sldMkLst>
      </pc:sldChg>
      <pc:sldChg chg="del">
        <pc:chgData name="George Mitsopoulos" userId="fff6745c-b1a6-421c-a2a2-fd354f60d234" providerId="ADAL" clId="{51D8BB60-242F-442D-A336-C78DA06E90D7}" dt="2023-10-05T00:52:23.219" v="1016" actId="47"/>
        <pc:sldMkLst>
          <pc:docMk/>
          <pc:sldMk cId="343859736" sldId="720"/>
        </pc:sldMkLst>
      </pc:sldChg>
      <pc:sldChg chg="del">
        <pc:chgData name="George Mitsopoulos" userId="fff6745c-b1a6-421c-a2a2-fd354f60d234" providerId="ADAL" clId="{51D8BB60-242F-442D-A336-C78DA06E90D7}" dt="2023-10-05T00:52:22.553" v="1015" actId="47"/>
        <pc:sldMkLst>
          <pc:docMk/>
          <pc:sldMk cId="2196271754" sldId="721"/>
        </pc:sldMkLst>
      </pc:sldChg>
      <pc:sldChg chg="del">
        <pc:chgData name="George Mitsopoulos" userId="fff6745c-b1a6-421c-a2a2-fd354f60d234" providerId="ADAL" clId="{51D8BB60-242F-442D-A336-C78DA06E90D7}" dt="2023-10-05T00:52:23.820" v="1017" actId="47"/>
        <pc:sldMkLst>
          <pc:docMk/>
          <pc:sldMk cId="1657563392" sldId="722"/>
        </pc:sldMkLst>
      </pc:sldChg>
      <pc:sldChg chg="del">
        <pc:chgData name="George Mitsopoulos" userId="fff6745c-b1a6-421c-a2a2-fd354f60d234" providerId="ADAL" clId="{51D8BB60-242F-442D-A336-C78DA06E90D7}" dt="2023-10-05T00:52:24.401" v="1018" actId="47"/>
        <pc:sldMkLst>
          <pc:docMk/>
          <pc:sldMk cId="1321868934" sldId="723"/>
        </pc:sldMkLst>
      </pc:sldChg>
      <pc:sldChg chg="del">
        <pc:chgData name="George Mitsopoulos" userId="fff6745c-b1a6-421c-a2a2-fd354f60d234" providerId="ADAL" clId="{51D8BB60-242F-442D-A336-C78DA06E90D7}" dt="2023-10-05T00:52:24.987" v="1019" actId="47"/>
        <pc:sldMkLst>
          <pc:docMk/>
          <pc:sldMk cId="2929611666" sldId="724"/>
        </pc:sldMkLst>
      </pc:sldChg>
      <pc:sldChg chg="add del">
        <pc:chgData name="George Mitsopoulos" userId="fff6745c-b1a6-421c-a2a2-fd354f60d234" providerId="ADAL" clId="{51D8BB60-242F-442D-A336-C78DA06E90D7}" dt="2023-10-05T00:52:37.770" v="1022" actId="47"/>
        <pc:sldMkLst>
          <pc:docMk/>
          <pc:sldMk cId="3583292539" sldId="725"/>
        </pc:sldMkLst>
      </pc:sldChg>
      <pc:sldChg chg="modSp mod">
        <pc:chgData name="George Mitsopoulos" userId="fff6745c-b1a6-421c-a2a2-fd354f60d234" providerId="ADAL" clId="{51D8BB60-242F-442D-A336-C78DA06E90D7}" dt="2023-10-05T00:42:30.336" v="170" actId="1076"/>
        <pc:sldMkLst>
          <pc:docMk/>
          <pc:sldMk cId="3249686900" sldId="2145464911"/>
        </pc:sldMkLst>
      </pc:sldChg>
      <pc:sldChg chg="modSp mod">
        <pc:chgData name="George Mitsopoulos" userId="fff6745c-b1a6-421c-a2a2-fd354f60d234" providerId="ADAL" clId="{51D8BB60-242F-442D-A336-C78DA06E90D7}" dt="2023-10-05T00:49:11.882" v="663" actId="1076"/>
        <pc:sldMkLst>
          <pc:docMk/>
          <pc:sldMk cId="3950636078" sldId="2145464912"/>
        </pc:sldMkLst>
      </pc:sldChg>
      <pc:sldChg chg="modSp add del mod">
        <pc:chgData name="George Mitsopoulos" userId="fff6745c-b1a6-421c-a2a2-fd354f60d234" providerId="ADAL" clId="{51D8BB60-242F-442D-A336-C78DA06E90D7}" dt="2023-10-05T00:47:45.892" v="547" actId="20577"/>
        <pc:sldMkLst>
          <pc:docMk/>
          <pc:sldMk cId="2580197768" sldId="2145464913"/>
        </pc:sldMkLst>
      </pc:sldChg>
      <pc:sldChg chg="modSp mod">
        <pc:chgData name="George Mitsopoulos" userId="fff6745c-b1a6-421c-a2a2-fd354f60d234" providerId="ADAL" clId="{51D8BB60-242F-442D-A336-C78DA06E90D7}" dt="2023-10-05T00:44:37.825" v="383" actId="20577"/>
        <pc:sldMkLst>
          <pc:docMk/>
          <pc:sldMk cId="17459654" sldId="2145464914"/>
        </pc:sldMkLst>
      </pc:sldChg>
      <pc:sldChg chg="modSp mod">
        <pc:chgData name="George Mitsopoulos" userId="fff6745c-b1a6-421c-a2a2-fd354f60d234" providerId="ADAL" clId="{51D8BB60-242F-442D-A336-C78DA06E90D7}" dt="2023-10-05T00:51:30.857" v="953" actId="20577"/>
        <pc:sldMkLst>
          <pc:docMk/>
          <pc:sldMk cId="3812932882" sldId="2145464915"/>
        </pc:sldMkLst>
      </pc:sldChg>
      <pc:sldChg chg="del">
        <pc:chgData name="George Mitsopoulos" userId="fff6745c-b1a6-421c-a2a2-fd354f60d234" providerId="ADAL" clId="{51D8BB60-242F-442D-A336-C78DA06E90D7}" dt="2023-10-05T00:51:57.857" v="979" actId="47"/>
        <pc:sldMkLst>
          <pc:docMk/>
          <pc:sldMk cId="1531174112" sldId="2145464919"/>
        </pc:sldMkLst>
      </pc:sldChg>
      <pc:sldChg chg="del">
        <pc:chgData name="George Mitsopoulos" userId="fff6745c-b1a6-421c-a2a2-fd354f60d234" providerId="ADAL" clId="{51D8BB60-242F-442D-A336-C78DA06E90D7}" dt="2023-10-05T01:30:22.635" v="2462" actId="47"/>
        <pc:sldMkLst>
          <pc:docMk/>
          <pc:sldMk cId="4191880667" sldId="2145464925"/>
        </pc:sldMkLst>
      </pc:sldChg>
      <pc:sldChg chg="del">
        <pc:chgData name="George Mitsopoulos" userId="fff6745c-b1a6-421c-a2a2-fd354f60d234" providerId="ADAL" clId="{51D8BB60-242F-442D-A336-C78DA06E90D7}" dt="2023-10-05T00:50:48.741" v="819" actId="47"/>
        <pc:sldMkLst>
          <pc:docMk/>
          <pc:sldMk cId="2842329191" sldId="2147469273"/>
        </pc:sldMkLst>
      </pc:sldChg>
      <pc:sldChg chg="del">
        <pc:chgData name="George Mitsopoulos" userId="fff6745c-b1a6-421c-a2a2-fd354f60d234" providerId="ADAL" clId="{51D8BB60-242F-442D-A336-C78DA06E90D7}" dt="2023-10-05T00:43:05.690" v="191" actId="47"/>
        <pc:sldMkLst>
          <pc:docMk/>
          <pc:sldMk cId="477036117" sldId="2147469275"/>
        </pc:sldMkLst>
      </pc:sldChg>
      <pc:sldChg chg="del">
        <pc:chgData name="George Mitsopoulos" userId="fff6745c-b1a6-421c-a2a2-fd354f60d234" providerId="ADAL" clId="{51D8BB60-242F-442D-A336-C78DA06E90D7}" dt="2023-10-05T00:49:16.889" v="664" actId="47"/>
        <pc:sldMkLst>
          <pc:docMk/>
          <pc:sldMk cId="458745661" sldId="2147469298"/>
        </pc:sldMkLst>
      </pc:sldChg>
      <pc:sldChg chg="del">
        <pc:chgData name="George Mitsopoulos" userId="fff6745c-b1a6-421c-a2a2-fd354f60d234" providerId="ADAL" clId="{51D8BB60-242F-442D-A336-C78DA06E90D7}" dt="2023-10-05T00:49:17.471" v="665" actId="47"/>
        <pc:sldMkLst>
          <pc:docMk/>
          <pc:sldMk cId="414580400" sldId="2147469299"/>
        </pc:sldMkLst>
      </pc:sldChg>
      <pc:sldChg chg="del">
        <pc:chgData name="George Mitsopoulos" userId="fff6745c-b1a6-421c-a2a2-fd354f60d234" providerId="ADAL" clId="{51D8BB60-242F-442D-A336-C78DA06E90D7}" dt="2023-10-05T00:49:17.944" v="666" actId="47"/>
        <pc:sldMkLst>
          <pc:docMk/>
          <pc:sldMk cId="1036357233" sldId="2147469300"/>
        </pc:sldMkLst>
      </pc:sldChg>
      <pc:sldChg chg="del">
        <pc:chgData name="George Mitsopoulos" userId="fff6745c-b1a6-421c-a2a2-fd354f60d234" providerId="ADAL" clId="{51D8BB60-242F-442D-A336-C78DA06E90D7}" dt="2023-10-05T00:49:20.679" v="667" actId="47"/>
        <pc:sldMkLst>
          <pc:docMk/>
          <pc:sldMk cId="1269306632" sldId="2147469301"/>
        </pc:sldMkLst>
      </pc:sldChg>
      <pc:sldChg chg="del">
        <pc:chgData name="George Mitsopoulos" userId="fff6745c-b1a6-421c-a2a2-fd354f60d234" providerId="ADAL" clId="{51D8BB60-242F-442D-A336-C78DA06E90D7}" dt="2023-10-05T00:49:22.570" v="669" actId="47"/>
        <pc:sldMkLst>
          <pc:docMk/>
          <pc:sldMk cId="2315744777" sldId="2147469302"/>
        </pc:sldMkLst>
      </pc:sldChg>
      <pc:sldChg chg="del">
        <pc:chgData name="George Mitsopoulos" userId="fff6745c-b1a6-421c-a2a2-fd354f60d234" providerId="ADAL" clId="{51D8BB60-242F-442D-A336-C78DA06E90D7}" dt="2023-10-05T00:49:23.375" v="670" actId="47"/>
        <pc:sldMkLst>
          <pc:docMk/>
          <pc:sldMk cId="2919743782" sldId="2147469303"/>
        </pc:sldMkLst>
      </pc:sldChg>
      <pc:sldChg chg="del">
        <pc:chgData name="George Mitsopoulos" userId="fff6745c-b1a6-421c-a2a2-fd354f60d234" providerId="ADAL" clId="{51D8BB60-242F-442D-A336-C78DA06E90D7}" dt="2023-10-05T00:49:23.956" v="671" actId="47"/>
        <pc:sldMkLst>
          <pc:docMk/>
          <pc:sldMk cId="1577437" sldId="2147469304"/>
        </pc:sldMkLst>
      </pc:sldChg>
      <pc:sldChg chg="del">
        <pc:chgData name="George Mitsopoulos" userId="fff6745c-b1a6-421c-a2a2-fd354f60d234" providerId="ADAL" clId="{51D8BB60-242F-442D-A336-C78DA06E90D7}" dt="2023-10-05T00:49:24.540" v="672" actId="47"/>
        <pc:sldMkLst>
          <pc:docMk/>
          <pc:sldMk cId="178413712" sldId="2147469305"/>
        </pc:sldMkLst>
      </pc:sldChg>
      <pc:sldChg chg="del">
        <pc:chgData name="George Mitsopoulos" userId="fff6745c-b1a6-421c-a2a2-fd354f60d234" providerId="ADAL" clId="{51D8BB60-242F-442D-A336-C78DA06E90D7}" dt="2023-10-05T00:49:25.092" v="673" actId="47"/>
        <pc:sldMkLst>
          <pc:docMk/>
          <pc:sldMk cId="209253119" sldId="2147469306"/>
        </pc:sldMkLst>
      </pc:sldChg>
      <pc:sldChg chg="del">
        <pc:chgData name="George Mitsopoulos" userId="fff6745c-b1a6-421c-a2a2-fd354f60d234" providerId="ADAL" clId="{51D8BB60-242F-442D-A336-C78DA06E90D7}" dt="2023-10-05T00:49:26.508" v="675" actId="47"/>
        <pc:sldMkLst>
          <pc:docMk/>
          <pc:sldMk cId="692274312" sldId="2147469307"/>
        </pc:sldMkLst>
      </pc:sldChg>
      <pc:sldChg chg="del">
        <pc:chgData name="George Mitsopoulos" userId="fff6745c-b1a6-421c-a2a2-fd354f60d234" providerId="ADAL" clId="{51D8BB60-242F-442D-A336-C78DA06E90D7}" dt="2023-10-05T00:49:27.201" v="676" actId="47"/>
        <pc:sldMkLst>
          <pc:docMk/>
          <pc:sldMk cId="2448309509" sldId="2147469308"/>
        </pc:sldMkLst>
      </pc:sldChg>
      <pc:sldChg chg="del">
        <pc:chgData name="George Mitsopoulos" userId="fff6745c-b1a6-421c-a2a2-fd354f60d234" providerId="ADAL" clId="{51D8BB60-242F-442D-A336-C78DA06E90D7}" dt="2023-10-05T00:49:28.102" v="677" actId="47"/>
        <pc:sldMkLst>
          <pc:docMk/>
          <pc:sldMk cId="669945898" sldId="2147469309"/>
        </pc:sldMkLst>
      </pc:sldChg>
      <pc:sldChg chg="del">
        <pc:chgData name="George Mitsopoulos" userId="fff6745c-b1a6-421c-a2a2-fd354f60d234" providerId="ADAL" clId="{51D8BB60-242F-442D-A336-C78DA06E90D7}" dt="2023-10-05T00:49:29.001" v="678" actId="47"/>
        <pc:sldMkLst>
          <pc:docMk/>
          <pc:sldMk cId="3806141317" sldId="2147469310"/>
        </pc:sldMkLst>
      </pc:sldChg>
      <pc:sldChg chg="del">
        <pc:chgData name="George Mitsopoulos" userId="fff6745c-b1a6-421c-a2a2-fd354f60d234" providerId="ADAL" clId="{51D8BB60-242F-442D-A336-C78DA06E90D7}" dt="2023-10-05T00:49:29.884" v="679" actId="47"/>
        <pc:sldMkLst>
          <pc:docMk/>
          <pc:sldMk cId="2480572952" sldId="2147469311"/>
        </pc:sldMkLst>
      </pc:sldChg>
      <pc:sldChg chg="del">
        <pc:chgData name="George Mitsopoulos" userId="fff6745c-b1a6-421c-a2a2-fd354f60d234" providerId="ADAL" clId="{51D8BB60-242F-442D-A336-C78DA06E90D7}" dt="2023-10-05T00:49:31.192" v="681" actId="47"/>
        <pc:sldMkLst>
          <pc:docMk/>
          <pc:sldMk cId="3547761044" sldId="2147469312"/>
        </pc:sldMkLst>
      </pc:sldChg>
      <pc:sldChg chg="del">
        <pc:chgData name="George Mitsopoulos" userId="fff6745c-b1a6-421c-a2a2-fd354f60d234" providerId="ADAL" clId="{51D8BB60-242F-442D-A336-C78DA06E90D7}" dt="2023-10-05T00:49:31.778" v="682" actId="47"/>
        <pc:sldMkLst>
          <pc:docMk/>
          <pc:sldMk cId="4159719396" sldId="2147469313"/>
        </pc:sldMkLst>
      </pc:sldChg>
      <pc:sldChg chg="del">
        <pc:chgData name="George Mitsopoulos" userId="fff6745c-b1a6-421c-a2a2-fd354f60d234" providerId="ADAL" clId="{51D8BB60-242F-442D-A336-C78DA06E90D7}" dt="2023-10-05T00:49:32.454" v="683" actId="47"/>
        <pc:sldMkLst>
          <pc:docMk/>
          <pc:sldMk cId="1576738167" sldId="2147469314"/>
        </pc:sldMkLst>
      </pc:sldChg>
      <pc:sldChg chg="del">
        <pc:chgData name="George Mitsopoulos" userId="fff6745c-b1a6-421c-a2a2-fd354f60d234" providerId="ADAL" clId="{51D8BB60-242F-442D-A336-C78DA06E90D7}" dt="2023-10-05T00:49:33.181" v="684" actId="47"/>
        <pc:sldMkLst>
          <pc:docMk/>
          <pc:sldMk cId="3456531388" sldId="2147469315"/>
        </pc:sldMkLst>
      </pc:sldChg>
      <pc:sldChg chg="del">
        <pc:chgData name="George Mitsopoulos" userId="fff6745c-b1a6-421c-a2a2-fd354f60d234" providerId="ADAL" clId="{51D8BB60-242F-442D-A336-C78DA06E90D7}" dt="2023-10-05T00:49:33.796" v="685" actId="47"/>
        <pc:sldMkLst>
          <pc:docMk/>
          <pc:sldMk cId="1027015437" sldId="2147469316"/>
        </pc:sldMkLst>
      </pc:sldChg>
      <pc:sldChg chg="del">
        <pc:chgData name="George Mitsopoulos" userId="fff6745c-b1a6-421c-a2a2-fd354f60d234" providerId="ADAL" clId="{51D8BB60-242F-442D-A336-C78DA06E90D7}" dt="2023-10-05T00:49:34.458" v="686" actId="47"/>
        <pc:sldMkLst>
          <pc:docMk/>
          <pc:sldMk cId="306178987" sldId="2147469317"/>
        </pc:sldMkLst>
      </pc:sldChg>
      <pc:sldChg chg="del">
        <pc:chgData name="George Mitsopoulos" userId="fff6745c-b1a6-421c-a2a2-fd354f60d234" providerId="ADAL" clId="{51D8BB60-242F-442D-A336-C78DA06E90D7}" dt="2023-10-05T00:49:35.088" v="687" actId="47"/>
        <pc:sldMkLst>
          <pc:docMk/>
          <pc:sldMk cId="3797268683" sldId="2147469318"/>
        </pc:sldMkLst>
      </pc:sldChg>
      <pc:sldChg chg="del">
        <pc:chgData name="George Mitsopoulos" userId="fff6745c-b1a6-421c-a2a2-fd354f60d234" providerId="ADAL" clId="{51D8BB60-242F-442D-A336-C78DA06E90D7}" dt="2023-10-05T00:49:35.788" v="688" actId="47"/>
        <pc:sldMkLst>
          <pc:docMk/>
          <pc:sldMk cId="2837175453" sldId="2147469319"/>
        </pc:sldMkLst>
      </pc:sldChg>
      <pc:sldChg chg="del">
        <pc:chgData name="George Mitsopoulos" userId="fff6745c-b1a6-421c-a2a2-fd354f60d234" providerId="ADAL" clId="{51D8BB60-242F-442D-A336-C78DA06E90D7}" dt="2023-10-05T00:49:36.619" v="689" actId="47"/>
        <pc:sldMkLst>
          <pc:docMk/>
          <pc:sldMk cId="2967566980" sldId="2147469320"/>
        </pc:sldMkLst>
      </pc:sldChg>
      <pc:sldChg chg="del">
        <pc:chgData name="George Mitsopoulos" userId="fff6745c-b1a6-421c-a2a2-fd354f60d234" providerId="ADAL" clId="{51D8BB60-242F-442D-A336-C78DA06E90D7}" dt="2023-10-05T00:49:37.266" v="690" actId="47"/>
        <pc:sldMkLst>
          <pc:docMk/>
          <pc:sldMk cId="742245960" sldId="2147469321"/>
        </pc:sldMkLst>
      </pc:sldChg>
      <pc:sldChg chg="del">
        <pc:chgData name="George Mitsopoulos" userId="fff6745c-b1a6-421c-a2a2-fd354f60d234" providerId="ADAL" clId="{51D8BB60-242F-442D-A336-C78DA06E90D7}" dt="2023-10-05T00:49:37.897" v="691" actId="47"/>
        <pc:sldMkLst>
          <pc:docMk/>
          <pc:sldMk cId="1662024287" sldId="2147469322"/>
        </pc:sldMkLst>
      </pc:sldChg>
      <pc:sldChg chg="del">
        <pc:chgData name="George Mitsopoulos" userId="fff6745c-b1a6-421c-a2a2-fd354f60d234" providerId="ADAL" clId="{51D8BB60-242F-442D-A336-C78DA06E90D7}" dt="2023-10-05T00:49:38.547" v="692" actId="47"/>
        <pc:sldMkLst>
          <pc:docMk/>
          <pc:sldMk cId="687541064" sldId="2147469323"/>
        </pc:sldMkLst>
      </pc:sldChg>
      <pc:sldChg chg="del">
        <pc:chgData name="George Mitsopoulos" userId="fff6745c-b1a6-421c-a2a2-fd354f60d234" providerId="ADAL" clId="{51D8BB60-242F-442D-A336-C78DA06E90D7}" dt="2023-10-05T00:49:39.255" v="693" actId="47"/>
        <pc:sldMkLst>
          <pc:docMk/>
          <pc:sldMk cId="2058319469" sldId="2147469324"/>
        </pc:sldMkLst>
      </pc:sldChg>
      <pc:sldChg chg="del">
        <pc:chgData name="George Mitsopoulos" userId="fff6745c-b1a6-421c-a2a2-fd354f60d234" providerId="ADAL" clId="{51D8BB60-242F-442D-A336-C78DA06E90D7}" dt="2023-10-05T00:49:39.869" v="694" actId="47"/>
        <pc:sldMkLst>
          <pc:docMk/>
          <pc:sldMk cId="2734951607" sldId="2147469325"/>
        </pc:sldMkLst>
      </pc:sldChg>
      <pc:sldChg chg="del">
        <pc:chgData name="George Mitsopoulos" userId="fff6745c-b1a6-421c-a2a2-fd354f60d234" providerId="ADAL" clId="{51D8BB60-242F-442D-A336-C78DA06E90D7}" dt="2023-10-05T00:47:51.661" v="548" actId="47"/>
        <pc:sldMkLst>
          <pc:docMk/>
          <pc:sldMk cId="2992262486" sldId="2147469344"/>
        </pc:sldMkLst>
      </pc:sldChg>
      <pc:sldChg chg="del">
        <pc:chgData name="George Mitsopoulos" userId="fff6745c-b1a6-421c-a2a2-fd354f60d234" providerId="ADAL" clId="{51D8BB60-242F-442D-A336-C78DA06E90D7}" dt="2023-10-05T00:47:52.670" v="549" actId="47"/>
        <pc:sldMkLst>
          <pc:docMk/>
          <pc:sldMk cId="2075493526" sldId="2147469345"/>
        </pc:sldMkLst>
      </pc:sldChg>
      <pc:sldChg chg="del">
        <pc:chgData name="George Mitsopoulos" userId="fff6745c-b1a6-421c-a2a2-fd354f60d234" providerId="ADAL" clId="{51D8BB60-242F-442D-A336-C78DA06E90D7}" dt="2023-10-05T00:47:53.271" v="550" actId="47"/>
        <pc:sldMkLst>
          <pc:docMk/>
          <pc:sldMk cId="1174138856" sldId="2147469346"/>
        </pc:sldMkLst>
      </pc:sldChg>
      <pc:sldChg chg="del">
        <pc:chgData name="George Mitsopoulos" userId="fff6745c-b1a6-421c-a2a2-fd354f60d234" providerId="ADAL" clId="{51D8BB60-242F-442D-A336-C78DA06E90D7}" dt="2023-10-05T00:47:53.864" v="551" actId="47"/>
        <pc:sldMkLst>
          <pc:docMk/>
          <pc:sldMk cId="3609066169" sldId="2147469347"/>
        </pc:sldMkLst>
      </pc:sldChg>
      <pc:sldChg chg="del">
        <pc:chgData name="George Mitsopoulos" userId="fff6745c-b1a6-421c-a2a2-fd354f60d234" providerId="ADAL" clId="{51D8BB60-242F-442D-A336-C78DA06E90D7}" dt="2023-10-05T00:47:54.452" v="552" actId="47"/>
        <pc:sldMkLst>
          <pc:docMk/>
          <pc:sldMk cId="3209758101" sldId="2147469348"/>
        </pc:sldMkLst>
      </pc:sldChg>
      <pc:sldChg chg="del">
        <pc:chgData name="George Mitsopoulos" userId="fff6745c-b1a6-421c-a2a2-fd354f60d234" providerId="ADAL" clId="{51D8BB60-242F-442D-A336-C78DA06E90D7}" dt="2023-10-05T00:47:55.048" v="553" actId="47"/>
        <pc:sldMkLst>
          <pc:docMk/>
          <pc:sldMk cId="2029825096" sldId="2147469349"/>
        </pc:sldMkLst>
      </pc:sldChg>
      <pc:sldChg chg="del">
        <pc:chgData name="George Mitsopoulos" userId="fff6745c-b1a6-421c-a2a2-fd354f60d234" providerId="ADAL" clId="{51D8BB60-242F-442D-A336-C78DA06E90D7}" dt="2023-10-05T00:47:55.626" v="554" actId="47"/>
        <pc:sldMkLst>
          <pc:docMk/>
          <pc:sldMk cId="1945311114" sldId="2147469350"/>
        </pc:sldMkLst>
      </pc:sldChg>
      <pc:sldChg chg="del">
        <pc:chgData name="George Mitsopoulos" userId="fff6745c-b1a6-421c-a2a2-fd354f60d234" providerId="ADAL" clId="{51D8BB60-242F-442D-A336-C78DA06E90D7}" dt="2023-10-05T00:47:56.152" v="555" actId="47"/>
        <pc:sldMkLst>
          <pc:docMk/>
          <pc:sldMk cId="1257643305" sldId="2147469351"/>
        </pc:sldMkLst>
      </pc:sldChg>
      <pc:sldChg chg="del">
        <pc:chgData name="George Mitsopoulos" userId="fff6745c-b1a6-421c-a2a2-fd354f60d234" providerId="ADAL" clId="{51D8BB60-242F-442D-A336-C78DA06E90D7}" dt="2023-10-05T00:47:56.692" v="556" actId="47"/>
        <pc:sldMkLst>
          <pc:docMk/>
          <pc:sldMk cId="785874562" sldId="2147469352"/>
        </pc:sldMkLst>
      </pc:sldChg>
      <pc:sldChg chg="del">
        <pc:chgData name="George Mitsopoulos" userId="fff6745c-b1a6-421c-a2a2-fd354f60d234" providerId="ADAL" clId="{51D8BB60-242F-442D-A336-C78DA06E90D7}" dt="2023-10-05T00:47:57.305" v="557" actId="47"/>
        <pc:sldMkLst>
          <pc:docMk/>
          <pc:sldMk cId="1671604159" sldId="2147469353"/>
        </pc:sldMkLst>
      </pc:sldChg>
      <pc:sldChg chg="del">
        <pc:chgData name="George Mitsopoulos" userId="fff6745c-b1a6-421c-a2a2-fd354f60d234" providerId="ADAL" clId="{51D8BB60-242F-442D-A336-C78DA06E90D7}" dt="2023-10-05T00:47:57.846" v="558" actId="47"/>
        <pc:sldMkLst>
          <pc:docMk/>
          <pc:sldMk cId="2280999778" sldId="2147469354"/>
        </pc:sldMkLst>
      </pc:sldChg>
      <pc:sldChg chg="del">
        <pc:chgData name="George Mitsopoulos" userId="fff6745c-b1a6-421c-a2a2-fd354f60d234" providerId="ADAL" clId="{51D8BB60-242F-442D-A336-C78DA06E90D7}" dt="2023-10-05T00:47:58.453" v="559" actId="47"/>
        <pc:sldMkLst>
          <pc:docMk/>
          <pc:sldMk cId="1034643794" sldId="2147469355"/>
        </pc:sldMkLst>
      </pc:sldChg>
      <pc:sldChg chg="del">
        <pc:chgData name="George Mitsopoulos" userId="fff6745c-b1a6-421c-a2a2-fd354f60d234" providerId="ADAL" clId="{51D8BB60-242F-442D-A336-C78DA06E90D7}" dt="2023-10-05T00:47:59.224" v="560" actId="47"/>
        <pc:sldMkLst>
          <pc:docMk/>
          <pc:sldMk cId="2860662680" sldId="2147469356"/>
        </pc:sldMkLst>
      </pc:sldChg>
      <pc:sldChg chg="del">
        <pc:chgData name="George Mitsopoulos" userId="fff6745c-b1a6-421c-a2a2-fd354f60d234" providerId="ADAL" clId="{51D8BB60-242F-442D-A336-C78DA06E90D7}" dt="2023-10-05T00:48:00.353" v="561" actId="47"/>
        <pc:sldMkLst>
          <pc:docMk/>
          <pc:sldMk cId="3414323527" sldId="2147469357"/>
        </pc:sldMkLst>
      </pc:sldChg>
      <pc:sldChg chg="del">
        <pc:chgData name="George Mitsopoulos" userId="fff6745c-b1a6-421c-a2a2-fd354f60d234" providerId="ADAL" clId="{51D8BB60-242F-442D-A336-C78DA06E90D7}" dt="2023-10-05T00:48:00.985" v="562" actId="47"/>
        <pc:sldMkLst>
          <pc:docMk/>
          <pc:sldMk cId="1714321149" sldId="2147469358"/>
        </pc:sldMkLst>
      </pc:sldChg>
      <pc:sldChg chg="del">
        <pc:chgData name="George Mitsopoulos" userId="fff6745c-b1a6-421c-a2a2-fd354f60d234" providerId="ADAL" clId="{51D8BB60-242F-442D-A336-C78DA06E90D7}" dt="2023-10-05T00:48:01.970" v="563" actId="47"/>
        <pc:sldMkLst>
          <pc:docMk/>
          <pc:sldMk cId="3217649862" sldId="2147469359"/>
        </pc:sldMkLst>
      </pc:sldChg>
      <pc:sldChg chg="del">
        <pc:chgData name="George Mitsopoulos" userId="fff6745c-b1a6-421c-a2a2-fd354f60d234" providerId="ADAL" clId="{51D8BB60-242F-442D-A336-C78DA06E90D7}" dt="2023-10-05T00:48:03.025" v="564" actId="47"/>
        <pc:sldMkLst>
          <pc:docMk/>
          <pc:sldMk cId="1292100840" sldId="2147469360"/>
        </pc:sldMkLst>
      </pc:sldChg>
      <pc:sldChg chg="del">
        <pc:chgData name="George Mitsopoulos" userId="fff6745c-b1a6-421c-a2a2-fd354f60d234" providerId="ADAL" clId="{51D8BB60-242F-442D-A336-C78DA06E90D7}" dt="2023-10-05T00:45:09.189" v="384" actId="47"/>
        <pc:sldMkLst>
          <pc:docMk/>
          <pc:sldMk cId="1022793937" sldId="2147469361"/>
        </pc:sldMkLst>
      </pc:sldChg>
      <pc:sldChg chg="del">
        <pc:chgData name="George Mitsopoulos" userId="fff6745c-b1a6-421c-a2a2-fd354f60d234" providerId="ADAL" clId="{51D8BB60-242F-442D-A336-C78DA06E90D7}" dt="2023-10-05T00:45:42.427" v="387" actId="47"/>
        <pc:sldMkLst>
          <pc:docMk/>
          <pc:sldMk cId="4165008438" sldId="2147469362"/>
        </pc:sldMkLst>
      </pc:sldChg>
      <pc:sldChg chg="del">
        <pc:chgData name="George Mitsopoulos" userId="fff6745c-b1a6-421c-a2a2-fd354f60d234" providerId="ADAL" clId="{51D8BB60-242F-442D-A336-C78DA06E90D7}" dt="2023-10-05T00:45:37.184" v="385" actId="47"/>
        <pc:sldMkLst>
          <pc:docMk/>
          <pc:sldMk cId="1069856813" sldId="2147469363"/>
        </pc:sldMkLst>
      </pc:sldChg>
      <pc:sldChg chg="del">
        <pc:chgData name="George Mitsopoulos" userId="fff6745c-b1a6-421c-a2a2-fd354f60d234" providerId="ADAL" clId="{51D8BB60-242F-442D-A336-C78DA06E90D7}" dt="2023-10-05T00:45:38.507" v="386" actId="47"/>
        <pc:sldMkLst>
          <pc:docMk/>
          <pc:sldMk cId="4196958345" sldId="2147469364"/>
        </pc:sldMkLst>
      </pc:sldChg>
      <pc:sldChg chg="del">
        <pc:chgData name="George Mitsopoulos" userId="fff6745c-b1a6-421c-a2a2-fd354f60d234" providerId="ADAL" clId="{51D8BB60-242F-442D-A336-C78DA06E90D7}" dt="2023-10-05T00:45:45.382" v="388" actId="47"/>
        <pc:sldMkLst>
          <pc:docMk/>
          <pc:sldMk cId="2188758033" sldId="2147469365"/>
        </pc:sldMkLst>
      </pc:sldChg>
      <pc:sldChg chg="del">
        <pc:chgData name="George Mitsopoulos" userId="fff6745c-b1a6-421c-a2a2-fd354f60d234" providerId="ADAL" clId="{51D8BB60-242F-442D-A336-C78DA06E90D7}" dt="2023-10-05T00:46:44.376" v="413" actId="47"/>
        <pc:sldMkLst>
          <pc:docMk/>
          <pc:sldMk cId="4089663270" sldId="2147469366"/>
        </pc:sldMkLst>
      </pc:sldChg>
      <pc:sldChg chg="del">
        <pc:chgData name="George Mitsopoulos" userId="fff6745c-b1a6-421c-a2a2-fd354f60d234" providerId="ADAL" clId="{51D8BB60-242F-442D-A336-C78DA06E90D7}" dt="2023-10-05T00:46:44.477" v="414" actId="47"/>
        <pc:sldMkLst>
          <pc:docMk/>
          <pc:sldMk cId="1033732048" sldId="2147469367"/>
        </pc:sldMkLst>
      </pc:sldChg>
      <pc:sldChg chg="del">
        <pc:chgData name="George Mitsopoulos" userId="fff6745c-b1a6-421c-a2a2-fd354f60d234" providerId="ADAL" clId="{51D8BB60-242F-442D-A336-C78DA06E90D7}" dt="2023-10-05T00:46:45.315" v="415" actId="47"/>
        <pc:sldMkLst>
          <pc:docMk/>
          <pc:sldMk cId="1935817975" sldId="2147469368"/>
        </pc:sldMkLst>
      </pc:sldChg>
      <pc:sldChg chg="del">
        <pc:chgData name="George Mitsopoulos" userId="fff6745c-b1a6-421c-a2a2-fd354f60d234" providerId="ADAL" clId="{51D8BB60-242F-442D-A336-C78DA06E90D7}" dt="2023-10-05T00:46:46.120" v="416" actId="47"/>
        <pc:sldMkLst>
          <pc:docMk/>
          <pc:sldMk cId="458605725" sldId="2147469369"/>
        </pc:sldMkLst>
      </pc:sldChg>
      <pc:sldChg chg="del">
        <pc:chgData name="George Mitsopoulos" userId="fff6745c-b1a6-421c-a2a2-fd354f60d234" providerId="ADAL" clId="{51D8BB60-242F-442D-A336-C78DA06E90D7}" dt="2023-10-05T00:46:46.753" v="417" actId="47"/>
        <pc:sldMkLst>
          <pc:docMk/>
          <pc:sldMk cId="2901014316" sldId="2147469370"/>
        </pc:sldMkLst>
      </pc:sldChg>
      <pc:sldChg chg="del">
        <pc:chgData name="George Mitsopoulos" userId="fff6745c-b1a6-421c-a2a2-fd354f60d234" providerId="ADAL" clId="{51D8BB60-242F-442D-A336-C78DA06E90D7}" dt="2023-10-05T00:46:47.417" v="418" actId="47"/>
        <pc:sldMkLst>
          <pc:docMk/>
          <pc:sldMk cId="2024669395" sldId="2147469371"/>
        </pc:sldMkLst>
      </pc:sldChg>
      <pc:sldChg chg="del">
        <pc:chgData name="George Mitsopoulos" userId="fff6745c-b1a6-421c-a2a2-fd354f60d234" providerId="ADAL" clId="{51D8BB60-242F-442D-A336-C78DA06E90D7}" dt="2023-10-05T00:46:48.336" v="419" actId="47"/>
        <pc:sldMkLst>
          <pc:docMk/>
          <pc:sldMk cId="3214161521" sldId="2147469372"/>
        </pc:sldMkLst>
      </pc:sldChg>
      <pc:sldChg chg="del">
        <pc:chgData name="George Mitsopoulos" userId="fff6745c-b1a6-421c-a2a2-fd354f60d234" providerId="ADAL" clId="{51D8BB60-242F-442D-A336-C78DA06E90D7}" dt="2023-10-05T00:46:49.039" v="420" actId="47"/>
        <pc:sldMkLst>
          <pc:docMk/>
          <pc:sldMk cId="3354283030" sldId="2147469373"/>
        </pc:sldMkLst>
      </pc:sldChg>
      <pc:sldChg chg="del">
        <pc:chgData name="George Mitsopoulos" userId="fff6745c-b1a6-421c-a2a2-fd354f60d234" providerId="ADAL" clId="{51D8BB60-242F-442D-A336-C78DA06E90D7}" dt="2023-10-05T00:46:49.668" v="421" actId="47"/>
        <pc:sldMkLst>
          <pc:docMk/>
          <pc:sldMk cId="808759089" sldId="2147469374"/>
        </pc:sldMkLst>
      </pc:sldChg>
      <pc:sldChg chg="del">
        <pc:chgData name="George Mitsopoulos" userId="fff6745c-b1a6-421c-a2a2-fd354f60d234" providerId="ADAL" clId="{51D8BB60-242F-442D-A336-C78DA06E90D7}" dt="2023-10-05T00:46:50.318" v="422" actId="47"/>
        <pc:sldMkLst>
          <pc:docMk/>
          <pc:sldMk cId="900629915" sldId="2147469375"/>
        </pc:sldMkLst>
      </pc:sldChg>
      <pc:sldChg chg="del">
        <pc:chgData name="George Mitsopoulos" userId="fff6745c-b1a6-421c-a2a2-fd354f60d234" providerId="ADAL" clId="{51D8BB60-242F-442D-A336-C78DA06E90D7}" dt="2023-10-05T00:46:50.918" v="423" actId="47"/>
        <pc:sldMkLst>
          <pc:docMk/>
          <pc:sldMk cId="996395626" sldId="2147469376"/>
        </pc:sldMkLst>
      </pc:sldChg>
      <pc:sldChg chg="del">
        <pc:chgData name="George Mitsopoulos" userId="fff6745c-b1a6-421c-a2a2-fd354f60d234" providerId="ADAL" clId="{51D8BB60-242F-442D-A336-C78DA06E90D7}" dt="2023-10-05T00:46:51.532" v="424" actId="47"/>
        <pc:sldMkLst>
          <pc:docMk/>
          <pc:sldMk cId="3536927756" sldId="2147469377"/>
        </pc:sldMkLst>
      </pc:sldChg>
      <pc:sldChg chg="del">
        <pc:chgData name="George Mitsopoulos" userId="fff6745c-b1a6-421c-a2a2-fd354f60d234" providerId="ADAL" clId="{51D8BB60-242F-442D-A336-C78DA06E90D7}" dt="2023-10-05T00:46:53.170" v="426" actId="47"/>
        <pc:sldMkLst>
          <pc:docMk/>
          <pc:sldMk cId="365388002" sldId="2147469378"/>
        </pc:sldMkLst>
      </pc:sldChg>
      <pc:sldChg chg="del">
        <pc:chgData name="George Mitsopoulos" userId="fff6745c-b1a6-421c-a2a2-fd354f60d234" providerId="ADAL" clId="{51D8BB60-242F-442D-A336-C78DA06E90D7}" dt="2023-10-05T00:46:53.767" v="427" actId="47"/>
        <pc:sldMkLst>
          <pc:docMk/>
          <pc:sldMk cId="33276826" sldId="2147469379"/>
        </pc:sldMkLst>
      </pc:sldChg>
      <pc:sldChg chg="del">
        <pc:chgData name="George Mitsopoulos" userId="fff6745c-b1a6-421c-a2a2-fd354f60d234" providerId="ADAL" clId="{51D8BB60-242F-442D-A336-C78DA06E90D7}" dt="2023-10-05T00:46:54.509" v="428" actId="47"/>
        <pc:sldMkLst>
          <pc:docMk/>
          <pc:sldMk cId="2692743432" sldId="2147469380"/>
        </pc:sldMkLst>
      </pc:sldChg>
      <pc:sldChg chg="del">
        <pc:chgData name="George Mitsopoulos" userId="fff6745c-b1a6-421c-a2a2-fd354f60d234" providerId="ADAL" clId="{51D8BB60-242F-442D-A336-C78DA06E90D7}" dt="2023-10-05T00:46:55.139" v="429" actId="47"/>
        <pc:sldMkLst>
          <pc:docMk/>
          <pc:sldMk cId="4144038435" sldId="2147469381"/>
        </pc:sldMkLst>
      </pc:sldChg>
      <pc:sldChg chg="del">
        <pc:chgData name="George Mitsopoulos" userId="fff6745c-b1a6-421c-a2a2-fd354f60d234" providerId="ADAL" clId="{51D8BB60-242F-442D-A336-C78DA06E90D7}" dt="2023-10-05T00:46:55.718" v="430" actId="47"/>
        <pc:sldMkLst>
          <pc:docMk/>
          <pc:sldMk cId="3433425970" sldId="2147469382"/>
        </pc:sldMkLst>
      </pc:sldChg>
      <pc:sldChg chg="del">
        <pc:chgData name="George Mitsopoulos" userId="fff6745c-b1a6-421c-a2a2-fd354f60d234" providerId="ADAL" clId="{51D8BB60-242F-442D-A336-C78DA06E90D7}" dt="2023-10-05T00:46:56.295" v="431" actId="47"/>
        <pc:sldMkLst>
          <pc:docMk/>
          <pc:sldMk cId="1659583396" sldId="2147469383"/>
        </pc:sldMkLst>
      </pc:sldChg>
      <pc:sldChg chg="del">
        <pc:chgData name="George Mitsopoulos" userId="fff6745c-b1a6-421c-a2a2-fd354f60d234" providerId="ADAL" clId="{51D8BB60-242F-442D-A336-C78DA06E90D7}" dt="2023-10-05T00:46:16.949" v="397" actId="47"/>
        <pc:sldMkLst>
          <pc:docMk/>
          <pc:sldMk cId="1000672992" sldId="2147469384"/>
        </pc:sldMkLst>
      </pc:sldChg>
      <pc:sldChg chg="del">
        <pc:chgData name="George Mitsopoulos" userId="fff6745c-b1a6-421c-a2a2-fd354f60d234" providerId="ADAL" clId="{51D8BB60-242F-442D-A336-C78DA06E90D7}" dt="2023-10-05T00:46:17.595" v="398" actId="47"/>
        <pc:sldMkLst>
          <pc:docMk/>
          <pc:sldMk cId="3318550429" sldId="2147469385"/>
        </pc:sldMkLst>
      </pc:sldChg>
      <pc:sldChg chg="del">
        <pc:chgData name="George Mitsopoulos" userId="fff6745c-b1a6-421c-a2a2-fd354f60d234" providerId="ADAL" clId="{51D8BB60-242F-442D-A336-C78DA06E90D7}" dt="2023-10-05T00:46:09.459" v="395" actId="47"/>
        <pc:sldMkLst>
          <pc:docMk/>
          <pc:sldMk cId="2298063309" sldId="2147469386"/>
        </pc:sldMkLst>
      </pc:sldChg>
      <pc:sldChg chg="del">
        <pc:chgData name="George Mitsopoulos" userId="fff6745c-b1a6-421c-a2a2-fd354f60d234" providerId="ADAL" clId="{51D8BB60-242F-442D-A336-C78DA06E90D7}" dt="2023-10-05T00:46:10.308" v="396" actId="47"/>
        <pc:sldMkLst>
          <pc:docMk/>
          <pc:sldMk cId="2465492198" sldId="2147469387"/>
        </pc:sldMkLst>
      </pc:sldChg>
      <pc:sldChg chg="del">
        <pc:chgData name="George Mitsopoulos" userId="fff6745c-b1a6-421c-a2a2-fd354f60d234" providerId="ADAL" clId="{51D8BB60-242F-442D-A336-C78DA06E90D7}" dt="2023-10-05T00:45:59.835" v="389" actId="47"/>
        <pc:sldMkLst>
          <pc:docMk/>
          <pc:sldMk cId="1685130991" sldId="2147469388"/>
        </pc:sldMkLst>
      </pc:sldChg>
      <pc:sldChg chg="del">
        <pc:chgData name="George Mitsopoulos" userId="fff6745c-b1a6-421c-a2a2-fd354f60d234" providerId="ADAL" clId="{51D8BB60-242F-442D-A336-C78DA06E90D7}" dt="2023-10-05T00:46:00.483" v="390" actId="47"/>
        <pc:sldMkLst>
          <pc:docMk/>
          <pc:sldMk cId="551528864" sldId="2147469389"/>
        </pc:sldMkLst>
      </pc:sldChg>
      <pc:sldChg chg="del">
        <pc:chgData name="George Mitsopoulos" userId="fff6745c-b1a6-421c-a2a2-fd354f60d234" providerId="ADAL" clId="{51D8BB60-242F-442D-A336-C78DA06E90D7}" dt="2023-10-05T00:46:01.020" v="391" actId="47"/>
        <pc:sldMkLst>
          <pc:docMk/>
          <pc:sldMk cId="266151398" sldId="2147469390"/>
        </pc:sldMkLst>
      </pc:sldChg>
      <pc:sldChg chg="del">
        <pc:chgData name="George Mitsopoulos" userId="fff6745c-b1a6-421c-a2a2-fd354f60d234" providerId="ADAL" clId="{51D8BB60-242F-442D-A336-C78DA06E90D7}" dt="2023-10-05T00:51:59.626" v="980" actId="47"/>
        <pc:sldMkLst>
          <pc:docMk/>
          <pc:sldMk cId="2295580976" sldId="2147469392"/>
        </pc:sldMkLst>
      </pc:sldChg>
      <pc:sldChg chg="del">
        <pc:chgData name="George Mitsopoulos" userId="fff6745c-b1a6-421c-a2a2-fd354f60d234" providerId="ADAL" clId="{51D8BB60-242F-442D-A336-C78DA06E90D7}" dt="2023-10-05T00:52:00.149" v="981" actId="47"/>
        <pc:sldMkLst>
          <pc:docMk/>
          <pc:sldMk cId="3263355827" sldId="2147469393"/>
        </pc:sldMkLst>
      </pc:sldChg>
      <pc:sldChg chg="del">
        <pc:chgData name="George Mitsopoulos" userId="fff6745c-b1a6-421c-a2a2-fd354f60d234" providerId="ADAL" clId="{51D8BB60-242F-442D-A336-C78DA06E90D7}" dt="2023-10-05T00:52:05.087" v="982" actId="47"/>
        <pc:sldMkLst>
          <pc:docMk/>
          <pc:sldMk cId="4086373505" sldId="2147469394"/>
        </pc:sldMkLst>
      </pc:sldChg>
      <pc:sldChg chg="del">
        <pc:chgData name="George Mitsopoulos" userId="fff6745c-b1a6-421c-a2a2-fd354f60d234" providerId="ADAL" clId="{51D8BB60-242F-442D-A336-C78DA06E90D7}" dt="2023-10-05T00:52:05.580" v="983" actId="47"/>
        <pc:sldMkLst>
          <pc:docMk/>
          <pc:sldMk cId="3283833816" sldId="2147469395"/>
        </pc:sldMkLst>
      </pc:sldChg>
      <pc:sldChg chg="del">
        <pc:chgData name="George Mitsopoulos" userId="fff6745c-b1a6-421c-a2a2-fd354f60d234" providerId="ADAL" clId="{51D8BB60-242F-442D-A336-C78DA06E90D7}" dt="2023-10-05T00:52:05.749" v="984" actId="47"/>
        <pc:sldMkLst>
          <pc:docMk/>
          <pc:sldMk cId="1378240493" sldId="2147469396"/>
        </pc:sldMkLst>
      </pc:sldChg>
      <pc:sldChg chg="del">
        <pc:chgData name="George Mitsopoulos" userId="fff6745c-b1a6-421c-a2a2-fd354f60d234" providerId="ADAL" clId="{51D8BB60-242F-442D-A336-C78DA06E90D7}" dt="2023-10-05T00:52:06.017" v="985" actId="47"/>
        <pc:sldMkLst>
          <pc:docMk/>
          <pc:sldMk cId="1165790084" sldId="2147469397"/>
        </pc:sldMkLst>
      </pc:sldChg>
      <pc:sldChg chg="del">
        <pc:chgData name="George Mitsopoulos" userId="fff6745c-b1a6-421c-a2a2-fd354f60d234" providerId="ADAL" clId="{51D8BB60-242F-442D-A336-C78DA06E90D7}" dt="2023-10-05T00:52:06.277" v="986" actId="47"/>
        <pc:sldMkLst>
          <pc:docMk/>
          <pc:sldMk cId="0" sldId="2147469398"/>
        </pc:sldMkLst>
      </pc:sldChg>
      <pc:sldChg chg="del">
        <pc:chgData name="George Mitsopoulos" userId="fff6745c-b1a6-421c-a2a2-fd354f60d234" providerId="ADAL" clId="{51D8BB60-242F-442D-A336-C78DA06E90D7}" dt="2023-10-05T00:52:06.769" v="987" actId="47"/>
        <pc:sldMkLst>
          <pc:docMk/>
          <pc:sldMk cId="1052915995" sldId="2147469399"/>
        </pc:sldMkLst>
      </pc:sldChg>
      <pc:sldChg chg="del">
        <pc:chgData name="George Mitsopoulos" userId="fff6745c-b1a6-421c-a2a2-fd354f60d234" providerId="ADAL" clId="{51D8BB60-242F-442D-A336-C78DA06E90D7}" dt="2023-10-05T00:52:07.516" v="990" actId="47"/>
        <pc:sldMkLst>
          <pc:docMk/>
          <pc:sldMk cId="1876137964" sldId="2147469400"/>
        </pc:sldMkLst>
      </pc:sldChg>
      <pc:sldChg chg="del">
        <pc:chgData name="George Mitsopoulos" userId="fff6745c-b1a6-421c-a2a2-fd354f60d234" providerId="ADAL" clId="{51D8BB60-242F-442D-A336-C78DA06E90D7}" dt="2023-10-05T00:52:08.258" v="992" actId="47"/>
        <pc:sldMkLst>
          <pc:docMk/>
          <pc:sldMk cId="2379043397" sldId="2147469401"/>
        </pc:sldMkLst>
      </pc:sldChg>
      <pc:sldChg chg="del">
        <pc:chgData name="George Mitsopoulos" userId="fff6745c-b1a6-421c-a2a2-fd354f60d234" providerId="ADAL" clId="{51D8BB60-242F-442D-A336-C78DA06E90D7}" dt="2023-10-05T00:52:12.749" v="999" actId="47"/>
        <pc:sldMkLst>
          <pc:docMk/>
          <pc:sldMk cId="0" sldId="2147469402"/>
        </pc:sldMkLst>
      </pc:sldChg>
      <pc:sldChg chg="del">
        <pc:chgData name="George Mitsopoulos" userId="fff6745c-b1a6-421c-a2a2-fd354f60d234" providerId="ADAL" clId="{51D8BB60-242F-442D-A336-C78DA06E90D7}" dt="2023-10-05T00:52:16.857" v="1005" actId="47"/>
        <pc:sldMkLst>
          <pc:docMk/>
          <pc:sldMk cId="133924691" sldId="2147469403"/>
        </pc:sldMkLst>
      </pc:sldChg>
      <pc:sldChg chg="del">
        <pc:chgData name="George Mitsopoulos" userId="fff6745c-b1a6-421c-a2a2-fd354f60d234" providerId="ADAL" clId="{51D8BB60-242F-442D-A336-C78DA06E90D7}" dt="2023-10-05T00:52:17.329" v="1006" actId="47"/>
        <pc:sldMkLst>
          <pc:docMk/>
          <pc:sldMk cId="3802253978" sldId="2147469404"/>
        </pc:sldMkLst>
      </pc:sldChg>
      <pc:sldChg chg="del">
        <pc:chgData name="George Mitsopoulos" userId="fff6745c-b1a6-421c-a2a2-fd354f60d234" providerId="ADAL" clId="{51D8BB60-242F-442D-A336-C78DA06E90D7}" dt="2023-10-05T00:52:18.434" v="1008" actId="47"/>
        <pc:sldMkLst>
          <pc:docMk/>
          <pc:sldMk cId="1288098003" sldId="2147469405"/>
        </pc:sldMkLst>
      </pc:sldChg>
      <pc:sldChg chg="del">
        <pc:chgData name="George Mitsopoulos" userId="fff6745c-b1a6-421c-a2a2-fd354f60d234" providerId="ADAL" clId="{51D8BB60-242F-442D-A336-C78DA06E90D7}" dt="2023-10-05T00:52:19.568" v="1010" actId="47"/>
        <pc:sldMkLst>
          <pc:docMk/>
          <pc:sldMk cId="1705132507" sldId="2147469406"/>
        </pc:sldMkLst>
      </pc:sldChg>
      <pc:sldChg chg="del">
        <pc:chgData name="George Mitsopoulos" userId="fff6745c-b1a6-421c-a2a2-fd354f60d234" providerId="ADAL" clId="{51D8BB60-242F-442D-A336-C78DA06E90D7}" dt="2023-10-05T00:52:20.089" v="1011" actId="47"/>
        <pc:sldMkLst>
          <pc:docMk/>
          <pc:sldMk cId="1627681477" sldId="2147469407"/>
        </pc:sldMkLst>
      </pc:sldChg>
      <pc:sldChg chg="del">
        <pc:chgData name="George Mitsopoulos" userId="fff6745c-b1a6-421c-a2a2-fd354f60d234" providerId="ADAL" clId="{51D8BB60-242F-442D-A336-C78DA06E90D7}" dt="2023-10-05T00:52:20.717" v="1012" actId="47"/>
        <pc:sldMkLst>
          <pc:docMk/>
          <pc:sldMk cId="3499310661" sldId="2147469408"/>
        </pc:sldMkLst>
      </pc:sldChg>
      <pc:sldChg chg="del">
        <pc:chgData name="George Mitsopoulos" userId="fff6745c-b1a6-421c-a2a2-fd354f60d234" providerId="ADAL" clId="{51D8BB60-242F-442D-A336-C78DA06E90D7}" dt="2023-10-05T00:52:21.335" v="1013" actId="47"/>
        <pc:sldMkLst>
          <pc:docMk/>
          <pc:sldMk cId="3094122365" sldId="2147469409"/>
        </pc:sldMkLst>
      </pc:sldChg>
      <pc:sldChg chg="modSp mod">
        <pc:chgData name="George Mitsopoulos" userId="fff6745c-b1a6-421c-a2a2-fd354f60d234" providerId="ADAL" clId="{51D8BB60-242F-442D-A336-C78DA06E90D7}" dt="2023-10-05T00:40:58.739" v="17" actId="20577"/>
        <pc:sldMkLst>
          <pc:docMk/>
          <pc:sldMk cId="3131188521" sldId="2147469414"/>
        </pc:sldMkLst>
      </pc:sldChg>
      <pc:sldChg chg="del">
        <pc:chgData name="George Mitsopoulos" userId="fff6745c-b1a6-421c-a2a2-fd354f60d234" providerId="ADAL" clId="{51D8BB60-242F-442D-A336-C78DA06E90D7}" dt="2023-10-05T00:51:35.505" v="954" actId="47"/>
        <pc:sldMkLst>
          <pc:docMk/>
          <pc:sldMk cId="2550003104" sldId="2147469417"/>
        </pc:sldMkLst>
      </pc:sldChg>
      <pc:sldChg chg="del">
        <pc:chgData name="George Mitsopoulos" userId="fff6745c-b1a6-421c-a2a2-fd354f60d234" providerId="ADAL" clId="{51D8BB60-242F-442D-A336-C78DA06E90D7}" dt="2023-10-05T00:51:36.288" v="955" actId="47"/>
        <pc:sldMkLst>
          <pc:docMk/>
          <pc:sldMk cId="4094883151" sldId="2147469418"/>
        </pc:sldMkLst>
      </pc:sldChg>
      <pc:sldChg chg="del">
        <pc:chgData name="George Mitsopoulos" userId="fff6745c-b1a6-421c-a2a2-fd354f60d234" providerId="ADAL" clId="{51D8BB60-242F-442D-A336-C78DA06E90D7}" dt="2023-10-05T00:51:36.890" v="956" actId="47"/>
        <pc:sldMkLst>
          <pc:docMk/>
          <pc:sldMk cId="0" sldId="2147469419"/>
        </pc:sldMkLst>
      </pc:sldChg>
      <pc:sldChg chg="del">
        <pc:chgData name="George Mitsopoulos" userId="fff6745c-b1a6-421c-a2a2-fd354f60d234" providerId="ADAL" clId="{51D8BB60-242F-442D-A336-C78DA06E90D7}" dt="2023-10-05T00:51:38.612" v="957" actId="47"/>
        <pc:sldMkLst>
          <pc:docMk/>
          <pc:sldMk cId="1335167419" sldId="2147469420"/>
        </pc:sldMkLst>
      </pc:sldChg>
      <pc:sldChg chg="del">
        <pc:chgData name="George Mitsopoulos" userId="fff6745c-b1a6-421c-a2a2-fd354f60d234" providerId="ADAL" clId="{51D8BB60-242F-442D-A336-C78DA06E90D7}" dt="2023-10-05T00:51:39.529" v="958" actId="47"/>
        <pc:sldMkLst>
          <pc:docMk/>
          <pc:sldMk cId="1153814636" sldId="2147469421"/>
        </pc:sldMkLst>
      </pc:sldChg>
      <pc:sldChg chg="del">
        <pc:chgData name="George Mitsopoulos" userId="fff6745c-b1a6-421c-a2a2-fd354f60d234" providerId="ADAL" clId="{51D8BB60-242F-442D-A336-C78DA06E90D7}" dt="2023-10-05T00:51:40.115" v="959" actId="47"/>
        <pc:sldMkLst>
          <pc:docMk/>
          <pc:sldMk cId="3089486629" sldId="2147469422"/>
        </pc:sldMkLst>
      </pc:sldChg>
      <pc:sldChg chg="del">
        <pc:chgData name="George Mitsopoulos" userId="fff6745c-b1a6-421c-a2a2-fd354f60d234" providerId="ADAL" clId="{51D8BB60-242F-442D-A336-C78DA06E90D7}" dt="2023-10-05T00:51:40.856" v="960" actId="47"/>
        <pc:sldMkLst>
          <pc:docMk/>
          <pc:sldMk cId="526379038" sldId="2147469423"/>
        </pc:sldMkLst>
      </pc:sldChg>
      <pc:sldChg chg="del">
        <pc:chgData name="George Mitsopoulos" userId="fff6745c-b1a6-421c-a2a2-fd354f60d234" providerId="ADAL" clId="{51D8BB60-242F-442D-A336-C78DA06E90D7}" dt="2023-10-05T00:51:41.469" v="961" actId="47"/>
        <pc:sldMkLst>
          <pc:docMk/>
          <pc:sldMk cId="4031252889" sldId="2147469424"/>
        </pc:sldMkLst>
      </pc:sldChg>
      <pc:sldChg chg="del">
        <pc:chgData name="George Mitsopoulos" userId="fff6745c-b1a6-421c-a2a2-fd354f60d234" providerId="ADAL" clId="{51D8BB60-242F-442D-A336-C78DA06E90D7}" dt="2023-10-05T00:51:42.130" v="962" actId="47"/>
        <pc:sldMkLst>
          <pc:docMk/>
          <pc:sldMk cId="700644563" sldId="2147469425"/>
        </pc:sldMkLst>
      </pc:sldChg>
      <pc:sldChg chg="del">
        <pc:chgData name="George Mitsopoulos" userId="fff6745c-b1a6-421c-a2a2-fd354f60d234" providerId="ADAL" clId="{51D8BB60-242F-442D-A336-C78DA06E90D7}" dt="2023-10-05T00:51:42.729" v="963" actId="47"/>
        <pc:sldMkLst>
          <pc:docMk/>
          <pc:sldMk cId="2238286082" sldId="2147469426"/>
        </pc:sldMkLst>
      </pc:sldChg>
      <pc:sldChg chg="del">
        <pc:chgData name="George Mitsopoulos" userId="fff6745c-b1a6-421c-a2a2-fd354f60d234" providerId="ADAL" clId="{51D8BB60-242F-442D-A336-C78DA06E90D7}" dt="2023-10-05T00:51:43.313" v="964" actId="47"/>
        <pc:sldMkLst>
          <pc:docMk/>
          <pc:sldMk cId="2634403240" sldId="2147469427"/>
        </pc:sldMkLst>
      </pc:sldChg>
      <pc:sldChg chg="del">
        <pc:chgData name="George Mitsopoulos" userId="fff6745c-b1a6-421c-a2a2-fd354f60d234" providerId="ADAL" clId="{51D8BB60-242F-442D-A336-C78DA06E90D7}" dt="2023-10-05T00:51:43.927" v="965" actId="47"/>
        <pc:sldMkLst>
          <pc:docMk/>
          <pc:sldMk cId="2868165464" sldId="2147469428"/>
        </pc:sldMkLst>
      </pc:sldChg>
      <pc:sldChg chg="del">
        <pc:chgData name="George Mitsopoulos" userId="fff6745c-b1a6-421c-a2a2-fd354f60d234" providerId="ADAL" clId="{51D8BB60-242F-442D-A336-C78DA06E90D7}" dt="2023-10-05T00:51:44.512" v="966" actId="47"/>
        <pc:sldMkLst>
          <pc:docMk/>
          <pc:sldMk cId="3837990363" sldId="2147469429"/>
        </pc:sldMkLst>
      </pc:sldChg>
      <pc:sldChg chg="del">
        <pc:chgData name="George Mitsopoulos" userId="fff6745c-b1a6-421c-a2a2-fd354f60d234" providerId="ADAL" clId="{51D8BB60-242F-442D-A336-C78DA06E90D7}" dt="2023-10-05T00:51:45.111" v="967" actId="47"/>
        <pc:sldMkLst>
          <pc:docMk/>
          <pc:sldMk cId="3133958123" sldId="2147469430"/>
        </pc:sldMkLst>
      </pc:sldChg>
      <pc:sldChg chg="del">
        <pc:chgData name="George Mitsopoulos" userId="fff6745c-b1a6-421c-a2a2-fd354f60d234" providerId="ADAL" clId="{51D8BB60-242F-442D-A336-C78DA06E90D7}" dt="2023-10-05T00:51:45.626" v="968" actId="47"/>
        <pc:sldMkLst>
          <pc:docMk/>
          <pc:sldMk cId="631608041" sldId="2147469431"/>
        </pc:sldMkLst>
      </pc:sldChg>
      <pc:sldChg chg="del">
        <pc:chgData name="George Mitsopoulos" userId="fff6745c-b1a6-421c-a2a2-fd354f60d234" providerId="ADAL" clId="{51D8BB60-242F-442D-A336-C78DA06E90D7}" dt="2023-10-05T00:51:46.079" v="969" actId="47"/>
        <pc:sldMkLst>
          <pc:docMk/>
          <pc:sldMk cId="2903367284" sldId="2147469432"/>
        </pc:sldMkLst>
      </pc:sldChg>
      <pc:sldChg chg="del">
        <pc:chgData name="George Mitsopoulos" userId="fff6745c-b1a6-421c-a2a2-fd354f60d234" providerId="ADAL" clId="{51D8BB60-242F-442D-A336-C78DA06E90D7}" dt="2023-10-05T00:51:46.607" v="970" actId="47"/>
        <pc:sldMkLst>
          <pc:docMk/>
          <pc:sldMk cId="1293984880" sldId="2147469433"/>
        </pc:sldMkLst>
      </pc:sldChg>
      <pc:sldChg chg="del">
        <pc:chgData name="George Mitsopoulos" userId="fff6745c-b1a6-421c-a2a2-fd354f60d234" providerId="ADAL" clId="{51D8BB60-242F-442D-A336-C78DA06E90D7}" dt="2023-10-05T00:51:47.183" v="971" actId="47"/>
        <pc:sldMkLst>
          <pc:docMk/>
          <pc:sldMk cId="3314719492" sldId="2147469434"/>
        </pc:sldMkLst>
      </pc:sldChg>
      <pc:sldChg chg="del">
        <pc:chgData name="George Mitsopoulos" userId="fff6745c-b1a6-421c-a2a2-fd354f60d234" providerId="ADAL" clId="{51D8BB60-242F-442D-A336-C78DA06E90D7}" dt="2023-10-05T00:51:48.151" v="972" actId="47"/>
        <pc:sldMkLst>
          <pc:docMk/>
          <pc:sldMk cId="1338838792" sldId="2147469435"/>
        </pc:sldMkLst>
      </pc:sldChg>
      <pc:sldChg chg="del">
        <pc:chgData name="George Mitsopoulos" userId="fff6745c-b1a6-421c-a2a2-fd354f60d234" providerId="ADAL" clId="{51D8BB60-242F-442D-A336-C78DA06E90D7}" dt="2023-10-05T00:51:48.671" v="973" actId="47"/>
        <pc:sldMkLst>
          <pc:docMk/>
          <pc:sldMk cId="2634019335" sldId="2147469436"/>
        </pc:sldMkLst>
      </pc:sldChg>
      <pc:sldChg chg="del">
        <pc:chgData name="George Mitsopoulos" userId="fff6745c-b1a6-421c-a2a2-fd354f60d234" providerId="ADAL" clId="{51D8BB60-242F-442D-A336-C78DA06E90D7}" dt="2023-10-05T00:51:49.247" v="974" actId="47"/>
        <pc:sldMkLst>
          <pc:docMk/>
          <pc:sldMk cId="2359572921" sldId="2147469437"/>
        </pc:sldMkLst>
      </pc:sldChg>
      <pc:sldChg chg="del">
        <pc:chgData name="George Mitsopoulos" userId="fff6745c-b1a6-421c-a2a2-fd354f60d234" providerId="ADAL" clId="{51D8BB60-242F-442D-A336-C78DA06E90D7}" dt="2023-10-05T00:51:49.972" v="975" actId="47"/>
        <pc:sldMkLst>
          <pc:docMk/>
          <pc:sldMk cId="2694521106" sldId="2147469438"/>
        </pc:sldMkLst>
      </pc:sldChg>
      <pc:sldChg chg="del">
        <pc:chgData name="George Mitsopoulos" userId="fff6745c-b1a6-421c-a2a2-fd354f60d234" providerId="ADAL" clId="{51D8BB60-242F-442D-A336-C78DA06E90D7}" dt="2023-10-05T00:51:50.682" v="976" actId="47"/>
        <pc:sldMkLst>
          <pc:docMk/>
          <pc:sldMk cId="3838241243" sldId="2147469439"/>
        </pc:sldMkLst>
      </pc:sldChg>
      <pc:sldChg chg="del">
        <pc:chgData name="George Mitsopoulos" userId="fff6745c-b1a6-421c-a2a2-fd354f60d234" providerId="ADAL" clId="{51D8BB60-242F-442D-A336-C78DA06E90D7}" dt="2023-10-05T00:51:51.186" v="977" actId="47"/>
        <pc:sldMkLst>
          <pc:docMk/>
          <pc:sldMk cId="2768600900" sldId="2147469440"/>
        </pc:sldMkLst>
      </pc:sldChg>
      <pc:sldChg chg="del">
        <pc:chgData name="George Mitsopoulos" userId="fff6745c-b1a6-421c-a2a2-fd354f60d234" providerId="ADAL" clId="{51D8BB60-242F-442D-A336-C78DA06E90D7}" dt="2023-10-05T00:51:51.723" v="978" actId="47"/>
        <pc:sldMkLst>
          <pc:docMk/>
          <pc:sldMk cId="0" sldId="2147469441"/>
        </pc:sldMkLst>
      </pc:sldChg>
      <pc:sldChg chg="modSp add del mod">
        <pc:chgData name="George Mitsopoulos" userId="fff6745c-b1a6-421c-a2a2-fd354f60d234" providerId="ADAL" clId="{51D8BB60-242F-442D-A336-C78DA06E90D7}" dt="2023-10-05T00:50:35.225" v="818" actId="20577"/>
        <pc:sldMkLst>
          <pc:docMk/>
          <pc:sldMk cId="3955061503" sldId="2147469442"/>
        </pc:sldMkLst>
      </pc:sldChg>
      <pc:sldChg chg="modSp add mod">
        <pc:chgData name="George Mitsopoulos" userId="fff6745c-b1a6-421c-a2a2-fd354f60d234" providerId="ADAL" clId="{51D8BB60-242F-442D-A336-C78DA06E90D7}" dt="2023-10-05T00:53:31.524" v="1160" actId="20577"/>
        <pc:sldMkLst>
          <pc:docMk/>
          <pc:sldMk cId="398083873" sldId="2147469443"/>
        </pc:sldMkLst>
      </pc:sldChg>
      <pc:sldChg chg="del">
        <pc:chgData name="George Mitsopoulos" userId="fff6745c-b1a6-421c-a2a2-fd354f60d234" providerId="ADAL" clId="{51D8BB60-242F-442D-A336-C78DA06E90D7}" dt="2023-10-05T00:42:38.362" v="172" actId="47"/>
        <pc:sldMkLst>
          <pc:docMk/>
          <pc:sldMk cId="2623624791" sldId="2147469443"/>
        </pc:sldMkLst>
      </pc:sldChg>
      <pc:sldChg chg="del">
        <pc:chgData name="George Mitsopoulos" userId="fff6745c-b1a6-421c-a2a2-fd354f60d234" providerId="ADAL" clId="{51D8BB60-242F-442D-A336-C78DA06E90D7}" dt="2023-10-05T00:42:41.085" v="173" actId="47"/>
        <pc:sldMkLst>
          <pc:docMk/>
          <pc:sldMk cId="1108767837" sldId="2147469444"/>
        </pc:sldMkLst>
      </pc:sldChg>
      <pc:sldChg chg="addSp delSp modSp add mod">
        <pc:chgData name="George Mitsopoulos" userId="fff6745c-b1a6-421c-a2a2-fd354f60d234" providerId="ADAL" clId="{51D8BB60-242F-442D-A336-C78DA06E90D7}" dt="2023-10-05T01:30:36.969" v="2463" actId="20577"/>
        <pc:sldMkLst>
          <pc:docMk/>
          <pc:sldMk cId="1203730210" sldId="2147469444"/>
        </pc:sldMkLst>
      </pc:sldChg>
      <pc:sldChg chg="del">
        <pc:chgData name="George Mitsopoulos" userId="fff6745c-b1a6-421c-a2a2-fd354f60d234" providerId="ADAL" clId="{51D8BB60-242F-442D-A336-C78DA06E90D7}" dt="2023-10-05T00:42:41.811" v="174" actId="47"/>
        <pc:sldMkLst>
          <pc:docMk/>
          <pc:sldMk cId="2074155171" sldId="2147469445"/>
        </pc:sldMkLst>
      </pc:sldChg>
      <pc:sldChg chg="del">
        <pc:chgData name="George Mitsopoulos" userId="fff6745c-b1a6-421c-a2a2-fd354f60d234" providerId="ADAL" clId="{51D8BB60-242F-442D-A336-C78DA06E90D7}" dt="2023-10-05T00:42:43.341" v="175" actId="47"/>
        <pc:sldMkLst>
          <pc:docMk/>
          <pc:sldMk cId="2341661667" sldId="2147469446"/>
        </pc:sldMkLst>
      </pc:sldChg>
      <pc:sldChg chg="del">
        <pc:chgData name="George Mitsopoulos" userId="fff6745c-b1a6-421c-a2a2-fd354f60d234" providerId="ADAL" clId="{51D8BB60-242F-442D-A336-C78DA06E90D7}" dt="2023-10-05T00:42:43.908" v="176" actId="47"/>
        <pc:sldMkLst>
          <pc:docMk/>
          <pc:sldMk cId="479874553" sldId="2147469447"/>
        </pc:sldMkLst>
      </pc:sldChg>
      <pc:sldChg chg="del">
        <pc:chgData name="George Mitsopoulos" userId="fff6745c-b1a6-421c-a2a2-fd354f60d234" providerId="ADAL" clId="{51D8BB60-242F-442D-A336-C78DA06E90D7}" dt="2023-10-05T00:42:44.450" v="177" actId="47"/>
        <pc:sldMkLst>
          <pc:docMk/>
          <pc:sldMk cId="1699918188" sldId="2147469448"/>
        </pc:sldMkLst>
      </pc:sldChg>
      <pc:sldChg chg="del">
        <pc:chgData name="George Mitsopoulos" userId="fff6745c-b1a6-421c-a2a2-fd354f60d234" providerId="ADAL" clId="{51D8BB60-242F-442D-A336-C78DA06E90D7}" dt="2023-10-05T00:42:45.203" v="178" actId="47"/>
        <pc:sldMkLst>
          <pc:docMk/>
          <pc:sldMk cId="162236639" sldId="2147469449"/>
        </pc:sldMkLst>
      </pc:sldChg>
      <pc:sldChg chg="del">
        <pc:chgData name="George Mitsopoulos" userId="fff6745c-b1a6-421c-a2a2-fd354f60d234" providerId="ADAL" clId="{51D8BB60-242F-442D-A336-C78DA06E90D7}" dt="2023-10-05T00:42:45.962" v="179" actId="47"/>
        <pc:sldMkLst>
          <pc:docMk/>
          <pc:sldMk cId="3811681489" sldId="2147469450"/>
        </pc:sldMkLst>
      </pc:sldChg>
      <pc:sldChg chg="del">
        <pc:chgData name="George Mitsopoulos" userId="fff6745c-b1a6-421c-a2a2-fd354f60d234" providerId="ADAL" clId="{51D8BB60-242F-442D-A336-C78DA06E90D7}" dt="2023-10-05T00:42:46.560" v="180" actId="47"/>
        <pc:sldMkLst>
          <pc:docMk/>
          <pc:sldMk cId="2553056232" sldId="2147469451"/>
        </pc:sldMkLst>
      </pc:sldChg>
      <pc:sldChg chg="del">
        <pc:chgData name="George Mitsopoulos" userId="fff6745c-b1a6-421c-a2a2-fd354f60d234" providerId="ADAL" clId="{51D8BB60-242F-442D-A336-C78DA06E90D7}" dt="2023-10-05T00:42:47.160" v="181" actId="47"/>
        <pc:sldMkLst>
          <pc:docMk/>
          <pc:sldMk cId="3355702355" sldId="2147469452"/>
        </pc:sldMkLst>
      </pc:sldChg>
      <pc:sldChg chg="del">
        <pc:chgData name="George Mitsopoulos" userId="fff6745c-b1a6-421c-a2a2-fd354f60d234" providerId="ADAL" clId="{51D8BB60-242F-442D-A336-C78DA06E90D7}" dt="2023-10-05T00:42:47.745" v="182" actId="47"/>
        <pc:sldMkLst>
          <pc:docMk/>
          <pc:sldMk cId="1535658209" sldId="2147469453"/>
        </pc:sldMkLst>
      </pc:sldChg>
      <pc:sldChg chg="del">
        <pc:chgData name="George Mitsopoulos" userId="fff6745c-b1a6-421c-a2a2-fd354f60d234" providerId="ADAL" clId="{51D8BB60-242F-442D-A336-C78DA06E90D7}" dt="2023-10-05T00:42:48.330" v="183" actId="47"/>
        <pc:sldMkLst>
          <pc:docMk/>
          <pc:sldMk cId="366469851" sldId="2147469454"/>
        </pc:sldMkLst>
      </pc:sldChg>
      <pc:sldChg chg="del">
        <pc:chgData name="George Mitsopoulos" userId="fff6745c-b1a6-421c-a2a2-fd354f60d234" providerId="ADAL" clId="{51D8BB60-242F-442D-A336-C78DA06E90D7}" dt="2023-10-05T00:42:50.413" v="184" actId="47"/>
        <pc:sldMkLst>
          <pc:docMk/>
          <pc:sldMk cId="3353894409" sldId="2147469455"/>
        </pc:sldMkLst>
      </pc:sldChg>
      <pc:sldChg chg="del">
        <pc:chgData name="George Mitsopoulos" userId="fff6745c-b1a6-421c-a2a2-fd354f60d234" providerId="ADAL" clId="{51D8BB60-242F-442D-A336-C78DA06E90D7}" dt="2023-10-05T00:42:51.687" v="186" actId="47"/>
        <pc:sldMkLst>
          <pc:docMk/>
          <pc:sldMk cId="656783052" sldId="2147469456"/>
        </pc:sldMkLst>
      </pc:sldChg>
      <pc:sldChg chg="del">
        <pc:chgData name="George Mitsopoulos" userId="fff6745c-b1a6-421c-a2a2-fd354f60d234" providerId="ADAL" clId="{51D8BB60-242F-442D-A336-C78DA06E90D7}" dt="2023-10-05T00:42:52.270" v="187" actId="47"/>
        <pc:sldMkLst>
          <pc:docMk/>
          <pc:sldMk cId="688827942" sldId="2147469457"/>
        </pc:sldMkLst>
      </pc:sldChg>
      <pc:sldChg chg="del">
        <pc:chgData name="George Mitsopoulos" userId="fff6745c-b1a6-421c-a2a2-fd354f60d234" providerId="ADAL" clId="{51D8BB60-242F-442D-A336-C78DA06E90D7}" dt="2023-10-05T00:42:52.889" v="188" actId="47"/>
        <pc:sldMkLst>
          <pc:docMk/>
          <pc:sldMk cId="3244798425" sldId="2147469458"/>
        </pc:sldMkLst>
      </pc:sldChg>
      <pc:sldChg chg="del">
        <pc:chgData name="George Mitsopoulos" userId="fff6745c-b1a6-421c-a2a2-fd354f60d234" providerId="ADAL" clId="{51D8BB60-242F-442D-A336-C78DA06E90D7}" dt="2023-10-05T00:42:53.393" v="189" actId="47"/>
        <pc:sldMkLst>
          <pc:docMk/>
          <pc:sldMk cId="4177063464" sldId="2147469459"/>
        </pc:sldMkLst>
      </pc:sldChg>
      <pc:sldChg chg="del">
        <pc:chgData name="George Mitsopoulos" userId="fff6745c-b1a6-421c-a2a2-fd354f60d234" providerId="ADAL" clId="{51D8BB60-242F-442D-A336-C78DA06E90D7}" dt="2023-10-05T00:42:56.485" v="190" actId="47"/>
        <pc:sldMkLst>
          <pc:docMk/>
          <pc:sldMk cId="0" sldId="2147469460"/>
        </pc:sldMkLst>
      </pc:sldChg>
      <pc:sldMasterChg chg="del delSldLayout">
        <pc:chgData name="George Mitsopoulos" userId="fff6745c-b1a6-421c-a2a2-fd354f60d234" providerId="ADAL" clId="{51D8BB60-242F-442D-A336-C78DA06E90D7}" dt="2023-10-05T00:43:25.435" v="221" actId="47"/>
        <pc:sldMasterMkLst>
          <pc:docMk/>
          <pc:sldMasterMk cId="1161904515" sldId="2147483838"/>
        </pc:sldMasterMkLst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132815591" sldId="2147483839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3181241358" sldId="2147483840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3672200285" sldId="2147483841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1008462012" sldId="2147483842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3144418047" sldId="2147483843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38732286" sldId="2147483844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925718532" sldId="2147483845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3768449427" sldId="2147483846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1070728168" sldId="2147483847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1907468001" sldId="2147483848"/>
          </pc:sldLayoutMkLst>
        </pc:sldLayoutChg>
        <pc:sldLayoutChg chg="del">
          <pc:chgData name="George Mitsopoulos" userId="fff6745c-b1a6-421c-a2a2-fd354f60d234" providerId="ADAL" clId="{51D8BB60-242F-442D-A336-C78DA06E90D7}" dt="2023-10-05T00:43:25.435" v="221" actId="47"/>
          <pc:sldLayoutMkLst>
            <pc:docMk/>
            <pc:sldMasterMk cId="1161904515" sldId="2147483838"/>
            <pc:sldLayoutMk cId="572404687" sldId="2147483849"/>
          </pc:sldLayoutMkLst>
        </pc:sldLayoutChg>
      </pc:sldMasterChg>
      <pc:sldMasterChg chg="delSldLayout">
        <pc:chgData name="George Mitsopoulos" userId="fff6745c-b1a6-421c-a2a2-fd354f60d234" providerId="ADAL" clId="{51D8BB60-242F-442D-A336-C78DA06E90D7}" dt="2023-10-05T00:51:38.612" v="957" actId="47"/>
        <pc:sldMasterMkLst>
          <pc:docMk/>
          <pc:sldMasterMk cId="908051448" sldId="2147483868"/>
        </pc:sldMasterMkLst>
        <pc:sldLayoutChg chg="del">
          <pc:chgData name="George Mitsopoulos" userId="fff6745c-b1a6-421c-a2a2-fd354f60d234" providerId="ADAL" clId="{51D8BB60-242F-442D-A336-C78DA06E90D7}" dt="2023-10-05T00:51:38.612" v="957" actId="47"/>
          <pc:sldLayoutMkLst>
            <pc:docMk/>
            <pc:sldMasterMk cId="908051448" sldId="2147483868"/>
            <pc:sldLayoutMk cId="3107887701" sldId="2147483875"/>
          </pc:sldLayoutMkLst>
        </pc:sldLayoutChg>
        <pc:sldLayoutChg chg="del">
          <pc:chgData name="George Mitsopoulos" userId="fff6745c-b1a6-421c-a2a2-fd354f60d234" providerId="ADAL" clId="{51D8BB60-242F-442D-A336-C78DA06E90D7}" dt="2023-10-05T00:51:36.890" v="956" actId="47"/>
          <pc:sldLayoutMkLst>
            <pc:docMk/>
            <pc:sldMasterMk cId="908051448" sldId="2147483868"/>
            <pc:sldLayoutMk cId="2672519723" sldId="2147483877"/>
          </pc:sldLayoutMkLst>
        </pc:sldLayoutChg>
      </pc:sldMasterChg>
      <pc:sldMasterChg chg="delSldLayout">
        <pc:chgData name="George Mitsopoulos" userId="fff6745c-b1a6-421c-a2a2-fd354f60d234" providerId="ADAL" clId="{51D8BB60-242F-442D-A336-C78DA06E90D7}" dt="2023-10-05T00:51:40.115" v="959" actId="47"/>
        <pc:sldMasterMkLst>
          <pc:docMk/>
          <pc:sldMasterMk cId="4255577115" sldId="2147483903"/>
        </pc:sldMasterMkLst>
        <pc:sldLayoutChg chg="del">
          <pc:chgData name="George Mitsopoulos" userId="fff6745c-b1a6-421c-a2a2-fd354f60d234" providerId="ADAL" clId="{51D8BB60-242F-442D-A336-C78DA06E90D7}" dt="2023-10-05T00:51:40.115" v="959" actId="47"/>
          <pc:sldLayoutMkLst>
            <pc:docMk/>
            <pc:sldMasterMk cId="4255577115" sldId="2147483903"/>
            <pc:sldLayoutMk cId="2995491673" sldId="2147483912"/>
          </pc:sldLayoutMkLst>
        </pc:sldLayoutChg>
      </pc:sldMasterChg>
      <pc:sldMasterChg chg="del delSldLayout">
        <pc:chgData name="George Mitsopoulos" userId="fff6745c-b1a6-421c-a2a2-fd354f60d234" providerId="ADAL" clId="{51D8BB60-242F-442D-A336-C78DA06E90D7}" dt="2023-10-05T00:49:39.869" v="694" actId="47"/>
        <pc:sldMasterMkLst>
          <pc:docMk/>
          <pc:sldMasterMk cId="470340044" sldId="2147483920"/>
        </pc:sldMasterMkLst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3926499102" sldId="2147483921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3030787417" sldId="2147483922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2611011512" sldId="2147483923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1804199976" sldId="2147483924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2799125644" sldId="2147483925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4056536358" sldId="2147483926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1749856357" sldId="2147483927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1168993362" sldId="2147483928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4088061477" sldId="2147483929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488110090" sldId="2147483930"/>
          </pc:sldLayoutMkLst>
        </pc:sldLayoutChg>
        <pc:sldLayoutChg chg="del">
          <pc:chgData name="George Mitsopoulos" userId="fff6745c-b1a6-421c-a2a2-fd354f60d234" providerId="ADAL" clId="{51D8BB60-242F-442D-A336-C78DA06E90D7}" dt="2023-10-05T00:49:39.869" v="694" actId="47"/>
          <pc:sldLayoutMkLst>
            <pc:docMk/>
            <pc:sldMasterMk cId="470340044" sldId="2147483920"/>
            <pc:sldLayoutMk cId="634630493" sldId="2147483931"/>
          </pc:sldLayoutMkLst>
        </pc:sldLayoutChg>
      </pc:sldMasterChg>
      <pc:sldMasterChg chg="del delSldLayout">
        <pc:chgData name="George Mitsopoulos" userId="fff6745c-b1a6-421c-a2a2-fd354f60d234" providerId="ADAL" clId="{51D8BB60-242F-442D-A336-C78DA06E90D7}" dt="2023-10-05T00:48:03.025" v="564" actId="47"/>
        <pc:sldMasterMkLst>
          <pc:docMk/>
          <pc:sldMasterMk cId="2149934031" sldId="2147483932"/>
        </pc:sldMasterMkLst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537754671" sldId="2147483933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2279740616" sldId="2147483934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2939930668" sldId="2147483935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774229071" sldId="2147483936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3773691397" sldId="2147483937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3155672614" sldId="2147483938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1898890230" sldId="2147483939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3858141995" sldId="2147483940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1775166598" sldId="2147483941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4071972001" sldId="2147483942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513952589" sldId="2147483943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1548292809" sldId="2147483944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702170852" sldId="2147483945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1668440207" sldId="2147483946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3991812769" sldId="2147483947"/>
          </pc:sldLayoutMkLst>
        </pc:sldLayoutChg>
        <pc:sldLayoutChg chg="del">
          <pc:chgData name="George Mitsopoulos" userId="fff6745c-b1a6-421c-a2a2-fd354f60d234" providerId="ADAL" clId="{51D8BB60-242F-442D-A336-C78DA06E90D7}" dt="2023-10-05T00:48:03.025" v="564" actId="47"/>
          <pc:sldLayoutMkLst>
            <pc:docMk/>
            <pc:sldMasterMk cId="2149934031" sldId="2147483932"/>
            <pc:sldLayoutMk cId="2232622270" sldId="2147483948"/>
          </pc:sldLayoutMkLst>
        </pc:sldLayoutChg>
      </pc:sldMasterChg>
      <pc:sldMasterChg chg="del delSldLayout">
        <pc:chgData name="George Mitsopoulos" userId="fff6745c-b1a6-421c-a2a2-fd354f60d234" providerId="ADAL" clId="{51D8BB60-242F-442D-A336-C78DA06E90D7}" dt="2023-10-05T00:48:00.985" v="562" actId="47"/>
        <pc:sldMasterMkLst>
          <pc:docMk/>
          <pc:sldMasterMk cId="975934247" sldId="2147483949"/>
        </pc:sldMasterMkLst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3603123162" sldId="2147483950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1454637354" sldId="2147483951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2465453432" sldId="2147483952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2368695565" sldId="2147483953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2074422951" sldId="2147483954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17759083" sldId="2147483955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1793553950" sldId="2147483956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2962062830" sldId="2147483957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1495440194" sldId="2147483958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3179774212" sldId="2147483959"/>
          </pc:sldLayoutMkLst>
        </pc:sldLayoutChg>
        <pc:sldLayoutChg chg="del">
          <pc:chgData name="George Mitsopoulos" userId="fff6745c-b1a6-421c-a2a2-fd354f60d234" providerId="ADAL" clId="{51D8BB60-242F-442D-A336-C78DA06E90D7}" dt="2023-10-05T00:48:00.985" v="562" actId="47"/>
          <pc:sldLayoutMkLst>
            <pc:docMk/>
            <pc:sldMasterMk cId="975934247" sldId="2147483949"/>
            <pc:sldLayoutMk cId="4068256303" sldId="2147483960"/>
          </pc:sldLayoutMkLst>
        </pc:sldLayoutChg>
      </pc:sldMasterChg>
      <pc:sldMasterChg chg="del delSldLayout">
        <pc:chgData name="George Mitsopoulos" userId="fff6745c-b1a6-421c-a2a2-fd354f60d234" providerId="ADAL" clId="{51D8BB60-242F-442D-A336-C78DA06E90D7}" dt="2023-10-05T00:42:56.485" v="190" actId="47"/>
        <pc:sldMasterMkLst>
          <pc:docMk/>
          <pc:sldMasterMk cId="2726332239" sldId="2147483961"/>
        </pc:sldMasterMkLst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573449171" sldId="2147483962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514074111" sldId="2147483963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628543109" sldId="2147483964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882600541" sldId="2147483965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081232633" sldId="2147483966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604711126" sldId="2147483967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602518550" sldId="2147483968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4129883127" sldId="2147483969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333333307" sldId="2147483970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1735275331" sldId="2147483971"/>
          </pc:sldLayoutMkLst>
        </pc:sldLayoutChg>
        <pc:sldLayoutChg chg="del">
          <pc:chgData name="George Mitsopoulos" userId="fff6745c-b1a6-421c-a2a2-fd354f60d234" providerId="ADAL" clId="{51D8BB60-242F-442D-A336-C78DA06E90D7}" dt="2023-10-05T00:42:56.485" v="190" actId="47"/>
          <pc:sldLayoutMkLst>
            <pc:docMk/>
            <pc:sldMasterMk cId="2726332239" sldId="2147483961"/>
            <pc:sldLayoutMk cId="3611620022" sldId="2147483972"/>
          </pc:sldLayoutMkLst>
        </pc:sldLayoutChg>
      </pc:sldMasterChg>
      <pc:sldMasterChg chg="add del addSldLayout delSldLayout">
        <pc:chgData name="George Mitsopoulos" userId="fff6745c-b1a6-421c-a2a2-fd354f60d234" providerId="ADAL" clId="{51D8BB60-242F-442D-A336-C78DA06E90D7}" dt="2023-10-05T00:52:37.770" v="1022" actId="47"/>
        <pc:sldMasterMkLst>
          <pc:docMk/>
          <pc:sldMasterMk cId="989801208" sldId="2147483973"/>
        </pc:sldMasterMkLst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2417541794" sldId="2147483974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1582465544" sldId="2147483975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846896622" sldId="2147483976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840829848" sldId="2147483977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1279566337" sldId="2147483978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2877123512" sldId="2147483979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3903502168" sldId="2147483980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2126485690" sldId="2147483981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1225211647" sldId="2147483982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1829793681" sldId="2147483983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587494221" sldId="2147483984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1677086651" sldId="2147483985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2480197171" sldId="2147483986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3276267539" sldId="2147483987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4251092110" sldId="2147483988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691749368" sldId="2147483989"/>
          </pc:sldLayoutMkLst>
        </pc:sldLayoutChg>
        <pc:sldLayoutChg chg="add del">
          <pc:chgData name="George Mitsopoulos" userId="fff6745c-b1a6-421c-a2a2-fd354f60d234" providerId="ADAL" clId="{51D8BB60-242F-442D-A336-C78DA06E90D7}" dt="2023-10-05T00:52:37.770" v="1022" actId="47"/>
          <pc:sldLayoutMkLst>
            <pc:docMk/>
            <pc:sldMasterMk cId="989801208" sldId="2147483973"/>
            <pc:sldLayoutMk cId="2023663014" sldId="2147483990"/>
          </pc:sldLayoutMkLst>
        </pc:sldLayoutChg>
        <pc:sldLayoutChg chg="del">
          <pc:chgData name="George Mitsopoulos" userId="fff6745c-b1a6-421c-a2a2-fd354f60d234" providerId="ADAL" clId="{51D8BB60-242F-442D-A336-C78DA06E90D7}" dt="2023-10-05T00:52:07.311" v="989" actId="47"/>
          <pc:sldLayoutMkLst>
            <pc:docMk/>
            <pc:sldMasterMk cId="989801208" sldId="2147483973"/>
            <pc:sldLayoutMk cId="2756005026" sldId="2147483991"/>
          </pc:sldLayoutMkLst>
        </pc:sldLayoutChg>
        <pc:sldLayoutChg chg="del">
          <pc:chgData name="George Mitsopoulos" userId="fff6745c-b1a6-421c-a2a2-fd354f60d234" providerId="ADAL" clId="{51D8BB60-242F-442D-A336-C78DA06E90D7}" dt="2023-10-05T00:52:11.686" v="997" actId="47"/>
          <pc:sldLayoutMkLst>
            <pc:docMk/>
            <pc:sldMasterMk cId="989801208" sldId="2147483973"/>
            <pc:sldLayoutMk cId="213649233" sldId="2147483992"/>
          </pc:sldLayoutMkLst>
        </pc:sldLayoutChg>
        <pc:sldLayoutChg chg="del">
          <pc:chgData name="George Mitsopoulos" userId="fff6745c-b1a6-421c-a2a2-fd354f60d234" providerId="ADAL" clId="{51D8BB60-242F-442D-A336-C78DA06E90D7}" dt="2023-10-05T00:52:15.407" v="1004" actId="47"/>
          <pc:sldLayoutMkLst>
            <pc:docMk/>
            <pc:sldMasterMk cId="989801208" sldId="2147483973"/>
            <pc:sldLayoutMk cId="1054830406" sldId="2147483993"/>
          </pc:sldLayoutMkLst>
        </pc:sldLayoutChg>
      </pc:sldMasterChg>
      <pc:sldMasterChg chg="del delSldLayout">
        <pc:chgData name="George Mitsopoulos" userId="fff6745c-b1a6-421c-a2a2-fd354f60d234" providerId="ADAL" clId="{51D8BB60-242F-442D-A336-C78DA06E90D7}" dt="2023-10-05T00:52:09.334" v="994" actId="47"/>
        <pc:sldMasterMkLst>
          <pc:docMk/>
          <pc:sldMasterMk cId="1919127508" sldId="2147483994"/>
        </pc:sldMasterMkLst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920812191" sldId="2147483995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3353318228" sldId="2147483996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1513547743" sldId="2147483997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3029715267" sldId="2147483998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3825395557" sldId="2147483999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185957236" sldId="2147484000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1510356862" sldId="2147484001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280529571" sldId="2147484002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1643825491" sldId="2147484003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2627307980" sldId="2147484004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873393194" sldId="2147484005"/>
          </pc:sldLayoutMkLst>
        </pc:sldLayoutChg>
        <pc:sldLayoutChg chg="del">
          <pc:chgData name="George Mitsopoulos" userId="fff6745c-b1a6-421c-a2a2-fd354f60d234" providerId="ADAL" clId="{51D8BB60-242F-442D-A336-C78DA06E90D7}" dt="2023-10-05T00:52:09.334" v="994" actId="47"/>
          <pc:sldLayoutMkLst>
            <pc:docMk/>
            <pc:sldMasterMk cId="1919127508" sldId="2147483994"/>
            <pc:sldLayoutMk cId="2015001449" sldId="2147484006"/>
          </pc:sldLayoutMkLst>
        </pc:sldLayoutChg>
      </pc:sldMasterChg>
    </pc:docChg>
  </pc:docChgLst>
  <pc:docChgLst>
    <pc:chgData name="George Mitsopoulos" userId="fff6745c-b1a6-421c-a2a2-fd354f60d234" providerId="ADAL" clId="{B9D261FB-30C8-41A0-B131-235ED06B0A38}"/>
    <pc:docChg chg="custSel delSld modSld">
      <pc:chgData name="George Mitsopoulos" userId="fff6745c-b1a6-421c-a2a2-fd354f60d234" providerId="ADAL" clId="{B9D261FB-30C8-41A0-B131-235ED06B0A38}" dt="2023-10-22T04:38:04.969" v="358" actId="20577"/>
      <pc:docMkLst>
        <pc:docMk/>
      </pc:docMkLst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1996982821" sldId="257"/>
        </pc:sldMkLst>
      </pc:sldChg>
      <pc:sldChg chg="del">
        <pc:chgData name="George Mitsopoulos" userId="fff6745c-b1a6-421c-a2a2-fd354f60d234" providerId="ADAL" clId="{B9D261FB-30C8-41A0-B131-235ED06B0A38}" dt="2023-10-22T04:22:13.837" v="201" actId="47"/>
        <pc:sldMkLst>
          <pc:docMk/>
          <pc:sldMk cId="2108272108" sldId="259"/>
        </pc:sldMkLst>
      </pc:sldChg>
      <pc:sldChg chg="del">
        <pc:chgData name="George Mitsopoulos" userId="fff6745c-b1a6-421c-a2a2-fd354f60d234" providerId="ADAL" clId="{B9D261FB-30C8-41A0-B131-235ED06B0A38}" dt="2023-10-22T04:22:15.334" v="203" actId="47"/>
        <pc:sldMkLst>
          <pc:docMk/>
          <pc:sldMk cId="3862782763" sldId="276"/>
        </pc:sldMkLst>
      </pc:sldChg>
      <pc:sldChg chg="del">
        <pc:chgData name="George Mitsopoulos" userId="fff6745c-b1a6-421c-a2a2-fd354f60d234" providerId="ADAL" clId="{B9D261FB-30C8-41A0-B131-235ED06B0A38}" dt="2023-10-22T04:22:26.378" v="214" actId="47"/>
        <pc:sldMkLst>
          <pc:docMk/>
          <pc:sldMk cId="1439505594" sldId="281"/>
        </pc:sldMkLst>
      </pc:sldChg>
      <pc:sldChg chg="del">
        <pc:chgData name="George Mitsopoulos" userId="fff6745c-b1a6-421c-a2a2-fd354f60d234" providerId="ADAL" clId="{B9D261FB-30C8-41A0-B131-235ED06B0A38}" dt="2023-10-22T04:22:17.635" v="205" actId="47"/>
        <pc:sldMkLst>
          <pc:docMk/>
          <pc:sldMk cId="1697908587" sldId="287"/>
        </pc:sldMkLst>
      </pc:sldChg>
      <pc:sldChg chg="del">
        <pc:chgData name="George Mitsopoulos" userId="fff6745c-b1a6-421c-a2a2-fd354f60d234" providerId="ADAL" clId="{B9D261FB-30C8-41A0-B131-235ED06B0A38}" dt="2023-10-22T04:22:14.753" v="202" actId="47"/>
        <pc:sldMkLst>
          <pc:docMk/>
          <pc:sldMk cId="4047098283" sldId="293"/>
        </pc:sldMkLst>
      </pc:sldChg>
      <pc:sldChg chg="del">
        <pc:chgData name="George Mitsopoulos" userId="fff6745c-b1a6-421c-a2a2-fd354f60d234" providerId="ADAL" clId="{B9D261FB-30C8-41A0-B131-235ED06B0A38}" dt="2023-10-22T04:22:18.471" v="206" actId="47"/>
        <pc:sldMkLst>
          <pc:docMk/>
          <pc:sldMk cId="1571201387" sldId="295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781202527" sldId="403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34254204" sldId="405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639559951" sldId="406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197733681" sldId="407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314162234" sldId="409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606374956" sldId="411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778159674" sldId="412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626472377" sldId="413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803992033" sldId="415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406869049" sldId="416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750471382" sldId="417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77611229" sldId="418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37291714" sldId="419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1529857916" sldId="420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1183570324" sldId="421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702162802" sldId="422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1023406286" sldId="423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371080836" sldId="424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821072216" sldId="425"/>
        </pc:sldMkLst>
      </pc:sldChg>
      <pc:sldChg chg="del">
        <pc:chgData name="George Mitsopoulos" userId="fff6745c-b1a6-421c-a2a2-fd354f60d234" providerId="ADAL" clId="{B9D261FB-30C8-41A0-B131-235ED06B0A38}" dt="2023-10-22T04:21:49.290" v="199"/>
        <pc:sldMkLst>
          <pc:docMk/>
          <pc:sldMk cId="268533729" sldId="426"/>
        </pc:sldMkLst>
      </pc:sldChg>
      <pc:sldChg chg="del">
        <pc:chgData name="George Mitsopoulos" userId="fff6745c-b1a6-421c-a2a2-fd354f60d234" providerId="ADAL" clId="{B9D261FB-30C8-41A0-B131-235ED06B0A38}" dt="2023-10-22T04:22:12.167" v="200" actId="47"/>
        <pc:sldMkLst>
          <pc:docMk/>
          <pc:sldMk cId="3623714784" sldId="4163"/>
        </pc:sldMkLst>
      </pc:sldChg>
      <pc:sldChg chg="del">
        <pc:chgData name="George Mitsopoulos" userId="fff6745c-b1a6-421c-a2a2-fd354f60d234" providerId="ADAL" clId="{B9D261FB-30C8-41A0-B131-235ED06B0A38}" dt="2023-10-22T04:22:25.463" v="213" actId="47"/>
        <pc:sldMkLst>
          <pc:docMk/>
          <pc:sldMk cId="2483556420" sldId="4178"/>
        </pc:sldMkLst>
      </pc:sldChg>
      <pc:sldChg chg="del">
        <pc:chgData name="George Mitsopoulos" userId="fff6745c-b1a6-421c-a2a2-fd354f60d234" providerId="ADAL" clId="{B9D261FB-30C8-41A0-B131-235ED06B0A38}" dt="2023-10-22T04:22:22.784" v="210" actId="47"/>
        <pc:sldMkLst>
          <pc:docMk/>
          <pc:sldMk cId="989628356" sldId="4195"/>
        </pc:sldMkLst>
      </pc:sldChg>
      <pc:sldChg chg="del">
        <pc:chgData name="George Mitsopoulos" userId="fff6745c-b1a6-421c-a2a2-fd354f60d234" providerId="ADAL" clId="{B9D261FB-30C8-41A0-B131-235ED06B0A38}" dt="2023-10-22T04:22:23.574" v="211" actId="47"/>
        <pc:sldMkLst>
          <pc:docMk/>
          <pc:sldMk cId="4120388654" sldId="4198"/>
        </pc:sldMkLst>
      </pc:sldChg>
      <pc:sldChg chg="del">
        <pc:chgData name="George Mitsopoulos" userId="fff6745c-b1a6-421c-a2a2-fd354f60d234" providerId="ADAL" clId="{B9D261FB-30C8-41A0-B131-235ED06B0A38}" dt="2023-10-22T04:22:24.252" v="212" actId="47"/>
        <pc:sldMkLst>
          <pc:docMk/>
          <pc:sldMk cId="3765368259" sldId="4203"/>
        </pc:sldMkLst>
      </pc:sldChg>
      <pc:sldChg chg="del">
        <pc:chgData name="George Mitsopoulos" userId="fff6745c-b1a6-421c-a2a2-fd354f60d234" providerId="ADAL" clId="{B9D261FB-30C8-41A0-B131-235ED06B0A38}" dt="2023-10-22T04:22:16.263" v="204" actId="47"/>
        <pc:sldMkLst>
          <pc:docMk/>
          <pc:sldMk cId="3722917368" sldId="4206"/>
        </pc:sldMkLst>
      </pc:sldChg>
      <pc:sldChg chg="modSp del mod">
        <pc:chgData name="George Mitsopoulos" userId="fff6745c-b1a6-421c-a2a2-fd354f60d234" providerId="ADAL" clId="{B9D261FB-30C8-41A0-B131-235ED06B0A38}" dt="2023-10-22T04:22:22.014" v="209" actId="47"/>
        <pc:sldMkLst>
          <pc:docMk/>
          <pc:sldMk cId="3228641468" sldId="4207"/>
        </pc:sldMkLst>
      </pc:sldChg>
      <pc:sldChg chg="del">
        <pc:chgData name="George Mitsopoulos" userId="fff6745c-b1a6-421c-a2a2-fd354f60d234" providerId="ADAL" clId="{B9D261FB-30C8-41A0-B131-235ED06B0A38}" dt="2023-10-22T04:22:21.241" v="208" actId="47"/>
        <pc:sldMkLst>
          <pc:docMk/>
          <pc:sldMk cId="698776633" sldId="4208"/>
        </pc:sldMkLst>
      </pc:sldChg>
      <pc:sldChg chg="addSp modSp mod">
        <pc:chgData name="George Mitsopoulos" userId="fff6745c-b1a6-421c-a2a2-fd354f60d234" providerId="ADAL" clId="{B9D261FB-30C8-41A0-B131-235ED06B0A38}" dt="2023-10-22T04:00:40.371" v="25" actId="20577"/>
        <pc:sldMkLst>
          <pc:docMk/>
          <pc:sldMk cId="4180765039" sldId="2145464896"/>
        </pc:sldMkLst>
      </pc:sldChg>
      <pc:sldChg chg="addSp delSp modSp mod">
        <pc:chgData name="George Mitsopoulos" userId="fff6745c-b1a6-421c-a2a2-fd354f60d234" providerId="ADAL" clId="{B9D261FB-30C8-41A0-B131-235ED06B0A38}" dt="2023-10-22T04:01:20.864" v="30" actId="1076"/>
        <pc:sldMkLst>
          <pc:docMk/>
          <pc:sldMk cId="1068433771" sldId="2145464908"/>
        </pc:sldMkLst>
      </pc:sldChg>
      <pc:sldChg chg="modSp mod">
        <pc:chgData name="George Mitsopoulos" userId="fff6745c-b1a6-421c-a2a2-fd354f60d234" providerId="ADAL" clId="{B9D261FB-30C8-41A0-B131-235ED06B0A38}" dt="2023-10-22T04:22:27.983" v="215" actId="1076"/>
        <pc:sldMkLst>
          <pc:docMk/>
          <pc:sldMk cId="3914962708" sldId="2145464910"/>
        </pc:sldMkLst>
      </pc:sldChg>
      <pc:sldChg chg="modSp mod">
        <pc:chgData name="George Mitsopoulos" userId="fff6745c-b1a6-421c-a2a2-fd354f60d234" providerId="ADAL" clId="{B9D261FB-30C8-41A0-B131-235ED06B0A38}" dt="2023-10-22T04:36:11.104" v="287" actId="20577"/>
        <pc:sldMkLst>
          <pc:docMk/>
          <pc:sldMk cId="3812932882" sldId="2145464915"/>
        </pc:sldMkLst>
      </pc:sldChg>
      <pc:sldChg chg="addSp delSp modSp mod">
        <pc:chgData name="George Mitsopoulos" userId="fff6745c-b1a6-421c-a2a2-fd354f60d234" providerId="ADAL" clId="{B9D261FB-30C8-41A0-B131-235ED06B0A38}" dt="2023-10-22T04:08:29.686" v="197" actId="478"/>
        <pc:sldMkLst>
          <pc:docMk/>
          <pc:sldMk cId="1587962513" sldId="2145464928"/>
        </pc:sldMkLst>
      </pc:sldChg>
      <pc:sldChg chg="modSp mod">
        <pc:chgData name="George Mitsopoulos" userId="fff6745c-b1a6-421c-a2a2-fd354f60d234" providerId="ADAL" clId="{B9D261FB-30C8-41A0-B131-235ED06B0A38}" dt="2023-10-22T04:02:44.528" v="32" actId="20577"/>
        <pc:sldMkLst>
          <pc:docMk/>
          <pc:sldMk cId="319648136" sldId="2145464929"/>
        </pc:sldMkLst>
      </pc:sldChg>
      <pc:sldChg chg="addSp delSp modSp mod">
        <pc:chgData name="George Mitsopoulos" userId="fff6745c-b1a6-421c-a2a2-fd354f60d234" providerId="ADAL" clId="{B9D261FB-30C8-41A0-B131-235ED06B0A38}" dt="2023-10-22T04:06:05.836" v="193" actId="20577"/>
        <pc:sldMkLst>
          <pc:docMk/>
          <pc:sldMk cId="896517633" sldId="2147469391"/>
        </pc:sldMkLst>
      </pc:sldChg>
      <pc:sldChg chg="modSp mod">
        <pc:chgData name="George Mitsopoulos" userId="fff6745c-b1a6-421c-a2a2-fd354f60d234" providerId="ADAL" clId="{B9D261FB-30C8-41A0-B131-235ED06B0A38}" dt="2023-10-22T03:59:13.531" v="1" actId="20577"/>
        <pc:sldMkLst>
          <pc:docMk/>
          <pc:sldMk cId="3131188521" sldId="2147469414"/>
        </pc:sldMkLst>
      </pc:sldChg>
      <pc:sldChg chg="modSp mod">
        <pc:chgData name="George Mitsopoulos" userId="fff6745c-b1a6-421c-a2a2-fd354f60d234" providerId="ADAL" clId="{B9D261FB-30C8-41A0-B131-235ED06B0A38}" dt="2023-10-22T04:38:04.969" v="358" actId="20577"/>
        <pc:sldMkLst>
          <pc:docMk/>
          <pc:sldMk cId="398083873" sldId="2147469443"/>
        </pc:sldMkLst>
      </pc:sldChg>
      <pc:sldChg chg="del">
        <pc:chgData name="George Mitsopoulos" userId="fff6745c-b1a6-421c-a2a2-fd354f60d234" providerId="ADAL" clId="{B9D261FB-30C8-41A0-B131-235ED06B0A38}" dt="2023-10-22T04:22:20.341" v="207" actId="47"/>
        <pc:sldMkLst>
          <pc:docMk/>
          <pc:sldMk cId="2286051879" sldId="2147473626"/>
        </pc:sldMkLst>
      </pc:sldChg>
      <pc:sldMasterChg chg="delSldLayout">
        <pc:chgData name="George Mitsopoulos" userId="fff6745c-b1a6-421c-a2a2-fd354f60d234" providerId="ADAL" clId="{B9D261FB-30C8-41A0-B131-235ED06B0A38}" dt="2023-10-22T04:22:26.378" v="214" actId="47"/>
        <pc:sldMasterMkLst>
          <pc:docMk/>
          <pc:sldMasterMk cId="3298671683" sldId="2147483683"/>
        </pc:sldMasterMkLst>
        <pc:sldLayoutChg chg="del">
          <pc:chgData name="George Mitsopoulos" userId="fff6745c-b1a6-421c-a2a2-fd354f60d234" providerId="ADAL" clId="{B9D261FB-30C8-41A0-B131-235ED06B0A38}" dt="2023-10-22T04:22:12.167" v="200" actId="47"/>
          <pc:sldLayoutMkLst>
            <pc:docMk/>
            <pc:sldMasterMk cId="3298671683" sldId="2147483683"/>
            <pc:sldLayoutMk cId="3636070993" sldId="2147483920"/>
          </pc:sldLayoutMkLst>
        </pc:sldLayoutChg>
        <pc:sldLayoutChg chg="del">
          <pc:chgData name="George Mitsopoulos" userId="fff6745c-b1a6-421c-a2a2-fd354f60d234" providerId="ADAL" clId="{B9D261FB-30C8-41A0-B131-235ED06B0A38}" dt="2023-10-22T04:22:17.635" v="205" actId="47"/>
          <pc:sldLayoutMkLst>
            <pc:docMk/>
            <pc:sldMasterMk cId="3298671683" sldId="2147483683"/>
            <pc:sldLayoutMk cId="3229542249" sldId="2147483921"/>
          </pc:sldLayoutMkLst>
        </pc:sldLayoutChg>
        <pc:sldLayoutChg chg="del">
          <pc:chgData name="George Mitsopoulos" userId="fff6745c-b1a6-421c-a2a2-fd354f60d234" providerId="ADAL" clId="{B9D261FB-30C8-41A0-B131-235ED06B0A38}" dt="2023-10-22T04:22:14.753" v="202" actId="47"/>
          <pc:sldLayoutMkLst>
            <pc:docMk/>
            <pc:sldMasterMk cId="3298671683" sldId="2147483683"/>
            <pc:sldLayoutMk cId="2648766144" sldId="2147483922"/>
          </pc:sldLayoutMkLst>
        </pc:sldLayoutChg>
        <pc:sldLayoutChg chg="del">
          <pc:chgData name="George Mitsopoulos" userId="fff6745c-b1a6-421c-a2a2-fd354f60d234" providerId="ADAL" clId="{B9D261FB-30C8-41A0-B131-235ED06B0A38}" dt="2023-10-22T04:22:16.263" v="204" actId="47"/>
          <pc:sldLayoutMkLst>
            <pc:docMk/>
            <pc:sldMasterMk cId="3298671683" sldId="2147483683"/>
            <pc:sldLayoutMk cId="2113768420" sldId="2147483923"/>
          </pc:sldLayoutMkLst>
        </pc:sldLayoutChg>
        <pc:sldLayoutChg chg="del">
          <pc:chgData name="George Mitsopoulos" userId="fff6745c-b1a6-421c-a2a2-fd354f60d234" providerId="ADAL" clId="{B9D261FB-30C8-41A0-B131-235ED06B0A38}" dt="2023-10-22T04:22:25.463" v="213" actId="47"/>
          <pc:sldLayoutMkLst>
            <pc:docMk/>
            <pc:sldMasterMk cId="3298671683" sldId="2147483683"/>
            <pc:sldLayoutMk cId="1022522592" sldId="2147483924"/>
          </pc:sldLayoutMkLst>
        </pc:sldLayoutChg>
        <pc:sldLayoutChg chg="del">
          <pc:chgData name="George Mitsopoulos" userId="fff6745c-b1a6-421c-a2a2-fd354f60d234" providerId="ADAL" clId="{B9D261FB-30C8-41A0-B131-235ED06B0A38}" dt="2023-10-22T04:22:26.378" v="214" actId="47"/>
          <pc:sldLayoutMkLst>
            <pc:docMk/>
            <pc:sldMasterMk cId="3298671683" sldId="2147483683"/>
            <pc:sldLayoutMk cId="2783345623" sldId="2147483925"/>
          </pc:sldLayoutMkLst>
        </pc:sldLayoutChg>
      </pc:sldMasterChg>
    </pc:docChg>
  </pc:docChgLst>
  <pc:docChgLst>
    <pc:chgData name="George Mitsopoulos" userId="fff6745c-b1a6-421c-a2a2-fd354f60d234" providerId="ADAL" clId="{D89F4AB3-A9FE-4B87-8738-BB432581A2E6}"/>
    <pc:docChg chg="modSld">
      <pc:chgData name="George Mitsopoulos" userId="fff6745c-b1a6-421c-a2a2-fd354f60d234" providerId="ADAL" clId="{D89F4AB3-A9FE-4B87-8738-BB432581A2E6}" dt="2023-10-17T16:54:32.545" v="0" actId="1076"/>
      <pc:docMkLst>
        <pc:docMk/>
      </pc:docMkLst>
      <pc:sldChg chg="modSp mod">
        <pc:chgData name="George Mitsopoulos" userId="fff6745c-b1a6-421c-a2a2-fd354f60d234" providerId="ADAL" clId="{D89F4AB3-A9FE-4B87-8738-BB432581A2E6}" dt="2023-10-17T16:54:32.545" v="0" actId="1076"/>
        <pc:sldMkLst>
          <pc:docMk/>
          <pc:sldMk cId="3523461537" sldId="2145464922"/>
        </pc:sldMkLst>
      </pc:sldChg>
    </pc:docChg>
  </pc:docChgLst>
  <pc:docChgLst>
    <pc:chgData name="George Mitsopoulos" userId="fff6745c-b1a6-421c-a2a2-fd354f60d234" providerId="ADAL" clId="{5030D38B-B45C-463E-B689-BA8F7A363030}"/>
    <pc:docChg chg="undo custSel addSld delSld modSld delMainMaster">
      <pc:chgData name="George Mitsopoulos" userId="fff6745c-b1a6-421c-a2a2-fd354f60d234" providerId="ADAL" clId="{5030D38B-B45C-463E-B689-BA8F7A363030}" dt="2024-04-19T17:22:20.821" v="1929" actId="20577"/>
      <pc:docMkLst>
        <pc:docMk/>
      </pc:docMkLst>
      <pc:sldChg chg="modSp mod">
        <pc:chgData name="George Mitsopoulos" userId="fff6745c-b1a6-421c-a2a2-fd354f60d234" providerId="ADAL" clId="{5030D38B-B45C-463E-B689-BA8F7A363030}" dt="2024-04-06T02:00:43.201" v="92" actId="20577"/>
        <pc:sldMkLst>
          <pc:docMk/>
          <pc:sldMk cId="0" sldId="256"/>
        </pc:sldMkLst>
      </pc:sldChg>
      <pc:sldChg chg="del">
        <pc:chgData name="George Mitsopoulos" userId="fff6745c-b1a6-421c-a2a2-fd354f60d234" providerId="ADAL" clId="{5030D38B-B45C-463E-B689-BA8F7A363030}" dt="2024-04-06T02:02:14.384" v="167" actId="47"/>
        <pc:sldMkLst>
          <pc:docMk/>
          <pc:sldMk cId="1996982821" sldId="257"/>
        </pc:sldMkLst>
      </pc:sldChg>
      <pc:sldChg chg="del">
        <pc:chgData name="George Mitsopoulos" userId="fff6745c-b1a6-421c-a2a2-fd354f60d234" providerId="ADAL" clId="{5030D38B-B45C-463E-B689-BA8F7A363030}" dt="2024-04-06T02:02:20.065" v="192" actId="47"/>
        <pc:sldMkLst>
          <pc:docMk/>
          <pc:sldMk cId="1482718398" sldId="258"/>
        </pc:sldMkLst>
      </pc:sldChg>
      <pc:sldChg chg="del">
        <pc:chgData name="George Mitsopoulos" userId="fff6745c-b1a6-421c-a2a2-fd354f60d234" providerId="ADAL" clId="{5030D38B-B45C-463E-B689-BA8F7A363030}" dt="2024-04-06T02:02:00.865" v="108" actId="47"/>
        <pc:sldMkLst>
          <pc:docMk/>
          <pc:sldMk cId="2108272108" sldId="259"/>
        </pc:sldMkLst>
      </pc:sldChg>
      <pc:sldChg chg="del">
        <pc:chgData name="George Mitsopoulos" userId="fff6745c-b1a6-421c-a2a2-fd354f60d234" providerId="ADAL" clId="{5030D38B-B45C-463E-B689-BA8F7A363030}" dt="2024-04-06T02:02:47.813" v="302" actId="47"/>
        <pc:sldMkLst>
          <pc:docMk/>
          <pc:sldMk cId="727210272" sldId="260"/>
        </pc:sldMkLst>
      </pc:sldChg>
      <pc:sldChg chg="del">
        <pc:chgData name="George Mitsopoulos" userId="fff6745c-b1a6-421c-a2a2-fd354f60d234" providerId="ADAL" clId="{5030D38B-B45C-463E-B689-BA8F7A363030}" dt="2024-04-06T02:02:47.466" v="301" actId="47"/>
        <pc:sldMkLst>
          <pc:docMk/>
          <pc:sldMk cId="2780717799" sldId="261"/>
        </pc:sldMkLst>
      </pc:sldChg>
      <pc:sldChg chg="del">
        <pc:chgData name="George Mitsopoulos" userId="fff6745c-b1a6-421c-a2a2-fd354f60d234" providerId="ADAL" clId="{5030D38B-B45C-463E-B689-BA8F7A363030}" dt="2024-04-06T02:02:48.412" v="305" actId="47"/>
        <pc:sldMkLst>
          <pc:docMk/>
          <pc:sldMk cId="3057202575" sldId="262"/>
        </pc:sldMkLst>
      </pc:sldChg>
      <pc:sldChg chg="del">
        <pc:chgData name="George Mitsopoulos" userId="fff6745c-b1a6-421c-a2a2-fd354f60d234" providerId="ADAL" clId="{5030D38B-B45C-463E-B689-BA8F7A363030}" dt="2024-04-06T02:02:48.712" v="306" actId="47"/>
        <pc:sldMkLst>
          <pc:docMk/>
          <pc:sldMk cId="1500810394" sldId="263"/>
        </pc:sldMkLst>
      </pc:sldChg>
      <pc:sldChg chg="del">
        <pc:chgData name="George Mitsopoulos" userId="fff6745c-b1a6-421c-a2a2-fd354f60d234" providerId="ADAL" clId="{5030D38B-B45C-463E-B689-BA8F7A363030}" dt="2024-04-06T02:02:48.002" v="303" actId="47"/>
        <pc:sldMkLst>
          <pc:docMk/>
          <pc:sldMk cId="265346076" sldId="264"/>
        </pc:sldMkLst>
      </pc:sldChg>
      <pc:sldChg chg="del">
        <pc:chgData name="George Mitsopoulos" userId="fff6745c-b1a6-421c-a2a2-fd354f60d234" providerId="ADAL" clId="{5030D38B-B45C-463E-B689-BA8F7A363030}" dt="2024-04-06T02:02:49.499" v="308" actId="47"/>
        <pc:sldMkLst>
          <pc:docMk/>
          <pc:sldMk cId="1487721414" sldId="265"/>
        </pc:sldMkLst>
      </pc:sldChg>
      <pc:sldChg chg="del">
        <pc:chgData name="George Mitsopoulos" userId="fff6745c-b1a6-421c-a2a2-fd354f60d234" providerId="ADAL" clId="{5030D38B-B45C-463E-B689-BA8F7A363030}" dt="2024-04-06T02:02:49.278" v="307" actId="47"/>
        <pc:sldMkLst>
          <pc:docMk/>
          <pc:sldMk cId="1742352794" sldId="266"/>
        </pc:sldMkLst>
      </pc:sldChg>
      <pc:sldChg chg="del">
        <pc:chgData name="George Mitsopoulos" userId="fff6745c-b1a6-421c-a2a2-fd354f60d234" providerId="ADAL" clId="{5030D38B-B45C-463E-B689-BA8F7A363030}" dt="2024-04-06T02:02:53.781" v="326" actId="47"/>
        <pc:sldMkLst>
          <pc:docMk/>
          <pc:sldMk cId="3239952230" sldId="269"/>
        </pc:sldMkLst>
      </pc:sldChg>
      <pc:sldChg chg="del">
        <pc:chgData name="George Mitsopoulos" userId="fff6745c-b1a6-421c-a2a2-fd354f60d234" providerId="ADAL" clId="{5030D38B-B45C-463E-B689-BA8F7A363030}" dt="2024-04-06T02:02:49.718" v="309" actId="47"/>
        <pc:sldMkLst>
          <pc:docMk/>
          <pc:sldMk cId="2724702727" sldId="270"/>
        </pc:sldMkLst>
      </pc:sldChg>
      <pc:sldChg chg="del">
        <pc:chgData name="George Mitsopoulos" userId="fff6745c-b1a6-421c-a2a2-fd354f60d234" providerId="ADAL" clId="{5030D38B-B45C-463E-B689-BA8F7A363030}" dt="2024-04-06T02:02:49.892" v="310" actId="47"/>
        <pc:sldMkLst>
          <pc:docMk/>
          <pc:sldMk cId="1722184994" sldId="271"/>
        </pc:sldMkLst>
      </pc:sldChg>
      <pc:sldChg chg="del">
        <pc:chgData name="George Mitsopoulos" userId="fff6745c-b1a6-421c-a2a2-fd354f60d234" providerId="ADAL" clId="{5030D38B-B45C-463E-B689-BA8F7A363030}" dt="2024-04-06T02:02:02.029" v="110" actId="47"/>
        <pc:sldMkLst>
          <pc:docMk/>
          <pc:sldMk cId="3862782763" sldId="276"/>
        </pc:sldMkLst>
      </pc:sldChg>
      <pc:sldChg chg="del">
        <pc:chgData name="George Mitsopoulos" userId="fff6745c-b1a6-421c-a2a2-fd354f60d234" providerId="ADAL" clId="{5030D38B-B45C-463E-B689-BA8F7A363030}" dt="2024-04-06T02:02:46.042" v="296" actId="47"/>
        <pc:sldMkLst>
          <pc:docMk/>
          <pc:sldMk cId="647395697" sldId="277"/>
        </pc:sldMkLst>
      </pc:sldChg>
      <pc:sldChg chg="del">
        <pc:chgData name="George Mitsopoulos" userId="fff6745c-b1a6-421c-a2a2-fd354f60d234" providerId="ADAL" clId="{5030D38B-B45C-463E-B689-BA8F7A363030}" dt="2024-04-06T02:02:11.865" v="158" actId="47"/>
        <pc:sldMkLst>
          <pc:docMk/>
          <pc:sldMk cId="571147502" sldId="278"/>
        </pc:sldMkLst>
      </pc:sldChg>
      <pc:sldChg chg="del">
        <pc:chgData name="George Mitsopoulos" userId="fff6745c-b1a6-421c-a2a2-fd354f60d234" providerId="ADAL" clId="{5030D38B-B45C-463E-B689-BA8F7A363030}" dt="2024-04-06T02:02:12.038" v="159" actId="47"/>
        <pc:sldMkLst>
          <pc:docMk/>
          <pc:sldMk cId="3623633493" sldId="279"/>
        </pc:sldMkLst>
      </pc:sldChg>
      <pc:sldChg chg="del">
        <pc:chgData name="George Mitsopoulos" userId="fff6745c-b1a6-421c-a2a2-fd354f60d234" providerId="ADAL" clId="{5030D38B-B45C-463E-B689-BA8F7A363030}" dt="2024-04-06T02:02:04.630" v="121" actId="47"/>
        <pc:sldMkLst>
          <pc:docMk/>
          <pc:sldMk cId="1439505594" sldId="281"/>
        </pc:sldMkLst>
      </pc:sldChg>
      <pc:sldChg chg="del">
        <pc:chgData name="George Mitsopoulos" userId="fff6745c-b1a6-421c-a2a2-fd354f60d234" providerId="ADAL" clId="{5030D38B-B45C-463E-B689-BA8F7A363030}" dt="2024-04-06T02:02:31.094" v="228" actId="47"/>
        <pc:sldMkLst>
          <pc:docMk/>
          <pc:sldMk cId="3367223451" sldId="284"/>
        </pc:sldMkLst>
      </pc:sldChg>
      <pc:sldChg chg="del">
        <pc:chgData name="George Mitsopoulos" userId="fff6745c-b1a6-421c-a2a2-fd354f60d234" providerId="ADAL" clId="{5030D38B-B45C-463E-B689-BA8F7A363030}" dt="2024-04-06T02:02:51.103" v="316" actId="47"/>
        <pc:sldMkLst>
          <pc:docMk/>
          <pc:sldMk cId="4009365527" sldId="285"/>
        </pc:sldMkLst>
      </pc:sldChg>
      <pc:sldChg chg="del">
        <pc:chgData name="George Mitsopoulos" userId="fff6745c-b1a6-421c-a2a2-fd354f60d234" providerId="ADAL" clId="{5030D38B-B45C-463E-B689-BA8F7A363030}" dt="2024-04-06T02:02:30.717" v="227" actId="47"/>
        <pc:sldMkLst>
          <pc:docMk/>
          <pc:sldMk cId="3717645249" sldId="286"/>
        </pc:sldMkLst>
      </pc:sldChg>
      <pc:sldChg chg="del">
        <pc:chgData name="George Mitsopoulos" userId="fff6745c-b1a6-421c-a2a2-fd354f60d234" providerId="ADAL" clId="{5030D38B-B45C-463E-B689-BA8F7A363030}" dt="2024-04-06T02:02:02.487" v="112" actId="47"/>
        <pc:sldMkLst>
          <pc:docMk/>
          <pc:sldMk cId="1697908587" sldId="287"/>
        </pc:sldMkLst>
      </pc:sldChg>
      <pc:sldChg chg="del">
        <pc:chgData name="George Mitsopoulos" userId="fff6745c-b1a6-421c-a2a2-fd354f60d234" providerId="ADAL" clId="{5030D38B-B45C-463E-B689-BA8F7A363030}" dt="2024-04-06T02:02:35.455" v="248" actId="47"/>
        <pc:sldMkLst>
          <pc:docMk/>
          <pc:sldMk cId="3528682957" sldId="289"/>
        </pc:sldMkLst>
      </pc:sldChg>
      <pc:sldChg chg="del">
        <pc:chgData name="George Mitsopoulos" userId="fff6745c-b1a6-421c-a2a2-fd354f60d234" providerId="ADAL" clId="{5030D38B-B45C-463E-B689-BA8F7A363030}" dt="2024-04-06T02:02:35.689" v="249" actId="47"/>
        <pc:sldMkLst>
          <pc:docMk/>
          <pc:sldMk cId="3876269756" sldId="290"/>
        </pc:sldMkLst>
      </pc:sldChg>
      <pc:sldChg chg="del">
        <pc:chgData name="George Mitsopoulos" userId="fff6745c-b1a6-421c-a2a2-fd354f60d234" providerId="ADAL" clId="{5030D38B-B45C-463E-B689-BA8F7A363030}" dt="2024-04-06T02:02:50.238" v="312" actId="47"/>
        <pc:sldMkLst>
          <pc:docMk/>
          <pc:sldMk cId="172616312" sldId="291"/>
        </pc:sldMkLst>
      </pc:sldChg>
      <pc:sldChg chg="del">
        <pc:chgData name="George Mitsopoulos" userId="fff6745c-b1a6-421c-a2a2-fd354f60d234" providerId="ADAL" clId="{5030D38B-B45C-463E-B689-BA8F7A363030}" dt="2024-04-06T02:02:36.434" v="252" actId="47"/>
        <pc:sldMkLst>
          <pc:docMk/>
          <pc:sldMk cId="3947883778" sldId="292"/>
        </pc:sldMkLst>
      </pc:sldChg>
      <pc:sldChg chg="del">
        <pc:chgData name="George Mitsopoulos" userId="fff6745c-b1a6-421c-a2a2-fd354f60d234" providerId="ADAL" clId="{5030D38B-B45C-463E-B689-BA8F7A363030}" dt="2024-04-06T02:02:01.542" v="109" actId="47"/>
        <pc:sldMkLst>
          <pc:docMk/>
          <pc:sldMk cId="4047098283" sldId="293"/>
        </pc:sldMkLst>
      </pc:sldChg>
      <pc:sldChg chg="del">
        <pc:chgData name="George Mitsopoulos" userId="fff6745c-b1a6-421c-a2a2-fd354f60d234" providerId="ADAL" clId="{5030D38B-B45C-463E-B689-BA8F7A363030}" dt="2024-04-06T02:02:36.606" v="253" actId="47"/>
        <pc:sldMkLst>
          <pc:docMk/>
          <pc:sldMk cId="2972321409" sldId="294"/>
        </pc:sldMkLst>
      </pc:sldChg>
      <pc:sldChg chg="del">
        <pc:chgData name="George Mitsopoulos" userId="fff6745c-b1a6-421c-a2a2-fd354f60d234" providerId="ADAL" clId="{5030D38B-B45C-463E-B689-BA8F7A363030}" dt="2024-04-06T02:02:02.693" v="113" actId="47"/>
        <pc:sldMkLst>
          <pc:docMk/>
          <pc:sldMk cId="1571201387" sldId="295"/>
        </pc:sldMkLst>
      </pc:sldChg>
      <pc:sldChg chg="del">
        <pc:chgData name="George Mitsopoulos" userId="fff6745c-b1a6-421c-a2a2-fd354f60d234" providerId="ADAL" clId="{5030D38B-B45C-463E-B689-BA8F7A363030}" dt="2024-04-06T02:02:36.956" v="255" actId="47"/>
        <pc:sldMkLst>
          <pc:docMk/>
          <pc:sldMk cId="2454871873" sldId="296"/>
        </pc:sldMkLst>
      </pc:sldChg>
      <pc:sldChg chg="del">
        <pc:chgData name="George Mitsopoulos" userId="fff6745c-b1a6-421c-a2a2-fd354f60d234" providerId="ADAL" clId="{5030D38B-B45C-463E-B689-BA8F7A363030}" dt="2024-04-06T02:02:07.114" v="132" actId="47"/>
        <pc:sldMkLst>
          <pc:docMk/>
          <pc:sldMk cId="4191125533" sldId="297"/>
        </pc:sldMkLst>
      </pc:sldChg>
      <pc:sldChg chg="del">
        <pc:chgData name="George Mitsopoulos" userId="fff6745c-b1a6-421c-a2a2-fd354f60d234" providerId="ADAL" clId="{5030D38B-B45C-463E-B689-BA8F7A363030}" dt="2024-04-06T02:02:37.256" v="257" actId="47"/>
        <pc:sldMkLst>
          <pc:docMk/>
          <pc:sldMk cId="1251715252" sldId="298"/>
        </pc:sldMkLst>
      </pc:sldChg>
      <pc:sldChg chg="del">
        <pc:chgData name="George Mitsopoulos" userId="fff6745c-b1a6-421c-a2a2-fd354f60d234" providerId="ADAL" clId="{5030D38B-B45C-463E-B689-BA8F7A363030}" dt="2024-04-06T02:02:37.710" v="260" actId="47"/>
        <pc:sldMkLst>
          <pc:docMk/>
          <pc:sldMk cId="2635330102" sldId="299"/>
        </pc:sldMkLst>
      </pc:sldChg>
      <pc:sldChg chg="del">
        <pc:chgData name="George Mitsopoulos" userId="fff6745c-b1a6-421c-a2a2-fd354f60d234" providerId="ADAL" clId="{5030D38B-B45C-463E-B689-BA8F7A363030}" dt="2024-04-06T02:02:08.179" v="138" actId="47"/>
        <pc:sldMkLst>
          <pc:docMk/>
          <pc:sldMk cId="3869145939" sldId="300"/>
        </pc:sldMkLst>
      </pc:sldChg>
      <pc:sldChg chg="del">
        <pc:chgData name="George Mitsopoulos" userId="fff6745c-b1a6-421c-a2a2-fd354f60d234" providerId="ADAL" clId="{5030D38B-B45C-463E-B689-BA8F7A363030}" dt="2024-04-06T02:02:08.516" v="140" actId="47"/>
        <pc:sldMkLst>
          <pc:docMk/>
          <pc:sldMk cId="2405027102" sldId="301"/>
        </pc:sldMkLst>
      </pc:sldChg>
      <pc:sldChg chg="del">
        <pc:chgData name="George Mitsopoulos" userId="fff6745c-b1a6-421c-a2a2-fd354f60d234" providerId="ADAL" clId="{5030D38B-B45C-463E-B689-BA8F7A363030}" dt="2024-04-06T02:02:31.377" v="229" actId="47"/>
        <pc:sldMkLst>
          <pc:docMk/>
          <pc:sldMk cId="3306943599" sldId="302"/>
        </pc:sldMkLst>
      </pc:sldChg>
      <pc:sldChg chg="del">
        <pc:chgData name="George Mitsopoulos" userId="fff6745c-b1a6-421c-a2a2-fd354f60d234" providerId="ADAL" clId="{5030D38B-B45C-463E-B689-BA8F7A363030}" dt="2024-04-06T02:02:31.566" v="230" actId="47"/>
        <pc:sldMkLst>
          <pc:docMk/>
          <pc:sldMk cId="82851957" sldId="303"/>
        </pc:sldMkLst>
      </pc:sldChg>
      <pc:sldChg chg="del">
        <pc:chgData name="George Mitsopoulos" userId="fff6745c-b1a6-421c-a2a2-fd354f60d234" providerId="ADAL" clId="{5030D38B-B45C-463E-B689-BA8F7A363030}" dt="2024-04-06T02:02:31.897" v="232" actId="47"/>
        <pc:sldMkLst>
          <pc:docMk/>
          <pc:sldMk cId="2047508744" sldId="304"/>
        </pc:sldMkLst>
      </pc:sldChg>
      <pc:sldChg chg="del">
        <pc:chgData name="George Mitsopoulos" userId="fff6745c-b1a6-421c-a2a2-fd354f60d234" providerId="ADAL" clId="{5030D38B-B45C-463E-B689-BA8F7A363030}" dt="2024-04-06T02:02:10.818" v="153" actId="47"/>
        <pc:sldMkLst>
          <pc:docMk/>
          <pc:sldMk cId="1802754005" sldId="305"/>
        </pc:sldMkLst>
      </pc:sldChg>
      <pc:sldChg chg="del">
        <pc:chgData name="George Mitsopoulos" userId="fff6745c-b1a6-421c-a2a2-fd354f60d234" providerId="ADAL" clId="{5030D38B-B45C-463E-B689-BA8F7A363030}" dt="2024-04-06T02:02:32.325" v="234" actId="47"/>
        <pc:sldMkLst>
          <pc:docMk/>
          <pc:sldMk cId="2187896513" sldId="306"/>
        </pc:sldMkLst>
      </pc:sldChg>
      <pc:sldChg chg="del">
        <pc:chgData name="George Mitsopoulos" userId="fff6745c-b1a6-421c-a2a2-fd354f60d234" providerId="ADAL" clId="{5030D38B-B45C-463E-B689-BA8F7A363030}" dt="2024-04-06T02:02:38.087" v="261" actId="47"/>
        <pc:sldMkLst>
          <pc:docMk/>
          <pc:sldMk cId="2814321670" sldId="307"/>
        </pc:sldMkLst>
      </pc:sldChg>
      <pc:sldChg chg="del">
        <pc:chgData name="George Mitsopoulos" userId="fff6745c-b1a6-421c-a2a2-fd354f60d234" providerId="ADAL" clId="{5030D38B-B45C-463E-B689-BA8F7A363030}" dt="2024-04-06T02:02:32.849" v="236" actId="47"/>
        <pc:sldMkLst>
          <pc:docMk/>
          <pc:sldMk cId="1224665130" sldId="308"/>
        </pc:sldMkLst>
      </pc:sldChg>
      <pc:sldChg chg="del">
        <pc:chgData name="George Mitsopoulos" userId="fff6745c-b1a6-421c-a2a2-fd354f60d234" providerId="ADAL" clId="{5030D38B-B45C-463E-B689-BA8F7A363030}" dt="2024-04-06T02:02:35.912" v="250" actId="47"/>
        <pc:sldMkLst>
          <pc:docMk/>
          <pc:sldMk cId="965196972" sldId="309"/>
        </pc:sldMkLst>
      </pc:sldChg>
      <pc:sldChg chg="del">
        <pc:chgData name="George Mitsopoulos" userId="fff6745c-b1a6-421c-a2a2-fd354f60d234" providerId="ADAL" clId="{5030D38B-B45C-463E-B689-BA8F7A363030}" dt="2024-04-06T02:02:33.163" v="237" actId="47"/>
        <pc:sldMkLst>
          <pc:docMk/>
          <pc:sldMk cId="3522852370" sldId="310"/>
        </pc:sldMkLst>
      </pc:sldChg>
      <pc:sldChg chg="del">
        <pc:chgData name="George Mitsopoulos" userId="fff6745c-b1a6-421c-a2a2-fd354f60d234" providerId="ADAL" clId="{5030D38B-B45C-463E-B689-BA8F7A363030}" dt="2024-04-06T02:02:32.071" v="233" actId="47"/>
        <pc:sldMkLst>
          <pc:docMk/>
          <pc:sldMk cId="2039519190" sldId="311"/>
        </pc:sldMkLst>
      </pc:sldChg>
      <pc:sldChg chg="del">
        <pc:chgData name="George Mitsopoulos" userId="fff6745c-b1a6-421c-a2a2-fd354f60d234" providerId="ADAL" clId="{5030D38B-B45C-463E-B689-BA8F7A363030}" dt="2024-04-06T02:02:37.112" v="256" actId="47"/>
        <pc:sldMkLst>
          <pc:docMk/>
          <pc:sldMk cId="301879788" sldId="312"/>
        </pc:sldMkLst>
      </pc:sldChg>
      <pc:sldChg chg="del">
        <pc:chgData name="George Mitsopoulos" userId="fff6745c-b1a6-421c-a2a2-fd354f60d234" providerId="ADAL" clId="{5030D38B-B45C-463E-B689-BA8F7A363030}" dt="2024-04-06T02:02:35.277" v="247" actId="47"/>
        <pc:sldMkLst>
          <pc:docMk/>
          <pc:sldMk cId="2932211694" sldId="313"/>
        </pc:sldMkLst>
      </pc:sldChg>
      <pc:sldChg chg="del">
        <pc:chgData name="George Mitsopoulos" userId="fff6745c-b1a6-421c-a2a2-fd354f60d234" providerId="ADAL" clId="{5030D38B-B45C-463E-B689-BA8F7A363030}" dt="2024-04-06T02:02:34.360" v="242" actId="47"/>
        <pc:sldMkLst>
          <pc:docMk/>
          <pc:sldMk cId="791769445" sldId="315"/>
        </pc:sldMkLst>
      </pc:sldChg>
      <pc:sldChg chg="del">
        <pc:chgData name="George Mitsopoulos" userId="fff6745c-b1a6-421c-a2a2-fd354f60d234" providerId="ADAL" clId="{5030D38B-B45C-463E-B689-BA8F7A363030}" dt="2024-04-06T02:02:34.552" v="243" actId="47"/>
        <pc:sldMkLst>
          <pc:docMk/>
          <pc:sldMk cId="1559199650" sldId="316"/>
        </pc:sldMkLst>
      </pc:sldChg>
      <pc:sldChg chg="del">
        <pc:chgData name="George Mitsopoulos" userId="fff6745c-b1a6-421c-a2a2-fd354f60d234" providerId="ADAL" clId="{5030D38B-B45C-463E-B689-BA8F7A363030}" dt="2024-04-06T02:02:34.708" v="244" actId="47"/>
        <pc:sldMkLst>
          <pc:docMk/>
          <pc:sldMk cId="379552804" sldId="317"/>
        </pc:sldMkLst>
      </pc:sldChg>
      <pc:sldChg chg="del">
        <pc:chgData name="George Mitsopoulos" userId="fff6745c-b1a6-421c-a2a2-fd354f60d234" providerId="ADAL" clId="{5030D38B-B45C-463E-B689-BA8F7A363030}" dt="2024-04-06T02:02:35.086" v="246" actId="47"/>
        <pc:sldMkLst>
          <pc:docMk/>
          <pc:sldMk cId="4231280469" sldId="318"/>
        </pc:sldMkLst>
      </pc:sldChg>
      <pc:sldChg chg="del">
        <pc:chgData name="George Mitsopoulos" userId="fff6745c-b1a6-421c-a2a2-fd354f60d234" providerId="ADAL" clId="{5030D38B-B45C-463E-B689-BA8F7A363030}" dt="2024-04-06T02:02:33.777" v="239" actId="47"/>
        <pc:sldMkLst>
          <pc:docMk/>
          <pc:sldMk cId="3077757750" sldId="319"/>
        </pc:sldMkLst>
      </pc:sldChg>
      <pc:sldChg chg="del">
        <pc:chgData name="George Mitsopoulos" userId="fff6745c-b1a6-421c-a2a2-fd354f60d234" providerId="ADAL" clId="{5030D38B-B45C-463E-B689-BA8F7A363030}" dt="2024-04-06T02:02:37.600" v="259" actId="47"/>
        <pc:sldMkLst>
          <pc:docMk/>
          <pc:sldMk cId="2781597085" sldId="320"/>
        </pc:sldMkLst>
      </pc:sldChg>
      <pc:sldChg chg="del">
        <pc:chgData name="George Mitsopoulos" userId="fff6745c-b1a6-421c-a2a2-fd354f60d234" providerId="ADAL" clId="{5030D38B-B45C-463E-B689-BA8F7A363030}" dt="2024-04-06T02:02:37.411" v="258" actId="47"/>
        <pc:sldMkLst>
          <pc:docMk/>
          <pc:sldMk cId="4217126315" sldId="321"/>
        </pc:sldMkLst>
      </pc:sldChg>
      <pc:sldChg chg="del">
        <pc:chgData name="George Mitsopoulos" userId="fff6745c-b1a6-421c-a2a2-fd354f60d234" providerId="ADAL" clId="{5030D38B-B45C-463E-B689-BA8F7A363030}" dt="2024-04-06T02:02:10.449" v="151" actId="47"/>
        <pc:sldMkLst>
          <pc:docMk/>
          <pc:sldMk cId="2617745005" sldId="322"/>
        </pc:sldMkLst>
      </pc:sldChg>
      <pc:sldChg chg="del">
        <pc:chgData name="George Mitsopoulos" userId="fff6745c-b1a6-421c-a2a2-fd354f60d234" providerId="ADAL" clId="{5030D38B-B45C-463E-B689-BA8F7A363030}" dt="2024-04-06T02:02:34.913" v="245" actId="47"/>
        <pc:sldMkLst>
          <pc:docMk/>
          <pc:sldMk cId="1958751732" sldId="323"/>
        </pc:sldMkLst>
      </pc:sldChg>
      <pc:sldChg chg="del">
        <pc:chgData name="George Mitsopoulos" userId="fff6745c-b1a6-421c-a2a2-fd354f60d234" providerId="ADAL" clId="{5030D38B-B45C-463E-B689-BA8F7A363030}" dt="2024-04-06T02:02:38.339" v="262" actId="47"/>
        <pc:sldMkLst>
          <pc:docMk/>
          <pc:sldMk cId="2795268939" sldId="324"/>
        </pc:sldMkLst>
      </pc:sldChg>
      <pc:sldChg chg="del">
        <pc:chgData name="George Mitsopoulos" userId="fff6745c-b1a6-421c-a2a2-fd354f60d234" providerId="ADAL" clId="{5030D38B-B45C-463E-B689-BA8F7A363030}" dt="2024-04-06T02:02:34.170" v="241" actId="47"/>
        <pc:sldMkLst>
          <pc:docMk/>
          <pc:sldMk cId="3472518122" sldId="325"/>
        </pc:sldMkLst>
      </pc:sldChg>
      <pc:sldChg chg="del">
        <pc:chgData name="George Mitsopoulos" userId="fff6745c-b1a6-421c-a2a2-fd354f60d234" providerId="ADAL" clId="{5030D38B-B45C-463E-B689-BA8F7A363030}" dt="2024-04-06T02:02:07.832" v="136" actId="47"/>
        <pc:sldMkLst>
          <pc:docMk/>
          <pc:sldMk cId="3135173761" sldId="326"/>
        </pc:sldMkLst>
      </pc:sldChg>
      <pc:sldChg chg="del">
        <pc:chgData name="George Mitsopoulos" userId="fff6745c-b1a6-421c-a2a2-fd354f60d234" providerId="ADAL" clId="{5030D38B-B45C-463E-B689-BA8F7A363030}" dt="2024-04-06T02:02:33.982" v="240" actId="47"/>
        <pc:sldMkLst>
          <pc:docMk/>
          <pc:sldMk cId="2874914389" sldId="327"/>
        </pc:sldMkLst>
      </pc:sldChg>
      <pc:sldChg chg="del">
        <pc:chgData name="George Mitsopoulos" userId="fff6745c-b1a6-421c-a2a2-fd354f60d234" providerId="ADAL" clId="{5030D38B-B45C-463E-B689-BA8F7A363030}" dt="2024-04-06T02:02:08.707" v="141" actId="47"/>
        <pc:sldMkLst>
          <pc:docMk/>
          <pc:sldMk cId="764745529" sldId="328"/>
        </pc:sldMkLst>
      </pc:sldChg>
      <pc:sldChg chg="del">
        <pc:chgData name="George Mitsopoulos" userId="fff6745c-b1a6-421c-a2a2-fd354f60d234" providerId="ADAL" clId="{5030D38B-B45C-463E-B689-BA8F7A363030}" dt="2024-04-06T02:02:07.295" v="133" actId="47"/>
        <pc:sldMkLst>
          <pc:docMk/>
          <pc:sldMk cId="3172879212" sldId="329"/>
        </pc:sldMkLst>
      </pc:sldChg>
      <pc:sldChg chg="del">
        <pc:chgData name="George Mitsopoulos" userId="fff6745c-b1a6-421c-a2a2-fd354f60d234" providerId="ADAL" clId="{5030D38B-B45C-463E-B689-BA8F7A363030}" dt="2024-04-06T02:02:09.216" v="144" actId="47"/>
        <pc:sldMkLst>
          <pc:docMk/>
          <pc:sldMk cId="3982536806" sldId="330"/>
        </pc:sldMkLst>
      </pc:sldChg>
      <pc:sldChg chg="del">
        <pc:chgData name="George Mitsopoulos" userId="fff6745c-b1a6-421c-a2a2-fd354f60d234" providerId="ADAL" clId="{5030D38B-B45C-463E-B689-BA8F7A363030}" dt="2024-04-06T02:02:09.568" v="146" actId="47"/>
        <pc:sldMkLst>
          <pc:docMk/>
          <pc:sldMk cId="2409482236" sldId="331"/>
        </pc:sldMkLst>
      </pc:sldChg>
      <pc:sldChg chg="del">
        <pc:chgData name="George Mitsopoulos" userId="fff6745c-b1a6-421c-a2a2-fd354f60d234" providerId="ADAL" clId="{5030D38B-B45C-463E-B689-BA8F7A363030}" dt="2024-04-06T02:02:54.648" v="329" actId="47"/>
        <pc:sldMkLst>
          <pc:docMk/>
          <pc:sldMk cId="0" sldId="345"/>
        </pc:sldMkLst>
      </pc:sldChg>
      <pc:sldChg chg="del">
        <pc:chgData name="George Mitsopoulos" userId="fff6745c-b1a6-421c-a2a2-fd354f60d234" providerId="ADAL" clId="{5030D38B-B45C-463E-B689-BA8F7A363030}" dt="2024-04-06T02:02:59.392" v="349" actId="47"/>
        <pc:sldMkLst>
          <pc:docMk/>
          <pc:sldMk cId="0" sldId="346"/>
        </pc:sldMkLst>
      </pc:sldChg>
      <pc:sldChg chg="del">
        <pc:chgData name="George Mitsopoulos" userId="fff6745c-b1a6-421c-a2a2-fd354f60d234" providerId="ADAL" clId="{5030D38B-B45C-463E-B689-BA8F7A363030}" dt="2024-04-06T02:02:57.942" v="341" actId="47"/>
        <pc:sldMkLst>
          <pc:docMk/>
          <pc:sldMk cId="0" sldId="347"/>
        </pc:sldMkLst>
      </pc:sldChg>
      <pc:sldChg chg="del">
        <pc:chgData name="George Mitsopoulos" userId="fff6745c-b1a6-421c-a2a2-fd354f60d234" providerId="ADAL" clId="{5030D38B-B45C-463E-B689-BA8F7A363030}" dt="2024-04-06T02:02:54.624" v="328" actId="47"/>
        <pc:sldMkLst>
          <pc:docMk/>
          <pc:sldMk cId="0" sldId="350"/>
        </pc:sldMkLst>
      </pc:sldChg>
      <pc:sldChg chg="del">
        <pc:chgData name="George Mitsopoulos" userId="fff6745c-b1a6-421c-a2a2-fd354f60d234" providerId="ADAL" clId="{5030D38B-B45C-463E-B689-BA8F7A363030}" dt="2024-04-06T02:02:54.742" v="330" actId="47"/>
        <pc:sldMkLst>
          <pc:docMk/>
          <pc:sldMk cId="0" sldId="351"/>
        </pc:sldMkLst>
      </pc:sldChg>
      <pc:sldChg chg="del">
        <pc:chgData name="George Mitsopoulos" userId="fff6745c-b1a6-421c-a2a2-fd354f60d234" providerId="ADAL" clId="{5030D38B-B45C-463E-B689-BA8F7A363030}" dt="2024-04-06T02:02:55.295" v="332" actId="47"/>
        <pc:sldMkLst>
          <pc:docMk/>
          <pc:sldMk cId="0" sldId="352"/>
        </pc:sldMkLst>
      </pc:sldChg>
      <pc:sldChg chg="del">
        <pc:chgData name="George Mitsopoulos" userId="fff6745c-b1a6-421c-a2a2-fd354f60d234" providerId="ADAL" clId="{5030D38B-B45C-463E-B689-BA8F7A363030}" dt="2024-04-06T02:02:55.468" v="333" actId="47"/>
        <pc:sldMkLst>
          <pc:docMk/>
          <pc:sldMk cId="0" sldId="353"/>
        </pc:sldMkLst>
      </pc:sldChg>
      <pc:sldChg chg="del">
        <pc:chgData name="George Mitsopoulos" userId="fff6745c-b1a6-421c-a2a2-fd354f60d234" providerId="ADAL" clId="{5030D38B-B45C-463E-B689-BA8F7A363030}" dt="2024-04-06T02:02:56.020" v="334" actId="47"/>
        <pc:sldMkLst>
          <pc:docMk/>
          <pc:sldMk cId="0" sldId="354"/>
        </pc:sldMkLst>
      </pc:sldChg>
      <pc:sldChg chg="del">
        <pc:chgData name="George Mitsopoulos" userId="fff6745c-b1a6-421c-a2a2-fd354f60d234" providerId="ADAL" clId="{5030D38B-B45C-463E-B689-BA8F7A363030}" dt="2024-04-06T02:02:56.950" v="338" actId="47"/>
        <pc:sldMkLst>
          <pc:docMk/>
          <pc:sldMk cId="0" sldId="355"/>
        </pc:sldMkLst>
      </pc:sldChg>
      <pc:sldChg chg="del">
        <pc:chgData name="George Mitsopoulos" userId="fff6745c-b1a6-421c-a2a2-fd354f60d234" providerId="ADAL" clId="{5030D38B-B45C-463E-B689-BA8F7A363030}" dt="2024-04-06T02:02:58.808" v="346" actId="47"/>
        <pc:sldMkLst>
          <pc:docMk/>
          <pc:sldMk cId="0" sldId="358"/>
        </pc:sldMkLst>
      </pc:sldChg>
      <pc:sldChg chg="del">
        <pc:chgData name="George Mitsopoulos" userId="fff6745c-b1a6-421c-a2a2-fd354f60d234" providerId="ADAL" clId="{5030D38B-B45C-463E-B689-BA8F7A363030}" dt="2024-04-06T02:02:52.615" v="321" actId="47"/>
        <pc:sldMkLst>
          <pc:docMk/>
          <pc:sldMk cId="3352497139" sldId="369"/>
        </pc:sldMkLst>
      </pc:sldChg>
      <pc:sldChg chg="del">
        <pc:chgData name="George Mitsopoulos" userId="fff6745c-b1a6-421c-a2a2-fd354f60d234" providerId="ADAL" clId="{5030D38B-B45C-463E-B689-BA8F7A363030}" dt="2024-04-06T02:02:24.008" v="212" actId="47"/>
        <pc:sldMkLst>
          <pc:docMk/>
          <pc:sldMk cId="18238578" sldId="375"/>
        </pc:sldMkLst>
      </pc:sldChg>
      <pc:sldChg chg="del">
        <pc:chgData name="George Mitsopoulos" userId="fff6745c-b1a6-421c-a2a2-fd354f60d234" providerId="ADAL" clId="{5030D38B-B45C-463E-B689-BA8F7A363030}" dt="2024-04-06T02:02:23.636" v="211" actId="47"/>
        <pc:sldMkLst>
          <pc:docMk/>
          <pc:sldMk cId="60791856" sldId="376"/>
        </pc:sldMkLst>
      </pc:sldChg>
      <pc:sldChg chg="del">
        <pc:chgData name="George Mitsopoulos" userId="fff6745c-b1a6-421c-a2a2-fd354f60d234" providerId="ADAL" clId="{5030D38B-B45C-463E-B689-BA8F7A363030}" dt="2024-04-06T02:02:14.824" v="168" actId="47"/>
        <pc:sldMkLst>
          <pc:docMk/>
          <pc:sldMk cId="3781202527" sldId="403"/>
        </pc:sldMkLst>
      </pc:sldChg>
      <pc:sldChg chg="del">
        <pc:chgData name="George Mitsopoulos" userId="fff6745c-b1a6-421c-a2a2-fd354f60d234" providerId="ADAL" clId="{5030D38B-B45C-463E-B689-BA8F7A363030}" dt="2024-04-06T02:02:18.115" v="184" actId="47"/>
        <pc:sldMkLst>
          <pc:docMk/>
          <pc:sldMk cId="234254204" sldId="405"/>
        </pc:sldMkLst>
      </pc:sldChg>
      <pc:sldChg chg="del">
        <pc:chgData name="George Mitsopoulos" userId="fff6745c-b1a6-421c-a2a2-fd354f60d234" providerId="ADAL" clId="{5030D38B-B45C-463E-B689-BA8F7A363030}" dt="2024-04-06T02:02:18.665" v="187" actId="47"/>
        <pc:sldMkLst>
          <pc:docMk/>
          <pc:sldMk cId="3639559951" sldId="406"/>
        </pc:sldMkLst>
      </pc:sldChg>
      <pc:sldChg chg="del">
        <pc:chgData name="George Mitsopoulos" userId="fff6745c-b1a6-421c-a2a2-fd354f60d234" providerId="ADAL" clId="{5030D38B-B45C-463E-B689-BA8F7A363030}" dt="2024-04-06T02:02:15.641" v="170" actId="47"/>
        <pc:sldMkLst>
          <pc:docMk/>
          <pc:sldMk cId="2197733681" sldId="407"/>
        </pc:sldMkLst>
      </pc:sldChg>
      <pc:sldChg chg="del">
        <pc:chgData name="George Mitsopoulos" userId="fff6745c-b1a6-421c-a2a2-fd354f60d234" providerId="ADAL" clId="{5030D38B-B45C-463E-B689-BA8F7A363030}" dt="2024-04-06T02:02:17.406" v="180" actId="47"/>
        <pc:sldMkLst>
          <pc:docMk/>
          <pc:sldMk cId="3314162234" sldId="409"/>
        </pc:sldMkLst>
      </pc:sldChg>
      <pc:sldChg chg="del">
        <pc:chgData name="George Mitsopoulos" userId="fff6745c-b1a6-421c-a2a2-fd354f60d234" providerId="ADAL" clId="{5030D38B-B45C-463E-B689-BA8F7A363030}" dt="2024-04-06T02:02:16.146" v="173" actId="47"/>
        <pc:sldMkLst>
          <pc:docMk/>
          <pc:sldMk cId="606374956" sldId="411"/>
        </pc:sldMkLst>
      </pc:sldChg>
      <pc:sldChg chg="del">
        <pc:chgData name="George Mitsopoulos" userId="fff6745c-b1a6-421c-a2a2-fd354f60d234" providerId="ADAL" clId="{5030D38B-B45C-463E-B689-BA8F7A363030}" dt="2024-04-06T02:02:15.815" v="171" actId="47"/>
        <pc:sldMkLst>
          <pc:docMk/>
          <pc:sldMk cId="2778159674" sldId="412"/>
        </pc:sldMkLst>
      </pc:sldChg>
      <pc:sldChg chg="del">
        <pc:chgData name="George Mitsopoulos" userId="fff6745c-b1a6-421c-a2a2-fd354f60d234" providerId="ADAL" clId="{5030D38B-B45C-463E-B689-BA8F7A363030}" dt="2024-04-06T02:02:15.957" v="172" actId="47"/>
        <pc:sldMkLst>
          <pc:docMk/>
          <pc:sldMk cId="2626472377" sldId="413"/>
        </pc:sldMkLst>
      </pc:sldChg>
      <pc:sldChg chg="del">
        <pc:chgData name="George Mitsopoulos" userId="fff6745c-b1a6-421c-a2a2-fd354f60d234" providerId="ADAL" clId="{5030D38B-B45C-463E-B689-BA8F7A363030}" dt="2024-04-06T02:02:16.335" v="174" actId="47"/>
        <pc:sldMkLst>
          <pc:docMk/>
          <pc:sldMk cId="3803992033" sldId="415"/>
        </pc:sldMkLst>
      </pc:sldChg>
      <pc:sldChg chg="del">
        <pc:chgData name="George Mitsopoulos" userId="fff6745c-b1a6-421c-a2a2-fd354f60d234" providerId="ADAL" clId="{5030D38B-B45C-463E-B689-BA8F7A363030}" dt="2024-04-06T02:02:16.493" v="175" actId="47"/>
        <pc:sldMkLst>
          <pc:docMk/>
          <pc:sldMk cId="3406869049" sldId="416"/>
        </pc:sldMkLst>
      </pc:sldChg>
      <pc:sldChg chg="del">
        <pc:chgData name="George Mitsopoulos" userId="fff6745c-b1a6-421c-a2a2-fd354f60d234" providerId="ADAL" clId="{5030D38B-B45C-463E-B689-BA8F7A363030}" dt="2024-04-06T02:02:16.650" v="176" actId="47"/>
        <pc:sldMkLst>
          <pc:docMk/>
          <pc:sldMk cId="750471382" sldId="417"/>
        </pc:sldMkLst>
      </pc:sldChg>
      <pc:sldChg chg="del">
        <pc:chgData name="George Mitsopoulos" userId="fff6745c-b1a6-421c-a2a2-fd354f60d234" providerId="ADAL" clId="{5030D38B-B45C-463E-B689-BA8F7A363030}" dt="2024-04-06T02:02:15.323" v="169" actId="47"/>
        <pc:sldMkLst>
          <pc:docMk/>
          <pc:sldMk cId="77611229" sldId="418"/>
        </pc:sldMkLst>
      </pc:sldChg>
      <pc:sldChg chg="del">
        <pc:chgData name="George Mitsopoulos" userId="fff6745c-b1a6-421c-a2a2-fd354f60d234" providerId="ADAL" clId="{5030D38B-B45C-463E-B689-BA8F7A363030}" dt="2024-04-06T02:02:16.839" v="177" actId="47"/>
        <pc:sldMkLst>
          <pc:docMk/>
          <pc:sldMk cId="37291714" sldId="419"/>
        </pc:sldMkLst>
      </pc:sldChg>
      <pc:sldChg chg="del">
        <pc:chgData name="George Mitsopoulos" userId="fff6745c-b1a6-421c-a2a2-fd354f60d234" providerId="ADAL" clId="{5030D38B-B45C-463E-B689-BA8F7A363030}" dt="2024-04-06T02:02:17.013" v="178" actId="47"/>
        <pc:sldMkLst>
          <pc:docMk/>
          <pc:sldMk cId="1529857916" sldId="420"/>
        </pc:sldMkLst>
      </pc:sldChg>
      <pc:sldChg chg="del">
        <pc:chgData name="George Mitsopoulos" userId="fff6745c-b1a6-421c-a2a2-fd354f60d234" providerId="ADAL" clId="{5030D38B-B45C-463E-B689-BA8F7A363030}" dt="2024-04-06T02:02:17.202" v="179" actId="47"/>
        <pc:sldMkLst>
          <pc:docMk/>
          <pc:sldMk cId="1183570324" sldId="421"/>
        </pc:sldMkLst>
      </pc:sldChg>
      <pc:sldChg chg="del">
        <pc:chgData name="George Mitsopoulos" userId="fff6745c-b1a6-421c-a2a2-fd354f60d234" providerId="ADAL" clId="{5030D38B-B45C-463E-B689-BA8F7A363030}" dt="2024-04-06T02:02:17.596" v="181" actId="47"/>
        <pc:sldMkLst>
          <pc:docMk/>
          <pc:sldMk cId="702162802" sldId="422"/>
        </pc:sldMkLst>
      </pc:sldChg>
      <pc:sldChg chg="del">
        <pc:chgData name="George Mitsopoulos" userId="fff6745c-b1a6-421c-a2a2-fd354f60d234" providerId="ADAL" clId="{5030D38B-B45C-463E-B689-BA8F7A363030}" dt="2024-04-06T02:02:17.784" v="182" actId="47"/>
        <pc:sldMkLst>
          <pc:docMk/>
          <pc:sldMk cId="1023406286" sldId="423"/>
        </pc:sldMkLst>
      </pc:sldChg>
      <pc:sldChg chg="del">
        <pc:chgData name="George Mitsopoulos" userId="fff6745c-b1a6-421c-a2a2-fd354f60d234" providerId="ADAL" clId="{5030D38B-B45C-463E-B689-BA8F7A363030}" dt="2024-04-06T02:02:17.942" v="183" actId="47"/>
        <pc:sldMkLst>
          <pc:docMk/>
          <pc:sldMk cId="2371080836" sldId="424"/>
        </pc:sldMkLst>
      </pc:sldChg>
      <pc:sldChg chg="del">
        <pc:chgData name="George Mitsopoulos" userId="fff6745c-b1a6-421c-a2a2-fd354f60d234" providerId="ADAL" clId="{5030D38B-B45C-463E-B689-BA8F7A363030}" dt="2024-04-06T02:02:18.304" v="185" actId="47"/>
        <pc:sldMkLst>
          <pc:docMk/>
          <pc:sldMk cId="821072216" sldId="425"/>
        </pc:sldMkLst>
      </pc:sldChg>
      <pc:sldChg chg="del">
        <pc:chgData name="George Mitsopoulos" userId="fff6745c-b1a6-421c-a2a2-fd354f60d234" providerId="ADAL" clId="{5030D38B-B45C-463E-B689-BA8F7A363030}" dt="2024-04-06T02:02:18.460" v="186" actId="47"/>
        <pc:sldMkLst>
          <pc:docMk/>
          <pc:sldMk cId="268533729" sldId="426"/>
        </pc:sldMkLst>
      </pc:sldChg>
      <pc:sldChg chg="del">
        <pc:chgData name="George Mitsopoulos" userId="fff6745c-b1a6-421c-a2a2-fd354f60d234" providerId="ADAL" clId="{5030D38B-B45C-463E-B689-BA8F7A363030}" dt="2024-04-06T02:02:57.755" v="340" actId="47"/>
        <pc:sldMkLst>
          <pc:docMk/>
          <pc:sldMk cId="2374581259" sldId="434"/>
        </pc:sldMkLst>
      </pc:sldChg>
      <pc:sldChg chg="del">
        <pc:chgData name="George Mitsopoulos" userId="fff6745c-b1a6-421c-a2a2-fd354f60d234" providerId="ADAL" clId="{5030D38B-B45C-463E-B689-BA8F7A363030}" dt="2024-04-06T02:03:00.008" v="352" actId="47"/>
        <pc:sldMkLst>
          <pc:docMk/>
          <pc:sldMk cId="2844195207" sldId="435"/>
        </pc:sldMkLst>
      </pc:sldChg>
      <pc:sldChg chg="del">
        <pc:chgData name="George Mitsopoulos" userId="fff6745c-b1a6-421c-a2a2-fd354f60d234" providerId="ADAL" clId="{5030D38B-B45C-463E-B689-BA8F7A363030}" dt="2024-04-06T02:03:00.212" v="353" actId="47"/>
        <pc:sldMkLst>
          <pc:docMk/>
          <pc:sldMk cId="269192145" sldId="443"/>
        </pc:sldMkLst>
      </pc:sldChg>
      <pc:sldChg chg="del">
        <pc:chgData name="George Mitsopoulos" userId="fff6745c-b1a6-421c-a2a2-fd354f60d234" providerId="ADAL" clId="{5030D38B-B45C-463E-B689-BA8F7A363030}" dt="2024-04-06T02:02:40.667" v="272" actId="47"/>
        <pc:sldMkLst>
          <pc:docMk/>
          <pc:sldMk cId="49974332" sldId="586"/>
        </pc:sldMkLst>
      </pc:sldChg>
      <pc:sldChg chg="del">
        <pc:chgData name="George Mitsopoulos" userId="fff6745c-b1a6-421c-a2a2-fd354f60d234" providerId="ADAL" clId="{5030D38B-B45C-463E-B689-BA8F7A363030}" dt="2024-04-06T02:02:39.550" v="266" actId="47"/>
        <pc:sldMkLst>
          <pc:docMk/>
          <pc:sldMk cId="1326050196" sldId="587"/>
        </pc:sldMkLst>
      </pc:sldChg>
      <pc:sldChg chg="del">
        <pc:chgData name="George Mitsopoulos" userId="fff6745c-b1a6-421c-a2a2-fd354f60d234" providerId="ADAL" clId="{5030D38B-B45C-463E-B689-BA8F7A363030}" dt="2024-04-06T02:02:39.898" v="268" actId="47"/>
        <pc:sldMkLst>
          <pc:docMk/>
          <pc:sldMk cId="844357185" sldId="588"/>
        </pc:sldMkLst>
      </pc:sldChg>
      <pc:sldChg chg="del">
        <pc:chgData name="George Mitsopoulos" userId="fff6745c-b1a6-421c-a2a2-fd354f60d234" providerId="ADAL" clId="{5030D38B-B45C-463E-B689-BA8F7A363030}" dt="2024-04-06T02:02:39.759" v="267" actId="47"/>
        <pc:sldMkLst>
          <pc:docMk/>
          <pc:sldMk cId="1159782918" sldId="589"/>
        </pc:sldMkLst>
      </pc:sldChg>
      <pc:sldChg chg="del">
        <pc:chgData name="George Mitsopoulos" userId="fff6745c-b1a6-421c-a2a2-fd354f60d234" providerId="ADAL" clId="{5030D38B-B45C-463E-B689-BA8F7A363030}" dt="2024-04-06T02:02:40.243" v="270" actId="47"/>
        <pc:sldMkLst>
          <pc:docMk/>
          <pc:sldMk cId="968880864" sldId="590"/>
        </pc:sldMkLst>
      </pc:sldChg>
      <pc:sldChg chg="del">
        <pc:chgData name="George Mitsopoulos" userId="fff6745c-b1a6-421c-a2a2-fd354f60d234" providerId="ADAL" clId="{5030D38B-B45C-463E-B689-BA8F7A363030}" dt="2024-04-06T02:02:40.086" v="269" actId="47"/>
        <pc:sldMkLst>
          <pc:docMk/>
          <pc:sldMk cId="2122759135" sldId="591"/>
        </pc:sldMkLst>
      </pc:sldChg>
      <pc:sldChg chg="del">
        <pc:chgData name="George Mitsopoulos" userId="fff6745c-b1a6-421c-a2a2-fd354f60d234" providerId="ADAL" clId="{5030D38B-B45C-463E-B689-BA8F7A363030}" dt="2024-04-06T02:02:41.083" v="273" actId="47"/>
        <pc:sldMkLst>
          <pc:docMk/>
          <pc:sldMk cId="2851802162" sldId="592"/>
        </pc:sldMkLst>
      </pc:sldChg>
      <pc:sldChg chg="del">
        <pc:chgData name="George Mitsopoulos" userId="fff6745c-b1a6-421c-a2a2-fd354f60d234" providerId="ADAL" clId="{5030D38B-B45C-463E-B689-BA8F7A363030}" dt="2024-04-06T02:02:41.241" v="274" actId="47"/>
        <pc:sldMkLst>
          <pc:docMk/>
          <pc:sldMk cId="2834316591" sldId="593"/>
        </pc:sldMkLst>
      </pc:sldChg>
      <pc:sldChg chg="del">
        <pc:chgData name="George Mitsopoulos" userId="fff6745c-b1a6-421c-a2a2-fd354f60d234" providerId="ADAL" clId="{5030D38B-B45C-463E-B689-BA8F7A363030}" dt="2024-04-06T02:02:41.584" v="276" actId="47"/>
        <pc:sldMkLst>
          <pc:docMk/>
          <pc:sldMk cId="1938687862" sldId="595"/>
        </pc:sldMkLst>
      </pc:sldChg>
      <pc:sldChg chg="del">
        <pc:chgData name="George Mitsopoulos" userId="fff6745c-b1a6-421c-a2a2-fd354f60d234" providerId="ADAL" clId="{5030D38B-B45C-463E-B689-BA8F7A363030}" dt="2024-04-06T02:02:41.411" v="275" actId="47"/>
        <pc:sldMkLst>
          <pc:docMk/>
          <pc:sldMk cId="629256596" sldId="596"/>
        </pc:sldMkLst>
      </pc:sldChg>
      <pc:sldChg chg="del">
        <pc:chgData name="George Mitsopoulos" userId="fff6745c-b1a6-421c-a2a2-fd354f60d234" providerId="ADAL" clId="{5030D38B-B45C-463E-B689-BA8F7A363030}" dt="2024-04-06T02:02:41.743" v="277" actId="47"/>
        <pc:sldMkLst>
          <pc:docMk/>
          <pc:sldMk cId="3649318231" sldId="597"/>
        </pc:sldMkLst>
      </pc:sldChg>
      <pc:sldChg chg="del">
        <pc:chgData name="George Mitsopoulos" userId="fff6745c-b1a6-421c-a2a2-fd354f60d234" providerId="ADAL" clId="{5030D38B-B45C-463E-B689-BA8F7A363030}" dt="2024-04-06T02:02:41.902" v="278" actId="47"/>
        <pc:sldMkLst>
          <pc:docMk/>
          <pc:sldMk cId="1912416434" sldId="598"/>
        </pc:sldMkLst>
      </pc:sldChg>
      <pc:sldChg chg="del">
        <pc:chgData name="George Mitsopoulos" userId="fff6745c-b1a6-421c-a2a2-fd354f60d234" providerId="ADAL" clId="{5030D38B-B45C-463E-B689-BA8F7A363030}" dt="2024-04-06T02:02:42.052" v="279" actId="47"/>
        <pc:sldMkLst>
          <pc:docMk/>
          <pc:sldMk cId="1531787448" sldId="599"/>
        </pc:sldMkLst>
      </pc:sldChg>
      <pc:sldChg chg="del">
        <pc:chgData name="George Mitsopoulos" userId="fff6745c-b1a6-421c-a2a2-fd354f60d234" providerId="ADAL" clId="{5030D38B-B45C-463E-B689-BA8F7A363030}" dt="2024-04-06T02:02:42.186" v="280" actId="47"/>
        <pc:sldMkLst>
          <pc:docMk/>
          <pc:sldMk cId="1432129856" sldId="600"/>
        </pc:sldMkLst>
      </pc:sldChg>
      <pc:sldChg chg="del">
        <pc:chgData name="George Mitsopoulos" userId="fff6745c-b1a6-421c-a2a2-fd354f60d234" providerId="ADAL" clId="{5030D38B-B45C-463E-B689-BA8F7A363030}" dt="2024-04-06T02:02:43.039" v="282" actId="47"/>
        <pc:sldMkLst>
          <pc:docMk/>
          <pc:sldMk cId="3112802609" sldId="601"/>
        </pc:sldMkLst>
      </pc:sldChg>
      <pc:sldChg chg="del">
        <pc:chgData name="George Mitsopoulos" userId="fff6745c-b1a6-421c-a2a2-fd354f60d234" providerId="ADAL" clId="{5030D38B-B45C-463E-B689-BA8F7A363030}" dt="2024-04-06T02:02:43.276" v="283" actId="47"/>
        <pc:sldMkLst>
          <pc:docMk/>
          <pc:sldMk cId="3989496169" sldId="602"/>
        </pc:sldMkLst>
      </pc:sldChg>
      <pc:sldChg chg="del">
        <pc:chgData name="George Mitsopoulos" userId="fff6745c-b1a6-421c-a2a2-fd354f60d234" providerId="ADAL" clId="{5030D38B-B45C-463E-B689-BA8F7A363030}" dt="2024-04-06T02:02:43.481" v="284" actId="47"/>
        <pc:sldMkLst>
          <pc:docMk/>
          <pc:sldMk cId="3811032734" sldId="603"/>
        </pc:sldMkLst>
      </pc:sldChg>
      <pc:sldChg chg="del">
        <pc:chgData name="George Mitsopoulos" userId="fff6745c-b1a6-421c-a2a2-fd354f60d234" providerId="ADAL" clId="{5030D38B-B45C-463E-B689-BA8F7A363030}" dt="2024-04-06T02:02:42.345" v="281" actId="47"/>
        <pc:sldMkLst>
          <pc:docMk/>
          <pc:sldMk cId="2001221243" sldId="604"/>
        </pc:sldMkLst>
      </pc:sldChg>
      <pc:sldChg chg="del">
        <pc:chgData name="George Mitsopoulos" userId="fff6745c-b1a6-421c-a2a2-fd354f60d234" providerId="ADAL" clId="{5030D38B-B45C-463E-B689-BA8F7A363030}" dt="2024-04-06T02:02:43.797" v="286" actId="47"/>
        <pc:sldMkLst>
          <pc:docMk/>
          <pc:sldMk cId="1405656897" sldId="605"/>
        </pc:sldMkLst>
      </pc:sldChg>
      <pc:sldChg chg="del">
        <pc:chgData name="George Mitsopoulos" userId="fff6745c-b1a6-421c-a2a2-fd354f60d234" providerId="ADAL" clId="{5030D38B-B45C-463E-B689-BA8F7A363030}" dt="2024-04-06T02:02:43.656" v="285" actId="47"/>
        <pc:sldMkLst>
          <pc:docMk/>
          <pc:sldMk cId="1533973064" sldId="606"/>
        </pc:sldMkLst>
      </pc:sldChg>
      <pc:sldChg chg="del">
        <pc:chgData name="George Mitsopoulos" userId="fff6745c-b1a6-421c-a2a2-fd354f60d234" providerId="ADAL" clId="{5030D38B-B45C-463E-B689-BA8F7A363030}" dt="2024-04-06T02:02:43.955" v="287" actId="47"/>
        <pc:sldMkLst>
          <pc:docMk/>
          <pc:sldMk cId="1078081565" sldId="607"/>
        </pc:sldMkLst>
      </pc:sldChg>
      <pc:sldChg chg="del">
        <pc:chgData name="George Mitsopoulos" userId="fff6745c-b1a6-421c-a2a2-fd354f60d234" providerId="ADAL" clId="{5030D38B-B45C-463E-B689-BA8F7A363030}" dt="2024-04-06T02:02:44.082" v="288" actId="47"/>
        <pc:sldMkLst>
          <pc:docMk/>
          <pc:sldMk cId="499080840" sldId="608"/>
        </pc:sldMkLst>
      </pc:sldChg>
      <pc:sldChg chg="del">
        <pc:chgData name="George Mitsopoulos" userId="fff6745c-b1a6-421c-a2a2-fd354f60d234" providerId="ADAL" clId="{5030D38B-B45C-463E-B689-BA8F7A363030}" dt="2024-04-06T02:02:44.274" v="289" actId="47"/>
        <pc:sldMkLst>
          <pc:docMk/>
          <pc:sldMk cId="3895231190" sldId="609"/>
        </pc:sldMkLst>
      </pc:sldChg>
      <pc:sldChg chg="del">
        <pc:chgData name="George Mitsopoulos" userId="fff6745c-b1a6-421c-a2a2-fd354f60d234" providerId="ADAL" clId="{5030D38B-B45C-463E-B689-BA8F7A363030}" dt="2024-04-06T02:02:44.670" v="290" actId="47"/>
        <pc:sldMkLst>
          <pc:docMk/>
          <pc:sldMk cId="2797320184" sldId="610"/>
        </pc:sldMkLst>
      </pc:sldChg>
      <pc:sldChg chg="del">
        <pc:chgData name="George Mitsopoulos" userId="fff6745c-b1a6-421c-a2a2-fd354f60d234" providerId="ADAL" clId="{5030D38B-B45C-463E-B689-BA8F7A363030}" dt="2024-04-06T02:02:44.984" v="292" actId="47"/>
        <pc:sldMkLst>
          <pc:docMk/>
          <pc:sldMk cId="2793980497" sldId="611"/>
        </pc:sldMkLst>
      </pc:sldChg>
      <pc:sldChg chg="del">
        <pc:chgData name="George Mitsopoulos" userId="fff6745c-b1a6-421c-a2a2-fd354f60d234" providerId="ADAL" clId="{5030D38B-B45C-463E-B689-BA8F7A363030}" dt="2024-04-06T02:02:45.884" v="295" actId="47"/>
        <pc:sldMkLst>
          <pc:docMk/>
          <pc:sldMk cId="1572850825" sldId="612"/>
        </pc:sldMkLst>
      </pc:sldChg>
      <pc:sldChg chg="del">
        <pc:chgData name="George Mitsopoulos" userId="fff6745c-b1a6-421c-a2a2-fd354f60d234" providerId="ADAL" clId="{5030D38B-B45C-463E-B689-BA8F7A363030}" dt="2024-04-06T02:02:45.697" v="294" actId="47"/>
        <pc:sldMkLst>
          <pc:docMk/>
          <pc:sldMk cId="3008876455" sldId="613"/>
        </pc:sldMkLst>
      </pc:sldChg>
      <pc:sldChg chg="del">
        <pc:chgData name="George Mitsopoulos" userId="fff6745c-b1a6-421c-a2a2-fd354f60d234" providerId="ADAL" clId="{5030D38B-B45C-463E-B689-BA8F7A363030}" dt="2024-04-06T02:02:44.825" v="291" actId="47"/>
        <pc:sldMkLst>
          <pc:docMk/>
          <pc:sldMk cId="798236058" sldId="614"/>
        </pc:sldMkLst>
      </pc:sldChg>
      <pc:sldChg chg="del">
        <pc:chgData name="George Mitsopoulos" userId="fff6745c-b1a6-421c-a2a2-fd354f60d234" providerId="ADAL" clId="{5030D38B-B45C-463E-B689-BA8F7A363030}" dt="2024-04-06T02:02:32.593" v="235" actId="47"/>
        <pc:sldMkLst>
          <pc:docMk/>
          <pc:sldMk cId="1916748007" sldId="615"/>
        </pc:sldMkLst>
      </pc:sldChg>
      <pc:sldChg chg="del">
        <pc:chgData name="George Mitsopoulos" userId="fff6745c-b1a6-421c-a2a2-fd354f60d234" providerId="ADAL" clId="{5030D38B-B45C-463E-B689-BA8F7A363030}" dt="2024-04-06T02:02:40.384" v="271" actId="47"/>
        <pc:sldMkLst>
          <pc:docMk/>
          <pc:sldMk cId="1288040260" sldId="616"/>
        </pc:sldMkLst>
      </pc:sldChg>
      <pc:sldChg chg="del">
        <pc:chgData name="George Mitsopoulos" userId="fff6745c-b1a6-421c-a2a2-fd354f60d234" providerId="ADAL" clId="{5030D38B-B45C-463E-B689-BA8F7A363030}" dt="2024-04-06T02:02:31.738" v="231" actId="47"/>
        <pc:sldMkLst>
          <pc:docMk/>
          <pc:sldMk cId="148657913" sldId="815"/>
        </pc:sldMkLst>
      </pc:sldChg>
      <pc:sldChg chg="del">
        <pc:chgData name="George Mitsopoulos" userId="fff6745c-b1a6-421c-a2a2-fd354f60d234" providerId="ADAL" clId="{5030D38B-B45C-463E-B689-BA8F7A363030}" dt="2024-04-06T02:02:21.675" v="201" actId="47"/>
        <pc:sldMkLst>
          <pc:docMk/>
          <pc:sldMk cId="1597711426" sldId="2853"/>
        </pc:sldMkLst>
      </pc:sldChg>
      <pc:sldChg chg="del">
        <pc:chgData name="George Mitsopoulos" userId="fff6745c-b1a6-421c-a2a2-fd354f60d234" providerId="ADAL" clId="{5030D38B-B45C-463E-B689-BA8F7A363030}" dt="2024-04-06T02:02:29.044" v="223" actId="47"/>
        <pc:sldMkLst>
          <pc:docMk/>
          <pc:sldMk cId="2765206845" sldId="2859"/>
        </pc:sldMkLst>
      </pc:sldChg>
      <pc:sldChg chg="del">
        <pc:chgData name="George Mitsopoulos" userId="fff6745c-b1a6-421c-a2a2-fd354f60d234" providerId="ADAL" clId="{5030D38B-B45C-463E-B689-BA8F7A363030}" dt="2024-04-06T02:02:21.848" v="202" actId="47"/>
        <pc:sldMkLst>
          <pc:docMk/>
          <pc:sldMk cId="3462719311" sldId="2860"/>
        </pc:sldMkLst>
      </pc:sldChg>
      <pc:sldChg chg="del">
        <pc:chgData name="George Mitsopoulos" userId="fff6745c-b1a6-421c-a2a2-fd354f60d234" providerId="ADAL" clId="{5030D38B-B45C-463E-B689-BA8F7A363030}" dt="2024-04-06T02:02:19.876" v="191" actId="47"/>
        <pc:sldMkLst>
          <pc:docMk/>
          <pc:sldMk cId="821946852" sldId="3527"/>
        </pc:sldMkLst>
      </pc:sldChg>
      <pc:sldChg chg="del">
        <pc:chgData name="George Mitsopoulos" userId="fff6745c-b1a6-421c-a2a2-fd354f60d234" providerId="ADAL" clId="{5030D38B-B45C-463E-B689-BA8F7A363030}" dt="2024-04-06T02:02:19.702" v="190" actId="47"/>
        <pc:sldMkLst>
          <pc:docMk/>
          <pc:sldMk cId="2824070517" sldId="3980"/>
        </pc:sldMkLst>
      </pc:sldChg>
      <pc:sldChg chg="del">
        <pc:chgData name="George Mitsopoulos" userId="fff6745c-b1a6-421c-a2a2-fd354f60d234" providerId="ADAL" clId="{5030D38B-B45C-463E-B689-BA8F7A363030}" dt="2024-04-06T02:02:00.332" v="107" actId="47"/>
        <pc:sldMkLst>
          <pc:docMk/>
          <pc:sldMk cId="3623714784" sldId="4163"/>
        </pc:sldMkLst>
      </pc:sldChg>
      <pc:sldChg chg="del">
        <pc:chgData name="George Mitsopoulos" userId="fff6745c-b1a6-421c-a2a2-fd354f60d234" providerId="ADAL" clId="{5030D38B-B45C-463E-B689-BA8F7A363030}" dt="2024-04-06T02:02:04.331" v="120" actId="47"/>
        <pc:sldMkLst>
          <pc:docMk/>
          <pc:sldMk cId="2483556420" sldId="4178"/>
        </pc:sldMkLst>
      </pc:sldChg>
      <pc:sldChg chg="del">
        <pc:chgData name="George Mitsopoulos" userId="fff6745c-b1a6-421c-a2a2-fd354f60d234" providerId="ADAL" clId="{5030D38B-B45C-463E-B689-BA8F7A363030}" dt="2024-04-06T02:02:03.611" v="117" actId="47"/>
        <pc:sldMkLst>
          <pc:docMk/>
          <pc:sldMk cId="989628356" sldId="4195"/>
        </pc:sldMkLst>
      </pc:sldChg>
      <pc:sldChg chg="del">
        <pc:chgData name="George Mitsopoulos" userId="fff6745c-b1a6-421c-a2a2-fd354f60d234" providerId="ADAL" clId="{5030D38B-B45C-463E-B689-BA8F7A363030}" dt="2024-04-06T02:02:03.859" v="118" actId="47"/>
        <pc:sldMkLst>
          <pc:docMk/>
          <pc:sldMk cId="4120388654" sldId="4198"/>
        </pc:sldMkLst>
      </pc:sldChg>
      <pc:sldChg chg="del">
        <pc:chgData name="George Mitsopoulos" userId="fff6745c-b1a6-421c-a2a2-fd354f60d234" providerId="ADAL" clId="{5030D38B-B45C-463E-B689-BA8F7A363030}" dt="2024-04-06T02:02:04.063" v="119" actId="47"/>
        <pc:sldMkLst>
          <pc:docMk/>
          <pc:sldMk cId="3765368259" sldId="4203"/>
        </pc:sldMkLst>
      </pc:sldChg>
      <pc:sldChg chg="del">
        <pc:chgData name="George Mitsopoulos" userId="fff6745c-b1a6-421c-a2a2-fd354f60d234" providerId="ADAL" clId="{5030D38B-B45C-463E-B689-BA8F7A363030}" dt="2024-04-06T02:02:02.297" v="111" actId="47"/>
        <pc:sldMkLst>
          <pc:docMk/>
          <pc:sldMk cId="3722917368" sldId="4206"/>
        </pc:sldMkLst>
      </pc:sldChg>
      <pc:sldChg chg="del">
        <pc:chgData name="George Mitsopoulos" userId="fff6745c-b1a6-421c-a2a2-fd354f60d234" providerId="ADAL" clId="{5030D38B-B45C-463E-B689-BA8F7A363030}" dt="2024-04-06T02:02:03.385" v="116" actId="47"/>
        <pc:sldMkLst>
          <pc:docMk/>
          <pc:sldMk cId="3228641468" sldId="4207"/>
        </pc:sldMkLst>
      </pc:sldChg>
      <pc:sldChg chg="del">
        <pc:chgData name="George Mitsopoulos" userId="fff6745c-b1a6-421c-a2a2-fd354f60d234" providerId="ADAL" clId="{5030D38B-B45C-463E-B689-BA8F7A363030}" dt="2024-04-06T02:02:03.134" v="115" actId="47"/>
        <pc:sldMkLst>
          <pc:docMk/>
          <pc:sldMk cId="698776633" sldId="4208"/>
        </pc:sldMkLst>
      </pc:sldChg>
      <pc:sldChg chg="del">
        <pc:chgData name="George Mitsopoulos" userId="fff6745c-b1a6-421c-a2a2-fd354f60d234" providerId="ADAL" clId="{5030D38B-B45C-463E-B689-BA8F7A363030}" dt="2024-04-06T02:02:28.320" v="222" actId="47"/>
        <pc:sldMkLst>
          <pc:docMk/>
          <pc:sldMk cId="3347289380" sldId="4345"/>
        </pc:sldMkLst>
      </pc:sldChg>
      <pc:sldChg chg="del">
        <pc:chgData name="George Mitsopoulos" userId="fff6745c-b1a6-421c-a2a2-fd354f60d234" providerId="ADAL" clId="{5030D38B-B45C-463E-B689-BA8F7A363030}" dt="2024-04-06T02:02:22.163" v="204" actId="47"/>
        <pc:sldMkLst>
          <pc:docMk/>
          <pc:sldMk cId="3021658187" sldId="4356"/>
        </pc:sldMkLst>
      </pc:sldChg>
      <pc:sldChg chg="del">
        <pc:chgData name="George Mitsopoulos" userId="fff6745c-b1a6-421c-a2a2-fd354f60d234" providerId="ADAL" clId="{5030D38B-B45C-463E-B689-BA8F7A363030}" dt="2024-04-06T02:02:22.337" v="205" actId="47"/>
        <pc:sldMkLst>
          <pc:docMk/>
          <pc:sldMk cId="4233709189" sldId="4357"/>
        </pc:sldMkLst>
      </pc:sldChg>
      <pc:sldChg chg="del">
        <pc:chgData name="George Mitsopoulos" userId="fff6745c-b1a6-421c-a2a2-fd354f60d234" providerId="ADAL" clId="{5030D38B-B45C-463E-B689-BA8F7A363030}" dt="2024-04-06T02:02:19.467" v="189" actId="47"/>
        <pc:sldMkLst>
          <pc:docMk/>
          <pc:sldMk cId="2601904594" sldId="4369"/>
        </pc:sldMkLst>
      </pc:sldChg>
      <pc:sldChg chg="del">
        <pc:chgData name="George Mitsopoulos" userId="fff6745c-b1a6-421c-a2a2-fd354f60d234" providerId="ADAL" clId="{5030D38B-B45C-463E-B689-BA8F7A363030}" dt="2024-04-06T02:02:22.668" v="207" actId="47"/>
        <pc:sldMkLst>
          <pc:docMk/>
          <pc:sldMk cId="1944603710" sldId="4383"/>
        </pc:sldMkLst>
      </pc:sldChg>
      <pc:sldChg chg="del">
        <pc:chgData name="George Mitsopoulos" userId="fff6745c-b1a6-421c-a2a2-fd354f60d234" providerId="ADAL" clId="{5030D38B-B45C-463E-B689-BA8F7A363030}" dt="2024-04-06T02:02:22.505" v="206" actId="47"/>
        <pc:sldMkLst>
          <pc:docMk/>
          <pc:sldMk cId="886718141" sldId="4387"/>
        </pc:sldMkLst>
      </pc:sldChg>
      <pc:sldChg chg="del">
        <pc:chgData name="George Mitsopoulos" userId="fff6745c-b1a6-421c-a2a2-fd354f60d234" providerId="ADAL" clId="{5030D38B-B45C-463E-B689-BA8F7A363030}" dt="2024-04-06T02:02:24.213" v="213" actId="47"/>
        <pc:sldMkLst>
          <pc:docMk/>
          <pc:sldMk cId="2494660320" sldId="4388"/>
        </pc:sldMkLst>
      </pc:sldChg>
      <pc:sldChg chg="del">
        <pc:chgData name="George Mitsopoulos" userId="fff6745c-b1a6-421c-a2a2-fd354f60d234" providerId="ADAL" clId="{5030D38B-B45C-463E-B689-BA8F7A363030}" dt="2024-04-06T02:02:27.488" v="221" actId="47"/>
        <pc:sldMkLst>
          <pc:docMk/>
          <pc:sldMk cId="1625152500" sldId="4401"/>
        </pc:sldMkLst>
      </pc:sldChg>
      <pc:sldChg chg="del">
        <pc:chgData name="George Mitsopoulos" userId="fff6745c-b1a6-421c-a2a2-fd354f60d234" providerId="ADAL" clId="{5030D38B-B45C-463E-B689-BA8F7A363030}" dt="2024-04-06T02:02:23.345" v="210" actId="47"/>
        <pc:sldMkLst>
          <pc:docMk/>
          <pc:sldMk cId="2793777416" sldId="4403"/>
        </pc:sldMkLst>
      </pc:sldChg>
      <pc:sldChg chg="del">
        <pc:chgData name="George Mitsopoulos" userId="fff6745c-b1a6-421c-a2a2-fd354f60d234" providerId="ADAL" clId="{5030D38B-B45C-463E-B689-BA8F7A363030}" dt="2024-04-06T02:02:23.156" v="209" actId="47"/>
        <pc:sldMkLst>
          <pc:docMk/>
          <pc:sldMk cId="1740257822" sldId="4404"/>
        </pc:sldMkLst>
      </pc:sldChg>
      <pc:sldChg chg="del">
        <pc:chgData name="George Mitsopoulos" userId="fff6745c-b1a6-421c-a2a2-fd354f60d234" providerId="ADAL" clId="{5030D38B-B45C-463E-B689-BA8F7A363030}" dt="2024-04-06T02:02:24.928" v="216" actId="47"/>
        <pc:sldMkLst>
          <pc:docMk/>
          <pc:sldMk cId="687116731" sldId="4405"/>
        </pc:sldMkLst>
      </pc:sldChg>
      <pc:sldChg chg="del">
        <pc:chgData name="George Mitsopoulos" userId="fff6745c-b1a6-421c-a2a2-fd354f60d234" providerId="ADAL" clId="{5030D38B-B45C-463E-B689-BA8F7A363030}" dt="2024-04-06T02:02:26.229" v="220" actId="47"/>
        <pc:sldMkLst>
          <pc:docMk/>
          <pc:sldMk cId="1723398158" sldId="4406"/>
        </pc:sldMkLst>
      </pc:sldChg>
      <pc:sldChg chg="del">
        <pc:chgData name="George Mitsopoulos" userId="fff6745c-b1a6-421c-a2a2-fd354f60d234" providerId="ADAL" clId="{5030D38B-B45C-463E-B689-BA8F7A363030}" dt="2024-04-06T02:02:25.506" v="219" actId="47"/>
        <pc:sldMkLst>
          <pc:docMk/>
          <pc:sldMk cId="3312421096" sldId="4409"/>
        </pc:sldMkLst>
      </pc:sldChg>
      <pc:sldChg chg="del">
        <pc:chgData name="George Mitsopoulos" userId="fff6745c-b1a6-421c-a2a2-fd354f60d234" providerId="ADAL" clId="{5030D38B-B45C-463E-B689-BA8F7A363030}" dt="2024-04-06T02:02:25.065" v="217" actId="47"/>
        <pc:sldMkLst>
          <pc:docMk/>
          <pc:sldMk cId="1367134869" sldId="4412"/>
        </pc:sldMkLst>
      </pc:sldChg>
      <pc:sldChg chg="del">
        <pc:chgData name="George Mitsopoulos" userId="fff6745c-b1a6-421c-a2a2-fd354f60d234" providerId="ADAL" clId="{5030D38B-B45C-463E-B689-BA8F7A363030}" dt="2024-04-06T02:02:20.255" v="193" actId="47"/>
        <pc:sldMkLst>
          <pc:docMk/>
          <pc:sldMk cId="2319475621" sldId="4413"/>
        </pc:sldMkLst>
      </pc:sldChg>
      <pc:sldChg chg="del">
        <pc:chgData name="George Mitsopoulos" userId="fff6745c-b1a6-421c-a2a2-fd354f60d234" providerId="ADAL" clId="{5030D38B-B45C-463E-B689-BA8F7A363030}" dt="2024-04-06T02:02:20.761" v="196" actId="47"/>
        <pc:sldMkLst>
          <pc:docMk/>
          <pc:sldMk cId="2420505134" sldId="4414"/>
        </pc:sldMkLst>
      </pc:sldChg>
      <pc:sldChg chg="del">
        <pc:chgData name="George Mitsopoulos" userId="fff6745c-b1a6-421c-a2a2-fd354f60d234" providerId="ADAL" clId="{5030D38B-B45C-463E-B689-BA8F7A363030}" dt="2024-04-06T02:02:20.918" v="197" actId="47"/>
        <pc:sldMkLst>
          <pc:docMk/>
          <pc:sldMk cId="2273615559" sldId="4422"/>
        </pc:sldMkLst>
      </pc:sldChg>
      <pc:sldChg chg="del">
        <pc:chgData name="George Mitsopoulos" userId="fff6745c-b1a6-421c-a2a2-fd354f60d234" providerId="ADAL" clId="{5030D38B-B45C-463E-B689-BA8F7A363030}" dt="2024-04-06T02:02:21.298" v="199" actId="47"/>
        <pc:sldMkLst>
          <pc:docMk/>
          <pc:sldMk cId="2190352022" sldId="4425"/>
        </pc:sldMkLst>
      </pc:sldChg>
      <pc:sldChg chg="del">
        <pc:chgData name="George Mitsopoulos" userId="fff6745c-b1a6-421c-a2a2-fd354f60d234" providerId="ADAL" clId="{5030D38B-B45C-463E-B689-BA8F7A363030}" dt="2024-04-06T02:02:21.482" v="200" actId="47"/>
        <pc:sldMkLst>
          <pc:docMk/>
          <pc:sldMk cId="4079929791" sldId="4426"/>
        </pc:sldMkLst>
      </pc:sldChg>
      <pc:sldChg chg="del">
        <pc:chgData name="George Mitsopoulos" userId="fff6745c-b1a6-421c-a2a2-fd354f60d234" providerId="ADAL" clId="{5030D38B-B45C-463E-B689-BA8F7A363030}" dt="2024-04-06T02:02:21.124" v="198" actId="47"/>
        <pc:sldMkLst>
          <pc:docMk/>
          <pc:sldMk cId="3815526216" sldId="4427"/>
        </pc:sldMkLst>
      </pc:sldChg>
      <pc:sldChg chg="del">
        <pc:chgData name="George Mitsopoulos" userId="fff6745c-b1a6-421c-a2a2-fd354f60d234" providerId="ADAL" clId="{5030D38B-B45C-463E-B689-BA8F7A363030}" dt="2024-04-06T02:02:22.021" v="203" actId="47"/>
        <pc:sldMkLst>
          <pc:docMk/>
          <pc:sldMk cId="2934095279" sldId="4428"/>
        </pc:sldMkLst>
      </pc:sldChg>
      <pc:sldChg chg="del">
        <pc:chgData name="George Mitsopoulos" userId="fff6745c-b1a6-421c-a2a2-fd354f60d234" providerId="ADAL" clId="{5030D38B-B45C-463E-B689-BA8F7A363030}" dt="2024-04-06T02:02:24.355" v="214" actId="47"/>
        <pc:sldMkLst>
          <pc:docMk/>
          <pc:sldMk cId="513892858" sldId="4429"/>
        </pc:sldMkLst>
      </pc:sldChg>
      <pc:sldChg chg="del">
        <pc:chgData name="George Mitsopoulos" userId="fff6745c-b1a6-421c-a2a2-fd354f60d234" providerId="ADAL" clId="{5030D38B-B45C-463E-B689-BA8F7A363030}" dt="2024-04-06T02:02:24.654" v="215" actId="47"/>
        <pc:sldMkLst>
          <pc:docMk/>
          <pc:sldMk cId="3424665815" sldId="4431"/>
        </pc:sldMkLst>
      </pc:sldChg>
      <pc:sldChg chg="del">
        <pc:chgData name="George Mitsopoulos" userId="fff6745c-b1a6-421c-a2a2-fd354f60d234" providerId="ADAL" clId="{5030D38B-B45C-463E-B689-BA8F7A363030}" dt="2024-04-06T02:02:25.222" v="218" actId="47"/>
        <pc:sldMkLst>
          <pc:docMk/>
          <pc:sldMk cId="3952215208" sldId="4432"/>
        </pc:sldMkLst>
      </pc:sldChg>
      <pc:sldChg chg="del">
        <pc:chgData name="George Mitsopoulos" userId="fff6745c-b1a6-421c-a2a2-fd354f60d234" providerId="ADAL" clId="{5030D38B-B45C-463E-B689-BA8F7A363030}" dt="2024-04-06T02:02:50.930" v="315" actId="47"/>
        <pc:sldMkLst>
          <pc:docMk/>
          <pc:sldMk cId="2977085588" sldId="5282"/>
        </pc:sldMkLst>
      </pc:sldChg>
      <pc:sldChg chg="del">
        <pc:chgData name="George Mitsopoulos" userId="fff6745c-b1a6-421c-a2a2-fd354f60d234" providerId="ADAL" clId="{5030D38B-B45C-463E-B689-BA8F7A363030}" dt="2024-04-06T02:02:50.065" v="311" actId="47"/>
        <pc:sldMkLst>
          <pc:docMk/>
          <pc:sldMk cId="638488882" sldId="5289"/>
        </pc:sldMkLst>
      </pc:sldChg>
      <pc:sldChg chg="del">
        <pc:chgData name="George Mitsopoulos" userId="fff6745c-b1a6-421c-a2a2-fd354f60d234" providerId="ADAL" clId="{5030D38B-B45C-463E-B689-BA8F7A363030}" dt="2024-04-06T02:02:50.410" v="313" actId="47"/>
        <pc:sldMkLst>
          <pc:docMk/>
          <pc:sldMk cId="2573853371" sldId="5290"/>
        </pc:sldMkLst>
      </pc:sldChg>
      <pc:sldChg chg="del">
        <pc:chgData name="George Mitsopoulos" userId="fff6745c-b1a6-421c-a2a2-fd354f60d234" providerId="ADAL" clId="{5030D38B-B45C-463E-B689-BA8F7A363030}" dt="2024-04-06T02:02:51.434" v="318" actId="47"/>
        <pc:sldMkLst>
          <pc:docMk/>
          <pc:sldMk cId="739502547" sldId="5295"/>
        </pc:sldMkLst>
      </pc:sldChg>
      <pc:sldChg chg="del">
        <pc:chgData name="George Mitsopoulos" userId="fff6745c-b1a6-421c-a2a2-fd354f60d234" providerId="ADAL" clId="{5030D38B-B45C-463E-B689-BA8F7A363030}" dt="2024-04-06T02:02:51.591" v="319" actId="47"/>
        <pc:sldMkLst>
          <pc:docMk/>
          <pc:sldMk cId="1197668238" sldId="5297"/>
        </pc:sldMkLst>
      </pc:sldChg>
      <pc:sldChg chg="del">
        <pc:chgData name="George Mitsopoulos" userId="fff6745c-b1a6-421c-a2a2-fd354f60d234" providerId="ADAL" clId="{5030D38B-B45C-463E-B689-BA8F7A363030}" dt="2024-04-06T02:02:53.040" v="322" actId="47"/>
        <pc:sldMkLst>
          <pc:docMk/>
          <pc:sldMk cId="651864272" sldId="2007579915"/>
        </pc:sldMkLst>
      </pc:sldChg>
      <pc:sldChg chg="del">
        <pc:chgData name="George Mitsopoulos" userId="fff6745c-b1a6-421c-a2a2-fd354f60d234" providerId="ADAL" clId="{5030D38B-B45C-463E-B689-BA8F7A363030}" dt="2024-04-06T02:02:53.275" v="323" actId="47"/>
        <pc:sldMkLst>
          <pc:docMk/>
          <pc:sldMk cId="3958226369" sldId="2076136230"/>
        </pc:sldMkLst>
      </pc:sldChg>
      <pc:sldChg chg="del">
        <pc:chgData name="George Mitsopoulos" userId="fff6745c-b1a6-421c-a2a2-fd354f60d234" providerId="ADAL" clId="{5030D38B-B45C-463E-B689-BA8F7A363030}" dt="2024-04-06T02:01:51.335" v="101" actId="47"/>
        <pc:sldMkLst>
          <pc:docMk/>
          <pc:sldMk cId="4180765039" sldId="2145464896"/>
        </pc:sldMkLst>
      </pc:sldChg>
      <pc:sldChg chg="del">
        <pc:chgData name="George Mitsopoulos" userId="fff6745c-b1a6-421c-a2a2-fd354f60d234" providerId="ADAL" clId="{5030D38B-B45C-463E-B689-BA8F7A363030}" dt="2024-04-06T02:01:53.414" v="103" actId="47"/>
        <pc:sldMkLst>
          <pc:docMk/>
          <pc:sldMk cId="3621240513" sldId="2145464907"/>
        </pc:sldMkLst>
      </pc:sldChg>
      <pc:sldChg chg="del">
        <pc:chgData name="George Mitsopoulos" userId="fff6745c-b1a6-421c-a2a2-fd354f60d234" providerId="ADAL" clId="{5030D38B-B45C-463E-B689-BA8F7A363030}" dt="2024-04-06T02:01:57.285" v="105" actId="47"/>
        <pc:sldMkLst>
          <pc:docMk/>
          <pc:sldMk cId="1068433771" sldId="2145464908"/>
        </pc:sldMkLst>
      </pc:sldChg>
      <pc:sldChg chg="del">
        <pc:chgData name="George Mitsopoulos" userId="fff6745c-b1a6-421c-a2a2-fd354f60d234" providerId="ADAL" clId="{5030D38B-B45C-463E-B689-BA8F7A363030}" dt="2024-04-06T02:02:04.914" v="122" actId="47"/>
        <pc:sldMkLst>
          <pc:docMk/>
          <pc:sldMk cId="3914962708" sldId="2145464910"/>
        </pc:sldMkLst>
      </pc:sldChg>
      <pc:sldChg chg="del">
        <pc:chgData name="George Mitsopoulos" userId="fff6745c-b1a6-421c-a2a2-fd354f60d234" providerId="ADAL" clId="{5030D38B-B45C-463E-B689-BA8F7A363030}" dt="2024-04-06T02:01:59.671" v="106" actId="47"/>
        <pc:sldMkLst>
          <pc:docMk/>
          <pc:sldMk cId="3249686900" sldId="2145464911"/>
        </pc:sldMkLst>
      </pc:sldChg>
      <pc:sldChg chg="del">
        <pc:chgData name="George Mitsopoulos" userId="fff6745c-b1a6-421c-a2a2-fd354f60d234" providerId="ADAL" clId="{5030D38B-B45C-463E-B689-BA8F7A363030}" dt="2024-04-06T02:02:30.494" v="226" actId="47"/>
        <pc:sldMkLst>
          <pc:docMk/>
          <pc:sldMk cId="3950636078" sldId="2145464912"/>
        </pc:sldMkLst>
      </pc:sldChg>
      <pc:sldChg chg="del">
        <pc:chgData name="George Mitsopoulos" userId="fff6745c-b1a6-421c-a2a2-fd354f60d234" providerId="ADAL" clId="{5030D38B-B45C-463E-B689-BA8F7A363030}" dt="2024-04-06T02:02:18.791" v="188" actId="47"/>
        <pc:sldMkLst>
          <pc:docMk/>
          <pc:sldMk cId="2580197768" sldId="2145464913"/>
        </pc:sldMkLst>
      </pc:sldChg>
      <pc:sldChg chg="del">
        <pc:chgData name="George Mitsopoulos" userId="fff6745c-b1a6-421c-a2a2-fd354f60d234" providerId="ADAL" clId="{5030D38B-B45C-463E-B689-BA8F7A363030}" dt="2024-04-06T02:02:14.163" v="166" actId="47"/>
        <pc:sldMkLst>
          <pc:docMk/>
          <pc:sldMk cId="17459654" sldId="2145464914"/>
        </pc:sldMkLst>
      </pc:sldChg>
      <pc:sldChg chg="del">
        <pc:chgData name="George Mitsopoulos" userId="fff6745c-b1a6-421c-a2a2-fd354f60d234" providerId="ADAL" clId="{5030D38B-B45C-463E-B689-BA8F7A363030}" dt="2024-04-06T02:02:47.138" v="299" actId="47"/>
        <pc:sldMkLst>
          <pc:docMk/>
          <pc:sldMk cId="3812932882" sldId="2145464915"/>
        </pc:sldMkLst>
      </pc:sldChg>
      <pc:sldChg chg="del">
        <pc:chgData name="George Mitsopoulos" userId="fff6745c-b1a6-421c-a2a2-fd354f60d234" providerId="ADAL" clId="{5030D38B-B45C-463E-B689-BA8F7A363030}" dt="2024-04-06T02:01:18.442" v="95" actId="47"/>
        <pc:sldMkLst>
          <pc:docMk/>
          <pc:sldMk cId="102883934" sldId="2145464916"/>
        </pc:sldMkLst>
      </pc:sldChg>
      <pc:sldChg chg="del">
        <pc:chgData name="George Mitsopoulos" userId="fff6745c-b1a6-421c-a2a2-fd354f60d234" providerId="ADAL" clId="{5030D38B-B45C-463E-B689-BA8F7A363030}" dt="2024-04-06T02:02:13.737" v="164" actId="47"/>
        <pc:sldMkLst>
          <pc:docMk/>
          <pc:sldMk cId="3506707611" sldId="2145464917"/>
        </pc:sldMkLst>
      </pc:sldChg>
      <pc:sldChg chg="del">
        <pc:chgData name="George Mitsopoulos" userId="fff6745c-b1a6-421c-a2a2-fd354f60d234" providerId="ADAL" clId="{5030D38B-B45C-463E-B689-BA8F7A363030}" dt="2024-04-06T02:02:29.596" v="224" actId="47"/>
        <pc:sldMkLst>
          <pc:docMk/>
          <pc:sldMk cId="3498178028" sldId="2145464918"/>
        </pc:sldMkLst>
      </pc:sldChg>
      <pc:sldChg chg="del">
        <pc:chgData name="George Mitsopoulos" userId="fff6745c-b1a6-421c-a2a2-fd354f60d234" providerId="ADAL" clId="{5030D38B-B45C-463E-B689-BA8F7A363030}" dt="2024-04-06T02:00:47.252" v="93" actId="47"/>
        <pc:sldMkLst>
          <pc:docMk/>
          <pc:sldMk cId="3523461537" sldId="2145464922"/>
        </pc:sldMkLst>
      </pc:sldChg>
      <pc:sldChg chg="del">
        <pc:chgData name="George Mitsopoulos" userId="fff6745c-b1a6-421c-a2a2-fd354f60d234" providerId="ADAL" clId="{5030D38B-B45C-463E-B689-BA8F7A363030}" dt="2024-04-06T02:01:46.614" v="98" actId="47"/>
        <pc:sldMkLst>
          <pc:docMk/>
          <pc:sldMk cId="8141492" sldId="2145464926"/>
        </pc:sldMkLst>
      </pc:sldChg>
      <pc:sldChg chg="del">
        <pc:chgData name="George Mitsopoulos" userId="fff6745c-b1a6-421c-a2a2-fd354f60d234" providerId="ADAL" clId="{5030D38B-B45C-463E-B689-BA8F7A363030}" dt="2024-04-06T02:01:27.749" v="97" actId="47"/>
        <pc:sldMkLst>
          <pc:docMk/>
          <pc:sldMk cId="1587962513" sldId="2145464928"/>
        </pc:sldMkLst>
      </pc:sldChg>
      <pc:sldChg chg="del">
        <pc:chgData name="George Mitsopoulos" userId="fff6745c-b1a6-421c-a2a2-fd354f60d234" providerId="ADAL" clId="{5030D38B-B45C-463E-B689-BA8F7A363030}" dt="2024-04-06T02:01:09.380" v="94" actId="47"/>
        <pc:sldMkLst>
          <pc:docMk/>
          <pc:sldMk cId="319648136" sldId="2145464929"/>
        </pc:sldMkLst>
      </pc:sldChg>
      <pc:sldChg chg="del">
        <pc:chgData name="George Mitsopoulos" userId="fff6745c-b1a6-421c-a2a2-fd354f60d234" providerId="ADAL" clId="{5030D38B-B45C-463E-B689-BA8F7A363030}" dt="2024-04-06T02:03:00.496" v="355" actId="47"/>
        <pc:sldMkLst>
          <pc:docMk/>
          <pc:sldMk cId="2034864018" sldId="2145464930"/>
        </pc:sldMkLst>
      </pc:sldChg>
      <pc:sldChg chg="del">
        <pc:chgData name="George Mitsopoulos" userId="fff6745c-b1a6-421c-a2a2-fd354f60d234" providerId="ADAL" clId="{5030D38B-B45C-463E-B689-BA8F7A363030}" dt="2024-04-06T02:02:56.367" v="335" actId="47"/>
        <pc:sldMkLst>
          <pc:docMk/>
          <pc:sldMk cId="0" sldId="2147378076"/>
        </pc:sldMkLst>
      </pc:sldChg>
      <pc:sldChg chg="del">
        <pc:chgData name="George Mitsopoulos" userId="fff6745c-b1a6-421c-a2a2-fd354f60d234" providerId="ADAL" clId="{5030D38B-B45C-463E-B689-BA8F7A363030}" dt="2024-04-06T02:02:59.613" v="350" actId="47"/>
        <pc:sldMkLst>
          <pc:docMk/>
          <pc:sldMk cId="0" sldId="2147378078"/>
        </pc:sldMkLst>
      </pc:sldChg>
      <pc:sldChg chg="del">
        <pc:chgData name="George Mitsopoulos" userId="fff6745c-b1a6-421c-a2a2-fd354f60d234" providerId="ADAL" clId="{5030D38B-B45C-463E-B689-BA8F7A363030}" dt="2024-04-06T02:02:56.399" v="336" actId="47"/>
        <pc:sldMkLst>
          <pc:docMk/>
          <pc:sldMk cId="560401435" sldId="2147378080"/>
        </pc:sldMkLst>
      </pc:sldChg>
      <pc:sldChg chg="del">
        <pc:chgData name="George Mitsopoulos" userId="fff6745c-b1a6-421c-a2a2-fd354f60d234" providerId="ADAL" clId="{5030D38B-B45C-463E-B689-BA8F7A363030}" dt="2024-04-06T02:02:56.761" v="337" actId="47"/>
        <pc:sldMkLst>
          <pc:docMk/>
          <pc:sldMk cId="2440940512" sldId="2147378081"/>
        </pc:sldMkLst>
      </pc:sldChg>
      <pc:sldChg chg="del">
        <pc:chgData name="George Mitsopoulos" userId="fff6745c-b1a6-421c-a2a2-fd354f60d234" providerId="ADAL" clId="{5030D38B-B45C-463E-B689-BA8F7A363030}" dt="2024-04-06T02:02:53.450" v="324" actId="47"/>
        <pc:sldMkLst>
          <pc:docMk/>
          <pc:sldMk cId="3519905349" sldId="2147378082"/>
        </pc:sldMkLst>
      </pc:sldChg>
      <pc:sldChg chg="del">
        <pc:chgData name="George Mitsopoulos" userId="fff6745c-b1a6-421c-a2a2-fd354f60d234" providerId="ADAL" clId="{5030D38B-B45C-463E-B689-BA8F7A363030}" dt="2024-04-06T02:02:54.238" v="327" actId="47"/>
        <pc:sldMkLst>
          <pc:docMk/>
          <pc:sldMk cId="3997509379" sldId="2147378084"/>
        </pc:sldMkLst>
      </pc:sldChg>
      <pc:sldChg chg="del">
        <pc:chgData name="George Mitsopoulos" userId="fff6745c-b1a6-421c-a2a2-fd354f60d234" providerId="ADAL" clId="{5030D38B-B45C-463E-B689-BA8F7A363030}" dt="2024-04-06T02:02:57.155" v="339" actId="47"/>
        <pc:sldMkLst>
          <pc:docMk/>
          <pc:sldMk cId="2992252868" sldId="2147378090"/>
        </pc:sldMkLst>
      </pc:sldChg>
      <pc:sldChg chg="del">
        <pc:chgData name="George Mitsopoulos" userId="fff6745c-b1a6-421c-a2a2-fd354f60d234" providerId="ADAL" clId="{5030D38B-B45C-463E-B689-BA8F7A363030}" dt="2024-04-06T02:02:54.884" v="331" actId="47"/>
        <pc:sldMkLst>
          <pc:docMk/>
          <pc:sldMk cId="4078430656" sldId="2147378091"/>
        </pc:sldMkLst>
      </pc:sldChg>
      <pc:sldChg chg="del">
        <pc:chgData name="George Mitsopoulos" userId="fff6745c-b1a6-421c-a2a2-fd354f60d234" providerId="ADAL" clId="{5030D38B-B45C-463E-B689-BA8F7A363030}" dt="2024-04-06T02:02:53.623" v="325" actId="47"/>
        <pc:sldMkLst>
          <pc:docMk/>
          <pc:sldMk cId="1266114661" sldId="2147378092"/>
        </pc:sldMkLst>
      </pc:sldChg>
      <pc:sldChg chg="del">
        <pc:chgData name="George Mitsopoulos" userId="fff6745c-b1a6-421c-a2a2-fd354f60d234" providerId="ADAL" clId="{5030D38B-B45C-463E-B689-BA8F7A363030}" dt="2024-04-06T02:02:59.822" v="351" actId="47"/>
        <pc:sldMkLst>
          <pc:docMk/>
          <pc:sldMk cId="3694568834" sldId="2147378093"/>
        </pc:sldMkLst>
      </pc:sldChg>
      <pc:sldChg chg="del">
        <pc:chgData name="George Mitsopoulos" userId="fff6745c-b1a6-421c-a2a2-fd354f60d234" providerId="ADAL" clId="{5030D38B-B45C-463E-B689-BA8F7A363030}" dt="2024-04-06T02:02:58.115" v="342" actId="47"/>
        <pc:sldMkLst>
          <pc:docMk/>
          <pc:sldMk cId="1468162013" sldId="2147378102"/>
        </pc:sldMkLst>
      </pc:sldChg>
      <pc:sldChg chg="del">
        <pc:chgData name="George Mitsopoulos" userId="fff6745c-b1a6-421c-a2a2-fd354f60d234" providerId="ADAL" clId="{5030D38B-B45C-463E-B689-BA8F7A363030}" dt="2024-04-06T02:02:58.288" v="343" actId="47"/>
        <pc:sldMkLst>
          <pc:docMk/>
          <pc:sldMk cId="602403093" sldId="2147378103"/>
        </pc:sldMkLst>
      </pc:sldChg>
      <pc:sldChg chg="del">
        <pc:chgData name="George Mitsopoulos" userId="fff6745c-b1a6-421c-a2a2-fd354f60d234" providerId="ADAL" clId="{5030D38B-B45C-463E-B689-BA8F7A363030}" dt="2024-04-06T02:02:58.981" v="347" actId="47"/>
        <pc:sldMkLst>
          <pc:docMk/>
          <pc:sldMk cId="793369577" sldId="2147378104"/>
        </pc:sldMkLst>
      </pc:sldChg>
      <pc:sldChg chg="del">
        <pc:chgData name="George Mitsopoulos" userId="fff6745c-b1a6-421c-a2a2-fd354f60d234" providerId="ADAL" clId="{5030D38B-B45C-463E-B689-BA8F7A363030}" dt="2024-04-06T02:02:59.203" v="348" actId="47"/>
        <pc:sldMkLst>
          <pc:docMk/>
          <pc:sldMk cId="383388916" sldId="2147378105"/>
        </pc:sldMkLst>
      </pc:sldChg>
      <pc:sldChg chg="del">
        <pc:chgData name="George Mitsopoulos" userId="fff6745c-b1a6-421c-a2a2-fd354f60d234" providerId="ADAL" clId="{5030D38B-B45C-463E-B689-BA8F7A363030}" dt="2024-04-06T02:02:58.634" v="345" actId="47"/>
        <pc:sldMkLst>
          <pc:docMk/>
          <pc:sldMk cId="2695962892" sldId="2147378106"/>
        </pc:sldMkLst>
      </pc:sldChg>
      <pc:sldChg chg="del">
        <pc:chgData name="George Mitsopoulos" userId="fff6745c-b1a6-421c-a2a2-fd354f60d234" providerId="ADAL" clId="{5030D38B-B45C-463E-B689-BA8F7A363030}" dt="2024-04-06T02:02:58.461" v="344" actId="47"/>
        <pc:sldMkLst>
          <pc:docMk/>
          <pc:sldMk cId="3688049194" sldId="2147378107"/>
        </pc:sldMkLst>
      </pc:sldChg>
      <pc:sldChg chg="del">
        <pc:chgData name="George Mitsopoulos" userId="fff6745c-b1a6-421c-a2a2-fd354f60d234" providerId="ADAL" clId="{5030D38B-B45C-463E-B689-BA8F7A363030}" dt="2024-04-06T02:02:46.200" v="297" actId="47"/>
        <pc:sldMkLst>
          <pc:docMk/>
          <pc:sldMk cId="817448243" sldId="2147469274"/>
        </pc:sldMkLst>
      </pc:sldChg>
      <pc:sldChg chg="del">
        <pc:chgData name="George Mitsopoulos" userId="fff6745c-b1a6-421c-a2a2-fd354f60d234" providerId="ADAL" clId="{5030D38B-B45C-463E-B689-BA8F7A363030}" dt="2024-04-06T02:01:21.786" v="96" actId="47"/>
        <pc:sldMkLst>
          <pc:docMk/>
          <pc:sldMk cId="896517633" sldId="2147469391"/>
        </pc:sldMkLst>
      </pc:sldChg>
      <pc:sldChg chg="del">
        <pc:chgData name="George Mitsopoulos" userId="fff6745c-b1a6-421c-a2a2-fd354f60d234" providerId="ADAL" clId="{5030D38B-B45C-463E-B689-BA8F7A363030}" dt="2024-04-06T02:01:48.089" v="99" actId="47"/>
        <pc:sldMkLst>
          <pc:docMk/>
          <pc:sldMk cId="799747557" sldId="2147469413"/>
        </pc:sldMkLst>
      </pc:sldChg>
      <pc:sldChg chg="del">
        <pc:chgData name="George Mitsopoulos" userId="fff6745c-b1a6-421c-a2a2-fd354f60d234" providerId="ADAL" clId="{5030D38B-B45C-463E-B689-BA8F7A363030}" dt="2024-04-06T02:01:52.500" v="102" actId="47"/>
        <pc:sldMkLst>
          <pc:docMk/>
          <pc:sldMk cId="3131188521" sldId="2147469414"/>
        </pc:sldMkLst>
      </pc:sldChg>
      <pc:sldChg chg="del">
        <pc:chgData name="George Mitsopoulos" userId="fff6745c-b1a6-421c-a2a2-fd354f60d234" providerId="ADAL" clId="{5030D38B-B45C-463E-B689-BA8F7A363030}" dt="2024-04-06T02:01:49.654" v="100" actId="47"/>
        <pc:sldMkLst>
          <pc:docMk/>
          <pc:sldMk cId="2235075621" sldId="2147469415"/>
        </pc:sldMkLst>
      </pc:sldChg>
      <pc:sldChg chg="del">
        <pc:chgData name="George Mitsopoulos" userId="fff6745c-b1a6-421c-a2a2-fd354f60d234" providerId="ADAL" clId="{5030D38B-B45C-463E-B689-BA8F7A363030}" dt="2024-04-06T02:01:54.597" v="104" actId="47"/>
        <pc:sldMkLst>
          <pc:docMk/>
          <pc:sldMk cId="1082943180" sldId="2147469416"/>
        </pc:sldMkLst>
      </pc:sldChg>
      <pc:sldChg chg="del">
        <pc:chgData name="George Mitsopoulos" userId="fff6745c-b1a6-421c-a2a2-fd354f60d234" providerId="ADAL" clId="{5030D38B-B45C-463E-B689-BA8F7A363030}" dt="2024-04-06T02:02:38.622" v="263" actId="47"/>
        <pc:sldMkLst>
          <pc:docMk/>
          <pc:sldMk cId="3955061503" sldId="2147469442"/>
        </pc:sldMkLst>
      </pc:sldChg>
      <pc:sldChg chg="del">
        <pc:chgData name="George Mitsopoulos" userId="fff6745c-b1a6-421c-a2a2-fd354f60d234" providerId="ADAL" clId="{5030D38B-B45C-463E-B689-BA8F7A363030}" dt="2024-04-06T02:02:52.441" v="320" actId="47"/>
        <pc:sldMkLst>
          <pc:docMk/>
          <pc:sldMk cId="398083873" sldId="2147469443"/>
        </pc:sldMkLst>
      </pc:sldChg>
      <pc:sldChg chg="addSp delSp modSp mod">
        <pc:chgData name="George Mitsopoulos" userId="fff6745c-b1a6-421c-a2a2-fd354f60d234" providerId="ADAL" clId="{5030D38B-B45C-463E-B689-BA8F7A363030}" dt="2024-04-19T17:22:20.821" v="1929" actId="20577"/>
        <pc:sldMkLst>
          <pc:docMk/>
          <pc:sldMk cId="1203730210" sldId="2147469444"/>
        </pc:sldMkLst>
      </pc:sldChg>
      <pc:sldChg chg="modSp add mod">
        <pc:chgData name="George Mitsopoulos" userId="fff6745c-b1a6-421c-a2a2-fd354f60d234" providerId="ADAL" clId="{5030D38B-B45C-463E-B689-BA8F7A363030}" dt="2024-04-19T17:20:52.474" v="1851" actId="1076"/>
        <pc:sldMkLst>
          <pc:docMk/>
          <pc:sldMk cId="2478087603" sldId="2147469445"/>
        </pc:sldMkLst>
      </pc:sldChg>
      <pc:sldChg chg="del">
        <pc:chgData name="George Mitsopoulos" userId="fff6745c-b1a6-421c-a2a2-fd354f60d234" providerId="ADAL" clId="{5030D38B-B45C-463E-B689-BA8F7A363030}" dt="2024-04-06T02:02:02.914" v="114" actId="47"/>
        <pc:sldMkLst>
          <pc:docMk/>
          <pc:sldMk cId="2286051879" sldId="2147473626"/>
        </pc:sldMkLst>
      </pc:sldChg>
      <pc:sldChg chg="del">
        <pc:chgData name="George Mitsopoulos" userId="fff6745c-b1a6-421c-a2a2-fd354f60d234" providerId="ADAL" clId="{5030D38B-B45C-463E-B689-BA8F7A363030}" dt="2024-04-06T02:02:33.492" v="238" actId="47"/>
        <pc:sldMkLst>
          <pc:docMk/>
          <pc:sldMk cId="0" sldId="2147473627"/>
        </pc:sldMkLst>
      </pc:sldChg>
      <pc:sldChg chg="del">
        <pc:chgData name="George Mitsopoulos" userId="fff6745c-b1a6-421c-a2a2-fd354f60d234" providerId="ADAL" clId="{5030D38B-B45C-463E-B689-BA8F7A363030}" dt="2024-04-06T02:02:36.164" v="251" actId="47"/>
        <pc:sldMkLst>
          <pc:docMk/>
          <pc:sldMk cId="3588056234" sldId="2147473628"/>
        </pc:sldMkLst>
      </pc:sldChg>
      <pc:sldChg chg="del">
        <pc:chgData name="George Mitsopoulos" userId="fff6745c-b1a6-421c-a2a2-fd354f60d234" providerId="ADAL" clId="{5030D38B-B45C-463E-B689-BA8F7A363030}" dt="2024-04-06T02:02:36.765" v="254" actId="47"/>
        <pc:sldMkLst>
          <pc:docMk/>
          <pc:sldMk cId="2319428260" sldId="2147473629"/>
        </pc:sldMkLst>
      </pc:sldChg>
      <pc:sldChg chg="del">
        <pc:chgData name="George Mitsopoulos" userId="fff6745c-b1a6-421c-a2a2-fd354f60d234" providerId="ADAL" clId="{5030D38B-B45C-463E-B689-BA8F7A363030}" dt="2024-04-06T02:02:38.764" v="264" actId="47"/>
        <pc:sldMkLst>
          <pc:docMk/>
          <pc:sldMk cId="601727362" sldId="2147473630"/>
        </pc:sldMkLst>
      </pc:sldChg>
      <pc:sldChg chg="del">
        <pc:chgData name="George Mitsopoulos" userId="fff6745c-b1a6-421c-a2a2-fd354f60d234" providerId="ADAL" clId="{5030D38B-B45C-463E-B689-BA8F7A363030}" dt="2024-04-06T02:02:39.159" v="265" actId="47"/>
        <pc:sldMkLst>
          <pc:docMk/>
          <pc:sldMk cId="1002924488" sldId="2147473631"/>
        </pc:sldMkLst>
      </pc:sldChg>
      <pc:sldChg chg="del">
        <pc:chgData name="George Mitsopoulos" userId="fff6745c-b1a6-421c-a2a2-fd354f60d234" providerId="ADAL" clId="{5030D38B-B45C-463E-B689-BA8F7A363030}" dt="2024-04-06T02:02:45.511" v="293" actId="47"/>
        <pc:sldMkLst>
          <pc:docMk/>
          <pc:sldMk cId="446657402" sldId="2147473632"/>
        </pc:sldMkLst>
      </pc:sldChg>
      <pc:sldChg chg="del">
        <pc:chgData name="George Mitsopoulos" userId="fff6745c-b1a6-421c-a2a2-fd354f60d234" providerId="ADAL" clId="{5030D38B-B45C-463E-B689-BA8F7A363030}" dt="2024-04-06T02:02:47.246" v="300" actId="47"/>
        <pc:sldMkLst>
          <pc:docMk/>
          <pc:sldMk cId="4164935158" sldId="2147473633"/>
        </pc:sldMkLst>
      </pc:sldChg>
      <pc:sldChg chg="del">
        <pc:chgData name="George Mitsopoulos" userId="fff6745c-b1a6-421c-a2a2-fd354f60d234" providerId="ADAL" clId="{5030D38B-B45C-463E-B689-BA8F7A363030}" dt="2024-04-06T02:02:48.178" v="304" actId="47"/>
        <pc:sldMkLst>
          <pc:docMk/>
          <pc:sldMk cId="4271465732" sldId="2147473634"/>
        </pc:sldMkLst>
      </pc:sldChg>
      <pc:sldChg chg="del">
        <pc:chgData name="George Mitsopoulos" userId="fff6745c-b1a6-421c-a2a2-fd354f60d234" providerId="ADAL" clId="{5030D38B-B45C-463E-B689-BA8F7A363030}" dt="2024-04-06T02:02:50.679" v="314" actId="47"/>
        <pc:sldMkLst>
          <pc:docMk/>
          <pc:sldMk cId="2475054519" sldId="2147473635"/>
        </pc:sldMkLst>
      </pc:sldChg>
      <pc:sldChg chg="del">
        <pc:chgData name="George Mitsopoulos" userId="fff6745c-b1a6-421c-a2a2-fd354f60d234" providerId="ADAL" clId="{5030D38B-B45C-463E-B689-BA8F7A363030}" dt="2024-04-06T02:02:51.278" v="317" actId="47"/>
        <pc:sldMkLst>
          <pc:docMk/>
          <pc:sldMk cId="3753507244" sldId="2147473636"/>
        </pc:sldMkLst>
      </pc:sldChg>
      <pc:sldChg chg="del">
        <pc:chgData name="George Mitsopoulos" userId="fff6745c-b1a6-421c-a2a2-fd354f60d234" providerId="ADAL" clId="{5030D38B-B45C-463E-B689-BA8F7A363030}" dt="2024-04-06T02:02:13.943" v="165" actId="47"/>
        <pc:sldMkLst>
          <pc:docMk/>
          <pc:sldMk cId="4079572032" sldId="2147473637"/>
        </pc:sldMkLst>
      </pc:sldChg>
      <pc:sldChg chg="del">
        <pc:chgData name="George Mitsopoulos" userId="fff6745c-b1a6-421c-a2a2-fd354f60d234" providerId="ADAL" clId="{5030D38B-B45C-463E-B689-BA8F7A363030}" dt="2024-04-06T02:02:30.274" v="225" actId="47"/>
        <pc:sldMkLst>
          <pc:docMk/>
          <pc:sldMk cId="2191126311" sldId="2147473638"/>
        </pc:sldMkLst>
      </pc:sldChg>
      <pc:sldChg chg="del">
        <pc:chgData name="George Mitsopoulos" userId="fff6745c-b1a6-421c-a2a2-fd354f60d234" providerId="ADAL" clId="{5030D38B-B45C-463E-B689-BA8F7A363030}" dt="2024-04-06T02:02:46.357" v="298" actId="47"/>
        <pc:sldMkLst>
          <pc:docMk/>
          <pc:sldMk cId="3556724661" sldId="2147473639"/>
        </pc:sldMkLst>
      </pc:sldChg>
      <pc:sldChg chg="del">
        <pc:chgData name="George Mitsopoulos" userId="fff6745c-b1a6-421c-a2a2-fd354f60d234" providerId="ADAL" clId="{5030D38B-B45C-463E-B689-BA8F7A363030}" dt="2024-04-06T02:49:24.084" v="1648" actId="47"/>
        <pc:sldMkLst>
          <pc:docMk/>
          <pc:sldMk cId="3709471232" sldId="2147473640"/>
        </pc:sldMkLst>
      </pc:sldChg>
      <pc:sldChg chg="add del">
        <pc:chgData name="George Mitsopoulos" userId="fff6745c-b1a6-421c-a2a2-fd354f60d234" providerId="ADAL" clId="{5030D38B-B45C-463E-B689-BA8F7A363030}" dt="2024-04-06T02:49:25.283" v="1649" actId="47"/>
        <pc:sldMkLst>
          <pc:docMk/>
          <pc:sldMk cId="342458658" sldId="2147473641"/>
        </pc:sldMkLst>
      </pc:sldChg>
      <pc:sldChg chg="del">
        <pc:chgData name="George Mitsopoulos" userId="fff6745c-b1a6-421c-a2a2-fd354f60d234" providerId="ADAL" clId="{5030D38B-B45C-463E-B689-BA8F7A363030}" dt="2024-04-06T02:03:00.354" v="354" actId="47"/>
        <pc:sldMkLst>
          <pc:docMk/>
          <pc:sldMk cId="1887211987" sldId="2147473641"/>
        </pc:sldMkLst>
      </pc:sldChg>
      <pc:sldChg chg="del">
        <pc:chgData name="George Mitsopoulos" userId="fff6745c-b1a6-421c-a2a2-fd354f60d234" providerId="ADAL" clId="{5030D38B-B45C-463E-B689-BA8F7A363030}" dt="2024-04-06T02:02:05.198" v="123" actId="47"/>
        <pc:sldMkLst>
          <pc:docMk/>
          <pc:sldMk cId="1587432914" sldId="2147473642"/>
        </pc:sldMkLst>
      </pc:sldChg>
      <pc:sldChg chg="del">
        <pc:chgData name="George Mitsopoulos" userId="fff6745c-b1a6-421c-a2a2-fd354f60d234" providerId="ADAL" clId="{5030D38B-B45C-463E-B689-BA8F7A363030}" dt="2024-04-06T02:02:05.466" v="124" actId="47"/>
        <pc:sldMkLst>
          <pc:docMk/>
          <pc:sldMk cId="477036117" sldId="2147473643"/>
        </pc:sldMkLst>
      </pc:sldChg>
      <pc:sldChg chg="del">
        <pc:chgData name="George Mitsopoulos" userId="fff6745c-b1a6-421c-a2a2-fd354f60d234" providerId="ADAL" clId="{5030D38B-B45C-463E-B689-BA8F7A363030}" dt="2024-04-06T02:02:05.750" v="125" actId="47"/>
        <pc:sldMkLst>
          <pc:docMk/>
          <pc:sldMk cId="4177533794" sldId="2147473644"/>
        </pc:sldMkLst>
      </pc:sldChg>
      <pc:sldChg chg="del">
        <pc:chgData name="George Mitsopoulos" userId="fff6745c-b1a6-421c-a2a2-fd354f60d234" providerId="ADAL" clId="{5030D38B-B45C-463E-B689-BA8F7A363030}" dt="2024-04-06T02:02:05.955" v="126" actId="47"/>
        <pc:sldMkLst>
          <pc:docMk/>
          <pc:sldMk cId="2203517672" sldId="2147473645"/>
        </pc:sldMkLst>
      </pc:sldChg>
      <pc:sldChg chg="del">
        <pc:chgData name="George Mitsopoulos" userId="fff6745c-b1a6-421c-a2a2-fd354f60d234" providerId="ADAL" clId="{5030D38B-B45C-463E-B689-BA8F7A363030}" dt="2024-04-06T02:02:06.175" v="127" actId="47"/>
        <pc:sldMkLst>
          <pc:docMk/>
          <pc:sldMk cId="272651323" sldId="2147473646"/>
        </pc:sldMkLst>
      </pc:sldChg>
      <pc:sldChg chg="del">
        <pc:chgData name="George Mitsopoulos" userId="fff6745c-b1a6-421c-a2a2-fd354f60d234" providerId="ADAL" clId="{5030D38B-B45C-463E-B689-BA8F7A363030}" dt="2024-04-06T02:02:06.364" v="128" actId="47"/>
        <pc:sldMkLst>
          <pc:docMk/>
          <pc:sldMk cId="1632881923" sldId="2147473647"/>
        </pc:sldMkLst>
      </pc:sldChg>
      <pc:sldChg chg="del">
        <pc:chgData name="George Mitsopoulos" userId="fff6745c-b1a6-421c-a2a2-fd354f60d234" providerId="ADAL" clId="{5030D38B-B45C-463E-B689-BA8F7A363030}" dt="2024-04-06T02:02:06.568" v="129" actId="47"/>
        <pc:sldMkLst>
          <pc:docMk/>
          <pc:sldMk cId="3098462577" sldId="2147473648"/>
        </pc:sldMkLst>
      </pc:sldChg>
      <pc:sldChg chg="del">
        <pc:chgData name="George Mitsopoulos" userId="fff6745c-b1a6-421c-a2a2-fd354f60d234" providerId="ADAL" clId="{5030D38B-B45C-463E-B689-BA8F7A363030}" dt="2024-04-06T02:02:06.759" v="130" actId="47"/>
        <pc:sldMkLst>
          <pc:docMk/>
          <pc:sldMk cId="1809030053" sldId="2147473649"/>
        </pc:sldMkLst>
      </pc:sldChg>
      <pc:sldChg chg="del">
        <pc:chgData name="George Mitsopoulos" userId="fff6745c-b1a6-421c-a2a2-fd354f60d234" providerId="ADAL" clId="{5030D38B-B45C-463E-B689-BA8F7A363030}" dt="2024-04-06T02:02:06.933" v="131" actId="47"/>
        <pc:sldMkLst>
          <pc:docMk/>
          <pc:sldMk cId="3874145172" sldId="2147473650"/>
        </pc:sldMkLst>
      </pc:sldChg>
      <pc:sldChg chg="del">
        <pc:chgData name="George Mitsopoulos" userId="fff6745c-b1a6-421c-a2a2-fd354f60d234" providerId="ADAL" clId="{5030D38B-B45C-463E-B689-BA8F7A363030}" dt="2024-04-06T02:02:07.501" v="134" actId="47"/>
        <pc:sldMkLst>
          <pc:docMk/>
          <pc:sldMk cId="2861166135" sldId="2147473651"/>
        </pc:sldMkLst>
      </pc:sldChg>
      <pc:sldChg chg="del">
        <pc:chgData name="George Mitsopoulos" userId="fff6745c-b1a6-421c-a2a2-fd354f60d234" providerId="ADAL" clId="{5030D38B-B45C-463E-B689-BA8F7A363030}" dt="2024-04-06T02:02:07.658" v="135" actId="47"/>
        <pc:sldMkLst>
          <pc:docMk/>
          <pc:sldMk cId="3906940305" sldId="2147473652"/>
        </pc:sldMkLst>
      </pc:sldChg>
      <pc:sldChg chg="del">
        <pc:chgData name="George Mitsopoulos" userId="fff6745c-b1a6-421c-a2a2-fd354f60d234" providerId="ADAL" clId="{5030D38B-B45C-463E-B689-BA8F7A363030}" dt="2024-04-06T02:02:08.017" v="137" actId="47"/>
        <pc:sldMkLst>
          <pc:docMk/>
          <pc:sldMk cId="1260964041" sldId="2147473653"/>
        </pc:sldMkLst>
      </pc:sldChg>
      <pc:sldChg chg="del">
        <pc:chgData name="George Mitsopoulos" userId="fff6745c-b1a6-421c-a2a2-fd354f60d234" providerId="ADAL" clId="{5030D38B-B45C-463E-B689-BA8F7A363030}" dt="2024-04-06T02:02:08.351" v="139" actId="47"/>
        <pc:sldMkLst>
          <pc:docMk/>
          <pc:sldMk cId="3353091989" sldId="2147473654"/>
        </pc:sldMkLst>
      </pc:sldChg>
      <pc:sldChg chg="del">
        <pc:chgData name="George Mitsopoulos" userId="fff6745c-b1a6-421c-a2a2-fd354f60d234" providerId="ADAL" clId="{5030D38B-B45C-463E-B689-BA8F7A363030}" dt="2024-04-06T02:02:08.856" v="142" actId="47"/>
        <pc:sldMkLst>
          <pc:docMk/>
          <pc:sldMk cId="3790233834" sldId="2147473655"/>
        </pc:sldMkLst>
      </pc:sldChg>
      <pc:sldChg chg="del">
        <pc:chgData name="George Mitsopoulos" userId="fff6745c-b1a6-421c-a2a2-fd354f60d234" providerId="ADAL" clId="{5030D38B-B45C-463E-B689-BA8F7A363030}" dt="2024-04-06T02:02:09.030" v="143" actId="47"/>
        <pc:sldMkLst>
          <pc:docMk/>
          <pc:sldMk cId="854083318" sldId="2147473656"/>
        </pc:sldMkLst>
      </pc:sldChg>
      <pc:sldChg chg="del">
        <pc:chgData name="George Mitsopoulos" userId="fff6745c-b1a6-421c-a2a2-fd354f60d234" providerId="ADAL" clId="{5030D38B-B45C-463E-B689-BA8F7A363030}" dt="2024-04-06T02:02:09.376" v="145" actId="47"/>
        <pc:sldMkLst>
          <pc:docMk/>
          <pc:sldMk cId="89731639" sldId="2147473657"/>
        </pc:sldMkLst>
      </pc:sldChg>
      <pc:sldChg chg="del">
        <pc:chgData name="George Mitsopoulos" userId="fff6745c-b1a6-421c-a2a2-fd354f60d234" providerId="ADAL" clId="{5030D38B-B45C-463E-B689-BA8F7A363030}" dt="2024-04-06T02:02:09.725" v="147" actId="47"/>
        <pc:sldMkLst>
          <pc:docMk/>
          <pc:sldMk cId="1922757325" sldId="2147473658"/>
        </pc:sldMkLst>
      </pc:sldChg>
      <pc:sldChg chg="del">
        <pc:chgData name="George Mitsopoulos" userId="fff6745c-b1a6-421c-a2a2-fd354f60d234" providerId="ADAL" clId="{5030D38B-B45C-463E-B689-BA8F7A363030}" dt="2024-04-06T02:02:09.917" v="148" actId="47"/>
        <pc:sldMkLst>
          <pc:docMk/>
          <pc:sldMk cId="1664794788" sldId="2147473659"/>
        </pc:sldMkLst>
      </pc:sldChg>
      <pc:sldChg chg="del">
        <pc:chgData name="George Mitsopoulos" userId="fff6745c-b1a6-421c-a2a2-fd354f60d234" providerId="ADAL" clId="{5030D38B-B45C-463E-B689-BA8F7A363030}" dt="2024-04-06T02:02:10.072" v="149" actId="47"/>
        <pc:sldMkLst>
          <pc:docMk/>
          <pc:sldMk cId="554420967" sldId="2147473660"/>
        </pc:sldMkLst>
      </pc:sldChg>
      <pc:sldChg chg="del">
        <pc:chgData name="George Mitsopoulos" userId="fff6745c-b1a6-421c-a2a2-fd354f60d234" providerId="ADAL" clId="{5030D38B-B45C-463E-B689-BA8F7A363030}" dt="2024-04-06T02:02:10.292" v="150" actId="47"/>
        <pc:sldMkLst>
          <pc:docMk/>
          <pc:sldMk cId="3887966484" sldId="2147473661"/>
        </pc:sldMkLst>
      </pc:sldChg>
      <pc:sldChg chg="del">
        <pc:chgData name="George Mitsopoulos" userId="fff6745c-b1a6-421c-a2a2-fd354f60d234" providerId="ADAL" clId="{5030D38B-B45C-463E-B689-BA8F7A363030}" dt="2024-04-06T02:02:10.622" v="152" actId="47"/>
        <pc:sldMkLst>
          <pc:docMk/>
          <pc:sldMk cId="98151005" sldId="2147473662"/>
        </pc:sldMkLst>
      </pc:sldChg>
      <pc:sldChg chg="del">
        <pc:chgData name="George Mitsopoulos" userId="fff6745c-b1a6-421c-a2a2-fd354f60d234" providerId="ADAL" clId="{5030D38B-B45C-463E-B689-BA8F7A363030}" dt="2024-04-06T02:02:10.999" v="154" actId="47"/>
        <pc:sldMkLst>
          <pc:docMk/>
          <pc:sldMk cId="3892010956" sldId="2147473663"/>
        </pc:sldMkLst>
      </pc:sldChg>
      <pc:sldChg chg="del">
        <pc:chgData name="George Mitsopoulos" userId="fff6745c-b1a6-421c-a2a2-fd354f60d234" providerId="ADAL" clId="{5030D38B-B45C-463E-B689-BA8F7A363030}" dt="2024-04-06T02:02:11.188" v="155" actId="47"/>
        <pc:sldMkLst>
          <pc:docMk/>
          <pc:sldMk cId="2425808927" sldId="2147473664"/>
        </pc:sldMkLst>
      </pc:sldChg>
      <pc:sldChg chg="del">
        <pc:chgData name="George Mitsopoulos" userId="fff6745c-b1a6-421c-a2a2-fd354f60d234" providerId="ADAL" clId="{5030D38B-B45C-463E-B689-BA8F7A363030}" dt="2024-04-06T02:02:11.419" v="156" actId="47"/>
        <pc:sldMkLst>
          <pc:docMk/>
          <pc:sldMk cId="4216000594" sldId="2147473665"/>
        </pc:sldMkLst>
      </pc:sldChg>
      <pc:sldChg chg="del">
        <pc:chgData name="George Mitsopoulos" userId="fff6745c-b1a6-421c-a2a2-fd354f60d234" providerId="ADAL" clId="{5030D38B-B45C-463E-B689-BA8F7A363030}" dt="2024-04-06T02:02:11.551" v="157" actId="47"/>
        <pc:sldMkLst>
          <pc:docMk/>
          <pc:sldMk cId="2061147806" sldId="2147473666"/>
        </pc:sldMkLst>
      </pc:sldChg>
      <pc:sldChg chg="del">
        <pc:chgData name="George Mitsopoulos" userId="fff6745c-b1a6-421c-a2a2-fd354f60d234" providerId="ADAL" clId="{5030D38B-B45C-463E-B689-BA8F7A363030}" dt="2024-04-06T02:02:12.195" v="160" actId="47"/>
        <pc:sldMkLst>
          <pc:docMk/>
          <pc:sldMk cId="3083367113" sldId="2147473667"/>
        </pc:sldMkLst>
      </pc:sldChg>
      <pc:sldChg chg="del">
        <pc:chgData name="George Mitsopoulos" userId="fff6745c-b1a6-421c-a2a2-fd354f60d234" providerId="ADAL" clId="{5030D38B-B45C-463E-B689-BA8F7A363030}" dt="2024-04-06T02:02:12.338" v="161" actId="47"/>
        <pc:sldMkLst>
          <pc:docMk/>
          <pc:sldMk cId="2387497521" sldId="2147473668"/>
        </pc:sldMkLst>
      </pc:sldChg>
      <pc:sldChg chg="del">
        <pc:chgData name="George Mitsopoulos" userId="fff6745c-b1a6-421c-a2a2-fd354f60d234" providerId="ADAL" clId="{5030D38B-B45C-463E-B689-BA8F7A363030}" dt="2024-04-06T02:02:12.480" v="162" actId="47"/>
        <pc:sldMkLst>
          <pc:docMk/>
          <pc:sldMk cId="710316818" sldId="2147473669"/>
        </pc:sldMkLst>
      </pc:sldChg>
      <pc:sldChg chg="del">
        <pc:chgData name="George Mitsopoulos" userId="fff6745c-b1a6-421c-a2a2-fd354f60d234" providerId="ADAL" clId="{5030D38B-B45C-463E-B689-BA8F7A363030}" dt="2024-04-06T02:02:12.590" v="163" actId="47"/>
        <pc:sldMkLst>
          <pc:docMk/>
          <pc:sldMk cId="676332810" sldId="2147473670"/>
        </pc:sldMkLst>
      </pc:sldChg>
      <pc:sldChg chg="del">
        <pc:chgData name="George Mitsopoulos" userId="fff6745c-b1a6-421c-a2a2-fd354f60d234" providerId="ADAL" clId="{5030D38B-B45C-463E-B689-BA8F7A363030}" dt="2024-04-06T02:02:20.412" v="194" actId="47"/>
        <pc:sldMkLst>
          <pc:docMk/>
          <pc:sldMk cId="295774509" sldId="2147473671"/>
        </pc:sldMkLst>
      </pc:sldChg>
      <pc:sldChg chg="del">
        <pc:chgData name="George Mitsopoulos" userId="fff6745c-b1a6-421c-a2a2-fd354f60d234" providerId="ADAL" clId="{5030D38B-B45C-463E-B689-BA8F7A363030}" dt="2024-04-06T02:02:20.591" v="195" actId="47"/>
        <pc:sldMkLst>
          <pc:docMk/>
          <pc:sldMk cId="752929113" sldId="2147473672"/>
        </pc:sldMkLst>
      </pc:sldChg>
      <pc:sldChg chg="del">
        <pc:chgData name="George Mitsopoulos" userId="fff6745c-b1a6-421c-a2a2-fd354f60d234" providerId="ADAL" clId="{5030D38B-B45C-463E-B689-BA8F7A363030}" dt="2024-04-06T02:02:22.935" v="208" actId="47"/>
        <pc:sldMkLst>
          <pc:docMk/>
          <pc:sldMk cId="593843614" sldId="2147473673"/>
        </pc:sldMkLst>
      </pc:sldChg>
      <pc:sldMasterChg chg="delSldLayout">
        <pc:chgData name="George Mitsopoulos" userId="fff6745c-b1a6-421c-a2a2-fd354f60d234" providerId="ADAL" clId="{5030D38B-B45C-463E-B689-BA8F7A363030}" dt="2024-04-06T02:03:00.496" v="355" actId="47"/>
        <pc:sldMasterMkLst>
          <pc:docMk/>
          <pc:sldMasterMk cId="3298671683" sldId="2147483683"/>
        </pc:sldMasterMkLst>
        <pc:sldLayoutChg chg="del">
          <pc:chgData name="George Mitsopoulos" userId="fff6745c-b1a6-421c-a2a2-fd354f60d234" providerId="ADAL" clId="{5030D38B-B45C-463E-B689-BA8F7A363030}" dt="2024-04-06T02:03:00.496" v="355" actId="47"/>
          <pc:sldLayoutMkLst>
            <pc:docMk/>
            <pc:sldMasterMk cId="3298671683" sldId="2147483683"/>
            <pc:sldLayoutMk cId="899624545" sldId="2147483695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18.665" v="187" actId="47"/>
        <pc:sldMasterMkLst>
          <pc:docMk/>
          <pc:sldMasterMk cId="2869238931" sldId="2147483926"/>
        </pc:sldMasterMkLst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4021808211" sldId="2147483927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2378031946" sldId="2147483928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2921213841" sldId="2147483929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365501139" sldId="2147483930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1608070622" sldId="2147483931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2702556340" sldId="2147483932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2964620951" sldId="2147483933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1566345305" sldId="2147483934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825947834" sldId="2147483935"/>
          </pc:sldLayoutMkLst>
        </pc:sldLayoutChg>
        <pc:sldLayoutChg chg="del">
          <pc:chgData name="George Mitsopoulos" userId="fff6745c-b1a6-421c-a2a2-fd354f60d234" providerId="ADAL" clId="{5030D38B-B45C-463E-B689-BA8F7A363030}" dt="2024-04-06T02:02:18.665" v="187" actId="47"/>
          <pc:sldLayoutMkLst>
            <pc:docMk/>
            <pc:sldMasterMk cId="2869238931" sldId="2147483926"/>
            <pc:sldLayoutMk cId="2289493021" sldId="2147483936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30.717" v="227" actId="47"/>
        <pc:sldMasterMkLst>
          <pc:docMk/>
          <pc:sldMasterMk cId="1922140242" sldId="2147483959"/>
        </pc:sldMasterMkLst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3189818930" sldId="2147483960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1204722259" sldId="2147483961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712790189" sldId="2147483962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89583016" sldId="2147483963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3569526915" sldId="2147483964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2200424759" sldId="2147483965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2392882986" sldId="2147483966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4102545080" sldId="2147483967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534397260" sldId="2147483968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790811880" sldId="2147483969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1420806447" sldId="2147483970"/>
          </pc:sldLayoutMkLst>
        </pc:sldLayoutChg>
        <pc:sldLayoutChg chg="del">
          <pc:chgData name="George Mitsopoulos" userId="fff6745c-b1a6-421c-a2a2-fd354f60d234" providerId="ADAL" clId="{5030D38B-B45C-463E-B689-BA8F7A363030}" dt="2024-04-06T02:02:30.717" v="227" actId="47"/>
          <pc:sldLayoutMkLst>
            <pc:docMk/>
            <pc:sldMasterMk cId="1922140242" sldId="2147483959"/>
            <pc:sldLayoutMk cId="3319552640" sldId="2147483971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38.339" v="262" actId="47"/>
        <pc:sldMasterMkLst>
          <pc:docMk/>
          <pc:sldMasterMk cId="730443524" sldId="2147483972"/>
        </pc:sldMasterMkLst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1192096907" sldId="2147483973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3562648010" sldId="2147483974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3931531716" sldId="2147483975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3455732016" sldId="2147483976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1840752036" sldId="2147483977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2163207558" sldId="2147483978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3679150130" sldId="2147483979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4090429221" sldId="2147483980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3715249756" sldId="2147483981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464621953" sldId="2147483982"/>
          </pc:sldLayoutMkLst>
        </pc:sldLayoutChg>
        <pc:sldLayoutChg chg="del">
          <pc:chgData name="George Mitsopoulos" userId="fff6745c-b1a6-421c-a2a2-fd354f60d234" providerId="ADAL" clId="{5030D38B-B45C-463E-B689-BA8F7A363030}" dt="2024-04-06T02:02:38.339" v="262" actId="47"/>
          <pc:sldLayoutMkLst>
            <pc:docMk/>
            <pc:sldMasterMk cId="730443524" sldId="2147483972"/>
            <pc:sldLayoutMk cId="1372575199" sldId="2147483983"/>
          </pc:sldLayoutMkLst>
        </pc:sldLayoutChg>
        <pc:sldLayoutChg chg="del">
          <pc:chgData name="George Mitsopoulos" userId="fff6745c-b1a6-421c-a2a2-fd354f60d234" providerId="ADAL" clId="{5030D38B-B45C-463E-B689-BA8F7A363030}" dt="2024-04-06T02:02:32.593" v="235" actId="47"/>
          <pc:sldLayoutMkLst>
            <pc:docMk/>
            <pc:sldMasterMk cId="730443524" sldId="2147483972"/>
            <pc:sldLayoutMk cId="4278587612" sldId="2147483984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46.042" v="296" actId="47"/>
        <pc:sldMasterMkLst>
          <pc:docMk/>
          <pc:sldMasterMk cId="3650010719" sldId="2147483985"/>
        </pc:sldMasterMkLst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2489054004" sldId="2147483986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1216794871" sldId="2147483987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1417807005" sldId="2147483988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3458719335" sldId="2147483989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4108652494" sldId="2147483990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2318370320" sldId="2147483991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3480397636" sldId="2147483992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1811491246" sldId="2147483993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2138346495" sldId="2147483994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3007133243" sldId="2147483995"/>
          </pc:sldLayoutMkLst>
        </pc:sldLayoutChg>
        <pc:sldLayoutChg chg="del">
          <pc:chgData name="George Mitsopoulos" userId="fff6745c-b1a6-421c-a2a2-fd354f60d234" providerId="ADAL" clId="{5030D38B-B45C-463E-B689-BA8F7A363030}" dt="2024-04-06T02:02:46.042" v="296" actId="47"/>
          <pc:sldLayoutMkLst>
            <pc:docMk/>
            <pc:sldMasterMk cId="3650010719" sldId="2147483985"/>
            <pc:sldLayoutMk cId="531934620" sldId="2147483996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51.591" v="319" actId="47"/>
        <pc:sldMasterMkLst>
          <pc:docMk/>
          <pc:sldMasterMk cId="3926674739" sldId="2147483997"/>
        </pc:sldMasterMkLst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994819443" sldId="2147483998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4022585520" sldId="2147483999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3824701155" sldId="2147484000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2165799465" sldId="2147484001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585405801" sldId="2147484002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708417198" sldId="2147484003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1059186172" sldId="2147484004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3561774967" sldId="2147484005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2933309841" sldId="2147484006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4220958763" sldId="2147484007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591" v="319" actId="47"/>
          <pc:sldLayoutMkLst>
            <pc:docMk/>
            <pc:sldMasterMk cId="3926674739" sldId="2147483997"/>
            <pc:sldLayoutMk cId="451844013" sldId="2147484008"/>
          </pc:sldLayoutMkLst>
        </pc:sldLayoutChg>
        <pc:sldLayoutChg chg="del">
          <pc:chgData name="George Mitsopoulos" userId="fff6745c-b1a6-421c-a2a2-fd354f60d234" providerId="ADAL" clId="{5030D38B-B45C-463E-B689-BA8F7A363030}" dt="2024-04-06T02:02:50.065" v="311" actId="47"/>
          <pc:sldLayoutMkLst>
            <pc:docMk/>
            <pc:sldMasterMk cId="3926674739" sldId="2147483997"/>
            <pc:sldLayoutMk cId="3790545803" sldId="2147484009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434" v="318" actId="47"/>
          <pc:sldLayoutMkLst>
            <pc:docMk/>
            <pc:sldMasterMk cId="3926674739" sldId="2147483997"/>
            <pc:sldLayoutMk cId="3321180698" sldId="2147484010"/>
          </pc:sldLayoutMkLst>
        </pc:sldLayoutChg>
        <pc:sldLayoutChg chg="del">
          <pc:chgData name="George Mitsopoulos" userId="fff6745c-b1a6-421c-a2a2-fd354f60d234" providerId="ADAL" clId="{5030D38B-B45C-463E-B689-BA8F7A363030}" dt="2024-04-06T02:02:50.410" v="313" actId="47"/>
          <pc:sldLayoutMkLst>
            <pc:docMk/>
            <pc:sldMasterMk cId="3926674739" sldId="2147483997"/>
            <pc:sldLayoutMk cId="1214786970" sldId="2147484011"/>
          </pc:sldLayoutMkLst>
        </pc:sldLayoutChg>
        <pc:sldLayoutChg chg="del">
          <pc:chgData name="George Mitsopoulos" userId="fff6745c-b1a6-421c-a2a2-fd354f60d234" providerId="ADAL" clId="{5030D38B-B45C-463E-B689-BA8F7A363030}" dt="2024-04-06T02:02:51.278" v="317" actId="47"/>
          <pc:sldLayoutMkLst>
            <pc:docMk/>
            <pc:sldMasterMk cId="3926674739" sldId="2147483997"/>
            <pc:sldLayoutMk cId="811060920" sldId="2147484012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59.392" v="349" actId="47"/>
        <pc:sldMasterMkLst>
          <pc:docMk/>
          <pc:sldMasterMk cId="2955932820" sldId="2147484033"/>
        </pc:sldMasterMkLst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448258225" sldId="2147484034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186720663" sldId="2147484035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1429068483" sldId="2147484036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2209660641" sldId="2147484037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1396844122" sldId="2147484038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2473431835" sldId="2147484039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392" v="349" actId="47"/>
          <pc:sldLayoutMkLst>
            <pc:docMk/>
            <pc:sldMasterMk cId="2955932820" sldId="2147484033"/>
            <pc:sldLayoutMk cId="2336166679" sldId="2147484040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3:00.212" v="353" actId="47"/>
        <pc:sldMasterMkLst>
          <pc:docMk/>
          <pc:sldMasterMk cId="3797408338" sldId="2147484041"/>
        </pc:sldMasterMkLst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4238651044" sldId="2147484042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864750807" sldId="2147484043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303318183" sldId="2147484044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81358492" sldId="2147484045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746649855" sldId="2147484046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075610793" sldId="2147484047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468016447" sldId="2147484048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740559504" sldId="2147484049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392397434" sldId="2147484050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33992605" sldId="2147484051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962547731" sldId="2147484052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582313069" sldId="2147484053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05415038" sldId="2147484054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677821424" sldId="2147484055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611708726" sldId="2147484056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102174855" sldId="2147484057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801840330" sldId="2147484058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485753640" sldId="2147484059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593856498" sldId="2147484060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478533142" sldId="2147484061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811949408" sldId="2147484062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635956539" sldId="2147484063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837644244" sldId="2147484064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075396475" sldId="2147484065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070379290" sldId="2147484066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633110068" sldId="2147484067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626252937" sldId="2147484068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442966341" sldId="2147484069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045354229" sldId="2147484070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181770221" sldId="2147484071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998109360" sldId="2147484072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972056274" sldId="2147484073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907891901" sldId="2147484074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152810580" sldId="2147484075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651597580" sldId="2147484076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29206953" sldId="2147484077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2050178867" sldId="2147484078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477463422" sldId="2147484079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059522355" sldId="2147484080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244529354" sldId="2147484081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065031340" sldId="2147484082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046308890" sldId="2147484083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687695208" sldId="2147484084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632275199" sldId="2147484085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054492849" sldId="2147484086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1181237111" sldId="2147484087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4104398244" sldId="2147484088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327218781" sldId="2147484089"/>
          </pc:sldLayoutMkLst>
        </pc:sldLayoutChg>
        <pc:sldLayoutChg chg="del">
          <pc:chgData name="George Mitsopoulos" userId="fff6745c-b1a6-421c-a2a2-fd354f60d234" providerId="ADAL" clId="{5030D38B-B45C-463E-B689-BA8F7A363030}" dt="2024-04-06T02:03:00.212" v="353" actId="47"/>
          <pc:sldLayoutMkLst>
            <pc:docMk/>
            <pc:sldMasterMk cId="3797408338" sldId="2147484041"/>
            <pc:sldLayoutMk cId="4282251653" sldId="2147484090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613" v="350" actId="47"/>
          <pc:sldLayoutMkLst>
            <pc:docMk/>
            <pc:sldMasterMk cId="3797408338" sldId="2147484041"/>
            <pc:sldLayoutMk cId="296138580" sldId="2147484091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59.822" v="351" actId="47"/>
        <pc:sldMasterMkLst>
          <pc:docMk/>
          <pc:sldMasterMk cId="4064763793" sldId="2147484092"/>
        </pc:sldMasterMkLst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1388624404" sldId="2147484093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972021935" sldId="2147484094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3296932070" sldId="2147484095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4121524256" sldId="2147484096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22707552" sldId="2147484097"/>
          </pc:sldLayoutMkLst>
        </pc:sldLayoutChg>
        <pc:sldLayoutChg chg="del">
          <pc:chgData name="George Mitsopoulos" userId="fff6745c-b1a6-421c-a2a2-fd354f60d234" providerId="ADAL" clId="{5030D38B-B45C-463E-B689-BA8F7A363030}" dt="2024-04-06T02:02:59.822" v="351" actId="47"/>
          <pc:sldLayoutMkLst>
            <pc:docMk/>
            <pc:sldMasterMk cId="4064763793" sldId="2147484092"/>
            <pc:sldLayoutMk cId="716354675" sldId="2147484098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12.590" v="163" actId="47"/>
        <pc:sldMasterMkLst>
          <pc:docMk/>
          <pc:sldMasterMk cId="2638747573" sldId="2147484099"/>
        </pc:sldMasterMkLst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3024197258" sldId="2147484100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3242039237" sldId="2147484101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934413844" sldId="2147484102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3162498714" sldId="2147484103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2757648148" sldId="2147484104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3561122046" sldId="2147484105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4076772180" sldId="2147484106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1672982204" sldId="2147484107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2049935079" sldId="2147484108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2572783245" sldId="2147484109"/>
          </pc:sldLayoutMkLst>
        </pc:sldLayoutChg>
        <pc:sldLayoutChg chg="del">
          <pc:chgData name="George Mitsopoulos" userId="fff6745c-b1a6-421c-a2a2-fd354f60d234" providerId="ADAL" clId="{5030D38B-B45C-463E-B689-BA8F7A363030}" dt="2024-04-06T02:02:12.590" v="163" actId="47"/>
          <pc:sldLayoutMkLst>
            <pc:docMk/>
            <pc:sldMasterMk cId="2638747573" sldId="2147484099"/>
            <pc:sldLayoutMk cId="492126058" sldId="2147484110"/>
          </pc:sldLayoutMkLst>
        </pc:sldLayoutChg>
      </pc:sldMasterChg>
      <pc:sldMasterChg chg="del delSldLayout">
        <pc:chgData name="George Mitsopoulos" userId="fff6745c-b1a6-421c-a2a2-fd354f60d234" providerId="ADAL" clId="{5030D38B-B45C-463E-B689-BA8F7A363030}" dt="2024-04-06T02:02:29.044" v="223" actId="47"/>
        <pc:sldMasterMkLst>
          <pc:docMk/>
          <pc:sldMasterMk cId="1022361789" sldId="2147484111"/>
        </pc:sldMasterMkLst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1620198924" sldId="2147484112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1475908330" sldId="2147484113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3448218899" sldId="2147484114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2266217411" sldId="2147484115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2060962208" sldId="2147484116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3048296617" sldId="2147484117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2422558046" sldId="2147484118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385462718" sldId="2147484119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3904081444" sldId="2147484120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1435433270" sldId="2147484121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2344743107" sldId="2147484122"/>
          </pc:sldLayoutMkLst>
        </pc:sldLayoutChg>
        <pc:sldLayoutChg chg="del">
          <pc:chgData name="George Mitsopoulos" userId="fff6745c-b1a6-421c-a2a2-fd354f60d234" providerId="ADAL" clId="{5030D38B-B45C-463E-B689-BA8F7A363030}" dt="2024-04-06T02:02:19.876" v="191" actId="47"/>
          <pc:sldLayoutMkLst>
            <pc:docMk/>
            <pc:sldMasterMk cId="1022361789" sldId="2147484111"/>
            <pc:sldLayoutMk cId="31796249" sldId="2147484123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755818605" sldId="2147484124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727639470" sldId="2147484125"/>
          </pc:sldLayoutMkLst>
        </pc:sldLayoutChg>
        <pc:sldLayoutChg chg="del">
          <pc:chgData name="George Mitsopoulos" userId="fff6745c-b1a6-421c-a2a2-fd354f60d234" providerId="ADAL" clId="{5030D38B-B45C-463E-B689-BA8F7A363030}" dt="2024-04-06T02:02:29.044" v="223" actId="47"/>
          <pc:sldLayoutMkLst>
            <pc:docMk/>
            <pc:sldMasterMk cId="1022361789" sldId="2147484111"/>
            <pc:sldLayoutMk cId="3198391730" sldId="2147484126"/>
          </pc:sldLayoutMkLst>
        </pc:sldLayoutChg>
      </pc:sldMasterChg>
    </pc:docChg>
  </pc:docChgLst>
  <pc:docChgLst>
    <pc:chgData name="George Mitsopoulos" userId="fff6745c-b1a6-421c-a2a2-fd354f60d234" providerId="ADAL" clId="{23E810EA-EE8E-4000-987A-21C1F03CFB5C}"/>
    <pc:docChg chg="custSel modSld">
      <pc:chgData name="George Mitsopoulos" userId="fff6745c-b1a6-421c-a2a2-fd354f60d234" providerId="ADAL" clId="{23E810EA-EE8E-4000-987A-21C1F03CFB5C}" dt="2023-10-24T17:19:42.541" v="13" actId="1076"/>
      <pc:docMkLst>
        <pc:docMk/>
      </pc:docMkLst>
      <pc:sldChg chg="modSp mod">
        <pc:chgData name="George Mitsopoulos" userId="fff6745c-b1a6-421c-a2a2-fd354f60d234" providerId="ADAL" clId="{23E810EA-EE8E-4000-987A-21C1F03CFB5C}" dt="2023-10-23T17:52:16.886" v="4" actId="27636"/>
        <pc:sldMkLst>
          <pc:docMk/>
          <pc:sldMk cId="3982536806" sldId="330"/>
        </pc:sldMkLst>
      </pc:sldChg>
      <pc:sldChg chg="modSp mod">
        <pc:chgData name="George Mitsopoulos" userId="fff6745c-b1a6-421c-a2a2-fd354f60d234" providerId="ADAL" clId="{23E810EA-EE8E-4000-987A-21C1F03CFB5C}" dt="2023-10-23T17:52:16.886" v="6" actId="27636"/>
        <pc:sldMkLst>
          <pc:docMk/>
          <pc:sldMk cId="2409482236" sldId="331"/>
        </pc:sldMkLst>
      </pc:sldChg>
      <pc:sldChg chg="addSp delSp modSp mod">
        <pc:chgData name="George Mitsopoulos" userId="fff6745c-b1a6-421c-a2a2-fd354f60d234" providerId="ADAL" clId="{23E810EA-EE8E-4000-987A-21C1F03CFB5C}" dt="2023-10-24T17:19:42.541" v="13" actId="1076"/>
        <pc:sldMkLst>
          <pc:docMk/>
          <pc:sldMk cId="4180765039" sldId="2145464896"/>
        </pc:sldMkLst>
      </pc:sldChg>
      <pc:sldChg chg="modSp mod">
        <pc:chgData name="George Mitsopoulos" userId="fff6745c-b1a6-421c-a2a2-fd354f60d234" providerId="ADAL" clId="{23E810EA-EE8E-4000-987A-21C1F03CFB5C}" dt="2023-10-23T17:52:16.855" v="0" actId="27636"/>
        <pc:sldMkLst>
          <pc:docMk/>
          <pc:sldMk cId="2203517672" sldId="2147473645"/>
        </pc:sldMkLst>
      </pc:sldChg>
      <pc:sldChg chg="modSp mod">
        <pc:chgData name="George Mitsopoulos" userId="fff6745c-b1a6-421c-a2a2-fd354f60d234" providerId="ADAL" clId="{23E810EA-EE8E-4000-987A-21C1F03CFB5C}" dt="2023-10-23T17:52:16.855" v="1" actId="27636"/>
        <pc:sldMkLst>
          <pc:docMk/>
          <pc:sldMk cId="272651323" sldId="2147473646"/>
        </pc:sldMkLst>
      </pc:sldChg>
      <pc:sldChg chg="modSp mod">
        <pc:chgData name="George Mitsopoulos" userId="fff6745c-b1a6-421c-a2a2-fd354f60d234" providerId="ADAL" clId="{23E810EA-EE8E-4000-987A-21C1F03CFB5C}" dt="2023-10-23T17:52:16.871" v="2" actId="27636"/>
        <pc:sldMkLst>
          <pc:docMk/>
          <pc:sldMk cId="1809030053" sldId="2147473649"/>
        </pc:sldMkLst>
      </pc:sldChg>
      <pc:sldChg chg="modSp mod">
        <pc:chgData name="George Mitsopoulos" userId="fff6745c-b1a6-421c-a2a2-fd354f60d234" providerId="ADAL" clId="{23E810EA-EE8E-4000-987A-21C1F03CFB5C}" dt="2023-10-23T17:52:16.886" v="3" actId="27636"/>
        <pc:sldMkLst>
          <pc:docMk/>
          <pc:sldMk cId="854083318" sldId="2147473656"/>
        </pc:sldMkLst>
      </pc:sldChg>
      <pc:sldChg chg="modSp mod">
        <pc:chgData name="George Mitsopoulos" userId="fff6745c-b1a6-421c-a2a2-fd354f60d234" providerId="ADAL" clId="{23E810EA-EE8E-4000-987A-21C1F03CFB5C}" dt="2023-10-23T17:52:16.886" v="5" actId="27636"/>
        <pc:sldMkLst>
          <pc:docMk/>
          <pc:sldMk cId="89731639" sldId="2147473657"/>
        </pc:sldMkLst>
      </pc:sldChg>
      <pc:sldChg chg="modSp mod">
        <pc:chgData name="George Mitsopoulos" userId="fff6745c-b1a6-421c-a2a2-fd354f60d234" providerId="ADAL" clId="{23E810EA-EE8E-4000-987A-21C1F03CFB5C}" dt="2023-10-23T17:52:16.921" v="7" actId="27636"/>
        <pc:sldMkLst>
          <pc:docMk/>
          <pc:sldMk cId="2387497521" sldId="2147473668"/>
        </pc:sldMkLst>
      </pc:sldChg>
    </pc:docChg>
  </pc:docChgLst>
  <pc:docChgLst>
    <pc:chgData name="George Mitsopoulos" userId="fff6745c-b1a6-421c-a2a2-fd354f60d234" providerId="ADAL" clId="{4305E346-537E-41F0-AA56-0B400B8AEE58}"/>
    <pc:docChg chg="custSel modSld">
      <pc:chgData name="George Mitsopoulos" userId="fff6745c-b1a6-421c-a2a2-fd354f60d234" providerId="ADAL" clId="{4305E346-537E-41F0-AA56-0B400B8AEE58}" dt="2023-10-25T00:33:38.915" v="23" actId="20577"/>
      <pc:docMkLst>
        <pc:docMk/>
      </pc:docMkLst>
      <pc:sldChg chg="delSp modSp mod">
        <pc:chgData name="George Mitsopoulos" userId="fff6745c-b1a6-421c-a2a2-fd354f60d234" providerId="ADAL" clId="{4305E346-537E-41F0-AA56-0B400B8AEE58}" dt="2023-10-25T00:32:25.797" v="5" actId="1076"/>
        <pc:sldMkLst>
          <pc:docMk/>
          <pc:sldMk cId="799747557" sldId="2147469413"/>
        </pc:sldMkLst>
      </pc:sldChg>
      <pc:sldChg chg="modSp mod">
        <pc:chgData name="George Mitsopoulos" userId="fff6745c-b1a6-421c-a2a2-fd354f60d234" providerId="ADAL" clId="{4305E346-537E-41F0-AA56-0B400B8AEE58}" dt="2023-10-25T00:33:38.915" v="23" actId="20577"/>
        <pc:sldMkLst>
          <pc:docMk/>
          <pc:sldMk cId="1082943180" sldId="2147469416"/>
        </pc:sldMkLst>
      </pc:sldChg>
    </pc:docChg>
  </pc:docChgLst>
  <pc:docChgLst>
    <pc:chgData name="George Mitsopoulos" userId="fff6745c-b1a6-421c-a2a2-fd354f60d234" providerId="ADAL" clId="{BB932F39-10EC-4E63-990C-2DC7FCD1D6AE}"/>
    <pc:docChg chg="undo custSel addSld delSld modSld sldOrd delMainMaster">
      <pc:chgData name="George Mitsopoulos" userId="fff6745c-b1a6-421c-a2a2-fd354f60d234" providerId="ADAL" clId="{BB932F39-10EC-4E63-990C-2DC7FCD1D6AE}" dt="2025-05-31T22:32:28.961" v="1618" actId="20577"/>
      <pc:docMkLst>
        <pc:docMk/>
      </pc:docMkLst>
      <pc:sldChg chg="addSp modSp mod">
        <pc:chgData name="George Mitsopoulos" userId="fff6745c-b1a6-421c-a2a2-fd354f60d234" providerId="ADAL" clId="{BB932F39-10EC-4E63-990C-2DC7FCD1D6AE}" dt="2025-05-23T17:51:01.250" v="1490" actId="1076"/>
        <pc:sldMkLst>
          <pc:docMk/>
          <pc:sldMk cId="0" sldId="256"/>
        </pc:sldMkLst>
        <pc:picChg chg="add mod">
          <ac:chgData name="George Mitsopoulos" userId="fff6745c-b1a6-421c-a2a2-fd354f60d234" providerId="ADAL" clId="{BB932F39-10EC-4E63-990C-2DC7FCD1D6AE}" dt="2025-05-23T17:51:01.250" v="1490" actId="1076"/>
          <ac:picMkLst>
            <pc:docMk/>
            <pc:sldMk cId="0" sldId="256"/>
            <ac:picMk id="3" creationId="{DF58BED5-B7D1-14B1-8CC8-E1CD0749F765}"/>
          </ac:picMkLst>
        </pc:picChg>
      </pc:sldChg>
      <pc:sldChg chg="modSp del mod">
        <pc:chgData name="George Mitsopoulos" userId="fff6745c-b1a6-421c-a2a2-fd354f60d234" providerId="ADAL" clId="{BB932F39-10EC-4E63-990C-2DC7FCD1D6AE}" dt="2025-05-31T22:27:28.665" v="1491" actId="47"/>
        <pc:sldMkLst>
          <pc:docMk/>
          <pc:sldMk cId="1203730210" sldId="2147469444"/>
        </pc:sldMkLst>
      </pc:sldChg>
      <pc:sldChg chg="modSp del mod">
        <pc:chgData name="George Mitsopoulos" userId="fff6745c-b1a6-421c-a2a2-fd354f60d234" providerId="ADAL" clId="{BB932F39-10EC-4E63-990C-2DC7FCD1D6AE}" dt="2025-05-31T22:27:29.320" v="1492" actId="47"/>
        <pc:sldMkLst>
          <pc:docMk/>
          <pc:sldMk cId="2478087603" sldId="2147469445"/>
        </pc:sldMkLst>
      </pc:sldChg>
      <pc:sldChg chg="addSp modSp add mod">
        <pc:chgData name="George Mitsopoulos" userId="fff6745c-b1a6-421c-a2a2-fd354f60d234" providerId="ADAL" clId="{BB932F39-10EC-4E63-990C-2DC7FCD1D6AE}" dt="2025-05-31T22:32:28.961" v="1618" actId="20577"/>
        <pc:sldMkLst>
          <pc:docMk/>
          <pc:sldMk cId="2789814689" sldId="2147469446"/>
        </pc:sldMkLst>
        <pc:spChg chg="mod">
          <ac:chgData name="George Mitsopoulos" userId="fff6745c-b1a6-421c-a2a2-fd354f60d234" providerId="ADAL" clId="{BB932F39-10EC-4E63-990C-2DC7FCD1D6AE}" dt="2025-05-23T14:18:06.780" v="362" actId="255"/>
          <ac:spMkLst>
            <pc:docMk/>
            <pc:sldMk cId="2789814689" sldId="2147469446"/>
            <ac:spMk id="13" creationId="{D485475D-8143-2C20-79EC-4DF6D8D4D0C2}"/>
          </ac:spMkLst>
        </pc:spChg>
        <pc:spChg chg="mod">
          <ac:chgData name="George Mitsopoulos" userId="fff6745c-b1a6-421c-a2a2-fd354f60d234" providerId="ADAL" clId="{BB932F39-10EC-4E63-990C-2DC7FCD1D6AE}" dt="2025-05-31T22:32:28.961" v="1618" actId="20577"/>
          <ac:spMkLst>
            <pc:docMk/>
            <pc:sldMk cId="2789814689" sldId="2147469446"/>
            <ac:spMk id="17" creationId="{C44832D3-DE3F-7018-6C95-32390E244270}"/>
          </ac:spMkLst>
        </pc:spChg>
        <pc:spChg chg="mod">
          <ac:chgData name="George Mitsopoulos" userId="fff6745c-b1a6-421c-a2a2-fd354f60d234" providerId="ADAL" clId="{BB932F39-10EC-4E63-990C-2DC7FCD1D6AE}" dt="2025-05-23T14:17:57.302" v="361" actId="255"/>
          <ac:spMkLst>
            <pc:docMk/>
            <pc:sldMk cId="2789814689" sldId="2147469446"/>
            <ac:spMk id="18" creationId="{9FC53505-D79C-79C8-EEC2-488C6E330C15}"/>
          </ac:spMkLst>
        </pc:spChg>
        <pc:spChg chg="mod">
          <ac:chgData name="George Mitsopoulos" userId="fff6745c-b1a6-421c-a2a2-fd354f60d234" providerId="ADAL" clId="{BB932F39-10EC-4E63-990C-2DC7FCD1D6AE}" dt="2025-05-31T22:28:56.341" v="1496" actId="20577"/>
          <ac:spMkLst>
            <pc:docMk/>
            <pc:sldMk cId="2789814689" sldId="2147469446"/>
            <ac:spMk id="20" creationId="{BBC2607F-E63E-329F-FC4E-14B85E2DA0FF}"/>
          </ac:spMkLst>
        </pc:spChg>
        <pc:picChg chg="add mod">
          <ac:chgData name="George Mitsopoulos" userId="fff6745c-b1a6-421c-a2a2-fd354f60d234" providerId="ADAL" clId="{BB932F39-10EC-4E63-990C-2DC7FCD1D6AE}" dt="2025-05-23T17:49:09.103" v="1470" actId="1076"/>
          <ac:picMkLst>
            <pc:docMk/>
            <pc:sldMk cId="2789814689" sldId="2147469446"/>
            <ac:picMk id="7" creationId="{36B76BDB-B662-DD9B-B6E9-F449EAE0C106}"/>
          </ac:picMkLst>
        </pc:picChg>
      </pc:sldChg>
      <pc:sldChg chg="addSp delSp modSp add mod ord">
        <pc:chgData name="George Mitsopoulos" userId="fff6745c-b1a6-421c-a2a2-fd354f60d234" providerId="ADAL" clId="{BB932F39-10EC-4E63-990C-2DC7FCD1D6AE}" dt="2025-05-31T22:27:52.406" v="1495" actId="14100"/>
        <pc:sldMkLst>
          <pc:docMk/>
          <pc:sldMk cId="3523236425" sldId="2147469447"/>
        </pc:sldMkLst>
        <pc:spChg chg="mod">
          <ac:chgData name="George Mitsopoulos" userId="fff6745c-b1a6-421c-a2a2-fd354f60d234" providerId="ADAL" clId="{BB932F39-10EC-4E63-990C-2DC7FCD1D6AE}" dt="2025-05-31T22:27:52.406" v="1495" actId="14100"/>
          <ac:spMkLst>
            <pc:docMk/>
            <pc:sldMk cId="3523236425" sldId="2147469447"/>
            <ac:spMk id="30" creationId="{F4875EBA-12F5-19A4-6713-48486EE2E4BC}"/>
          </ac:spMkLst>
        </pc:spChg>
        <pc:picChg chg="add del mod">
          <ac:chgData name="George Mitsopoulos" userId="fff6745c-b1a6-421c-a2a2-fd354f60d234" providerId="ADAL" clId="{BB932F39-10EC-4E63-990C-2DC7FCD1D6AE}" dt="2025-05-31T22:27:31.612" v="1493" actId="478"/>
          <ac:picMkLst>
            <pc:docMk/>
            <pc:sldMk cId="3523236425" sldId="2147469447"/>
            <ac:picMk id="8" creationId="{EAFAE31D-5230-68BE-201D-A41592B4CEEE}"/>
          </ac:picMkLst>
        </pc:picChg>
        <pc:picChg chg="add mod">
          <ac:chgData name="George Mitsopoulos" userId="fff6745c-b1a6-421c-a2a2-fd354f60d234" providerId="ADAL" clId="{BB932F39-10EC-4E63-990C-2DC7FCD1D6AE}" dt="2025-05-23T17:50:29.096" v="1485" actId="1076"/>
          <ac:picMkLst>
            <pc:docMk/>
            <pc:sldMk cId="3523236425" sldId="2147469447"/>
            <ac:picMk id="9" creationId="{D0541C65-1103-A342-6466-BE69EF295B3D}"/>
          </ac:picMkLst>
        </pc:picChg>
        <pc:picChg chg="mod">
          <ac:chgData name="George Mitsopoulos" userId="fff6745c-b1a6-421c-a2a2-fd354f60d234" providerId="ADAL" clId="{BB932F39-10EC-4E63-990C-2DC7FCD1D6AE}" dt="2025-05-23T17:50:31.207" v="1486" actId="1076"/>
          <ac:picMkLst>
            <pc:docMk/>
            <pc:sldMk cId="3523236425" sldId="2147469447"/>
            <ac:picMk id="34" creationId="{AD36BEBA-08B4-F98B-9297-E93C7062C19D}"/>
          </ac:picMkLst>
        </pc:picChg>
      </pc:sld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164428497" sldId="2147483768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1805985775" sldId="214748376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3640675453" sldId="214748377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1006916727" sldId="214748377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2458635850" sldId="214748377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1211662836" sldId="214748377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2039140135" sldId="214748377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64428497" sldId="2147483768"/>
            <pc:sldLayoutMk cId="29956827" sldId="2147483775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2771008927" sldId="2147483776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145878116" sldId="214748377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1172392438" sldId="214748377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533031335" sldId="214748377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1456924429" sldId="214748378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12928165" sldId="214748378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112505788" sldId="214748378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3825353418" sldId="214748378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771008927" sldId="2147483776"/>
            <pc:sldLayoutMk cId="3839372192" sldId="2147483784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176910063" sldId="2147483789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176910063" sldId="2147483789"/>
            <pc:sldLayoutMk cId="3916528736" sldId="2147483790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4060522962" sldId="2147483791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060522962" sldId="2147483791"/>
            <pc:sldLayoutMk cId="1702508530" sldId="214748379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060522962" sldId="2147483791"/>
            <pc:sldLayoutMk cId="1500227018" sldId="214748379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060522962" sldId="2147483791"/>
            <pc:sldLayoutMk cId="3421841438" sldId="214748379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060522962" sldId="2147483791"/>
            <pc:sldLayoutMk cId="2984797791" sldId="214748379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060522962" sldId="2147483791"/>
            <pc:sldLayoutMk cId="2619394403" sldId="2147483796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3283595670" sldId="2147483797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283595670" sldId="2147483797"/>
            <pc:sldLayoutMk cId="2739858667" sldId="2147483798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2396631063" sldId="2147483799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1414416767" sldId="214748380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2614459434" sldId="214748380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3260577368" sldId="214748380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2457316214" sldId="214748380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884982479" sldId="214748380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2842326266" sldId="214748380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3281357480" sldId="214748380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3335794602" sldId="214748380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603045502" sldId="214748380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96631063" sldId="2147483799"/>
            <pc:sldLayoutMk cId="177209759" sldId="2147483810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3033218663" sldId="2147483813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2250863138" sldId="214748381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3542975856" sldId="214748381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978862246" sldId="214748381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1095815777" sldId="214748381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676422613" sldId="214748381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3813792061" sldId="214748381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744835701" sldId="214748382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2972473514" sldId="214748382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1876911036" sldId="214748382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3971656844" sldId="214748382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3329121089" sldId="214748382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33218663" sldId="2147483813"/>
            <pc:sldLayoutMk cId="994249047" sldId="2147483825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599989948" sldId="2147483826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2905822129" sldId="214748382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2646873073" sldId="214748382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2356467683" sldId="214748382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1611653389" sldId="214748383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3483438170" sldId="214748383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927104936" sldId="214748383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2653548017" sldId="214748383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529299035" sldId="214748383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573821942" sldId="214748383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3797337290" sldId="214748383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99989948" sldId="2147483826"/>
            <pc:sldLayoutMk cId="703479509" sldId="2147483837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514431701" sldId="2147483850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737709289" sldId="214748385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197961351" sldId="214748385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3908384788" sldId="214748385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429410738" sldId="214748385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940533364" sldId="214748385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652373191" sldId="214748385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176819041" sldId="214748385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3215885555" sldId="214748385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020762120" sldId="214748385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188818876" sldId="214748386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064841855" sldId="214748386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1966074570" sldId="214748386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1017119952" sldId="214748386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2777796599" sldId="214748386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1089344641" sldId="214748386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3591777919" sldId="214748386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514431701" sldId="2147483850"/>
            <pc:sldLayoutMk cId="1463502693" sldId="2147483867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908051448" sldId="2147483868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95582921" sldId="214748386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2388064929" sldId="214748387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2393159476" sldId="214748387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2557121720" sldId="214748387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2841981433" sldId="214748387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3536768780" sldId="214748387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908051448" sldId="2147483868"/>
            <pc:sldLayoutMk cId="3565145219" sldId="2147483876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2342540615" sldId="2147483878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2747980458" sldId="214748387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3717922636" sldId="214748388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3380731675" sldId="214748388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2165692465" sldId="214748388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2654885954" sldId="214748388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3598313862" sldId="214748388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2327308415" sldId="214748388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2342540615" sldId="2147483878"/>
            <pc:sldLayoutMk cId="4163203921" sldId="2147483886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3118877812" sldId="2147483887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3296097720" sldId="214748388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3782268208" sldId="214748388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2267227750" sldId="214748389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2328213266" sldId="214748389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1711600105" sldId="214748389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2016978308" sldId="214748389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3236018043" sldId="214748389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657636704" sldId="214748389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1407286390" sldId="214748389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344301020" sldId="214748389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3834978284" sldId="214748389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1478478324" sldId="214748389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615595415" sldId="214748390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2216263870" sldId="214748390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118877812" sldId="2147483887"/>
            <pc:sldLayoutMk cId="811835498" sldId="2147483902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4255577115" sldId="2147483903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1029046343" sldId="214748390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1934784717" sldId="214748390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3472592979" sldId="214748390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1869871164" sldId="214748390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2857692501" sldId="214748390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3685107827" sldId="214748390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1739852110" sldId="214748391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3134980871" sldId="214748391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2541359983" sldId="214748391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1336108685" sldId="214748391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4255577115" sldId="2147483903"/>
            <pc:sldLayoutMk cId="3428578006" sldId="2147483915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618059980" sldId="2147483916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618059980" sldId="2147483916"/>
            <pc:sldLayoutMk cId="645403684" sldId="214748391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618059980" sldId="2147483916"/>
            <pc:sldLayoutMk cId="1944133288" sldId="214748391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618059980" sldId="2147483916"/>
            <pc:sldLayoutMk cId="2966506833" sldId="2147483919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767531476" sldId="2147483937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033826616" sldId="214748393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576489100" sldId="214748393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1467018271" sldId="214748394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1953088792" sldId="214748394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1935163632" sldId="214748394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787875178" sldId="214748394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862264850" sldId="214748394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586201064" sldId="214748394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543125268" sldId="2147483946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4069790996" sldId="214748394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607468315" sldId="214748394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694395637" sldId="214748394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98367269" sldId="214748395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169197995" sldId="214748395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572879540" sldId="214748395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507804583" sldId="214748395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201839221" sldId="214748395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399765640" sldId="2147483955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3181165025" sldId="214748395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767531476" sldId="2147483937"/>
            <pc:sldLayoutMk cId="2751742109" sldId="2147483958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994475271" sldId="2147484013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994475271" sldId="2147484013"/>
            <pc:sldLayoutMk cId="845547524" sldId="214748401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994475271" sldId="2147484013"/>
            <pc:sldLayoutMk cId="3420336914" sldId="2147484015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3004023162" sldId="2147484016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2877879773" sldId="214748401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2761300945" sldId="214748401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1560608545" sldId="214748401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1611725777" sldId="214748402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2793937340" sldId="214748402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2886927422" sldId="2147484022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135713681" sldId="2147484023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794335747" sldId="2147484024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3004023162" sldId="2147484016"/>
            <pc:sldLayoutMk cId="2333933071" sldId="2147484025"/>
          </pc:sldLayoutMkLst>
        </pc:sldLayoutChg>
      </pc:sldMasterChg>
      <pc:sldMasterChg chg="del delSldLayout">
        <pc:chgData name="George Mitsopoulos" userId="fff6745c-b1a6-421c-a2a2-fd354f60d234" providerId="ADAL" clId="{BB932F39-10EC-4E63-990C-2DC7FCD1D6AE}" dt="2025-05-23T14:12:05.898" v="1"/>
        <pc:sldMasterMkLst>
          <pc:docMk/>
          <pc:sldMasterMk cId="1462073473" sldId="2147484026"/>
        </pc:sldMasterMkLst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1764639767" sldId="2147484027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3056643997" sldId="2147484028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4068732091" sldId="2147484029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3872080136" sldId="2147484030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3446559231" sldId="2147484031"/>
          </pc:sldLayoutMkLst>
        </pc:sldLayoutChg>
        <pc:sldLayoutChg chg="del">
          <pc:chgData name="George Mitsopoulos" userId="fff6745c-b1a6-421c-a2a2-fd354f60d234" providerId="ADAL" clId="{BB932F39-10EC-4E63-990C-2DC7FCD1D6AE}" dt="2025-05-23T14:12:05.898" v="1"/>
          <pc:sldLayoutMkLst>
            <pc:docMk/>
            <pc:sldMasterMk cId="1462073473" sldId="2147484026"/>
            <pc:sldLayoutMk cId="3734558553" sldId="2147484032"/>
          </pc:sldLayoutMkLst>
        </pc:sldLayoutChg>
      </pc:sldMasterChg>
    </pc:docChg>
  </pc:docChgLst>
  <pc:docChgLst>
    <pc:chgData name="George Mitsopoulos" userId="fff6745c-b1a6-421c-a2a2-fd354f60d234" providerId="ADAL" clId="{8B1748BE-57BF-4409-9659-938B199437F1}"/>
    <pc:docChg chg="custSel addSld delSld modSld sldOrd">
      <pc:chgData name="George Mitsopoulos" userId="fff6745c-b1a6-421c-a2a2-fd354f60d234" providerId="ADAL" clId="{8B1748BE-57BF-4409-9659-938B199437F1}" dt="2023-10-22T16:30:48.894" v="484" actId="47"/>
      <pc:docMkLst>
        <pc:docMk/>
      </pc:docMkLst>
      <pc:sldChg chg="del">
        <pc:chgData name="George Mitsopoulos" userId="fff6745c-b1a6-421c-a2a2-fd354f60d234" providerId="ADAL" clId="{8B1748BE-57BF-4409-9659-938B199437F1}" dt="2023-10-22T16:30:48.894" v="484" actId="47"/>
        <pc:sldMkLst>
          <pc:docMk/>
          <pc:sldMk cId="1104795585" sldId="2145464920"/>
        </pc:sldMkLst>
      </pc:sldChg>
      <pc:sldChg chg="del">
        <pc:chgData name="George Mitsopoulos" userId="fff6745c-b1a6-421c-a2a2-fd354f60d234" providerId="ADAL" clId="{8B1748BE-57BF-4409-9659-938B199437F1}" dt="2023-10-22T16:27:00.944" v="199" actId="47"/>
        <pc:sldMkLst>
          <pc:docMk/>
          <pc:sldMk cId="3835575273" sldId="2147469410"/>
        </pc:sldMkLst>
      </pc:sldChg>
      <pc:sldChg chg="del">
        <pc:chgData name="George Mitsopoulos" userId="fff6745c-b1a6-421c-a2a2-fd354f60d234" providerId="ADAL" clId="{8B1748BE-57BF-4409-9659-938B199437F1}" dt="2023-10-22T16:27:46.420" v="283" actId="47"/>
        <pc:sldMkLst>
          <pc:docMk/>
          <pc:sldMk cId="1089872777" sldId="2147469411"/>
        </pc:sldMkLst>
      </pc:sldChg>
      <pc:sldChg chg="del">
        <pc:chgData name="George Mitsopoulos" userId="fff6745c-b1a6-421c-a2a2-fd354f60d234" providerId="ADAL" clId="{8B1748BE-57BF-4409-9659-938B199437F1}" dt="2023-10-22T16:28:23.091" v="361" actId="47"/>
        <pc:sldMkLst>
          <pc:docMk/>
          <pc:sldMk cId="994746285" sldId="2147469412"/>
        </pc:sldMkLst>
      </pc:sldChg>
      <pc:sldChg chg="addSp delSp modSp mod">
        <pc:chgData name="George Mitsopoulos" userId="fff6745c-b1a6-421c-a2a2-fd354f60d234" providerId="ADAL" clId="{8B1748BE-57BF-4409-9659-938B199437F1}" dt="2023-10-22T16:26:08.036" v="122" actId="20577"/>
        <pc:sldMkLst>
          <pc:docMk/>
          <pc:sldMk cId="1082943180" sldId="2147469416"/>
        </pc:sldMkLst>
      </pc:sldChg>
      <pc:sldChg chg="modSp add mod ord">
        <pc:chgData name="George Mitsopoulos" userId="fff6745c-b1a6-421c-a2a2-fd354f60d234" providerId="ADAL" clId="{8B1748BE-57BF-4409-9659-938B199437F1}" dt="2023-10-22T16:26:47.441" v="198" actId="20577"/>
        <pc:sldMkLst>
          <pc:docMk/>
          <pc:sldMk cId="4079572032" sldId="2147473637"/>
        </pc:sldMkLst>
      </pc:sldChg>
      <pc:sldChg chg="modSp add mod ord">
        <pc:chgData name="George Mitsopoulos" userId="fff6745c-b1a6-421c-a2a2-fd354f60d234" providerId="ADAL" clId="{8B1748BE-57BF-4409-9659-938B199437F1}" dt="2023-10-22T16:27:39.068" v="282" actId="20577"/>
        <pc:sldMkLst>
          <pc:docMk/>
          <pc:sldMk cId="2191126311" sldId="2147473638"/>
        </pc:sldMkLst>
      </pc:sldChg>
      <pc:sldChg chg="modSp add mod ord">
        <pc:chgData name="George Mitsopoulos" userId="fff6745c-b1a6-421c-a2a2-fd354f60d234" providerId="ADAL" clId="{8B1748BE-57BF-4409-9659-938B199437F1}" dt="2023-10-22T16:28:18.004" v="360" actId="20577"/>
        <pc:sldMkLst>
          <pc:docMk/>
          <pc:sldMk cId="3556724661" sldId="2147473639"/>
        </pc:sldMkLst>
      </pc:sldChg>
      <pc:sldChg chg="modSp add mod ord">
        <pc:chgData name="George Mitsopoulos" userId="fff6745c-b1a6-421c-a2a2-fd354f60d234" providerId="ADAL" clId="{8B1748BE-57BF-4409-9659-938B199437F1}" dt="2023-10-22T16:30:11.104" v="483" actId="20577"/>
        <pc:sldMkLst>
          <pc:docMk/>
          <pc:sldMk cId="3709471232" sldId="2147473640"/>
        </pc:sldMkLst>
      </pc:sldChg>
      <pc:sldChg chg="modSp add mod ord">
        <pc:chgData name="George Mitsopoulos" userId="fff6745c-b1a6-421c-a2a2-fd354f60d234" providerId="ADAL" clId="{8B1748BE-57BF-4409-9659-938B199437F1}" dt="2023-10-22T16:29:36.997" v="427" actId="20577"/>
        <pc:sldMkLst>
          <pc:docMk/>
          <pc:sldMk cId="1887211987" sldId="214747364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EE6E7-935A-4729-9F64-D90A91992E9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7D7EA2F6-443B-47A0-9E32-866623934B76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b="1" dirty="0"/>
            <a:t>GOLD</a:t>
          </a:r>
        </a:p>
      </dgm:t>
    </dgm:pt>
    <dgm:pt modelId="{EAA9D026-C3F8-40B7-A1E8-A964A28B4566}" type="parTrans" cxnId="{0F9D640D-645C-4DCB-BACA-3F5CFADF7A3A}">
      <dgm:prSet/>
      <dgm:spPr/>
      <dgm:t>
        <a:bodyPr/>
        <a:lstStyle/>
        <a:p>
          <a:endParaRPr lang="en-US"/>
        </a:p>
      </dgm:t>
    </dgm:pt>
    <dgm:pt modelId="{55509E30-5B72-4210-8571-720A1BC0D6D1}" type="sibTrans" cxnId="{0F9D640D-645C-4DCB-BACA-3F5CFADF7A3A}">
      <dgm:prSet/>
      <dgm:spPr/>
      <dgm:t>
        <a:bodyPr/>
        <a:lstStyle/>
        <a:p>
          <a:endParaRPr lang="en-US"/>
        </a:p>
      </dgm:t>
    </dgm:pt>
    <dgm:pt modelId="{2EE035E9-04F9-44A9-8767-CFBDCE87480B}">
      <dgm:prSet phldrT="[Text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/>
            <a:t>SILVER</a:t>
          </a:r>
        </a:p>
      </dgm:t>
    </dgm:pt>
    <dgm:pt modelId="{12AF7826-80A5-4307-ABF3-4A1934295799}" type="parTrans" cxnId="{977EF868-8EAF-4C2C-84BE-53085474F8E5}">
      <dgm:prSet/>
      <dgm:spPr/>
      <dgm:t>
        <a:bodyPr/>
        <a:lstStyle/>
        <a:p>
          <a:endParaRPr lang="en-US"/>
        </a:p>
      </dgm:t>
    </dgm:pt>
    <dgm:pt modelId="{066AACCA-917A-4091-B033-14584CD8F983}" type="sibTrans" cxnId="{977EF868-8EAF-4C2C-84BE-53085474F8E5}">
      <dgm:prSet/>
      <dgm:spPr/>
      <dgm:t>
        <a:bodyPr/>
        <a:lstStyle/>
        <a:p>
          <a:endParaRPr lang="en-US"/>
        </a:p>
      </dgm:t>
    </dgm:pt>
    <dgm:pt modelId="{D4AD13FD-14FE-48D9-9174-040CCA087896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b="1" dirty="0"/>
            <a:t>BRONZE</a:t>
          </a:r>
        </a:p>
      </dgm:t>
    </dgm:pt>
    <dgm:pt modelId="{6FBE6747-28BD-49EF-B6E0-A2BB12678672}" type="parTrans" cxnId="{2613D402-E511-4E98-9ABD-0F811BA1F4F5}">
      <dgm:prSet/>
      <dgm:spPr/>
      <dgm:t>
        <a:bodyPr/>
        <a:lstStyle/>
        <a:p>
          <a:endParaRPr lang="en-US"/>
        </a:p>
      </dgm:t>
    </dgm:pt>
    <dgm:pt modelId="{720B40AC-73A7-4CAF-A308-A92B97E0B80D}" type="sibTrans" cxnId="{2613D402-E511-4E98-9ABD-0F811BA1F4F5}">
      <dgm:prSet/>
      <dgm:spPr/>
      <dgm:t>
        <a:bodyPr/>
        <a:lstStyle/>
        <a:p>
          <a:endParaRPr lang="en-US"/>
        </a:p>
      </dgm:t>
    </dgm:pt>
    <dgm:pt modelId="{49475AC9-6635-400B-9AE8-45B5A8866B81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b="1" dirty="0"/>
            <a:t>PLATINUM</a:t>
          </a:r>
        </a:p>
      </dgm:t>
    </dgm:pt>
    <dgm:pt modelId="{33315131-41BC-4722-9746-6C2B48C9CE1F}" type="sibTrans" cxnId="{FAF38FDC-82FF-4631-8B56-2689056271F0}">
      <dgm:prSet/>
      <dgm:spPr/>
      <dgm:t>
        <a:bodyPr/>
        <a:lstStyle/>
        <a:p>
          <a:endParaRPr lang="en-US"/>
        </a:p>
      </dgm:t>
    </dgm:pt>
    <dgm:pt modelId="{F470425D-B09C-4BE9-AEAF-413071048C62}" type="parTrans" cxnId="{FAF38FDC-82FF-4631-8B56-2689056271F0}">
      <dgm:prSet/>
      <dgm:spPr/>
      <dgm:t>
        <a:bodyPr/>
        <a:lstStyle/>
        <a:p>
          <a:endParaRPr lang="en-US"/>
        </a:p>
      </dgm:t>
    </dgm:pt>
    <dgm:pt modelId="{FB452197-715B-4129-A52D-83275979492A}" type="pres">
      <dgm:prSet presAssocID="{6ABEE6E7-935A-4729-9F64-D90A91992E97}" presName="Name0" presStyleCnt="0">
        <dgm:presLayoutVars>
          <dgm:dir/>
          <dgm:resizeHandles val="exact"/>
        </dgm:presLayoutVars>
      </dgm:prSet>
      <dgm:spPr/>
    </dgm:pt>
    <dgm:pt modelId="{119D5AB2-C4C9-44E5-8BD3-545948B00D2B}" type="pres">
      <dgm:prSet presAssocID="{6ABEE6E7-935A-4729-9F64-D90A91992E97}" presName="bkgdShp" presStyleLbl="alignAccFollowNode1" presStyleIdx="0" presStyleCnt="1" custLinFactNeighborX="-66" custLinFactNeighborY="1736"/>
      <dgm:spPr>
        <a:solidFill>
          <a:schemeClr val="tx1">
            <a:lumMod val="50000"/>
            <a:alpha val="90000"/>
          </a:schemeClr>
        </a:solidFill>
      </dgm:spPr>
    </dgm:pt>
    <dgm:pt modelId="{F99209E9-0773-4DB2-BFA2-8DF8C7FFFE00}" type="pres">
      <dgm:prSet presAssocID="{6ABEE6E7-935A-4729-9F64-D90A91992E97}" presName="linComp" presStyleCnt="0"/>
      <dgm:spPr/>
    </dgm:pt>
    <dgm:pt modelId="{1985AED5-5799-4157-BB7B-C7DC2654A6DD}" type="pres">
      <dgm:prSet presAssocID="{49475AC9-6635-400B-9AE8-45B5A8866B81}" presName="compNode" presStyleCnt="0"/>
      <dgm:spPr/>
    </dgm:pt>
    <dgm:pt modelId="{FB9DA301-5DC7-4885-8987-D0B89F47E5AB}" type="pres">
      <dgm:prSet presAssocID="{49475AC9-6635-400B-9AE8-45B5A8866B81}" presName="node" presStyleLbl="node1" presStyleIdx="0" presStyleCnt="4" custLinFactNeighborX="521" custLinFactNeighborY="0">
        <dgm:presLayoutVars>
          <dgm:bulletEnabled val="1"/>
        </dgm:presLayoutVars>
      </dgm:prSet>
      <dgm:spPr/>
    </dgm:pt>
    <dgm:pt modelId="{11A32E31-5578-46E1-8FE7-A2D43C02D069}" type="pres">
      <dgm:prSet presAssocID="{49475AC9-6635-400B-9AE8-45B5A8866B81}" presName="invisiNode" presStyleLbl="node1" presStyleIdx="0" presStyleCnt="4"/>
      <dgm:spPr/>
    </dgm:pt>
    <dgm:pt modelId="{F5DFF51C-35FC-4DE3-AA75-2F0DF4FFB398}" type="pres">
      <dgm:prSet presAssocID="{49475AC9-6635-400B-9AE8-45B5A8866B81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</dgm:spPr>
    </dgm:pt>
    <dgm:pt modelId="{74DF6F15-25CD-432A-81C4-2B3CAE35742E}" type="pres">
      <dgm:prSet presAssocID="{33315131-41BC-4722-9746-6C2B48C9CE1F}" presName="sibTrans" presStyleLbl="sibTrans2D1" presStyleIdx="0" presStyleCnt="0"/>
      <dgm:spPr/>
    </dgm:pt>
    <dgm:pt modelId="{17EF7958-47A3-45A3-8A99-62659040B7C0}" type="pres">
      <dgm:prSet presAssocID="{7D7EA2F6-443B-47A0-9E32-866623934B76}" presName="compNode" presStyleCnt="0"/>
      <dgm:spPr/>
    </dgm:pt>
    <dgm:pt modelId="{4578A287-011D-4EDF-972A-456CFA45D1AE}" type="pres">
      <dgm:prSet presAssocID="{7D7EA2F6-443B-47A0-9E32-866623934B76}" presName="node" presStyleLbl="node1" presStyleIdx="1" presStyleCnt="4">
        <dgm:presLayoutVars>
          <dgm:bulletEnabled val="1"/>
        </dgm:presLayoutVars>
      </dgm:prSet>
      <dgm:spPr/>
    </dgm:pt>
    <dgm:pt modelId="{02EF9086-905A-4F5C-8550-2EF4DABA6F34}" type="pres">
      <dgm:prSet presAssocID="{7D7EA2F6-443B-47A0-9E32-866623934B76}" presName="invisiNode" presStyleLbl="node1" presStyleIdx="1" presStyleCnt="4"/>
      <dgm:spPr/>
    </dgm:pt>
    <dgm:pt modelId="{B7AD4AAB-3C82-47A6-A56F-C7EBCDC8E118}" type="pres">
      <dgm:prSet presAssocID="{7D7EA2F6-443B-47A0-9E32-866623934B76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B8E8D77F-0CA3-4375-A106-FB92D3E2C524}" type="pres">
      <dgm:prSet presAssocID="{55509E30-5B72-4210-8571-720A1BC0D6D1}" presName="sibTrans" presStyleLbl="sibTrans2D1" presStyleIdx="0" presStyleCnt="0"/>
      <dgm:spPr/>
    </dgm:pt>
    <dgm:pt modelId="{4918B794-4982-41CB-84A8-ADE3978D7090}" type="pres">
      <dgm:prSet presAssocID="{2EE035E9-04F9-44A9-8767-CFBDCE87480B}" presName="compNode" presStyleCnt="0"/>
      <dgm:spPr/>
    </dgm:pt>
    <dgm:pt modelId="{2DDAF610-03B6-4D46-A7D4-D1AA103D5DB1}" type="pres">
      <dgm:prSet presAssocID="{2EE035E9-04F9-44A9-8767-CFBDCE87480B}" presName="node" presStyleLbl="node1" presStyleIdx="2" presStyleCnt="4" custLinFactNeighborX="-2287" custLinFactNeighborY="0">
        <dgm:presLayoutVars>
          <dgm:bulletEnabled val="1"/>
        </dgm:presLayoutVars>
      </dgm:prSet>
      <dgm:spPr/>
    </dgm:pt>
    <dgm:pt modelId="{51ABCFA8-E272-485E-BA14-7282945AB739}" type="pres">
      <dgm:prSet presAssocID="{2EE035E9-04F9-44A9-8767-CFBDCE87480B}" presName="invisiNode" presStyleLbl="node1" presStyleIdx="2" presStyleCnt="4"/>
      <dgm:spPr/>
    </dgm:pt>
    <dgm:pt modelId="{4FC0BB1A-7733-4BA1-BAF3-9CE0F8549A75}" type="pres">
      <dgm:prSet presAssocID="{2EE035E9-04F9-44A9-8767-CFBDCE87480B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</dgm:spPr>
    </dgm:pt>
    <dgm:pt modelId="{D5564A68-46EE-4A1E-B0CE-329D1DDBDC24}" type="pres">
      <dgm:prSet presAssocID="{066AACCA-917A-4091-B033-14584CD8F983}" presName="sibTrans" presStyleLbl="sibTrans2D1" presStyleIdx="0" presStyleCnt="0"/>
      <dgm:spPr/>
    </dgm:pt>
    <dgm:pt modelId="{C79C9EDD-9123-4244-9278-5F8F6036073F}" type="pres">
      <dgm:prSet presAssocID="{D4AD13FD-14FE-48D9-9174-040CCA087896}" presName="compNode" presStyleCnt="0"/>
      <dgm:spPr/>
    </dgm:pt>
    <dgm:pt modelId="{15C59F9B-5785-47AB-A39D-A713D9733602}" type="pres">
      <dgm:prSet presAssocID="{D4AD13FD-14FE-48D9-9174-040CCA087896}" presName="node" presStyleLbl="node1" presStyleIdx="3" presStyleCnt="4">
        <dgm:presLayoutVars>
          <dgm:bulletEnabled val="1"/>
        </dgm:presLayoutVars>
      </dgm:prSet>
      <dgm:spPr/>
    </dgm:pt>
    <dgm:pt modelId="{05E666D7-B15A-460D-8B06-F1578EA59C4F}" type="pres">
      <dgm:prSet presAssocID="{D4AD13FD-14FE-48D9-9174-040CCA087896}" presName="invisiNode" presStyleLbl="node1" presStyleIdx="3" presStyleCnt="4"/>
      <dgm:spPr/>
    </dgm:pt>
    <dgm:pt modelId="{14434E1A-4FF4-4177-86C4-64F9721D9ADC}" type="pres">
      <dgm:prSet presAssocID="{D4AD13FD-14FE-48D9-9174-040CCA087896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</dgm:ptLst>
  <dgm:cxnLst>
    <dgm:cxn modelId="{2613D402-E511-4E98-9ABD-0F811BA1F4F5}" srcId="{6ABEE6E7-935A-4729-9F64-D90A91992E97}" destId="{D4AD13FD-14FE-48D9-9174-040CCA087896}" srcOrd="3" destOrd="0" parTransId="{6FBE6747-28BD-49EF-B6E0-A2BB12678672}" sibTransId="{720B40AC-73A7-4CAF-A308-A92B97E0B80D}"/>
    <dgm:cxn modelId="{8B9C8003-229D-4591-9922-7C7E0DEBA06D}" type="presOf" srcId="{33315131-41BC-4722-9746-6C2B48C9CE1F}" destId="{74DF6F15-25CD-432A-81C4-2B3CAE35742E}" srcOrd="0" destOrd="0" presId="urn:microsoft.com/office/officeart/2005/8/layout/pList2"/>
    <dgm:cxn modelId="{0F9D640D-645C-4DCB-BACA-3F5CFADF7A3A}" srcId="{6ABEE6E7-935A-4729-9F64-D90A91992E97}" destId="{7D7EA2F6-443B-47A0-9E32-866623934B76}" srcOrd="1" destOrd="0" parTransId="{EAA9D026-C3F8-40B7-A1E8-A964A28B4566}" sibTransId="{55509E30-5B72-4210-8571-720A1BC0D6D1}"/>
    <dgm:cxn modelId="{4A5FED22-D1C8-466B-8C04-69B5644422AC}" type="presOf" srcId="{49475AC9-6635-400B-9AE8-45B5A8866B81}" destId="{FB9DA301-5DC7-4885-8987-D0B89F47E5AB}" srcOrd="0" destOrd="0" presId="urn:microsoft.com/office/officeart/2005/8/layout/pList2"/>
    <dgm:cxn modelId="{13797868-50B7-4E2F-BFF9-9CDF8A653FF2}" type="presOf" srcId="{6ABEE6E7-935A-4729-9F64-D90A91992E97}" destId="{FB452197-715B-4129-A52D-83275979492A}" srcOrd="0" destOrd="0" presId="urn:microsoft.com/office/officeart/2005/8/layout/pList2"/>
    <dgm:cxn modelId="{977EF868-8EAF-4C2C-84BE-53085474F8E5}" srcId="{6ABEE6E7-935A-4729-9F64-D90A91992E97}" destId="{2EE035E9-04F9-44A9-8767-CFBDCE87480B}" srcOrd="2" destOrd="0" parTransId="{12AF7826-80A5-4307-ABF3-4A1934295799}" sibTransId="{066AACCA-917A-4091-B033-14584CD8F983}"/>
    <dgm:cxn modelId="{A5DF55C1-26AF-4CD8-A267-7DACF63B355E}" type="presOf" srcId="{2EE035E9-04F9-44A9-8767-CFBDCE87480B}" destId="{2DDAF610-03B6-4D46-A7D4-D1AA103D5DB1}" srcOrd="0" destOrd="0" presId="urn:microsoft.com/office/officeart/2005/8/layout/pList2"/>
    <dgm:cxn modelId="{CE0F14D5-2131-4A22-A050-B7C3B701284A}" type="presOf" srcId="{55509E30-5B72-4210-8571-720A1BC0D6D1}" destId="{B8E8D77F-0CA3-4375-A106-FB92D3E2C524}" srcOrd="0" destOrd="0" presId="urn:microsoft.com/office/officeart/2005/8/layout/pList2"/>
    <dgm:cxn modelId="{4EC28ED8-F997-4DDE-8CD7-0625A1161D08}" type="presOf" srcId="{066AACCA-917A-4091-B033-14584CD8F983}" destId="{D5564A68-46EE-4A1E-B0CE-329D1DDBDC24}" srcOrd="0" destOrd="0" presId="urn:microsoft.com/office/officeart/2005/8/layout/pList2"/>
    <dgm:cxn modelId="{C1EF1CD9-C0DE-4CD7-B95B-84D584D2BF82}" type="presOf" srcId="{7D7EA2F6-443B-47A0-9E32-866623934B76}" destId="{4578A287-011D-4EDF-972A-456CFA45D1AE}" srcOrd="0" destOrd="0" presId="urn:microsoft.com/office/officeart/2005/8/layout/pList2"/>
    <dgm:cxn modelId="{FAF38FDC-82FF-4631-8B56-2689056271F0}" srcId="{6ABEE6E7-935A-4729-9F64-D90A91992E97}" destId="{49475AC9-6635-400B-9AE8-45B5A8866B81}" srcOrd="0" destOrd="0" parTransId="{F470425D-B09C-4BE9-AEAF-413071048C62}" sibTransId="{33315131-41BC-4722-9746-6C2B48C9CE1F}"/>
    <dgm:cxn modelId="{7E145DFE-5EEA-4050-8606-34F434FBD860}" type="presOf" srcId="{D4AD13FD-14FE-48D9-9174-040CCA087896}" destId="{15C59F9B-5785-47AB-A39D-A713D9733602}" srcOrd="0" destOrd="0" presId="urn:microsoft.com/office/officeart/2005/8/layout/pList2"/>
    <dgm:cxn modelId="{F10206BA-EE7A-4746-97A8-2D4732D369D4}" type="presParOf" srcId="{FB452197-715B-4129-A52D-83275979492A}" destId="{119D5AB2-C4C9-44E5-8BD3-545948B00D2B}" srcOrd="0" destOrd="0" presId="urn:microsoft.com/office/officeart/2005/8/layout/pList2"/>
    <dgm:cxn modelId="{4E62641F-EEAD-4773-B0CF-26208B39BBBF}" type="presParOf" srcId="{FB452197-715B-4129-A52D-83275979492A}" destId="{F99209E9-0773-4DB2-BFA2-8DF8C7FFFE00}" srcOrd="1" destOrd="0" presId="urn:microsoft.com/office/officeart/2005/8/layout/pList2"/>
    <dgm:cxn modelId="{CF929C78-32A7-4AE5-8801-CCE316FE6FD0}" type="presParOf" srcId="{F99209E9-0773-4DB2-BFA2-8DF8C7FFFE00}" destId="{1985AED5-5799-4157-BB7B-C7DC2654A6DD}" srcOrd="0" destOrd="0" presId="urn:microsoft.com/office/officeart/2005/8/layout/pList2"/>
    <dgm:cxn modelId="{C06BD88B-6C35-4EC4-8703-CA73F314E76F}" type="presParOf" srcId="{1985AED5-5799-4157-BB7B-C7DC2654A6DD}" destId="{FB9DA301-5DC7-4885-8987-D0B89F47E5AB}" srcOrd="0" destOrd="0" presId="urn:microsoft.com/office/officeart/2005/8/layout/pList2"/>
    <dgm:cxn modelId="{587338EA-841E-4813-B323-6AEF80BFDD06}" type="presParOf" srcId="{1985AED5-5799-4157-BB7B-C7DC2654A6DD}" destId="{11A32E31-5578-46E1-8FE7-A2D43C02D069}" srcOrd="1" destOrd="0" presId="urn:microsoft.com/office/officeart/2005/8/layout/pList2"/>
    <dgm:cxn modelId="{6660DC7C-73A0-4672-ABCF-76714193BF38}" type="presParOf" srcId="{1985AED5-5799-4157-BB7B-C7DC2654A6DD}" destId="{F5DFF51C-35FC-4DE3-AA75-2F0DF4FFB398}" srcOrd="2" destOrd="0" presId="urn:microsoft.com/office/officeart/2005/8/layout/pList2"/>
    <dgm:cxn modelId="{0BEE2223-6C90-4174-8610-DD1FE03959EC}" type="presParOf" srcId="{F99209E9-0773-4DB2-BFA2-8DF8C7FFFE00}" destId="{74DF6F15-25CD-432A-81C4-2B3CAE35742E}" srcOrd="1" destOrd="0" presId="urn:microsoft.com/office/officeart/2005/8/layout/pList2"/>
    <dgm:cxn modelId="{527071B1-E08C-41BE-95A9-02A23749EC7C}" type="presParOf" srcId="{F99209E9-0773-4DB2-BFA2-8DF8C7FFFE00}" destId="{17EF7958-47A3-45A3-8A99-62659040B7C0}" srcOrd="2" destOrd="0" presId="urn:microsoft.com/office/officeart/2005/8/layout/pList2"/>
    <dgm:cxn modelId="{88D56E5F-C572-4C8E-A997-55AAF7675097}" type="presParOf" srcId="{17EF7958-47A3-45A3-8A99-62659040B7C0}" destId="{4578A287-011D-4EDF-972A-456CFA45D1AE}" srcOrd="0" destOrd="0" presId="urn:microsoft.com/office/officeart/2005/8/layout/pList2"/>
    <dgm:cxn modelId="{C731049B-F36C-48A2-8854-5B0D1CD30883}" type="presParOf" srcId="{17EF7958-47A3-45A3-8A99-62659040B7C0}" destId="{02EF9086-905A-4F5C-8550-2EF4DABA6F34}" srcOrd="1" destOrd="0" presId="urn:microsoft.com/office/officeart/2005/8/layout/pList2"/>
    <dgm:cxn modelId="{9D5867A0-7A7B-448C-A3DF-E28651CA70E2}" type="presParOf" srcId="{17EF7958-47A3-45A3-8A99-62659040B7C0}" destId="{B7AD4AAB-3C82-47A6-A56F-C7EBCDC8E118}" srcOrd="2" destOrd="0" presId="urn:microsoft.com/office/officeart/2005/8/layout/pList2"/>
    <dgm:cxn modelId="{DF37E382-AEDE-41D7-A90D-9CEE25AB95A9}" type="presParOf" srcId="{F99209E9-0773-4DB2-BFA2-8DF8C7FFFE00}" destId="{B8E8D77F-0CA3-4375-A106-FB92D3E2C524}" srcOrd="3" destOrd="0" presId="urn:microsoft.com/office/officeart/2005/8/layout/pList2"/>
    <dgm:cxn modelId="{89190E8D-DA7E-41E5-9D17-E3D80B481E36}" type="presParOf" srcId="{F99209E9-0773-4DB2-BFA2-8DF8C7FFFE00}" destId="{4918B794-4982-41CB-84A8-ADE3978D7090}" srcOrd="4" destOrd="0" presId="urn:microsoft.com/office/officeart/2005/8/layout/pList2"/>
    <dgm:cxn modelId="{D1335157-8619-4CC8-AA8D-E59B61428092}" type="presParOf" srcId="{4918B794-4982-41CB-84A8-ADE3978D7090}" destId="{2DDAF610-03B6-4D46-A7D4-D1AA103D5DB1}" srcOrd="0" destOrd="0" presId="urn:microsoft.com/office/officeart/2005/8/layout/pList2"/>
    <dgm:cxn modelId="{79C5FAAC-D1BD-40E2-98D6-19DA1A299676}" type="presParOf" srcId="{4918B794-4982-41CB-84A8-ADE3978D7090}" destId="{51ABCFA8-E272-485E-BA14-7282945AB739}" srcOrd="1" destOrd="0" presId="urn:microsoft.com/office/officeart/2005/8/layout/pList2"/>
    <dgm:cxn modelId="{19EB1F2F-0A50-4B92-B89C-E7547A9DC90A}" type="presParOf" srcId="{4918B794-4982-41CB-84A8-ADE3978D7090}" destId="{4FC0BB1A-7733-4BA1-BAF3-9CE0F8549A75}" srcOrd="2" destOrd="0" presId="urn:microsoft.com/office/officeart/2005/8/layout/pList2"/>
    <dgm:cxn modelId="{B715790B-5FD0-4CAC-8A61-735BF274C952}" type="presParOf" srcId="{F99209E9-0773-4DB2-BFA2-8DF8C7FFFE00}" destId="{D5564A68-46EE-4A1E-B0CE-329D1DDBDC24}" srcOrd="5" destOrd="0" presId="urn:microsoft.com/office/officeart/2005/8/layout/pList2"/>
    <dgm:cxn modelId="{01AA3E39-7164-4294-90C6-9F9C1B5B128D}" type="presParOf" srcId="{F99209E9-0773-4DB2-BFA2-8DF8C7FFFE00}" destId="{C79C9EDD-9123-4244-9278-5F8F6036073F}" srcOrd="6" destOrd="0" presId="urn:microsoft.com/office/officeart/2005/8/layout/pList2"/>
    <dgm:cxn modelId="{48DEC06D-4B95-4164-8CDA-16A0C1AE7461}" type="presParOf" srcId="{C79C9EDD-9123-4244-9278-5F8F6036073F}" destId="{15C59F9B-5785-47AB-A39D-A713D9733602}" srcOrd="0" destOrd="0" presId="urn:microsoft.com/office/officeart/2005/8/layout/pList2"/>
    <dgm:cxn modelId="{0A5A6223-F47F-4802-B9AF-66CE416FFC03}" type="presParOf" srcId="{C79C9EDD-9123-4244-9278-5F8F6036073F}" destId="{05E666D7-B15A-460D-8B06-F1578EA59C4F}" srcOrd="1" destOrd="0" presId="urn:microsoft.com/office/officeart/2005/8/layout/pList2"/>
    <dgm:cxn modelId="{48433B45-FEA6-4486-9F45-76C9582F18D8}" type="presParOf" srcId="{C79C9EDD-9123-4244-9278-5F8F6036073F}" destId="{14434E1A-4FF4-4177-86C4-64F9721D9AD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D5AB2-C4C9-44E5-8BD3-545948B00D2B}">
      <dsp:nvSpPr>
        <dsp:cNvPr id="0" name=""/>
        <dsp:cNvSpPr/>
      </dsp:nvSpPr>
      <dsp:spPr>
        <a:xfrm>
          <a:off x="0" y="44514"/>
          <a:ext cx="9896516" cy="2564226"/>
        </a:xfrm>
        <a:prstGeom prst="roundRect">
          <a:avLst>
            <a:gd name="adj" fmla="val 10000"/>
          </a:avLst>
        </a:prstGeom>
        <a:solidFill>
          <a:schemeClr val="tx1">
            <a:lumMod val="5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FF51C-35FC-4DE3-AA75-2F0DF4FFB398}">
      <dsp:nvSpPr>
        <dsp:cNvPr id="0" name=""/>
        <dsp:cNvSpPr/>
      </dsp:nvSpPr>
      <dsp:spPr>
        <a:xfrm>
          <a:off x="299620" y="341896"/>
          <a:ext cx="2162156" cy="1880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DA301-5DC7-4885-8987-D0B89F47E5AB}">
      <dsp:nvSpPr>
        <dsp:cNvPr id="0" name=""/>
        <dsp:cNvSpPr/>
      </dsp:nvSpPr>
      <dsp:spPr>
        <a:xfrm rot="10800000">
          <a:off x="310885" y="2564226"/>
          <a:ext cx="2162156" cy="313405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PLATINUM</a:t>
          </a:r>
        </a:p>
      </dsp:txBody>
      <dsp:txXfrm rot="10800000">
        <a:off x="377379" y="2564226"/>
        <a:ext cx="2029168" cy="3067560"/>
      </dsp:txXfrm>
    </dsp:sp>
    <dsp:sp modelId="{B7AD4AAB-3C82-47A6-A56F-C7EBCDC8E118}">
      <dsp:nvSpPr>
        <dsp:cNvPr id="0" name=""/>
        <dsp:cNvSpPr/>
      </dsp:nvSpPr>
      <dsp:spPr>
        <a:xfrm>
          <a:off x="2677993" y="341896"/>
          <a:ext cx="2162156" cy="1880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8A287-011D-4EDF-972A-456CFA45D1AE}">
      <dsp:nvSpPr>
        <dsp:cNvPr id="0" name=""/>
        <dsp:cNvSpPr/>
      </dsp:nvSpPr>
      <dsp:spPr>
        <a:xfrm rot="10800000">
          <a:off x="2677993" y="2564226"/>
          <a:ext cx="2162156" cy="3134054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GOLD</a:t>
          </a:r>
        </a:p>
      </dsp:txBody>
      <dsp:txXfrm rot="10800000">
        <a:off x="2744487" y="2564226"/>
        <a:ext cx="2029168" cy="3067560"/>
      </dsp:txXfrm>
    </dsp:sp>
    <dsp:sp modelId="{4FC0BB1A-7733-4BA1-BAF3-9CE0F8549A75}">
      <dsp:nvSpPr>
        <dsp:cNvPr id="0" name=""/>
        <dsp:cNvSpPr/>
      </dsp:nvSpPr>
      <dsp:spPr>
        <a:xfrm>
          <a:off x="5056365" y="341896"/>
          <a:ext cx="2162156" cy="1880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AF610-03B6-4D46-A7D4-D1AA103D5DB1}">
      <dsp:nvSpPr>
        <dsp:cNvPr id="0" name=""/>
        <dsp:cNvSpPr/>
      </dsp:nvSpPr>
      <dsp:spPr>
        <a:xfrm rot="10800000">
          <a:off x="5006917" y="2564226"/>
          <a:ext cx="2162156" cy="3134054"/>
        </a:xfrm>
        <a:prstGeom prst="round2SameRect">
          <a:avLst>
            <a:gd name="adj1" fmla="val 10500"/>
            <a:gd name="adj2" fmla="val 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SILVER</a:t>
          </a:r>
        </a:p>
      </dsp:txBody>
      <dsp:txXfrm rot="10800000">
        <a:off x="5073411" y="2564226"/>
        <a:ext cx="2029168" cy="3067560"/>
      </dsp:txXfrm>
    </dsp:sp>
    <dsp:sp modelId="{14434E1A-4FF4-4177-86C4-64F9721D9ADC}">
      <dsp:nvSpPr>
        <dsp:cNvPr id="0" name=""/>
        <dsp:cNvSpPr/>
      </dsp:nvSpPr>
      <dsp:spPr>
        <a:xfrm>
          <a:off x="7434738" y="341896"/>
          <a:ext cx="2162156" cy="188043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C59F9B-5785-47AB-A39D-A713D9733602}">
      <dsp:nvSpPr>
        <dsp:cNvPr id="0" name=""/>
        <dsp:cNvSpPr/>
      </dsp:nvSpPr>
      <dsp:spPr>
        <a:xfrm rot="10800000">
          <a:off x="7434738" y="2564226"/>
          <a:ext cx="2162156" cy="3134054"/>
        </a:xfrm>
        <a:prstGeom prst="round2SameRect">
          <a:avLst>
            <a:gd name="adj1" fmla="val 10500"/>
            <a:gd name="adj2" fmla="val 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BRONZE</a:t>
          </a:r>
        </a:p>
      </dsp:txBody>
      <dsp:txXfrm rot="10800000">
        <a:off x="7501232" y="2564226"/>
        <a:ext cx="2029168" cy="306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2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2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2032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2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335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:notes"/>
          <p:cNvSpPr txBox="1">
            <a:spLocks noGrp="1"/>
          </p:cNvSpPr>
          <p:nvPr>
            <p:ph type="body" idx="1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2"/>
            <a:ext cx="3043343" cy="46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95BEB-A9BE-B7D8-E509-7835EC274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2F2E33-B719-6916-2081-638B3FD31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61E41-DE89-5695-1FCC-D5F6606BD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51AC1-B92C-0033-91F3-B228742B8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F3502-F8FB-4F1C-AB96-E299154F87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346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419AD-F280-3FEC-0E47-7BDA59A63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A6B05-5509-17BE-445E-2F5835728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FA8884-B237-4D87-1D5E-F6DAC25D4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93264-D9FE-0F13-E4E2-A955DFA766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1F3502-F8FB-4F1C-AB96-E299154F870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77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9658-977D-4C5D-9C65-C66475D3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D79E3-91AC-4529-B748-781FB84A79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367688-A9D2-42FD-A92E-D09223834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9FE2AC-5442-4B59-BF3B-EF8E92B6C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AD5ED-742F-4E95-B766-CF8DBE95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42843-99CD-4A3B-AEC2-BCF849F4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7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58293-694B-4CF1-A275-630F9707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58132-14D7-432C-A034-22F935BB0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659C1-09B7-43C2-8610-54B5DEEE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62939-8C15-4E66-8CC9-126AA6E61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9847-44FF-421D-AF55-8810A48E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459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BD53B-B625-448C-907C-039729231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22CF4E-12DE-4993-883E-76B2FC2BB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60268-D318-4B81-A933-19FB6F33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A1B90-B34B-44FA-929A-FFB035228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D2FFB-33B6-496E-8D2A-56878F49F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0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0AEA-CFC4-414D-8EA4-F09460D09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61AA2-F6AC-4E39-BFA4-A1A8BB4B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FD164-BD78-49DE-A05D-0FF3B34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26D7E-7C9E-4019-8643-AA7085F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45DF8-978D-4492-83F9-002C7EEBE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5A1C-A306-48C7-B8BD-5BEE4C61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7595-B34F-45B1-9167-62927F771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ED001-ECC7-40D6-B628-C064F448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187F-4323-462C-9B9F-6099C7A3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8D56-126F-402A-AC2A-3DAEF63F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83E3-0955-47CA-B445-774950FC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9C202-C03D-43C4-8552-30AC1293B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96DD4-9BE0-4ED9-A0A4-BC87350E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A70E1-1861-478A-9B31-4BA7C1EE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2EAC-D8B2-4761-8807-C11E1E4D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EAF0-E47C-4D07-A7AB-B697F6C7A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3CE8F-30BD-4BCC-9E2E-08741A0B7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25D64-BAFB-4876-B6F1-DEE3CB3AC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D81E9-9781-440A-8E74-C6240A71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5D8E0-84DA-406B-945C-DB07C8839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D115C-8195-4783-B580-5306C176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797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B9DE-3F43-4419-97E3-27A3CB30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92FEC-27B3-465A-912A-26CC68E7B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FCA56-B363-434F-AB88-D8656112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51645E-3C01-4E09-A1D2-B831BDB86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F8BAC8-5543-4024-AF35-647D221E7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A84BD6-76BE-4468-B198-6AE760C6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1AA9A9-A398-4803-A91F-25D2E1429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1B0BF-1B9B-4EDF-903F-BBA236E3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EB777-5C00-48FD-83EF-ACE65111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774FB-E2DD-44FF-97B3-89DE07E2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AB78B-CBDC-4264-BBED-20B1FDC2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E5018-2016-4F7B-B63C-12C00883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1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51AA12-08F0-4883-9953-10FEDD105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BBBFF-1988-4119-A01E-E4366979B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A8B53-3730-4775-B77B-53E6FAD0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4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214E5-F656-4B71-A549-58644388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2291-1362-4C9D-B553-E872FEFA1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0C311-D8B4-4969-911B-0A8207A4C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64BE9-5734-4504-8FF2-B899BAA4E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FAECE-44DF-4988-9932-E8FF28543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B5BF9-D6B8-40C3-BE31-8C3A789C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7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1E569-F451-43E6-984C-CA089E2C0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A128A9-3DD8-4560-B88C-0AA76CDF2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EDCA-ADB6-41AB-9959-E71E9F721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4BB65-F16A-4315-81B3-49B6E96B9AA0}" type="datetimeFigureOut">
              <a:rPr lang="en-US" smtClean="0"/>
              <a:t>5/31/2025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AD30-4DBC-46EB-9A13-4639BAEE7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AD124-E80A-479F-BEA1-4082E8B4A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010DF-FB3A-481E-8EC6-6E81712EBBF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7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hyperlink" Target="mailto:gmitsopoulos@pembina.com" TargetMode="External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diagramLayout" Target="../diagrams/layout1.xml"/><Relationship Id="rId5" Type="http://schemas.openxmlformats.org/officeDocument/2006/relationships/image" Target="../media/image5.png"/><Relationship Id="rId1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"/>
          <p:cNvSpPr/>
          <p:nvPr/>
        </p:nvSpPr>
        <p:spPr>
          <a:xfrm>
            <a:off x="27430" y="4314678"/>
            <a:ext cx="12192000" cy="2578968"/>
          </a:xfrm>
          <a:custGeom>
            <a:avLst/>
            <a:gdLst/>
            <a:ahLst/>
            <a:cxnLst/>
            <a:rect l="l" t="t" r="r" b="b"/>
            <a:pathLst>
              <a:path w="12192000" h="2578968" extrusionOk="0">
                <a:moveTo>
                  <a:pt x="0" y="1475382"/>
                </a:moveTo>
                <a:lnTo>
                  <a:pt x="12192000" y="0"/>
                </a:lnTo>
                <a:lnTo>
                  <a:pt x="12192000" y="2578968"/>
                </a:lnTo>
                <a:lnTo>
                  <a:pt x="0" y="2578968"/>
                </a:lnTo>
                <a:lnTo>
                  <a:pt x="0" y="1475382"/>
                </a:lnTo>
                <a:close/>
              </a:path>
            </a:pathLst>
          </a:custGeom>
          <a:solidFill>
            <a:srgbClr val="898C8D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 flipH="1">
            <a:off x="-9" y="3006444"/>
            <a:ext cx="12199609" cy="3286151"/>
          </a:xfrm>
          <a:custGeom>
            <a:avLst/>
            <a:gdLst/>
            <a:ahLst/>
            <a:cxnLst/>
            <a:rect l="l" t="t" r="r" b="b"/>
            <a:pathLst>
              <a:path w="3999709" h="2619565" extrusionOk="0">
                <a:moveTo>
                  <a:pt x="3999709" y="0"/>
                </a:moveTo>
                <a:lnTo>
                  <a:pt x="3999709" y="2451296"/>
                </a:lnTo>
                <a:lnTo>
                  <a:pt x="3894219" y="2474940"/>
                </a:lnTo>
                <a:cubicBezTo>
                  <a:pt x="3624099" y="2523191"/>
                  <a:pt x="3710564" y="2725047"/>
                  <a:pt x="3061994" y="2548371"/>
                </a:cubicBezTo>
                <a:cubicBezTo>
                  <a:pt x="2413424" y="2371695"/>
                  <a:pt x="815476" y="2085566"/>
                  <a:pt x="2797" y="1414884"/>
                </a:cubicBezTo>
                <a:cubicBezTo>
                  <a:pt x="2906" y="1258638"/>
                  <a:pt x="-107" y="1097331"/>
                  <a:pt x="2" y="941085"/>
                </a:cubicBezTo>
                <a:cubicBezTo>
                  <a:pt x="241397" y="977325"/>
                  <a:pt x="207730" y="976506"/>
                  <a:pt x="562721" y="1000162"/>
                </a:cubicBezTo>
                <a:cubicBezTo>
                  <a:pt x="1749648" y="943215"/>
                  <a:pt x="2365209" y="895475"/>
                  <a:pt x="2955911" y="631691"/>
                </a:cubicBezTo>
                <a:cubicBezTo>
                  <a:pt x="3451449" y="418595"/>
                  <a:pt x="3539771" y="361915"/>
                  <a:pt x="39997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 flipH="1">
            <a:off x="0" y="3098674"/>
            <a:ext cx="12199600" cy="3177792"/>
          </a:xfrm>
          <a:custGeom>
            <a:avLst/>
            <a:gdLst/>
            <a:ahLst/>
            <a:cxnLst/>
            <a:rect l="l" t="t" r="r" b="b"/>
            <a:pathLst>
              <a:path w="4073116" h="2533186" extrusionOk="0">
                <a:moveTo>
                  <a:pt x="4073116" y="0"/>
                </a:moveTo>
                <a:lnTo>
                  <a:pt x="4073116" y="2436111"/>
                </a:lnTo>
                <a:lnTo>
                  <a:pt x="3967626" y="2459755"/>
                </a:lnTo>
                <a:cubicBezTo>
                  <a:pt x="3697506" y="2508006"/>
                  <a:pt x="3419394" y="2533186"/>
                  <a:pt x="3135401" y="2533186"/>
                </a:cubicBezTo>
                <a:cubicBezTo>
                  <a:pt x="1999430" y="2533186"/>
                  <a:pt x="957556" y="2130298"/>
                  <a:pt x="144877" y="1459616"/>
                </a:cubicBezTo>
                <a:lnTo>
                  <a:pt x="238" y="1334326"/>
                </a:lnTo>
                <a:cubicBezTo>
                  <a:pt x="1089" y="1188998"/>
                  <a:pt x="-605" y="1074041"/>
                  <a:pt x="246" y="928713"/>
                </a:cubicBezTo>
                <a:cubicBezTo>
                  <a:pt x="248972" y="952236"/>
                  <a:pt x="360798" y="976810"/>
                  <a:pt x="604220" y="976810"/>
                </a:cubicBezTo>
                <a:cubicBezTo>
                  <a:pt x="1643145" y="964660"/>
                  <a:pt x="2383130" y="881805"/>
                  <a:pt x="2971756" y="646876"/>
                </a:cubicBezTo>
                <a:cubicBezTo>
                  <a:pt x="3488428" y="436311"/>
                  <a:pt x="3524625" y="415573"/>
                  <a:pt x="4073116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/>
          <p:nvPr/>
        </p:nvSpPr>
        <p:spPr>
          <a:xfrm flipH="1">
            <a:off x="6720841" y="2610778"/>
            <a:ext cx="5472997" cy="1681186"/>
          </a:xfrm>
          <a:custGeom>
            <a:avLst/>
            <a:gdLst/>
            <a:ahLst/>
            <a:cxnLst/>
            <a:rect l="l" t="t" r="r" b="b"/>
            <a:pathLst>
              <a:path w="1505753" h="971398" extrusionOk="0">
                <a:moveTo>
                  <a:pt x="1302" y="0"/>
                </a:moveTo>
                <a:lnTo>
                  <a:pt x="168394" y="151863"/>
                </a:lnTo>
                <a:cubicBezTo>
                  <a:pt x="533872" y="453482"/>
                  <a:pt x="1020071" y="725705"/>
                  <a:pt x="1345550" y="847675"/>
                </a:cubicBezTo>
                <a:cubicBezTo>
                  <a:pt x="1377987" y="863764"/>
                  <a:pt x="1452352" y="888658"/>
                  <a:pt x="1505753" y="909149"/>
                </a:cubicBezTo>
                <a:lnTo>
                  <a:pt x="1421647" y="930395"/>
                </a:lnTo>
                <a:cubicBezTo>
                  <a:pt x="1192350" y="965430"/>
                  <a:pt x="945014" y="968065"/>
                  <a:pt x="718413" y="971066"/>
                </a:cubicBezTo>
                <a:cubicBezTo>
                  <a:pt x="491812" y="974067"/>
                  <a:pt x="280831" y="955955"/>
                  <a:pt x="62040" y="948400"/>
                </a:cubicBezTo>
                <a:lnTo>
                  <a:pt x="0" y="941982"/>
                </a:lnTo>
                <a:lnTo>
                  <a:pt x="130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"/>
          <p:cNvSpPr/>
          <p:nvPr/>
        </p:nvSpPr>
        <p:spPr>
          <a:xfrm flipH="1">
            <a:off x="-3" y="5995868"/>
            <a:ext cx="7135056" cy="595076"/>
          </a:xfrm>
          <a:custGeom>
            <a:avLst/>
            <a:gdLst/>
            <a:ahLst/>
            <a:cxnLst/>
            <a:rect l="l" t="t" r="r" b="b"/>
            <a:pathLst>
              <a:path w="6211051" h="863696" extrusionOk="0">
                <a:moveTo>
                  <a:pt x="0" y="0"/>
                </a:moveTo>
                <a:cubicBezTo>
                  <a:pt x="101577" y="12716"/>
                  <a:pt x="209372" y="53082"/>
                  <a:pt x="310949" y="65798"/>
                </a:cubicBezTo>
                <a:cubicBezTo>
                  <a:pt x="1306243" y="178788"/>
                  <a:pt x="2341387" y="238406"/>
                  <a:pt x="3404038" y="238406"/>
                </a:cubicBezTo>
                <a:cubicBezTo>
                  <a:pt x="4254160" y="238406"/>
                  <a:pt x="5086677" y="200251"/>
                  <a:pt x="5895271" y="127137"/>
                </a:cubicBezTo>
                <a:lnTo>
                  <a:pt x="6211051" y="91309"/>
                </a:lnTo>
                <a:lnTo>
                  <a:pt x="6211051" y="769641"/>
                </a:lnTo>
                <a:lnTo>
                  <a:pt x="6211050" y="769641"/>
                </a:lnTo>
                <a:lnTo>
                  <a:pt x="6211050" y="863696"/>
                </a:lnTo>
                <a:lnTo>
                  <a:pt x="2960314" y="863696"/>
                </a:lnTo>
                <a:lnTo>
                  <a:pt x="2936636" y="860824"/>
                </a:lnTo>
                <a:cubicBezTo>
                  <a:pt x="1939750" y="715107"/>
                  <a:pt x="1044405" y="485601"/>
                  <a:pt x="208553" y="131886"/>
                </a:cubicBezTo>
                <a:cubicBezTo>
                  <a:pt x="153546" y="107509"/>
                  <a:pt x="55007" y="24377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 flipH="1">
            <a:off x="-1" y="6077470"/>
            <a:ext cx="6927926" cy="780531"/>
          </a:xfrm>
          <a:custGeom>
            <a:avLst/>
            <a:gdLst/>
            <a:ahLst/>
            <a:cxnLst/>
            <a:rect l="l" t="t" r="r" b="b"/>
            <a:pathLst>
              <a:path w="6204832" h="836047" extrusionOk="0">
                <a:moveTo>
                  <a:pt x="0" y="0"/>
                </a:moveTo>
                <a:lnTo>
                  <a:pt x="304730" y="38149"/>
                </a:lnTo>
                <a:cubicBezTo>
                  <a:pt x="1300024" y="151139"/>
                  <a:pt x="2332573" y="185792"/>
                  <a:pt x="3315923" y="193490"/>
                </a:cubicBezTo>
                <a:cubicBezTo>
                  <a:pt x="4299273" y="201188"/>
                  <a:pt x="6168843" y="128236"/>
                  <a:pt x="6204832" y="84339"/>
                </a:cubicBezTo>
                <a:lnTo>
                  <a:pt x="6204832" y="741992"/>
                </a:lnTo>
                <a:lnTo>
                  <a:pt x="6204831" y="741992"/>
                </a:lnTo>
                <a:lnTo>
                  <a:pt x="6204831" y="836047"/>
                </a:lnTo>
                <a:lnTo>
                  <a:pt x="2954095" y="836047"/>
                </a:lnTo>
                <a:lnTo>
                  <a:pt x="2930417" y="833175"/>
                </a:lnTo>
                <a:cubicBezTo>
                  <a:pt x="1933531" y="687458"/>
                  <a:pt x="1000874" y="426847"/>
                  <a:pt x="165022" y="73132"/>
                </a:cubicBezTo>
                <a:lnTo>
                  <a:pt x="0" y="0"/>
                </a:lnTo>
                <a:close/>
              </a:path>
            </a:pathLst>
          </a:custGeom>
          <a:solidFill>
            <a:srgbClr val="BDAA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"/>
          <p:cNvSpPr/>
          <p:nvPr/>
        </p:nvSpPr>
        <p:spPr>
          <a:xfrm flipH="1">
            <a:off x="7164937" y="2695852"/>
            <a:ext cx="5031807" cy="1536960"/>
          </a:xfrm>
          <a:custGeom>
            <a:avLst/>
            <a:gdLst/>
            <a:ahLst/>
            <a:cxnLst/>
            <a:rect l="l" t="t" r="r" b="b"/>
            <a:pathLst>
              <a:path w="1499332" h="927901" extrusionOk="0">
                <a:moveTo>
                  <a:pt x="0" y="0"/>
                </a:moveTo>
                <a:lnTo>
                  <a:pt x="167092" y="151863"/>
                </a:lnTo>
                <a:cubicBezTo>
                  <a:pt x="532570" y="453482"/>
                  <a:pt x="929893" y="689796"/>
                  <a:pt x="1383256" y="855795"/>
                </a:cubicBezTo>
                <a:cubicBezTo>
                  <a:pt x="1412852" y="865577"/>
                  <a:pt x="1469736" y="885712"/>
                  <a:pt x="1499332" y="895494"/>
                </a:cubicBezTo>
                <a:cubicBezTo>
                  <a:pt x="1289741" y="938633"/>
                  <a:pt x="970110" y="926584"/>
                  <a:pt x="723619" y="925684"/>
                </a:cubicBezTo>
                <a:cubicBezTo>
                  <a:pt x="477128" y="924784"/>
                  <a:pt x="249683" y="925132"/>
                  <a:pt x="20386" y="890097"/>
                </a:cubicBezTo>
                <a:lnTo>
                  <a:pt x="0" y="88645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4E5051"/>
              </a:gs>
              <a:gs pos="50000">
                <a:srgbClr val="717575"/>
              </a:gs>
              <a:gs pos="100000">
                <a:srgbClr val="888C8D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50876" y="4497460"/>
            <a:ext cx="10029825" cy="1037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</a:rPr>
              <a:t>ACPEEC Sponsor Package</a:t>
            </a:r>
            <a:endParaRPr dirty="0"/>
          </a:p>
        </p:txBody>
      </p:sp>
      <p:sp>
        <p:nvSpPr>
          <p:cNvPr id="175" name="Google Shape;175;p1"/>
          <p:cNvSpPr txBox="1"/>
          <p:nvPr/>
        </p:nvSpPr>
        <p:spPr>
          <a:xfrm>
            <a:off x="615169" y="5464534"/>
            <a:ext cx="7705727" cy="43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"/>
          <p:cNvSpPr txBox="1"/>
          <p:nvPr/>
        </p:nvSpPr>
        <p:spPr>
          <a:xfrm>
            <a:off x="257175" y="6315792"/>
            <a:ext cx="3829265" cy="427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Date: </a:t>
            </a:r>
            <a:r>
              <a:rPr lang="en-US" sz="2000" b="1" dirty="0">
                <a:solidFill>
                  <a:schemeClr val="lt1"/>
                </a:solidFill>
              </a:rPr>
              <a:t>April 2024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86563" y="5547253"/>
            <a:ext cx="1978066" cy="122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455B46-373B-4E20-AEAF-2CF78CDC1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0844"/>
            <a:ext cx="12219431" cy="43819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58BED5-B7D1-14B1-8CC8-E1CD0749F7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5794538"/>
            <a:ext cx="1398362" cy="9727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BA545-CBB4-1EFB-E66A-DCBBEADF5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52D2DF-BEDD-0AB0-99D7-D60715734AAA}"/>
              </a:ext>
            </a:extLst>
          </p:cNvPr>
          <p:cNvSpPr/>
          <p:nvPr/>
        </p:nvSpPr>
        <p:spPr>
          <a:xfrm>
            <a:off x="-17140" y="-5787"/>
            <a:ext cx="12192000" cy="6618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  <a:defRPr/>
            </a:pPr>
            <a:endParaRPr lang="en-US" sz="1800" kern="1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1991DC-CA8D-54D5-361E-B672A1FFBF33}"/>
              </a:ext>
            </a:extLst>
          </p:cNvPr>
          <p:cNvSpPr txBox="1"/>
          <p:nvPr/>
        </p:nvSpPr>
        <p:spPr>
          <a:xfrm>
            <a:off x="261257" y="36063"/>
            <a:ext cx="103327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550" b="1" kern="12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ACPEEC Sponsorship</a:t>
            </a:r>
            <a:endParaRPr lang="en-US" sz="255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44CDED-3343-EB57-4768-982075134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12" y="1634678"/>
            <a:ext cx="1151184" cy="1151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5816BD-0511-6053-8B05-0E7817CCCC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484" y1="38047" x2="26484" y2="38047"/>
                        <a14:foregroundMark x1="48594" y1="38281" x2="48594" y2="38281"/>
                        <a14:foregroundMark x1="76094" y1="37500" x2="76094" y2="37500"/>
                        <a14:foregroundMark x1="25391" y1="47031" x2="25391" y2="47031"/>
                        <a14:foregroundMark x1="49375" y1="42344" x2="49375" y2="42344"/>
                        <a14:foregroundMark x1="75547" y1="43203" x2="75547" y2="43203"/>
                        <a14:foregroundMark x1="24297" y1="42344" x2="24297" y2="42344"/>
                        <a14:backgroundMark x1="22109" y1="29531" x2="22109" y2="29531"/>
                        <a14:backgroundMark x1="31719" y1="34219" x2="31719" y2="34219"/>
                        <a14:backgroundMark x1="28438" y1="39375" x2="28438" y2="39375"/>
                        <a14:backgroundMark x1="34688" y1="52188" x2="34688" y2="52188"/>
                        <a14:backgroundMark x1="61953" y1="47266" x2="61953" y2="47266"/>
                        <a14:backgroundMark x1="49922" y1="47578" x2="49922" y2="47578"/>
                        <a14:backgroundMark x1="24297" y1="63359" x2="24297" y2="63359"/>
                        <a14:backgroundMark x1="49375" y1="65547" x2="49375" y2="65547"/>
                        <a14:backgroundMark x1="75313" y1="65781" x2="75313" y2="65781"/>
                        <a14:backgroundMark x1="24844" y1="47266" x2="24844" y2="4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10" y="1159452"/>
            <a:ext cx="1871755" cy="1871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B61D28-4774-D1D0-0710-530431664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61" y="1603550"/>
            <a:ext cx="1151184" cy="11511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8F745F5-CDF2-9E22-A7EE-C1FC920B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75" y="1602251"/>
            <a:ext cx="1151184" cy="1151184"/>
          </a:xfrm>
          <a:prstGeom prst="rect">
            <a:avLst/>
          </a:prstGeom>
        </p:spPr>
      </p:pic>
      <p:pic>
        <p:nvPicPr>
          <p:cNvPr id="5" name="Graphic 4" descr="Presentation with pie chart">
            <a:extLst>
              <a:ext uri="{FF2B5EF4-FFF2-40B4-BE49-F238E27FC236}">
                <a16:creationId xmlns:a16="http://schemas.microsoft.com/office/drawing/2014/main" id="{D9650FD3-A1C2-0416-E108-11B64C2BD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6955" y="1663460"/>
            <a:ext cx="1021106" cy="1021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D36BEBA-08B4-F98B-9297-E93C7062C19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4601" y="14917"/>
            <a:ext cx="1075459" cy="606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7C8F18-A3DD-7BF5-2A14-7EF8C67CCCD9}"/>
              </a:ext>
            </a:extLst>
          </p:cNvPr>
          <p:cNvSpPr txBox="1"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Great opportunity for your company to meet leaders in the energy industry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989DD4-1CD8-8B02-CCB7-9D75B251435C}"/>
              </a:ext>
            </a:extLst>
          </p:cNvPr>
          <p:cNvSpPr txBox="1"/>
          <p:nvPr/>
        </p:nvSpPr>
        <p:spPr>
          <a:xfrm>
            <a:off x="3785538" y="4417665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Booth at Conference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Full Page Advertisement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Handout to Attendees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Supply Door Prize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Attend Hospitality Suite the Night Before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B04B75-AD5F-4327-69E4-24CACEAB61AE}"/>
              </a:ext>
            </a:extLst>
          </p:cNvPr>
          <p:cNvSpPr txBox="1"/>
          <p:nvPr/>
        </p:nvSpPr>
        <p:spPr>
          <a:xfrm>
            <a:off x="1410369" y="441766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Key sponsor for break snacks located near their booth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All gold level items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F82EBE-0FDD-C49A-D52B-81A8DCC9D717}"/>
              </a:ext>
            </a:extLst>
          </p:cNvPr>
          <p:cNvSpPr txBox="1"/>
          <p:nvPr/>
        </p:nvSpPr>
        <p:spPr>
          <a:xfrm>
            <a:off x="6317689" y="441766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Booth at Conference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½ Page Advertisement</a:t>
            </a:r>
          </a:p>
          <a:p>
            <a:pPr>
              <a:buClr>
                <a:schemeClr val="bg1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E26A91-1AC4-97DD-8C90-8038EC5048CD}"/>
              </a:ext>
            </a:extLst>
          </p:cNvPr>
          <p:cNvSpPr txBox="1"/>
          <p:nvPr/>
        </p:nvSpPr>
        <p:spPr>
          <a:xfrm>
            <a:off x="8653505" y="441766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</a:rPr>
              <a:t>¼ Page Advertisement</a:t>
            </a:r>
          </a:p>
          <a:p>
            <a:pPr>
              <a:buClr>
                <a:schemeClr val="bg1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3E733E-C572-447B-35FF-C701ABBF5FE9}"/>
              </a:ext>
            </a:extLst>
          </p:cNvPr>
          <p:cNvSpPr txBox="1"/>
          <p:nvPr/>
        </p:nvSpPr>
        <p:spPr>
          <a:xfrm>
            <a:off x="1811101" y="3662790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$2500.00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40DC337-231E-5C8C-7901-87AE7AD48435}"/>
              </a:ext>
            </a:extLst>
          </p:cNvPr>
          <p:cNvSpPr txBox="1"/>
          <p:nvPr/>
        </p:nvSpPr>
        <p:spPr>
          <a:xfrm>
            <a:off x="4178933" y="367950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$1500.00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56D42F-EB61-AD35-C794-EF05B8F03377}"/>
              </a:ext>
            </a:extLst>
          </p:cNvPr>
          <p:cNvSpPr txBox="1"/>
          <p:nvPr/>
        </p:nvSpPr>
        <p:spPr>
          <a:xfrm>
            <a:off x="6559599" y="368707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$1000.00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2C3FEA-6121-CFA8-9A34-6204889238AE}"/>
              </a:ext>
            </a:extLst>
          </p:cNvPr>
          <p:cNvSpPr txBox="1"/>
          <p:nvPr/>
        </p:nvSpPr>
        <p:spPr>
          <a:xfrm>
            <a:off x="8940265" y="3686477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$500.00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875EBA-12F5-19A4-6713-48486EE2E4BC}"/>
              </a:ext>
            </a:extLst>
          </p:cNvPr>
          <p:cNvSpPr txBox="1"/>
          <p:nvPr/>
        </p:nvSpPr>
        <p:spPr>
          <a:xfrm>
            <a:off x="53572" y="853395"/>
            <a:ext cx="117574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are thrilled to share that the </a:t>
            </a:r>
            <a:r>
              <a:rPr lang="en-US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baseline="30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i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Annual Alberta Chief Power Engineers Education Conference </a:t>
            </a:r>
            <a:r>
              <a:rPr lang="en-US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Powered by Silverback is booked for October 29, 2025, at the Renaissance Edmonton Airport Hotel.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Our committee has been working diligently with your feedback from past conferences and are committed to bringing you the best experience for you and your team.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Sponsors are the foundation of the continued success of this conference, and we invite you to join at your preferred sponsorship level this year.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are thankful for Silverback Steam &amp; Heating Rentals for being our Presenting Sponsor.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ask that you reach out directly to George Mitsopoulos at 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gmitsopoulos@pembina.com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to confirm your sponsorship by June 30, 2025.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 look forward to seeing you and your teams at the </a:t>
            </a:r>
            <a:r>
              <a:rPr lang="en-US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b="1" i="1" baseline="30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Annual Alberta Chief Power Engineers Education Conference</a:t>
            </a:r>
            <a:r>
              <a:rPr lang="en-US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Powered by Silverback this year! 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41C65-1103-A342-6466-BE69EF295B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018" y="0"/>
            <a:ext cx="915783" cy="63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08CBA-8043-DDD9-C64D-DB2385699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D91838-CBD3-A434-DA75-E78E4450E52A}"/>
              </a:ext>
            </a:extLst>
          </p:cNvPr>
          <p:cNvSpPr/>
          <p:nvPr/>
        </p:nvSpPr>
        <p:spPr>
          <a:xfrm>
            <a:off x="-17140" y="-5787"/>
            <a:ext cx="12192000" cy="66185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buClrTx/>
              <a:defRPr/>
            </a:pPr>
            <a:endParaRPr lang="en-US" sz="1800" kern="1200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0CC890E-E79D-49A4-DE67-04C05C35761A}"/>
              </a:ext>
            </a:extLst>
          </p:cNvPr>
          <p:cNvSpPr txBox="1"/>
          <p:nvPr/>
        </p:nvSpPr>
        <p:spPr>
          <a:xfrm>
            <a:off x="261257" y="36063"/>
            <a:ext cx="1033277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Tx/>
              <a:defRPr/>
            </a:pPr>
            <a:r>
              <a:rPr lang="en-US" sz="255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ACPEEC Sponsor Levels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187E3D-4D02-D967-2CD7-9E4AE32AC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912" y="1634678"/>
            <a:ext cx="1151184" cy="11511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27D674-400E-0686-FF8F-649BAAB50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6484" y1="38047" x2="26484" y2="38047"/>
                        <a14:foregroundMark x1="48594" y1="38281" x2="48594" y2="38281"/>
                        <a14:foregroundMark x1="76094" y1="37500" x2="76094" y2="37500"/>
                        <a14:foregroundMark x1="25391" y1="47031" x2="25391" y2="47031"/>
                        <a14:foregroundMark x1="49375" y1="42344" x2="49375" y2="42344"/>
                        <a14:foregroundMark x1="75547" y1="43203" x2="75547" y2="43203"/>
                        <a14:foregroundMark x1="24297" y1="42344" x2="24297" y2="42344"/>
                        <a14:backgroundMark x1="22109" y1="29531" x2="22109" y2="29531"/>
                        <a14:backgroundMark x1="31719" y1="34219" x2="31719" y2="34219"/>
                        <a14:backgroundMark x1="28438" y1="39375" x2="28438" y2="39375"/>
                        <a14:backgroundMark x1="34688" y1="52188" x2="34688" y2="52188"/>
                        <a14:backgroundMark x1="61953" y1="47266" x2="61953" y2="47266"/>
                        <a14:backgroundMark x1="49922" y1="47578" x2="49922" y2="47578"/>
                        <a14:backgroundMark x1="24297" y1="63359" x2="24297" y2="63359"/>
                        <a14:backgroundMark x1="49375" y1="65547" x2="49375" y2="65547"/>
                        <a14:backgroundMark x1="75313" y1="65781" x2="75313" y2="65781"/>
                        <a14:backgroundMark x1="24844" y1="47266" x2="24844" y2="47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10" y="1159452"/>
            <a:ext cx="1871755" cy="18717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3D5D42-ABBA-0DDC-F718-C852EDB70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61" y="1603550"/>
            <a:ext cx="1151184" cy="11511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2E4DA94-2E85-3425-020E-65BA87E39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1797" y1="45234" x2="51797" y2="45234"/>
                        <a14:backgroundMark x1="48672" y1="44609" x2="48672" y2="44609"/>
                        <a14:backgroundMark x1="51797" y1="43984" x2="51797" y2="43984"/>
                        <a14:backgroundMark x1="49297" y1="35313" x2="49297" y2="35313"/>
                        <a14:backgroundMark x1="50547" y1="55156" x2="50547" y2="5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75" y="1602251"/>
            <a:ext cx="1151184" cy="1151184"/>
          </a:xfrm>
          <a:prstGeom prst="rect">
            <a:avLst/>
          </a:prstGeom>
        </p:spPr>
      </p:pic>
      <p:pic>
        <p:nvPicPr>
          <p:cNvPr id="5" name="Graphic 4" descr="Presentation with pie chart">
            <a:extLst>
              <a:ext uri="{FF2B5EF4-FFF2-40B4-BE49-F238E27FC236}">
                <a16:creationId xmlns:a16="http://schemas.microsoft.com/office/drawing/2014/main" id="{B708E0C0-C0EE-13AF-673C-CD8C53269A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76955" y="1663460"/>
            <a:ext cx="1021106" cy="102110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A70587-8DD8-DF9D-D4BA-54539736DD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6714" y="22037"/>
            <a:ext cx="1075459" cy="6062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BCC93-43D7-220B-343E-872DAC5B6573}"/>
              </a:ext>
            </a:extLst>
          </p:cNvPr>
          <p:cNvSpPr txBox="1"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Great opportunity for your company to meet leaders in the energy industry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21AA2FA-76FC-B27B-8801-FBB5938E64EE}"/>
              </a:ext>
            </a:extLst>
          </p:cNvPr>
          <p:cNvGraphicFramePr/>
          <p:nvPr/>
        </p:nvGraphicFramePr>
        <p:xfrm>
          <a:off x="1152484" y="719666"/>
          <a:ext cx="9896516" cy="569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85475D-8143-2C20-79EC-4DF6D8D4D0C2}"/>
              </a:ext>
            </a:extLst>
          </p:cNvPr>
          <p:cNvSpPr txBox="1"/>
          <p:nvPr/>
        </p:nvSpPr>
        <p:spPr>
          <a:xfrm>
            <a:off x="3822800" y="4186832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Booth at Conference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Full Page Advertisement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Handout to Attendees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Supply Door Prize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Hospitality Suite the Night Before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2 Complimentary Tickets for your team to join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4832D3-DE3F-7018-6C95-32390E244270}"/>
              </a:ext>
            </a:extLst>
          </p:cNvPr>
          <p:cNvSpPr txBox="1"/>
          <p:nvPr/>
        </p:nvSpPr>
        <p:spPr>
          <a:xfrm>
            <a:off x="1447800" y="4141173"/>
            <a:ext cx="21287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Premium Booth Location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Sponsor of </a:t>
            </a:r>
            <a:r>
              <a:rPr lang="en-US" sz="1000" b="1">
                <a:solidFill>
                  <a:schemeClr val="bg1"/>
                </a:solidFill>
              </a:rPr>
              <a:t>Social Event</a:t>
            </a:r>
            <a:endParaRPr lang="en-US" sz="1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Full Page Advertisement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Handout to Attendees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Supply Door Prize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Hospitality Suite the Night Before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3 Complimentary Tickets for your team to join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C53505-D79C-79C8-EEC2-488C6E330C15}"/>
              </a:ext>
            </a:extLst>
          </p:cNvPr>
          <p:cNvSpPr txBox="1"/>
          <p:nvPr/>
        </p:nvSpPr>
        <p:spPr>
          <a:xfrm>
            <a:off x="6238152" y="4191119"/>
            <a:ext cx="2209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Booth at Conference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Half Page Advertisement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1 Complimentary Ticket for your team member to join</a:t>
            </a:r>
          </a:p>
          <a:p>
            <a:pPr>
              <a:buClr>
                <a:schemeClr val="bg1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C2607F-E63E-329F-FC4E-14B85E2DA0FF}"/>
              </a:ext>
            </a:extLst>
          </p:cNvPr>
          <p:cNvSpPr txBox="1"/>
          <p:nvPr/>
        </p:nvSpPr>
        <p:spPr>
          <a:xfrm>
            <a:off x="8659291" y="4186832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Quarter  Page Advertisement</a:t>
            </a:r>
          </a:p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000" b="1" dirty="0">
                <a:solidFill>
                  <a:schemeClr val="bg1"/>
                </a:solidFill>
              </a:rPr>
              <a:t>1 Complimentary Ticket for your team member to join</a:t>
            </a:r>
          </a:p>
          <a:p>
            <a:pPr>
              <a:buClr>
                <a:schemeClr val="bg1"/>
              </a:buClr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18D01A-6B7F-E2A5-F861-82205EFA1FB5}"/>
              </a:ext>
            </a:extLst>
          </p:cNvPr>
          <p:cNvSpPr txBox="1"/>
          <p:nvPr/>
        </p:nvSpPr>
        <p:spPr>
          <a:xfrm>
            <a:off x="1811101" y="3662790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$2500.00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5BFCE0-A2EE-7A2F-CF0F-9E9B642B2B9A}"/>
              </a:ext>
            </a:extLst>
          </p:cNvPr>
          <p:cNvSpPr txBox="1"/>
          <p:nvPr/>
        </p:nvSpPr>
        <p:spPr>
          <a:xfrm>
            <a:off x="4178933" y="367950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$1500.00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959B3D-9B70-AC7F-38BD-9F5E928CFF01}"/>
              </a:ext>
            </a:extLst>
          </p:cNvPr>
          <p:cNvSpPr txBox="1"/>
          <p:nvPr/>
        </p:nvSpPr>
        <p:spPr>
          <a:xfrm>
            <a:off x="6559599" y="3687078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$1000.00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48C82F-113B-1E1D-95AD-627D13902E61}"/>
              </a:ext>
            </a:extLst>
          </p:cNvPr>
          <p:cNvSpPr txBox="1"/>
          <p:nvPr/>
        </p:nvSpPr>
        <p:spPr>
          <a:xfrm>
            <a:off x="8940265" y="3686477"/>
            <a:ext cx="1467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$500.00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76BDB-B662-DD9B-B6E9-F449EAE0C1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64191" y="14849"/>
            <a:ext cx="907220" cy="6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lank">
  <a:themeElements>
    <a:clrScheme name="CNOOC Theme">
      <a:dk1>
        <a:srgbClr val="114B87"/>
      </a:dk1>
      <a:lt1>
        <a:srgbClr val="FFFFFF"/>
      </a:lt1>
      <a:dk2>
        <a:srgbClr val="083551"/>
      </a:dk2>
      <a:lt2>
        <a:srgbClr val="14609F"/>
      </a:lt2>
      <a:accent1>
        <a:srgbClr val="0F426B"/>
      </a:accent1>
      <a:accent2>
        <a:srgbClr val="CC1B2D"/>
      </a:accent2>
      <a:accent3>
        <a:srgbClr val="86704D"/>
      </a:accent3>
      <a:accent4>
        <a:srgbClr val="898C8D"/>
      </a:accent4>
      <a:accent5>
        <a:srgbClr val="1A78B7"/>
      </a:accent5>
      <a:accent6>
        <a:srgbClr val="2392D0"/>
      </a:accent6>
      <a:hlink>
        <a:srgbClr val="0563C1"/>
      </a:hlink>
      <a:folHlink>
        <a:srgbClr val="CC1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Nexen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332</Words>
  <Application>Microsoft Office PowerPoint</Application>
  <PresentationFormat>Widescreen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Blank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Purnell, Michael (Calgary)</dc:creator>
  <cp:lastModifiedBy>George Mitsopoulos</cp:lastModifiedBy>
  <cp:revision>91</cp:revision>
  <cp:lastPrinted>2022-10-24T15:27:10Z</cp:lastPrinted>
  <dcterms:created xsi:type="dcterms:W3CDTF">2019-11-18T15:37:27Z</dcterms:created>
  <dcterms:modified xsi:type="dcterms:W3CDTF">2025-05-31T22:32:36Z</dcterms:modified>
</cp:coreProperties>
</file>