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7" r:id="rId27"/>
  </p:sldMasterIdLst>
  <p:notesMasterIdLst>
    <p:notesMasterId r:id="rId30"/>
  </p:notesMasterIdLst>
  <p:handoutMasterIdLst>
    <p:handoutMasterId r:id="rId31"/>
  </p:handoutMasterIdLst>
  <p:sldIdLst>
    <p:sldId id="256" r:id="rId28"/>
    <p:sldId id="2147469444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C7"/>
    <a:srgbClr val="C2C4BD"/>
    <a:srgbClr val="005486"/>
    <a:srgbClr val="414142"/>
    <a:srgbClr val="786A65"/>
    <a:srgbClr val="EE3D41"/>
    <a:srgbClr val="6AA2B8"/>
    <a:srgbClr val="EB1C2C"/>
    <a:srgbClr val="CE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59741-E075-42D2-B54E-6C40F207DCAE}" v="1" dt="2024-08-02T18:21:23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1.xml"/><Relationship Id="rId36" Type="http://schemas.microsoft.com/office/2015/10/relationships/revisionInfo" Target="revisionInfo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9C83A4-3382-4BB1-9520-00E03D31B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DDC3C-3309-462D-B35C-61357665A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9C99-CAEE-40AD-A18A-3DF08364AA0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8449C-6B7B-44AB-91EA-353055F18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9A285-9D9D-4466-8A1D-EE55ED4F43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5410-1DB9-4303-885C-5A33CBF2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6CE830-7123-4B1E-BCD5-978DD4A6627C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1804A2-9328-4E3C-B126-C638867A1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2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F3502-F8FB-4F1C-AB96-E299154F87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86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8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50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drive/folders/1k2Af2gE1TpSL02SuqTqJ3pYm_LMZrFLS?usp=shari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/>
          <p:nvPr/>
        </p:nvSpPr>
        <p:spPr>
          <a:xfrm>
            <a:off x="27430" y="4314678"/>
            <a:ext cx="12192000" cy="2578968"/>
          </a:xfrm>
          <a:custGeom>
            <a:avLst/>
            <a:gdLst/>
            <a:ahLst/>
            <a:cxnLst/>
            <a:rect l="l" t="t" r="r" b="b"/>
            <a:pathLst>
              <a:path w="12192000" h="2578968" extrusionOk="0">
                <a:moveTo>
                  <a:pt x="0" y="1475382"/>
                </a:moveTo>
                <a:lnTo>
                  <a:pt x="12192000" y="0"/>
                </a:lnTo>
                <a:lnTo>
                  <a:pt x="12192000" y="2578968"/>
                </a:lnTo>
                <a:lnTo>
                  <a:pt x="0" y="2578968"/>
                </a:lnTo>
                <a:lnTo>
                  <a:pt x="0" y="1475382"/>
                </a:lnTo>
                <a:close/>
              </a:path>
            </a:pathLst>
          </a:custGeom>
          <a:solidFill>
            <a:srgbClr val="898C8D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 flipH="1">
            <a:off x="-9" y="3006444"/>
            <a:ext cx="12199609" cy="3286151"/>
          </a:xfrm>
          <a:custGeom>
            <a:avLst/>
            <a:gdLst/>
            <a:ahLst/>
            <a:cxnLst/>
            <a:rect l="l" t="t" r="r" b="b"/>
            <a:pathLst>
              <a:path w="3999709" h="2619565" extrusionOk="0">
                <a:moveTo>
                  <a:pt x="3999709" y="0"/>
                </a:moveTo>
                <a:lnTo>
                  <a:pt x="3999709" y="2451296"/>
                </a:lnTo>
                <a:lnTo>
                  <a:pt x="3894219" y="2474940"/>
                </a:lnTo>
                <a:cubicBezTo>
                  <a:pt x="3624099" y="2523191"/>
                  <a:pt x="3710564" y="2725047"/>
                  <a:pt x="3061994" y="2548371"/>
                </a:cubicBezTo>
                <a:cubicBezTo>
                  <a:pt x="2413424" y="2371695"/>
                  <a:pt x="815476" y="2085566"/>
                  <a:pt x="2797" y="1414884"/>
                </a:cubicBezTo>
                <a:cubicBezTo>
                  <a:pt x="2906" y="1258638"/>
                  <a:pt x="-107" y="1097331"/>
                  <a:pt x="2" y="941085"/>
                </a:cubicBezTo>
                <a:cubicBezTo>
                  <a:pt x="241397" y="977325"/>
                  <a:pt x="207730" y="976506"/>
                  <a:pt x="562721" y="1000162"/>
                </a:cubicBezTo>
                <a:cubicBezTo>
                  <a:pt x="1749648" y="943215"/>
                  <a:pt x="2365209" y="895475"/>
                  <a:pt x="2955911" y="631691"/>
                </a:cubicBezTo>
                <a:cubicBezTo>
                  <a:pt x="3451449" y="418595"/>
                  <a:pt x="3539771" y="361915"/>
                  <a:pt x="39997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 flipH="1">
            <a:off x="0" y="3098674"/>
            <a:ext cx="12199600" cy="3177792"/>
          </a:xfrm>
          <a:custGeom>
            <a:avLst/>
            <a:gdLst/>
            <a:ahLst/>
            <a:cxnLst/>
            <a:rect l="l" t="t" r="r" b="b"/>
            <a:pathLst>
              <a:path w="4073116" h="2533186" extrusionOk="0">
                <a:moveTo>
                  <a:pt x="4073116" y="0"/>
                </a:moveTo>
                <a:lnTo>
                  <a:pt x="4073116" y="2436111"/>
                </a:lnTo>
                <a:lnTo>
                  <a:pt x="3967626" y="2459755"/>
                </a:lnTo>
                <a:cubicBezTo>
                  <a:pt x="3697506" y="2508006"/>
                  <a:pt x="3419394" y="2533186"/>
                  <a:pt x="3135401" y="2533186"/>
                </a:cubicBezTo>
                <a:cubicBezTo>
                  <a:pt x="1999430" y="2533186"/>
                  <a:pt x="957556" y="2130298"/>
                  <a:pt x="144877" y="1459616"/>
                </a:cubicBezTo>
                <a:lnTo>
                  <a:pt x="238" y="1334326"/>
                </a:lnTo>
                <a:cubicBezTo>
                  <a:pt x="1089" y="1188998"/>
                  <a:pt x="-605" y="1074041"/>
                  <a:pt x="246" y="928713"/>
                </a:cubicBezTo>
                <a:cubicBezTo>
                  <a:pt x="248972" y="952236"/>
                  <a:pt x="360798" y="976810"/>
                  <a:pt x="604220" y="976810"/>
                </a:cubicBezTo>
                <a:cubicBezTo>
                  <a:pt x="1643145" y="964660"/>
                  <a:pt x="2383130" y="881805"/>
                  <a:pt x="2971756" y="646876"/>
                </a:cubicBezTo>
                <a:cubicBezTo>
                  <a:pt x="3488428" y="436311"/>
                  <a:pt x="3524625" y="415573"/>
                  <a:pt x="4073116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 flipH="1">
            <a:off x="6720841" y="2610778"/>
            <a:ext cx="5472997" cy="1681186"/>
          </a:xfrm>
          <a:custGeom>
            <a:avLst/>
            <a:gdLst/>
            <a:ahLst/>
            <a:cxnLst/>
            <a:rect l="l" t="t" r="r" b="b"/>
            <a:pathLst>
              <a:path w="1505753" h="971398" extrusionOk="0">
                <a:moveTo>
                  <a:pt x="1302" y="0"/>
                </a:moveTo>
                <a:lnTo>
                  <a:pt x="168394" y="151863"/>
                </a:lnTo>
                <a:cubicBezTo>
                  <a:pt x="533872" y="453482"/>
                  <a:pt x="1020071" y="725705"/>
                  <a:pt x="1345550" y="847675"/>
                </a:cubicBezTo>
                <a:cubicBezTo>
                  <a:pt x="1377987" y="863764"/>
                  <a:pt x="1452352" y="888658"/>
                  <a:pt x="1505753" y="909149"/>
                </a:cubicBezTo>
                <a:lnTo>
                  <a:pt x="1421647" y="930395"/>
                </a:lnTo>
                <a:cubicBezTo>
                  <a:pt x="1192350" y="965430"/>
                  <a:pt x="945014" y="968065"/>
                  <a:pt x="718413" y="971066"/>
                </a:cubicBezTo>
                <a:cubicBezTo>
                  <a:pt x="491812" y="974067"/>
                  <a:pt x="280831" y="955955"/>
                  <a:pt x="62040" y="948400"/>
                </a:cubicBezTo>
                <a:lnTo>
                  <a:pt x="0" y="941982"/>
                </a:lnTo>
                <a:lnTo>
                  <a:pt x="13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 flipH="1">
            <a:off x="-3" y="5995868"/>
            <a:ext cx="7135056" cy="595076"/>
          </a:xfrm>
          <a:custGeom>
            <a:avLst/>
            <a:gdLst/>
            <a:ahLst/>
            <a:cxnLst/>
            <a:rect l="l" t="t" r="r" b="b"/>
            <a:pathLst>
              <a:path w="6211051" h="863696" extrusionOk="0">
                <a:moveTo>
                  <a:pt x="0" y="0"/>
                </a:moveTo>
                <a:cubicBezTo>
                  <a:pt x="101577" y="12716"/>
                  <a:pt x="209372" y="53082"/>
                  <a:pt x="310949" y="65798"/>
                </a:cubicBezTo>
                <a:cubicBezTo>
                  <a:pt x="1306243" y="178788"/>
                  <a:pt x="2341387" y="238406"/>
                  <a:pt x="3404038" y="238406"/>
                </a:cubicBezTo>
                <a:cubicBezTo>
                  <a:pt x="4254160" y="238406"/>
                  <a:pt x="5086677" y="200251"/>
                  <a:pt x="5895271" y="127137"/>
                </a:cubicBezTo>
                <a:lnTo>
                  <a:pt x="6211051" y="91309"/>
                </a:lnTo>
                <a:lnTo>
                  <a:pt x="6211051" y="769641"/>
                </a:lnTo>
                <a:lnTo>
                  <a:pt x="6211050" y="769641"/>
                </a:lnTo>
                <a:lnTo>
                  <a:pt x="6211050" y="863696"/>
                </a:lnTo>
                <a:lnTo>
                  <a:pt x="2960314" y="863696"/>
                </a:lnTo>
                <a:lnTo>
                  <a:pt x="2936636" y="860824"/>
                </a:lnTo>
                <a:cubicBezTo>
                  <a:pt x="1939750" y="715107"/>
                  <a:pt x="1044405" y="485601"/>
                  <a:pt x="208553" y="131886"/>
                </a:cubicBezTo>
                <a:cubicBezTo>
                  <a:pt x="153546" y="107509"/>
                  <a:pt x="55007" y="24377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 flipH="1">
            <a:off x="-1" y="6077470"/>
            <a:ext cx="6927926" cy="780531"/>
          </a:xfrm>
          <a:custGeom>
            <a:avLst/>
            <a:gdLst/>
            <a:ahLst/>
            <a:cxnLst/>
            <a:rect l="l" t="t" r="r" b="b"/>
            <a:pathLst>
              <a:path w="6204832" h="836047" extrusionOk="0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2573" y="185792"/>
                  <a:pt x="3315923" y="193490"/>
                </a:cubicBezTo>
                <a:cubicBezTo>
                  <a:pt x="4299273" y="201188"/>
                  <a:pt x="6168843" y="128236"/>
                  <a:pt x="6204832" y="84339"/>
                </a:cubicBez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lnTo>
                  <a:pt x="0" y="0"/>
                </a:lnTo>
                <a:close/>
              </a:path>
            </a:pathLst>
          </a:custGeom>
          <a:solidFill>
            <a:srgbClr val="BDAA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 flipH="1">
            <a:off x="7164937" y="2695852"/>
            <a:ext cx="5031807" cy="1536960"/>
          </a:xfrm>
          <a:custGeom>
            <a:avLst/>
            <a:gdLst/>
            <a:ahLst/>
            <a:cxnLst/>
            <a:rect l="l" t="t" r="r" b="b"/>
            <a:pathLst>
              <a:path w="1499332" h="927901" extrusionOk="0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29893" y="689796"/>
                  <a:pt x="1383256" y="855795"/>
                </a:cubicBezTo>
                <a:cubicBezTo>
                  <a:pt x="1412852" y="865577"/>
                  <a:pt x="1469736" y="885712"/>
                  <a:pt x="1499332" y="895494"/>
                </a:cubicBezTo>
                <a:cubicBezTo>
                  <a:pt x="1289741" y="938633"/>
                  <a:pt x="970110" y="926584"/>
                  <a:pt x="723619" y="925684"/>
                </a:cubicBezTo>
                <a:cubicBezTo>
                  <a:pt x="477128" y="924784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E5051"/>
              </a:gs>
              <a:gs pos="50000">
                <a:srgbClr val="717575"/>
              </a:gs>
              <a:gs pos="100000">
                <a:srgbClr val="888C8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50876" y="4497460"/>
            <a:ext cx="10029825" cy="10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 ACPEEC PRESENTATIONS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615169" y="5464534"/>
            <a:ext cx="7705727" cy="43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B87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257175" y="6315792"/>
            <a:ext cx="3829265" cy="42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Date: 2025-12-27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563" y="5547253"/>
            <a:ext cx="1978066" cy="122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455B46-373B-4E20-AEAF-2CF78CDC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0844"/>
            <a:ext cx="12219431" cy="4381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4CF872-A9A9-48BE-A5AA-04D823FAF3AE}"/>
              </a:ext>
            </a:extLst>
          </p:cNvPr>
          <p:cNvSpPr/>
          <p:nvPr/>
        </p:nvSpPr>
        <p:spPr>
          <a:xfrm>
            <a:off x="-17140" y="-5787"/>
            <a:ext cx="12192000" cy="6618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84E2B0B-CB6A-41F4-A6AC-EE05999A6ED6}"/>
              </a:ext>
            </a:extLst>
          </p:cNvPr>
          <p:cNvSpPr txBox="1"/>
          <p:nvPr/>
        </p:nvSpPr>
        <p:spPr>
          <a:xfrm>
            <a:off x="261257" y="36063"/>
            <a:ext cx="103327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2025 ACPEEC Presentations</a:t>
            </a:r>
          </a:p>
        </p:txBody>
      </p:sp>
      <p:pic>
        <p:nvPicPr>
          <p:cNvPr id="5" name="Graphic 4" descr="Presentation with pie chart">
            <a:extLst>
              <a:ext uri="{FF2B5EF4-FFF2-40B4-BE49-F238E27FC236}">
                <a16:creationId xmlns:a16="http://schemas.microsoft.com/office/drawing/2014/main" id="{A8F7D351-F553-4634-8B64-837B41E2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955" y="1663460"/>
            <a:ext cx="1021106" cy="1021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B4ECA1-0619-46BC-8ED3-407B73FF0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6714" y="22037"/>
            <a:ext cx="1075459" cy="606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3AA9E-5C4D-4304-AF54-C266FD0B109F}"/>
              </a:ext>
            </a:extLst>
          </p:cNvPr>
          <p:cNvSpPr txBox="1"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Please follow the link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2BB99-9827-4E59-8D3C-9ADC3A268CE1}"/>
              </a:ext>
            </a:extLst>
          </p:cNvPr>
          <p:cNvSpPr txBox="1"/>
          <p:nvPr/>
        </p:nvSpPr>
        <p:spPr>
          <a:xfrm>
            <a:off x="3785538" y="4417665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Booth at Conference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Full Page Advertisement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Handout to Attendees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Supply Door Prize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Attend Hospitality Suite the Night 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E8F17-0958-0483-E9EA-9A764B0F2A36}"/>
              </a:ext>
            </a:extLst>
          </p:cNvPr>
          <p:cNvSpPr txBox="1"/>
          <p:nvPr/>
        </p:nvSpPr>
        <p:spPr>
          <a:xfrm>
            <a:off x="1410369" y="441766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Key sponsor for break snacks located near their booth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gold level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F9008-2E39-9100-DE43-4F147204D792}"/>
              </a:ext>
            </a:extLst>
          </p:cNvPr>
          <p:cNvSpPr txBox="1"/>
          <p:nvPr/>
        </p:nvSpPr>
        <p:spPr>
          <a:xfrm>
            <a:off x="6317689" y="441766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Booth at Conference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½ Page Advertisement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0E0BCC-0190-8C6F-775E-541AF1D60AA6}"/>
              </a:ext>
            </a:extLst>
          </p:cNvPr>
          <p:cNvSpPr txBox="1"/>
          <p:nvPr/>
        </p:nvSpPr>
        <p:spPr>
          <a:xfrm>
            <a:off x="8653505" y="441766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¼ Page Advertisement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C98699-C5E7-AB54-3BD5-D30883FB4008}"/>
              </a:ext>
            </a:extLst>
          </p:cNvPr>
          <p:cNvSpPr txBox="1"/>
          <p:nvPr/>
        </p:nvSpPr>
        <p:spPr>
          <a:xfrm>
            <a:off x="4178933" y="3679508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$1500.00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07918-945D-2DEB-AC6C-BC67DAADF55C}"/>
              </a:ext>
            </a:extLst>
          </p:cNvPr>
          <p:cNvSpPr txBox="1"/>
          <p:nvPr/>
        </p:nvSpPr>
        <p:spPr>
          <a:xfrm>
            <a:off x="6559599" y="3687078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$1000.00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05630E-40C0-37D3-4EA4-334472CA3920}"/>
              </a:ext>
            </a:extLst>
          </p:cNvPr>
          <p:cNvSpPr txBox="1"/>
          <p:nvPr/>
        </p:nvSpPr>
        <p:spPr>
          <a:xfrm>
            <a:off x="8940265" y="3686477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$500.00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780C6-1636-611C-2532-2B4DBFAD7B01}"/>
              </a:ext>
            </a:extLst>
          </p:cNvPr>
          <p:cNvSpPr txBox="1"/>
          <p:nvPr/>
        </p:nvSpPr>
        <p:spPr>
          <a:xfrm>
            <a:off x="1362395" y="1825350"/>
            <a:ext cx="8806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Please follow this link to access all 2025 ACPEEC presentations: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>
                <a:hlinkClick r:id="rId6"/>
              </a:rPr>
              <a:t>2025 ACPEEC Presentations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Feel free to share with your colleagues.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Looking forward to meeting you all at 2026 ACPEEC.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7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ank">
  <a:themeElements>
    <a:clrScheme name="CNOOC Theme">
      <a:dk1>
        <a:srgbClr val="114B87"/>
      </a:dk1>
      <a:lt1>
        <a:srgbClr val="FFFFFF"/>
      </a:lt1>
      <a:dk2>
        <a:srgbClr val="083551"/>
      </a:dk2>
      <a:lt2>
        <a:srgbClr val="14609F"/>
      </a:lt2>
      <a:accent1>
        <a:srgbClr val="0F426B"/>
      </a:accent1>
      <a:accent2>
        <a:srgbClr val="CC1B2D"/>
      </a:accent2>
      <a:accent3>
        <a:srgbClr val="86704D"/>
      </a:accent3>
      <a:accent4>
        <a:srgbClr val="898C8D"/>
      </a:accent4>
      <a:accent5>
        <a:srgbClr val="1A78B7"/>
      </a:accent5>
      <a:accent6>
        <a:srgbClr val="2392D0"/>
      </a:accent6>
      <a:hlink>
        <a:srgbClr val="0563C1"/>
      </a:hlink>
      <a:folHlink>
        <a:srgbClr val="CC1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F i n a n c i a l   R e s u l t s   T a b l e s   -   A C F P S   T a b l e . x l s x ] ] > < / S o u r c e >  
     < N a m e > < ! [ C D A T A [ M L N K 3 e 6 3 4 3 b 8 e 9 f 3 4 d 3 1 8 2 3 b 7 a d 4 4 b 1 a 4 0 8 c ] ] > < / N a m e >  
     < T y p e > 1 < / T y p e >  
     < L a s t U p d a t e > 2 0 1 6 - 0 2 - 1 2   1 8 : 4 5 : 0 2 < / L a s t U p d a t e >  
     < A d d r e s s > < ! [ C D A T A [ = ' A C F P S - S l i d e 1 ' ! $ B $ 2 : $ I $ 1 2 ] ] > < / A d d r e s s >  
 < / M a c a b a c u s L i n k > 
</file>

<file path=customXml/item10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o t a l   R e t u r n   C h a r t . x l s x ] ] > < / S o u r c e >  
     < N a m e > < ! [ C D A T A [ T o t a l   R e t u r n s   C h a r t   4 ] ] > < / N a m e >  
     < T y p e > 6 < / T y p e >  
     < L a s t U p d a t e > 2 0 1 6 - 0 2 - 1 6   1 6 : 3 7 : 0 1 < / L a s t U p d a t e >  
     < A d d r e s s > < ! [ C D A T A [ ] ] > < / A d d r e s s >  
 < / M a c a b a c u s L i n k > 
</file>

<file path=customXml/item11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G r a p h s   C h a r t   2 ] ] > < / N a m e >  
     < T y p e > 6 < / T y p e >  
     < L a s t U p d a t e > 2 0 1 6 - 0 2 - 1 7   1 7 : 2 9 : 1 7 < / L a s t U p d a t e >  
     < A d d r e s s > < ! [ C D A T A [ ] ] > < / A d d r e s s >  
 < / M a c a b a c u s L i n k > 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98261ac-2095-45cf-bdd8-d87d434c7445">rKmFjZndTbYE-1870600928-74</_dlc_DocId>
    <_dlc_DocIdUrl xmlns="998261ac-2095-45cf-bdd8-d87d434c7445">
      <Url>https://pembina.sharepoint.com/teams/EADLTeam/_layouts/15/DocIdRedir.aspx?ID=rKmFjZndTbYE-1870600928-74</Url>
      <Description>rKmFjZndTbYE-1870600928-74</Description>
    </_dlc_DocIdUrl>
    <TaxCatchAll xmlns="998261ac-2095-45cf-bdd8-d87d434c7445" xsi:nil="true"/>
    <Period xmlns="a42258b7-b453-43f4-adfe-ff96605970bd" xsi:nil="true"/>
    <lcf76f155ced4ddcb4097134ff3c332f xmlns="a42258b7-b453-43f4-adfe-ff96605970bd">
      <Terms xmlns="http://schemas.microsoft.com/office/infopath/2007/PartnerControls"/>
    </lcf76f155ced4ddcb4097134ff3c332f>
    <SharedWithUsers xmlns="998261ac-2095-45cf-bdd8-d87d434c7445">
      <UserInfo>
        <DisplayName>George Mitsopoulos</DisplayName>
        <AccountId>35</AccountId>
        <AccountType/>
      </UserInfo>
      <UserInfo>
        <DisplayName>Sarah Schwann</DisplayName>
        <AccountId>20</AccountId>
        <AccountType/>
      </UserInfo>
      <UserInfo>
        <DisplayName>Leslie Doonan</DisplayName>
        <AccountId>14</AccountId>
        <AccountType/>
      </UserInfo>
      <UserInfo>
        <DisplayName>Jason Metcalf</DisplayName>
        <AccountId>16</AccountId>
        <AccountType/>
      </UserInfo>
      <UserInfo>
        <DisplayName>Janet Loduca</DisplayName>
        <AccountId>21</AccountId>
        <AccountType/>
      </UserInfo>
      <UserInfo>
        <DisplayName>Natalie Swann</DisplayName>
        <AccountId>38</AccountId>
        <AccountType/>
      </UserInfo>
      <UserInfo>
        <DisplayName>Chuck Davies</DisplayName>
        <AccountId>45</AccountId>
        <AccountType/>
      </UserInfo>
      <UserInfo>
        <DisplayName>Don Sullivan</DisplayName>
        <AccountId>46</AccountId>
        <AccountType/>
      </UserInfo>
      <UserInfo>
        <DisplayName>Juliamai Giffen</DisplayName>
        <AccountId>47</AccountId>
        <AccountType/>
      </UserInfo>
      <UserInfo>
        <DisplayName>Brie Montgomery</DisplayName>
        <AccountId>26</AccountId>
        <AccountType/>
      </UserInfo>
    </SharedWithUsers>
  </documentManagement>
</p:properties>
</file>

<file path=customXml/item13.xml>��< ? x m l   v e r s i o n = " 1 . 0 "   e n c o d i n g = " u t f - 1 6 " ? > < M a c a b a c u s L i n k   x m l n s = " h t t p : / / m a c a b a c u s . c o m " >  
     < S o u r c e > < ! [ C D A T A [ C : \ U s e r s \ C G o l d a d e \ A p p D a t a \ L o c a l \ M i c r o s o f t \ W i n d o w s \ T e m p o r a r y   I n t e r n e t   F i l e s \ C o n t e n t . O u t l o o k \ F O F B P E 6 0 \ P e m b i n a   -   H i s t o r i c a l   C r e d i t   S p r e a d   D a t a   -   F e b r u a r y   8   2 0 1 6 . x l s x ] ] > < / S o u r c e >  
     < N a m e > < ! [ C D A T A [ C h a r t s   C h a r t   1 ] ] > < / N a m e >  
     < T y p e > 6 < / T y p e >  
     < L a s t U p d a t e > 2 0 1 6 - 0 2 - 1 7   1 5 : 5 2 : 3 4 < / L a s t U p d a t e >  
     < A d d r e s s > < ! [ C D A T A [ ] ] > < / A d d r e s s >  
 < / M a c a b a c u s L i n k > 
</file>

<file path=customXml/item14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V o l u m e   C h a r t   1 ] ] > < / N a m e >  
     < T y p e > 6 < / T y p e >  
     < L a s t U p d a t e > 2 0 1 6 - 0 2 - 1 6   1 6 : 1 4 : 3 2 < / L a s t U p d a t e >  
     < A d d r e s s > < ! [ C D A T A [ ] ] > < / A d d r e s s >  
 < / M a c a b a c u s L i n k > 
</file>

<file path=customXml/item15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o t a l   R e t u r n   C h a r t . x l s x ] ] > < / S o u r c e >  
     < N a m e > < ! [ C D A T A [ T o t a l   R e t u r n s   C h a r t   3 ] ] > < / N a m e >  
     < T y p e > 6 < / T y p e >  
     < L a s t U p d a t e > 2 0 1 6 - 0 2 - 1 6   1 6 : 3 1 : 4 5 < / L a s t U p d a t e >  
     < A d d r e s s > < ! [ C D A T A [ ] ] > < / A d d r e s s >  
 < / M a c a b a c u s L i n k > 
</file>

<file path=customXml/item1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17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A n a l y s t   P r e v i e w   -   Q 4   2 0 1 5 . x l s x ] ] > < / S o u r c e >  
     < N a m e > < ! [ C D A T A [ M L N K 5 d 7 8 0 0 9 3 b 3 b 4 4 e e e a c 1 7 f b 9 0 1 a e 2 b 1 0 e ] ] > < / N a m e >  
     < T y p e > 1 < / T y p e >  
     < L a s t U p d a t e > 2 0 1 6 - 0 2 - 1 2   1 8 : 1 2 : 4 2 < / L a s t U p d a t e >  
     < A d d r e s s > < ! [ C D A T A [ = ' S l i d e   S u m m a r y   ( C P ) ' ! $ C $ 3 : $ G $ 2 3 ] ] > < / A d d r e s s >  
 < / M a c a b a c u s L i n k > 
</file>

<file path=customXml/item18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C I B C   P e m b i n a   -   H i s t o r i c a l   C r e d i t   S p r e a d   D a t a   -   F e b r u a r y   8   2 0 1 6 . x l s x ] ] > < / S o u r c e >  
     < N a m e > < ! [ C D A T A [ C h a r t s   C h a r t   1 ] ] > < / N a m e >  
     < T y p e > 6 < / T y p e >  
     < L a s t U p d a t e > 2 0 1 6 - 0 2 - 1 7   1 6 : 4 4 : 1 9 < / L a s t U p d a t e >  
     < A d d r e s s > < ! [ C D A T A [ ] ] > < / A d d r e s s >  
 < / M a c a b a c u s L i n k > 
</file>

<file path=customXml/item19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G r a p h s   C h a r t   4 ] ] > < / N a m e >  
     < T y p e > 6 < / T y p e >  
     < L a s t U p d a t e > 2 0 1 6 - 0 2 - 1 6   1 6 : 5 2 : 2 6 < / L a s t U p d a t e >  
     < A d d r e s s > < ! [ C D A T A [ ] ] > < / A d d r e s s >  
 < / M a c a b a c u s L i n k > 
</file>

<file path=customXml/item2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V o l u m e   C h a r t   1 ] ] > < / N a m e >  
     < T y p e > 6 < / T y p e >  
     < L a s t U p d a t e > 2 0 1 6 - 0 2 - 1 6   1 6 : 1 4 : 2 7 < / L a s t U p d a t e >  
     < A d d r e s s > < ! [ C D A T A [ ] ] > < / A d d r e s s >  
 < / M a c a b a c u s L i n k > 
</file>

<file path=customXml/item20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o t a l   R e t u r n   C h a r t . x l s x ] ] > < / S o u r c e >  
     < N a m e > < ! [ C D A T A [ T o t a l   R e t u r n s   C h a r t   3 ] ] > < / N a m e >  
     < T y p e > 6 < / T y p e >  
     < L a s t U p d a t e > 2 0 1 6 - 0 2 - 1 6   1 6 : 3 1 : 5 8 < / L a s t U p d a t e >  
     < A d d r e s s > < ! [ C D A T A [ ] ] > < / A d d r e s s >  
 < / M a c a b a c u s L i n k > 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A n a l y s t   P r e v i e w   -   Q 4   2 0 1 5 . x l s x ] ] > < / S o u r c e >  
     < N a m e > < ! [ C D A T A [ S l i d e   S u m m a r y   ( C P )   C h a r t   1 ] ] > < / N a m e >  
     < T y p e > 6 < / T y p e >  
     < L a s t U p d a t e > 2 0 1 6 - 0 2 - 1 2   1 8 : 1 3 : 3 4 < / L a s t U p d a t e >  
     < A d d r e s s > < ! [ C D A T A [ ] ] > < / A d d r e s s >  
 < / M a c a b a c u s L i n k > 
</file>

<file path=customXml/item23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o t a l   R e t u r n   C h a r t . x l s x ] ] > < / S o u r c e >  
     < N a m e > < ! [ C D A T A [ T o t a l   R e t u r n s   C h a r t   4 ] ] > < / N a m e >  
     < T y p e > 6 < / T y p e >  
     < L a s t U p d a t e > 2 0 1 6 - 0 2 - 1 6   1 6 : 3 6 : 2 3 < / L a s t U p d a t e >  
     < A d d r e s s > < ! [ C D A T A [ ] ] > < / A d d r e s s >  
 < / M a c a b a c u s L i n k > 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A6BA2F716314F872A6E37677A875D" ma:contentTypeVersion="15" ma:contentTypeDescription="Create a new document." ma:contentTypeScope="" ma:versionID="7ee060e5139098299b739fe2d4ff4edf">
  <xsd:schema xmlns:xsd="http://www.w3.org/2001/XMLSchema" xmlns:xs="http://www.w3.org/2001/XMLSchema" xmlns:p="http://schemas.microsoft.com/office/2006/metadata/properties" xmlns:ns2="998261ac-2095-45cf-bdd8-d87d434c7445" xmlns:ns3="a42258b7-b453-43f4-adfe-ff96605970bd" targetNamespace="http://schemas.microsoft.com/office/2006/metadata/properties" ma:root="true" ma:fieldsID="21522413c194f12877bcf71dc0a17eca" ns2:_="" ns3:_="">
    <xsd:import namespace="998261ac-2095-45cf-bdd8-d87d434c7445"/>
    <xsd:import namespace="a42258b7-b453-43f4-adfe-ff9660597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Period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261ac-2095-45cf-bdd8-d87d434c744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4f2aa6c-383e-4cb5-82e6-fe97f90532b4}" ma:internalName="TaxCatchAll" ma:showField="CatchAllData" ma:web="998261ac-2095-45cf-bdd8-d87d434c74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258b7-b453-43f4-adfe-ff9660597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0cc671f-9ef4-415b-82e9-60e8096344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Period" ma:index="22" nillable="true" ma:displayName="Period" ma:format="Dropdown" ma:internalName="Period">
      <xsd:simpleType>
        <xsd:restriction base="dms:Choice">
          <xsd:enumeration value="2023 Results"/>
          <xsd:enumeration value="2024 Budget"/>
          <xsd:enumeration value="2023 CLO Scorecard"/>
          <xsd:enumeration value="2024 Results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V o l u m e   C h a r t   1 ] ] > < / N a m e >  
     < T y p e > 6 < / T y p e >  
     < L a s t U p d a t e > 2 0 1 6 - 0 2 - 1 6   1 6 : 1 4 : 4 8 < / L a s t U p d a t e >  
     < A d d r e s s > < ! [ C D A T A [ ] ] > < / A d d r e s s >  
 < / M a c a b a c u s L i n k > 
</file>

<file path=customXml/item26.xml>��< ? x m l   v e r s i o n = " 1 . 0 "   e n c o d i n g = " u t f - 1 6 " ? > < M a c a b a c u s L i n k   x m l n s = " h t t p : / / m a c a b a c u s . c o m " >  
     < S o u r c e > < ! [ C D A T A [ C : \ U s e r s \ C G o l d a d e \ A p p D a t a \ L o c a l \ M i c r o s o f t \ W i n d o w s \ T e m p o r a r y   I n t e r n e t   F i l e s \ C o n t e n t . O u t l o o k \ F O F B P E 6 0 \ P e m b i n a   -   H i s t o r i c a l   C r e d i t   S p r e a d   D a t a   -   F e b r u a r y   8   2 0 1 6 . x l s x ] ] > < / S o u r c e >  
     < N a m e > < ! [ C D A T A [ C h a r t s   C h a r t   1 ] ] > < / N a m e >  
     < T y p e > 6 < / T y p e >  
     < L a s t U p d a t e > 2 0 1 6 - 0 2 - 1 7   1 5 : 5 5 : 4 2 < / L a s t U p d a t e >  
     < A d d r e s s > < ! [ C D A T A [ ] ] > < / A d d r e s s >  
 < / M a c a b a c u s L i n k > 
</file>

<file path=customXml/item3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A n a l y s t   P r e v i e w   -   Q 4   2 0 1 5 . x l s x ] ] > < / S o u r c e >  
     < N a m e > < ! [ C D A T A [ M L N K 5 d 7 8 0 0 9 3 b 3 b 4 4 e e e a c 1 7 f b 9 0 1 a e 2 b 1 0 e ] ] > < / N a m e >  
     < T y p e > 1 < / T y p e >  
     < L a s t U p d a t e > 2 0 1 6 - 0 2 - 1 6   1 7 : 4 4 : 2 3 < / L a s t U p d a t e >  
     < A d d r e s s > < ! [ C D A T A [ = ' S l i d e   S u m m a r y   ( C P ) ' ! $ C $ 3 : $ G $ 2 3 ] ] > < / A d d r e s s >  
 < / M a c a b a c u s L i n k > 
</file>

<file path=customXml/item4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V o l u m e   C h a r t   2 ] ] > < / N a m e >  
     < T y p e > 6 < / T y p e >  
     < L a s t U p d a t e > 2 0 1 6 - 0 2 - 1 6   1 6 : 0 9 : 3 7 < / L a s t U p d a t e >  
     < A d d r e s s > < ! [ C D A T A [ ] ] > < / A d d r e s s >  
 < / M a c a b a c u s L i n k > 
</file>

<file path=customXml/item5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o t a l   R e t u r n   C h a r t . x l s x ] ] > < / S o u r c e >  
     < N a m e > < ! [ C D A T A [ T o t a l   R e t u r n s   C h a r t   6 ] ] > < / N a m e >  
     < T y p e > 6 < / T y p e >  
     < L a s t U p d a t e > 2 0 1 6 - 0 2 - 1 6   1 6 : 4 6 : 2 8 < / L a s t U p d a t e >  
     < A d d r e s s > < ! [ C D A T A [ ] ] > < / A d d r e s s >  
 < / M a c a b a c u s L i n k > 
</file>

<file path=customXml/item6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V o l u m e   C h a r t   1 ] ] > < / N a m e >  
     < T y p e > 6 < / T y p e >  
     < L a s t U p d a t e > 2 0 1 6 - 0 2 - 1 6   1 6 : 1 5 : 0 3 < / L a s t U p d a t e >  
     < A d d r e s s > < ! [ C D A T A [ ] ] > < / A d d r e s s >  
 < / M a c a b a c u s L i n k > 
</file>

<file path=customXml/item7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T r a d i n g   D a t a . x l s x ] ] > < / S o u r c e >  
     < N a m e > < ! [ C D A T A [ V o l u m e   C h a r t   2 ] ] > < / N a m e >  
     < T y p e > 6 < / T y p e >  
     < L a s t U p d a t e > 2 0 1 6 - 0 2 - 1 6   1 6 : 2 4 : 0 3 < / L a s t U p d a t e >  
     < A d d r e s s > < ! [ C D A T A [ ] ] > < / A d d r e s s >  
 < / M a c a b a c u s L i n k > 
</file>

<file path=customXml/item8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A n a l y s t   P r e v i e w   -   Q 4   2 0 1 5 . x l s x ] ] > < / S o u r c e >  
     < N a m e > < ! [ C D A T A [ S l i d e   S u m m a r y   ( C P )   C h a r t   1 ] ] > < / N a m e >  
     < T y p e > 6 < / T y p e >  
     < L a s t U p d a t e > 2 0 1 6 - 0 2 - 1 2   1 8 : 1 3 : 5 2 < / L a s t U p d a t e >  
     < A d d r e s s > < ! [ C D A T A [ ] ] > < / A d d r e s s >  
 < / M a c a b a c u s L i n k > 
</file>

<file path=customXml/item9.xml>��< ? x m l   v e r s i o n = " 1 . 0 "   e n c o d i n g = " u t f - 1 6 " ? > < M a c a b a c u s L i n k   x m l n s = " h t t p : / / m a c a b a c u s . c o m " >  
     < S o u r c e > < ! [ C D A T A [ S : \ C o r p o r a t e   D e v e l o p m e n t \ 1 .   C o r p o r a t e   P l a n n i n g   &   F i n a n c e \ C a p i t a l   M a r k e t s \ B o a r d   -   C a p i t a l   M a r k e t s   P r e s e n t a t i o n \ 2 0 1 6 - 0 2 - 2 5   B O D   C a p   M k t s   U p d a t e \ F i n a n c i a l   R e s u l t s   T a b l e s   -   A C F P S   T a b l e . x l s x ] ] > < / S o u r c e >  
     < N a m e > < ! [ C D A T A [ M L N K f 7 c 2 b 3 b 2 b f 1 6 4 9 5 5 8 8 9 f 3 1 b 5 9 d 4 b 1 6 8 3 ] ] > < / N a m e >  
     < T y p e > 1 < / T y p e >  
     < L a s t U p d a t e > 2 0 1 6 - 0 2 - 1 7   1 2 : 1 2 : 5 2 < / L a s t U p d a t e >  
     < A d d r e s s > < ! [ C D A T A [ = ' A C F P S - S l i d e 1 ' ! $ B $ 2 : $ I $ 1 1 ] ] > < / A d d r e s s >  
 < / M a c a b a c u s L i n k > 
</file>

<file path=customXml/itemProps1.xml><?xml version="1.0" encoding="utf-8"?>
<ds:datastoreItem xmlns:ds="http://schemas.openxmlformats.org/officeDocument/2006/customXml" ds:itemID="{25622939-5E48-4416-B332-E996932AB4D9}">
  <ds:schemaRefs>
    <ds:schemaRef ds:uri="http://macabacus.com"/>
  </ds:schemaRefs>
</ds:datastoreItem>
</file>

<file path=customXml/itemProps10.xml><?xml version="1.0" encoding="utf-8"?>
<ds:datastoreItem xmlns:ds="http://schemas.openxmlformats.org/officeDocument/2006/customXml" ds:itemID="{990298A4-0379-4A06-AFA6-95ED6D17042A}">
  <ds:schemaRefs>
    <ds:schemaRef ds:uri="http://macabacus.com"/>
  </ds:schemaRefs>
</ds:datastoreItem>
</file>

<file path=customXml/itemProps11.xml><?xml version="1.0" encoding="utf-8"?>
<ds:datastoreItem xmlns:ds="http://schemas.openxmlformats.org/officeDocument/2006/customXml" ds:itemID="{DFC50A7B-A493-4217-A9FE-2ADB96728CA7}">
  <ds:schemaRefs>
    <ds:schemaRef ds:uri="http://macabacus.com"/>
  </ds:schemaRefs>
</ds:datastoreItem>
</file>

<file path=customXml/itemProps12.xml><?xml version="1.0" encoding="utf-8"?>
<ds:datastoreItem xmlns:ds="http://schemas.openxmlformats.org/officeDocument/2006/customXml" ds:itemID="{C3874C3A-CC5A-46AA-AF61-AD09E2E68BBE}">
  <ds:schemaRefs>
    <ds:schemaRef ds:uri="998261ac-2095-45cf-bdd8-d87d434c7445"/>
    <ds:schemaRef ds:uri="a42258b7-b453-43f4-adfe-ff96605970bd"/>
    <ds:schemaRef ds:uri="b3c5e26a-0d90-474f-b48b-cc494b3f6184"/>
    <ds:schemaRef ds:uri="bd6dc8f3-c4a6-4204-91b7-a13a1e2a4e3f"/>
    <ds:schemaRef ds:uri="e6adf537-8e97-4284-8a48-56e19b7c31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3.xml><?xml version="1.0" encoding="utf-8"?>
<ds:datastoreItem xmlns:ds="http://schemas.openxmlformats.org/officeDocument/2006/customXml" ds:itemID="{1D438C65-D3B1-4424-8D72-48D041B22B7D}">
  <ds:schemaRefs>
    <ds:schemaRef ds:uri="http://macabacus.com"/>
  </ds:schemaRefs>
</ds:datastoreItem>
</file>

<file path=customXml/itemProps14.xml><?xml version="1.0" encoding="utf-8"?>
<ds:datastoreItem xmlns:ds="http://schemas.openxmlformats.org/officeDocument/2006/customXml" ds:itemID="{175FAB62-6382-4DD6-96AD-7B7EEAFCDF75}">
  <ds:schemaRefs>
    <ds:schemaRef ds:uri="http://macabacus.com"/>
  </ds:schemaRefs>
</ds:datastoreItem>
</file>

<file path=customXml/itemProps15.xml><?xml version="1.0" encoding="utf-8"?>
<ds:datastoreItem xmlns:ds="http://schemas.openxmlformats.org/officeDocument/2006/customXml" ds:itemID="{60039844-9FA5-41CB-9781-EAAB0D84B4BC}">
  <ds:schemaRefs>
    <ds:schemaRef ds:uri="http://macabacus.com"/>
  </ds:schemaRefs>
</ds:datastoreItem>
</file>

<file path=customXml/itemProps16.xml><?xml version="1.0" encoding="utf-8"?>
<ds:datastoreItem xmlns:ds="http://schemas.openxmlformats.org/officeDocument/2006/customXml" ds:itemID="{75234E58-BD71-48A2-8360-21D6B0A32809}">
  <ds:schemaRefs>
    <ds:schemaRef ds:uri="http://schemas.microsoft.com/sharepoint/events"/>
  </ds:schemaRefs>
</ds:datastoreItem>
</file>

<file path=customXml/itemProps17.xml><?xml version="1.0" encoding="utf-8"?>
<ds:datastoreItem xmlns:ds="http://schemas.openxmlformats.org/officeDocument/2006/customXml" ds:itemID="{DD717A44-C908-43A2-A236-489A6ACD47F7}">
  <ds:schemaRefs>
    <ds:schemaRef ds:uri="http://macabacus.com"/>
  </ds:schemaRefs>
</ds:datastoreItem>
</file>

<file path=customXml/itemProps18.xml><?xml version="1.0" encoding="utf-8"?>
<ds:datastoreItem xmlns:ds="http://schemas.openxmlformats.org/officeDocument/2006/customXml" ds:itemID="{5FE96E32-831C-4A5F-AECF-4F785F5F5D78}">
  <ds:schemaRefs>
    <ds:schemaRef ds:uri="http://macabacus.com"/>
  </ds:schemaRefs>
</ds:datastoreItem>
</file>

<file path=customXml/itemProps19.xml><?xml version="1.0" encoding="utf-8"?>
<ds:datastoreItem xmlns:ds="http://schemas.openxmlformats.org/officeDocument/2006/customXml" ds:itemID="{4376AE51-3F79-4CA9-B64A-1BB12FEE5F1D}">
  <ds:schemaRefs>
    <ds:schemaRef ds:uri="http://macabacus.com"/>
  </ds:schemaRefs>
</ds:datastoreItem>
</file>

<file path=customXml/itemProps2.xml><?xml version="1.0" encoding="utf-8"?>
<ds:datastoreItem xmlns:ds="http://schemas.openxmlformats.org/officeDocument/2006/customXml" ds:itemID="{869812D6-8616-4A0D-8D92-B72D38CBADA3}">
  <ds:schemaRefs>
    <ds:schemaRef ds:uri="http://macabacus.com"/>
  </ds:schemaRefs>
</ds:datastoreItem>
</file>

<file path=customXml/itemProps20.xml><?xml version="1.0" encoding="utf-8"?>
<ds:datastoreItem xmlns:ds="http://schemas.openxmlformats.org/officeDocument/2006/customXml" ds:itemID="{EE6A6705-B51F-4A0A-A20C-5471F6D91177}">
  <ds:schemaRefs>
    <ds:schemaRef ds:uri="http://macabacus.com"/>
  </ds:schemaRefs>
</ds:datastoreItem>
</file>

<file path=customXml/itemProps21.xml><?xml version="1.0" encoding="utf-8"?>
<ds:datastoreItem xmlns:ds="http://schemas.openxmlformats.org/officeDocument/2006/customXml" ds:itemID="{7482BDCA-D89F-49CF-ABA5-D6230703FE38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0161011E-E1C8-4489-BDBF-8D4AFF4D4F82}">
  <ds:schemaRefs>
    <ds:schemaRef ds:uri="http://macabacus.com"/>
  </ds:schemaRefs>
</ds:datastoreItem>
</file>

<file path=customXml/itemProps23.xml><?xml version="1.0" encoding="utf-8"?>
<ds:datastoreItem xmlns:ds="http://schemas.openxmlformats.org/officeDocument/2006/customXml" ds:itemID="{07854315-5DDE-44B1-885E-2FA5781535C4}">
  <ds:schemaRefs>
    <ds:schemaRef ds:uri="http://macabacus.com"/>
  </ds:schemaRefs>
</ds:datastoreItem>
</file>

<file path=customXml/itemProps24.xml><?xml version="1.0" encoding="utf-8"?>
<ds:datastoreItem xmlns:ds="http://schemas.openxmlformats.org/officeDocument/2006/customXml" ds:itemID="{9ACAF20E-1C13-408E-9CFD-F702B7216DA0}">
  <ds:schemaRefs>
    <ds:schemaRef ds:uri="998261ac-2095-45cf-bdd8-d87d434c7445"/>
    <ds:schemaRef ds:uri="a42258b7-b453-43f4-adfe-ff96605970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1B7E4B1C-AC1A-4452-90BD-0CD9A4F6EF23}">
  <ds:schemaRefs>
    <ds:schemaRef ds:uri="http://macabacus.com"/>
  </ds:schemaRefs>
</ds:datastoreItem>
</file>

<file path=customXml/itemProps26.xml><?xml version="1.0" encoding="utf-8"?>
<ds:datastoreItem xmlns:ds="http://schemas.openxmlformats.org/officeDocument/2006/customXml" ds:itemID="{80AFEA3F-DF75-4618-867D-2E392C0E87FF}">
  <ds:schemaRefs>
    <ds:schemaRef ds:uri="http://macabacus.com"/>
  </ds:schemaRefs>
</ds:datastoreItem>
</file>

<file path=customXml/itemProps3.xml><?xml version="1.0" encoding="utf-8"?>
<ds:datastoreItem xmlns:ds="http://schemas.openxmlformats.org/officeDocument/2006/customXml" ds:itemID="{D2A2B62D-3CA4-4FC4-97CE-614B4ED53D64}">
  <ds:schemaRefs>
    <ds:schemaRef ds:uri="http://macabacus.com"/>
  </ds:schemaRefs>
</ds:datastoreItem>
</file>

<file path=customXml/itemProps4.xml><?xml version="1.0" encoding="utf-8"?>
<ds:datastoreItem xmlns:ds="http://schemas.openxmlformats.org/officeDocument/2006/customXml" ds:itemID="{8564ADA8-1E7E-4984-8E03-EDE5F2C185EE}">
  <ds:schemaRefs>
    <ds:schemaRef ds:uri="http://macabacus.com"/>
  </ds:schemaRefs>
</ds:datastoreItem>
</file>

<file path=customXml/itemProps5.xml><?xml version="1.0" encoding="utf-8"?>
<ds:datastoreItem xmlns:ds="http://schemas.openxmlformats.org/officeDocument/2006/customXml" ds:itemID="{B8066DF3-37A1-425E-9E4E-3C338AA007E0}">
  <ds:schemaRefs>
    <ds:schemaRef ds:uri="http://macabacus.com"/>
  </ds:schemaRefs>
</ds:datastoreItem>
</file>

<file path=customXml/itemProps6.xml><?xml version="1.0" encoding="utf-8"?>
<ds:datastoreItem xmlns:ds="http://schemas.openxmlformats.org/officeDocument/2006/customXml" ds:itemID="{389B9FBF-5746-4020-A808-B681F8015F75}">
  <ds:schemaRefs>
    <ds:schemaRef ds:uri="http://macabacus.com"/>
  </ds:schemaRefs>
</ds:datastoreItem>
</file>

<file path=customXml/itemProps7.xml><?xml version="1.0" encoding="utf-8"?>
<ds:datastoreItem xmlns:ds="http://schemas.openxmlformats.org/officeDocument/2006/customXml" ds:itemID="{11976DF9-0132-464B-94E2-F4938D8857E7}">
  <ds:schemaRefs>
    <ds:schemaRef ds:uri="http://macabacus.com"/>
  </ds:schemaRefs>
</ds:datastoreItem>
</file>

<file path=customXml/itemProps8.xml><?xml version="1.0" encoding="utf-8"?>
<ds:datastoreItem xmlns:ds="http://schemas.openxmlformats.org/officeDocument/2006/customXml" ds:itemID="{DB2A1560-93E1-42C9-815B-399C48515763}">
  <ds:schemaRefs>
    <ds:schemaRef ds:uri="http://macabacus.com"/>
  </ds:schemaRefs>
</ds:datastoreItem>
</file>

<file path=customXml/itemProps9.xml><?xml version="1.0" encoding="utf-8"?>
<ds:datastoreItem xmlns:ds="http://schemas.openxmlformats.org/officeDocument/2006/customXml" ds:itemID="{9C039427-6D7A-4672-85F9-EC60835F5FD8}">
  <ds:schemaRefs>
    <ds:schemaRef ds:uri="http://macabacus.com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BASIC-PPT-Template-2023</Template>
  <TotalTime>33</TotalTime>
  <Words>93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Blank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Action Plan Template</dc:title>
  <dc:creator>Natalie Swann</dc:creator>
  <cp:lastModifiedBy>Timur Ibatullin</cp:lastModifiedBy>
  <cp:revision>154</cp:revision>
  <cp:lastPrinted>2016-02-18T14:29:24Z</cp:lastPrinted>
  <dcterms:created xsi:type="dcterms:W3CDTF">2024-06-18T16:59:53Z</dcterms:created>
  <dcterms:modified xsi:type="dcterms:W3CDTF">2026-01-05T21:38:44Z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0x010100D82A6BA2F716314F872A6E37677A875D</vt:lpwstr>
  </property>
  <property fmtid="{D5CDD505-2E9C-101B-9397-08002B2CF9AE}" pid="3" name="_dlc_DocIdItemGuid">
    <vt:lpwstr>15d4e29e-bd8f-4218-86f6-8e678b30f57d</vt:lpwstr>
  </property>
  <property fmtid="{D5CDD505-2E9C-101B-9397-08002B2CF9AE}" pid="4" name="MediaServiceImageTags">
    <vt:lpwstr/>
  </property>
</Properties>
</file>