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33"/>
  </p:notesMasterIdLst>
  <p:handoutMasterIdLst>
    <p:handoutMasterId r:id="rId34"/>
  </p:handoutMasterIdLst>
  <p:sldIdLst>
    <p:sldId id="1519" r:id="rId5"/>
    <p:sldId id="1527" r:id="rId6"/>
    <p:sldId id="1535" r:id="rId7"/>
    <p:sldId id="1547" r:id="rId8"/>
    <p:sldId id="1538" r:id="rId9"/>
    <p:sldId id="1545" r:id="rId10"/>
    <p:sldId id="1548" r:id="rId11"/>
    <p:sldId id="1549" r:id="rId12"/>
    <p:sldId id="1546" r:id="rId13"/>
    <p:sldId id="1550" r:id="rId14"/>
    <p:sldId id="1520" r:id="rId15"/>
    <p:sldId id="1551" r:id="rId16"/>
    <p:sldId id="1552" r:id="rId17"/>
    <p:sldId id="1526" r:id="rId18"/>
    <p:sldId id="1534" r:id="rId19"/>
    <p:sldId id="1540" r:id="rId20"/>
    <p:sldId id="1536" r:id="rId21"/>
    <p:sldId id="1541" r:id="rId22"/>
    <p:sldId id="1543" r:id="rId23"/>
    <p:sldId id="1542" r:id="rId24"/>
    <p:sldId id="1528" r:id="rId25"/>
    <p:sldId id="1531" r:id="rId26"/>
    <p:sldId id="1532" r:id="rId27"/>
    <p:sldId id="1533" r:id="rId28"/>
    <p:sldId id="1530" r:id="rId29"/>
    <p:sldId id="1529" r:id="rId30"/>
    <p:sldId id="1539" r:id="rId31"/>
    <p:sldId id="15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A9032-77D4-466B-8AB3-96BBE182D857}" v="12" dt="2026-04-27T19:47:18.776"/>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9" autoAdjust="0"/>
    <p:restoredTop sz="94618"/>
  </p:normalViewPr>
  <p:slideViewPr>
    <p:cSldViewPr snapToGrid="0">
      <p:cViewPr varScale="1">
        <p:scale>
          <a:sx n="100" d="100"/>
          <a:sy n="100" d="100"/>
        </p:scale>
        <p:origin x="228" y="96"/>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orrison" userId="9a727268-c69d-4af2-aacc-8db1b231a2a0" providerId="ADAL" clId="{93E16D0E-015D-4C49-847E-CF68F237E292}"/>
    <pc:docChg chg="undo custSel addSld delSld modSld sldOrd">
      <pc:chgData name="Brian Morrison" userId="9a727268-c69d-4af2-aacc-8db1b231a2a0" providerId="ADAL" clId="{93E16D0E-015D-4C49-847E-CF68F237E292}" dt="2026-04-28T11:06:22.917" v="12794" actId="20577"/>
      <pc:docMkLst>
        <pc:docMk/>
      </pc:docMkLst>
      <pc:sldChg chg="modSp mod">
        <pc:chgData name="Brian Morrison" userId="9a727268-c69d-4af2-aacc-8db1b231a2a0" providerId="ADAL" clId="{93E16D0E-015D-4C49-847E-CF68F237E292}" dt="2026-04-23T18:10:08.590" v="11917" actId="20577"/>
        <pc:sldMkLst>
          <pc:docMk/>
          <pc:sldMk cId="396911713" sldId="1519"/>
        </pc:sldMkLst>
        <pc:spChg chg="mod">
          <ac:chgData name="Brian Morrison" userId="9a727268-c69d-4af2-aacc-8db1b231a2a0" providerId="ADAL" clId="{93E16D0E-015D-4C49-847E-CF68F237E292}" dt="2026-04-23T18:10:08.590" v="11917" actId="20577"/>
          <ac:spMkLst>
            <pc:docMk/>
            <pc:sldMk cId="396911713" sldId="1519"/>
            <ac:spMk id="5" creationId="{B2608C23-AAC7-24F5-F2C0-159F3F981C2A}"/>
          </ac:spMkLst>
        </pc:spChg>
      </pc:sldChg>
      <pc:sldChg chg="addSp modSp mod">
        <pc:chgData name="Brian Morrison" userId="9a727268-c69d-4af2-aacc-8db1b231a2a0" providerId="ADAL" clId="{93E16D0E-015D-4C49-847E-CF68F237E292}" dt="2026-04-27T17:09:47.591" v="12350" actId="1076"/>
        <pc:sldMkLst>
          <pc:docMk/>
          <pc:sldMk cId="3664579516" sldId="1520"/>
        </pc:sldMkLst>
        <pc:spChg chg="mod">
          <ac:chgData name="Brian Morrison" userId="9a727268-c69d-4af2-aacc-8db1b231a2a0" providerId="ADAL" clId="{93E16D0E-015D-4C49-847E-CF68F237E292}" dt="2026-04-27T17:02:45.213" v="12196" actId="1076"/>
          <ac:spMkLst>
            <pc:docMk/>
            <pc:sldMk cId="3664579516" sldId="1520"/>
            <ac:spMk id="2" creationId="{ABCB9519-237E-F154-0775-DC5A3CDF75BA}"/>
          </ac:spMkLst>
        </pc:spChg>
        <pc:spChg chg="mod">
          <ac:chgData name="Brian Morrison" userId="9a727268-c69d-4af2-aacc-8db1b231a2a0" providerId="ADAL" clId="{93E16D0E-015D-4C49-847E-CF68F237E292}" dt="2026-04-27T17:08:09.296" v="12322" actId="20577"/>
          <ac:spMkLst>
            <pc:docMk/>
            <pc:sldMk cId="3664579516" sldId="1520"/>
            <ac:spMk id="3" creationId="{638ACC6B-C7FD-0935-2022-57CCC9D64B5D}"/>
          </ac:spMkLst>
        </pc:spChg>
        <pc:picChg chg="add mod">
          <ac:chgData name="Brian Morrison" userId="9a727268-c69d-4af2-aacc-8db1b231a2a0" providerId="ADAL" clId="{93E16D0E-015D-4C49-847E-CF68F237E292}" dt="2026-04-27T17:06:58.561" v="12265" actId="1076"/>
          <ac:picMkLst>
            <pc:docMk/>
            <pc:sldMk cId="3664579516" sldId="1520"/>
            <ac:picMk id="5" creationId="{AEEB2A82-AF07-5B92-6261-36902775D4A4}"/>
          </ac:picMkLst>
        </pc:picChg>
        <pc:picChg chg="add mod">
          <ac:chgData name="Brian Morrison" userId="9a727268-c69d-4af2-aacc-8db1b231a2a0" providerId="ADAL" clId="{93E16D0E-015D-4C49-847E-CF68F237E292}" dt="2026-04-27T17:09:47.591" v="12350" actId="1076"/>
          <ac:picMkLst>
            <pc:docMk/>
            <pc:sldMk cId="3664579516" sldId="1520"/>
            <ac:picMk id="7" creationId="{4FD69536-C6A2-30E8-E697-87BAAEBAFA67}"/>
          </ac:picMkLst>
        </pc:picChg>
        <pc:picChg chg="mod">
          <ac:chgData name="Brian Morrison" userId="9a727268-c69d-4af2-aacc-8db1b231a2a0" providerId="ADAL" clId="{93E16D0E-015D-4C49-847E-CF68F237E292}" dt="2026-04-22T19:57:33.828" v="10129" actId="14100"/>
          <ac:picMkLst>
            <pc:docMk/>
            <pc:sldMk cId="3664579516" sldId="1520"/>
            <ac:picMk id="16" creationId="{ADD8A4C8-681E-7D71-FFE2-F5C61AD81F3B}"/>
          </ac:picMkLst>
        </pc:picChg>
      </pc:sldChg>
      <pc:sldChg chg="delSp modSp add mod">
        <pc:chgData name="Brian Morrison" userId="9a727268-c69d-4af2-aacc-8db1b231a2a0" providerId="ADAL" clId="{93E16D0E-015D-4C49-847E-CF68F237E292}" dt="2026-04-23T16:57:28.586" v="11880" actId="20577"/>
        <pc:sldMkLst>
          <pc:docMk/>
          <pc:sldMk cId="2365515533" sldId="1526"/>
        </pc:sldMkLst>
        <pc:spChg chg="mod">
          <ac:chgData name="Brian Morrison" userId="9a727268-c69d-4af2-aacc-8db1b231a2a0" providerId="ADAL" clId="{93E16D0E-015D-4C49-847E-CF68F237E292}" dt="2026-04-23T16:57:28.586" v="11880" actId="20577"/>
          <ac:spMkLst>
            <pc:docMk/>
            <pc:sldMk cId="2365515533" sldId="1526"/>
            <ac:spMk id="3" creationId="{260725BB-881A-F561-F6E0-BCFFFA109E54}"/>
          </ac:spMkLst>
        </pc:spChg>
      </pc:sldChg>
      <pc:sldChg chg="modSp mod">
        <pc:chgData name="Brian Morrison" userId="9a727268-c69d-4af2-aacc-8db1b231a2a0" providerId="ADAL" clId="{93E16D0E-015D-4C49-847E-CF68F237E292}" dt="2026-04-23T16:49:45.457" v="11870" actId="20577"/>
        <pc:sldMkLst>
          <pc:docMk/>
          <pc:sldMk cId="1272704541" sldId="1528"/>
        </pc:sldMkLst>
        <pc:spChg chg="mod">
          <ac:chgData name="Brian Morrison" userId="9a727268-c69d-4af2-aacc-8db1b231a2a0" providerId="ADAL" clId="{93E16D0E-015D-4C49-847E-CF68F237E292}" dt="2026-04-22T11:49:51.859" v="7726" actId="20577"/>
          <ac:spMkLst>
            <pc:docMk/>
            <pc:sldMk cId="1272704541" sldId="1528"/>
            <ac:spMk id="2" creationId="{6BEE4834-E88B-7B28-17A3-9ADE81FBD77D}"/>
          </ac:spMkLst>
        </pc:spChg>
        <pc:spChg chg="mod">
          <ac:chgData name="Brian Morrison" userId="9a727268-c69d-4af2-aacc-8db1b231a2a0" providerId="ADAL" clId="{93E16D0E-015D-4C49-847E-CF68F237E292}" dt="2026-04-23T16:49:45.457" v="11870" actId="20577"/>
          <ac:spMkLst>
            <pc:docMk/>
            <pc:sldMk cId="1272704541" sldId="1528"/>
            <ac:spMk id="3" creationId="{009CA7AC-61C2-D3A2-8164-6878C00B6F6D}"/>
          </ac:spMkLst>
        </pc:spChg>
      </pc:sldChg>
      <pc:sldChg chg="modSp mod">
        <pc:chgData name="Brian Morrison" userId="9a727268-c69d-4af2-aacc-8db1b231a2a0" providerId="ADAL" clId="{93E16D0E-015D-4C49-847E-CF68F237E292}" dt="2026-04-28T11:06:22.917" v="12794" actId="20577"/>
        <pc:sldMkLst>
          <pc:docMk/>
          <pc:sldMk cId="3930475224" sldId="1529"/>
        </pc:sldMkLst>
        <pc:spChg chg="mod">
          <ac:chgData name="Brian Morrison" userId="9a727268-c69d-4af2-aacc-8db1b231a2a0" providerId="ADAL" clId="{93E16D0E-015D-4C49-847E-CF68F237E292}" dt="2026-04-28T11:06:22.917" v="12794" actId="20577"/>
          <ac:spMkLst>
            <pc:docMk/>
            <pc:sldMk cId="3930475224" sldId="1529"/>
            <ac:spMk id="3" creationId="{73FB3EC9-BA41-21C0-04DF-8C0F97D8FE74}"/>
          </ac:spMkLst>
        </pc:spChg>
      </pc:sldChg>
      <pc:sldChg chg="modSp mod ord">
        <pc:chgData name="Brian Morrison" userId="9a727268-c69d-4af2-aacc-8db1b231a2a0" providerId="ADAL" clId="{93E16D0E-015D-4C49-847E-CF68F237E292}" dt="2026-04-23T13:19:27.974" v="10940" actId="20577"/>
        <pc:sldMkLst>
          <pc:docMk/>
          <pc:sldMk cId="3105677139" sldId="1530"/>
        </pc:sldMkLst>
        <pc:spChg chg="mod">
          <ac:chgData name="Brian Morrison" userId="9a727268-c69d-4af2-aacc-8db1b231a2a0" providerId="ADAL" clId="{93E16D0E-015D-4C49-847E-CF68F237E292}" dt="2026-04-23T13:19:27.974" v="10940" actId="20577"/>
          <ac:spMkLst>
            <pc:docMk/>
            <pc:sldMk cId="3105677139" sldId="1530"/>
            <ac:spMk id="3" creationId="{49CCDDD8-02CC-0C41-24E0-B36EC18EBC90}"/>
          </ac:spMkLst>
        </pc:spChg>
      </pc:sldChg>
      <pc:sldChg chg="modSp mod">
        <pc:chgData name="Brian Morrison" userId="9a727268-c69d-4af2-aacc-8db1b231a2a0" providerId="ADAL" clId="{93E16D0E-015D-4C49-847E-CF68F237E292}" dt="2026-04-23T16:50:35.026" v="11875" actId="20577"/>
        <pc:sldMkLst>
          <pc:docMk/>
          <pc:sldMk cId="2956917336" sldId="1532"/>
        </pc:sldMkLst>
        <pc:spChg chg="mod">
          <ac:chgData name="Brian Morrison" userId="9a727268-c69d-4af2-aacc-8db1b231a2a0" providerId="ADAL" clId="{93E16D0E-015D-4C49-847E-CF68F237E292}" dt="2026-04-23T16:50:35.026" v="11875" actId="20577"/>
          <ac:spMkLst>
            <pc:docMk/>
            <pc:sldMk cId="2956917336" sldId="1532"/>
            <ac:spMk id="3" creationId="{2B5DEEF5-661B-865C-B6BB-279CE5C5E44C}"/>
          </ac:spMkLst>
        </pc:spChg>
      </pc:sldChg>
      <pc:sldChg chg="modSp mod">
        <pc:chgData name="Brian Morrison" userId="9a727268-c69d-4af2-aacc-8db1b231a2a0" providerId="ADAL" clId="{93E16D0E-015D-4C49-847E-CF68F237E292}" dt="2026-04-23T16:50:36.797" v="11876" actId="20577"/>
        <pc:sldMkLst>
          <pc:docMk/>
          <pc:sldMk cId="727080162" sldId="1533"/>
        </pc:sldMkLst>
        <pc:spChg chg="mod">
          <ac:chgData name="Brian Morrison" userId="9a727268-c69d-4af2-aacc-8db1b231a2a0" providerId="ADAL" clId="{93E16D0E-015D-4C49-847E-CF68F237E292}" dt="2026-04-23T16:50:36.797" v="11876" actId="20577"/>
          <ac:spMkLst>
            <pc:docMk/>
            <pc:sldMk cId="727080162" sldId="1533"/>
            <ac:spMk id="3" creationId="{0008828B-6623-C20F-50B3-EBB305194404}"/>
          </ac:spMkLst>
        </pc:spChg>
      </pc:sldChg>
      <pc:sldChg chg="modSp mod">
        <pc:chgData name="Brian Morrison" userId="9a727268-c69d-4af2-aacc-8db1b231a2a0" providerId="ADAL" clId="{93E16D0E-015D-4C49-847E-CF68F237E292}" dt="2026-04-23T18:29:15.438" v="12043" actId="20577"/>
        <pc:sldMkLst>
          <pc:docMk/>
          <pc:sldMk cId="811670899" sldId="1534"/>
        </pc:sldMkLst>
        <pc:spChg chg="mod">
          <ac:chgData name="Brian Morrison" userId="9a727268-c69d-4af2-aacc-8db1b231a2a0" providerId="ADAL" clId="{93E16D0E-015D-4C49-847E-CF68F237E292}" dt="2026-04-23T18:29:15.438" v="12043" actId="20577"/>
          <ac:spMkLst>
            <pc:docMk/>
            <pc:sldMk cId="811670899" sldId="1534"/>
            <ac:spMk id="3" creationId="{718C5D6B-384F-05B0-036D-5CFAE0B2CA1F}"/>
          </ac:spMkLst>
        </pc:spChg>
      </pc:sldChg>
      <pc:sldChg chg="modSp mod">
        <pc:chgData name="Brian Morrison" userId="9a727268-c69d-4af2-aacc-8db1b231a2a0" providerId="ADAL" clId="{93E16D0E-015D-4C49-847E-CF68F237E292}" dt="2026-04-23T16:21:33.486" v="11311" actId="20577"/>
        <pc:sldMkLst>
          <pc:docMk/>
          <pc:sldMk cId="191142815" sldId="1536"/>
        </pc:sldMkLst>
        <pc:spChg chg="mod">
          <ac:chgData name="Brian Morrison" userId="9a727268-c69d-4af2-aacc-8db1b231a2a0" providerId="ADAL" clId="{93E16D0E-015D-4C49-847E-CF68F237E292}" dt="2026-04-23T16:21:33.486" v="11311" actId="20577"/>
          <ac:spMkLst>
            <pc:docMk/>
            <pc:sldMk cId="191142815" sldId="1536"/>
            <ac:spMk id="3" creationId="{3F8C89D2-A3B0-E04B-85A9-7EA6A9AD6624}"/>
          </ac:spMkLst>
        </pc:spChg>
      </pc:sldChg>
      <pc:sldChg chg="modSp mod">
        <pc:chgData name="Brian Morrison" userId="9a727268-c69d-4af2-aacc-8db1b231a2a0" providerId="ADAL" clId="{93E16D0E-015D-4C49-847E-CF68F237E292}" dt="2026-04-23T18:10:44.493" v="11923" actId="20577"/>
        <pc:sldMkLst>
          <pc:docMk/>
          <pc:sldMk cId="2458720285" sldId="1538"/>
        </pc:sldMkLst>
        <pc:spChg chg="mod">
          <ac:chgData name="Brian Morrison" userId="9a727268-c69d-4af2-aacc-8db1b231a2a0" providerId="ADAL" clId="{93E16D0E-015D-4C49-847E-CF68F237E292}" dt="2026-04-23T18:10:44.493" v="11923" actId="20577"/>
          <ac:spMkLst>
            <pc:docMk/>
            <pc:sldMk cId="2458720285" sldId="1538"/>
            <ac:spMk id="3" creationId="{B95FA984-9613-37C3-3ACE-3FAABD13CA4F}"/>
          </ac:spMkLst>
        </pc:spChg>
      </pc:sldChg>
      <pc:sldChg chg="modSp mod">
        <pc:chgData name="Brian Morrison" userId="9a727268-c69d-4af2-aacc-8db1b231a2a0" providerId="ADAL" clId="{93E16D0E-015D-4C49-847E-CF68F237E292}" dt="2026-04-23T16:28:11.312" v="11433" actId="20577"/>
        <pc:sldMkLst>
          <pc:docMk/>
          <pc:sldMk cId="483215500" sldId="1539"/>
        </pc:sldMkLst>
        <pc:spChg chg="mod">
          <ac:chgData name="Brian Morrison" userId="9a727268-c69d-4af2-aacc-8db1b231a2a0" providerId="ADAL" clId="{93E16D0E-015D-4C49-847E-CF68F237E292}" dt="2026-04-23T16:28:11.312" v="11433" actId="20577"/>
          <ac:spMkLst>
            <pc:docMk/>
            <pc:sldMk cId="483215500" sldId="1539"/>
            <ac:spMk id="3" creationId="{41D114CA-389E-1933-778B-4E45FAD2FC92}"/>
          </ac:spMkLst>
        </pc:spChg>
      </pc:sldChg>
      <pc:sldChg chg="modSp mod">
        <pc:chgData name="Brian Morrison" userId="9a727268-c69d-4af2-aacc-8db1b231a2a0" providerId="ADAL" clId="{93E16D0E-015D-4C49-847E-CF68F237E292}" dt="2026-04-23T16:43:33.085" v="11710" actId="20577"/>
        <pc:sldMkLst>
          <pc:docMk/>
          <pc:sldMk cId="3379959300" sldId="1540"/>
        </pc:sldMkLst>
        <pc:spChg chg="mod">
          <ac:chgData name="Brian Morrison" userId="9a727268-c69d-4af2-aacc-8db1b231a2a0" providerId="ADAL" clId="{93E16D0E-015D-4C49-847E-CF68F237E292}" dt="2026-04-23T16:43:33.085" v="11710" actId="20577"/>
          <ac:spMkLst>
            <pc:docMk/>
            <pc:sldMk cId="3379959300" sldId="1540"/>
            <ac:spMk id="3" creationId="{8FAFF44B-C5A6-B9D9-3FF2-4146EFFA2A40}"/>
          </ac:spMkLst>
        </pc:spChg>
      </pc:sldChg>
      <pc:sldChg chg="modSp mod">
        <pc:chgData name="Brian Morrison" userId="9a727268-c69d-4af2-aacc-8db1b231a2a0" providerId="ADAL" clId="{93E16D0E-015D-4C49-847E-CF68F237E292}" dt="2026-04-28T11:02:37.847" v="12758" actId="20577"/>
        <pc:sldMkLst>
          <pc:docMk/>
          <pc:sldMk cId="2522031963" sldId="1541"/>
        </pc:sldMkLst>
        <pc:spChg chg="mod">
          <ac:chgData name="Brian Morrison" userId="9a727268-c69d-4af2-aacc-8db1b231a2a0" providerId="ADAL" clId="{93E16D0E-015D-4C49-847E-CF68F237E292}" dt="2026-04-28T11:02:37.847" v="12758" actId="20577"/>
          <ac:spMkLst>
            <pc:docMk/>
            <pc:sldMk cId="2522031963" sldId="1541"/>
            <ac:spMk id="3" creationId="{CF645019-1F7C-0B34-D945-264546B662C0}"/>
          </ac:spMkLst>
        </pc:spChg>
      </pc:sldChg>
      <pc:sldChg chg="addSp modSp new mod ord modClrScheme chgLayout">
        <pc:chgData name="Brian Morrison" userId="9a727268-c69d-4af2-aacc-8db1b231a2a0" providerId="ADAL" clId="{93E16D0E-015D-4C49-847E-CF68F237E292}" dt="2026-04-23T16:23:21.745" v="11318" actId="20577"/>
        <pc:sldMkLst>
          <pc:docMk/>
          <pc:sldMk cId="508248569" sldId="1542"/>
        </pc:sldMkLst>
        <pc:spChg chg="add mod ord">
          <ac:chgData name="Brian Morrison" userId="9a727268-c69d-4af2-aacc-8db1b231a2a0" providerId="ADAL" clId="{93E16D0E-015D-4C49-847E-CF68F237E292}" dt="2026-04-23T16:23:21.745" v="11318" actId="20577"/>
          <ac:spMkLst>
            <pc:docMk/>
            <pc:sldMk cId="508248569" sldId="1542"/>
            <ac:spMk id="4" creationId="{4A2778D4-60AE-3D90-54B1-6D9C559FD3DA}"/>
          </ac:spMkLst>
        </pc:spChg>
        <pc:picChg chg="add mod">
          <ac:chgData name="Brian Morrison" userId="9a727268-c69d-4af2-aacc-8db1b231a2a0" providerId="ADAL" clId="{93E16D0E-015D-4C49-847E-CF68F237E292}" dt="2026-04-22T11:44:18.037" v="7554" actId="1076"/>
          <ac:picMkLst>
            <pc:docMk/>
            <pc:sldMk cId="508248569" sldId="1542"/>
            <ac:picMk id="3" creationId="{38740EBC-2CA1-4804-E433-BCB9452C233D}"/>
          </ac:picMkLst>
        </pc:picChg>
      </pc:sldChg>
      <pc:sldChg chg="addSp modSp new mod modClrScheme chgLayout">
        <pc:chgData name="Brian Morrison" userId="9a727268-c69d-4af2-aacc-8db1b231a2a0" providerId="ADAL" clId="{93E16D0E-015D-4C49-847E-CF68F237E292}" dt="2026-04-23T16:23:27.358" v="11321" actId="20577"/>
        <pc:sldMkLst>
          <pc:docMk/>
          <pc:sldMk cId="2342586087" sldId="1543"/>
        </pc:sldMkLst>
        <pc:spChg chg="add mod ord">
          <ac:chgData name="Brian Morrison" userId="9a727268-c69d-4af2-aacc-8db1b231a2a0" providerId="ADAL" clId="{93E16D0E-015D-4C49-847E-CF68F237E292}" dt="2026-04-23T16:23:27.358" v="11321" actId="20577"/>
          <ac:spMkLst>
            <pc:docMk/>
            <pc:sldMk cId="2342586087" sldId="1543"/>
            <ac:spMk id="4" creationId="{9F5ABC10-46FE-4A17-BC81-723D05F282F4}"/>
          </ac:spMkLst>
        </pc:spChg>
        <pc:picChg chg="add mod">
          <ac:chgData name="Brian Morrison" userId="9a727268-c69d-4af2-aacc-8db1b231a2a0" providerId="ADAL" clId="{93E16D0E-015D-4C49-847E-CF68F237E292}" dt="2026-04-22T11:43:44.109" v="7545" actId="1076"/>
          <ac:picMkLst>
            <pc:docMk/>
            <pc:sldMk cId="2342586087" sldId="1543"/>
            <ac:picMk id="3" creationId="{A650AD37-1323-E6AA-C1C1-4D25CB7E762E}"/>
          </ac:picMkLst>
        </pc:picChg>
      </pc:sldChg>
      <pc:sldChg chg="delSp modSp add mod ord">
        <pc:chgData name="Brian Morrison" userId="9a727268-c69d-4af2-aacc-8db1b231a2a0" providerId="ADAL" clId="{93E16D0E-015D-4C49-847E-CF68F237E292}" dt="2026-04-23T18:16:03.081" v="11936" actId="20577"/>
        <pc:sldMkLst>
          <pc:docMk/>
          <pc:sldMk cId="3409272845" sldId="1545"/>
        </pc:sldMkLst>
        <pc:spChg chg="mod">
          <ac:chgData name="Brian Morrison" userId="9a727268-c69d-4af2-aacc-8db1b231a2a0" providerId="ADAL" clId="{93E16D0E-015D-4C49-847E-CF68F237E292}" dt="2026-04-23T17:15:30.528" v="11907" actId="20577"/>
          <ac:spMkLst>
            <pc:docMk/>
            <pc:sldMk cId="3409272845" sldId="1545"/>
            <ac:spMk id="2" creationId="{413306A9-A0DD-0BD2-E1E5-22010140F4C1}"/>
          </ac:spMkLst>
        </pc:spChg>
        <pc:spChg chg="mod">
          <ac:chgData name="Brian Morrison" userId="9a727268-c69d-4af2-aacc-8db1b231a2a0" providerId="ADAL" clId="{93E16D0E-015D-4C49-847E-CF68F237E292}" dt="2026-04-23T18:16:03.081" v="11936" actId="20577"/>
          <ac:spMkLst>
            <pc:docMk/>
            <pc:sldMk cId="3409272845" sldId="1545"/>
            <ac:spMk id="3" creationId="{AED274B5-008F-2DC7-DE7E-0F4716500883}"/>
          </ac:spMkLst>
        </pc:spChg>
      </pc:sldChg>
      <pc:sldChg chg="modSp add mod">
        <pc:chgData name="Brian Morrison" userId="9a727268-c69d-4af2-aacc-8db1b231a2a0" providerId="ADAL" clId="{93E16D0E-015D-4C49-847E-CF68F237E292}" dt="2026-04-23T16:50:15.569" v="11872" actId="20577"/>
        <pc:sldMkLst>
          <pc:docMk/>
          <pc:sldMk cId="3484676903" sldId="1546"/>
        </pc:sldMkLst>
        <pc:spChg chg="mod">
          <ac:chgData name="Brian Morrison" userId="9a727268-c69d-4af2-aacc-8db1b231a2a0" providerId="ADAL" clId="{93E16D0E-015D-4C49-847E-CF68F237E292}" dt="2026-04-23T16:50:15.569" v="11872" actId="20577"/>
          <ac:spMkLst>
            <pc:docMk/>
            <pc:sldMk cId="3484676903" sldId="1546"/>
            <ac:spMk id="2" creationId="{E83083CD-F28E-C181-6475-E9C463EC9E54}"/>
          </ac:spMkLst>
        </pc:spChg>
        <pc:spChg chg="mod">
          <ac:chgData name="Brian Morrison" userId="9a727268-c69d-4af2-aacc-8db1b231a2a0" providerId="ADAL" clId="{93E16D0E-015D-4C49-847E-CF68F237E292}" dt="2026-04-23T16:38:52.906" v="11690" actId="20577"/>
          <ac:spMkLst>
            <pc:docMk/>
            <pc:sldMk cId="3484676903" sldId="1546"/>
            <ac:spMk id="3" creationId="{033879F7-6BD8-C2BA-0470-271875F24578}"/>
          </ac:spMkLst>
        </pc:spChg>
      </pc:sldChg>
      <pc:sldChg chg="modSp add mod ord">
        <pc:chgData name="Brian Morrison" userId="9a727268-c69d-4af2-aacc-8db1b231a2a0" providerId="ADAL" clId="{93E16D0E-015D-4C49-847E-CF68F237E292}" dt="2026-04-23T16:50:22.187" v="11874" actId="20577"/>
        <pc:sldMkLst>
          <pc:docMk/>
          <pc:sldMk cId="607752009" sldId="1547"/>
        </pc:sldMkLst>
        <pc:spChg chg="mod">
          <ac:chgData name="Brian Morrison" userId="9a727268-c69d-4af2-aacc-8db1b231a2a0" providerId="ADAL" clId="{93E16D0E-015D-4C49-847E-CF68F237E292}" dt="2026-04-23T16:50:22.187" v="11874" actId="20577"/>
          <ac:spMkLst>
            <pc:docMk/>
            <pc:sldMk cId="607752009" sldId="1547"/>
            <ac:spMk id="4" creationId="{B1CCEE80-43E9-C5DF-871E-26929550A7D6}"/>
          </ac:spMkLst>
        </pc:spChg>
      </pc:sldChg>
      <pc:sldChg chg="addSp delSp modSp add mod">
        <pc:chgData name="Brian Morrison" userId="9a727268-c69d-4af2-aacc-8db1b231a2a0" providerId="ADAL" clId="{93E16D0E-015D-4C49-847E-CF68F237E292}" dt="2026-04-23T16:16:24.454" v="11223" actId="20577"/>
        <pc:sldMkLst>
          <pc:docMk/>
          <pc:sldMk cId="2575643295" sldId="1548"/>
        </pc:sldMkLst>
        <pc:spChg chg="mod">
          <ac:chgData name="Brian Morrison" userId="9a727268-c69d-4af2-aacc-8db1b231a2a0" providerId="ADAL" clId="{93E16D0E-015D-4C49-847E-CF68F237E292}" dt="2026-04-23T16:16:24.454" v="11223" actId="20577"/>
          <ac:spMkLst>
            <pc:docMk/>
            <pc:sldMk cId="2575643295" sldId="1548"/>
            <ac:spMk id="3" creationId="{D4AF2068-CD39-9EAA-5368-94BC252AF053}"/>
          </ac:spMkLst>
        </pc:spChg>
      </pc:sldChg>
      <pc:sldChg chg="modSp add mod">
        <pc:chgData name="Brian Morrison" userId="9a727268-c69d-4af2-aacc-8db1b231a2a0" providerId="ADAL" clId="{93E16D0E-015D-4C49-847E-CF68F237E292}" dt="2026-04-23T18:16:18.153" v="11937" actId="20577"/>
        <pc:sldMkLst>
          <pc:docMk/>
          <pc:sldMk cId="3966657914" sldId="1549"/>
        </pc:sldMkLst>
        <pc:spChg chg="mod">
          <ac:chgData name="Brian Morrison" userId="9a727268-c69d-4af2-aacc-8db1b231a2a0" providerId="ADAL" clId="{93E16D0E-015D-4C49-847E-CF68F237E292}" dt="2026-04-23T18:16:18.153" v="11937" actId="20577"/>
          <ac:spMkLst>
            <pc:docMk/>
            <pc:sldMk cId="3966657914" sldId="1549"/>
            <ac:spMk id="3" creationId="{AC91234B-70EE-B0B0-3E47-2E8E6079A29D}"/>
          </ac:spMkLst>
        </pc:spChg>
      </pc:sldChg>
      <pc:sldChg chg="addSp delSp modSp add mod">
        <pc:chgData name="Brian Morrison" userId="9a727268-c69d-4af2-aacc-8db1b231a2a0" providerId="ADAL" clId="{93E16D0E-015D-4C49-847E-CF68F237E292}" dt="2026-04-23T16:41:38.507" v="11700" actId="20577"/>
        <pc:sldMkLst>
          <pc:docMk/>
          <pc:sldMk cId="3609905449" sldId="1550"/>
        </pc:sldMkLst>
        <pc:spChg chg="mod">
          <ac:chgData name="Brian Morrison" userId="9a727268-c69d-4af2-aacc-8db1b231a2a0" providerId="ADAL" clId="{93E16D0E-015D-4C49-847E-CF68F237E292}" dt="2026-04-23T16:41:38.507" v="11700" actId="20577"/>
          <ac:spMkLst>
            <pc:docMk/>
            <pc:sldMk cId="3609905449" sldId="1550"/>
            <ac:spMk id="3" creationId="{C692731F-58AA-75DB-35DE-559675CC066B}"/>
          </ac:spMkLst>
        </pc:spChg>
      </pc:sldChg>
      <pc:sldChg chg="addSp delSp modSp add mod">
        <pc:chgData name="Brian Morrison" userId="9a727268-c69d-4af2-aacc-8db1b231a2a0" providerId="ADAL" clId="{93E16D0E-015D-4C49-847E-CF68F237E292}" dt="2026-04-27T19:04:51.749" v="12541" actId="14100"/>
        <pc:sldMkLst>
          <pc:docMk/>
          <pc:sldMk cId="649501973" sldId="1551"/>
        </pc:sldMkLst>
        <pc:spChg chg="del mod">
          <ac:chgData name="Brian Morrison" userId="9a727268-c69d-4af2-aacc-8db1b231a2a0" providerId="ADAL" clId="{93E16D0E-015D-4C49-847E-CF68F237E292}" dt="2026-04-27T16:59:47.740" v="12183" actId="21"/>
          <ac:spMkLst>
            <pc:docMk/>
            <pc:sldMk cId="649501973" sldId="1551"/>
            <ac:spMk id="2" creationId="{10919B2A-C77A-344E-BF32-EC86F2E73BF7}"/>
          </ac:spMkLst>
        </pc:spChg>
        <pc:spChg chg="mod">
          <ac:chgData name="Brian Morrison" userId="9a727268-c69d-4af2-aacc-8db1b231a2a0" providerId="ADAL" clId="{93E16D0E-015D-4C49-847E-CF68F237E292}" dt="2026-04-27T19:04:51.749" v="12541" actId="14100"/>
          <ac:spMkLst>
            <pc:docMk/>
            <pc:sldMk cId="649501973" sldId="1551"/>
            <ac:spMk id="3" creationId="{7D7F4E41-CC67-262D-9FE5-179A997F1F06}"/>
          </ac:spMkLst>
        </pc:spChg>
        <pc:picChg chg="add del mod">
          <ac:chgData name="Brian Morrison" userId="9a727268-c69d-4af2-aacc-8db1b231a2a0" providerId="ADAL" clId="{93E16D0E-015D-4C49-847E-CF68F237E292}" dt="2026-04-27T18:06:14.294" v="12494" actId="21"/>
          <ac:picMkLst>
            <pc:docMk/>
            <pc:sldMk cId="649501973" sldId="1551"/>
            <ac:picMk id="5" creationId="{1A3FA789-2C9D-196B-F9F6-F55F86F45981}"/>
          </ac:picMkLst>
        </pc:picChg>
        <pc:picChg chg="add del">
          <ac:chgData name="Brian Morrison" userId="9a727268-c69d-4af2-aacc-8db1b231a2a0" providerId="ADAL" clId="{93E16D0E-015D-4C49-847E-CF68F237E292}" dt="2026-04-27T17:15:15.466" v="12392" actId="21"/>
          <ac:picMkLst>
            <pc:docMk/>
            <pc:sldMk cId="649501973" sldId="1551"/>
            <ac:picMk id="7" creationId="{39127563-D58E-0B4E-A1B3-B4AE30F438D8}"/>
          </ac:picMkLst>
        </pc:picChg>
        <pc:picChg chg="del">
          <ac:chgData name="Brian Morrison" userId="9a727268-c69d-4af2-aacc-8db1b231a2a0" providerId="ADAL" clId="{93E16D0E-015D-4C49-847E-CF68F237E292}" dt="2026-04-27T16:59:40.492" v="12181" actId="21"/>
          <ac:picMkLst>
            <pc:docMk/>
            <pc:sldMk cId="649501973" sldId="1551"/>
            <ac:picMk id="16" creationId="{98E6BF68-E90D-32E3-0879-2FDD350670DA}"/>
          </ac:picMkLst>
        </pc:picChg>
      </pc:sldChg>
      <pc:sldChg chg="addSp delSp modSp add del mod">
        <pc:chgData name="Brian Morrison" userId="9a727268-c69d-4af2-aacc-8db1b231a2a0" providerId="ADAL" clId="{93E16D0E-015D-4C49-847E-CF68F237E292}" dt="2026-04-27T16:54:39.826" v="12177" actId="2696"/>
        <pc:sldMkLst>
          <pc:docMk/>
          <pc:sldMk cId="1103098344" sldId="1551"/>
        </pc:sldMkLst>
        <pc:spChg chg="mod">
          <ac:chgData name="Brian Morrison" userId="9a727268-c69d-4af2-aacc-8db1b231a2a0" providerId="ADAL" clId="{93E16D0E-015D-4C49-847E-CF68F237E292}" dt="2026-04-27T11:05:06.818" v="12105" actId="14100"/>
          <ac:spMkLst>
            <pc:docMk/>
            <pc:sldMk cId="1103098344" sldId="1551"/>
            <ac:spMk id="2" creationId="{4C53F194-7BA8-BE1E-86DD-1C24EB8927E4}"/>
          </ac:spMkLst>
        </pc:spChg>
        <pc:spChg chg="del mod">
          <ac:chgData name="Brian Morrison" userId="9a727268-c69d-4af2-aacc-8db1b231a2a0" providerId="ADAL" clId="{93E16D0E-015D-4C49-847E-CF68F237E292}" dt="2026-04-27T11:00:45.001" v="12058"/>
          <ac:spMkLst>
            <pc:docMk/>
            <pc:sldMk cId="1103098344" sldId="1551"/>
            <ac:spMk id="3" creationId="{A4729F62-E330-EFCF-ACD4-E419126B165E}"/>
          </ac:spMkLst>
        </pc:spChg>
        <pc:spChg chg="add mod">
          <ac:chgData name="Brian Morrison" userId="9a727268-c69d-4af2-aacc-8db1b231a2a0" providerId="ADAL" clId="{93E16D0E-015D-4C49-847E-CF68F237E292}" dt="2026-04-27T11:15:26.451" v="12152" actId="20577"/>
          <ac:spMkLst>
            <pc:docMk/>
            <pc:sldMk cId="1103098344" sldId="1551"/>
            <ac:spMk id="4" creationId="{3A00CC79-514F-2806-1110-8B66D2DAC062}"/>
          </ac:spMkLst>
        </pc:spChg>
        <pc:graphicFrameChg chg="add mod modGraphic">
          <ac:chgData name="Brian Morrison" userId="9a727268-c69d-4af2-aacc-8db1b231a2a0" providerId="ADAL" clId="{93E16D0E-015D-4C49-847E-CF68F237E292}" dt="2026-04-27T11:29:16.029" v="12172" actId="20577"/>
          <ac:graphicFrameMkLst>
            <pc:docMk/>
            <pc:sldMk cId="1103098344" sldId="1551"/>
            <ac:graphicFrameMk id="5" creationId="{1B57B220-DB20-EFCB-1F81-DE679C98D983}"/>
          </ac:graphicFrameMkLst>
        </pc:graphicFrameChg>
      </pc:sldChg>
      <pc:sldChg chg="addSp delSp modSp add mod">
        <pc:chgData name="Brian Morrison" userId="9a727268-c69d-4af2-aacc-8db1b231a2a0" providerId="ADAL" clId="{93E16D0E-015D-4C49-847E-CF68F237E292}" dt="2026-04-27T19:47:33.338" v="12739" actId="5793"/>
        <pc:sldMkLst>
          <pc:docMk/>
          <pc:sldMk cId="2094085715" sldId="1552"/>
        </pc:sldMkLst>
        <pc:spChg chg="mod">
          <ac:chgData name="Brian Morrison" userId="9a727268-c69d-4af2-aacc-8db1b231a2a0" providerId="ADAL" clId="{93E16D0E-015D-4C49-847E-CF68F237E292}" dt="2026-04-27T19:47:33.338" v="12739" actId="5793"/>
          <ac:spMkLst>
            <pc:docMk/>
            <pc:sldMk cId="2094085715" sldId="1552"/>
            <ac:spMk id="3" creationId="{055A4933-CC6C-4068-EB78-420D2863AFB8}"/>
          </ac:spMkLst>
        </pc:spChg>
        <pc:picChg chg="add mod">
          <ac:chgData name="Brian Morrison" userId="9a727268-c69d-4af2-aacc-8db1b231a2a0" providerId="ADAL" clId="{93E16D0E-015D-4C49-847E-CF68F237E292}" dt="2026-04-27T19:46:36.257" v="12583" actId="14100"/>
          <ac:picMkLst>
            <pc:docMk/>
            <pc:sldMk cId="2094085715" sldId="1552"/>
            <ac:picMk id="2" creationId="{1A3FA789-2C9D-196B-F9F6-F55F86F45981}"/>
          </ac:picMkLst>
        </pc:picChg>
        <pc:picChg chg="del">
          <ac:chgData name="Brian Morrison" userId="9a727268-c69d-4af2-aacc-8db1b231a2a0" providerId="ADAL" clId="{93E16D0E-015D-4C49-847E-CF68F237E292}" dt="2026-04-27T18:05:24.282" v="12480" actId="21"/>
          <ac:picMkLst>
            <pc:docMk/>
            <pc:sldMk cId="2094085715" sldId="1552"/>
            <ac:picMk id="5" creationId="{34C4E73C-3D14-FEBD-FD8B-70797E53A12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4/28/2026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4/28/2026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6244D-8BB2-0BF8-D4CF-168C77BB1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62188-D104-9F9C-452F-6F3E6D2C1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1C607-2C85-7028-BB2B-ED3FC3A22B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370582-CC2B-5153-E8EA-515F1D1D576B}"/>
              </a:ext>
            </a:extLst>
          </p:cNvPr>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55465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269149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E939-65D9-991E-7251-F8F38104B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06F14-AF0F-4718-5919-6E2663DF7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302A-F7AC-EFF7-0F74-B770126F8F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6BA71E-3D33-7FD6-2485-77E28A36F5CD}"/>
              </a:ext>
            </a:extLst>
          </p:cNvPr>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1470086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C7308-60A3-3F78-2B7B-B92F89E3B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2200A-5CD7-0F97-74EC-0DD67A14A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F668C-E9A0-D1D8-22D9-F7805F8762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293E07-9038-BE6B-CC03-820FE101FEDC}"/>
              </a:ext>
            </a:extLst>
          </p:cNvPr>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868805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3447-7697-DD39-0B2B-624F8C85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AA3E8-C615-648D-402D-C5DFAEC29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97728-D0F7-E49F-37EB-23DC1AD9E6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F50D84-811E-3239-AF0E-FFE6399F9AEF}"/>
              </a:ext>
            </a:extLst>
          </p:cNvPr>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127564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B1551-DA40-F16A-CD1E-83420F4B0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09E3D-9A0B-5F5C-43EF-F512AC546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94CB4-809B-CFBB-7CE9-103CE7A1C4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A9180A-CC96-6C32-4D09-8F057645BA63}"/>
              </a:ext>
            </a:extLst>
          </p:cNvPr>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82308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8DEFA-D856-B25E-AEBF-B5D8719FA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BF7E8-4AA2-E147-F106-4BD684861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588B6-42C1-2BA2-5E35-2020547BB1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D55679-6247-C2D3-F763-5FB550A60780}"/>
              </a:ext>
            </a:extLst>
          </p:cNvPr>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1763492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14D3-0CFA-28C3-7D88-7B26B31D2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76802-59C4-F645-6763-2FD15431F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C3E36-D7EE-7305-6C91-99831FE6BB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834DF2-5DFB-6B12-DF0F-0E17604B6751}"/>
              </a:ext>
            </a:extLst>
          </p:cNvPr>
          <p:cNvSpPr>
            <a:spLocks noGrp="1"/>
          </p:cNvSpPr>
          <p:nvPr>
            <p:ph type="sldNum" sz="quarter" idx="5"/>
          </p:nvPr>
        </p:nvSpPr>
        <p:spPr/>
        <p:txBody>
          <a:bodyPr/>
          <a:lstStyle/>
          <a:p>
            <a:fld id="{BFDD6F49-EBB7-4CCF-97A8-E526BB28BB69}" type="slidenum">
              <a:rPr lang="en-US" smtClean="0"/>
              <a:t>17</a:t>
            </a:fld>
            <a:endParaRPr lang="en-US" dirty="0"/>
          </a:p>
        </p:txBody>
      </p:sp>
    </p:spTree>
    <p:extLst>
      <p:ext uri="{BB962C8B-B14F-4D97-AF65-F5344CB8AC3E}">
        <p14:creationId xmlns:p14="http://schemas.microsoft.com/office/powerpoint/2010/main" val="234738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ACE4-E279-C9A3-E6AA-8EB07FDF4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78DDE-4C64-063D-D154-C251CFBDE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563D5-A606-311E-9EE6-B95F10CC47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726B7A-0600-8E89-D575-2B1CF87DD1ED}"/>
              </a:ext>
            </a:extLst>
          </p:cNvPr>
          <p:cNvSpPr>
            <a:spLocks noGrp="1"/>
          </p:cNvSpPr>
          <p:nvPr>
            <p:ph type="sldNum" sz="quarter" idx="5"/>
          </p:nvPr>
        </p:nvSpPr>
        <p:spPr/>
        <p:txBody>
          <a:bodyPr/>
          <a:lstStyle/>
          <a:p>
            <a:fld id="{BFDD6F49-EBB7-4CCF-97A8-E526BB28BB69}" type="slidenum">
              <a:rPr lang="en-US" smtClean="0"/>
              <a:t>18</a:t>
            </a:fld>
            <a:endParaRPr lang="en-US" dirty="0"/>
          </a:p>
        </p:txBody>
      </p:sp>
    </p:spTree>
    <p:extLst>
      <p:ext uri="{BB962C8B-B14F-4D97-AF65-F5344CB8AC3E}">
        <p14:creationId xmlns:p14="http://schemas.microsoft.com/office/powerpoint/2010/main" val="1007227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A291E-5742-C566-FCBC-E094817E4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80DCE-29C2-BDDB-8843-5AA5455AA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F5845-4568-C973-79C9-3E69C31A51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E343BA-C306-5C9E-061B-D5A43B4794A8}"/>
              </a:ext>
            </a:extLst>
          </p:cNvPr>
          <p:cNvSpPr>
            <a:spLocks noGrp="1"/>
          </p:cNvSpPr>
          <p:nvPr>
            <p:ph type="sldNum" sz="quarter" idx="5"/>
          </p:nvPr>
        </p:nvSpPr>
        <p:spPr/>
        <p:txBody>
          <a:bodyPr/>
          <a:lstStyle/>
          <a:p>
            <a:fld id="{BFDD6F49-EBB7-4CCF-97A8-E526BB28BB69}" type="slidenum">
              <a:rPr lang="en-US" smtClean="0"/>
              <a:t>21</a:t>
            </a:fld>
            <a:endParaRPr lang="en-US" dirty="0"/>
          </a:p>
        </p:txBody>
      </p:sp>
    </p:spTree>
    <p:extLst>
      <p:ext uri="{BB962C8B-B14F-4D97-AF65-F5344CB8AC3E}">
        <p14:creationId xmlns:p14="http://schemas.microsoft.com/office/powerpoint/2010/main" val="90966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089B-0ADD-F3B4-1B34-ACA0A8BA9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A810B-6C09-6174-4D8F-8865EE1BB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769C3-467F-970D-9B22-D48DC81347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1C1B2F-9931-1E24-DCF8-856A6AF84312}"/>
              </a:ext>
            </a:extLst>
          </p:cNvPr>
          <p:cNvSpPr>
            <a:spLocks noGrp="1"/>
          </p:cNvSpPr>
          <p:nvPr>
            <p:ph type="sldNum" sz="quarter" idx="5"/>
          </p:nvPr>
        </p:nvSpPr>
        <p:spPr/>
        <p:txBody>
          <a:bodyPr/>
          <a:lstStyle/>
          <a:p>
            <a:fld id="{BFDD6F49-EBB7-4CCF-97A8-E526BB28BB69}" type="slidenum">
              <a:rPr lang="en-US" smtClean="0"/>
              <a:t>22</a:t>
            </a:fld>
            <a:endParaRPr lang="en-US" dirty="0"/>
          </a:p>
        </p:txBody>
      </p:sp>
    </p:spTree>
    <p:extLst>
      <p:ext uri="{BB962C8B-B14F-4D97-AF65-F5344CB8AC3E}">
        <p14:creationId xmlns:p14="http://schemas.microsoft.com/office/powerpoint/2010/main" val="121238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054A8-7067-765C-6DF0-7D03DAF46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050E9-C004-1B26-E6E9-AFDB4EB64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54C8B-610E-3BFC-5A41-C4684E276A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BFCABF-EA2B-FBD2-8256-A08FF1E396A7}"/>
              </a:ext>
            </a:extLst>
          </p:cNvPr>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426790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773C0-1145-39B5-AD3F-A232BE372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A9DF7-A7A2-D5F1-E62C-806B2A53F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5AAE5-5529-39F9-6E12-9B8DF51EB2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034D9-17D2-EBDE-9F7A-0D0F4C3F4F41}"/>
              </a:ext>
            </a:extLst>
          </p:cNvPr>
          <p:cNvSpPr>
            <a:spLocks noGrp="1"/>
          </p:cNvSpPr>
          <p:nvPr>
            <p:ph type="sldNum" sz="quarter" idx="5"/>
          </p:nvPr>
        </p:nvSpPr>
        <p:spPr/>
        <p:txBody>
          <a:bodyPr/>
          <a:lstStyle/>
          <a:p>
            <a:fld id="{BFDD6F49-EBB7-4CCF-97A8-E526BB28BB69}" type="slidenum">
              <a:rPr lang="en-US" smtClean="0"/>
              <a:t>23</a:t>
            </a:fld>
            <a:endParaRPr lang="en-US" dirty="0"/>
          </a:p>
        </p:txBody>
      </p:sp>
    </p:spTree>
    <p:extLst>
      <p:ext uri="{BB962C8B-B14F-4D97-AF65-F5344CB8AC3E}">
        <p14:creationId xmlns:p14="http://schemas.microsoft.com/office/powerpoint/2010/main" val="1886250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DF2C8-D157-DA30-89A3-21EFAA3B0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1FB6A-5354-1C31-67D1-E423557AD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1ED85-9BC5-DA12-F902-6A67721DD7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78D804-7D08-7D21-B850-32A0A7381749}"/>
              </a:ext>
            </a:extLst>
          </p:cNvPr>
          <p:cNvSpPr>
            <a:spLocks noGrp="1"/>
          </p:cNvSpPr>
          <p:nvPr>
            <p:ph type="sldNum" sz="quarter" idx="5"/>
          </p:nvPr>
        </p:nvSpPr>
        <p:spPr/>
        <p:txBody>
          <a:bodyPr/>
          <a:lstStyle/>
          <a:p>
            <a:fld id="{BFDD6F49-EBB7-4CCF-97A8-E526BB28BB69}" type="slidenum">
              <a:rPr lang="en-US" smtClean="0"/>
              <a:t>24</a:t>
            </a:fld>
            <a:endParaRPr lang="en-US" dirty="0"/>
          </a:p>
        </p:txBody>
      </p:sp>
    </p:spTree>
    <p:extLst>
      <p:ext uri="{BB962C8B-B14F-4D97-AF65-F5344CB8AC3E}">
        <p14:creationId xmlns:p14="http://schemas.microsoft.com/office/powerpoint/2010/main" val="325040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26845-64E6-CA18-9D53-BEF9CD744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3587A-48BB-1E3A-F3C3-459C3541E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1F0FD-665A-CDAA-8FB0-CEEADCF4F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944E22-919A-FBF6-AB7B-E6B7D7EE7A91}"/>
              </a:ext>
            </a:extLst>
          </p:cNvPr>
          <p:cNvSpPr>
            <a:spLocks noGrp="1"/>
          </p:cNvSpPr>
          <p:nvPr>
            <p:ph type="sldNum" sz="quarter" idx="5"/>
          </p:nvPr>
        </p:nvSpPr>
        <p:spPr/>
        <p:txBody>
          <a:bodyPr/>
          <a:lstStyle/>
          <a:p>
            <a:fld id="{BFDD6F49-EBB7-4CCF-97A8-E526BB28BB69}" type="slidenum">
              <a:rPr lang="en-US" smtClean="0"/>
              <a:t>25</a:t>
            </a:fld>
            <a:endParaRPr lang="en-US" dirty="0"/>
          </a:p>
        </p:txBody>
      </p:sp>
    </p:spTree>
    <p:extLst>
      <p:ext uri="{BB962C8B-B14F-4D97-AF65-F5344CB8AC3E}">
        <p14:creationId xmlns:p14="http://schemas.microsoft.com/office/powerpoint/2010/main" val="25037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77DA-0437-1E06-E86A-1860EF8AD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3D21C-FA2B-FB69-A004-48283FBB2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BC172-175D-99AC-1F63-C50D16AE88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0A9A2E-AAEA-F67E-4FDB-B238F46A85D7}"/>
              </a:ext>
            </a:extLst>
          </p:cNvPr>
          <p:cNvSpPr>
            <a:spLocks noGrp="1"/>
          </p:cNvSpPr>
          <p:nvPr>
            <p:ph type="sldNum" sz="quarter" idx="5"/>
          </p:nvPr>
        </p:nvSpPr>
        <p:spPr/>
        <p:txBody>
          <a:bodyPr/>
          <a:lstStyle/>
          <a:p>
            <a:fld id="{BFDD6F49-EBB7-4CCF-97A8-E526BB28BB69}" type="slidenum">
              <a:rPr lang="en-US" smtClean="0"/>
              <a:t>26</a:t>
            </a:fld>
            <a:endParaRPr lang="en-US" dirty="0"/>
          </a:p>
        </p:txBody>
      </p:sp>
    </p:spTree>
    <p:extLst>
      <p:ext uri="{BB962C8B-B14F-4D97-AF65-F5344CB8AC3E}">
        <p14:creationId xmlns:p14="http://schemas.microsoft.com/office/powerpoint/2010/main" val="3504958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68D4F-95B5-E6FA-DF50-4C3F194B5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58126-BC97-DE41-B198-3104140A6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DF590-98A7-E495-58EC-9193F9BFEE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869E6-DAC3-EA2D-DB1A-BA03EF28D41E}"/>
              </a:ext>
            </a:extLst>
          </p:cNvPr>
          <p:cNvSpPr>
            <a:spLocks noGrp="1"/>
          </p:cNvSpPr>
          <p:nvPr>
            <p:ph type="sldNum" sz="quarter" idx="5"/>
          </p:nvPr>
        </p:nvSpPr>
        <p:spPr/>
        <p:txBody>
          <a:bodyPr/>
          <a:lstStyle/>
          <a:p>
            <a:fld id="{BFDD6F49-EBB7-4CCF-97A8-E526BB28BB69}" type="slidenum">
              <a:rPr lang="en-US" smtClean="0"/>
              <a:t>27</a:t>
            </a:fld>
            <a:endParaRPr lang="en-US" dirty="0"/>
          </a:p>
        </p:txBody>
      </p:sp>
    </p:spTree>
    <p:extLst>
      <p:ext uri="{BB962C8B-B14F-4D97-AF65-F5344CB8AC3E}">
        <p14:creationId xmlns:p14="http://schemas.microsoft.com/office/powerpoint/2010/main" val="169183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EEE96-02D7-C084-84F0-E4735A1BE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8E28B-BB5E-AAB3-E343-2D44FA5524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7A47-D08B-1A4D-4061-AF472225CE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944A88-7EF8-26C6-3F7D-C6E61513576F}"/>
              </a:ext>
            </a:extLst>
          </p:cNvPr>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244023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AEAA7-EA74-AE15-C366-8BE459EC9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291F2-C0E0-4D7F-48FF-2CFFC077F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16D92-3E4F-D881-43CD-46C96394A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55EAF5-9A60-2415-FD26-0D8E22B5E9DC}"/>
              </a:ext>
            </a:extLst>
          </p:cNvPr>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206136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06808-FF0B-156C-E35D-A985F5361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C8ED6-D34F-3463-4667-244B7940E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661F0-0911-9FBA-84B7-0049C523F5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56E004-0CE0-5B00-D344-5FAD1F4A3928}"/>
              </a:ext>
            </a:extLst>
          </p:cNvPr>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35347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6398-B985-E7BC-0A80-F4238B79B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A73D71-629F-746F-A2BE-D9112D699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940E9-E95F-74CD-52F7-BC1F459144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A6885F-3D7D-195A-FBB4-619B11799673}"/>
              </a:ext>
            </a:extLst>
          </p:cNvPr>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97249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D32C5-68AE-1B8B-DB26-CA2078E80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A4EF2-97A1-9286-53E5-0F7B68077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51B30-564C-C914-DA3A-856ACA0D0E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769264-8F00-9D54-4C51-9B12B712ED30}"/>
              </a:ext>
            </a:extLst>
          </p:cNvPr>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195189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A435-9DB8-7954-FE0E-CD3EB0E72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F7AE7-2135-CBF5-26B1-D9076AE22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A2E3B-81C3-F14F-62E4-236612958F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B77DF1-A258-9FD7-4DB3-F102B7406190}"/>
              </a:ext>
            </a:extLst>
          </p:cNvPr>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273294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AF5BF-0490-D608-12C1-4F118C451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0C8BA-C488-5F21-1B36-D2DAEFF8F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FC6EF-DB86-C9A4-98C5-3083693E62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C7DF4-E374-6FAF-E7C1-C5E797F95023}"/>
              </a:ext>
            </a:extLst>
          </p:cNvPr>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799532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9" y="5109526"/>
            <a:ext cx="10923936" cy="641279"/>
          </a:xfrm>
        </p:spPr>
        <p:txBody>
          <a:bodyPr anchor="b">
            <a:noAutofit/>
          </a:bodyPr>
          <a:lstStyle>
            <a:lvl1pPr algn="l">
              <a:defRPr sz="5000" u="sng" cap="all" baseline="0">
                <a:solidFill>
                  <a:schemeClr val="bg1"/>
                </a:solidFill>
              </a:defRPr>
            </a:lvl1pPr>
          </a:lstStyle>
          <a:p>
            <a:r>
              <a:rPr lang="en-US"/>
              <a:t>Click to edit Master title style</a:t>
            </a:r>
            <a:endParaRPr lang="en-US" dirty="0"/>
          </a:p>
        </p:txBody>
      </p:sp>
      <p:sp>
        <p:nvSpPr>
          <p:cNvPr id="57" name="Subtitle 2">
            <a:extLst>
              <a:ext uri="{FF2B5EF4-FFF2-40B4-BE49-F238E27FC236}">
                <a16:creationId xmlns:a16="http://schemas.microsoft.com/office/drawing/2014/main" id="{CDE85611-F29A-5B31-8523-08B6A1185CA9}"/>
              </a:ext>
            </a:extLst>
          </p:cNvPr>
          <p:cNvSpPr>
            <a:spLocks noGrp="1"/>
          </p:cNvSpPr>
          <p:nvPr>
            <p:ph type="subTitle" idx="1"/>
          </p:nvPr>
        </p:nvSpPr>
        <p:spPr>
          <a:xfrm>
            <a:off x="634029" y="5811724"/>
            <a:ext cx="10923936" cy="409290"/>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blip>
            <a:srcRect/>
            <a:stretch>
              <a:fillRect t="-40" b="-40"/>
            </a:stretch>
          </a:blipFill>
        </p:spPr>
        <p:txBody>
          <a:bodyPr/>
          <a:lstStyle/>
          <a:p>
            <a:r>
              <a:rPr lang="en-US"/>
              <a:t>Click icon to add picture</a:t>
            </a:r>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634029" y="6211605"/>
            <a:ext cx="3657600" cy="630936"/>
          </a:xfrm>
        </p:spPr>
        <p:txBody>
          <a:bodyPr/>
          <a:lstStyle>
            <a:lvl1pPr>
              <a:defRPr>
                <a:solidFill>
                  <a:schemeClr val="bg1"/>
                </a:solidFill>
              </a:defRPr>
            </a:lvl1pPr>
          </a:lstStyle>
          <a:p>
            <a:r>
              <a:rPr lang="en-US" dirty="0"/>
              <a:t>SHAPING THE FUTURE OF OUR INDUSTRY</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9700589" y="6212217"/>
            <a:ext cx="914400" cy="630936"/>
          </a:xfrm>
        </p:spPr>
        <p:txBody>
          <a:bodyPr/>
          <a:lstStyle>
            <a:lvl1pPr>
              <a:defRPr>
                <a:solidFill>
                  <a:schemeClr val="bg1"/>
                </a:solidFill>
              </a:defRPr>
            </a:lvl1pPr>
          </a:lstStyle>
          <a:p>
            <a:fld id="{4C7524BB-F0A6-4140-A8AB-1C8A7E34AB03}" type="datetime1">
              <a:rPr lang="en-US" smtClean="0"/>
              <a:pPr/>
              <a:t>4/28/2026</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1009325" y="6221013"/>
            <a:ext cx="548640" cy="630936"/>
          </a:xfrm>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967802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8" y="1748474"/>
            <a:ext cx="7538425" cy="4474526"/>
          </a:xfrm>
        </p:spPr>
        <p:txBody>
          <a:bodyPr anchor="b">
            <a:normAutofit/>
          </a:bodyPr>
          <a:lstStyle>
            <a:lvl1pPr algn="l">
              <a:defRPr sz="600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505051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8" y="1748474"/>
            <a:ext cx="7538425" cy="4474526"/>
          </a:xfrm>
        </p:spPr>
        <p:txBody>
          <a:bodyPr anchor="b">
            <a:normAutofit/>
          </a:bodyPr>
          <a:lstStyle>
            <a:lvl1pPr algn="l">
              <a:defRPr sz="6000" cap="all"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327587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elcom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9" y="1001714"/>
            <a:ext cx="5652464" cy="2613336"/>
          </a:xfrm>
        </p:spPr>
        <p:txBody>
          <a:bodyPr anchor="b">
            <a:noAutofit/>
          </a:bodyPr>
          <a:lstStyle>
            <a:lvl1pPr>
              <a:defRPr sz="6000" u="sng"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634029" y="0"/>
            <a:ext cx="4328498" cy="630936"/>
          </a:xfrm>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672014" y="0"/>
            <a:ext cx="942975" cy="630936"/>
          </a:xfrm>
        </p:spPr>
        <p:txBody>
          <a:bodyPr/>
          <a:lstStyle>
            <a:lvl1pPr>
              <a:defRPr>
                <a:solidFill>
                  <a:schemeClr val="tx1"/>
                </a:solidFill>
              </a:defRPr>
            </a:lvl1pPr>
          </a:lstStyle>
          <a:p>
            <a:fld id="{05F2758A-C3D6-E84B-B3E9-757EFEF52D55}"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3" y="0"/>
            <a:ext cx="556592" cy="630936"/>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4029" y="3996050"/>
            <a:ext cx="5652464" cy="2226950"/>
          </a:xfrm>
        </p:spPr>
        <p:txBody>
          <a:bodyPr>
            <a:normAutofit/>
          </a:bodyPr>
          <a:lstStyle>
            <a:lvl1pPr>
              <a:lnSpc>
                <a:spcPct val="120000"/>
              </a:lnSpc>
              <a:spcAft>
                <a:spcPts val="0"/>
              </a:spcAft>
              <a:defRPr sz="1600">
                <a:solidFill>
                  <a:schemeClr val="tx1"/>
                </a:solidFill>
              </a:defRPr>
            </a:lvl1pPr>
            <a:lvl2pPr>
              <a:lnSpc>
                <a:spcPct val="120000"/>
              </a:lnSpc>
              <a:spcAft>
                <a:spcPts val="0"/>
              </a:spcAft>
              <a:defRPr sz="1600">
                <a:solidFill>
                  <a:schemeClr val="tx1"/>
                </a:solidFill>
              </a:defRPr>
            </a:lvl2pPr>
            <a:lvl3pPr>
              <a:lnSpc>
                <a:spcPct val="120000"/>
              </a:lnSpc>
              <a:spcAft>
                <a:spcPts val="0"/>
              </a:spcAft>
              <a:defRPr sz="1600">
                <a:solidFill>
                  <a:schemeClr val="tx1"/>
                </a:solidFill>
              </a:defRPr>
            </a:lvl3pPr>
            <a:lvl4pPr>
              <a:lnSpc>
                <a:spcPct val="120000"/>
              </a:lnSpc>
              <a:spcAft>
                <a:spcPts val="0"/>
              </a:spcAft>
              <a:defRPr sz="1600">
                <a:solidFill>
                  <a:schemeClr val="tx1"/>
                </a:solidFill>
              </a:defRPr>
            </a:lvl4pPr>
            <a:lvl5pPr>
              <a:lnSpc>
                <a:spcPct val="120000"/>
              </a:lnSpc>
              <a:spcAft>
                <a:spcPts val="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7">
            <a:extLst>
              <a:ext uri="{FF2B5EF4-FFF2-40B4-BE49-F238E27FC236}">
                <a16:creationId xmlns:a16="http://schemas.microsoft.com/office/drawing/2014/main" id="{DEE8CE2C-7AFC-E265-19EB-F76884D5992B}"/>
              </a:ext>
            </a:extLst>
          </p:cNvPr>
          <p:cNvSpPr>
            <a:spLocks noGrp="1"/>
          </p:cNvSpPr>
          <p:nvPr>
            <p:ph type="pic" sz="quarter" idx="14"/>
          </p:nvPr>
        </p:nvSpPr>
        <p:spPr>
          <a:xfrm>
            <a:off x="6843095" y="630936"/>
            <a:ext cx="4714870" cy="5592064"/>
          </a:xfrm>
          <a:blipFill dpi="0" rotWithShape="1">
            <a:blip r:embed="rId2">
              <a:alphaModFix amt="60000"/>
            </a:blip>
            <a:srcRect/>
            <a:stretch>
              <a:fillRect l="-40" r="-40"/>
            </a:stretch>
          </a:blipFill>
        </p:spPr>
        <p:txBody>
          <a:bodyPr/>
          <a:lstStyle>
            <a:lvl1pPr>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17791070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001715"/>
            <a:ext cx="4663440" cy="2241233"/>
          </a:xfrm>
        </p:spPr>
        <p:txBody>
          <a:bodyPr anchor="t">
            <a:noAutofit/>
          </a:bodyPr>
          <a:lstStyle>
            <a:lvl1pPr>
              <a:defRPr sz="6000" cap="all" baseline="0">
                <a:solidFill>
                  <a:schemeClr val="tx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6000" cy="6858000"/>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843095" y="0"/>
            <a:ext cx="2828918" cy="630936"/>
          </a:xfrm>
        </p:spPr>
        <p:txBody>
          <a:bodyPr/>
          <a:lstStyle>
            <a:lvl1pPr>
              <a:defRPr>
                <a:solidFill>
                  <a:schemeClr val="tx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707112" y="0"/>
            <a:ext cx="914400" cy="630936"/>
          </a:xfrm>
        </p:spPr>
        <p:txBody>
          <a:bodyPr/>
          <a:lstStyle>
            <a:lvl1pPr>
              <a:defRPr>
                <a:solidFill>
                  <a:schemeClr val="tx1"/>
                </a:solidFill>
              </a:defRPr>
            </a:lvl1pPr>
          </a:lstStyle>
          <a:p>
            <a:fld id="{1EEECD8D-53A7-3A4F-8909-5ECB0FEF37FB}" type="datetime1">
              <a:rPr lang="en-US" smtClean="0"/>
              <a:pPr/>
              <a:t>4/28/2026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009324" y="0"/>
            <a:ext cx="548640" cy="630936"/>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3623950"/>
            <a:ext cx="4663440" cy="2539106"/>
          </a:xfrm>
        </p:spPr>
        <p:txBody>
          <a:bodyPr>
            <a:normAutofit/>
          </a:bodyPr>
          <a:lstStyle>
            <a:lvl1pPr marL="457200" indent="-457200">
              <a:buFont typeface="+mj-lt"/>
              <a:buAutoNum type="arabicPeriod"/>
              <a:defRPr sz="2000">
                <a:solidFill>
                  <a:schemeClr val="tx1"/>
                </a:solidFill>
              </a:defRPr>
            </a:lvl1pPr>
            <a:lvl2pPr marL="571500" indent="-342900">
              <a:buFont typeface="+mj-lt"/>
              <a:buAutoNum type="arabicPeriod"/>
              <a:defRPr sz="1800">
                <a:solidFill>
                  <a:schemeClr val="tx1"/>
                </a:solidFill>
              </a:defRPr>
            </a:lvl2pPr>
            <a:lvl3pPr marL="800100" indent="-342900">
              <a:buFont typeface="+mj-lt"/>
              <a:buAutoNum type="arabicPeriod"/>
              <a:defRPr sz="1600">
                <a:solidFill>
                  <a:schemeClr val="tx1"/>
                </a:solidFill>
              </a:defRPr>
            </a:lvl3pPr>
            <a:lvl4pPr marL="1028700" indent="-342900">
              <a:buFont typeface="+mj-lt"/>
              <a:buAutoNum type="arabicPeriod"/>
              <a:defRPr sz="1400">
                <a:solidFill>
                  <a:schemeClr val="tx1"/>
                </a:solidFill>
              </a:defRPr>
            </a:lvl4pPr>
            <a:lvl5pPr>
              <a:buFont typeface="+mj-lt"/>
              <a:buAutoNum type="arabicPeriod"/>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724381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9" y="2129475"/>
            <a:ext cx="4719430" cy="2599051"/>
          </a:xfrm>
        </p:spPr>
        <p:txBody>
          <a:bodyPr>
            <a:noAutofit/>
          </a:bodyPr>
          <a:lstStyle>
            <a:lvl1pPr>
              <a:defRPr sz="6000"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307E3B5C-D099-9543-A57D-129299D311F4}"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843095" y="2129475"/>
            <a:ext cx="4158283" cy="2599051"/>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48939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9" y="1748474"/>
            <a:ext cx="4328498" cy="3726812"/>
          </a:xfrm>
        </p:spPr>
        <p:txBody>
          <a:bodyPr>
            <a:normAutofit/>
          </a:bodyPr>
          <a:lstStyle>
            <a:lvl1pPr>
              <a:defRPr sz="6000"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FDDB5BF-28B0-5C4D-A64A-E611B8C77204}"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348911" y="1748473"/>
            <a:ext cx="6209053" cy="37268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91722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1381759"/>
            <a:ext cx="4347849" cy="4841241"/>
          </a:xfrm>
        </p:spPr>
        <p:txBody>
          <a:bodyPr>
            <a:normAutofit/>
          </a:bodyPr>
          <a:lstStyle>
            <a:lvl1pPr>
              <a:defRPr sz="6000"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482B860-5E2A-1340-A6D3-E276E55F2222}"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348911" y="1381759"/>
            <a:ext cx="6209054" cy="48412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128832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1001715"/>
            <a:ext cx="4347850" cy="4855526"/>
          </a:xfrm>
        </p:spPr>
        <p:txBody>
          <a:bodyPr>
            <a:normAutofit/>
          </a:bodyPr>
          <a:lstStyle>
            <a:lvl1pPr>
              <a:defRPr sz="6000"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8676C7A-4B29-7743-AB3A-5EEF28262A7C}"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348911" y="1001715"/>
            <a:ext cx="6209053" cy="48555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157493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2" y="1001715"/>
            <a:ext cx="3385529" cy="5221285"/>
          </a:xfrm>
        </p:spPr>
        <p:txBody>
          <a:bodyPr>
            <a:normAutofit/>
          </a:bodyPr>
          <a:lstStyle>
            <a:lvl1pPr>
              <a:defRPr sz="6000"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7826AE1-158D-A74A-A5C8-25E57C484C69}"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05935" y="1001715"/>
            <a:ext cx="7152029" cy="52212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617369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9" y="1001714"/>
            <a:ext cx="10923935" cy="1127760"/>
          </a:xfrm>
        </p:spPr>
        <p:txBody>
          <a:bodyPr>
            <a:noAutofit/>
          </a:bodyPr>
          <a:lstStyle>
            <a:lvl1pPr>
              <a:defRPr sz="6000" u="sng"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634029" y="0"/>
            <a:ext cx="4328498" cy="630936"/>
          </a:xfrm>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672014" y="0"/>
            <a:ext cx="942975" cy="630936"/>
          </a:xfrm>
        </p:spPr>
        <p:txBody>
          <a:bodyPr/>
          <a:lstStyle>
            <a:lvl1pPr>
              <a:defRPr>
                <a:solidFill>
                  <a:schemeClr val="tx1"/>
                </a:solidFill>
              </a:defRPr>
            </a:lvl1pPr>
          </a:lstStyle>
          <a:p>
            <a:fld id="{FA1EC562-4E50-D34B-8F39-5DD0D018EB66}"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3" y="0"/>
            <a:ext cx="556592" cy="630936"/>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4029" y="2495234"/>
            <a:ext cx="10923935" cy="372776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378588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noAutofit/>
          </a:bodyPr>
          <a:lstStyle>
            <a:lvl1pPr>
              <a:defRPr sz="6000" u="sng" cap="all" baseline="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634029" y="0"/>
            <a:ext cx="4328498" cy="630936"/>
          </a:xfrm>
        </p:spPr>
        <p:txBody>
          <a:body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672014" y="0"/>
            <a:ext cx="942975" cy="630936"/>
          </a:xfrm>
        </p:spPr>
        <p:txBody>
          <a:bodyPr/>
          <a:lstStyle/>
          <a:p>
            <a:fld id="{7E574385-C0BA-734A-92FC-17834D8EB701}" type="datetime1">
              <a:rPr lang="en-US" smtClean="0"/>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3" y="0"/>
            <a:ext cx="556592" cy="630936"/>
          </a:xfrm>
        </p:spPr>
        <p:txBody>
          <a:bodyPr/>
          <a:lstStyle/>
          <a:p>
            <a:fld id="{CC057153-B650-4DEB-B370-79DDCFDCE934}" type="slidenum">
              <a:rPr lang="en-US" smtClean="0"/>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7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34029" y="1011936"/>
            <a:ext cx="8481400" cy="1484254"/>
          </a:xfrm>
        </p:spPr>
        <p:txBody>
          <a:bodyPr anchor="t">
            <a:noAutofit/>
          </a:bodyPr>
          <a:lstStyle>
            <a:lvl1pPr>
              <a:defRPr sz="6000" cap="all" baseline="0">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3EDD5DD5-92AA-6440-87DE-277C532BE8AC}" type="datetime1">
              <a:rPr lang="en-US" smtClean="0"/>
              <a:pPr/>
              <a:t>4/28/2026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34029" y="2877190"/>
            <a:ext cx="8481400" cy="3345810"/>
          </a:xfrm>
        </p:spPr>
        <p:txBody>
          <a:bodyPr>
            <a:normAutofit/>
          </a:bodyPr>
          <a:lstStyle>
            <a:lvl1pPr marL="457200" indent="-457200">
              <a:buFont typeface="+mj-lt"/>
              <a:buAutoNum type="arabicPeriod"/>
              <a:defRPr sz="2400">
                <a:solidFill>
                  <a:schemeClr val="tx1"/>
                </a:solidFill>
              </a:defRPr>
            </a:lvl1pPr>
            <a:lvl2pPr marL="685800" indent="-457200">
              <a:buFont typeface="+mj-lt"/>
              <a:buAutoNum type="arabicPeriod"/>
              <a:defRPr sz="2000">
                <a:solidFill>
                  <a:schemeClr val="tx1"/>
                </a:solidFill>
              </a:defRPr>
            </a:lvl2pPr>
            <a:lvl3pPr marL="800100" indent="-342900">
              <a:buFont typeface="+mj-lt"/>
              <a:buAutoNum type="arabicPeriod"/>
              <a:defRPr sz="1800">
                <a:solidFill>
                  <a:schemeClr val="tx1"/>
                </a:solidFill>
              </a:defRPr>
            </a:lvl3pPr>
            <a:lvl4pPr marL="1028700" indent="-342900">
              <a:buFont typeface="+mj-lt"/>
              <a:buAutoNum type="arabicPeriod"/>
              <a:defRPr sz="1600">
                <a:solidFill>
                  <a:schemeClr val="tx1"/>
                </a:solidFill>
              </a:defRPr>
            </a:lvl4pPr>
            <a:lvl5pPr marL="1257300" indent="-342900">
              <a:buFont typeface="+mj-lt"/>
              <a:buAutoNum type="arabicPeriod"/>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082704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48911" y="1001714"/>
            <a:ext cx="6209053" cy="1122374"/>
          </a:xfrm>
        </p:spPr>
        <p:txBody>
          <a:bodyPr anchor="t"/>
          <a:lstStyle>
            <a:lvl1pPr>
              <a:defRPr cap="all" baseline="0">
                <a:solidFill>
                  <a:schemeClr val="tx1"/>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6843096" y="0"/>
            <a:ext cx="2828918" cy="630936"/>
          </a:xfrm>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700589" y="0"/>
            <a:ext cx="914400" cy="630936"/>
          </a:xfrm>
        </p:spPr>
        <p:txBody>
          <a:bodyPr/>
          <a:lstStyle>
            <a:lvl1pPr>
              <a:defRPr>
                <a:solidFill>
                  <a:schemeClr val="tx1"/>
                </a:solidFill>
              </a:defRPr>
            </a:lvl1pPr>
          </a:lstStyle>
          <a:p>
            <a:fld id="{33C78A78-9BD4-2540-9BAB-27AD9352B454}" type="datetime1">
              <a:rPr lang="en-US" smtClean="0"/>
              <a:pPr/>
              <a:t>4/28/2026</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009324" y="0"/>
            <a:ext cx="548640" cy="630936"/>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904907" cy="6858000"/>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48911" y="2496189"/>
            <a:ext cx="6209053" cy="37268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38579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1001714"/>
            <a:ext cx="6209066" cy="1121419"/>
          </a:xfrm>
        </p:spPr>
        <p:txBody>
          <a:bodyPr anchor="t"/>
          <a:lstStyle>
            <a:lvl1pPr>
              <a:defRPr cap="all" baseline="0">
                <a:solidFill>
                  <a:schemeClr val="bg1"/>
                </a:solidFill>
              </a:defRPr>
            </a:lvl1p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34028" y="0"/>
            <a:ext cx="3181348" cy="630936"/>
          </a:xfrm>
        </p:spPr>
        <p:txBody>
          <a:bodyPr/>
          <a:lstStyle>
            <a:lvl1pPr>
              <a:defRPr>
                <a:solidFill>
                  <a:schemeClr val="bg1"/>
                </a:solidFill>
              </a:defRPr>
            </a:lvl1pPr>
          </a:lstStyle>
          <a:p>
            <a:r>
              <a:rPr lang="en-US" dirty="0"/>
              <a:t>SHAPING THE FUTURE OF OUR INDUSTRY</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3859766" y="0"/>
            <a:ext cx="896113" cy="630936"/>
          </a:xfrm>
        </p:spPr>
        <p:txBody>
          <a:bodyPr/>
          <a:lstStyle>
            <a:lvl1pPr>
              <a:defRPr>
                <a:solidFill>
                  <a:schemeClr val="bg1"/>
                </a:solidFill>
              </a:defRPr>
            </a:lvl1pPr>
          </a:lstStyle>
          <a:p>
            <a:fld id="{6B5BCBD1-B884-5B4C-ACE8-81AA2A39E888}" type="datetime1">
              <a:rPr lang="en-US" smtClean="0"/>
              <a:pPr/>
              <a:t>4/28/2026</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4800270" y="0"/>
            <a:ext cx="548640" cy="630936"/>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028" y="2495234"/>
            <a:ext cx="6209066" cy="37277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262823" y="0"/>
            <a:ext cx="4929177" cy="6858000"/>
          </a:xfrm>
          <a:blipFill dpi="0" rotWithShape="1">
            <a:blip r:embed="rId2">
              <a:alphaModFix amt="60000"/>
            </a:blip>
            <a:srcRect/>
            <a:stretch>
              <a:fillRect/>
            </a:stretch>
          </a:blipFill>
        </p:spPr>
        <p:txBody>
          <a:bodyPr/>
          <a:lstStyle/>
          <a:p>
            <a:r>
              <a:rPr lang="en-US"/>
              <a:t>Click icon to add picture</a:t>
            </a:r>
            <a:endParaRPr lang="en-US" dirty="0"/>
          </a:p>
        </p:txBody>
      </p:sp>
    </p:spTree>
    <p:extLst>
      <p:ext uri="{BB962C8B-B14F-4D97-AF65-F5344CB8AC3E}">
        <p14:creationId xmlns:p14="http://schemas.microsoft.com/office/powerpoint/2010/main" val="24877176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05936" y="1001714"/>
            <a:ext cx="7152028" cy="1122374"/>
          </a:xfrm>
        </p:spPr>
        <p:txBody>
          <a:bodyPr anchor="t"/>
          <a:lstStyle>
            <a:lvl1pPr>
              <a:defRPr cap="all" baseline="0">
                <a:solidFill>
                  <a:schemeClr val="bg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19547" cy="6858000"/>
          </a:xfrm>
          <a:blipFill dpi="0" rotWithShape="1">
            <a:blip r:embed="rId2">
              <a:alphaModFix amt="60000"/>
            </a:blip>
            <a:srcRect/>
            <a:stretch>
              <a:fillRect/>
            </a:stretch>
          </a:blipFill>
        </p:spPr>
        <p:txBody>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6871664" y="0"/>
            <a:ext cx="2800349" cy="630936"/>
          </a:xfrm>
        </p:spPr>
        <p:txBody>
          <a:bodyPr/>
          <a:lstStyle>
            <a:lvl1pPr>
              <a:defRPr>
                <a:solidFill>
                  <a:schemeClr val="bg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9700589" y="0"/>
            <a:ext cx="914400" cy="630936"/>
          </a:xfrm>
        </p:spPr>
        <p:txBody>
          <a:bodyPr/>
          <a:lstStyle>
            <a:lvl1pPr>
              <a:defRPr>
                <a:solidFill>
                  <a:schemeClr val="bg1"/>
                </a:solidFill>
              </a:defRPr>
            </a:lvl1pPr>
          </a:lstStyle>
          <a:p>
            <a:fld id="{B561CBF7-6530-194B-9FC2-12E7E7738880}" type="datetime1">
              <a:rPr lang="en-US" smtClean="0"/>
              <a:pPr/>
              <a:t>4/28/2026</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009324" y="0"/>
            <a:ext cx="548640" cy="630936"/>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05936" y="2496189"/>
            <a:ext cx="7152028" cy="37268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926363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1001714"/>
            <a:ext cx="6587506" cy="1112519"/>
          </a:xfrm>
        </p:spPr>
        <p:txBody>
          <a:bodyPr anchor="t"/>
          <a:lstStyle>
            <a:lvl1pPr>
              <a:defRPr cap="all" baseline="0">
                <a:solidFill>
                  <a:schemeClr val="bg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028" y="2495234"/>
            <a:ext cx="6595451" cy="37277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34028" y="0"/>
            <a:ext cx="3177059" cy="630936"/>
          </a:xfrm>
        </p:spPr>
        <p:txBody>
          <a:bodyPr/>
          <a:lstStyle>
            <a:lvl1pPr>
              <a:defRPr>
                <a:solidFill>
                  <a:schemeClr val="bg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848478" y="0"/>
            <a:ext cx="914400" cy="630936"/>
          </a:xfrm>
        </p:spPr>
        <p:txBody>
          <a:bodyPr/>
          <a:lstStyle>
            <a:lvl1pPr>
              <a:defRPr>
                <a:solidFill>
                  <a:schemeClr val="bg1"/>
                </a:solidFill>
              </a:defRPr>
            </a:lvl1pPr>
          </a:lstStyle>
          <a:p>
            <a:fld id="{3FA5E271-D672-F147-B371-ABF5E56F00EC}" type="datetime1">
              <a:rPr lang="en-US" smtClean="0"/>
              <a:pPr/>
              <a:t>4/28/2026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800269" y="0"/>
            <a:ext cx="548641" cy="630936"/>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172454" y="0"/>
            <a:ext cx="4019545" cy="6858000"/>
          </a:xfrm>
          <a:blipFill dpi="0" rotWithShape="1">
            <a:blip r:embed="rId2">
              <a:alphaModFix amt="60000"/>
            </a:blip>
            <a:srcRect/>
            <a:stretch>
              <a:fillRect/>
            </a:stretch>
          </a:blipFill>
        </p:spPr>
        <p:txBody>
          <a:bodyPr/>
          <a:lstStyle/>
          <a:p>
            <a:r>
              <a:rPr lang="en-US"/>
              <a:t>Click icon to add picture</a:t>
            </a:r>
            <a:endParaRPr lang="en-US" dirty="0"/>
          </a:p>
        </p:txBody>
      </p:sp>
    </p:spTree>
    <p:extLst>
      <p:ext uri="{BB962C8B-B14F-4D97-AF65-F5344CB8AC3E}">
        <p14:creationId xmlns:p14="http://schemas.microsoft.com/office/powerpoint/2010/main" val="113845731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43095" y="1019803"/>
            <a:ext cx="4714869" cy="1109672"/>
          </a:xfrm>
        </p:spPr>
        <p:txBody>
          <a:bodyPr anchor="t"/>
          <a:lstStyle>
            <a:lvl1pPr>
              <a:defRPr sz="3200" cap="all" baseline="0">
                <a:solidFill>
                  <a:schemeClr val="bg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286498" cy="6858000"/>
          </a:xfrm>
          <a:blipFill dpi="0" rotWithShape="1">
            <a:blip r:embed="rId2">
              <a:alphaModFix amt="60000"/>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843095" y="0"/>
            <a:ext cx="2828918" cy="630936"/>
          </a:xfrm>
        </p:spPr>
        <p:txBody>
          <a:bodyPr/>
          <a:lstStyle>
            <a:lvl1pPr>
              <a:defRPr>
                <a:solidFill>
                  <a:schemeClr val="bg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700581" y="0"/>
            <a:ext cx="914407" cy="630936"/>
          </a:xfrm>
        </p:spPr>
        <p:txBody>
          <a:bodyPr/>
          <a:lstStyle>
            <a:lvl1pPr>
              <a:defRPr>
                <a:solidFill>
                  <a:schemeClr val="bg1"/>
                </a:solidFill>
                <a:effectLst/>
              </a:defRPr>
            </a:lvl1pPr>
          </a:lstStyle>
          <a:p>
            <a:fld id="{CC79DE5A-E0D1-2647-9D82-FBDAE5DFB807}"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843095" y="2514279"/>
            <a:ext cx="4714869" cy="37087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300439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1001715"/>
            <a:ext cx="4714881" cy="1108746"/>
          </a:xfrm>
        </p:spPr>
        <p:txBody>
          <a:bodyPr anchor="t"/>
          <a:lstStyle>
            <a:lvl1pPr>
              <a:defRPr sz="3200" cap="all" baseline="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029" y="2515204"/>
            <a:ext cx="4714881" cy="37077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4028" y="0"/>
            <a:ext cx="2805405" cy="630936"/>
          </a:xfrm>
        </p:spPr>
        <p:txBody>
          <a:bodyPr/>
          <a:lstStyle>
            <a:lvl1pPr>
              <a:defRPr>
                <a:solidFill>
                  <a:schemeClr val="tx1"/>
                </a:solidFill>
                <a:effectLst/>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830190" y="0"/>
            <a:ext cx="914400" cy="630936"/>
          </a:xfrm>
        </p:spPr>
        <p:txBody>
          <a:bodyPr/>
          <a:lstStyle>
            <a:lvl1pPr>
              <a:defRPr>
                <a:solidFill>
                  <a:schemeClr val="tx1"/>
                </a:solidFill>
              </a:defRPr>
            </a:lvl1pPr>
          </a:lstStyle>
          <a:p>
            <a:fld id="{7E69D102-A2FD-8743-85DB-14F8D0C32AC3}"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800270" y="0"/>
            <a:ext cx="548640" cy="630936"/>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05502" y="0"/>
            <a:ext cx="6286498" cy="6858000"/>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43333337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43095" y="1011935"/>
            <a:ext cx="4714869" cy="1112153"/>
          </a:xfrm>
        </p:spPr>
        <p:txBody>
          <a:bodyPr anchor="b"/>
          <a:lstStyle>
            <a:lvl1pPr>
              <a:defRPr sz="6000" cap="all" baseline="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53237" y="0"/>
            <a:ext cx="2836870" cy="630936"/>
          </a:xfrm>
        </p:spPr>
        <p:txBody>
          <a:bodyPr/>
          <a:lstStyle>
            <a:lvl1pPr>
              <a:defRPr>
                <a:solidFill>
                  <a:schemeClr val="tx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87910" y="0"/>
            <a:ext cx="927080" cy="630936"/>
          </a:xfrm>
        </p:spPr>
        <p:txBody>
          <a:bodyPr/>
          <a:lstStyle>
            <a:lvl1pPr>
              <a:defRPr>
                <a:solidFill>
                  <a:schemeClr val="tx1"/>
                </a:solidFill>
                <a:effectLst/>
              </a:defRPr>
            </a:lvl1pPr>
          </a:lstStyle>
          <a:p>
            <a:fld id="{FA9F1854-4AF0-ED49-AE83-182A816927B5}"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34029" y="630936"/>
            <a:ext cx="5652469" cy="5592063"/>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861021" y="2496190"/>
            <a:ext cx="4696943" cy="37268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63904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1001714"/>
            <a:ext cx="4714880" cy="1121417"/>
          </a:xfrm>
        </p:spPr>
        <p:txBody>
          <a:bodyPr anchor="t"/>
          <a:lstStyle>
            <a:lvl1pPr>
              <a:defRPr sz="3200" cap="all" baseline="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4028" y="0"/>
            <a:ext cx="2805405" cy="630936"/>
          </a:xfrm>
        </p:spPr>
        <p:txBody>
          <a:bodyPr/>
          <a:lstStyle>
            <a:lvl1pPr>
              <a:defRPr>
                <a:solidFill>
                  <a:schemeClr val="tx1"/>
                </a:solidFill>
                <a:effectLst/>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848478" y="0"/>
            <a:ext cx="914400" cy="630936"/>
          </a:xfrm>
        </p:spPr>
        <p:txBody>
          <a:bodyPr/>
          <a:lstStyle>
            <a:lvl1pPr>
              <a:defRPr>
                <a:solidFill>
                  <a:schemeClr val="tx1"/>
                </a:solidFill>
              </a:defRPr>
            </a:lvl1pPr>
          </a:lstStyle>
          <a:p>
            <a:fld id="{6E8F57D1-DD5E-4E44-98C5-7D5639D55A57}"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800269" y="0"/>
            <a:ext cx="548640" cy="630936"/>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2495233"/>
            <a:ext cx="4736136" cy="37277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05502" y="0"/>
            <a:ext cx="6286497" cy="6858000"/>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33856495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54" y="992921"/>
            <a:ext cx="3385510" cy="1117539"/>
          </a:xfrm>
        </p:spPr>
        <p:txBody>
          <a:bodyPr anchor="t">
            <a:noAutofit/>
          </a:bodyPr>
          <a:lstStyle>
            <a:lvl1pPr>
              <a:defRPr sz="3200" cap="all" baseline="0">
                <a:solidFill>
                  <a:schemeClr val="tx1"/>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172454" y="0"/>
            <a:ext cx="1735843" cy="630936"/>
          </a:xfrm>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9911643" y="0"/>
            <a:ext cx="700007" cy="630936"/>
          </a:xfrm>
        </p:spPr>
        <p:txBody>
          <a:bodyPr/>
          <a:lstStyle>
            <a:lvl1pPr>
              <a:defRPr>
                <a:solidFill>
                  <a:schemeClr val="tx1"/>
                </a:solidFill>
              </a:defRPr>
            </a:lvl1pPr>
          </a:lstStyle>
          <a:p>
            <a:fld id="{BDB83C81-A524-F840-ABC9-B6BB50E4A13C}" type="datetime1">
              <a:rPr lang="en-US" smtClean="0"/>
              <a:pPr/>
              <a:t>4/28/2026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009323" y="0"/>
            <a:ext cx="548640" cy="630936"/>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172454" y="2515204"/>
            <a:ext cx="3385510" cy="37077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765026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24096" y="1016954"/>
            <a:ext cx="4306487" cy="3345811"/>
          </a:xfrm>
        </p:spPr>
        <p:txBody>
          <a:bodyPr anchor="b">
            <a:noAutofit/>
          </a:bodyPr>
          <a:lstStyle>
            <a:lvl1pPr algn="l">
              <a:defRPr sz="6000" u="sng"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24095" y="4743765"/>
            <a:ext cx="4333869" cy="1479235"/>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blip>
            <a:srcRect/>
            <a:stretch>
              <a:fillRect l="-32" r="-32"/>
            </a:stretch>
          </a:blipFill>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224097" y="0"/>
            <a:ext cx="2447917" cy="630936"/>
          </a:xfrm>
        </p:spPr>
        <p:txBody>
          <a:bodyPr/>
          <a:lstStyle>
            <a:lvl1pPr>
              <a:defRPr>
                <a:solidFill>
                  <a:schemeClr val="bg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72014" y="0"/>
            <a:ext cx="958467" cy="630936"/>
          </a:xfrm>
        </p:spPr>
        <p:txBody>
          <a:bodyPr/>
          <a:lstStyle>
            <a:lvl1pPr>
              <a:defRPr>
                <a:solidFill>
                  <a:schemeClr val="bg1"/>
                </a:solidFill>
                <a:effectLst/>
              </a:defRPr>
            </a:lvl1pPr>
          </a:lstStyle>
          <a:p>
            <a:fld id="{6C3E8657-ED4F-2349-80D5-3F1287888601}" type="datetime1">
              <a:rPr lang="en-US" smtClean="0"/>
              <a:pPr/>
              <a:t>4/28/2026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3" y="0"/>
            <a:ext cx="556592" cy="630936"/>
          </a:xfrm>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7825387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1001715"/>
            <a:ext cx="3380187" cy="1108746"/>
          </a:xfrm>
        </p:spPr>
        <p:txBody>
          <a:bodyPr anchor="b">
            <a:noAutofit/>
          </a:bodyPr>
          <a:lstStyle>
            <a:lvl1pPr>
              <a:defRPr sz="3200" cap="all" baseline="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4028" y="0"/>
            <a:ext cx="2083775" cy="630936"/>
          </a:xfrm>
        </p:spPr>
        <p:txBody>
          <a:bodyPr/>
          <a:lstStyle>
            <a:lvl1pPr>
              <a:defRPr>
                <a:solidFill>
                  <a:schemeClr val="tx1"/>
                </a:solidFill>
                <a:effectLst/>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723140" y="0"/>
            <a:ext cx="716293" cy="630936"/>
          </a:xfrm>
        </p:spPr>
        <p:txBody>
          <a:bodyPr/>
          <a:lstStyle>
            <a:lvl1pPr>
              <a:defRPr>
                <a:solidFill>
                  <a:schemeClr val="tx1"/>
                </a:solidFill>
              </a:defRPr>
            </a:lvl1pPr>
          </a:lstStyle>
          <a:p>
            <a:fld id="{1BA8DA53-5E6D-4942-B673-3E50E3C9DB93}"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465575" y="0"/>
            <a:ext cx="548640" cy="630936"/>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029" y="2491461"/>
            <a:ext cx="3380313" cy="37315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10999036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54" y="994222"/>
            <a:ext cx="3385510" cy="1882967"/>
          </a:xfrm>
        </p:spPr>
        <p:txBody>
          <a:bodyPr anchor="b"/>
          <a:lstStyle>
            <a:lvl1pPr>
              <a:defRPr sz="3200" cap="all" baseline="0">
                <a:solidFill>
                  <a:schemeClr val="tx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172455" y="0"/>
            <a:ext cx="1735844" cy="630936"/>
          </a:xfrm>
        </p:spPr>
        <p:txBody>
          <a:bodyPr/>
          <a:lstStyle>
            <a:lvl1pPr>
              <a:defRPr>
                <a:solidFill>
                  <a:schemeClr val="tx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916244" y="0"/>
            <a:ext cx="695406" cy="630936"/>
          </a:xfrm>
        </p:spPr>
        <p:txBody>
          <a:bodyPr/>
          <a:lstStyle>
            <a:lvl1pPr>
              <a:defRPr>
                <a:solidFill>
                  <a:schemeClr val="tx1"/>
                </a:solidFill>
                <a:effectLst/>
              </a:defRPr>
            </a:lvl1pPr>
          </a:lstStyle>
          <a:p>
            <a:fld id="{0BA35C60-A52E-0F44-95C1-79561B62B391}" type="datetime1">
              <a:rPr lang="en-US" smtClean="0"/>
              <a:pPr/>
              <a:t>4/28/2026</a:t>
            </a:fld>
            <a:endParaRPr lang="en-US" dirty="0"/>
          </a:p>
        </p:txBody>
      </p:sp>
      <p:sp>
        <p:nvSpPr>
          <p:cNvPr id="34" name="Slide Number Placeholder 9">
            <a:extLst>
              <a:ext uri="{FF2B5EF4-FFF2-40B4-BE49-F238E27FC236}">
                <a16:creationId xmlns:a16="http://schemas.microsoft.com/office/drawing/2014/main" id="{64F22B5B-7B07-4638-1ED2-E13EDE05C19E}"/>
              </a:ext>
            </a:extLst>
          </p:cNvPr>
          <p:cNvSpPr>
            <a:spLocks noGrp="1"/>
          </p:cNvSpPr>
          <p:nvPr>
            <p:ph type="sldNum" sz="quarter" idx="17"/>
          </p:nvPr>
        </p:nvSpPr>
        <p:spPr>
          <a:xfrm>
            <a:off x="11009324" y="0"/>
            <a:ext cx="548640" cy="630936"/>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54" y="3251766"/>
            <a:ext cx="3385510" cy="2971234"/>
          </a:xfrm>
        </p:spPr>
        <p:txBody>
          <a:bodyPr>
            <a:normAutofit/>
          </a:bodyPr>
          <a:lstStyle>
            <a:lvl1pPr marL="0" indent="0">
              <a:buNone/>
              <a:defRPr sz="1600">
                <a:solidFill>
                  <a:schemeClr val="tx1"/>
                </a:solidFill>
              </a:defRPr>
            </a:lvl1pPr>
            <a:lvl2pPr marL="228600" indent="0">
              <a:buNone/>
              <a:defRPr sz="1400">
                <a:solidFill>
                  <a:schemeClr val="tx1"/>
                </a:solidFill>
              </a:defRPr>
            </a:lvl2pPr>
            <a:lvl3pPr marL="457200" indent="0">
              <a:buNone/>
              <a:defRPr sz="1200">
                <a:solidFill>
                  <a:schemeClr val="tx1"/>
                </a:solidFill>
              </a:defRPr>
            </a:lvl3pPr>
            <a:lvl4pPr marL="685800" indent="0">
              <a:buNone/>
              <a:defRPr sz="1100">
                <a:solidFill>
                  <a:schemeClr val="tx1"/>
                </a:solidFill>
              </a:defRPr>
            </a:lvl4pPr>
            <a:lvl5pPr marL="914400" indent="0">
              <a:buNone/>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067405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9" y="5100628"/>
            <a:ext cx="4328498" cy="1122373"/>
          </a:xfrm>
        </p:spPr>
        <p:txBody>
          <a:bodyPr anchor="t">
            <a:noAutofit/>
          </a:bodyPr>
          <a:lstStyle>
            <a:lvl1pPr>
              <a:defRPr sz="3200" cap="all" baseline="0">
                <a:solidFill>
                  <a:schemeClr val="bg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728526"/>
          </a:xfrm>
          <a:blipFill dpi="0" rotWithShape="1">
            <a:blip r:embed="rId2">
              <a:alphaModFix amt="60000"/>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100627"/>
            <a:ext cx="6208724" cy="1122373"/>
          </a:xfrm>
        </p:spPr>
        <p:txBody>
          <a:bodyPr>
            <a:noAutofit/>
          </a:bodyPr>
          <a:lstStyle>
            <a:lvl1pPr marL="0" indent="0">
              <a:buFont typeface="Arial" panose="020B0604020202020204" pitchFamily="34" charset="0"/>
              <a:buNone/>
              <a:defRPr sz="1600">
                <a:solidFill>
                  <a:schemeClr val="bg1"/>
                </a:solidFill>
              </a:defRPr>
            </a:lvl1pPr>
            <a:lvl2pPr marL="228600" indent="0">
              <a:buFont typeface="Arial" panose="020B0604020202020204" pitchFamily="34" charset="0"/>
              <a:buNone/>
              <a:defRPr sz="1400">
                <a:solidFill>
                  <a:schemeClr val="bg1"/>
                </a:solidFill>
              </a:defRPr>
            </a:lvl2pPr>
            <a:lvl3pPr marL="457200" indent="0">
              <a:buFont typeface="Arial" panose="020B0604020202020204" pitchFamily="34" charset="0"/>
              <a:buNone/>
              <a:defRPr sz="1200">
                <a:solidFill>
                  <a:schemeClr val="bg1"/>
                </a:solidFill>
              </a:defRPr>
            </a:lvl3pPr>
            <a:lvl4pPr marL="685800" indent="0">
              <a:buFont typeface="Arial" panose="020B0604020202020204" pitchFamily="34" charset="0"/>
              <a:buNone/>
              <a:defRPr sz="1100">
                <a:solidFill>
                  <a:schemeClr val="bg1"/>
                </a:solidFill>
              </a:defRPr>
            </a:lvl4pPr>
            <a:lvl5pPr marL="914400" indent="0">
              <a:buFont typeface="Arial" panose="020B0604020202020204" pitchFamily="34" charset="0"/>
              <a:buNone/>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4029" y="6211605"/>
            <a:ext cx="3657600" cy="630936"/>
          </a:xfrm>
        </p:spPr>
        <p:txBody>
          <a:bodyPr/>
          <a:lstStyle>
            <a:lvl1pPr>
              <a:defRPr>
                <a:solidFill>
                  <a:schemeClr val="bg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708540" y="6211605"/>
            <a:ext cx="914400" cy="630936"/>
          </a:xfrm>
        </p:spPr>
        <p:txBody>
          <a:bodyPr/>
          <a:lstStyle>
            <a:lvl1pPr>
              <a:defRPr>
                <a:solidFill>
                  <a:schemeClr val="bg1"/>
                </a:solidFill>
              </a:defRPr>
            </a:lvl1pPr>
          </a:lstStyle>
          <a:p>
            <a:fld id="{625E8027-836D-F64B-BBF7-A246E67FE0A3}"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9324" y="6211605"/>
            <a:ext cx="548640" cy="630936"/>
          </a:xfrm>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55498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9" y="4353866"/>
            <a:ext cx="2828932" cy="1869134"/>
          </a:xfrm>
        </p:spPr>
        <p:txBody>
          <a:bodyPr anchor="t">
            <a:normAutofit/>
          </a:bodyPr>
          <a:lstStyle>
            <a:lvl1pPr>
              <a:defRPr sz="3200" cap="all" baseline="0">
                <a:solidFill>
                  <a:schemeClr val="bg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2" y="4353866"/>
            <a:ext cx="7538412" cy="1869134"/>
          </a:xfrm>
        </p:spPr>
        <p:txBody>
          <a:bodyPr>
            <a:noAutofit/>
          </a:bodyPr>
          <a:lstStyle>
            <a:lvl1pPr marL="285750" indent="-285750">
              <a:buFont typeface="Arial" panose="020B0604020202020204" pitchFamily="34" charset="0"/>
              <a:buChar char="•"/>
              <a:defRPr sz="1800">
                <a:solidFill>
                  <a:schemeClr val="bg1"/>
                </a:solidFill>
              </a:defRPr>
            </a:lvl1pPr>
            <a:lvl2pPr marL="514350" indent="-285750">
              <a:buFont typeface="Arial" panose="020B0604020202020204" pitchFamily="34" charset="0"/>
              <a:buChar char="•"/>
              <a:defRPr sz="1600">
                <a:solidFill>
                  <a:schemeClr val="bg1"/>
                </a:solidFill>
              </a:defRPr>
            </a:lvl2pPr>
            <a:lvl3pPr marL="742950" indent="-285750">
              <a:buFont typeface="Arial" panose="020B0604020202020204" pitchFamily="34" charset="0"/>
              <a:buChar char="•"/>
              <a:defRPr sz="1400">
                <a:solidFill>
                  <a:schemeClr val="bg1"/>
                </a:solidFill>
              </a:defRPr>
            </a:lvl3pPr>
            <a:lvl4pPr marL="857250" indent="-171450">
              <a:buFont typeface="Arial" panose="020B0604020202020204" pitchFamily="34" charset="0"/>
              <a:buChar char="•"/>
              <a:defRPr sz="1200">
                <a:solidFill>
                  <a:schemeClr val="bg1"/>
                </a:solidFill>
              </a:defRPr>
            </a:lvl4pPr>
            <a:lvl5pPr marL="1085850" indent="-171450">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4029" y="6211605"/>
            <a:ext cx="3657600" cy="630936"/>
          </a:xfrm>
        </p:spPr>
        <p:txBody>
          <a:bodyPr/>
          <a:lstStyle>
            <a:lvl1pPr>
              <a:defRPr>
                <a:solidFill>
                  <a:schemeClr val="bg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708540" y="6211605"/>
            <a:ext cx="914400" cy="630936"/>
          </a:xfrm>
        </p:spPr>
        <p:txBody>
          <a:bodyPr/>
          <a:lstStyle>
            <a:lvl1pPr>
              <a:defRPr>
                <a:solidFill>
                  <a:schemeClr val="bg1"/>
                </a:solidFill>
              </a:defRPr>
            </a:lvl1pPr>
          </a:lstStyle>
          <a:p>
            <a:fld id="{04D38C6B-BFF0-FA48-8F70-77BDD72A014D}"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9324" y="6211605"/>
            <a:ext cx="548640" cy="630936"/>
          </a:xfrm>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90720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9" y="627443"/>
            <a:ext cx="2828926" cy="1826790"/>
          </a:xfrm>
        </p:spPr>
        <p:txBody>
          <a:bodyPr anchor="t">
            <a:normAutofit/>
          </a:bodyPr>
          <a:lstStyle>
            <a:lvl1pPr>
              <a:defRPr sz="3200" cap="all" baseline="0">
                <a:solidFill>
                  <a:schemeClr val="bg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2" y="634999"/>
            <a:ext cx="7538412" cy="1861191"/>
          </a:xfrm>
        </p:spPr>
        <p:txBody>
          <a:bodyPr>
            <a:noAutofit/>
          </a:bodyPr>
          <a:lstStyle>
            <a:lvl1pPr marL="285750" indent="-285750">
              <a:buFont typeface="Arial" panose="020B0604020202020204" pitchFamily="34" charset="0"/>
              <a:buChar char="•"/>
              <a:defRPr sz="1800">
                <a:solidFill>
                  <a:schemeClr val="bg1"/>
                </a:solidFill>
              </a:defRPr>
            </a:lvl1pPr>
            <a:lvl2pPr marL="514350" indent="-285750">
              <a:buFont typeface="Arial" panose="020B0604020202020204" pitchFamily="34" charset="0"/>
              <a:buChar char="•"/>
              <a:defRPr sz="1600">
                <a:solidFill>
                  <a:schemeClr val="bg1"/>
                </a:solidFill>
              </a:defRPr>
            </a:lvl2pPr>
            <a:lvl3pPr marL="742950" indent="-285750">
              <a:buFont typeface="Arial" panose="020B0604020202020204" pitchFamily="34" charset="0"/>
              <a:buChar char="•"/>
              <a:defRPr sz="1400">
                <a:solidFill>
                  <a:schemeClr val="bg1"/>
                </a:solidFill>
              </a:defRPr>
            </a:lvl3pPr>
            <a:lvl4pPr marL="857250" indent="-171450">
              <a:buFont typeface="Arial" panose="020B0604020202020204" pitchFamily="34" charset="0"/>
              <a:buChar char="•"/>
              <a:defRPr sz="1200">
                <a:solidFill>
                  <a:schemeClr val="bg1"/>
                </a:solidFill>
              </a:defRPr>
            </a:lvl4pPr>
            <a:lvl5pPr marL="1085850" indent="-171450">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4029" y="0"/>
            <a:ext cx="2805405" cy="630936"/>
          </a:xfrm>
        </p:spPr>
        <p:txBody>
          <a:bodyPr/>
          <a:lstStyle>
            <a:lvl1pPr>
              <a:defRPr>
                <a:solidFill>
                  <a:schemeClr val="bg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708540" y="0"/>
            <a:ext cx="914400" cy="630936"/>
          </a:xfrm>
        </p:spPr>
        <p:txBody>
          <a:bodyPr/>
          <a:lstStyle>
            <a:lvl1pPr>
              <a:defRPr>
                <a:solidFill>
                  <a:schemeClr val="bg1"/>
                </a:solidFill>
              </a:defRPr>
            </a:lvl1pPr>
          </a:lstStyle>
          <a:p>
            <a:fld id="{E40AF01B-D893-9C4D-8AB8-7E6079CED5E9}"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9324" y="0"/>
            <a:ext cx="548640" cy="630936"/>
          </a:xfrm>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66825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1011936"/>
            <a:ext cx="10945318" cy="745437"/>
          </a:xfrm>
        </p:spPr>
        <p:txBody>
          <a:bodyPr anchor="t"/>
          <a:lstStyle>
            <a:lvl1pPr>
              <a:defRPr cap="all" baseline="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defRPr>
            </a:lvl1pPr>
          </a:lstStyle>
          <a:p>
            <a:fld id="{574623E1-10D5-C048-8991-E2228A964ED1}"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2129474"/>
            <a:ext cx="6230450" cy="4093525"/>
          </a:xfrm>
          <a:blipFill dpi="0" rotWithShape="1">
            <a:blip r:embed="rId2">
              <a:alphaModFix amt="60000"/>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24097" y="2129474"/>
            <a:ext cx="4333867" cy="41281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9903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9" y="1001715"/>
            <a:ext cx="4714881" cy="1121418"/>
          </a:xfrm>
        </p:spPr>
        <p:txBody>
          <a:bodyPr>
            <a:normAutofit/>
          </a:bodyPr>
          <a:lstStyle>
            <a:lvl1pPr>
              <a:defRPr sz="3600" cap="all" baseline="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05DB6E09-373C-2841-960E-B24A18A7C55D}"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34028" y="2495234"/>
            <a:ext cx="4706938" cy="3727766"/>
          </a:xfrm>
          <a:blipFill dpi="0" rotWithShape="1">
            <a:blip r:embed="rId2">
              <a:alphaModFix amt="60000"/>
            </a:blip>
            <a:srcRect/>
            <a:stretch>
              <a:fillRect/>
            </a:stretch>
          </a:blipFill>
        </p:spPr>
        <p:txBody>
          <a:bodyPr/>
          <a:lstStyle>
            <a:lvl1pPr>
              <a:defRPr>
                <a:solidFill>
                  <a:schemeClr val="tx1"/>
                </a:solidFill>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286499" y="1001715"/>
            <a:ext cx="5292853" cy="522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915383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8" y="996695"/>
            <a:ext cx="3771907" cy="1126438"/>
          </a:xfrm>
        </p:spPr>
        <p:txBody>
          <a:bodyPr anchor="t">
            <a:normAutofit/>
          </a:bodyPr>
          <a:lstStyle>
            <a:lvl1pPr>
              <a:defRPr sz="3200" cap="all" baseline="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FCB72DF-080D-4042-863C-D2B08AB5E1E8}"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34029" y="2495234"/>
            <a:ext cx="3717934" cy="3727766"/>
          </a:xfrm>
          <a:blipFill dpi="0" rotWithShape="1">
            <a:blip r:embed="rId2">
              <a:alphaModFix amt="60000"/>
            </a:blip>
            <a:srcRect/>
            <a:stretch>
              <a:fillRect/>
            </a:stretch>
          </a:blipFill>
        </p:spPr>
        <p:txBody>
          <a:bodyPr/>
          <a:lstStyle>
            <a:lvl1pPr marL="0" indent="0">
              <a:buNone/>
              <a:defRPr>
                <a:solidFill>
                  <a:schemeClr val="tx1"/>
                </a:solidFill>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62522" y="1005779"/>
            <a:ext cx="6615116" cy="53029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618597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6" y="4531056"/>
            <a:ext cx="6209067" cy="1691943"/>
          </a:xfrm>
        </p:spPr>
        <p:txBody>
          <a:bodyPr anchor="b">
            <a:noAutofit/>
          </a:bodyPr>
          <a:lstStyle>
            <a:lvl1pPr>
              <a:defRPr sz="6000" cap="all" baseline="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5C5D9B6A-47DB-D845-97C7-9775E46E650D}"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34027" y="630937"/>
            <a:ext cx="6209067" cy="3504335"/>
          </a:xfrm>
          <a:blipFill dpi="0" rotWithShape="1">
            <a:blip r:embed="rId2">
              <a:alphaModFix amt="60000"/>
            </a:blip>
            <a:srcRect/>
            <a:stretch>
              <a:fillRect/>
            </a:stretch>
          </a:blipFill>
        </p:spPr>
        <p:txBody>
          <a:bodyPr/>
          <a:lstStyle>
            <a:lvl1pPr marL="0" indent="0">
              <a:buNone/>
              <a:defRPr>
                <a:solidFill>
                  <a:schemeClr val="tx1"/>
                </a:solidFill>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7229479" y="630937"/>
            <a:ext cx="4328485" cy="5592064"/>
          </a:xfrm>
        </p:spPr>
        <p:txBody>
          <a:bodyPr anchor="b">
            <a:normAutofit/>
          </a:bodyPr>
          <a:lstStyle>
            <a:lvl1pPr>
              <a:lnSpc>
                <a:spcPct val="120000"/>
              </a:lnSpc>
              <a:spcAft>
                <a:spcPts val="0"/>
              </a:spcAft>
              <a:defRPr sz="1600" b="0" i="0">
                <a:solidFill>
                  <a:schemeClr val="tx1"/>
                </a:solidFill>
                <a:latin typeface="+mn-lt"/>
              </a:defRPr>
            </a:lvl1pPr>
            <a:lvl2pPr>
              <a:lnSpc>
                <a:spcPct val="120000"/>
              </a:lnSpc>
              <a:spcAft>
                <a:spcPts val="0"/>
              </a:spcAft>
              <a:defRPr sz="1600" b="0" i="0">
                <a:solidFill>
                  <a:schemeClr val="tx1"/>
                </a:solidFill>
                <a:latin typeface="+mn-lt"/>
              </a:defRPr>
            </a:lvl2pPr>
            <a:lvl3pPr>
              <a:lnSpc>
                <a:spcPct val="120000"/>
              </a:lnSpc>
              <a:spcAft>
                <a:spcPts val="0"/>
              </a:spcAft>
              <a:defRPr sz="1600" b="0" i="0">
                <a:solidFill>
                  <a:schemeClr val="tx1"/>
                </a:solidFill>
                <a:latin typeface="+mn-lt"/>
              </a:defRPr>
            </a:lvl3pPr>
            <a:lvl4pPr>
              <a:lnSpc>
                <a:spcPct val="120000"/>
              </a:lnSpc>
              <a:spcAft>
                <a:spcPts val="0"/>
              </a:spcAft>
              <a:defRPr sz="1600" b="0" i="0">
                <a:solidFill>
                  <a:schemeClr val="tx1"/>
                </a:solidFill>
                <a:latin typeface="+mn-lt"/>
              </a:defRPr>
            </a:lvl4pPr>
            <a:lvl5pPr>
              <a:lnSpc>
                <a:spcPct val="120000"/>
              </a:lnSpc>
              <a:spcAft>
                <a:spcPts val="0"/>
              </a:spcAft>
              <a:defRPr sz="16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508213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34015" y="5109526"/>
            <a:ext cx="6209079" cy="1113474"/>
          </a:xfrm>
        </p:spPr>
        <p:txBody>
          <a:bodyPr>
            <a:normAutofit/>
          </a:bodyPr>
          <a:lstStyle>
            <a:lvl1pPr>
              <a:lnSpc>
                <a:spcPct val="120000"/>
              </a:lnSpc>
              <a:defRPr sz="2800" b="0">
                <a:solidFill>
                  <a:schemeClr val="tx1"/>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22" y="1011935"/>
            <a:ext cx="10923942" cy="3716591"/>
          </a:xfrm>
        </p:spPr>
        <p:txBody>
          <a:bodyPr anchor="b">
            <a:noAutofit/>
          </a:bodyPr>
          <a:lstStyle>
            <a:lvl1pPr marL="0" indent="0">
              <a:lnSpc>
                <a:spcPct val="90000"/>
              </a:lnSpc>
              <a:spcBef>
                <a:spcPts val="0"/>
              </a:spcBef>
              <a:buNone/>
              <a:defRPr sz="28000" b="0" i="0">
                <a:solidFill>
                  <a:schemeClr val="tx1"/>
                </a:solidFill>
                <a:latin typeface="+mn-lt"/>
              </a:defRPr>
            </a:lvl1pPr>
          </a:lstStyle>
          <a:p>
            <a:pPr lvl="0"/>
            <a:r>
              <a:rPr lang="en-US" dirty="0"/>
              <a:t>##%</a:t>
            </a:r>
          </a:p>
        </p:txBody>
      </p:sp>
    </p:spTree>
    <p:extLst>
      <p:ext uri="{BB962C8B-B14F-4D97-AF65-F5344CB8AC3E}">
        <p14:creationId xmlns:p14="http://schemas.microsoft.com/office/powerpoint/2010/main" val="5678024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30" y="1001715"/>
            <a:ext cx="4714880" cy="3360095"/>
          </a:xfrm>
        </p:spPr>
        <p:txBody>
          <a:bodyPr anchor="t">
            <a:noAutofit/>
          </a:bodyPr>
          <a:lstStyle>
            <a:lvl1pPr algn="l">
              <a:defRPr sz="6000" u="sng"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30" y="4728526"/>
            <a:ext cx="4714880" cy="1494474"/>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34030" y="3586"/>
            <a:ext cx="3154768" cy="630936"/>
          </a:xfrm>
        </p:spPr>
        <p:txBody>
          <a:bodyPr/>
          <a:lstStyle>
            <a:lvl1pPr>
              <a:defRPr>
                <a:solidFill>
                  <a:schemeClr val="bg1"/>
                </a:solidFill>
              </a:defRPr>
            </a:lvl1pPr>
          </a:lstStyle>
          <a:p>
            <a:r>
              <a:rPr lang="en-US" dirty="0"/>
              <a:t>SHAPING THE FUTURE OF OUR INDUSTRY</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3845379" y="3586"/>
            <a:ext cx="898310" cy="630936"/>
          </a:xfrm>
        </p:spPr>
        <p:txBody>
          <a:bodyPr/>
          <a:lstStyle>
            <a:lvl1pPr>
              <a:defRPr>
                <a:solidFill>
                  <a:schemeClr val="bg1"/>
                </a:solidFill>
              </a:defRPr>
            </a:lvl1pPr>
          </a:lstStyle>
          <a:p>
            <a:fld id="{CDAA7185-3F7E-9249-BB9E-706C38E229BC}" type="datetime1">
              <a:rPr lang="en-US" smtClean="0"/>
              <a:pPr/>
              <a:t>4/28/2026</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00270" y="3586"/>
            <a:ext cx="548640" cy="630936"/>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905502" y="0"/>
            <a:ext cx="6286498" cy="6858000"/>
          </a:xfrm>
          <a:blipFill dpi="0" rotWithShape="1">
            <a:blip r:embed="rId2">
              <a:alphaModFix amt="60000"/>
            </a:blip>
            <a:srcRect/>
            <a:stretch>
              <a:fillRect/>
            </a:stretch>
          </a:blipFill>
        </p:spPr>
        <p:txBody>
          <a:bodyPr/>
          <a:lstStyle/>
          <a:p>
            <a:r>
              <a:rPr lang="en-US"/>
              <a:t>Click icon to add picture</a:t>
            </a:r>
            <a:endParaRPr lang="en-US" dirty="0"/>
          </a:p>
        </p:txBody>
      </p:sp>
    </p:spTree>
    <p:extLst>
      <p:ext uri="{BB962C8B-B14F-4D97-AF65-F5344CB8AC3E}">
        <p14:creationId xmlns:p14="http://schemas.microsoft.com/office/powerpoint/2010/main" val="12845769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133603" y="5109526"/>
            <a:ext cx="7916856" cy="1113474"/>
          </a:xfrm>
        </p:spPr>
        <p:txBody>
          <a:bodyPr>
            <a:normAutofit/>
          </a:bodyPr>
          <a:lstStyle>
            <a:lvl1pPr algn="ctr">
              <a:lnSpc>
                <a:spcPct val="110000"/>
              </a:lnSpc>
              <a:defRPr sz="2800" b="0">
                <a:solidFill>
                  <a:schemeClr val="bg1"/>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29" y="1011935"/>
            <a:ext cx="10923935" cy="3716591"/>
          </a:xfrm>
        </p:spPr>
        <p:txBody>
          <a:bodyPr anchor="b">
            <a:noAutofit/>
          </a:bodyPr>
          <a:lstStyle>
            <a:lvl1pPr marL="0" indent="0" algn="ctr">
              <a:lnSpc>
                <a:spcPct val="90000"/>
              </a:lnSpc>
              <a:buNone/>
              <a:defRPr sz="28000" b="0" i="0">
                <a:solidFill>
                  <a:schemeClr val="bg1"/>
                </a:solidFill>
                <a:latin typeface="+mn-lt"/>
              </a:defRPr>
            </a:lvl1pPr>
          </a:lstStyle>
          <a:p>
            <a:pPr lvl="0"/>
            <a:r>
              <a:rPr lang="en-US" dirty="0"/>
              <a:t>##%</a:t>
            </a:r>
          </a:p>
        </p:txBody>
      </p:sp>
    </p:spTree>
    <p:extLst>
      <p:ext uri="{BB962C8B-B14F-4D97-AF65-F5344CB8AC3E}">
        <p14:creationId xmlns:p14="http://schemas.microsoft.com/office/powerpoint/2010/main" val="237487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133603" y="5109526"/>
            <a:ext cx="7916856" cy="1245554"/>
          </a:xfrm>
        </p:spPr>
        <p:txBody>
          <a:bodyPr>
            <a:normAutofit/>
          </a:bodyPr>
          <a:lstStyle>
            <a:lvl1pPr algn="ctr">
              <a:lnSpc>
                <a:spcPct val="110000"/>
              </a:lnSpc>
              <a:defRPr sz="2800" b="0" u="none">
                <a:solidFill>
                  <a:schemeClr val="tx1"/>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29" y="1011936"/>
            <a:ext cx="10923935" cy="3665730"/>
          </a:xfrm>
        </p:spPr>
        <p:txBody>
          <a:bodyPr anchor="t">
            <a:noAutofit/>
          </a:bodyPr>
          <a:lstStyle>
            <a:lvl1pPr marL="0" indent="0" algn="ctr">
              <a:lnSpc>
                <a:spcPct val="90000"/>
              </a:lnSpc>
              <a:buNone/>
              <a:defRPr sz="28000" b="0" i="0" u="sng">
                <a:solidFill>
                  <a:schemeClr val="tx1"/>
                </a:solidFill>
                <a:latin typeface="+mn-lt"/>
              </a:defRPr>
            </a:lvl1pPr>
          </a:lstStyle>
          <a:p>
            <a:pPr lvl="0"/>
            <a:r>
              <a:rPr lang="en-US" dirty="0"/>
              <a:t>##%</a:t>
            </a:r>
          </a:p>
        </p:txBody>
      </p:sp>
    </p:spTree>
    <p:extLst>
      <p:ext uri="{BB962C8B-B14F-4D97-AF65-F5344CB8AC3E}">
        <p14:creationId xmlns:p14="http://schemas.microsoft.com/office/powerpoint/2010/main" val="333540929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8164508" y="1001715"/>
            <a:ext cx="3393455" cy="5221285"/>
          </a:xfrm>
        </p:spPr>
        <p:txBody>
          <a:bodyPr anchor="b">
            <a:normAutofit/>
          </a:bodyPr>
          <a:lstStyle>
            <a:lvl1pPr algn="l">
              <a:lnSpc>
                <a:spcPct val="110000"/>
              </a:lnSpc>
              <a:defRPr sz="2000" b="1" i="0" u="none">
                <a:solidFill>
                  <a:schemeClr val="tx1"/>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29" y="1040964"/>
            <a:ext cx="7144095" cy="5846064"/>
          </a:xfrm>
        </p:spPr>
        <p:txBody>
          <a:bodyPr anchor="b">
            <a:noAutofit/>
          </a:bodyPr>
          <a:lstStyle>
            <a:lvl1pPr marL="0" indent="0" algn="l">
              <a:lnSpc>
                <a:spcPct val="90000"/>
              </a:lnSpc>
              <a:buNone/>
              <a:defRPr sz="28000" b="0" i="0" u="sng">
                <a:solidFill>
                  <a:schemeClr val="tx1"/>
                </a:solidFill>
                <a:latin typeface="+mn-lt"/>
              </a:defRPr>
            </a:lvl1pPr>
          </a:lstStyle>
          <a:p>
            <a:pPr lvl="0"/>
            <a:r>
              <a:rPr lang="en-US" dirty="0"/>
              <a:t>##%</a:t>
            </a:r>
          </a:p>
        </p:txBody>
      </p:sp>
    </p:spTree>
    <p:extLst>
      <p:ext uri="{BB962C8B-B14F-4D97-AF65-F5344CB8AC3E}">
        <p14:creationId xmlns:p14="http://schemas.microsoft.com/office/powerpoint/2010/main" val="214781656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8164508" y="1001715"/>
            <a:ext cx="3393455" cy="5221285"/>
          </a:xfrm>
        </p:spPr>
        <p:txBody>
          <a:bodyPr anchor="b">
            <a:normAutofit/>
          </a:bodyPr>
          <a:lstStyle>
            <a:lvl1pPr algn="l">
              <a:lnSpc>
                <a:spcPct val="110000"/>
              </a:lnSpc>
              <a:defRPr sz="2000" b="1" i="0" u="none">
                <a:solidFill>
                  <a:schemeClr val="accent1"/>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29" y="1040964"/>
            <a:ext cx="7144095" cy="5846064"/>
          </a:xfrm>
        </p:spPr>
        <p:txBody>
          <a:bodyPr anchor="b">
            <a:noAutofit/>
          </a:bodyPr>
          <a:lstStyle>
            <a:lvl1pPr marL="0" indent="0" algn="l">
              <a:lnSpc>
                <a:spcPct val="90000"/>
              </a:lnSpc>
              <a:buNone/>
              <a:defRPr sz="28000" b="0" i="0" u="sng">
                <a:solidFill>
                  <a:schemeClr val="accent1"/>
                </a:solidFill>
                <a:latin typeface="+mn-lt"/>
              </a:defRPr>
            </a:lvl1pPr>
          </a:lstStyle>
          <a:p>
            <a:pPr lvl="0"/>
            <a:r>
              <a:rPr lang="en-US" dirty="0"/>
              <a:t>##%</a:t>
            </a:r>
          </a:p>
        </p:txBody>
      </p:sp>
    </p:spTree>
    <p:extLst>
      <p:ext uri="{BB962C8B-B14F-4D97-AF65-F5344CB8AC3E}">
        <p14:creationId xmlns:p14="http://schemas.microsoft.com/office/powerpoint/2010/main" val="267266195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795663"/>
            <a:ext cx="11579352" cy="1133856"/>
          </a:xfrm>
        </p:spPr>
        <p:txBody>
          <a:bodyPr/>
          <a:lstStyle>
            <a:lvl1pPr>
              <a:defRPr cap="all"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DA2AD571-8A42-FC4D-8DD1-0DD76ABF057B}" type="datetime1">
              <a:rPr lang="en-US" smtClean="0"/>
              <a:pPr/>
              <a:t>4/28/2026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7" y="1001715"/>
            <a:ext cx="8502777" cy="5221286"/>
          </a:xfrm>
        </p:spPr>
        <p:txBody>
          <a:bodyPr anchor="ctr">
            <a:noAutofit/>
          </a:bodyPr>
          <a:lstStyle>
            <a:lvl1pPr marL="0" indent="0">
              <a:lnSpc>
                <a:spcPct val="100000"/>
              </a:lnSpc>
              <a:buNone/>
              <a:defRPr sz="5400" b="1" u="sng">
                <a:solidFill>
                  <a:schemeClr val="bg1"/>
                </a:solidFill>
              </a:defRPr>
            </a:lvl1pPr>
            <a:lvl2pPr marL="228600" indent="0">
              <a:lnSpc>
                <a:spcPct val="100000"/>
              </a:lnSpc>
              <a:buNone/>
              <a:defRPr sz="4800" b="1" u="sng">
                <a:solidFill>
                  <a:schemeClr val="bg1"/>
                </a:solidFill>
              </a:defRPr>
            </a:lvl2pPr>
            <a:lvl3pPr marL="457200" indent="0">
              <a:lnSpc>
                <a:spcPct val="100000"/>
              </a:lnSpc>
              <a:buNone/>
              <a:defRPr sz="4400" b="1" u="sng">
                <a:solidFill>
                  <a:schemeClr val="bg1"/>
                </a:solidFill>
              </a:defRPr>
            </a:lvl3pPr>
            <a:lvl4pPr marL="685800" indent="0">
              <a:lnSpc>
                <a:spcPct val="100000"/>
              </a:lnSpc>
              <a:buNone/>
              <a:defRPr sz="4000" b="1" u="sng">
                <a:solidFill>
                  <a:schemeClr val="bg1"/>
                </a:solidFill>
              </a:defRPr>
            </a:lvl4pPr>
            <a:lvl5pPr marL="914400" indent="0">
              <a:lnSpc>
                <a:spcPct val="100000"/>
              </a:lnSpc>
              <a:buNone/>
              <a:defRPr sz="3600" b="1" u="sng">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8987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700784"/>
            <a:ext cx="11579352" cy="1133856"/>
          </a:xfrm>
        </p:spPr>
        <p:txBody>
          <a:bodyPr/>
          <a:lstStyle>
            <a:lvl1pPr>
              <a:defRPr cap="all"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43F588B4-CB59-614E-93AB-9F331D0D8D83}" type="datetime1">
              <a:rPr lang="en-US" smtClean="0"/>
              <a:pPr/>
              <a:t>4/28/2026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34029" y="1764792"/>
            <a:ext cx="8481400" cy="4458208"/>
          </a:xfrm>
        </p:spPr>
        <p:txBody>
          <a:bodyPr anchor="b">
            <a:noAutofit/>
          </a:bodyPr>
          <a:lstStyle>
            <a:lvl1pPr marL="0" indent="0">
              <a:lnSpc>
                <a:spcPct val="100000"/>
              </a:lnSpc>
              <a:buNone/>
              <a:defRPr sz="5000" b="1">
                <a:solidFill>
                  <a:schemeClr val="bg1"/>
                </a:solidFill>
              </a:defRPr>
            </a:lvl1pPr>
            <a:lvl2pPr marL="228600" indent="0">
              <a:lnSpc>
                <a:spcPct val="100000"/>
              </a:lnSpc>
              <a:buNone/>
              <a:defRPr sz="4400" b="1">
                <a:solidFill>
                  <a:schemeClr val="bg1"/>
                </a:solidFill>
              </a:defRPr>
            </a:lvl2pPr>
            <a:lvl3pPr marL="457200" indent="0">
              <a:lnSpc>
                <a:spcPct val="100000"/>
              </a:lnSpc>
              <a:buNone/>
              <a:defRPr sz="4000" b="1">
                <a:solidFill>
                  <a:schemeClr val="bg1"/>
                </a:solidFill>
              </a:defRPr>
            </a:lvl3pPr>
            <a:lvl4pPr marL="685800" indent="0">
              <a:lnSpc>
                <a:spcPct val="100000"/>
              </a:lnSpc>
              <a:buNone/>
              <a:defRPr sz="3600" b="1">
                <a:solidFill>
                  <a:schemeClr val="bg1"/>
                </a:solidFill>
              </a:defRPr>
            </a:lvl4pPr>
            <a:lvl5pPr marL="914400" indent="0">
              <a:lnSpc>
                <a:spcPct val="100000"/>
              </a:lnSpc>
              <a:buNone/>
              <a:defRPr sz="32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9540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891284"/>
            <a:ext cx="11579352" cy="1133856"/>
          </a:xfrm>
        </p:spPr>
        <p:txBody>
          <a:bodyPr/>
          <a:lstStyle>
            <a:lvl1pPr>
              <a:defRPr cap="all"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EA8851A9-1959-C54C-A050-24BB5C598FE4}" type="datetime1">
              <a:rPr lang="en-US" smtClean="0"/>
              <a:pPr/>
              <a:t>4/28/2026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34029" y="1011936"/>
            <a:ext cx="8481400" cy="5211064"/>
          </a:xfrm>
        </p:spPr>
        <p:txBody>
          <a:bodyPr anchor="t">
            <a:noAutofit/>
          </a:bodyPr>
          <a:lstStyle>
            <a:lvl1pPr marL="0" indent="0">
              <a:lnSpc>
                <a:spcPct val="100000"/>
              </a:lnSpc>
              <a:buNone/>
              <a:defRPr sz="5000" b="1">
                <a:solidFill>
                  <a:schemeClr val="bg1"/>
                </a:solidFill>
              </a:defRPr>
            </a:lvl1pPr>
            <a:lvl2pPr marL="228600" indent="0">
              <a:lnSpc>
                <a:spcPct val="100000"/>
              </a:lnSpc>
              <a:buNone/>
              <a:defRPr sz="4400" b="1">
                <a:solidFill>
                  <a:schemeClr val="bg1"/>
                </a:solidFill>
              </a:defRPr>
            </a:lvl2pPr>
            <a:lvl3pPr marL="457200" indent="0">
              <a:lnSpc>
                <a:spcPct val="100000"/>
              </a:lnSpc>
              <a:buNone/>
              <a:defRPr sz="4000" b="1">
                <a:solidFill>
                  <a:schemeClr val="bg1"/>
                </a:solidFill>
              </a:defRPr>
            </a:lvl3pPr>
            <a:lvl4pPr marL="685800" indent="0">
              <a:lnSpc>
                <a:spcPct val="100000"/>
              </a:lnSpc>
              <a:buNone/>
              <a:defRPr sz="3600" b="1">
                <a:solidFill>
                  <a:schemeClr val="bg1"/>
                </a:solidFill>
              </a:defRPr>
            </a:lvl4pPr>
            <a:lvl5pPr marL="914400" indent="0">
              <a:lnSpc>
                <a:spcPct val="100000"/>
              </a:lnSpc>
              <a:buNone/>
              <a:defRPr sz="32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850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891284"/>
            <a:ext cx="11579352" cy="1133856"/>
          </a:xfrm>
        </p:spPr>
        <p:txBody>
          <a:bodyPr/>
          <a:lstStyle>
            <a:lvl1pPr>
              <a:defRPr cap="all" baseline="0">
                <a:solidFill>
                  <a:schemeClr val="accent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432BBD40-9FB7-E148-AC1B-3919D230BEB1}" type="datetime1">
              <a:rPr lang="en-US" smtClean="0"/>
              <a:pPr/>
              <a:t>4/28/2026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34028" y="1011936"/>
            <a:ext cx="9074511" cy="5211064"/>
          </a:xfrm>
        </p:spPr>
        <p:txBody>
          <a:bodyPr anchor="b">
            <a:noAutofit/>
          </a:bodyPr>
          <a:lstStyle>
            <a:lvl1pPr marL="0" indent="0">
              <a:lnSpc>
                <a:spcPct val="100000"/>
              </a:lnSpc>
              <a:buNone/>
              <a:defRPr sz="6000" b="1" i="0" u="sng">
                <a:solidFill>
                  <a:schemeClr val="accent1"/>
                </a:solidFill>
                <a:latin typeface="+mj-lt"/>
              </a:defRPr>
            </a:lvl1pPr>
            <a:lvl2pPr marL="228600" indent="0">
              <a:lnSpc>
                <a:spcPct val="100000"/>
              </a:lnSpc>
              <a:buNone/>
              <a:defRPr sz="4400" b="1" i="0">
                <a:solidFill>
                  <a:schemeClr val="accent1"/>
                </a:solidFill>
                <a:latin typeface="+mj-lt"/>
              </a:defRPr>
            </a:lvl2pPr>
            <a:lvl3pPr marL="457200" indent="0">
              <a:lnSpc>
                <a:spcPct val="100000"/>
              </a:lnSpc>
              <a:buNone/>
              <a:defRPr sz="4000" b="1" i="0">
                <a:solidFill>
                  <a:schemeClr val="accent1"/>
                </a:solidFill>
                <a:latin typeface="+mj-lt"/>
              </a:defRPr>
            </a:lvl3pPr>
            <a:lvl4pPr marL="685800" indent="0">
              <a:lnSpc>
                <a:spcPct val="100000"/>
              </a:lnSpc>
              <a:buNone/>
              <a:defRPr sz="3600" b="1" i="0">
                <a:solidFill>
                  <a:schemeClr val="accent1"/>
                </a:solidFill>
                <a:latin typeface="+mj-lt"/>
              </a:defRPr>
            </a:lvl4pPr>
            <a:lvl5pPr marL="914400" indent="0">
              <a:lnSpc>
                <a:spcPct val="100000"/>
              </a:lnSpc>
              <a:buNone/>
              <a:defRPr sz="3200" b="1" i="0">
                <a:solidFill>
                  <a:schemeClr val="accent1"/>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043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577005" y="5475284"/>
            <a:ext cx="9037984" cy="747715"/>
          </a:xfrm>
        </p:spPr>
        <p:txBody>
          <a:bodyPr anchor="ctr">
            <a:normAutofit/>
          </a:bodyPr>
          <a:lstStyle>
            <a:lvl1pPr>
              <a:lnSpc>
                <a:spcPct val="120000"/>
              </a:lnSpc>
              <a:defRPr sz="2000" u="none">
                <a:solidFill>
                  <a:schemeClr val="bg1"/>
                </a:solidFill>
                <a:latin typeface="+mj-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6B7B831F-0525-DF47-A6D2-509FE238C6D0}" type="datetime1">
              <a:rPr lang="en-US" smtClean="0"/>
              <a:pPr/>
              <a:t>4/28/2026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577004" y="1005779"/>
            <a:ext cx="9037985" cy="4103745"/>
          </a:xfrm>
        </p:spPr>
        <p:txBody>
          <a:bodyPr anchor="ctr">
            <a:normAutofit/>
          </a:bodyPr>
          <a:lstStyle>
            <a:lvl1pPr marL="164592" indent="-164592">
              <a:lnSpc>
                <a:spcPct val="100000"/>
              </a:lnSpc>
              <a:spcBef>
                <a:spcPts val="0"/>
              </a:spcBef>
              <a:buNone/>
              <a:defRPr sz="600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3069037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569066" y="5475285"/>
            <a:ext cx="9045923" cy="747715"/>
          </a:xfrm>
        </p:spPr>
        <p:txBody>
          <a:bodyPr anchor="ctr">
            <a:normAutofit/>
          </a:bodyPr>
          <a:lstStyle>
            <a:lvl1pPr>
              <a:lnSpc>
                <a:spcPct val="120000"/>
              </a:lnSpc>
              <a:defRPr sz="2000" u="none">
                <a:solidFill>
                  <a:schemeClr val="tx1"/>
                </a:solidFill>
                <a:latin typeface="+mj-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1"/>
                </a:solidFill>
              </a:defRPr>
            </a:lvl1pPr>
          </a:lstStyle>
          <a:p>
            <a:fld id="{543EBDBC-CFAC-9946-A2F3-D6402690E4D2}" type="datetime1">
              <a:rPr lang="en-US" smtClean="0"/>
              <a:pPr/>
              <a:t>4/28/2026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569066" y="1001715"/>
            <a:ext cx="9053874" cy="4107810"/>
          </a:xfrm>
        </p:spPr>
        <p:txBody>
          <a:bodyPr anchor="b">
            <a:normAutofit/>
          </a:bodyPr>
          <a:lstStyle>
            <a:lvl1pPr marL="164592" indent="-164592">
              <a:lnSpc>
                <a:spcPct val="100000"/>
              </a:lnSpc>
              <a:spcBef>
                <a:spcPts val="0"/>
              </a:spcBef>
              <a:buNone/>
              <a:defRPr sz="6000">
                <a:solidFill>
                  <a:schemeClr val="tx1"/>
                </a:solidFill>
                <a:latin typeface="+mj-lt"/>
              </a:defRPr>
            </a:lvl1pPr>
          </a:lstStyle>
          <a:p>
            <a:pPr lvl="0"/>
            <a:r>
              <a:rPr lang="en-US" dirty="0"/>
              <a:t>Click to add Quote</a:t>
            </a:r>
          </a:p>
        </p:txBody>
      </p:sp>
    </p:spTree>
    <p:extLst>
      <p:ext uri="{BB962C8B-B14F-4D97-AF65-F5344CB8AC3E}">
        <p14:creationId xmlns:p14="http://schemas.microsoft.com/office/powerpoint/2010/main" val="63340300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8" y="1011936"/>
            <a:ext cx="7538425" cy="3172503"/>
          </a:xfrm>
        </p:spPr>
        <p:txBody>
          <a:bodyPr anchor="t">
            <a:normAutofit/>
          </a:bodyPr>
          <a:lstStyle>
            <a:lvl1pPr algn="l">
              <a:lnSpc>
                <a:spcPct val="90000"/>
              </a:lnSpc>
              <a:defRPr sz="6000" u="sng" cap="all" baseline="0">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27" y="4728525"/>
            <a:ext cx="7538425" cy="1494475"/>
          </a:xfrm>
        </p:spPr>
        <p:txBody>
          <a:bodyPr anchor="b">
            <a:normAutofit/>
          </a:bodyPr>
          <a:lstStyle>
            <a:lvl1pPr marL="0" indent="0" algn="l">
              <a:lnSpc>
                <a:spcPct val="75000"/>
              </a:lnSpc>
              <a:spcBef>
                <a:spcPts val="0"/>
              </a:spcBef>
              <a:spcAft>
                <a:spcPts val="600"/>
              </a:spcAft>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nSpc>
                <a:spcPct val="90000"/>
              </a:lnSpc>
              <a:defRPr>
                <a:latin typeface="+mj-lt"/>
              </a:defRPr>
            </a:lvl1pPr>
          </a:lstStyle>
          <a:p>
            <a:r>
              <a:rPr lang="en-US" dirty="0"/>
              <a:t>SHAPING THE FUTURE OF OUR INDUSTRY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nSpc>
                <a:spcPct val="90000"/>
              </a:lnSpc>
              <a:defRPr>
                <a:latin typeface="+mj-lt"/>
              </a:defRPr>
            </a:lvl1pPr>
          </a:lstStyle>
          <a:p>
            <a:fld id="{99A48728-1D9C-2F4B-9F0A-BC2AEDF455B4}" type="datetime1">
              <a:rPr lang="en-US" smtClean="0"/>
              <a:pPr/>
              <a:t>4/28/2026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lnSpc>
                <a:spcPct val="90000"/>
              </a:lnSpc>
              <a:defRPr>
                <a:latin typeface="+mj-l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3807941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34028" y="5475285"/>
            <a:ext cx="9074512" cy="747715"/>
          </a:xfrm>
        </p:spPr>
        <p:txBody>
          <a:bodyPr anchor="ctr">
            <a:normAutofit/>
          </a:bodyPr>
          <a:lstStyle>
            <a:lvl1pPr>
              <a:lnSpc>
                <a:spcPct val="120000"/>
              </a:lnSpc>
              <a:defRPr sz="2000" u="none">
                <a:solidFill>
                  <a:schemeClr val="bg1"/>
                </a:solidFill>
                <a:latin typeface="+mj-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F542C378-8FD2-C449-B7AA-6F7022066293}" type="datetime1">
              <a:rPr lang="en-US" smtClean="0"/>
              <a:pPr/>
              <a:t>4/28/2026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28" y="1011936"/>
            <a:ext cx="9037985" cy="3716590"/>
          </a:xfrm>
        </p:spPr>
        <p:txBody>
          <a:bodyPr anchor="ctr">
            <a:normAutofit/>
          </a:bodyPr>
          <a:lstStyle>
            <a:lvl1pPr marL="164592" indent="-164592">
              <a:lnSpc>
                <a:spcPct val="100000"/>
              </a:lnSpc>
              <a:spcBef>
                <a:spcPts val="0"/>
              </a:spcBef>
              <a:buNone/>
              <a:defRPr sz="600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1815882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34030" y="640203"/>
            <a:ext cx="10923934" cy="1099006"/>
          </a:xfrm>
        </p:spPr>
        <p:txBody>
          <a:bodyPr anchor="t">
            <a:normAutofit/>
          </a:bodyPr>
          <a:lstStyle>
            <a:lvl1pPr>
              <a:lnSpc>
                <a:spcPct val="120000"/>
              </a:lnSpc>
              <a:defRPr sz="2000" u="none">
                <a:solidFill>
                  <a:schemeClr val="tx1"/>
                </a:solidFill>
                <a:latin typeface="+mj-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1"/>
                </a:solidFill>
              </a:defRPr>
            </a:lvl1pPr>
          </a:lstStyle>
          <a:p>
            <a:fld id="{55AA9746-49E3-1D49-A044-597FC2272B5D}" type="datetime1">
              <a:rPr lang="en-US" smtClean="0"/>
              <a:pPr/>
              <a:t>4/28/2026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29" y="2120209"/>
            <a:ext cx="10923935" cy="4102791"/>
          </a:xfrm>
        </p:spPr>
        <p:txBody>
          <a:bodyPr anchor="b">
            <a:normAutofit/>
          </a:bodyPr>
          <a:lstStyle>
            <a:lvl1pPr marL="164592" indent="-164592">
              <a:lnSpc>
                <a:spcPct val="100000"/>
              </a:lnSpc>
              <a:spcBef>
                <a:spcPts val="0"/>
              </a:spcBef>
              <a:buNone/>
              <a:defRPr sz="6000" b="0" i="0">
                <a:solidFill>
                  <a:schemeClr val="tx1"/>
                </a:solidFill>
                <a:latin typeface="+mn-lt"/>
              </a:defRPr>
            </a:lvl1pPr>
          </a:lstStyle>
          <a:p>
            <a:pPr lvl="0"/>
            <a:r>
              <a:rPr lang="en-US" dirty="0"/>
              <a:t>Click to add Quote</a:t>
            </a:r>
          </a:p>
        </p:txBody>
      </p:sp>
    </p:spTree>
    <p:extLst>
      <p:ext uri="{BB962C8B-B14F-4D97-AF65-F5344CB8AC3E}">
        <p14:creationId xmlns:p14="http://schemas.microsoft.com/office/powerpoint/2010/main" val="364760621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34030" y="1001715"/>
            <a:ext cx="10923934" cy="747715"/>
          </a:xfrm>
        </p:spPr>
        <p:txBody>
          <a:bodyPr anchor="t">
            <a:normAutofit/>
          </a:bodyPr>
          <a:lstStyle>
            <a:lvl1pPr>
              <a:lnSpc>
                <a:spcPct val="120000"/>
              </a:lnSpc>
              <a:defRPr sz="2000" u="none">
                <a:solidFill>
                  <a:schemeClr val="accent1"/>
                </a:solidFill>
                <a:latin typeface="+mj-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accent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accent1"/>
                </a:solidFill>
              </a:defRPr>
            </a:lvl1pPr>
          </a:lstStyle>
          <a:p>
            <a:fld id="{55AA9746-49E3-1D49-A044-597FC2272B5D}" type="datetime1">
              <a:rPr lang="en-US" smtClean="0"/>
              <a:pPr/>
              <a:t>4/28/2026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29" y="2120209"/>
            <a:ext cx="10923935" cy="4102791"/>
          </a:xfrm>
        </p:spPr>
        <p:txBody>
          <a:bodyPr anchor="b">
            <a:normAutofit/>
          </a:bodyPr>
          <a:lstStyle>
            <a:lvl1pPr marL="164592" indent="-164592">
              <a:lnSpc>
                <a:spcPct val="100000"/>
              </a:lnSpc>
              <a:spcBef>
                <a:spcPts val="0"/>
              </a:spcBef>
              <a:buNone/>
              <a:defRPr sz="6000" b="0" i="0">
                <a:solidFill>
                  <a:schemeClr val="accent1"/>
                </a:solidFill>
                <a:latin typeface="+mn-lt"/>
              </a:defRPr>
            </a:lvl1pPr>
          </a:lstStyle>
          <a:p>
            <a:pPr lvl="0"/>
            <a:r>
              <a:rPr lang="en-US" dirty="0"/>
              <a:t>Click to add Quote</a:t>
            </a:r>
          </a:p>
        </p:txBody>
      </p:sp>
    </p:spTree>
    <p:extLst>
      <p:ext uri="{BB962C8B-B14F-4D97-AF65-F5344CB8AC3E}">
        <p14:creationId xmlns:p14="http://schemas.microsoft.com/office/powerpoint/2010/main" val="258722945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774" y="1010613"/>
            <a:ext cx="10945189" cy="746759"/>
          </a:xfrm>
        </p:spPr>
        <p:txBody>
          <a:bodyPr/>
          <a:lstStyle>
            <a:lvl1pPr>
              <a:defRPr cap="all" baseline="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defRPr>
            </a:lvl1pPr>
          </a:lstStyle>
          <a:p>
            <a:fld id="{CB7BE2A0-CBC1-A842-B334-0B3B571BCC28}" type="datetime1">
              <a:rPr lang="en-US" smtClean="0"/>
              <a:pPr/>
              <a:t>4/28/2026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34028" y="2129474"/>
            <a:ext cx="5271473" cy="4093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283941" y="2129475"/>
            <a:ext cx="5274021" cy="40935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3742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28" y="1010614"/>
            <a:ext cx="10923934" cy="746760"/>
          </a:xfrm>
        </p:spPr>
        <p:txBody>
          <a:bodyPr/>
          <a:lstStyle>
            <a:lvl1pPr>
              <a:defRPr cap="all" baseline="0">
                <a:solidFill>
                  <a:schemeClr val="bg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bg1"/>
                </a:solidFill>
              </a:defRPr>
            </a:lvl1pPr>
          </a:lstStyle>
          <a:p>
            <a:fld id="{354D687F-3261-A345-B9E7-76DD0579BB9D}" type="datetime1">
              <a:rPr lang="en-US" smtClean="0"/>
              <a:pPr/>
              <a:t>4/28/2026</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4028" y="2120575"/>
            <a:ext cx="5271474" cy="375613"/>
          </a:xfrm>
        </p:spPr>
        <p:txBody>
          <a:bodyPr anchor="b">
            <a:normAutofit/>
          </a:bodyPr>
          <a:lstStyle>
            <a:lvl1pPr marL="0" indent="0">
              <a:lnSpc>
                <a:spcPct val="90000"/>
              </a:lnSpc>
              <a:buNone/>
              <a:defRPr sz="20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3940" y="2120575"/>
            <a:ext cx="5274023" cy="375614"/>
          </a:xfrm>
        </p:spPr>
        <p:txBody>
          <a:bodyPr anchor="b">
            <a:normAutofit/>
          </a:bodyPr>
          <a:lstStyle>
            <a:lvl1pPr marL="0" indent="0">
              <a:lnSpc>
                <a:spcPct val="90000"/>
              </a:lnSpc>
              <a:buNone/>
              <a:defRPr sz="20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34028" y="2877190"/>
            <a:ext cx="5266092" cy="33458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286500" y="2877190"/>
            <a:ext cx="5271464" cy="33458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623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4029" y="1011936"/>
            <a:ext cx="10923935" cy="1865254"/>
          </a:xfrm>
        </p:spPr>
        <p:txBody>
          <a:bodyPr/>
          <a:lstStyle>
            <a:lvl1pPr>
              <a:defRPr cap="all"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bg1"/>
                </a:solidFill>
              </a:defRPr>
            </a:lvl1pPr>
          </a:lstStyle>
          <a:p>
            <a:fld id="{25C9DF99-DDC2-894B-B2EC-BE93B405C6CB}" type="datetime1">
              <a:rPr lang="en-US" smtClean="0"/>
              <a:pPr/>
              <a:t>4/28/2026</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27581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bg1"/>
                </a:solidFill>
              </a:defRPr>
            </a:lvl1pPr>
          </a:lstStyle>
          <a:p>
            <a:fld id="{C7E1AAE6-D11F-2F46-A437-EC693200CDD7}" type="datetime1">
              <a:rPr lang="en-US" smtClean="0"/>
              <a:pPr/>
              <a:t>4/28/2026</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50330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4029" y="996695"/>
            <a:ext cx="3763961" cy="1314426"/>
          </a:xfrm>
        </p:spPr>
        <p:txBody>
          <a:bodyPr anchor="t">
            <a:normAutofit/>
          </a:bodyPr>
          <a:lstStyle>
            <a:lvl1pPr>
              <a:defRPr sz="2800" cap="all" baseline="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lvl1pPr>
              <a:defRPr>
                <a:solidFill>
                  <a:schemeClr val="tx1"/>
                </a:solidFill>
              </a:defRPr>
            </a:lvl1pPr>
          </a:lstStyle>
          <a:p>
            <a:fld id="{3D95903C-EDC1-ED4F-958F-696903391605}" type="datetime1">
              <a:rPr lang="en-US" smtClean="0"/>
              <a:pPr/>
              <a:t>4/28/2026</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4028" y="2495234"/>
            <a:ext cx="3763961" cy="3727766"/>
          </a:xfrm>
        </p:spPr>
        <p:txBody>
          <a:bodyPr anchor="t">
            <a:norm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70474" y="1005779"/>
            <a:ext cx="6604492" cy="5217221"/>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05549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30936"/>
            <a:ext cx="3793283" cy="2246253"/>
          </a:xfrm>
        </p:spPr>
        <p:txBody>
          <a:bodyPr anchor="t">
            <a:normAutofit/>
          </a:bodyPr>
          <a:lstStyle>
            <a:lvl1pPr>
              <a:defRPr sz="2800" cap="all" baseline="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bg1"/>
                </a:solidFill>
              </a:defRPr>
            </a:lvl1pPr>
          </a:lstStyle>
          <a:p>
            <a:fld id="{B0DC713B-25C9-B74A-9BBC-A695A5E98312}" type="datetime1">
              <a:rPr lang="en-US" smtClean="0"/>
              <a:pPr/>
              <a:t>4/28/2026</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34021" y="3242949"/>
            <a:ext cx="3763969" cy="3017826"/>
          </a:xfrm>
        </p:spPr>
        <p:txBody>
          <a:bodyPr anchor="b"/>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4962523" y="630937"/>
            <a:ext cx="6616830" cy="5592064"/>
          </a:xfrm>
          <a:blipFill dpi="0" rotWithShape="1">
            <a:blip r:embed="rId2">
              <a:alphaModFix amt="60000"/>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326498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8" y="982085"/>
            <a:ext cx="7538425" cy="1895105"/>
          </a:xfrm>
        </p:spPr>
        <p:txBody>
          <a:bodyPr anchor="b">
            <a:noAutofit/>
          </a:bodyPr>
          <a:lstStyle>
            <a:lvl1pPr>
              <a:defRPr sz="6000"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1D5279E-0E3B-B54D-9B59-E121D9B3AFDB}"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34028" y="3242949"/>
            <a:ext cx="10923935" cy="2980051"/>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239467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29" y="1011936"/>
            <a:ext cx="8095016" cy="3335590"/>
          </a:xfrm>
        </p:spPr>
        <p:txBody>
          <a:bodyPr anchor="b">
            <a:normAutofit/>
          </a:bodyPr>
          <a:lstStyle>
            <a:lvl1pPr algn="l">
              <a:defRPr sz="600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29" y="4728526"/>
            <a:ext cx="8095015" cy="1117538"/>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SHAPING THE FUTURE OF OUR INDUSTRY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7A5FDA9-B56F-3D40-BA5C-830FD973E5D1}" type="datetime1">
              <a:rPr lang="en-US" smtClean="0"/>
              <a:t>4/28/2026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89585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9" y="1381760"/>
            <a:ext cx="8481400" cy="1852292"/>
          </a:xfrm>
        </p:spPr>
        <p:txBody>
          <a:bodyPr anchor="b">
            <a:noAutofit/>
          </a:bodyPr>
          <a:lstStyle>
            <a:lvl1pPr>
              <a:defRPr sz="6000" cap="all"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4C9E747C-1B1C-1345-96BA-B9E64C23A7BC}"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34029" y="3614097"/>
            <a:ext cx="8481400" cy="1861187"/>
          </a:xfrm>
        </p:spPr>
        <p:txBody>
          <a:bodyPr>
            <a:noAutofit/>
          </a:bodyPr>
          <a:lstStyle>
            <a:lvl1pPr marL="0" indent="0">
              <a:buNone/>
              <a:defRPr sz="2400">
                <a:solidFill>
                  <a:schemeClr val="tx1"/>
                </a:solidFill>
              </a:defRPr>
            </a:lvl1pPr>
            <a:lvl2pPr marL="228600" indent="0">
              <a:buNone/>
              <a:defRPr sz="2000">
                <a:solidFill>
                  <a:schemeClr val="tx1"/>
                </a:solidFill>
              </a:defRPr>
            </a:lvl2pPr>
            <a:lvl3pPr marL="457200" indent="0">
              <a:buNone/>
              <a:defRPr sz="1800">
                <a:solidFill>
                  <a:schemeClr val="tx1"/>
                </a:solidFill>
              </a:defRPr>
            </a:lvl3pPr>
            <a:lvl4pPr marL="685800" indent="0">
              <a:buNone/>
              <a:defRPr sz="16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2122885"/>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clus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29" y="1381760"/>
            <a:ext cx="7731038" cy="3346766"/>
          </a:xfrm>
        </p:spPr>
        <p:txBody>
          <a:bodyPr anchor="b">
            <a:noAutofit/>
          </a:bodyPr>
          <a:lstStyle>
            <a:lvl1pPr>
              <a:defRPr sz="6000" cap="all" baseline="0">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accent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accent1"/>
                </a:solidFill>
              </a:defRPr>
            </a:lvl1pPr>
          </a:lstStyle>
          <a:p>
            <a:fld id="{09DA23C4-A9FB-DB4A-B7DD-A0A5161EF3E0}" type="datetime1">
              <a:rPr lang="en-US" smtClean="0"/>
              <a:pPr/>
              <a:t>4/28/2026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34029" y="5109526"/>
            <a:ext cx="6595450" cy="1113474"/>
          </a:xfrm>
        </p:spPr>
        <p:txBody>
          <a:bodyPr>
            <a:noAutofit/>
          </a:bodyPr>
          <a:lstStyle>
            <a:lvl1pPr marL="0" indent="0">
              <a:buNone/>
              <a:defRPr sz="2000" b="1" i="0">
                <a:solidFill>
                  <a:schemeClr val="accent1"/>
                </a:solidFill>
                <a:latin typeface="+mj-lt"/>
              </a:defRPr>
            </a:lvl1pPr>
            <a:lvl2pPr marL="228600" indent="0">
              <a:buNone/>
              <a:defRPr sz="2000" b="1" i="0">
                <a:solidFill>
                  <a:schemeClr val="accent1"/>
                </a:solidFill>
                <a:latin typeface="+mj-lt"/>
              </a:defRPr>
            </a:lvl2pPr>
            <a:lvl3pPr marL="457200" indent="0">
              <a:buNone/>
              <a:defRPr sz="2000" b="1" i="0">
                <a:solidFill>
                  <a:schemeClr val="accent1"/>
                </a:solidFill>
                <a:latin typeface="+mj-lt"/>
              </a:defRPr>
            </a:lvl3pPr>
            <a:lvl4pPr marL="685800" indent="0">
              <a:buNone/>
              <a:defRPr sz="2000" b="1" i="0">
                <a:solidFill>
                  <a:schemeClr val="accent1"/>
                </a:solidFill>
                <a:latin typeface="+mj-lt"/>
              </a:defRPr>
            </a:lvl4pPr>
            <a:lvl5pPr marL="914400" indent="0">
              <a:buNone/>
              <a:defRPr sz="2000" b="1" i="0">
                <a:solidFill>
                  <a:schemeClr val="accent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602788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133602" y="1011936"/>
            <a:ext cx="7924802" cy="3350830"/>
          </a:xfrm>
        </p:spPr>
        <p:txBody>
          <a:bodyPr anchor="b">
            <a:normAutofit/>
          </a:bodyPr>
          <a:lstStyle>
            <a:lvl1pPr algn="ctr">
              <a:defRPr sz="600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33602" y="4728526"/>
            <a:ext cx="7924801" cy="1117538"/>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SHAPING THE FUTURE OF OUR INDUSTRY</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5B04B425-AD26-2748-9379-4D52F1178C82}" type="datetime1">
              <a:rPr lang="en-US" smtClean="0"/>
              <a:pPr/>
              <a:t>4/28/2026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9085628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4">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C2E79-609C-0D1A-9B21-608288E7C67D}"/>
              </a:ext>
            </a:extLst>
          </p:cNvPr>
          <p:cNvSpPr>
            <a:spLocks noGrp="1"/>
          </p:cNvSpPr>
          <p:nvPr>
            <p:ph type="ctrTitle"/>
          </p:nvPr>
        </p:nvSpPr>
        <p:spPr>
          <a:xfrm>
            <a:off x="634029" y="634999"/>
            <a:ext cx="7152035" cy="5588001"/>
          </a:xfrm>
        </p:spPr>
        <p:txBody>
          <a:bodyPr anchor="b">
            <a:normAutofit/>
          </a:bodyPr>
          <a:lstStyle>
            <a:lvl1pPr algn="l">
              <a:defRPr sz="7500" cap="all" baseline="0">
                <a:solidFill>
                  <a:schemeClr val="bg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903C4BE1-6BC7-07DF-D465-C3B7FD2F9950}"/>
              </a:ext>
            </a:extLst>
          </p:cNvPr>
          <p:cNvSpPr>
            <a:spLocks noGrp="1"/>
          </p:cNvSpPr>
          <p:nvPr>
            <p:ph type="subTitle" idx="1"/>
          </p:nvPr>
        </p:nvSpPr>
        <p:spPr>
          <a:xfrm>
            <a:off x="8172448" y="634999"/>
            <a:ext cx="3385516" cy="1494477"/>
          </a:xfrm>
        </p:spPr>
        <p:txBody>
          <a:bodyPr anchor="t">
            <a:normAutofit/>
          </a:bodyPr>
          <a:lstStyle>
            <a:lvl1pPr marL="0" indent="0" algn="r">
              <a:buNone/>
              <a:defRPr sz="2000" b="1"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050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5">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C2E79-609C-0D1A-9B21-608288E7C67D}"/>
              </a:ext>
            </a:extLst>
          </p:cNvPr>
          <p:cNvSpPr>
            <a:spLocks noGrp="1"/>
          </p:cNvSpPr>
          <p:nvPr>
            <p:ph type="ctrTitle"/>
          </p:nvPr>
        </p:nvSpPr>
        <p:spPr>
          <a:xfrm>
            <a:off x="634029" y="634999"/>
            <a:ext cx="7152035" cy="5588001"/>
          </a:xfrm>
        </p:spPr>
        <p:txBody>
          <a:bodyPr anchor="b">
            <a:normAutofit/>
          </a:bodyPr>
          <a:lstStyle>
            <a:lvl1pPr algn="l">
              <a:defRPr sz="7500" cap="all" baseline="0">
                <a:solidFill>
                  <a:schemeClr val="accent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903C4BE1-6BC7-07DF-D465-C3B7FD2F9950}"/>
              </a:ext>
            </a:extLst>
          </p:cNvPr>
          <p:cNvSpPr>
            <a:spLocks noGrp="1"/>
          </p:cNvSpPr>
          <p:nvPr>
            <p:ph type="subTitle" idx="1"/>
          </p:nvPr>
        </p:nvSpPr>
        <p:spPr>
          <a:xfrm>
            <a:off x="8172448" y="634999"/>
            <a:ext cx="3385516" cy="1494477"/>
          </a:xfrm>
        </p:spPr>
        <p:txBody>
          <a:bodyPr anchor="t">
            <a:normAutofit/>
          </a:bodyPr>
          <a:lstStyle>
            <a:lvl1pPr marL="0" indent="0" algn="r">
              <a:buNone/>
              <a:defRPr sz="2000" b="1" i="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677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4029" y="1001714"/>
            <a:ext cx="10923935" cy="1494476"/>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708540" y="0"/>
            <a:ext cx="914400" cy="630936"/>
          </a:xfrm>
          <a:prstGeom prst="rect">
            <a:avLst/>
          </a:prstGeom>
        </p:spPr>
        <p:txBody>
          <a:bodyPr vert="horz" lIns="91440" tIns="45720" rIns="91440" bIns="45720" rtlCol="0" anchor="ctr"/>
          <a:lstStyle>
            <a:lvl1pPr algn="r">
              <a:defRPr sz="900">
                <a:solidFill>
                  <a:schemeClr val="bg1"/>
                </a:solidFill>
                <a:latin typeface="+mj-lt"/>
              </a:defRPr>
            </a:lvl1pPr>
          </a:lstStyle>
          <a:p>
            <a:fld id="{D90E5A07-4FDA-D34C-BE60-17876FEEBAA5}" type="datetime1">
              <a:rPr lang="en-US" smtClean="0"/>
              <a:pPr/>
              <a:t>4/28/2026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34029" y="0"/>
            <a:ext cx="3657600" cy="630936"/>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SHAPING THE FUTURE OF OUR INDUSTRY</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09324" y="0"/>
            <a:ext cx="548640" cy="630936"/>
          </a:xfrm>
          <a:prstGeom prst="rect">
            <a:avLst/>
          </a:prstGeom>
        </p:spPr>
        <p:txBody>
          <a:bodyPr vert="horz" lIns="91440" tIns="45720" rIns="91440" bIns="45720" rtlCol="0" anchor="ctr"/>
          <a:lstStyle>
            <a:lvl1pPr algn="r">
              <a:defRPr sz="900" b="1" i="0">
                <a:solidFill>
                  <a:schemeClr val="bg1"/>
                </a:solidFill>
                <a:latin typeface="+mj-lt"/>
              </a:defRPr>
            </a:lvl1pPr>
          </a:lstStyle>
          <a:p>
            <a:fld id="{CC057153-B650-4DEB-B370-79DDCFDCE934}" type="slidenum">
              <a:rPr lang="en-US" smtClean="0"/>
              <a:pPr/>
              <a:t>‹#›</a:t>
            </a:fld>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34029" y="2877190"/>
            <a:ext cx="10923935" cy="33458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97369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9" r:id="rId5"/>
    <p:sldLayoutId id="2147483780" r:id="rId6"/>
    <p:sldLayoutId id="2147483781" r:id="rId7"/>
    <p:sldLayoutId id="2147483782" r:id="rId8"/>
    <p:sldLayoutId id="2147483832" r:id="rId9"/>
    <p:sldLayoutId id="2147483783" r:id="rId10"/>
    <p:sldLayoutId id="214748383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34" r:id="rId43"/>
    <p:sldLayoutId id="2147483815" r:id="rId44"/>
    <p:sldLayoutId id="2147483816" r:id="rId45"/>
    <p:sldLayoutId id="2147483817" r:id="rId46"/>
    <p:sldLayoutId id="2147483818" r:id="rId47"/>
    <p:sldLayoutId id="2147483819" r:id="rId48"/>
    <p:sldLayoutId id="2147483820" r:id="rId49"/>
    <p:sldLayoutId id="2147483821" r:id="rId50"/>
    <p:sldLayoutId id="2147483822" r:id="rId51"/>
    <p:sldLayoutId id="2147483835" r:id="rId52"/>
    <p:sldLayoutId id="2147483823" r:id="rId53"/>
    <p:sldLayoutId id="2147483824" r:id="rId54"/>
    <p:sldLayoutId id="2147483825" r:id="rId55"/>
    <p:sldLayoutId id="2147483826" r:id="rId56"/>
    <p:sldLayoutId id="2147483827" r:id="rId57"/>
    <p:sldLayoutId id="2147483828" r:id="rId58"/>
    <p:sldLayoutId id="2147483829" r:id="rId59"/>
    <p:sldLayoutId id="2147483830" r:id="rId60"/>
    <p:sldLayoutId id="2147483831" r:id="rId61"/>
  </p:sldLayoutIdLst>
  <p:hf sldNum="0" hdr="0" ftr="0" dt="0"/>
  <p:txStyles>
    <p:titleStyle>
      <a:lvl1pPr algn="l" defTabSz="914400" rtl="0" eaLnBrk="1" latinLnBrk="0" hangingPunct="1">
        <a:lnSpc>
          <a:spcPct val="90000"/>
        </a:lnSpc>
        <a:spcBef>
          <a:spcPct val="0"/>
        </a:spcBef>
        <a:buNone/>
        <a:defRPr sz="6000" b="1" u="sng"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608C23-AAC7-24F5-F2C0-159F3F981C2A}"/>
              </a:ext>
            </a:extLst>
          </p:cNvPr>
          <p:cNvSpPr>
            <a:spLocks noGrp="1"/>
          </p:cNvSpPr>
          <p:nvPr>
            <p:ph type="ctrTitle"/>
          </p:nvPr>
        </p:nvSpPr>
        <p:spPr>
          <a:xfrm>
            <a:off x="634029" y="3071176"/>
            <a:ext cx="11295410" cy="2251075"/>
          </a:xfrm>
        </p:spPr>
        <p:txBody>
          <a:bodyPr>
            <a:normAutofit fontScale="90000"/>
          </a:bodyPr>
          <a:lstStyle/>
          <a:p>
            <a:r>
              <a:rPr lang="en-US" dirty="0"/>
              <a:t>Informational session: </a:t>
            </a:r>
            <a:r>
              <a:rPr lang="en-US" b="0" u="none" dirty="0"/>
              <a:t>Station Renovation and addition</a:t>
            </a:r>
          </a:p>
        </p:txBody>
      </p:sp>
      <p:sp>
        <p:nvSpPr>
          <p:cNvPr id="6" name="Subtitle 5">
            <a:extLst>
              <a:ext uri="{FF2B5EF4-FFF2-40B4-BE49-F238E27FC236}">
                <a16:creationId xmlns:a16="http://schemas.microsoft.com/office/drawing/2014/main" id="{BDE37C8C-B9EB-77D8-9402-9E66A29BE49B}"/>
              </a:ext>
            </a:extLst>
          </p:cNvPr>
          <p:cNvSpPr>
            <a:spLocks noGrp="1"/>
          </p:cNvSpPr>
          <p:nvPr>
            <p:ph type="subTitle" idx="1"/>
          </p:nvPr>
        </p:nvSpPr>
        <p:spPr>
          <a:xfrm>
            <a:off x="7696200" y="631823"/>
            <a:ext cx="4137989" cy="1494477"/>
          </a:xfrm>
        </p:spPr>
        <p:txBody>
          <a:bodyPr/>
          <a:lstStyle/>
          <a:p>
            <a:r>
              <a:rPr lang="en-US" dirty="0">
                <a:solidFill>
                  <a:srgbClr val="FF0000"/>
                </a:solidFill>
              </a:rPr>
              <a:t>West Barnstable Fire Department</a:t>
            </a:r>
          </a:p>
        </p:txBody>
      </p:sp>
      <p:pic>
        <p:nvPicPr>
          <p:cNvPr id="3" name="Picture 2">
            <a:extLst>
              <a:ext uri="{FF2B5EF4-FFF2-40B4-BE49-F238E27FC236}">
                <a16:creationId xmlns:a16="http://schemas.microsoft.com/office/drawing/2014/main" id="{3CB449F2-2CA1-84C1-FB4F-40833A91C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29" y="216439"/>
            <a:ext cx="1458386" cy="1783811"/>
          </a:xfrm>
          <a:prstGeom prst="rect">
            <a:avLst/>
          </a:prstGeom>
        </p:spPr>
      </p:pic>
    </p:spTree>
    <p:extLst>
      <p:ext uri="{BB962C8B-B14F-4D97-AF65-F5344CB8AC3E}">
        <p14:creationId xmlns:p14="http://schemas.microsoft.com/office/powerpoint/2010/main" val="39691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D9852-15F8-4226-711D-E0174567BF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2731F-58AA-75DB-35DE-559675CC066B}"/>
              </a:ext>
            </a:extLst>
          </p:cNvPr>
          <p:cNvSpPr>
            <a:spLocks noGrp="1"/>
          </p:cNvSpPr>
          <p:nvPr>
            <p:ph idx="1"/>
          </p:nvPr>
        </p:nvSpPr>
        <p:spPr>
          <a:xfrm>
            <a:off x="160620" y="847726"/>
            <a:ext cx="11926606" cy="5295900"/>
          </a:xfrm>
        </p:spPr>
        <p:txBody>
          <a:bodyPr>
            <a:noAutofit/>
          </a:bodyPr>
          <a:lstStyle/>
          <a:p>
            <a:pPr marL="320040"/>
            <a:r>
              <a:rPr lang="en-US" sz="2800" dirty="0"/>
              <a:t>Cotuit FD’s current renovation/addition is $18 million dollars. We are not asking for anywhere close to that amount </a:t>
            </a:r>
          </a:p>
          <a:p>
            <a:pPr marL="91440" indent="0">
              <a:buNone/>
            </a:pPr>
            <a:endParaRPr lang="en-US" sz="2800" dirty="0"/>
          </a:p>
          <a:p>
            <a:pPr marL="320040"/>
            <a:r>
              <a:rPr lang="en-US" sz="2800" dirty="0"/>
              <a:t>Barnstable FD’s  new station $35.2 million (Approved May 2025 District Meeting)</a:t>
            </a:r>
          </a:p>
          <a:p>
            <a:pPr marL="91440" indent="0">
              <a:buNone/>
            </a:pPr>
            <a:endParaRPr lang="en-US" sz="2800" dirty="0"/>
          </a:p>
          <a:p>
            <a:pPr marL="320040"/>
            <a:r>
              <a:rPr lang="en-US" sz="2800" dirty="0"/>
              <a:t>Orleans FD will be asking their taxpayers in May for approximately $60 million for a new fire station. We are not asking for anywhere close to that</a:t>
            </a:r>
          </a:p>
          <a:p>
            <a:pPr marL="320040"/>
            <a:endParaRPr lang="en-US" sz="2400" dirty="0"/>
          </a:p>
        </p:txBody>
      </p:sp>
    </p:spTree>
    <p:extLst>
      <p:ext uri="{BB962C8B-B14F-4D97-AF65-F5344CB8AC3E}">
        <p14:creationId xmlns:p14="http://schemas.microsoft.com/office/powerpoint/2010/main" val="360990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9519-237E-F154-0775-DC5A3CDF75BA}"/>
              </a:ext>
            </a:extLst>
          </p:cNvPr>
          <p:cNvSpPr>
            <a:spLocks noGrp="1"/>
          </p:cNvSpPr>
          <p:nvPr>
            <p:ph type="title"/>
          </p:nvPr>
        </p:nvSpPr>
        <p:spPr>
          <a:xfrm>
            <a:off x="292491" y="130016"/>
            <a:ext cx="6098785" cy="673416"/>
          </a:xfrm>
        </p:spPr>
        <p:txBody>
          <a:bodyPr/>
          <a:lstStyle/>
          <a:p>
            <a:r>
              <a:rPr lang="en-US" sz="4800" dirty="0"/>
              <a:t>Feasibility study </a:t>
            </a:r>
          </a:p>
        </p:txBody>
      </p:sp>
      <p:sp>
        <p:nvSpPr>
          <p:cNvPr id="3" name="Content Placeholder 2">
            <a:extLst>
              <a:ext uri="{FF2B5EF4-FFF2-40B4-BE49-F238E27FC236}">
                <a16:creationId xmlns:a16="http://schemas.microsoft.com/office/drawing/2014/main" id="{638ACC6B-C7FD-0935-2022-57CCC9D64B5D}"/>
              </a:ext>
            </a:extLst>
          </p:cNvPr>
          <p:cNvSpPr>
            <a:spLocks noGrp="1"/>
          </p:cNvSpPr>
          <p:nvPr>
            <p:ph idx="1"/>
          </p:nvPr>
        </p:nvSpPr>
        <p:spPr>
          <a:xfrm>
            <a:off x="209549" y="733426"/>
            <a:ext cx="11689959" cy="5994558"/>
          </a:xfrm>
        </p:spPr>
        <p:txBody>
          <a:bodyPr>
            <a:normAutofit/>
          </a:bodyPr>
          <a:lstStyle/>
          <a:p>
            <a:pPr marL="320040">
              <a:spcBef>
                <a:spcPts val="0"/>
              </a:spcBef>
            </a:pPr>
            <a:r>
              <a:rPr lang="en-US" sz="2400" dirty="0"/>
              <a:t>Saccoccio  &amp; Associates Architects were hired through an RFQ on December 29, 2025</a:t>
            </a:r>
          </a:p>
          <a:p>
            <a:pPr marL="91440" indent="0">
              <a:spcBef>
                <a:spcPts val="0"/>
              </a:spcBef>
              <a:buNone/>
            </a:pPr>
            <a:r>
              <a:rPr lang="en-US" sz="2400" dirty="0"/>
              <a:t>    to complete a Feasibility Study </a:t>
            </a:r>
          </a:p>
          <a:p>
            <a:pPr marL="320040">
              <a:spcBef>
                <a:spcPts val="0"/>
              </a:spcBef>
            </a:pPr>
            <a:r>
              <a:rPr lang="en-US" sz="2400" dirty="0"/>
              <a:t>On March 17</a:t>
            </a:r>
            <a:r>
              <a:rPr lang="en-US" sz="2400" baseline="30000" dirty="0"/>
              <a:t>th</a:t>
            </a:r>
            <a:r>
              <a:rPr lang="en-US" sz="2400" dirty="0"/>
              <a:t>, an online meeting was held with Saccoccio to discuss preliminary </a:t>
            </a:r>
          </a:p>
          <a:p>
            <a:pPr marL="91440" indent="0">
              <a:spcBef>
                <a:spcPts val="0"/>
              </a:spcBef>
              <a:buNone/>
            </a:pPr>
            <a:r>
              <a:rPr lang="en-US" sz="2400" dirty="0"/>
              <a:t>     numbers, and the first renovation and addition plans were shown. Facility Conditions</a:t>
            </a:r>
          </a:p>
          <a:p>
            <a:pPr marL="91440" indent="0">
              <a:spcBef>
                <a:spcPts val="0"/>
              </a:spcBef>
              <a:buNone/>
            </a:pPr>
            <a:r>
              <a:rPr lang="en-US" sz="2400" dirty="0"/>
              <a:t>     Index was discussed. </a:t>
            </a:r>
          </a:p>
          <a:p>
            <a:pPr marL="91440" indent="0">
              <a:buNone/>
            </a:pPr>
            <a:r>
              <a:rPr lang="en-US" sz="2400" b="1" u="sng" dirty="0"/>
              <a:t>VERY PRELIMINARY NUMBERS 	  FACILITY CONDITIONS INDEX</a:t>
            </a:r>
          </a:p>
          <a:p>
            <a:pPr marL="91440" indent="0">
              <a:buNone/>
            </a:pPr>
            <a:endParaRPr lang="en-US" sz="8000" dirty="0"/>
          </a:p>
          <a:p>
            <a:pPr marL="320040"/>
            <a:endParaRPr lang="en-US" sz="3200" dirty="0"/>
          </a:p>
        </p:txBody>
      </p:sp>
      <p:pic>
        <p:nvPicPr>
          <p:cNvPr id="16" name="Picture 15">
            <a:extLst>
              <a:ext uri="{FF2B5EF4-FFF2-40B4-BE49-F238E27FC236}">
                <a16:creationId xmlns:a16="http://schemas.microsoft.com/office/drawing/2014/main" id="{ADD8A4C8-681E-7D71-FFE2-F5C61AD81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244317"/>
            <a:ext cx="1812535" cy="1359401"/>
          </a:xfrm>
          <a:prstGeom prst="rect">
            <a:avLst/>
          </a:prstGeom>
        </p:spPr>
      </p:pic>
      <p:pic>
        <p:nvPicPr>
          <p:cNvPr id="5" name="Picture 4">
            <a:extLst>
              <a:ext uri="{FF2B5EF4-FFF2-40B4-BE49-F238E27FC236}">
                <a16:creationId xmlns:a16="http://schemas.microsoft.com/office/drawing/2014/main" id="{AEEB2A82-AF07-5B92-6261-36902775D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05" y="3570266"/>
            <a:ext cx="4287971" cy="3157718"/>
          </a:xfrm>
          <a:prstGeom prst="rect">
            <a:avLst/>
          </a:prstGeom>
        </p:spPr>
      </p:pic>
      <p:pic>
        <p:nvPicPr>
          <p:cNvPr id="7" name="Picture 6">
            <a:extLst>
              <a:ext uri="{FF2B5EF4-FFF2-40B4-BE49-F238E27FC236}">
                <a16:creationId xmlns:a16="http://schemas.microsoft.com/office/drawing/2014/main" id="{4FD69536-C6A2-30E8-E697-87BAAEBAFA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407" y="3570266"/>
            <a:ext cx="6939044" cy="1298830"/>
          </a:xfrm>
          <a:prstGeom prst="rect">
            <a:avLst/>
          </a:prstGeom>
        </p:spPr>
      </p:pic>
    </p:spTree>
    <p:extLst>
      <p:ext uri="{BB962C8B-B14F-4D97-AF65-F5344CB8AC3E}">
        <p14:creationId xmlns:p14="http://schemas.microsoft.com/office/powerpoint/2010/main" val="366457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49D7D-E0A6-0712-8928-0FC2CAD9C3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F4E41-CC67-262D-9FE5-179A997F1F06}"/>
              </a:ext>
            </a:extLst>
          </p:cNvPr>
          <p:cNvSpPr>
            <a:spLocks noGrp="1"/>
          </p:cNvSpPr>
          <p:nvPr>
            <p:ph idx="1"/>
          </p:nvPr>
        </p:nvSpPr>
        <p:spPr>
          <a:xfrm>
            <a:off x="209550" y="389106"/>
            <a:ext cx="11760777" cy="6338878"/>
          </a:xfrm>
        </p:spPr>
        <p:txBody>
          <a:bodyPr>
            <a:normAutofit/>
          </a:bodyPr>
          <a:lstStyle/>
          <a:p>
            <a:pPr marL="320040">
              <a:spcBef>
                <a:spcPts val="0"/>
              </a:spcBef>
            </a:pPr>
            <a:r>
              <a:rPr lang="en-US" sz="4800" dirty="0"/>
              <a:t>Building Committee met on March 26</a:t>
            </a:r>
            <a:r>
              <a:rPr lang="en-US" sz="4800" baseline="30000" dirty="0"/>
              <a:t>th</a:t>
            </a:r>
            <a:r>
              <a:rPr lang="en-US" sz="4800" dirty="0"/>
              <a:t> to discuss the plans and the Facility Index Numbers. Saccoccio was then tasked with developing plans for a minor renovation and an addition</a:t>
            </a:r>
          </a:p>
          <a:p>
            <a:pPr marL="91440" indent="0">
              <a:buNone/>
            </a:pPr>
            <a:endParaRPr lang="en-US" sz="8000" dirty="0"/>
          </a:p>
          <a:p>
            <a:pPr marL="91440" indent="0">
              <a:buNone/>
            </a:pPr>
            <a:endParaRPr lang="en-US" sz="8000" dirty="0"/>
          </a:p>
          <a:p>
            <a:pPr marL="320040"/>
            <a:endParaRPr lang="en-US" sz="3200" dirty="0"/>
          </a:p>
        </p:txBody>
      </p:sp>
    </p:spTree>
    <p:extLst>
      <p:ext uri="{BB962C8B-B14F-4D97-AF65-F5344CB8AC3E}">
        <p14:creationId xmlns:p14="http://schemas.microsoft.com/office/powerpoint/2010/main" val="64950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F444-00F6-0733-5740-2E6D1D20D2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5A4933-CC6C-4068-EB78-420D2863AFB8}"/>
              </a:ext>
            </a:extLst>
          </p:cNvPr>
          <p:cNvSpPr>
            <a:spLocks noGrp="1"/>
          </p:cNvSpPr>
          <p:nvPr>
            <p:ph idx="1"/>
          </p:nvPr>
        </p:nvSpPr>
        <p:spPr>
          <a:xfrm>
            <a:off x="209550" y="95003"/>
            <a:ext cx="11784653" cy="6632981"/>
          </a:xfrm>
        </p:spPr>
        <p:txBody>
          <a:bodyPr>
            <a:normAutofit fontScale="70000" lnSpcReduction="20000"/>
          </a:bodyPr>
          <a:lstStyle/>
          <a:p>
            <a:pPr marL="320040">
              <a:spcBef>
                <a:spcPts val="0"/>
              </a:spcBef>
            </a:pPr>
            <a:r>
              <a:rPr lang="en-US" sz="4400" dirty="0"/>
              <a:t>The Building Committee met on April 16th and agreed to request a total of three designs from Saccoccio, including plans for a minor renovation/addition, </a:t>
            </a:r>
          </a:p>
          <a:p>
            <a:pPr marL="91440" indent="0">
              <a:spcBef>
                <a:spcPts val="0"/>
              </a:spcBef>
              <a:buNone/>
            </a:pPr>
            <a:r>
              <a:rPr lang="en-US" sz="4400" dirty="0"/>
              <a:t>  a moderate renovation/addition,          </a:t>
            </a:r>
            <a:r>
              <a:rPr lang="en-US" sz="4400" b="1" u="sng" dirty="0"/>
              <a:t>VERY PRELIMINARY NUMBERS</a:t>
            </a:r>
          </a:p>
          <a:p>
            <a:pPr marL="91440" indent="0">
              <a:spcBef>
                <a:spcPts val="0"/>
              </a:spcBef>
              <a:buNone/>
            </a:pPr>
            <a:r>
              <a:rPr lang="en-US" sz="4400" dirty="0"/>
              <a:t>  and a major renovation/addition </a:t>
            </a:r>
          </a:p>
          <a:p>
            <a:pPr marL="320040">
              <a:spcBef>
                <a:spcPts val="0"/>
              </a:spcBef>
            </a:pPr>
            <a:endParaRPr lang="en-US" sz="4400" dirty="0"/>
          </a:p>
          <a:p>
            <a:pPr marL="320040">
              <a:spcBef>
                <a:spcPts val="0"/>
              </a:spcBef>
            </a:pPr>
            <a:endParaRPr lang="en-US" sz="4400" dirty="0"/>
          </a:p>
          <a:p>
            <a:pPr marL="320040">
              <a:spcBef>
                <a:spcPts val="0"/>
              </a:spcBef>
            </a:pPr>
            <a:endParaRPr lang="en-US" sz="4400" dirty="0"/>
          </a:p>
          <a:p>
            <a:pPr marL="320040">
              <a:spcBef>
                <a:spcPts val="0"/>
              </a:spcBef>
            </a:pPr>
            <a:endParaRPr lang="en-US" sz="4400" dirty="0"/>
          </a:p>
          <a:p>
            <a:pPr marL="320040">
              <a:spcBef>
                <a:spcPts val="0"/>
              </a:spcBef>
            </a:pPr>
            <a:endParaRPr lang="en-US" sz="4400" dirty="0"/>
          </a:p>
          <a:p>
            <a:pPr marL="91440" indent="0">
              <a:spcBef>
                <a:spcPts val="0"/>
              </a:spcBef>
              <a:buNone/>
            </a:pPr>
            <a:endParaRPr lang="en-US" sz="4400" dirty="0"/>
          </a:p>
          <a:p>
            <a:pPr marL="320040">
              <a:spcBef>
                <a:spcPts val="0"/>
              </a:spcBef>
            </a:pPr>
            <a:endParaRPr lang="en-US" sz="4400" dirty="0"/>
          </a:p>
          <a:p>
            <a:pPr marL="320040"/>
            <a:r>
              <a:rPr lang="en-US" sz="4400" dirty="0"/>
              <a:t>Due to this, the study has not been completed</a:t>
            </a:r>
          </a:p>
          <a:p>
            <a:pPr marL="91440" indent="0">
              <a:buNone/>
            </a:pPr>
            <a:endParaRPr lang="en-US" sz="8000" dirty="0"/>
          </a:p>
          <a:p>
            <a:pPr marL="91440" indent="0">
              <a:buNone/>
            </a:pPr>
            <a:endParaRPr lang="en-US" sz="8000" dirty="0"/>
          </a:p>
          <a:p>
            <a:pPr marL="320040"/>
            <a:endParaRPr lang="en-US" sz="3200" dirty="0"/>
          </a:p>
        </p:txBody>
      </p:sp>
      <p:pic>
        <p:nvPicPr>
          <p:cNvPr id="2" name="Picture 1">
            <a:extLst>
              <a:ext uri="{FF2B5EF4-FFF2-40B4-BE49-F238E27FC236}">
                <a16:creationId xmlns:a16="http://schemas.microsoft.com/office/drawing/2014/main" id="{1A3FA789-2C9D-196B-F9F6-F55F86F45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228" y="2019219"/>
            <a:ext cx="5037934" cy="3343355"/>
          </a:xfrm>
          <a:prstGeom prst="rect">
            <a:avLst/>
          </a:prstGeom>
        </p:spPr>
      </p:pic>
    </p:spTree>
    <p:extLst>
      <p:ext uri="{BB962C8B-B14F-4D97-AF65-F5344CB8AC3E}">
        <p14:creationId xmlns:p14="http://schemas.microsoft.com/office/powerpoint/2010/main" val="209408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E0FE0-4A48-D9D7-D54E-66E005A281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0725BB-881A-F561-F6E0-BCFFFA109E54}"/>
              </a:ext>
            </a:extLst>
          </p:cNvPr>
          <p:cNvSpPr>
            <a:spLocks noGrp="1"/>
          </p:cNvSpPr>
          <p:nvPr>
            <p:ph idx="1"/>
          </p:nvPr>
        </p:nvSpPr>
        <p:spPr>
          <a:xfrm>
            <a:off x="95250" y="200025"/>
            <a:ext cx="11944349" cy="6467475"/>
          </a:xfrm>
        </p:spPr>
        <p:txBody>
          <a:bodyPr>
            <a:normAutofit fontScale="77500" lnSpcReduction="20000"/>
          </a:bodyPr>
          <a:lstStyle/>
          <a:p>
            <a:pPr marL="91440" indent="0">
              <a:buNone/>
            </a:pPr>
            <a:r>
              <a:rPr lang="en-US" sz="4200" b="1" u="sng" dirty="0"/>
              <a:t>Preliminary design recommendations:</a:t>
            </a:r>
          </a:p>
          <a:p>
            <a:pPr marL="91440" indent="0">
              <a:buNone/>
            </a:pPr>
            <a:r>
              <a:rPr lang="en-US" sz="3200" dirty="0"/>
              <a:t>1.) Renovate the main part of the building (residential area, not where the apparatus is parked or the shop)</a:t>
            </a:r>
          </a:p>
          <a:p>
            <a:pPr marL="91440" indent="0">
              <a:buNone/>
            </a:pPr>
            <a:r>
              <a:rPr lang="en-US" sz="3200" dirty="0"/>
              <a:t>2.) Add a two-story addition in the rear connected to the residential area</a:t>
            </a:r>
          </a:p>
          <a:p>
            <a:pPr marL="91440" indent="0">
              <a:buNone/>
            </a:pPr>
            <a:endParaRPr lang="en-US" sz="3200" dirty="0"/>
          </a:p>
          <a:p>
            <a:pPr marL="91440" indent="0">
              <a:buNone/>
            </a:pPr>
            <a:r>
              <a:rPr lang="en-US" sz="3200" dirty="0"/>
              <a:t>What will this do:</a:t>
            </a:r>
          </a:p>
          <a:p>
            <a:pPr marL="548640" indent="-457200">
              <a:buFont typeface="Wingdings" panose="05000000000000000000" pitchFamily="2" charset="2"/>
              <a:buChar char="q"/>
            </a:pPr>
            <a:r>
              <a:rPr lang="en-US" sz="3200" dirty="0"/>
              <a:t>Add appropriate offices or workspace areas for:</a:t>
            </a:r>
          </a:p>
          <a:p>
            <a:pPr marL="91440" indent="0">
              <a:buNone/>
            </a:pPr>
            <a:r>
              <a:rPr lang="en-US" sz="3200" dirty="0"/>
              <a:t>District Clerk			District Accountant			Fire Chief </a:t>
            </a:r>
          </a:p>
          <a:p>
            <a:pPr marL="91440" indent="0">
              <a:buNone/>
            </a:pPr>
            <a:r>
              <a:rPr lang="en-US" sz="3200" dirty="0"/>
              <a:t>District Treasurer		Shift Commander			Deputy Fire Chief</a:t>
            </a:r>
          </a:p>
          <a:p>
            <a:pPr marL="91440" indent="0">
              <a:buNone/>
            </a:pPr>
            <a:r>
              <a:rPr lang="en-US" sz="3200" dirty="0"/>
              <a:t>Fire Prevention Officer	Records Access Officer		Administrative Assistant</a:t>
            </a:r>
          </a:p>
          <a:p>
            <a:pPr marL="91440" indent="0">
              <a:buNone/>
            </a:pPr>
            <a:endParaRPr lang="en-US" sz="3200" dirty="0"/>
          </a:p>
          <a:p>
            <a:pPr marL="91440" indent="0">
              <a:buNone/>
            </a:pPr>
            <a:r>
              <a:rPr lang="en-US" sz="2900" i="1" dirty="0"/>
              <a:t>*Shift commander bunk and locker, District Treasurer’s desk, and Records Access Officer’s desk are in the same room</a:t>
            </a:r>
          </a:p>
          <a:p>
            <a:pPr marL="91440" indent="0">
              <a:buNone/>
            </a:pPr>
            <a:endParaRPr lang="en-US" sz="2900" dirty="0"/>
          </a:p>
          <a:p>
            <a:pPr marL="548640" indent="-457200">
              <a:buFont typeface="Wingdings" panose="05000000000000000000" pitchFamily="2" charset="2"/>
              <a:buChar char="q"/>
            </a:pPr>
            <a:endParaRPr lang="en-US" sz="3200" dirty="0"/>
          </a:p>
        </p:txBody>
      </p:sp>
    </p:spTree>
    <p:extLst>
      <p:ext uri="{BB962C8B-B14F-4D97-AF65-F5344CB8AC3E}">
        <p14:creationId xmlns:p14="http://schemas.microsoft.com/office/powerpoint/2010/main" val="236551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6DA7F-B45D-7882-2FF5-A6413B65E1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C5D6B-384F-05B0-036D-5CFAE0B2CA1F}"/>
              </a:ext>
            </a:extLst>
          </p:cNvPr>
          <p:cNvSpPr>
            <a:spLocks noGrp="1"/>
          </p:cNvSpPr>
          <p:nvPr>
            <p:ph idx="1"/>
          </p:nvPr>
        </p:nvSpPr>
        <p:spPr>
          <a:xfrm>
            <a:off x="83127" y="154379"/>
            <a:ext cx="11956473" cy="6284521"/>
          </a:xfrm>
        </p:spPr>
        <p:txBody>
          <a:bodyPr>
            <a:normAutofit fontScale="92500" lnSpcReduction="10000"/>
          </a:bodyPr>
          <a:lstStyle/>
          <a:p>
            <a:pPr marL="548640" indent="-457200">
              <a:buFont typeface="Wingdings" panose="05000000000000000000" pitchFamily="2" charset="2"/>
              <a:buChar char="q"/>
            </a:pPr>
            <a:r>
              <a:rPr lang="en-US" sz="3000" dirty="0"/>
              <a:t>Add/upgrade restroom and shower facilities (no individual bathrooms)</a:t>
            </a:r>
          </a:p>
          <a:p>
            <a:pPr marL="91440" indent="0">
              <a:buNone/>
            </a:pPr>
            <a:endParaRPr lang="en-US" sz="3000" dirty="0"/>
          </a:p>
          <a:p>
            <a:pPr marL="548640" indent="-457200">
              <a:buFont typeface="Wingdings" panose="05000000000000000000" pitchFamily="2" charset="2"/>
              <a:buChar char="q"/>
            </a:pPr>
            <a:r>
              <a:rPr lang="en-US" sz="3000" dirty="0"/>
              <a:t>Modern and toxin-free living quarters for males and females</a:t>
            </a:r>
          </a:p>
          <a:p>
            <a:pPr marL="91440" indent="0">
              <a:buNone/>
            </a:pPr>
            <a:endParaRPr lang="en-US" sz="3000" dirty="0"/>
          </a:p>
          <a:p>
            <a:pPr marL="548640" indent="-457200">
              <a:buFont typeface="Wingdings" panose="05000000000000000000" pitchFamily="2" charset="2"/>
              <a:buChar char="q"/>
            </a:pPr>
            <a:r>
              <a:rPr lang="en-US" sz="3000" dirty="0"/>
              <a:t>Add a vestibule area at the </a:t>
            </a:r>
            <a:r>
              <a:rPr lang="en-US" sz="3000"/>
              <a:t>main entrance</a:t>
            </a:r>
            <a:endParaRPr lang="en-US" sz="2600" i="1" dirty="0"/>
          </a:p>
          <a:p>
            <a:pPr marL="91440" indent="0">
              <a:buNone/>
            </a:pPr>
            <a:endParaRPr lang="en-US" sz="3000" dirty="0"/>
          </a:p>
          <a:p>
            <a:pPr marL="548640" indent="-457200">
              <a:buFont typeface="Wingdings" panose="05000000000000000000" pitchFamily="2" charset="2"/>
              <a:buChar char="q"/>
            </a:pPr>
            <a:r>
              <a:rPr lang="en-US" sz="3000" dirty="0"/>
              <a:t>Re-purpose the current communications area into an area that incorporates communications but also to evaluate walk-in medical calls, perform BP checks, Sharps Program box exchanges, and add firefighter workstations (this area is currently used by the Fire Prevention Officer. FPO does not have an office)</a:t>
            </a:r>
          </a:p>
          <a:p>
            <a:pPr marL="91440" indent="0">
              <a:buNone/>
            </a:pPr>
            <a:endParaRPr lang="en-US" sz="3000" dirty="0"/>
          </a:p>
          <a:p>
            <a:pPr marL="91440" indent="0">
              <a:buNone/>
            </a:pPr>
            <a:endParaRPr lang="en-US" sz="3200" dirty="0"/>
          </a:p>
        </p:txBody>
      </p:sp>
    </p:spTree>
    <p:extLst>
      <p:ext uri="{BB962C8B-B14F-4D97-AF65-F5344CB8AC3E}">
        <p14:creationId xmlns:p14="http://schemas.microsoft.com/office/powerpoint/2010/main" val="81167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AC259-A4C5-0A09-7CD0-6E5B1C3971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AFF44B-C5A6-B9D9-3FF2-4146EFFA2A40}"/>
              </a:ext>
            </a:extLst>
          </p:cNvPr>
          <p:cNvSpPr>
            <a:spLocks noGrp="1"/>
          </p:cNvSpPr>
          <p:nvPr>
            <p:ph idx="1"/>
          </p:nvPr>
        </p:nvSpPr>
        <p:spPr>
          <a:xfrm>
            <a:off x="157162" y="285750"/>
            <a:ext cx="11877675" cy="6048375"/>
          </a:xfrm>
        </p:spPr>
        <p:txBody>
          <a:bodyPr>
            <a:normAutofit/>
          </a:bodyPr>
          <a:lstStyle/>
          <a:p>
            <a:pPr marL="548640" indent="-457200">
              <a:buFont typeface="Wingdings" panose="05000000000000000000" pitchFamily="2" charset="2"/>
              <a:buChar char="q"/>
            </a:pPr>
            <a:r>
              <a:rPr lang="en-US" sz="2800" dirty="0"/>
              <a:t>Add a </a:t>
            </a:r>
            <a:r>
              <a:rPr lang="en-US" sz="2800" dirty="0" err="1"/>
              <a:t>decon</a:t>
            </a:r>
            <a:r>
              <a:rPr lang="en-US" sz="2800" dirty="0"/>
              <a:t> room. Gear extractor and gear dryer will be placed into this room (gear extractor is currently in the basement. Dirty gear with toxins has to be brought through the living quarters and down to the basement)</a:t>
            </a:r>
          </a:p>
          <a:p>
            <a:pPr marL="91440" indent="0">
              <a:buNone/>
            </a:pPr>
            <a:endParaRPr lang="en-US" sz="2800" dirty="0"/>
          </a:p>
          <a:p>
            <a:pPr marL="548640" indent="-457200">
              <a:buFont typeface="Wingdings" panose="05000000000000000000" pitchFamily="2" charset="2"/>
              <a:buChar char="q"/>
            </a:pPr>
            <a:r>
              <a:rPr lang="en-US" sz="2800" dirty="0"/>
              <a:t>Larger EMS supply room. (Current EMS supplies are in 3 places throughout the station)</a:t>
            </a:r>
          </a:p>
          <a:p>
            <a:pPr marL="91440" indent="0">
              <a:buNone/>
            </a:pPr>
            <a:endParaRPr lang="en-US" sz="2800" dirty="0"/>
          </a:p>
          <a:p>
            <a:pPr marL="548640" indent="-457200">
              <a:buFont typeface="Wingdings" panose="05000000000000000000" pitchFamily="2" charset="2"/>
              <a:buChar char="q"/>
            </a:pPr>
            <a:r>
              <a:rPr lang="en-US" sz="2800" dirty="0"/>
              <a:t>Gear room: firefighting gear will not be stored on the apparatus floor</a:t>
            </a:r>
          </a:p>
          <a:p>
            <a:pPr marL="91440" indent="0">
              <a:buNone/>
            </a:pPr>
            <a:r>
              <a:rPr lang="en-US" sz="2800" dirty="0"/>
              <a:t> </a:t>
            </a:r>
          </a:p>
          <a:p>
            <a:pPr marL="548640" indent="-457200">
              <a:buFont typeface="Wingdings" panose="05000000000000000000" pitchFamily="2" charset="2"/>
              <a:buChar char="q"/>
            </a:pPr>
            <a:r>
              <a:rPr lang="en-US" sz="2800" dirty="0"/>
              <a:t>Personal effects storage/lockers per CBA</a:t>
            </a:r>
          </a:p>
          <a:p>
            <a:pPr marL="548640" indent="-457200">
              <a:buFont typeface="Wingdings" panose="05000000000000000000" pitchFamily="2" charset="2"/>
              <a:buChar char="q"/>
            </a:pPr>
            <a:endParaRPr lang="en-US" sz="3200" dirty="0"/>
          </a:p>
        </p:txBody>
      </p:sp>
    </p:spTree>
    <p:extLst>
      <p:ext uri="{BB962C8B-B14F-4D97-AF65-F5344CB8AC3E}">
        <p14:creationId xmlns:p14="http://schemas.microsoft.com/office/powerpoint/2010/main" val="337995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2FB73-D86C-974A-B9AB-EC8E6A0DB2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C89D2-A3B0-E04B-85A9-7EA6A9AD6624}"/>
              </a:ext>
            </a:extLst>
          </p:cNvPr>
          <p:cNvSpPr>
            <a:spLocks noGrp="1"/>
          </p:cNvSpPr>
          <p:nvPr>
            <p:ph idx="1"/>
          </p:nvPr>
        </p:nvSpPr>
        <p:spPr>
          <a:xfrm>
            <a:off x="157162" y="142875"/>
            <a:ext cx="11877675" cy="5895975"/>
          </a:xfrm>
        </p:spPr>
        <p:txBody>
          <a:bodyPr>
            <a:normAutofit fontScale="92500" lnSpcReduction="10000"/>
          </a:bodyPr>
          <a:lstStyle/>
          <a:p>
            <a:pPr marL="548640" indent="-457200">
              <a:buFont typeface="Wingdings" panose="05000000000000000000" pitchFamily="2" charset="2"/>
              <a:buChar char="q"/>
            </a:pPr>
            <a:endParaRPr lang="en-US" sz="2800" dirty="0"/>
          </a:p>
          <a:p>
            <a:pPr marL="548640" indent="-457200">
              <a:buFont typeface="Wingdings" panose="05000000000000000000" pitchFamily="2" charset="2"/>
              <a:buChar char="q"/>
            </a:pPr>
            <a:r>
              <a:rPr lang="en-US" sz="2800" dirty="0"/>
              <a:t>Dedicated fitness room (currently members leave the station and go to the YMCA)</a:t>
            </a:r>
          </a:p>
          <a:p>
            <a:pPr marL="91440" indent="0">
              <a:buNone/>
            </a:pPr>
            <a:endParaRPr lang="en-US" sz="2800" dirty="0"/>
          </a:p>
          <a:p>
            <a:pPr marL="548640" indent="-457200">
              <a:buFont typeface="Wingdings" panose="05000000000000000000" pitchFamily="2" charset="2"/>
              <a:buChar char="q"/>
            </a:pPr>
            <a:r>
              <a:rPr lang="en-US" sz="2800" dirty="0"/>
              <a:t>Appropriate climate-controlled room for telecommunications equipment (currently this equipment is in the wet/damp basement)</a:t>
            </a:r>
          </a:p>
          <a:p>
            <a:pPr marL="91440" indent="0">
              <a:buNone/>
            </a:pPr>
            <a:endParaRPr lang="en-US" sz="2800" dirty="0"/>
          </a:p>
          <a:p>
            <a:pPr marL="548640" indent="-457200">
              <a:buFont typeface="Wingdings" panose="05000000000000000000" pitchFamily="2" charset="2"/>
              <a:buChar char="q"/>
            </a:pPr>
            <a:r>
              <a:rPr lang="en-US" sz="2800" dirty="0"/>
              <a:t>Modernized commercial-grade kitchen (kitchen is original, 1988)</a:t>
            </a:r>
          </a:p>
          <a:p>
            <a:pPr marL="548640" indent="-457200">
              <a:buFont typeface="Wingdings" panose="05000000000000000000" pitchFamily="2" charset="2"/>
              <a:buChar char="q"/>
            </a:pPr>
            <a:endParaRPr lang="en-US" sz="2800" dirty="0"/>
          </a:p>
          <a:p>
            <a:pPr marL="548640" indent="-457200">
              <a:buFont typeface="Wingdings" panose="05000000000000000000" pitchFamily="2" charset="2"/>
              <a:buChar char="q"/>
            </a:pPr>
            <a:r>
              <a:rPr lang="en-US" sz="2800" dirty="0"/>
              <a:t>Appropriate conference area/dining area for smaller 8-10 person meetings (due to space constraints, cannot have two separate rooms)</a:t>
            </a:r>
          </a:p>
          <a:p>
            <a:pPr marL="91440" indent="0">
              <a:buNone/>
            </a:pPr>
            <a:endParaRPr lang="en-US" sz="2800" dirty="0"/>
          </a:p>
          <a:p>
            <a:pPr marL="91440" indent="0">
              <a:buNone/>
            </a:pPr>
            <a:endParaRPr lang="en-US" sz="2800" dirty="0"/>
          </a:p>
          <a:p>
            <a:pPr marL="91440" indent="0">
              <a:buNone/>
            </a:pPr>
            <a:endParaRPr lang="en-US" sz="3200" dirty="0"/>
          </a:p>
          <a:p>
            <a:pPr marL="91440" indent="0">
              <a:buNone/>
            </a:pPr>
            <a:endParaRPr lang="en-US" sz="3200" dirty="0"/>
          </a:p>
        </p:txBody>
      </p:sp>
    </p:spTree>
    <p:extLst>
      <p:ext uri="{BB962C8B-B14F-4D97-AF65-F5344CB8AC3E}">
        <p14:creationId xmlns:p14="http://schemas.microsoft.com/office/powerpoint/2010/main" val="191142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8D4CC-5A32-2999-9B6B-66651CC8BD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645019-1F7C-0B34-D945-264546B662C0}"/>
              </a:ext>
            </a:extLst>
          </p:cNvPr>
          <p:cNvSpPr>
            <a:spLocks noGrp="1"/>
          </p:cNvSpPr>
          <p:nvPr>
            <p:ph idx="1"/>
          </p:nvPr>
        </p:nvSpPr>
        <p:spPr>
          <a:xfrm>
            <a:off x="157162" y="342899"/>
            <a:ext cx="11877675" cy="6029325"/>
          </a:xfrm>
        </p:spPr>
        <p:txBody>
          <a:bodyPr>
            <a:normAutofit fontScale="85000" lnSpcReduction="20000"/>
          </a:bodyPr>
          <a:lstStyle/>
          <a:p>
            <a:pPr marL="548640" indent="-457200">
              <a:buFont typeface="Wingdings" panose="05000000000000000000" pitchFamily="2" charset="2"/>
              <a:buChar char="q"/>
            </a:pPr>
            <a:r>
              <a:rPr lang="en-US" sz="2800" dirty="0"/>
              <a:t>Add an appropriate training/meeting room for the department and the publics use. Larger capacity and better access for the public (currently the room is too small  for tables, chairs and people. Room is also used by the two full-time firefighters as a work area)</a:t>
            </a:r>
          </a:p>
          <a:p>
            <a:pPr marL="548640" indent="-457200">
              <a:buFont typeface="Wingdings" panose="05000000000000000000" pitchFamily="2" charset="2"/>
              <a:buChar char="q"/>
            </a:pPr>
            <a:endParaRPr lang="en-US" sz="2800" dirty="0"/>
          </a:p>
          <a:p>
            <a:pPr marL="548640" indent="-457200">
              <a:buFont typeface="Wingdings" panose="05000000000000000000" pitchFamily="2" charset="2"/>
              <a:buChar char="q"/>
            </a:pPr>
            <a:r>
              <a:rPr lang="en-US" sz="2800" dirty="0"/>
              <a:t>Modern HVAC suitable for a commercial building (truck exhaust comes through the door) A modern fire station’s HVAC is designed around health, safety, and efficiency — with strict separation of “hot zones” and “cold zones,” stronger ventilation, and energy-smart systems</a:t>
            </a:r>
          </a:p>
          <a:p>
            <a:pPr marL="91440" indent="0">
              <a:buNone/>
            </a:pPr>
            <a:endParaRPr lang="en-US" sz="2800" dirty="0"/>
          </a:p>
          <a:p>
            <a:pPr marL="548640" indent="-457200">
              <a:buFont typeface="Wingdings" panose="05000000000000000000" pitchFamily="2" charset="2"/>
              <a:buChar char="q"/>
            </a:pPr>
            <a:r>
              <a:rPr lang="en-US" sz="2800" dirty="0"/>
              <a:t>Building will be brought up to the appropriate local, state and federal codes as well as energy code (sprinkler and fire alarm system is outdated) </a:t>
            </a:r>
          </a:p>
          <a:p>
            <a:pPr marL="91440" indent="0">
              <a:buNone/>
            </a:pPr>
            <a:endParaRPr lang="en-US" sz="2800" dirty="0"/>
          </a:p>
          <a:p>
            <a:pPr marL="548640" indent="-457200">
              <a:buFont typeface="Wingdings" panose="05000000000000000000" pitchFamily="2" charset="2"/>
              <a:buChar char="q"/>
            </a:pPr>
            <a:r>
              <a:rPr lang="en-US" sz="2800" dirty="0"/>
              <a:t>ADA accessibility requirements: door and hallway widths, and ramps railings</a:t>
            </a:r>
          </a:p>
          <a:p>
            <a:pPr marL="91440" indent="0">
              <a:buNone/>
            </a:pPr>
            <a:endParaRPr lang="en-US" sz="3200" dirty="0"/>
          </a:p>
        </p:txBody>
      </p:sp>
    </p:spTree>
    <p:extLst>
      <p:ext uri="{BB962C8B-B14F-4D97-AF65-F5344CB8AC3E}">
        <p14:creationId xmlns:p14="http://schemas.microsoft.com/office/powerpoint/2010/main" val="252203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50AD37-1323-E6AA-C1C1-4D25CB7E7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683" y="137344"/>
            <a:ext cx="7037333" cy="6583311"/>
          </a:xfrm>
          <a:prstGeom prst="rect">
            <a:avLst/>
          </a:prstGeom>
        </p:spPr>
      </p:pic>
      <p:sp>
        <p:nvSpPr>
          <p:cNvPr id="4" name="Title 3">
            <a:extLst>
              <a:ext uri="{FF2B5EF4-FFF2-40B4-BE49-F238E27FC236}">
                <a16:creationId xmlns:a16="http://schemas.microsoft.com/office/drawing/2014/main" id="{9F5ABC10-46FE-4A17-BC81-723D05F282F4}"/>
              </a:ext>
            </a:extLst>
          </p:cNvPr>
          <p:cNvSpPr>
            <a:spLocks noGrp="1"/>
          </p:cNvSpPr>
          <p:nvPr>
            <p:ph type="title"/>
          </p:nvPr>
        </p:nvSpPr>
        <p:spPr>
          <a:xfrm>
            <a:off x="157984" y="325145"/>
            <a:ext cx="4741411" cy="1570329"/>
          </a:xfrm>
        </p:spPr>
        <p:txBody>
          <a:bodyPr/>
          <a:lstStyle/>
          <a:p>
            <a:r>
              <a:rPr lang="en-US" sz="4000" u="none" dirty="0"/>
              <a:t>First Floor</a:t>
            </a:r>
            <a:br>
              <a:rPr lang="en-US" sz="4000" u="none" dirty="0"/>
            </a:br>
            <a:br>
              <a:rPr lang="en-US" sz="4000" u="none" dirty="0"/>
            </a:br>
            <a:r>
              <a:rPr lang="en-US" sz="3200" u="none" dirty="0"/>
              <a:t>example of #2 moderate renovation/addition (April 14</a:t>
            </a:r>
            <a:r>
              <a:rPr lang="en-US" sz="3200" u="none" baseline="30000" dirty="0"/>
              <a:t>th</a:t>
            </a:r>
            <a:r>
              <a:rPr lang="en-US" sz="3200" u="none" dirty="0"/>
              <a:t>)</a:t>
            </a:r>
          </a:p>
        </p:txBody>
      </p:sp>
    </p:spTree>
    <p:extLst>
      <p:ext uri="{BB962C8B-B14F-4D97-AF65-F5344CB8AC3E}">
        <p14:creationId xmlns:p14="http://schemas.microsoft.com/office/powerpoint/2010/main" val="234258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CE6E-43CC-E07B-EB90-7DC167533078}"/>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38A13116-F866-E542-B01F-B2564BF86A16}"/>
              </a:ext>
            </a:extLst>
          </p:cNvPr>
          <p:cNvSpPr>
            <a:spLocks noGrp="1"/>
          </p:cNvSpPr>
          <p:nvPr>
            <p:ph type="subTitle" idx="1"/>
          </p:nvPr>
        </p:nvSpPr>
        <p:spPr>
          <a:xfrm>
            <a:off x="890650" y="1759695"/>
            <a:ext cx="10675917" cy="1494475"/>
          </a:xfrm>
        </p:spPr>
        <p:txBody>
          <a:bodyPr>
            <a:noAutofit/>
          </a:bodyPr>
          <a:lstStyle/>
          <a:p>
            <a:pPr algn="ctr"/>
            <a:r>
              <a:rPr lang="en-US" sz="6000" i="1" dirty="0">
                <a:solidFill>
                  <a:srgbClr val="00B0F0"/>
                </a:solidFill>
              </a:rPr>
              <a:t>Please hold all questions until the end of the presentation</a:t>
            </a:r>
          </a:p>
        </p:txBody>
      </p:sp>
    </p:spTree>
    <p:extLst>
      <p:ext uri="{BB962C8B-B14F-4D97-AF65-F5344CB8AC3E}">
        <p14:creationId xmlns:p14="http://schemas.microsoft.com/office/powerpoint/2010/main" val="367748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40EBC-2CA1-4804-E433-BCB9452C2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645" y="89065"/>
            <a:ext cx="6924587" cy="6679870"/>
          </a:xfrm>
          <a:prstGeom prst="rect">
            <a:avLst/>
          </a:prstGeom>
        </p:spPr>
      </p:pic>
      <p:sp>
        <p:nvSpPr>
          <p:cNvPr id="4" name="Title 3">
            <a:extLst>
              <a:ext uri="{FF2B5EF4-FFF2-40B4-BE49-F238E27FC236}">
                <a16:creationId xmlns:a16="http://schemas.microsoft.com/office/drawing/2014/main" id="{4A2778D4-60AE-3D90-54B1-6D9C559FD3DA}"/>
              </a:ext>
            </a:extLst>
          </p:cNvPr>
          <p:cNvSpPr>
            <a:spLocks noGrp="1"/>
          </p:cNvSpPr>
          <p:nvPr>
            <p:ph type="title"/>
          </p:nvPr>
        </p:nvSpPr>
        <p:spPr>
          <a:xfrm>
            <a:off x="182768" y="346918"/>
            <a:ext cx="4713082" cy="567482"/>
          </a:xfrm>
        </p:spPr>
        <p:txBody>
          <a:bodyPr/>
          <a:lstStyle/>
          <a:p>
            <a:r>
              <a:rPr lang="en-US" sz="4000" u="none" dirty="0"/>
              <a:t>Second Floor</a:t>
            </a:r>
            <a:br>
              <a:rPr lang="en-US" sz="4000" u="none" dirty="0"/>
            </a:br>
            <a:br>
              <a:rPr lang="en-US" sz="4000" u="none" dirty="0"/>
            </a:br>
            <a:r>
              <a:rPr lang="en-US" sz="3200" u="none" dirty="0"/>
              <a:t>example of #2 moderate renovation/addition (April 14</a:t>
            </a:r>
            <a:r>
              <a:rPr lang="en-US" sz="3200" u="none" baseline="30000" dirty="0"/>
              <a:t>th</a:t>
            </a:r>
            <a:r>
              <a:rPr lang="en-US" sz="3200" u="none" dirty="0"/>
              <a:t>)</a:t>
            </a:r>
            <a:br>
              <a:rPr lang="en-US" sz="4000" u="none" dirty="0"/>
            </a:br>
            <a:br>
              <a:rPr lang="en-US" sz="4000" u="none" dirty="0"/>
            </a:br>
            <a:endParaRPr lang="en-US" sz="4000" u="none" dirty="0"/>
          </a:p>
        </p:txBody>
      </p:sp>
    </p:spTree>
    <p:extLst>
      <p:ext uri="{BB962C8B-B14F-4D97-AF65-F5344CB8AC3E}">
        <p14:creationId xmlns:p14="http://schemas.microsoft.com/office/powerpoint/2010/main" val="50824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FD5FF-0438-0AD3-95C5-661B4EE53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E4834-E88B-7B28-17A3-9ADE81FBD77D}"/>
              </a:ext>
            </a:extLst>
          </p:cNvPr>
          <p:cNvSpPr>
            <a:spLocks noGrp="1"/>
          </p:cNvSpPr>
          <p:nvPr>
            <p:ph type="title"/>
          </p:nvPr>
        </p:nvSpPr>
        <p:spPr>
          <a:xfrm>
            <a:off x="178190" y="249258"/>
            <a:ext cx="5652464" cy="797499"/>
          </a:xfrm>
        </p:spPr>
        <p:txBody>
          <a:bodyPr/>
          <a:lstStyle/>
          <a:p>
            <a:r>
              <a:rPr lang="en-US" sz="4800" dirty="0"/>
              <a:t>Next steps</a:t>
            </a:r>
          </a:p>
        </p:txBody>
      </p:sp>
      <p:sp>
        <p:nvSpPr>
          <p:cNvPr id="3" name="Content Placeholder 2">
            <a:extLst>
              <a:ext uri="{FF2B5EF4-FFF2-40B4-BE49-F238E27FC236}">
                <a16:creationId xmlns:a16="http://schemas.microsoft.com/office/drawing/2014/main" id="{009CA7AC-61C2-D3A2-8164-6878C00B6F6D}"/>
              </a:ext>
            </a:extLst>
          </p:cNvPr>
          <p:cNvSpPr>
            <a:spLocks noGrp="1"/>
          </p:cNvSpPr>
          <p:nvPr>
            <p:ph idx="1"/>
          </p:nvPr>
        </p:nvSpPr>
        <p:spPr>
          <a:xfrm>
            <a:off x="240102" y="1046757"/>
            <a:ext cx="11773708" cy="5620743"/>
          </a:xfrm>
        </p:spPr>
        <p:txBody>
          <a:bodyPr>
            <a:normAutofit fontScale="85000" lnSpcReduction="10000"/>
          </a:bodyPr>
          <a:lstStyle/>
          <a:p>
            <a:pPr marL="548640" lvl="0" indent="-457200">
              <a:defRPr/>
            </a:pPr>
            <a:r>
              <a:rPr lang="en-US" sz="3200" dirty="0">
                <a:solidFill>
                  <a:srgbClr val="FFFFFF"/>
                </a:solidFill>
              </a:rPr>
              <a:t>Building Committee needs to recommend one of the three designs and present that design to the Prudential Committee for approval</a:t>
            </a:r>
          </a:p>
          <a:p>
            <a:pPr marL="548640" lvl="0" indent="-457200">
              <a:defRPr/>
            </a:pPr>
            <a:r>
              <a:rPr lang="en-US" sz="3200" dirty="0">
                <a:solidFill>
                  <a:srgbClr val="FFFFFF"/>
                </a:solidFill>
              </a:rPr>
              <a:t>With Prudential Committee approval, a Special District Meeting will be held in 2026</a:t>
            </a:r>
          </a:p>
          <a:p>
            <a:pPr marL="548640" lvl="0" indent="-457200">
              <a:defRPr/>
            </a:pPr>
            <a:endParaRPr lang="en-US" sz="3200" dirty="0">
              <a:solidFill>
                <a:srgbClr val="FFFFFF"/>
              </a:solidFill>
            </a:endParaRPr>
          </a:p>
          <a:p>
            <a:pPr marL="91440" lvl="0" indent="0">
              <a:buNone/>
              <a:defRPr/>
            </a:pPr>
            <a:r>
              <a:rPr lang="en-US" sz="3200" b="1" u="sng" dirty="0"/>
              <a:t>A yes vote at Special District Meeting will </a:t>
            </a:r>
            <a:r>
              <a:rPr lang="en-US" sz="2800" b="1" u="sng" dirty="0"/>
              <a:t>(this is what Article 14 would have done):</a:t>
            </a:r>
          </a:p>
          <a:p>
            <a:pPr marL="548640" indent="-457200">
              <a:buFont typeface="Wingdings" panose="05000000000000000000" pitchFamily="2" charset="2"/>
              <a:buChar char="Ø"/>
              <a:defRPr/>
            </a:pPr>
            <a:r>
              <a:rPr lang="en-US" sz="3200" dirty="0"/>
              <a:t>Appropriate funds so architects and engineers can begin the formal design work for the project</a:t>
            </a:r>
          </a:p>
          <a:p>
            <a:pPr marL="548640" indent="-457200">
              <a:buFont typeface="Wingdings" panose="05000000000000000000" pitchFamily="2" charset="2"/>
              <a:buChar char="Ø"/>
              <a:defRPr/>
            </a:pPr>
            <a:r>
              <a:rPr lang="en-US" sz="3200" dirty="0"/>
              <a:t>Allow the project to move through the </a:t>
            </a:r>
            <a:r>
              <a:rPr lang="en-US" sz="3200" b="1" dirty="0"/>
              <a:t>three professional design stages:</a:t>
            </a:r>
          </a:p>
        </p:txBody>
      </p:sp>
    </p:spTree>
    <p:extLst>
      <p:ext uri="{BB962C8B-B14F-4D97-AF65-F5344CB8AC3E}">
        <p14:creationId xmlns:p14="http://schemas.microsoft.com/office/powerpoint/2010/main" val="1272704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48D05-D4D0-E122-2DA5-5520E61FEB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72258-A2F8-8A83-5155-D792B27F141F}"/>
              </a:ext>
            </a:extLst>
          </p:cNvPr>
          <p:cNvSpPr>
            <a:spLocks noGrp="1"/>
          </p:cNvSpPr>
          <p:nvPr>
            <p:ph idx="1"/>
          </p:nvPr>
        </p:nvSpPr>
        <p:spPr>
          <a:xfrm>
            <a:off x="190500" y="266700"/>
            <a:ext cx="11756927" cy="5734050"/>
          </a:xfrm>
        </p:spPr>
        <p:txBody>
          <a:bodyPr>
            <a:normAutofit/>
          </a:bodyPr>
          <a:lstStyle/>
          <a:p>
            <a:pPr marL="320040"/>
            <a:r>
              <a:rPr lang="en-US" sz="3200" b="1" dirty="0"/>
              <a:t>Schematic Design- </a:t>
            </a:r>
            <a:r>
              <a:rPr lang="en-US" sz="3200" dirty="0"/>
              <a:t>initial layout and concept of the building/renovation</a:t>
            </a:r>
          </a:p>
          <a:p>
            <a:pPr marL="91440" indent="0">
              <a:buNone/>
            </a:pPr>
            <a:endParaRPr lang="en-US" sz="3200" dirty="0"/>
          </a:p>
          <a:p>
            <a:pPr marL="320040"/>
            <a:r>
              <a:rPr lang="en-US" sz="3200" b="1" dirty="0"/>
              <a:t>Design Development- </a:t>
            </a:r>
            <a:r>
              <a:rPr lang="en-US" sz="3200" dirty="0"/>
              <a:t>refining the design, systems, materials, and costs</a:t>
            </a:r>
          </a:p>
          <a:p>
            <a:pPr marL="91440" indent="0">
              <a:buNone/>
            </a:pPr>
            <a:endParaRPr lang="en-US" sz="3200" dirty="0"/>
          </a:p>
          <a:p>
            <a:pPr marL="320040"/>
            <a:r>
              <a:rPr lang="en-US" sz="3200" b="1" dirty="0"/>
              <a:t>Construction Documents: </a:t>
            </a:r>
            <a:r>
              <a:rPr lang="en-US" sz="3200" dirty="0"/>
              <a:t>detailed plans and specifications required to bid and build the project</a:t>
            </a:r>
          </a:p>
        </p:txBody>
      </p:sp>
    </p:spTree>
    <p:extLst>
      <p:ext uri="{BB962C8B-B14F-4D97-AF65-F5344CB8AC3E}">
        <p14:creationId xmlns:p14="http://schemas.microsoft.com/office/powerpoint/2010/main" val="252077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0C3F5-6ADA-8AB9-9422-BD3CDFAE04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DEEF5-661B-865C-B6BB-279CE5C5E44C}"/>
              </a:ext>
            </a:extLst>
          </p:cNvPr>
          <p:cNvSpPr>
            <a:spLocks noGrp="1"/>
          </p:cNvSpPr>
          <p:nvPr>
            <p:ph idx="1"/>
          </p:nvPr>
        </p:nvSpPr>
        <p:spPr>
          <a:xfrm>
            <a:off x="190500" y="266699"/>
            <a:ext cx="11756927" cy="6467475"/>
          </a:xfrm>
        </p:spPr>
        <p:txBody>
          <a:bodyPr>
            <a:normAutofit/>
          </a:bodyPr>
          <a:lstStyle/>
          <a:p>
            <a:pPr marL="91440" indent="0">
              <a:buNone/>
            </a:pPr>
            <a:r>
              <a:rPr lang="en-US" sz="4400" b="1" u="sng" dirty="0"/>
              <a:t>WHAT THIS RESULTS IN</a:t>
            </a:r>
          </a:p>
          <a:p>
            <a:pPr marL="91440" indent="0">
              <a:buNone/>
            </a:pPr>
            <a:r>
              <a:rPr lang="en-US" sz="3200" dirty="0"/>
              <a:t>✔ Produces complete architectural and engineering plans</a:t>
            </a:r>
          </a:p>
          <a:p>
            <a:pPr marL="91440" indent="0">
              <a:buNone/>
            </a:pPr>
            <a:endParaRPr lang="en-US" sz="3200" dirty="0"/>
          </a:p>
          <a:p>
            <a:pPr marL="91440" indent="0">
              <a:buNone/>
            </a:pPr>
            <a:r>
              <a:rPr lang="en-US" sz="3200" dirty="0"/>
              <a:t>✔ Establishes a reliable construction cost estimate</a:t>
            </a:r>
          </a:p>
          <a:p>
            <a:pPr marL="91440" indent="0">
              <a:buNone/>
            </a:pPr>
            <a:endParaRPr lang="en-US" sz="3200" dirty="0"/>
          </a:p>
          <a:p>
            <a:pPr marL="91440" indent="0">
              <a:buNone/>
            </a:pPr>
            <a:r>
              <a:rPr lang="en-US" sz="3200" dirty="0"/>
              <a:t>✔ Creates the documents required to go out to bid for construction</a:t>
            </a:r>
          </a:p>
          <a:p>
            <a:pPr marL="91440" indent="0">
              <a:buNone/>
            </a:pPr>
            <a:endParaRPr lang="en-US" sz="3200" dirty="0"/>
          </a:p>
          <a:p>
            <a:pPr marL="91440" indent="0">
              <a:buNone/>
            </a:pPr>
            <a:r>
              <a:rPr lang="en-US" sz="3200" dirty="0"/>
              <a:t>✔ Allows the district to return to voters with final plans and a firm   construction price</a:t>
            </a:r>
          </a:p>
        </p:txBody>
      </p:sp>
    </p:spTree>
    <p:extLst>
      <p:ext uri="{BB962C8B-B14F-4D97-AF65-F5344CB8AC3E}">
        <p14:creationId xmlns:p14="http://schemas.microsoft.com/office/powerpoint/2010/main" val="295691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B8405-E774-EE6D-24FE-3D5F752DA1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8828B-6623-C20F-50B3-EBB305194404}"/>
              </a:ext>
            </a:extLst>
          </p:cNvPr>
          <p:cNvSpPr>
            <a:spLocks noGrp="1"/>
          </p:cNvSpPr>
          <p:nvPr>
            <p:ph idx="1"/>
          </p:nvPr>
        </p:nvSpPr>
        <p:spPr>
          <a:xfrm>
            <a:off x="190500" y="266700"/>
            <a:ext cx="11756927" cy="5734050"/>
          </a:xfrm>
        </p:spPr>
        <p:txBody>
          <a:bodyPr>
            <a:normAutofit/>
          </a:bodyPr>
          <a:lstStyle/>
          <a:p>
            <a:pPr marL="91440" indent="0">
              <a:buNone/>
            </a:pPr>
            <a:r>
              <a:rPr lang="en-US" sz="4400" b="1" u="sng" dirty="0"/>
              <a:t>IMPORTANT POINT</a:t>
            </a:r>
          </a:p>
          <a:p>
            <a:pPr marL="91440" indent="0">
              <a:buNone/>
            </a:pPr>
            <a:endParaRPr lang="en-US" sz="3200" b="1" u="sng" dirty="0"/>
          </a:p>
          <a:p>
            <a:pPr marL="91440" indent="0">
              <a:buNone/>
            </a:pPr>
            <a:r>
              <a:rPr lang="en-US" sz="3200" dirty="0"/>
              <a:t>⚠️ A </a:t>
            </a:r>
            <a:r>
              <a:rPr lang="en-US" sz="3200" u="sng" dirty="0"/>
              <a:t>Yes</a:t>
            </a:r>
            <a:r>
              <a:rPr lang="en-US" sz="3200" dirty="0"/>
              <a:t> vote does NOT approve construction yet. It only funds the design work needed to determine the final scope and cost of the project</a:t>
            </a:r>
          </a:p>
          <a:p>
            <a:pPr marL="91440" indent="0">
              <a:buNone/>
            </a:pPr>
            <a:endParaRPr lang="en-US" sz="3200" dirty="0"/>
          </a:p>
          <a:p>
            <a:pPr marL="91440" indent="0">
              <a:buNone/>
            </a:pPr>
            <a:r>
              <a:rPr lang="en-US" sz="3200" dirty="0"/>
              <a:t>A </a:t>
            </a:r>
            <a:r>
              <a:rPr lang="en-US" sz="3200" u="sng" dirty="0"/>
              <a:t>Yes</a:t>
            </a:r>
            <a:r>
              <a:rPr lang="en-US" sz="3200" dirty="0"/>
              <a:t> vote pays for the professional plans so the district knows exactly what the project will look like and what it will cost</a:t>
            </a:r>
          </a:p>
        </p:txBody>
      </p:sp>
    </p:spTree>
    <p:extLst>
      <p:ext uri="{BB962C8B-B14F-4D97-AF65-F5344CB8AC3E}">
        <p14:creationId xmlns:p14="http://schemas.microsoft.com/office/powerpoint/2010/main" val="727080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5E2E2-C598-CABA-7DCD-3866D2876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21A2D-5491-B347-B25E-7717DB34FAAC}"/>
              </a:ext>
            </a:extLst>
          </p:cNvPr>
          <p:cNvSpPr>
            <a:spLocks noGrp="1"/>
          </p:cNvSpPr>
          <p:nvPr>
            <p:ph type="title"/>
          </p:nvPr>
        </p:nvSpPr>
        <p:spPr>
          <a:xfrm>
            <a:off x="227207" y="99459"/>
            <a:ext cx="11737586" cy="997524"/>
          </a:xfrm>
        </p:spPr>
        <p:txBody>
          <a:bodyPr/>
          <a:lstStyle/>
          <a:p>
            <a:r>
              <a:rPr lang="en-US" sz="4800" dirty="0"/>
              <a:t>Future: 2027 District Meeting </a:t>
            </a:r>
          </a:p>
        </p:txBody>
      </p:sp>
      <p:sp>
        <p:nvSpPr>
          <p:cNvPr id="3" name="Content Placeholder 2">
            <a:extLst>
              <a:ext uri="{FF2B5EF4-FFF2-40B4-BE49-F238E27FC236}">
                <a16:creationId xmlns:a16="http://schemas.microsoft.com/office/drawing/2014/main" id="{49CCDDD8-02CC-0C41-24E0-B36EC18EBC90}"/>
              </a:ext>
            </a:extLst>
          </p:cNvPr>
          <p:cNvSpPr>
            <a:spLocks noGrp="1"/>
          </p:cNvSpPr>
          <p:nvPr>
            <p:ph idx="1"/>
          </p:nvPr>
        </p:nvSpPr>
        <p:spPr>
          <a:xfrm>
            <a:off x="302014" y="1416258"/>
            <a:ext cx="11328011" cy="5251242"/>
          </a:xfrm>
        </p:spPr>
        <p:txBody>
          <a:bodyPr>
            <a:normAutofit/>
          </a:bodyPr>
          <a:lstStyle/>
          <a:p>
            <a:pPr marL="548640" indent="-457200">
              <a:defRPr/>
            </a:pPr>
            <a:r>
              <a:rPr lang="en-US" sz="3200" dirty="0">
                <a:solidFill>
                  <a:srgbClr val="FFFFFF"/>
                </a:solidFill>
              </a:rPr>
              <a:t>If the Article at Special District Meeting is approved, residents will be asked to support an article to fund the construction of the project at the April 2027 District Meeting</a:t>
            </a:r>
          </a:p>
          <a:p>
            <a:pPr marL="91440" indent="0">
              <a:buNone/>
              <a:defRPr/>
            </a:pPr>
            <a:endParaRPr lang="en-US" sz="3200" dirty="0">
              <a:solidFill>
                <a:srgbClr val="FFFFFF"/>
              </a:solidFill>
            </a:endParaRPr>
          </a:p>
          <a:p>
            <a:pPr marL="91440" lvl="0" indent="0">
              <a:buNone/>
              <a:defRPr/>
            </a:pPr>
            <a:endParaRPr lang="en-US" sz="2800" dirty="0">
              <a:solidFill>
                <a:srgbClr val="FFFFFF"/>
              </a:solidFill>
            </a:endParaRPr>
          </a:p>
        </p:txBody>
      </p:sp>
    </p:spTree>
    <p:extLst>
      <p:ext uri="{BB962C8B-B14F-4D97-AF65-F5344CB8AC3E}">
        <p14:creationId xmlns:p14="http://schemas.microsoft.com/office/powerpoint/2010/main" val="310567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3798-DEB2-7395-ED36-208BB30C0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F99D3-EAD5-84F3-DBF7-99CB44B1D071}"/>
              </a:ext>
            </a:extLst>
          </p:cNvPr>
          <p:cNvSpPr>
            <a:spLocks noGrp="1"/>
          </p:cNvSpPr>
          <p:nvPr>
            <p:ph type="title"/>
          </p:nvPr>
        </p:nvSpPr>
        <p:spPr>
          <a:xfrm>
            <a:off x="178190" y="261384"/>
            <a:ext cx="5652464" cy="997524"/>
          </a:xfrm>
        </p:spPr>
        <p:txBody>
          <a:bodyPr/>
          <a:lstStyle/>
          <a:p>
            <a:r>
              <a:rPr lang="en-US" sz="4800" dirty="0"/>
              <a:t>cost</a:t>
            </a:r>
          </a:p>
        </p:txBody>
      </p:sp>
      <p:sp>
        <p:nvSpPr>
          <p:cNvPr id="3" name="Content Placeholder 2">
            <a:extLst>
              <a:ext uri="{FF2B5EF4-FFF2-40B4-BE49-F238E27FC236}">
                <a16:creationId xmlns:a16="http://schemas.microsoft.com/office/drawing/2014/main" id="{73FB3EC9-BA41-21C0-04DF-8C0F97D8FE74}"/>
              </a:ext>
            </a:extLst>
          </p:cNvPr>
          <p:cNvSpPr>
            <a:spLocks noGrp="1"/>
          </p:cNvSpPr>
          <p:nvPr>
            <p:ph idx="1"/>
          </p:nvPr>
        </p:nvSpPr>
        <p:spPr>
          <a:xfrm>
            <a:off x="302014" y="1416258"/>
            <a:ext cx="11328011" cy="5251242"/>
          </a:xfrm>
        </p:spPr>
        <p:txBody>
          <a:bodyPr>
            <a:normAutofit/>
          </a:bodyPr>
          <a:lstStyle/>
          <a:p>
            <a:pPr marL="548640" lvl="0" indent="-457200">
              <a:defRPr/>
            </a:pPr>
            <a:r>
              <a:rPr lang="en-US" sz="2800" dirty="0"/>
              <a:t>As a result of the Building Committee’s April 16th decision to obtain three separate design plans from Saccoccio, all three cost estimates will not be available until those plans have been completed and reviewed</a:t>
            </a:r>
          </a:p>
          <a:p>
            <a:pPr marL="91440" lvl="0" indent="0">
              <a:buNone/>
              <a:defRPr/>
            </a:pPr>
            <a:endParaRPr lang="en-US" sz="2800" dirty="0"/>
          </a:p>
          <a:p>
            <a:pPr marL="548640" lvl="0" indent="-457200">
              <a:defRPr/>
            </a:pPr>
            <a:r>
              <a:rPr lang="en-US" sz="2800" dirty="0">
                <a:solidFill>
                  <a:schemeClr val="bg2">
                    <a:lumMod val="10000"/>
                    <a:lumOff val="90000"/>
                  </a:schemeClr>
                </a:solidFill>
              </a:rPr>
              <a:t>Due to this, it has been recommended to the Prudential Committee to withdraw Article </a:t>
            </a:r>
            <a:r>
              <a:rPr lang="en-US" sz="2800">
                <a:solidFill>
                  <a:schemeClr val="bg2">
                    <a:lumMod val="10000"/>
                    <a:lumOff val="90000"/>
                  </a:schemeClr>
                </a:solidFill>
              </a:rPr>
              <a:t>14 </a:t>
            </a:r>
            <a:endParaRPr lang="en-US" sz="2800" dirty="0">
              <a:solidFill>
                <a:schemeClr val="bg2">
                  <a:lumMod val="10000"/>
                  <a:lumOff val="90000"/>
                </a:schemeClr>
              </a:solidFill>
            </a:endParaRPr>
          </a:p>
        </p:txBody>
      </p:sp>
    </p:spTree>
    <p:extLst>
      <p:ext uri="{BB962C8B-B14F-4D97-AF65-F5344CB8AC3E}">
        <p14:creationId xmlns:p14="http://schemas.microsoft.com/office/powerpoint/2010/main" val="3930475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50C10-1012-2070-B4BB-CA4F25C9A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C4826-DAFE-21D4-86B9-F0F4AA940D82}"/>
              </a:ext>
            </a:extLst>
          </p:cNvPr>
          <p:cNvSpPr>
            <a:spLocks noGrp="1"/>
          </p:cNvSpPr>
          <p:nvPr>
            <p:ph type="title"/>
          </p:nvPr>
        </p:nvSpPr>
        <p:spPr>
          <a:xfrm>
            <a:off x="227207" y="99459"/>
            <a:ext cx="11737586" cy="997524"/>
          </a:xfrm>
        </p:spPr>
        <p:txBody>
          <a:bodyPr/>
          <a:lstStyle/>
          <a:p>
            <a:r>
              <a:rPr lang="en-US" sz="4800" dirty="0"/>
              <a:t>Fire station tour </a:t>
            </a:r>
          </a:p>
        </p:txBody>
      </p:sp>
      <p:sp>
        <p:nvSpPr>
          <p:cNvPr id="3" name="Content Placeholder 2">
            <a:extLst>
              <a:ext uri="{FF2B5EF4-FFF2-40B4-BE49-F238E27FC236}">
                <a16:creationId xmlns:a16="http://schemas.microsoft.com/office/drawing/2014/main" id="{41D114CA-389E-1933-778B-4E45FAD2FC92}"/>
              </a:ext>
            </a:extLst>
          </p:cNvPr>
          <p:cNvSpPr>
            <a:spLocks noGrp="1"/>
          </p:cNvSpPr>
          <p:nvPr>
            <p:ph idx="1"/>
          </p:nvPr>
        </p:nvSpPr>
        <p:spPr>
          <a:xfrm>
            <a:off x="302014" y="1416258"/>
            <a:ext cx="11328011" cy="5251242"/>
          </a:xfrm>
        </p:spPr>
        <p:txBody>
          <a:bodyPr>
            <a:normAutofit/>
          </a:bodyPr>
          <a:lstStyle/>
          <a:p>
            <a:pPr marL="548640" lvl="0" indent="-457200">
              <a:defRPr/>
            </a:pPr>
            <a:r>
              <a:rPr lang="en-US" sz="3600" dirty="0"/>
              <a:t>After questions, we will offer a tour of the station so attendees can see our current facilities and better understand the limitations and challenges of the current building</a:t>
            </a:r>
            <a:endParaRPr lang="en-US" sz="3600" dirty="0">
              <a:solidFill>
                <a:srgbClr val="FFFFFF"/>
              </a:solidFill>
            </a:endParaRPr>
          </a:p>
        </p:txBody>
      </p:sp>
    </p:spTree>
    <p:extLst>
      <p:ext uri="{BB962C8B-B14F-4D97-AF65-F5344CB8AC3E}">
        <p14:creationId xmlns:p14="http://schemas.microsoft.com/office/powerpoint/2010/main" val="48321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87EA-8BB3-79C6-656A-1A8ABD658D7E}"/>
              </a:ext>
            </a:extLst>
          </p:cNvPr>
          <p:cNvSpPr>
            <a:spLocks noGrp="1"/>
          </p:cNvSpPr>
          <p:nvPr>
            <p:ph type="title"/>
          </p:nvPr>
        </p:nvSpPr>
        <p:spPr>
          <a:xfrm>
            <a:off x="255586" y="1562675"/>
            <a:ext cx="10164764" cy="1590099"/>
          </a:xfrm>
        </p:spPr>
        <p:txBody>
          <a:bodyPr/>
          <a:lstStyle/>
          <a:p>
            <a:br>
              <a:rPr lang="en-US" sz="3200" u="none" dirty="0"/>
            </a:br>
            <a:br>
              <a:rPr lang="en-US" sz="3200" u="none" dirty="0"/>
            </a:br>
            <a:br>
              <a:rPr lang="en-US" sz="3200" u="none" dirty="0"/>
            </a:br>
            <a:r>
              <a:rPr lang="en-US" sz="3200" u="none" dirty="0"/>
              <a:t>On behalf of the men and women of the </a:t>
            </a:r>
            <a:r>
              <a:rPr lang="en-US" sz="3200" u="none" dirty="0" err="1"/>
              <a:t>wbfd</a:t>
            </a:r>
            <a:r>
              <a:rPr lang="en-US" sz="3200" u="none" dirty="0"/>
              <a:t>, thank-you for your continued support</a:t>
            </a:r>
            <a:br>
              <a:rPr lang="en-US" sz="3200" u="none" dirty="0"/>
            </a:br>
            <a:br>
              <a:rPr lang="en-US" sz="3200" u="none" dirty="0"/>
            </a:br>
            <a:r>
              <a:rPr lang="en-US" sz="3200" u="none" dirty="0"/>
              <a:t>                                                  </a:t>
            </a:r>
            <a:br>
              <a:rPr lang="en-US" sz="3200" u="none" dirty="0"/>
            </a:br>
            <a:r>
              <a:rPr lang="en-US" sz="3200" u="none" dirty="0"/>
              <a:t>                                   </a:t>
            </a:r>
            <a:r>
              <a:rPr lang="en-US" sz="6600" u="none" dirty="0">
                <a:solidFill>
                  <a:srgbClr val="C00000"/>
                </a:solidFill>
              </a:rPr>
              <a:t>Questions?</a:t>
            </a:r>
          </a:p>
        </p:txBody>
      </p:sp>
      <p:pic>
        <p:nvPicPr>
          <p:cNvPr id="7" name="Content Placeholder 6">
            <a:extLst>
              <a:ext uri="{FF2B5EF4-FFF2-40B4-BE49-F238E27FC236}">
                <a16:creationId xmlns:a16="http://schemas.microsoft.com/office/drawing/2014/main" id="{E7B7834A-001A-C392-5277-084AE65A444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229598" y="3962797"/>
            <a:ext cx="3635375" cy="2726530"/>
          </a:xfrm>
          <a:prstGeom prst="rect">
            <a:avLst/>
          </a:prstGeom>
        </p:spPr>
      </p:pic>
      <p:pic>
        <p:nvPicPr>
          <p:cNvPr id="12" name="Picture 11">
            <a:extLst>
              <a:ext uri="{FF2B5EF4-FFF2-40B4-BE49-F238E27FC236}">
                <a16:creationId xmlns:a16="http://schemas.microsoft.com/office/drawing/2014/main" id="{3455BB46-6BA4-41BC-1FEA-6E55DA659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6156" y="168673"/>
            <a:ext cx="1238817" cy="1515247"/>
          </a:xfrm>
          <a:prstGeom prst="rect">
            <a:avLst/>
          </a:prstGeom>
        </p:spPr>
      </p:pic>
      <p:pic>
        <p:nvPicPr>
          <p:cNvPr id="4" name="Picture 3">
            <a:extLst>
              <a:ext uri="{FF2B5EF4-FFF2-40B4-BE49-F238E27FC236}">
                <a16:creationId xmlns:a16="http://schemas.microsoft.com/office/drawing/2014/main" id="{DC6F4F4F-135F-4DA3-7981-D961419AB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27" y="3962797"/>
            <a:ext cx="5045072" cy="2726530"/>
          </a:xfrm>
          <a:prstGeom prst="rect">
            <a:avLst/>
          </a:prstGeom>
        </p:spPr>
      </p:pic>
    </p:spTree>
    <p:extLst>
      <p:ext uri="{BB962C8B-B14F-4D97-AF65-F5344CB8AC3E}">
        <p14:creationId xmlns:p14="http://schemas.microsoft.com/office/powerpoint/2010/main" val="327273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531B-0CA1-86D1-FC18-33BA19DAC5C0}"/>
            </a:ext>
          </a:extLst>
        </p:cNvPr>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B99AFE9-4812-F3BC-6498-D0E12683B2F4}"/>
              </a:ext>
            </a:extLst>
          </p:cNvPr>
          <p:cNvGraphicFramePr>
            <a:graphicFrameLocks noChangeAspect="1"/>
          </p:cNvGraphicFramePr>
          <p:nvPr>
            <p:extLst>
              <p:ext uri="{D42A27DB-BD31-4B8C-83A1-F6EECF244321}">
                <p14:modId xmlns:p14="http://schemas.microsoft.com/office/powerpoint/2010/main" val="3455299631"/>
              </p:ext>
            </p:extLst>
          </p:nvPr>
        </p:nvGraphicFramePr>
        <p:xfrm>
          <a:off x="3322638" y="0"/>
          <a:ext cx="5497512" cy="6450013"/>
        </p:xfrm>
        <a:graphic>
          <a:graphicData uri="http://schemas.openxmlformats.org/presentationml/2006/ole">
            <mc:AlternateContent xmlns:mc="http://schemas.openxmlformats.org/markup-compatibility/2006">
              <mc:Choice xmlns:v="urn:schemas-microsoft-com:vml" Requires="v">
                <p:oleObj name="Document" r:id="rId3" imgW="5737900" imgH="6731918" progId="Word.Document.12">
                  <p:embed/>
                </p:oleObj>
              </mc:Choice>
              <mc:Fallback>
                <p:oleObj name="Document" r:id="rId3" imgW="5737900" imgH="6731918" progId="Word.Document.12">
                  <p:embed/>
                  <p:pic>
                    <p:nvPicPr>
                      <p:cNvPr id="3" name="Object 2">
                        <a:extLst>
                          <a:ext uri="{FF2B5EF4-FFF2-40B4-BE49-F238E27FC236}">
                            <a16:creationId xmlns:a16="http://schemas.microsoft.com/office/drawing/2014/main" id="{3B99AFE9-4812-F3BC-6498-D0E12683B2F4}"/>
                          </a:ext>
                        </a:extLst>
                      </p:cNvPr>
                      <p:cNvPicPr/>
                      <p:nvPr/>
                    </p:nvPicPr>
                    <p:blipFill>
                      <a:blip r:embed="rId4"/>
                      <a:stretch>
                        <a:fillRect/>
                      </a:stretch>
                    </p:blipFill>
                    <p:spPr>
                      <a:xfrm>
                        <a:off x="3322638" y="0"/>
                        <a:ext cx="5497512" cy="6450013"/>
                      </a:xfrm>
                      <a:prstGeom prst="rect">
                        <a:avLst/>
                      </a:prstGeom>
                    </p:spPr>
                  </p:pic>
                </p:oleObj>
              </mc:Fallback>
            </mc:AlternateContent>
          </a:graphicData>
        </a:graphic>
      </p:graphicFrame>
    </p:spTree>
    <p:extLst>
      <p:ext uri="{BB962C8B-B14F-4D97-AF65-F5344CB8AC3E}">
        <p14:creationId xmlns:p14="http://schemas.microsoft.com/office/powerpoint/2010/main" val="51291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231D7-5BFB-9A93-0786-149FDAFACA9E}"/>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B1CCEE80-43E9-C5DF-871E-26929550A7D6}"/>
              </a:ext>
            </a:extLst>
          </p:cNvPr>
          <p:cNvSpPr>
            <a:spLocks noGrp="1"/>
          </p:cNvSpPr>
          <p:nvPr>
            <p:ph type="subTitle" idx="1"/>
          </p:nvPr>
        </p:nvSpPr>
        <p:spPr>
          <a:xfrm>
            <a:off x="450829" y="3324225"/>
            <a:ext cx="11290342" cy="3152776"/>
          </a:xfrm>
        </p:spPr>
        <p:txBody>
          <a:bodyPr>
            <a:noAutofit/>
          </a:bodyPr>
          <a:lstStyle/>
          <a:p>
            <a:endParaRPr lang="en-US" sz="5400" dirty="0"/>
          </a:p>
          <a:p>
            <a:endParaRPr lang="en-US" sz="5400" dirty="0"/>
          </a:p>
          <a:p>
            <a:r>
              <a:rPr lang="en-US" sz="4800" b="1" u="sng" dirty="0">
                <a:latin typeface="+mj-lt"/>
              </a:rPr>
              <a:t>PRIOR PRESENTATION</a:t>
            </a:r>
          </a:p>
          <a:p>
            <a:endParaRPr lang="en-US" sz="5400" dirty="0"/>
          </a:p>
          <a:p>
            <a:r>
              <a:rPr lang="en-US" sz="4800" dirty="0"/>
              <a:t>Presentation to the West Barnstable Civic Association was held on October 21st. </a:t>
            </a:r>
          </a:p>
          <a:p>
            <a:r>
              <a:rPr lang="en-US" sz="4800" dirty="0"/>
              <a:t>This presentation highlighted the limitations and challenges of the current building </a:t>
            </a:r>
          </a:p>
          <a:p>
            <a:endParaRPr lang="en-US" sz="6000" dirty="0"/>
          </a:p>
          <a:p>
            <a:endParaRPr lang="en-US" sz="6000" dirty="0"/>
          </a:p>
          <a:p>
            <a:r>
              <a:rPr lang="en-US" sz="4000" i="1" dirty="0"/>
              <a:t>Presentation was recorded and is available on the WBCA website under the 2025 October Meeting</a:t>
            </a:r>
          </a:p>
        </p:txBody>
      </p:sp>
    </p:spTree>
    <p:extLst>
      <p:ext uri="{BB962C8B-B14F-4D97-AF65-F5344CB8AC3E}">
        <p14:creationId xmlns:p14="http://schemas.microsoft.com/office/powerpoint/2010/main" val="60775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9B3D-8206-A7B2-C04B-AC46A9B739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FA984-9613-37C3-3ACE-3FAABD13CA4F}"/>
              </a:ext>
            </a:extLst>
          </p:cNvPr>
          <p:cNvSpPr>
            <a:spLocks noGrp="1"/>
          </p:cNvSpPr>
          <p:nvPr>
            <p:ph idx="1"/>
          </p:nvPr>
        </p:nvSpPr>
        <p:spPr>
          <a:xfrm>
            <a:off x="161925" y="142875"/>
            <a:ext cx="11877675" cy="6534150"/>
          </a:xfrm>
        </p:spPr>
        <p:txBody>
          <a:bodyPr>
            <a:normAutofit/>
          </a:bodyPr>
          <a:lstStyle/>
          <a:p>
            <a:pPr marL="91440" indent="0">
              <a:lnSpc>
                <a:spcPct val="100000"/>
              </a:lnSpc>
              <a:spcBef>
                <a:spcPts val="0"/>
              </a:spcBef>
              <a:buNone/>
            </a:pPr>
            <a:r>
              <a:rPr lang="en-US" sz="2800" b="1" dirty="0"/>
              <a:t>Station was built in 1988. Station has not been renovated or added to since.</a:t>
            </a:r>
          </a:p>
          <a:p>
            <a:pPr marL="91440" indent="0">
              <a:lnSpc>
                <a:spcPct val="100000"/>
              </a:lnSpc>
              <a:spcBef>
                <a:spcPts val="0"/>
              </a:spcBef>
              <a:buNone/>
            </a:pPr>
            <a:r>
              <a:rPr lang="en-US" sz="2800" b="1" dirty="0"/>
              <a:t>Staffing has increased and the Fire Station is now staffed 24/7.</a:t>
            </a:r>
          </a:p>
          <a:p>
            <a:pPr marL="91440" indent="0">
              <a:buNone/>
            </a:pPr>
            <a:r>
              <a:rPr lang="en-US" sz="2800" u="sng" dirty="0"/>
              <a:t>Year Barnstable Fire District Stations Were Constructed</a:t>
            </a:r>
          </a:p>
          <a:p>
            <a:pPr marL="91440" indent="0">
              <a:buNone/>
            </a:pPr>
            <a:r>
              <a:rPr lang="en-US" sz="2800" dirty="0"/>
              <a:t>				         </a:t>
            </a:r>
            <a:r>
              <a:rPr lang="en-US" sz="2800" u="sng" dirty="0"/>
              <a:t>Current  </a:t>
            </a:r>
          </a:p>
          <a:p>
            <a:pPr marL="91440" indent="0">
              <a:lnSpc>
                <a:spcPct val="100000"/>
              </a:lnSpc>
              <a:buNone/>
            </a:pPr>
            <a:r>
              <a:rPr lang="en-US" sz="2400" dirty="0">
                <a:solidFill>
                  <a:schemeClr val="bg1"/>
                </a:solidFill>
                <a:highlight>
                  <a:srgbClr val="FFFF00"/>
                </a:highlight>
              </a:rPr>
              <a:t>West Barnstable (1950)	           1988</a:t>
            </a:r>
          </a:p>
          <a:p>
            <a:pPr marL="91440" indent="0">
              <a:lnSpc>
                <a:spcPct val="100000"/>
              </a:lnSpc>
              <a:buNone/>
            </a:pPr>
            <a:r>
              <a:rPr lang="en-US" sz="2400" dirty="0"/>
              <a:t>COMM HQ (1926)	                          1990 (Taj Mahal)</a:t>
            </a:r>
            <a:r>
              <a:rPr lang="en-US" sz="2800" dirty="0"/>
              <a:t>	          </a:t>
            </a:r>
            <a:r>
              <a:rPr lang="en-US" sz="2400" dirty="0"/>
              <a:t>Modern Living Quarters</a:t>
            </a:r>
          </a:p>
          <a:p>
            <a:pPr marL="91440" indent="0">
              <a:lnSpc>
                <a:spcPct val="100000"/>
              </a:lnSpc>
              <a:buNone/>
            </a:pPr>
            <a:r>
              <a:rPr lang="en-US" sz="2400" dirty="0"/>
              <a:t>COMM Sta 3 (1975)		            2003			            Modern Living Quarters</a:t>
            </a:r>
          </a:p>
          <a:p>
            <a:pPr marL="91440" indent="0">
              <a:lnSpc>
                <a:spcPct val="100000"/>
              </a:lnSpc>
              <a:buNone/>
            </a:pPr>
            <a:r>
              <a:rPr lang="en-US" sz="2400" dirty="0"/>
              <a:t>COMM Sta 2 (1926/1962)	            2010			            Modern Living Quarters</a:t>
            </a:r>
          </a:p>
          <a:p>
            <a:pPr marL="91440" indent="0">
              <a:lnSpc>
                <a:spcPct val="100000"/>
              </a:lnSpc>
              <a:buNone/>
            </a:pPr>
            <a:r>
              <a:rPr lang="en-US" sz="2400" dirty="0"/>
              <a:t>Hyannis (1964/1987)	            2018			            Modern Living Quarters</a:t>
            </a:r>
          </a:p>
          <a:p>
            <a:pPr marL="91440" indent="0">
              <a:lnSpc>
                <a:spcPct val="100000"/>
              </a:lnSpc>
              <a:buNone/>
            </a:pPr>
            <a:r>
              <a:rPr lang="en-US" sz="2400" dirty="0"/>
              <a:t>Cotuit (1938/1991)		            (started ren/addition 2026)    Modern Living Quarters</a:t>
            </a:r>
          </a:p>
          <a:p>
            <a:pPr marL="91440" indent="0">
              <a:lnSpc>
                <a:spcPct val="100000"/>
              </a:lnSpc>
              <a:buNone/>
            </a:pPr>
            <a:r>
              <a:rPr lang="en-US" sz="2400" dirty="0"/>
              <a:t>Barnstable (1935/1974) 	            (started new station 2026)</a:t>
            </a:r>
            <a:r>
              <a:rPr lang="en-US" sz="2000" dirty="0"/>
              <a:t>      </a:t>
            </a:r>
            <a:r>
              <a:rPr lang="en-US" sz="2400" dirty="0"/>
              <a:t>Modern Living Quarters</a:t>
            </a:r>
          </a:p>
          <a:p>
            <a:pPr marL="91440" indent="0">
              <a:lnSpc>
                <a:spcPct val="100000"/>
              </a:lnSpc>
              <a:buNone/>
            </a:pPr>
            <a:r>
              <a:rPr lang="en-US" sz="2400" dirty="0"/>
              <a:t>                       (ren 2000/2001)</a:t>
            </a:r>
          </a:p>
        </p:txBody>
      </p:sp>
    </p:spTree>
    <p:extLst>
      <p:ext uri="{BB962C8B-B14F-4D97-AF65-F5344CB8AC3E}">
        <p14:creationId xmlns:p14="http://schemas.microsoft.com/office/powerpoint/2010/main" val="245872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E6249-AB53-453F-DFCF-FC39A29D8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306A9-A0DD-0BD2-E1E5-22010140F4C1}"/>
              </a:ext>
            </a:extLst>
          </p:cNvPr>
          <p:cNvSpPr>
            <a:spLocks noGrp="1"/>
          </p:cNvSpPr>
          <p:nvPr>
            <p:ph type="title"/>
          </p:nvPr>
        </p:nvSpPr>
        <p:spPr>
          <a:xfrm>
            <a:off x="306106" y="234792"/>
            <a:ext cx="11066743" cy="736758"/>
          </a:xfrm>
        </p:spPr>
        <p:txBody>
          <a:bodyPr/>
          <a:lstStyle/>
          <a:p>
            <a:r>
              <a:rPr lang="en-US" sz="4800" dirty="0"/>
              <a:t>What we </a:t>
            </a:r>
            <a:r>
              <a:rPr lang="en-US" sz="4800"/>
              <a:t>are proposing </a:t>
            </a:r>
            <a:endParaRPr lang="en-US" sz="4800" dirty="0"/>
          </a:p>
        </p:txBody>
      </p:sp>
      <p:sp>
        <p:nvSpPr>
          <p:cNvPr id="3" name="Content Placeholder 2">
            <a:extLst>
              <a:ext uri="{FF2B5EF4-FFF2-40B4-BE49-F238E27FC236}">
                <a16:creationId xmlns:a16="http://schemas.microsoft.com/office/drawing/2014/main" id="{AED274B5-008F-2DC7-DE7E-0F4716500883}"/>
              </a:ext>
            </a:extLst>
          </p:cNvPr>
          <p:cNvSpPr>
            <a:spLocks noGrp="1"/>
          </p:cNvSpPr>
          <p:nvPr>
            <p:ph idx="1"/>
          </p:nvPr>
        </p:nvSpPr>
        <p:spPr>
          <a:xfrm>
            <a:off x="200025" y="895351"/>
            <a:ext cx="11877675" cy="5895974"/>
          </a:xfrm>
        </p:spPr>
        <p:txBody>
          <a:bodyPr>
            <a:normAutofit lnSpcReduction="10000"/>
          </a:bodyPr>
          <a:lstStyle/>
          <a:p>
            <a:pPr marL="320040"/>
            <a:r>
              <a:rPr lang="en-US" sz="3600" dirty="0"/>
              <a:t>Renovate the existing living areas of the fire station (excluding apparatus bays, shop, storage room) and construct an addition to meet the department’s current and future operational needs</a:t>
            </a:r>
          </a:p>
          <a:p>
            <a:pPr marL="91440" indent="0">
              <a:buNone/>
            </a:pPr>
            <a:endParaRPr lang="en-US" sz="3600" dirty="0"/>
          </a:p>
          <a:p>
            <a:pPr marL="320040"/>
            <a:r>
              <a:rPr lang="en-US" sz="3600" dirty="0"/>
              <a:t>Improvements will include appropriately designed male and female facilities, adequate administrative office space, and modernized living quarters that reflect today’s standards for firefighter health, safety, and functionality</a:t>
            </a:r>
          </a:p>
        </p:txBody>
      </p:sp>
    </p:spTree>
    <p:extLst>
      <p:ext uri="{BB962C8B-B14F-4D97-AF65-F5344CB8AC3E}">
        <p14:creationId xmlns:p14="http://schemas.microsoft.com/office/powerpoint/2010/main" val="340927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2760-216D-93BC-F73C-896F115570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F2068-CD39-9EAA-5368-94BC252AF053}"/>
              </a:ext>
            </a:extLst>
          </p:cNvPr>
          <p:cNvSpPr>
            <a:spLocks noGrp="1"/>
          </p:cNvSpPr>
          <p:nvPr>
            <p:ph idx="1"/>
          </p:nvPr>
        </p:nvSpPr>
        <p:spPr>
          <a:xfrm>
            <a:off x="161925" y="171450"/>
            <a:ext cx="11944350" cy="6600825"/>
          </a:xfrm>
        </p:spPr>
        <p:txBody>
          <a:bodyPr>
            <a:normAutofit/>
          </a:bodyPr>
          <a:lstStyle/>
          <a:p>
            <a:pPr marL="320040"/>
            <a:r>
              <a:rPr lang="en-US" sz="3600" dirty="0"/>
              <a:t>These upgrades are intended to significantly enhance firefighter safety by incorporating best practices in separation of living and contaminated areas, improved air quality, and proper decontamination considerations</a:t>
            </a:r>
          </a:p>
          <a:p>
            <a:pPr marL="91440" indent="0">
              <a:buNone/>
            </a:pPr>
            <a:endParaRPr lang="en-US" sz="3600" dirty="0"/>
          </a:p>
          <a:p>
            <a:pPr marL="320040"/>
            <a:r>
              <a:rPr lang="en-US" sz="3600" dirty="0"/>
              <a:t>In addition, the project will have a substantial positive impact on morale by providing comfortable, functional, and well-designed living spaces that support personnel during long shifts</a:t>
            </a:r>
          </a:p>
        </p:txBody>
      </p:sp>
    </p:spTree>
    <p:extLst>
      <p:ext uri="{BB962C8B-B14F-4D97-AF65-F5344CB8AC3E}">
        <p14:creationId xmlns:p14="http://schemas.microsoft.com/office/powerpoint/2010/main" val="257564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930DC-9343-177D-9766-5482D6F062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1234B-70EE-B0B0-3E47-2E8E6079A29D}"/>
              </a:ext>
            </a:extLst>
          </p:cNvPr>
          <p:cNvSpPr>
            <a:spLocks noGrp="1"/>
          </p:cNvSpPr>
          <p:nvPr>
            <p:ph idx="1"/>
          </p:nvPr>
        </p:nvSpPr>
        <p:spPr>
          <a:xfrm>
            <a:off x="161925" y="419100"/>
            <a:ext cx="11944350" cy="6353175"/>
          </a:xfrm>
        </p:spPr>
        <p:txBody>
          <a:bodyPr>
            <a:normAutofit/>
          </a:bodyPr>
          <a:lstStyle/>
          <a:p>
            <a:pPr marL="320040"/>
            <a:r>
              <a:rPr lang="en-US" sz="3600" dirty="0"/>
              <a:t>Modernized facilities will also strengthen the department’s ability to recruit and retain qualified personnel by offering a professional, equitable, and supportive work environment that meets the expectations of today’s workforce</a:t>
            </a:r>
          </a:p>
        </p:txBody>
      </p:sp>
    </p:spTree>
    <p:extLst>
      <p:ext uri="{BB962C8B-B14F-4D97-AF65-F5344CB8AC3E}">
        <p14:creationId xmlns:p14="http://schemas.microsoft.com/office/powerpoint/2010/main" val="396665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9CED3-E233-7B3C-8B7C-BC661F58C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083CD-F28E-C181-6475-E9C463EC9E54}"/>
              </a:ext>
            </a:extLst>
          </p:cNvPr>
          <p:cNvSpPr>
            <a:spLocks noGrp="1"/>
          </p:cNvSpPr>
          <p:nvPr>
            <p:ph type="title"/>
          </p:nvPr>
        </p:nvSpPr>
        <p:spPr>
          <a:xfrm>
            <a:off x="306106" y="158592"/>
            <a:ext cx="11066743" cy="736758"/>
          </a:xfrm>
        </p:spPr>
        <p:txBody>
          <a:bodyPr/>
          <a:lstStyle/>
          <a:p>
            <a:r>
              <a:rPr lang="en-US" sz="4800" dirty="0"/>
              <a:t>facts </a:t>
            </a:r>
          </a:p>
        </p:txBody>
      </p:sp>
      <p:sp>
        <p:nvSpPr>
          <p:cNvPr id="3" name="Content Placeholder 2">
            <a:extLst>
              <a:ext uri="{FF2B5EF4-FFF2-40B4-BE49-F238E27FC236}">
                <a16:creationId xmlns:a16="http://schemas.microsoft.com/office/drawing/2014/main" id="{033879F7-6BD8-C2BA-0470-271875F24578}"/>
              </a:ext>
            </a:extLst>
          </p:cNvPr>
          <p:cNvSpPr>
            <a:spLocks noGrp="1"/>
          </p:cNvSpPr>
          <p:nvPr>
            <p:ph idx="1"/>
          </p:nvPr>
        </p:nvSpPr>
        <p:spPr>
          <a:xfrm>
            <a:off x="160620" y="1447800"/>
            <a:ext cx="11926606" cy="4695825"/>
          </a:xfrm>
        </p:spPr>
        <p:txBody>
          <a:bodyPr>
            <a:noAutofit/>
          </a:bodyPr>
          <a:lstStyle/>
          <a:p>
            <a:pPr marL="320040"/>
            <a:r>
              <a:rPr lang="en-US" sz="2800" dirty="0"/>
              <a:t>We are not asking for a  new fire station</a:t>
            </a:r>
          </a:p>
          <a:p>
            <a:pPr marL="91440" indent="0">
              <a:buNone/>
            </a:pPr>
            <a:endParaRPr lang="en-US" sz="2800" dirty="0"/>
          </a:p>
          <a:p>
            <a:pPr marL="320040"/>
            <a:r>
              <a:rPr lang="en-US" sz="2800" dirty="0"/>
              <a:t>We are not asking for anything extra in the plans</a:t>
            </a:r>
          </a:p>
          <a:p>
            <a:pPr marL="91440" indent="0">
              <a:buNone/>
            </a:pPr>
            <a:endParaRPr lang="en-US" sz="2800" dirty="0"/>
          </a:p>
          <a:p>
            <a:pPr marL="320040"/>
            <a:r>
              <a:rPr lang="en-US" sz="2800" dirty="0"/>
              <a:t>Because of financial constraints, we are not asking to add to, renovate or update the following:</a:t>
            </a:r>
          </a:p>
          <a:p>
            <a:pPr marL="91440" indent="0">
              <a:buNone/>
            </a:pPr>
            <a:r>
              <a:rPr lang="en-US" sz="2800" dirty="0"/>
              <a:t>apparatus bays, basement, parking lot, hardscape, landscape, shop, or storage room above the shop</a:t>
            </a:r>
          </a:p>
        </p:txBody>
      </p:sp>
    </p:spTree>
    <p:extLst>
      <p:ext uri="{BB962C8B-B14F-4D97-AF65-F5344CB8AC3E}">
        <p14:creationId xmlns:p14="http://schemas.microsoft.com/office/powerpoint/2010/main" val="3484676903"/>
      </p:ext>
    </p:extLst>
  </p:cSld>
  <p:clrMapOvr>
    <a:masterClrMapping/>
  </p:clrMapOvr>
</p:sld>
</file>

<file path=ppt/theme/theme1.xml><?xml version="1.0" encoding="utf-8"?>
<a:theme xmlns:a="http://schemas.openxmlformats.org/drawingml/2006/main" name="BoldUnderlinesKeynote">
  <a:themeElements>
    <a:clrScheme name="NB - Keynote">
      <a:dk1>
        <a:srgbClr val="000000"/>
      </a:dk1>
      <a:lt1>
        <a:srgbClr val="FFFFFF"/>
      </a:lt1>
      <a:dk2>
        <a:srgbClr val="2C3932"/>
      </a:dk2>
      <a:lt2>
        <a:srgbClr val="FDF6EA"/>
      </a:lt2>
      <a:accent1>
        <a:srgbClr val="003A41"/>
      </a:accent1>
      <a:accent2>
        <a:srgbClr val="ECEBE3"/>
      </a:accent2>
      <a:accent3>
        <a:srgbClr val="400023"/>
      </a:accent3>
      <a:accent4>
        <a:srgbClr val="68989E"/>
      </a:accent4>
      <a:accent5>
        <a:srgbClr val="BFB360"/>
      </a:accent5>
      <a:accent6>
        <a:srgbClr val="BF6093"/>
      </a:accent6>
      <a:hlink>
        <a:srgbClr val="169C9A"/>
      </a:hlink>
      <a:folHlink>
        <a:srgbClr val="E15C3D"/>
      </a:folHlink>
    </a:clrScheme>
    <a:fontScheme name="Custom 9">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d underlines keynote presentation _win32_DN_v2" id="{E18D5B16-117C-46FD-8B97-39D77F728B32}" vid="{93298573-99F9-4CB3-90C8-DB41313B57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A9C388-2C06-4AF2-857C-74055069A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782DA7-86C0-4A84-A860-11A1E6E3FB6B}">
  <ds:schemaRefs>
    <ds:schemaRef ds:uri="http://www.w3.org/XML/1998/namespace"/>
    <ds:schemaRef ds:uri="http://purl.org/dc/terms/"/>
    <ds:schemaRef ds:uri="http://schemas.openxmlformats.org/package/2006/metadata/core-properties"/>
    <ds:schemaRef ds:uri="http://purl.org/dc/elements/1.1/"/>
    <ds:schemaRef ds:uri="http://purl.org/dc/dcmitype/"/>
    <ds:schemaRef ds:uri="http://schemas.microsoft.com/sharepoint/v3"/>
    <ds:schemaRef ds:uri="http://schemas.microsoft.com/office/2006/documentManagement/types"/>
    <ds:schemaRef ds:uri="http://schemas.microsoft.com/office/infopath/2007/PartnerControls"/>
    <ds:schemaRef ds:uri="230e9df3-be65-4c73-a93b-d1236ebd677e"/>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076F8FCD-0A1F-4F6A-8F55-15E9E87E2E4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{5E4848F1-BF39-442D-9A12-21FE0C5E4480}e68b7f07-47f1-4c94-a1ca-e7d736a42cf8-TF86f18fb6-1448-4a46-9973-da86b5b4a1df94418399_win32</Template>
  <TotalTime>2897</TotalTime>
  <Words>1540</Words>
  <Application>Microsoft Office PowerPoint</Application>
  <PresentationFormat>Widescreen</PresentationFormat>
  <Paragraphs>167</Paragraphs>
  <Slides>28</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Aptos</vt:lpstr>
      <vt:lpstr>Aptos Light</vt:lpstr>
      <vt:lpstr>Arial</vt:lpstr>
      <vt:lpstr>Wingdings</vt:lpstr>
      <vt:lpstr>BoldUnderlinesKeynote</vt:lpstr>
      <vt:lpstr>Document</vt:lpstr>
      <vt:lpstr>Informational session: Station Renovation and addition</vt:lpstr>
      <vt:lpstr>PowerPoint Presentation</vt:lpstr>
      <vt:lpstr>PowerPoint Presentation</vt:lpstr>
      <vt:lpstr>PowerPoint Presentation</vt:lpstr>
      <vt:lpstr>PowerPoint Presentation</vt:lpstr>
      <vt:lpstr>What we are proposing </vt:lpstr>
      <vt:lpstr>PowerPoint Presentation</vt:lpstr>
      <vt:lpstr>PowerPoint Presentation</vt:lpstr>
      <vt:lpstr>facts </vt:lpstr>
      <vt:lpstr>PowerPoint Presentation</vt:lpstr>
      <vt:lpstr>Feasibility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Floor  example of #2 moderate renovation/addition (April 14th)</vt:lpstr>
      <vt:lpstr>Second Floor  example of #2 moderate renovation/addition (April 14th)  </vt:lpstr>
      <vt:lpstr>Next steps</vt:lpstr>
      <vt:lpstr>PowerPoint Presentation</vt:lpstr>
      <vt:lpstr>PowerPoint Presentation</vt:lpstr>
      <vt:lpstr>PowerPoint Presentation</vt:lpstr>
      <vt:lpstr>Future: 2027 District Meeting </vt:lpstr>
      <vt:lpstr>cost</vt:lpstr>
      <vt:lpstr>Fire station tour </vt:lpstr>
      <vt:lpstr>   On behalf of the men and women of the wbfd, thank-you for your continued support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Morrison</dc:creator>
  <cp:lastModifiedBy>Brian Morrison</cp:lastModifiedBy>
  <cp:revision>1</cp:revision>
  <dcterms:created xsi:type="dcterms:W3CDTF">2026-03-11T16:08:43Z</dcterms:created>
  <dcterms:modified xsi:type="dcterms:W3CDTF">2026-04-28T11:06:24Z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