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19"/>
  </p:notesMasterIdLst>
  <p:sldIdLst>
    <p:sldId id="256" r:id="rId3"/>
    <p:sldId id="257" r:id="rId4"/>
    <p:sldId id="258" r:id="rId5"/>
    <p:sldId id="267" r:id="rId6"/>
    <p:sldId id="271" r:id="rId7"/>
    <p:sldId id="259" r:id="rId8"/>
    <p:sldId id="270" r:id="rId9"/>
    <p:sldId id="260" r:id="rId10"/>
    <p:sldId id="261" r:id="rId11"/>
    <p:sldId id="262" r:id="rId12"/>
    <p:sldId id="263" r:id="rId13"/>
    <p:sldId id="264" r:id="rId14"/>
    <p:sldId id="272" r:id="rId15"/>
    <p:sldId id="273" r:id="rId16"/>
    <p:sldId id="268" r:id="rId17"/>
    <p:sldId id="269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401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12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0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1ab66e9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1ab66e9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b1ab66e9d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07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5cc2c2d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75cc2c2d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100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4b76ff4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4b76ff4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d4b76ff4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742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69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c96bd25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c96bd25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1c96bd25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1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6" name="Google Shape;1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50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cc2c2d4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75cc2c2d4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20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c96bd2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c96bd2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1c96bd258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5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56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09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01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4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scouting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y Scouts of America Title Master">
  <p:cSld name="Boy Scouts of America Title Mast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/>
          <p:nvPr/>
        </p:nvSpPr>
        <p:spPr>
          <a:xfrm>
            <a:off x="0" y="-2"/>
            <a:ext cx="9147401" cy="6283235"/>
          </a:xfrm>
          <a:prstGeom prst="rect">
            <a:avLst/>
          </a:prstGeom>
          <a:gradFill>
            <a:gsLst>
              <a:gs pos="0">
                <a:srgbClr val="0C2544">
                  <a:alpha val="0"/>
                </a:srgbClr>
              </a:gs>
              <a:gs pos="46000">
                <a:srgbClr val="123866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685800" y="2681210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665018" y="3423922"/>
            <a:ext cx="781396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15073" y="21485"/>
            <a:ext cx="9117256" cy="9909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882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" descr="https://documents.scouting.org/BSA%20Logos/BsaLogoOriginal.jp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4760" y="6195845"/>
            <a:ext cx="2697642" cy="4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09" y="245020"/>
            <a:ext cx="5770382" cy="579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23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23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3575050" y="533399"/>
            <a:ext cx="5111750" cy="487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397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38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792288" y="5148263"/>
            <a:ext cx="548640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 rot="5400000">
            <a:off x="2667000" y="-609600"/>
            <a:ext cx="380999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 rot="5400000">
            <a:off x="5219701" y="1943100"/>
            <a:ext cx="487679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 rot="5400000">
            <a:off x="1028701" y="-38099"/>
            <a:ext cx="4876799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y Scouts of America Slide Master Animating Title">
  <p:cSld name="Boy Scouts of America Slide Master Animating 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0" y="0"/>
            <a:ext cx="9147402" cy="752863"/>
            <a:chOff x="0" y="0"/>
            <a:chExt cx="9147402" cy="752863"/>
          </a:xfrm>
        </p:grpSpPr>
        <p:sp>
          <p:nvSpPr>
            <p:cNvPr id="94" name="Google Shape;94;p3"/>
            <p:cNvSpPr/>
            <p:nvPr/>
          </p:nvSpPr>
          <p:spPr>
            <a:xfrm>
              <a:off x="0" y="0"/>
              <a:ext cx="9147401" cy="746816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6000">
                  <a:schemeClr val="accent4"/>
                </a:gs>
                <a:gs pos="100000">
                  <a:schemeClr val="accent3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073" y="21485"/>
              <a:ext cx="9117256" cy="9909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882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flipH="1">
              <a:off x="0" y="652467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5686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3"/>
            <p:cNvPicPr preferRelativeResize="0"/>
            <p:nvPr/>
          </p:nvPicPr>
          <p:blipFill rotWithShape="1">
            <a:blip r:embed="rId2">
              <a:alphaModFix/>
            </a:blip>
            <a:srcRect l="14191" t="28878" r="20607" b="35082"/>
            <a:stretch/>
          </p:blipFill>
          <p:spPr>
            <a:xfrm>
              <a:off x="7798700" y="0"/>
              <a:ext cx="1348701" cy="746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y Scouts of America Slide Master Non Animating Title">
  <p:cSld name="Boy Scouts of America Slide Master Non Animating 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0" y="0"/>
            <a:ext cx="9147402" cy="752863"/>
            <a:chOff x="0" y="0"/>
            <a:chExt cx="9147402" cy="752863"/>
          </a:xfrm>
        </p:grpSpPr>
        <p:sp>
          <p:nvSpPr>
            <p:cNvPr id="104" name="Google Shape;104;p4"/>
            <p:cNvSpPr/>
            <p:nvPr/>
          </p:nvSpPr>
          <p:spPr>
            <a:xfrm>
              <a:off x="0" y="0"/>
              <a:ext cx="9147401" cy="746816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6000">
                  <a:schemeClr val="accent4"/>
                </a:gs>
                <a:gs pos="100000">
                  <a:schemeClr val="accent3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5073" y="21485"/>
              <a:ext cx="9117256" cy="9909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8823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flipH="1">
              <a:off x="0" y="652467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5686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4"/>
            <p:cNvPicPr preferRelativeResize="0"/>
            <p:nvPr/>
          </p:nvPicPr>
          <p:blipFill rotWithShape="1">
            <a:blip r:embed="rId2">
              <a:alphaModFix/>
            </a:blip>
            <a:srcRect l="14191" t="28878" r="20607" b="35082"/>
            <a:stretch/>
          </p:blipFill>
          <p:spPr>
            <a:xfrm>
              <a:off x="7798700" y="0"/>
              <a:ext cx="1348701" cy="746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y Scouts of America Slide Master No Title Bar">
  <p:cSld name="1_Boy Scouts of America Slide Master No Title Ba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scouting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7401" y="0"/>
            <a:ext cx="1350000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661298"/>
            <a:ext cx="9144000" cy="100396"/>
          </a:xfrm>
          <a:prstGeom prst="rect">
            <a:avLst/>
          </a:prstGeom>
          <a:gradFill>
            <a:gsLst>
              <a:gs pos="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5073" y="4221088"/>
            <a:ext cx="9132328" cy="2636912"/>
          </a:xfrm>
          <a:prstGeom prst="rect">
            <a:avLst/>
          </a:prstGeom>
          <a:gradFill>
            <a:gsLst>
              <a:gs pos="0">
                <a:srgbClr val="969696">
                  <a:alpha val="37647"/>
                </a:srgbClr>
              </a:gs>
              <a:gs pos="1000">
                <a:srgbClr val="969696">
                  <a:alpha val="37647"/>
                </a:srgbClr>
              </a:gs>
              <a:gs pos="100000">
                <a:srgbClr val="969696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45645" y="6297634"/>
            <a:ext cx="114430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479933" y="6297634"/>
            <a:ext cx="3354712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5024626" y="6297634"/>
            <a:ext cx="1140488" cy="28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" name="Google Shape;16;p1"/>
          <p:cNvGrpSpPr/>
          <p:nvPr/>
        </p:nvGrpSpPr>
        <p:grpSpPr>
          <a:xfrm>
            <a:off x="0" y="6667200"/>
            <a:ext cx="9147401" cy="190800"/>
            <a:chOff x="0" y="6652260"/>
            <a:chExt cx="9147401" cy="205740"/>
          </a:xfrm>
        </p:grpSpPr>
        <p:sp>
          <p:nvSpPr>
            <p:cNvPr id="17" name="Google Shape;17;p1"/>
            <p:cNvSpPr/>
            <p:nvPr/>
          </p:nvSpPr>
          <p:spPr>
            <a:xfrm>
              <a:off x="3401" y="6652260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3725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8;p1"/>
            <p:cNvGrpSpPr/>
            <p:nvPr/>
          </p:nvGrpSpPr>
          <p:grpSpPr>
            <a:xfrm>
              <a:off x="0" y="6739467"/>
              <a:ext cx="9144000" cy="118533"/>
              <a:chOff x="161764" y="4763530"/>
              <a:chExt cx="9144000" cy="105630"/>
            </a:xfrm>
          </p:grpSpPr>
          <p:sp>
            <p:nvSpPr>
              <p:cNvPr id="19" name="Google Shape;19;p1"/>
              <p:cNvSpPr/>
              <p:nvPr/>
            </p:nvSpPr>
            <p:spPr>
              <a:xfrm>
                <a:off x="161764" y="4763530"/>
                <a:ext cx="9144000" cy="10563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9000">
                    <a:schemeClr val="accent2"/>
                  </a:gs>
                  <a:gs pos="100000">
                    <a:schemeClr val="accent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61764" y="4766570"/>
                <a:ext cx="9144000" cy="501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8823"/>
                    </a:srgbClr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" name="Google Shape;21;p1"/>
          <p:cNvGrpSpPr/>
          <p:nvPr/>
        </p:nvGrpSpPr>
        <p:grpSpPr>
          <a:xfrm>
            <a:off x="0" y="746816"/>
            <a:ext cx="9144001" cy="212107"/>
            <a:chOff x="0" y="1589097"/>
            <a:chExt cx="9144001" cy="212107"/>
          </a:xfrm>
        </p:grpSpPr>
        <p:sp>
          <p:nvSpPr>
            <p:cNvPr id="22" name="Google Shape;22;p1"/>
            <p:cNvSpPr/>
            <p:nvPr/>
          </p:nvSpPr>
          <p:spPr>
            <a:xfrm rot="10800000">
              <a:off x="0" y="1700808"/>
              <a:ext cx="9144000" cy="100396"/>
            </a:xfrm>
            <a:prstGeom prst="rect">
              <a:avLst/>
            </a:prstGeom>
            <a:gradFill>
              <a:gsLst>
                <a:gs pos="0">
                  <a:srgbClr val="000000">
                    <a:alpha val="33725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1"/>
            <p:cNvGrpSpPr/>
            <p:nvPr/>
          </p:nvGrpSpPr>
          <p:grpSpPr>
            <a:xfrm>
              <a:off x="0" y="1589097"/>
              <a:ext cx="9144000" cy="118533"/>
              <a:chOff x="161764" y="4763530"/>
              <a:chExt cx="9144000" cy="105630"/>
            </a:xfrm>
          </p:grpSpPr>
          <p:sp>
            <p:nvSpPr>
              <p:cNvPr id="24" name="Google Shape;24;p1"/>
              <p:cNvSpPr/>
              <p:nvPr/>
            </p:nvSpPr>
            <p:spPr>
              <a:xfrm>
                <a:off x="161764" y="4763530"/>
                <a:ext cx="9144000" cy="10563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89000">
                    <a:schemeClr val="accent2"/>
                  </a:gs>
                  <a:gs pos="100000">
                    <a:schemeClr val="accent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61764" y="4766570"/>
                <a:ext cx="9144000" cy="501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8823"/>
                    </a:srgbClr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" name="Google Shape;26;p1" descr="https://documents.scouting.org/BSA%20Logos/BsaLogoOriginal.jp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4760" y="6195845"/>
            <a:ext cx="2697642" cy="49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"/>
          <p:cNvGrpSpPr/>
          <p:nvPr/>
        </p:nvGrpSpPr>
        <p:grpSpPr>
          <a:xfrm>
            <a:off x="101665" y="763791"/>
            <a:ext cx="8931135" cy="78991"/>
            <a:chOff x="101665" y="766750"/>
            <a:chExt cx="8931135" cy="78991"/>
          </a:xfrm>
        </p:grpSpPr>
        <p:sp>
          <p:nvSpPr>
            <p:cNvPr id="28" name="Google Shape;28;p1"/>
            <p:cNvSpPr/>
            <p:nvPr/>
          </p:nvSpPr>
          <p:spPr>
            <a:xfrm>
              <a:off x="10166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8232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46297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4363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2428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00494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18560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36625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54691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72756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90822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08888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26953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45019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63084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81150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99216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317281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35347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53412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1478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89544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07609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25675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43740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61806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79872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97937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16003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34068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52134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70200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588265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606331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624396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642462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60528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78593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659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14724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32790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750856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68921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786987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5052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8231185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8411841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8592497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8773153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8953809" y="766750"/>
              <a:ext cx="78991" cy="7899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>
                <a:alpha val="4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17565" y="145599"/>
            <a:ext cx="7679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6" descr="AnnivGrStandard_Rev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Google Shape;119;p6" descr="FolioREVISED.jpg"/>
          <p:cNvPicPr preferRelativeResize="0"/>
          <p:nvPr/>
        </p:nvPicPr>
        <p:blipFill rotWithShape="1">
          <a:blip r:embed="rId15">
            <a:alphaModFix/>
          </a:blip>
          <a:srcRect l="86076" b="39384"/>
          <a:stretch/>
        </p:blipFill>
        <p:spPr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67575" y="6405563"/>
            <a:ext cx="1714500" cy="215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719137" y="592911"/>
            <a:ext cx="7772400" cy="25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Arial"/>
              <a:buNone/>
            </a:pPr>
            <a:r>
              <a:rPr lang="en-GB" sz="8000" b="1" i="0" u="none" strike="noStrike" cap="none" dirty="0" smtClean="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Welcome To</a:t>
            </a:r>
            <a:r>
              <a:rPr lang="en-GB" sz="8000" b="1" i="0" u="none" strike="noStrike" cap="none" dirty="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GB" sz="8000" b="1" i="0" u="none" strike="noStrike" cap="none" dirty="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GB" sz="8000" b="1" i="0" u="none" strike="noStrike" cap="none" dirty="0" smtClean="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Troop 52’s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734574" y="3179447"/>
            <a:ext cx="7813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8000" b="1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Court of </a:t>
            </a:r>
            <a:r>
              <a:rPr lang="en-GB" sz="8000" b="1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Honor</a:t>
            </a:r>
            <a:endParaRPr sz="80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Font typeface="Arial"/>
              <a:buNone/>
            </a:pPr>
            <a:r>
              <a:rPr lang="en-GB" sz="6000" b="1" dirty="0" smtClean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August</a:t>
            </a:r>
            <a:r>
              <a:rPr lang="en-GB" sz="6000" b="1" dirty="0" smtClean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 30th</a:t>
            </a:r>
            <a:r>
              <a:rPr lang="en-GB" sz="6000" b="1" i="0" u="none" strike="noStrike" cap="none" dirty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GB" sz="6000" b="1" i="0" u="none" strike="noStrike" cap="none" dirty="0" smtClean="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57450" y="1190225"/>
            <a:ext cx="6529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ctrTitle"/>
          </p:nvPr>
        </p:nvSpPr>
        <p:spPr>
          <a:xfrm>
            <a:off x="838475" y="1975449"/>
            <a:ext cx="7772400" cy="115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First Class Rank</a:t>
            </a:r>
            <a:b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1" dirty="0">
              <a:solidFill>
                <a:srgbClr val="17365D"/>
              </a:solidFill>
            </a:endParaRP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Campbell,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Brett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Eaves,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Goss, Henry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Semph</a:t>
            </a:r>
            <a:endParaRPr sz="3200" b="1" dirty="0">
              <a:solidFill>
                <a:srgbClr val="173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00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5" descr="http://www.scoutingbsa.org/_Images/Boy_Scout/Rank_Patch_Scans/FirstClas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0476" y="3497254"/>
            <a:ext cx="2255100" cy="30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ctrTitle"/>
          </p:nvPr>
        </p:nvSpPr>
        <p:spPr>
          <a:xfrm>
            <a:off x="755575" y="1457864"/>
            <a:ext cx="7772400" cy="124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6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dirty="0">
                <a:solidFill>
                  <a:schemeClr val="tx1"/>
                </a:solidFill>
              </a:rPr>
              <a:t/>
            </a:r>
            <a:br>
              <a:rPr lang="en-GB" sz="6000" b="1" dirty="0">
                <a:solidFill>
                  <a:schemeClr val="tx1"/>
                </a:solidFill>
              </a:rPr>
            </a:br>
            <a:r>
              <a:rPr lang="en-GB" sz="6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Star Rank</a:t>
            </a:r>
            <a:br>
              <a:rPr lang="en-GB" sz="6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Doggett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Jacob Gomes,              Keaton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Hampton, Alejandro Loredo, Jeremy Suh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600" b="0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6" descr="http://www.eaglecoach.org/wp-content/uploads/2013/08/St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2801" y="3233884"/>
            <a:ext cx="2421900" cy="3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ctrTitle"/>
          </p:nvPr>
        </p:nvSpPr>
        <p:spPr>
          <a:xfrm>
            <a:off x="368225" y="1079775"/>
            <a:ext cx="8491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6000" b="1" dirty="0">
                <a:solidFill>
                  <a:srgbClr val="17365D"/>
                </a:solidFill>
              </a:rPr>
              <a:t/>
            </a:r>
            <a:br>
              <a:rPr lang="en-GB" sz="6000" b="1" dirty="0">
                <a:solidFill>
                  <a:srgbClr val="17365D"/>
                </a:solidFill>
              </a:rPr>
            </a:br>
            <a:r>
              <a:rPr lang="en-GB" sz="6000" b="1" dirty="0" smtClean="0">
                <a:solidFill>
                  <a:srgbClr val="17365D"/>
                </a:solidFill>
              </a:rPr>
              <a:t/>
            </a:r>
            <a:br>
              <a:rPr lang="en-GB" sz="6000" b="1" dirty="0" smtClean="0">
                <a:solidFill>
                  <a:srgbClr val="17365D"/>
                </a:solidFill>
              </a:rPr>
            </a:br>
            <a:r>
              <a:rPr lang="en-GB" sz="6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Life </a:t>
            </a:r>
            <a: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  <a:br>
              <a:rPr lang="en-GB" sz="6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Becker, Ethan Ezell,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Srijan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Jagarlamudi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Aditya Rao,              Andrew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Segner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7" descr="http://scout-patches.org/wp-content/uploads/2012/08/Life-Scout-Rank-Emble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570" y="3255965"/>
            <a:ext cx="2276100" cy="30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ctrTitle"/>
          </p:nvPr>
        </p:nvSpPr>
        <p:spPr>
          <a:xfrm>
            <a:off x="401200" y="703325"/>
            <a:ext cx="8349900" cy="15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17365D"/>
                </a:solidFill>
              </a:rPr>
              <a:t/>
            </a:r>
            <a:br>
              <a:rPr lang="en-GB" sz="6000" b="1" dirty="0">
                <a:solidFill>
                  <a:srgbClr val="17365D"/>
                </a:solidFill>
              </a:rPr>
            </a:br>
            <a:r>
              <a:rPr lang="en-GB" sz="6000" b="1" dirty="0">
                <a:solidFill>
                  <a:schemeClr val="tx1"/>
                </a:solidFill>
              </a:rPr>
              <a:t>Eagle </a:t>
            </a:r>
            <a:r>
              <a:rPr lang="en-GB" sz="6000" b="1" dirty="0" smtClean="0">
                <a:solidFill>
                  <a:schemeClr val="tx1"/>
                </a:solidFill>
              </a:rPr>
              <a:t>Recognition</a:t>
            </a:r>
            <a:r>
              <a:rPr lang="en-GB" sz="6000" b="1" dirty="0">
                <a:solidFill>
                  <a:schemeClr val="tx1"/>
                </a:solidFill>
              </a:rPr>
              <a:t/>
            </a:r>
            <a:br>
              <a:rPr lang="en-GB" sz="6000" b="1" dirty="0">
                <a:solidFill>
                  <a:schemeClr val="tx1"/>
                </a:solidFill>
              </a:rPr>
            </a:br>
            <a:endParaRPr sz="6000" b="1" dirty="0">
              <a:solidFill>
                <a:schemeClr val="tx1"/>
              </a:solidFill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1"/>
          </p:nvPr>
        </p:nvSpPr>
        <p:spPr>
          <a:xfrm>
            <a:off x="1375750" y="2573850"/>
            <a:ext cx="6206869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Philip 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“Tommy” Wright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Henry Kelbaugh, III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Jamie Ezell</a:t>
            </a:r>
            <a:r>
              <a:rPr lang="en-GB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017" y="2176780"/>
            <a:ext cx="1942725" cy="23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068" y="1911569"/>
            <a:ext cx="1321325" cy="3504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70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0" y="1500996"/>
            <a:ext cx="9144000" cy="361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</a:pPr>
            <a:r>
              <a:rPr lang="en-GB" sz="6000" b="1" i="0" u="none" strike="noStrike" cap="none" dirty="0" smtClean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en-GB" sz="6000" b="1" i="0" u="none" strike="noStrike" cap="none" dirty="0" smtClean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en-GB" sz="6000" b="1" i="0" u="none" strike="noStrike" cap="none" dirty="0" smtClean="0">
                <a:solidFill>
                  <a:srgbClr val="07376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Palms</a:t>
            </a:r>
            <a:r>
              <a:rPr lang="en-GB" sz="600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6000" b="1" i="0" u="none" strike="noStrike" cap="none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b="1" i="0" u="none" strike="noStrike" cap="none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Bronze</a:t>
            </a:r>
            <a:r>
              <a:rPr lang="en-GB" sz="6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6000" b="1" dirty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Phillip “Tommy” Wright</a:t>
            </a:r>
            <a:b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Henry Kelbaugh</a:t>
            </a:r>
            <a:b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Jamie Ezell</a:t>
            </a:r>
            <a:b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/>
            </a:r>
            <a:b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40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Gold</a:t>
            </a:r>
            <a:br>
              <a:rPr lang="en-US" sz="40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Henry Kelbaugh</a:t>
            </a:r>
            <a:b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Jamie Ezell</a:t>
            </a:r>
            <a:br>
              <a:rPr lang="en-US" sz="3200" b="1" dirty="0" smtClean="0">
                <a:solidFill>
                  <a:srgbClr val="17365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</a:br>
            <a:endParaRPr sz="3200" dirty="0">
              <a:solidFill>
                <a:srgbClr val="173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6000" b="1" i="0" u="none" strike="noStrike" cap="none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Eagle Scout Gold Palm - BSA CAC Scout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4762626"/>
            <a:ext cx="2880803" cy="9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y Scout Rank Insignia — Eagle Peak 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60" y="2700069"/>
            <a:ext cx="2881223" cy="13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3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/>
        </p:nvSpPr>
        <p:spPr>
          <a:xfrm>
            <a:off x="767000" y="609850"/>
            <a:ext cx="75063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New Scoutmaster</a:t>
            </a:r>
            <a:b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Installation Ceremony</a:t>
            </a:r>
            <a:br>
              <a:rPr lang="en-GB" sz="6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James Ezell</a:t>
            </a:r>
            <a:endParaRPr sz="6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551" y="3419025"/>
            <a:ext cx="3040875" cy="30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/>
        </p:nvSpPr>
        <p:spPr>
          <a:xfrm>
            <a:off x="685793" y="3822275"/>
            <a:ext cx="7772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/>
              <a:buNone/>
            </a:pPr>
            <a:endParaRPr sz="8000" b="1" i="0" u="none" strike="noStrike" cap="none" dirty="0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843500" y="1681925"/>
            <a:ext cx="78138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6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6" y="488572"/>
            <a:ext cx="5905804" cy="539777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ctrTitle"/>
          </p:nvPr>
        </p:nvSpPr>
        <p:spPr>
          <a:xfrm>
            <a:off x="685875" y="713260"/>
            <a:ext cx="7772400" cy="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Flag Ceremony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1"/>
          </p:nvPr>
        </p:nvSpPr>
        <p:spPr>
          <a:xfrm>
            <a:off x="665018" y="1247647"/>
            <a:ext cx="78141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u="sng" dirty="0"/>
              <a:t>Pledge of Allegiance: </a:t>
            </a:r>
            <a:r>
              <a:rPr lang="en-GB" sz="2400" dirty="0"/>
              <a:t>I </a:t>
            </a:r>
            <a:r>
              <a:rPr lang="en-GB" sz="2400" b="1" dirty="0"/>
              <a:t>pledge allegiance</a:t>
            </a:r>
            <a:r>
              <a:rPr lang="en-GB" sz="2400" dirty="0"/>
              <a:t> to the Flag of the United States of America, and to the Republic for which it stands, one Nation under God, indivisible, with liberty and justice for all.</a:t>
            </a:r>
            <a:br>
              <a:rPr lang="en-GB" sz="2400" dirty="0"/>
            </a:br>
            <a:r>
              <a:rPr lang="en-GB" u="sng" dirty="0"/>
              <a:t>Scout Law:</a:t>
            </a:r>
            <a:r>
              <a:rPr lang="en-GB" dirty="0"/>
              <a:t> </a:t>
            </a:r>
            <a:r>
              <a:rPr lang="en-GB" sz="2400" dirty="0"/>
              <a:t>A </a:t>
            </a:r>
            <a:r>
              <a:rPr lang="en-GB" sz="2400" b="1" dirty="0"/>
              <a:t>Scout</a:t>
            </a:r>
            <a:r>
              <a:rPr lang="en-GB" sz="2400" dirty="0"/>
              <a:t> is Trustworthy, Loyal, Helpful, Friendly, Courteous, Kind, Obedient, Cheerful, Thrifty, Brave, Clean, and Reverent.</a:t>
            </a:r>
            <a:r>
              <a:rPr lang="en-GB" dirty="0"/>
              <a:t/>
            </a:r>
            <a:br>
              <a:rPr lang="en-GB" dirty="0"/>
            </a:br>
            <a:r>
              <a:rPr lang="en-GB" u="sng" dirty="0"/>
              <a:t>Scout Oath:</a:t>
            </a:r>
            <a:r>
              <a:rPr lang="en-GB" dirty="0"/>
              <a:t> </a:t>
            </a:r>
            <a:r>
              <a:rPr lang="en-GB" sz="2400" dirty="0"/>
              <a:t>On my </a:t>
            </a:r>
            <a:r>
              <a:rPr lang="en-GB" sz="2400" dirty="0" err="1"/>
              <a:t>honor</a:t>
            </a:r>
            <a:r>
              <a:rPr lang="en-GB" sz="2400" dirty="0"/>
              <a:t> I will do my best to do my duty to God and my country and to obey the </a:t>
            </a:r>
            <a:r>
              <a:rPr lang="en-GB" sz="2400" b="1" dirty="0"/>
              <a:t>Scout</a:t>
            </a:r>
            <a:r>
              <a:rPr lang="en-GB" sz="2400" dirty="0"/>
              <a:t> Law; to help other people at all times; to keep myself physically strong, mentally awake, and morally straight.</a:t>
            </a:r>
            <a:br>
              <a:rPr lang="en-GB" sz="2400" dirty="0"/>
            </a:b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 descr="http://c001af38d1d46a976912-b99970780ce78ebdd694d83e551ef810.r48.cf1.rackcdn.com/orgheaders/2414/2014%20merit%20badge%20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772816"/>
            <a:ext cx="7629681" cy="3521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>
            <a:spLocks noGrp="1"/>
          </p:cNvSpPr>
          <p:nvPr>
            <p:ph type="ctrTitle"/>
          </p:nvPr>
        </p:nvSpPr>
        <p:spPr>
          <a:xfrm>
            <a:off x="146706" y="311696"/>
            <a:ext cx="88089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Merit Badge Achievements</a:t>
            </a:r>
            <a:endParaRPr>
              <a:solidFill>
                <a:srgbClr val="17365D"/>
              </a:solidFill>
            </a:endParaRPr>
          </a:p>
        </p:txBody>
      </p:sp>
      <p:sp>
        <p:nvSpPr>
          <p:cNvPr id="181" name="Google Shape;181;p21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 descr="Image result for life scout badg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/>
        </p:nvSpPr>
        <p:spPr>
          <a:xfrm>
            <a:off x="755575" y="76889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Calibri"/>
              <a:buNone/>
            </a:pPr>
            <a:r>
              <a:rPr lang="en-GB" sz="6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60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Special </a:t>
            </a:r>
            <a:r>
              <a:rPr lang="en-GB" sz="60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Awards</a:t>
            </a:r>
            <a:endParaRPr/>
          </a:p>
        </p:txBody>
      </p:sp>
      <p:pic>
        <p:nvPicPr>
          <p:cNvPr id="247" name="Google Shape;247;p30" descr="http://www.visionmena.com/Clubs/boy_scouts_of_america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9876" y="2368900"/>
            <a:ext cx="3043800" cy="34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6385"/>
            <a:ext cx="8229600" cy="3812876"/>
          </a:xfrm>
        </p:spPr>
        <p:txBody>
          <a:bodyPr/>
          <a:lstStyle/>
          <a:p>
            <a:r>
              <a:rPr lang="en-US" b="1" dirty="0" smtClean="0"/>
              <a:t>Mile Swim BSA </a:t>
            </a:r>
            <a:br>
              <a:rPr lang="en-US" b="1" dirty="0" smtClean="0"/>
            </a:br>
            <a:r>
              <a:rPr lang="en-US" sz="2800" b="1" dirty="0" err="1" smtClean="0"/>
              <a:t>Tyce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Bogdon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Snorkeling BSA </a:t>
            </a:r>
            <a:br>
              <a:rPr lang="en-US" b="1" dirty="0" smtClean="0"/>
            </a:br>
            <a:r>
              <a:rPr lang="en-US" sz="2800" b="1" dirty="0" err="1" smtClean="0"/>
              <a:t>Tyce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Bogdon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Dylan Chastain</a:t>
            </a:r>
            <a:br>
              <a:rPr lang="en-US" sz="2800" b="1" dirty="0" smtClean="0"/>
            </a:br>
            <a:r>
              <a:rPr lang="en-US" sz="2800" b="1" dirty="0" smtClean="0"/>
              <a:t>Brett Eaves</a:t>
            </a:r>
            <a:br>
              <a:rPr lang="en-US" sz="2800" b="1" dirty="0" smtClean="0"/>
            </a:br>
            <a:r>
              <a:rPr lang="en-US" sz="2800" b="1" dirty="0" err="1" smtClean="0"/>
              <a:t>Riki</a:t>
            </a:r>
            <a:r>
              <a:rPr lang="en-US" sz="2800" b="1" dirty="0" smtClean="0"/>
              <a:t> Goss</a:t>
            </a:r>
            <a:br>
              <a:rPr lang="en-US" sz="2800" b="1" dirty="0" smtClean="0"/>
            </a:br>
            <a:r>
              <a:rPr lang="en-US" sz="2800" b="1" dirty="0" smtClean="0"/>
              <a:t>Keaton Hampton</a:t>
            </a:r>
            <a:br>
              <a:rPr lang="en-US" sz="2800" b="1" dirty="0" smtClean="0"/>
            </a:br>
            <a:r>
              <a:rPr lang="en-US" sz="2800" b="1" dirty="0" smtClean="0"/>
              <a:t>Nicholas Royal</a:t>
            </a:r>
            <a:br>
              <a:rPr lang="en-US" sz="28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26" name="Picture 2" descr="Mile Swim BSA | Boy Scouts of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0" y="949625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19" y="3346419"/>
            <a:ext cx="1438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ctrTitle"/>
          </p:nvPr>
        </p:nvSpPr>
        <p:spPr>
          <a:xfrm>
            <a:off x="0" y="925200"/>
            <a:ext cx="9144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17365D"/>
                </a:solidFill>
              </a:rPr>
              <a:t>Rank Advancement Ceremony</a:t>
            </a:r>
            <a:endParaRPr sz="6000" b="1">
              <a:solidFill>
                <a:srgbClr val="17365D"/>
              </a:solidFill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00" y="2707300"/>
            <a:ext cx="65055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Scout Rank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68083"/>
            <a:ext cx="8229600" cy="4142117"/>
          </a:xfrm>
        </p:spPr>
        <p:txBody>
          <a:bodyPr/>
          <a:lstStyle/>
          <a:p>
            <a:pPr marL="2540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Johnsrud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Konda,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indent="0" algn="ctr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Nirujen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Manoharan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Sarujen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Manoharan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Xander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Palermo, Erik Schneider,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indent="0" algn="ctr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Sfeir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Ankush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Sudhakar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Dominic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Vugrincic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 Walters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64" y="4114799"/>
            <a:ext cx="2512221" cy="2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ctrTitle"/>
          </p:nvPr>
        </p:nvSpPr>
        <p:spPr>
          <a:xfrm>
            <a:off x="821825" y="1558300"/>
            <a:ext cx="7772400" cy="134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17365D"/>
                </a:solidFill>
              </a:rPr>
              <a:t/>
            </a:r>
            <a:br>
              <a:rPr lang="en-GB" sz="6000" b="1" dirty="0">
                <a:solidFill>
                  <a:srgbClr val="17365D"/>
                </a:solidFill>
              </a:rPr>
            </a:br>
            <a:r>
              <a:rPr lang="en-GB" sz="6000" b="1" dirty="0" smtClean="0">
                <a:solidFill>
                  <a:srgbClr val="17365D"/>
                </a:solidFill>
              </a:rPr>
              <a:t/>
            </a:r>
            <a:br>
              <a:rPr lang="en-GB" sz="6000" b="1" dirty="0" smtClean="0">
                <a:solidFill>
                  <a:srgbClr val="17365D"/>
                </a:solidFill>
              </a:rPr>
            </a:br>
            <a:r>
              <a:rPr lang="en-GB" sz="60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Tenderfoot Rank</a:t>
            </a:r>
            <a:endParaRPr sz="6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Dawson, Rohan Konda,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Sfeir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en-GB" sz="3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sz="3200" b="1" dirty="0">
              <a:solidFill>
                <a:srgbClr val="173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17365D"/>
              </a:solidFill>
            </a:endParaRPr>
          </a:p>
        </p:txBody>
      </p:sp>
      <p:pic>
        <p:nvPicPr>
          <p:cNvPr id="196" name="Google Shape;196;p23" descr="http://www.scoutingbsa.org/_Images/Boy_Scout/Rank_Patch_Scans/Tenderfoo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975" y="3187025"/>
            <a:ext cx="2120100" cy="2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ctrTitle"/>
          </p:nvPr>
        </p:nvSpPr>
        <p:spPr>
          <a:xfrm>
            <a:off x="502075" y="1356950"/>
            <a:ext cx="82158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6000" b="1" i="0" u="none" strike="noStrike" cap="none" dirty="0">
                <a:solidFill>
                  <a:schemeClr val="tx1"/>
                </a:solidFill>
                <a:sym typeface="Calibri"/>
              </a:rPr>
              <a:t>Second </a:t>
            </a:r>
            <a:r>
              <a:rPr lang="en-GB" sz="6000" b="1" i="0" u="none" strike="noStrike" cap="none" dirty="0" smtClean="0">
                <a:solidFill>
                  <a:schemeClr val="tx1"/>
                </a:solidFill>
                <a:sym typeface="Calibri"/>
              </a:rPr>
              <a:t>Class Rank</a:t>
            </a:r>
            <a:br>
              <a:rPr lang="en-GB" sz="6000" b="1" i="0" u="none" strike="noStrike" cap="none" dirty="0" smtClean="0">
                <a:solidFill>
                  <a:schemeClr val="tx1"/>
                </a:solidFill>
                <a:sym typeface="Calibri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Brooks Chalfant, Hudson Russell,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Semph</a:t>
            </a:r>
            <a:r>
              <a:rPr lang="en-GB" sz="3200" b="1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en-GB" sz="3200" b="1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203" name="Google Shape;203;p24" descr="https://gerardnadal.files.wordpress.com/2011/08/secondcla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5425" y="3310825"/>
            <a:ext cx="2249100" cy="28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y Scouts of America Master">
  <a:themeElements>
    <a:clrScheme name="Boy Scouts of America">
      <a:dk1>
        <a:srgbClr val="000000"/>
      </a:dk1>
      <a:lt1>
        <a:srgbClr val="FFFFFF"/>
      </a:lt1>
      <a:dk2>
        <a:srgbClr val="320000"/>
      </a:dk2>
      <a:lt2>
        <a:srgbClr val="969696"/>
      </a:lt2>
      <a:accent1>
        <a:srgbClr val="8C0000"/>
      </a:accent1>
      <a:accent2>
        <a:srgbClr val="FF0000"/>
      </a:accent2>
      <a:accent3>
        <a:srgbClr val="2775D3"/>
      </a:accent3>
      <a:accent4>
        <a:srgbClr val="194B88"/>
      </a:accent4>
      <a:accent5>
        <a:srgbClr val="10325B"/>
      </a:accent5>
      <a:accent6>
        <a:srgbClr val="FFC000"/>
      </a:accent6>
      <a:hlink>
        <a:srgbClr val="FF0000"/>
      </a:hlink>
      <a:folHlink>
        <a:srgbClr val="194B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125</Words>
  <Application>Microsoft Office PowerPoint</Application>
  <PresentationFormat>On-screen Show (4:3)</PresentationFormat>
  <Paragraphs>40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Boy Scouts of America Master</vt:lpstr>
      <vt:lpstr>Office Theme</vt:lpstr>
      <vt:lpstr>Welcome To Troop 52’s</vt:lpstr>
      <vt:lpstr>Opening Flag Ceremony</vt:lpstr>
      <vt:lpstr>Merit Badge Achievements</vt:lpstr>
      <vt:lpstr>PowerPoint Presentation</vt:lpstr>
      <vt:lpstr>Mile Swim BSA  Tyce Bogdon  Snorkeling BSA  Tyce Bogdon Dylan Chastain Brett Eaves Riki Goss Keaton Hampton Nicholas Royal  </vt:lpstr>
      <vt:lpstr>Rank Advancement Ceremony</vt:lpstr>
      <vt:lpstr>Scout Rank</vt:lpstr>
      <vt:lpstr>  Tenderfoot Rank Nicholas Dawson, Rohan Konda,  Jake Royal, Maron Sfeir     </vt:lpstr>
      <vt:lpstr>Second Class Rank Brooks Chalfant, Hudson Russell,  Henry Semph </vt:lpstr>
      <vt:lpstr>First Class Rank  Logan Campbell, Brett Eaves, Riki Goss, Henry Semph  </vt:lpstr>
      <vt:lpstr>  Star Rank Brant Doggett, Jacob Gomes,              Keaton Hampton, Alejandro Loredo, Jeremy Suh    </vt:lpstr>
      <vt:lpstr>  Life Rank Martin Becker, Ethan Ezell,  Srijan Jagarlamudi, Aditya Rao,              Andrew Segner  </vt:lpstr>
      <vt:lpstr> Eagle Recognition </vt:lpstr>
      <vt:lpstr> Palms Bronze  Phillip “Tommy” Wright Henry Kelbaugh Jamie Ezell  Gold Henry Kelbaugh Jamie Ezell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Troop 52’s</dc:title>
  <dc:creator>Beneski</dc:creator>
  <cp:lastModifiedBy>Suzanne Kelbaugh</cp:lastModifiedBy>
  <cp:revision>12</cp:revision>
  <dcterms:modified xsi:type="dcterms:W3CDTF">2021-08-29T22:16:29Z</dcterms:modified>
</cp:coreProperties>
</file>