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  <p:sldMasterId id="2147483665" r:id="rId2"/>
  </p:sldMasterIdLst>
  <p:notesMasterIdLst>
    <p:notesMasterId r:id="rId19"/>
  </p:notesMasterIdLst>
  <p:sldIdLst>
    <p:sldId id="256" r:id="rId3"/>
    <p:sldId id="257" r:id="rId4"/>
    <p:sldId id="258" r:id="rId5"/>
    <p:sldId id="267" r:id="rId6"/>
    <p:sldId id="271" r:id="rId7"/>
    <p:sldId id="259" r:id="rId8"/>
    <p:sldId id="270" r:id="rId9"/>
    <p:sldId id="260" r:id="rId10"/>
    <p:sldId id="261" r:id="rId11"/>
    <p:sldId id="262" r:id="rId12"/>
    <p:sldId id="263" r:id="rId13"/>
    <p:sldId id="264" r:id="rId14"/>
    <p:sldId id="272" r:id="rId15"/>
    <p:sldId id="273" r:id="rId16"/>
    <p:sldId id="268" r:id="rId17"/>
    <p:sldId id="269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48"/>
    <p:restoredTop sz="94722"/>
  </p:normalViewPr>
  <p:slideViewPr>
    <p:cSldViewPr snapToGrid="0">
      <p:cViewPr varScale="1">
        <p:scale>
          <a:sx n="47" d="100"/>
          <a:sy n="47" d="100"/>
        </p:scale>
        <p:origin x="216" y="2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64016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6126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20" name="Google Shape;22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9601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b1ab66e9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b1ab66e9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2b1ab66e9d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5079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75cc2c2d4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75cc2c2d4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91009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d4b76ff4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d4b76ff4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4d4b76ff41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9742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9696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1c96bd25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1c96bd25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21c96bd258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6619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6" name="Google Shape;17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6505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5cc2c2d4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75cc2c2d4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8201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1c96bd25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1c96bd25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21c96bd258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5254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7564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99" name="Google Shape;19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2093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06" name="Google Shape;20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0019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13" name="Google Shape;21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1404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scouting.org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y Scouts of America Title Master">
  <p:cSld name="Boy Scouts of America Title Mast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/>
          <p:nvPr/>
        </p:nvSpPr>
        <p:spPr>
          <a:xfrm>
            <a:off x="0" y="-2"/>
            <a:ext cx="9147401" cy="6283235"/>
          </a:xfrm>
          <a:prstGeom prst="rect">
            <a:avLst/>
          </a:prstGeom>
          <a:gradFill>
            <a:gsLst>
              <a:gs pos="0">
                <a:srgbClr val="0C2544">
                  <a:alpha val="0"/>
                </a:srgbClr>
              </a:gs>
              <a:gs pos="46000">
                <a:srgbClr val="123866"/>
              </a:gs>
              <a:gs pos="100000">
                <a:schemeClr val="accent3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 txBox="1">
            <a:spLocks noGrp="1"/>
          </p:cNvSpPr>
          <p:nvPr>
            <p:ph type="dt" idx="10"/>
          </p:nvPr>
        </p:nvSpPr>
        <p:spPr>
          <a:xfrm>
            <a:off x="145645" y="6297634"/>
            <a:ext cx="1144308" cy="28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2"/>
          <p:cNvSpPr txBox="1">
            <a:spLocks noGrp="1"/>
          </p:cNvSpPr>
          <p:nvPr>
            <p:ph type="ftr" idx="11"/>
          </p:nvPr>
        </p:nvSpPr>
        <p:spPr>
          <a:xfrm>
            <a:off x="1479933" y="6297634"/>
            <a:ext cx="3354712" cy="28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sldNum" idx="12"/>
          </p:nvPr>
        </p:nvSpPr>
        <p:spPr>
          <a:xfrm>
            <a:off x="5024626" y="6297634"/>
            <a:ext cx="1140488" cy="28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ctrTitle"/>
          </p:nvPr>
        </p:nvSpPr>
        <p:spPr>
          <a:xfrm>
            <a:off x="685800" y="2681210"/>
            <a:ext cx="7772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2"/>
          <p:cNvSpPr txBox="1">
            <a:spLocks noGrp="1"/>
          </p:cNvSpPr>
          <p:nvPr>
            <p:ph type="subTitle" idx="1"/>
          </p:nvPr>
        </p:nvSpPr>
        <p:spPr>
          <a:xfrm>
            <a:off x="665018" y="3423922"/>
            <a:ext cx="7813964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15073" y="21485"/>
            <a:ext cx="9117256" cy="99096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8823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2" descr="https://documents.scouting.org/BSA%20Logos/BsaLogoOriginal.jp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4760" y="6195845"/>
            <a:ext cx="2697642" cy="49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8509" y="245020"/>
            <a:ext cx="5770382" cy="5793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23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23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3008313" cy="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body" idx="1"/>
          </p:nvPr>
        </p:nvSpPr>
        <p:spPr>
          <a:xfrm>
            <a:off x="3575050" y="533399"/>
            <a:ext cx="5111750" cy="4876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body" idx="2"/>
          </p:nvPr>
        </p:nvSpPr>
        <p:spPr>
          <a:xfrm>
            <a:off x="457200" y="1435101"/>
            <a:ext cx="3008313" cy="397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title"/>
          </p:nvPr>
        </p:nvSpPr>
        <p:spPr>
          <a:xfrm>
            <a:off x="1792288" y="4581525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1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388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body" idx="1"/>
          </p:nvPr>
        </p:nvSpPr>
        <p:spPr>
          <a:xfrm>
            <a:off x="1792288" y="5148263"/>
            <a:ext cx="5486400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body" idx="1"/>
          </p:nvPr>
        </p:nvSpPr>
        <p:spPr>
          <a:xfrm rot="5400000">
            <a:off x="2667000" y="-609600"/>
            <a:ext cx="3809999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>
            <a:spLocks noGrp="1"/>
          </p:cNvSpPr>
          <p:nvPr>
            <p:ph type="title"/>
          </p:nvPr>
        </p:nvSpPr>
        <p:spPr>
          <a:xfrm rot="5400000">
            <a:off x="5219701" y="1943100"/>
            <a:ext cx="4876799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18"/>
          <p:cNvSpPr txBox="1">
            <a:spLocks noGrp="1"/>
          </p:cNvSpPr>
          <p:nvPr>
            <p:ph type="body" idx="1"/>
          </p:nvPr>
        </p:nvSpPr>
        <p:spPr>
          <a:xfrm rot="5400000">
            <a:off x="1028701" y="-38099"/>
            <a:ext cx="4876799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y Scouts of America Slide Master Animating Title">
  <p:cSld name="Boy Scouts of America Slide Master Animating Titl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>
            <a:spLocks noGrp="1"/>
          </p:cNvSpPr>
          <p:nvPr>
            <p:ph type="dt" idx="10"/>
          </p:nvPr>
        </p:nvSpPr>
        <p:spPr>
          <a:xfrm>
            <a:off x="145645" y="6297634"/>
            <a:ext cx="1144308" cy="28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3"/>
          <p:cNvSpPr txBox="1">
            <a:spLocks noGrp="1"/>
          </p:cNvSpPr>
          <p:nvPr>
            <p:ph type="ftr" idx="11"/>
          </p:nvPr>
        </p:nvSpPr>
        <p:spPr>
          <a:xfrm>
            <a:off x="1479933" y="6297634"/>
            <a:ext cx="3354712" cy="28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3"/>
          <p:cNvSpPr txBox="1">
            <a:spLocks noGrp="1"/>
          </p:cNvSpPr>
          <p:nvPr>
            <p:ph type="sldNum" idx="12"/>
          </p:nvPr>
        </p:nvSpPr>
        <p:spPr>
          <a:xfrm>
            <a:off x="5024626" y="6297634"/>
            <a:ext cx="1140488" cy="28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93" name="Google Shape;93;p3"/>
          <p:cNvGrpSpPr/>
          <p:nvPr/>
        </p:nvGrpSpPr>
        <p:grpSpPr>
          <a:xfrm>
            <a:off x="0" y="0"/>
            <a:ext cx="9147402" cy="752863"/>
            <a:chOff x="0" y="0"/>
            <a:chExt cx="9147402" cy="752863"/>
          </a:xfrm>
        </p:grpSpPr>
        <p:sp>
          <p:nvSpPr>
            <p:cNvPr id="94" name="Google Shape;94;p3"/>
            <p:cNvSpPr/>
            <p:nvPr/>
          </p:nvSpPr>
          <p:spPr>
            <a:xfrm>
              <a:off x="0" y="0"/>
              <a:ext cx="9147401" cy="746816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46000">
                  <a:schemeClr val="accent4"/>
                </a:gs>
                <a:gs pos="100000">
                  <a:schemeClr val="accent3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5073" y="21485"/>
              <a:ext cx="9117256" cy="99096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8823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 flipH="1">
              <a:off x="0" y="652467"/>
              <a:ext cx="9144000" cy="100396"/>
            </a:xfrm>
            <a:prstGeom prst="rect">
              <a:avLst/>
            </a:prstGeom>
            <a:gradFill>
              <a:gsLst>
                <a:gs pos="0">
                  <a:srgbClr val="000000">
                    <a:alpha val="35686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7" name="Google Shape;97;p3"/>
            <p:cNvPicPr preferRelativeResize="0"/>
            <p:nvPr/>
          </p:nvPicPr>
          <p:blipFill rotWithShape="1">
            <a:blip r:embed="rId2">
              <a:alphaModFix/>
            </a:blip>
            <a:srcRect l="14191" t="28878" r="20607" b="35082"/>
            <a:stretch/>
          </p:blipFill>
          <p:spPr>
            <a:xfrm>
              <a:off x="7798700" y="0"/>
              <a:ext cx="1348701" cy="7468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117565" y="145599"/>
            <a:ext cx="7679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y Scouts of America Slide Master Non Animating Title">
  <p:cSld name="Boy Scouts of America Slide Master Non Animating 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>
            <a:spLocks noGrp="1"/>
          </p:cNvSpPr>
          <p:nvPr>
            <p:ph type="dt" idx="10"/>
          </p:nvPr>
        </p:nvSpPr>
        <p:spPr>
          <a:xfrm>
            <a:off x="145645" y="6297634"/>
            <a:ext cx="1144308" cy="28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4"/>
          <p:cNvSpPr txBox="1">
            <a:spLocks noGrp="1"/>
          </p:cNvSpPr>
          <p:nvPr>
            <p:ph type="ftr" idx="11"/>
          </p:nvPr>
        </p:nvSpPr>
        <p:spPr>
          <a:xfrm>
            <a:off x="1479933" y="6297634"/>
            <a:ext cx="3354712" cy="28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4"/>
          <p:cNvSpPr txBox="1">
            <a:spLocks noGrp="1"/>
          </p:cNvSpPr>
          <p:nvPr>
            <p:ph type="sldNum" idx="12"/>
          </p:nvPr>
        </p:nvSpPr>
        <p:spPr>
          <a:xfrm>
            <a:off x="5024626" y="6297634"/>
            <a:ext cx="1140488" cy="28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03" name="Google Shape;103;p4"/>
          <p:cNvGrpSpPr/>
          <p:nvPr/>
        </p:nvGrpSpPr>
        <p:grpSpPr>
          <a:xfrm>
            <a:off x="0" y="0"/>
            <a:ext cx="9147402" cy="752863"/>
            <a:chOff x="0" y="0"/>
            <a:chExt cx="9147402" cy="752863"/>
          </a:xfrm>
        </p:grpSpPr>
        <p:sp>
          <p:nvSpPr>
            <p:cNvPr id="104" name="Google Shape;104;p4"/>
            <p:cNvSpPr/>
            <p:nvPr/>
          </p:nvSpPr>
          <p:spPr>
            <a:xfrm>
              <a:off x="0" y="0"/>
              <a:ext cx="9147401" cy="746816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46000">
                  <a:schemeClr val="accent4"/>
                </a:gs>
                <a:gs pos="100000">
                  <a:schemeClr val="accent3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5073" y="21485"/>
              <a:ext cx="9117256" cy="99096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8823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 flipH="1">
              <a:off x="0" y="652467"/>
              <a:ext cx="9144000" cy="100396"/>
            </a:xfrm>
            <a:prstGeom prst="rect">
              <a:avLst/>
            </a:prstGeom>
            <a:gradFill>
              <a:gsLst>
                <a:gs pos="0">
                  <a:srgbClr val="000000">
                    <a:alpha val="35686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7" name="Google Shape;107;p4"/>
            <p:cNvPicPr preferRelativeResize="0"/>
            <p:nvPr/>
          </p:nvPicPr>
          <p:blipFill rotWithShape="1">
            <a:blip r:embed="rId2">
              <a:alphaModFix/>
            </a:blip>
            <a:srcRect l="14191" t="28878" r="20607" b="35082"/>
            <a:stretch/>
          </p:blipFill>
          <p:spPr>
            <a:xfrm>
              <a:off x="7798700" y="0"/>
              <a:ext cx="1348701" cy="7468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117565" y="145599"/>
            <a:ext cx="7679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oy Scouts of America Slide Master No Title Bar">
  <p:cSld name="1_Boy Scouts of America Slide Master No Title Ba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>
            <a:spLocks noGrp="1"/>
          </p:cNvSpPr>
          <p:nvPr>
            <p:ph type="dt" idx="10"/>
          </p:nvPr>
        </p:nvSpPr>
        <p:spPr>
          <a:xfrm>
            <a:off x="145645" y="6297634"/>
            <a:ext cx="1144308" cy="28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ftr" idx="11"/>
          </p:nvPr>
        </p:nvSpPr>
        <p:spPr>
          <a:xfrm>
            <a:off x="1479933" y="6297634"/>
            <a:ext cx="3354712" cy="28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sldNum" idx="12"/>
          </p:nvPr>
        </p:nvSpPr>
        <p:spPr>
          <a:xfrm>
            <a:off x="5024626" y="6297634"/>
            <a:ext cx="1140488" cy="28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117565" y="145599"/>
            <a:ext cx="7679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>
            <a:spLocks noGrp="1"/>
          </p:cNvSpPr>
          <p:nvPr>
            <p:ph type="ctrTitle"/>
          </p:nvPr>
        </p:nvSpPr>
        <p:spPr>
          <a:xfrm>
            <a:off x="685800" y="16637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1371600" y="341947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80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 txBox="1">
            <a:spLocks noGrp="1"/>
          </p:cNvSpPr>
          <p:nvPr>
            <p:ph type="title"/>
          </p:nvPr>
        </p:nvSpPr>
        <p:spPr>
          <a:xfrm>
            <a:off x="722313" y="4014787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10"/>
          <p:cNvSpPr txBox="1">
            <a:spLocks noGrp="1"/>
          </p:cNvSpPr>
          <p:nvPr>
            <p:ph type="body" idx="1"/>
          </p:nvPr>
        </p:nvSpPr>
        <p:spPr>
          <a:xfrm>
            <a:off x="722313" y="2514600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1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380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11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380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hyperlink" Target="http://www.scouting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6.jp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97401" y="0"/>
            <a:ext cx="1350000" cy="7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0" y="661298"/>
            <a:ext cx="9144000" cy="100396"/>
          </a:xfrm>
          <a:prstGeom prst="rect">
            <a:avLst/>
          </a:prstGeom>
          <a:gradFill>
            <a:gsLst>
              <a:gs pos="0">
                <a:srgbClr val="000000">
                  <a:alpha val="14901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15073" y="4221088"/>
            <a:ext cx="9132328" cy="2636912"/>
          </a:xfrm>
          <a:prstGeom prst="rect">
            <a:avLst/>
          </a:prstGeom>
          <a:gradFill>
            <a:gsLst>
              <a:gs pos="0">
                <a:srgbClr val="969696">
                  <a:alpha val="37647"/>
                </a:srgbClr>
              </a:gs>
              <a:gs pos="1000">
                <a:srgbClr val="969696">
                  <a:alpha val="37647"/>
                </a:srgbClr>
              </a:gs>
              <a:gs pos="100000">
                <a:srgbClr val="969696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145645" y="6297634"/>
            <a:ext cx="1144308" cy="28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1479933" y="6297634"/>
            <a:ext cx="3354712" cy="28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5024626" y="6297634"/>
            <a:ext cx="1140488" cy="28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6" name="Google Shape;16;p1"/>
          <p:cNvGrpSpPr/>
          <p:nvPr/>
        </p:nvGrpSpPr>
        <p:grpSpPr>
          <a:xfrm>
            <a:off x="0" y="6667200"/>
            <a:ext cx="9147401" cy="190800"/>
            <a:chOff x="0" y="6652260"/>
            <a:chExt cx="9147401" cy="205740"/>
          </a:xfrm>
        </p:grpSpPr>
        <p:sp>
          <p:nvSpPr>
            <p:cNvPr id="17" name="Google Shape;17;p1"/>
            <p:cNvSpPr/>
            <p:nvPr/>
          </p:nvSpPr>
          <p:spPr>
            <a:xfrm>
              <a:off x="3401" y="6652260"/>
              <a:ext cx="9144000" cy="100396"/>
            </a:xfrm>
            <a:prstGeom prst="rect">
              <a:avLst/>
            </a:prstGeom>
            <a:gradFill>
              <a:gsLst>
                <a:gs pos="0">
                  <a:srgbClr val="000000">
                    <a:alpha val="33725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" name="Google Shape;18;p1"/>
            <p:cNvGrpSpPr/>
            <p:nvPr/>
          </p:nvGrpSpPr>
          <p:grpSpPr>
            <a:xfrm>
              <a:off x="0" y="6739467"/>
              <a:ext cx="9144000" cy="118533"/>
              <a:chOff x="161764" y="4763530"/>
              <a:chExt cx="9144000" cy="105630"/>
            </a:xfrm>
          </p:grpSpPr>
          <p:sp>
            <p:nvSpPr>
              <p:cNvPr id="19" name="Google Shape;19;p1"/>
              <p:cNvSpPr/>
              <p:nvPr/>
            </p:nvSpPr>
            <p:spPr>
              <a:xfrm>
                <a:off x="161764" y="4763530"/>
                <a:ext cx="9144000" cy="10563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89000">
                    <a:schemeClr val="accent2"/>
                  </a:gs>
                  <a:gs pos="100000">
                    <a:schemeClr val="accent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1"/>
              <p:cNvSpPr/>
              <p:nvPr/>
            </p:nvSpPr>
            <p:spPr>
              <a:xfrm>
                <a:off x="161764" y="4766570"/>
                <a:ext cx="9144000" cy="50194"/>
              </a:xfrm>
              <a:prstGeom prst="rect">
                <a:avLst/>
              </a:pr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8823"/>
                    </a:srgbClr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" name="Google Shape;21;p1"/>
          <p:cNvGrpSpPr/>
          <p:nvPr/>
        </p:nvGrpSpPr>
        <p:grpSpPr>
          <a:xfrm>
            <a:off x="0" y="746816"/>
            <a:ext cx="9144001" cy="212107"/>
            <a:chOff x="0" y="1589097"/>
            <a:chExt cx="9144001" cy="212107"/>
          </a:xfrm>
        </p:grpSpPr>
        <p:sp>
          <p:nvSpPr>
            <p:cNvPr id="22" name="Google Shape;22;p1"/>
            <p:cNvSpPr/>
            <p:nvPr/>
          </p:nvSpPr>
          <p:spPr>
            <a:xfrm rot="10800000">
              <a:off x="0" y="1700808"/>
              <a:ext cx="9144000" cy="100396"/>
            </a:xfrm>
            <a:prstGeom prst="rect">
              <a:avLst/>
            </a:prstGeom>
            <a:gradFill>
              <a:gsLst>
                <a:gs pos="0">
                  <a:srgbClr val="000000">
                    <a:alpha val="33725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" name="Google Shape;23;p1"/>
            <p:cNvGrpSpPr/>
            <p:nvPr/>
          </p:nvGrpSpPr>
          <p:grpSpPr>
            <a:xfrm>
              <a:off x="0" y="1589097"/>
              <a:ext cx="9144000" cy="118533"/>
              <a:chOff x="161764" y="4763530"/>
              <a:chExt cx="9144000" cy="105630"/>
            </a:xfrm>
          </p:grpSpPr>
          <p:sp>
            <p:nvSpPr>
              <p:cNvPr id="24" name="Google Shape;24;p1"/>
              <p:cNvSpPr/>
              <p:nvPr/>
            </p:nvSpPr>
            <p:spPr>
              <a:xfrm>
                <a:off x="161764" y="4763530"/>
                <a:ext cx="9144000" cy="10563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89000">
                    <a:schemeClr val="accent2"/>
                  </a:gs>
                  <a:gs pos="100000">
                    <a:schemeClr val="accent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"/>
              <p:cNvSpPr/>
              <p:nvPr/>
            </p:nvSpPr>
            <p:spPr>
              <a:xfrm>
                <a:off x="161764" y="4766570"/>
                <a:ext cx="9144000" cy="50194"/>
              </a:xfrm>
              <a:prstGeom prst="rect">
                <a:avLst/>
              </a:pr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8823"/>
                    </a:srgbClr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6" name="Google Shape;26;p1" descr="https://documents.scouting.org/BSA%20Logos/BsaLogoOriginal.jpg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4760" y="6195845"/>
            <a:ext cx="2697642" cy="4910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27;p1"/>
          <p:cNvGrpSpPr/>
          <p:nvPr/>
        </p:nvGrpSpPr>
        <p:grpSpPr>
          <a:xfrm>
            <a:off x="101665" y="763791"/>
            <a:ext cx="8931135" cy="78991"/>
            <a:chOff x="101665" y="766750"/>
            <a:chExt cx="8931135" cy="78991"/>
          </a:xfrm>
        </p:grpSpPr>
        <p:sp>
          <p:nvSpPr>
            <p:cNvPr id="28" name="Google Shape;28;p1"/>
            <p:cNvSpPr/>
            <p:nvPr/>
          </p:nvSpPr>
          <p:spPr>
            <a:xfrm>
              <a:off x="101665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82321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462977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643633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824289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1004945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1185601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1366257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1546913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1727569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1908225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088881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269537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450193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630849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811505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992161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3172817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3353473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3534129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3714785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3895441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4076097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4256753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4437409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4618065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4798721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4979377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5160033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5340689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5521345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5702001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5882657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6063313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6243969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6424625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6605281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785937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66593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7147249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7327905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7508561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7689217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7869873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8050529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8231185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8411841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8592497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8773153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8953809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" name="Google Shape;78;p1"/>
          <p:cNvSpPr txBox="1">
            <a:spLocks noGrp="1"/>
          </p:cNvSpPr>
          <p:nvPr>
            <p:ph type="title"/>
          </p:nvPr>
        </p:nvSpPr>
        <p:spPr>
          <a:xfrm>
            <a:off x="117565" y="145599"/>
            <a:ext cx="7679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6" descr="AnnivGrStandard_Rev.gif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23825" y="38100"/>
            <a:ext cx="2390775" cy="3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9" name="Google Shape;119;p6" descr="FolioREVISED.jpg"/>
          <p:cNvPicPr preferRelativeResize="0"/>
          <p:nvPr/>
        </p:nvPicPr>
        <p:blipFill rotWithShape="1">
          <a:blip r:embed="rId15">
            <a:alphaModFix/>
          </a:blip>
          <a:srcRect l="86076" b="39384"/>
          <a:stretch/>
        </p:blipFill>
        <p:spPr>
          <a:xfrm>
            <a:off x="5638800" y="5073650"/>
            <a:ext cx="3505200" cy="178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267575" y="6405563"/>
            <a:ext cx="1714500" cy="2159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ctrTitle"/>
          </p:nvPr>
        </p:nvSpPr>
        <p:spPr>
          <a:xfrm>
            <a:off x="719137" y="592911"/>
            <a:ext cx="7772400" cy="2554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/>
              <a:buNone/>
            </a:pPr>
            <a:r>
              <a:rPr lang="en-GB" sz="8000" b="1" i="0" u="none" strike="noStrike" cap="none" dirty="0">
                <a:solidFill>
                  <a:srgbClr val="CC0000"/>
                </a:solidFill>
                <a:latin typeface="Cambria"/>
                <a:ea typeface="Cambria"/>
                <a:cs typeface="Cambria"/>
                <a:sym typeface="Cambria"/>
              </a:rPr>
              <a:t>Welcome To</a:t>
            </a:r>
            <a:br>
              <a:rPr lang="en-GB" sz="8000" b="1" i="0" u="none" strike="noStrike" cap="none" dirty="0">
                <a:solidFill>
                  <a:srgbClr val="BF900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GB" sz="8000" b="1" i="0" u="none" strike="noStrike" cap="none" dirty="0">
                <a:solidFill>
                  <a:srgbClr val="CC0000"/>
                </a:solidFill>
                <a:latin typeface="Cambria"/>
                <a:ea typeface="Cambria"/>
                <a:cs typeface="Cambria"/>
                <a:sym typeface="Cambria"/>
              </a:rPr>
              <a:t>Troop 52’s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5" name="Google Shape;165;p19"/>
          <p:cNvSpPr txBox="1">
            <a:spLocks noGrp="1"/>
          </p:cNvSpPr>
          <p:nvPr>
            <p:ph type="subTitle" idx="1"/>
          </p:nvPr>
        </p:nvSpPr>
        <p:spPr>
          <a:xfrm>
            <a:off x="734574" y="3179447"/>
            <a:ext cx="7813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GB" sz="8000" b="1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Court of </a:t>
            </a:r>
            <a:r>
              <a:rPr lang="en-GB" sz="8000" b="1" u="none" strike="noStrike" cap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Honor</a:t>
            </a:r>
            <a:endParaRPr sz="8000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Font typeface="Arial"/>
              <a:buNone/>
            </a:pPr>
            <a:r>
              <a:rPr lang="en-GB" sz="6000" b="1" dirty="0">
                <a:solidFill>
                  <a:srgbClr val="1C4587"/>
                </a:solidFill>
                <a:latin typeface="Cambria"/>
                <a:ea typeface="Cambria"/>
                <a:cs typeface="Cambria"/>
                <a:sym typeface="Cambria"/>
              </a:rPr>
              <a:t>January 9th</a:t>
            </a:r>
            <a:r>
              <a:rPr lang="en-GB" sz="6000" b="1" i="0" u="none" strike="noStrike" cap="none" dirty="0">
                <a:solidFill>
                  <a:srgbClr val="1C4587"/>
                </a:solidFill>
                <a:latin typeface="Cambria"/>
                <a:ea typeface="Cambria"/>
                <a:cs typeface="Cambria"/>
                <a:sym typeface="Cambria"/>
              </a:rPr>
              <a:t>, 2022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6" name="Google Shape;166;p19"/>
          <p:cNvSpPr txBox="1"/>
          <p:nvPr/>
        </p:nvSpPr>
        <p:spPr>
          <a:xfrm>
            <a:off x="657450" y="1190225"/>
            <a:ext cx="6529200" cy="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"/>
          <p:cNvSpPr txBox="1">
            <a:spLocks noGrp="1"/>
          </p:cNvSpPr>
          <p:nvPr>
            <p:ph type="ctrTitle"/>
          </p:nvPr>
        </p:nvSpPr>
        <p:spPr>
          <a:xfrm>
            <a:off x="838475" y="1975449"/>
            <a:ext cx="7772400" cy="1151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First Class Rank</a:t>
            </a:r>
            <a:br>
              <a:rPr lang="en-GB" sz="6000" b="1" dirty="0">
                <a:solidFill>
                  <a:schemeClr val="tx1"/>
                </a:solidFill>
              </a:rPr>
            </a:br>
            <a:r>
              <a:rPr lang="en-GB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Andrew Block, Brooks Chalfant, Nick Dawson</a:t>
            </a:r>
            <a:br>
              <a:rPr lang="en-GB" sz="6000" b="1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3600" b="1" i="0" u="none" strike="noStrike" cap="none"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25" descr="http://www.scoutingbsa.org/_Images/Boy_Scout/Rank_Patch_Scans/FirstClass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0476" y="3497254"/>
            <a:ext cx="2255100" cy="30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 txBox="1">
            <a:spLocks noGrp="1"/>
          </p:cNvSpPr>
          <p:nvPr>
            <p:ph type="ctrTitle"/>
          </p:nvPr>
        </p:nvSpPr>
        <p:spPr>
          <a:xfrm>
            <a:off x="755575" y="1457864"/>
            <a:ext cx="7772400" cy="1242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br>
              <a:rPr lang="en-GB" sz="6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6000" b="1" dirty="0">
                <a:solidFill>
                  <a:schemeClr val="tx1"/>
                </a:solidFill>
              </a:rPr>
            </a:br>
            <a:r>
              <a:rPr lang="en-GB" sz="6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Star Rank</a:t>
            </a:r>
            <a:br>
              <a:rPr lang="en-GB" sz="6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Aaroosh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Kolli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Connor Schulenberg</a:t>
            </a:r>
            <a:b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3600" b="0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600" b="1" i="0" u="none" strike="noStrike" cap="none"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26" descr="http://www.eaglecoach.org/wp-content/uploads/2013/08/Sta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2801" y="3233884"/>
            <a:ext cx="2421900" cy="30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"/>
          <p:cNvSpPr txBox="1">
            <a:spLocks noGrp="1"/>
          </p:cNvSpPr>
          <p:nvPr>
            <p:ph type="ctrTitle"/>
          </p:nvPr>
        </p:nvSpPr>
        <p:spPr>
          <a:xfrm>
            <a:off x="368225" y="1079775"/>
            <a:ext cx="84918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br>
              <a:rPr lang="en-GB" sz="6000" b="1" dirty="0">
                <a:solidFill>
                  <a:srgbClr val="17365D"/>
                </a:solidFill>
              </a:rPr>
            </a:br>
            <a:br>
              <a:rPr lang="en-GB" sz="6000" b="1" dirty="0">
                <a:solidFill>
                  <a:srgbClr val="17365D"/>
                </a:solidFill>
              </a:rPr>
            </a:br>
            <a:r>
              <a:rPr lang="en-GB" sz="6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Life Rank</a:t>
            </a:r>
            <a:br>
              <a:rPr lang="en-GB" sz="6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Tyce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Bogdon</a:t>
            </a:r>
            <a:br>
              <a:rPr lang="en-US" b="1" i="1" dirty="0"/>
            </a:br>
            <a:br>
              <a:rPr lang="en-GB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6000" b="1" i="0" u="none" strike="noStrike" cap="none"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7" descr="Image result for life scout badge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7" descr="Image result for life scout badge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27" descr="http://scout-patches.org/wp-content/uploads/2012/08/Life-Scout-Rank-Emble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1570" y="3255965"/>
            <a:ext cx="2276100" cy="301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/>
          <p:cNvSpPr txBox="1">
            <a:spLocks noGrp="1"/>
          </p:cNvSpPr>
          <p:nvPr>
            <p:ph type="ctrTitle"/>
          </p:nvPr>
        </p:nvSpPr>
        <p:spPr>
          <a:xfrm>
            <a:off x="401200" y="703325"/>
            <a:ext cx="8349900" cy="8790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6000" b="1" dirty="0">
                <a:solidFill>
                  <a:srgbClr val="17365D"/>
                </a:solidFill>
              </a:rPr>
            </a:br>
            <a:r>
              <a:rPr lang="en-GB" sz="6000" b="1" dirty="0">
                <a:solidFill>
                  <a:schemeClr val="tx1"/>
                </a:solidFill>
              </a:rPr>
              <a:t>Eagle Recognition</a:t>
            </a:r>
            <a:br>
              <a:rPr lang="en-GB" sz="6000" b="1" dirty="0">
                <a:solidFill>
                  <a:schemeClr val="tx1"/>
                </a:solidFill>
              </a:rPr>
            </a:br>
            <a:endParaRPr sz="6000" b="1" dirty="0">
              <a:solidFill>
                <a:schemeClr val="tx1"/>
              </a:solidFill>
            </a:endParaRPr>
          </a:p>
        </p:txBody>
      </p:sp>
      <p:sp>
        <p:nvSpPr>
          <p:cNvPr id="233" name="Google Shape;233;p28"/>
          <p:cNvSpPr txBox="1">
            <a:spLocks noGrp="1"/>
          </p:cNvSpPr>
          <p:nvPr>
            <p:ph type="subTitle" idx="1"/>
          </p:nvPr>
        </p:nvSpPr>
        <p:spPr>
          <a:xfrm>
            <a:off x="1551215" y="1582418"/>
            <a:ext cx="5812972" cy="45722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Arthur Blake, David N. ”DJ” Brown, Trace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Cottey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Jamie Ezell, John Gallagher, Parker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Grovatt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Henry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Kelbaugh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Brogan Leonard, Nick Longmore,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Tarun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Rajanala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Philip “Tommy” Wright</a:t>
            </a:r>
            <a:endParaRPr sz="36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4" name="Google Shape;23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3301" y="2448086"/>
            <a:ext cx="1583228" cy="2150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056" y="2243962"/>
            <a:ext cx="1135694" cy="3031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2708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"/>
          <p:cNvSpPr txBox="1">
            <a:spLocks noGrp="1"/>
          </p:cNvSpPr>
          <p:nvPr>
            <p:ph type="title"/>
          </p:nvPr>
        </p:nvSpPr>
        <p:spPr>
          <a:xfrm>
            <a:off x="0" y="720437"/>
            <a:ext cx="9144000" cy="4897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17365D"/>
              </a:buClr>
            </a:pPr>
            <a:br>
              <a:rPr lang="en-GB" sz="6000" b="1" i="0" u="none" strike="noStrike" cap="none" dirty="0">
                <a:solidFill>
                  <a:srgbClr val="07376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r>
              <a:rPr lang="en-GB" sz="6000" b="1" i="0" u="none" strike="noStrike" cap="none" dirty="0">
                <a:solidFill>
                  <a:srgbClr val="07376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Palms</a:t>
            </a:r>
            <a:br>
              <a:rPr lang="en-GB" sz="6000" b="1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b="1" i="0" u="none" strike="noStrike" cap="none" dirty="0">
                <a:solidFill>
                  <a:srgbClr val="17365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Bronze</a:t>
            </a:r>
            <a:r>
              <a:rPr lang="en-GB" sz="6000" b="1" dirty="0">
                <a:solidFill>
                  <a:srgbClr val="1736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GB" sz="6000" b="1" dirty="0">
                <a:solidFill>
                  <a:srgbClr val="1736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17365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Arthur Blake, David N. “DJ” Brown, Brogan Leonard, Parker </a:t>
            </a:r>
            <a:r>
              <a:rPr lang="en-US" sz="3200" b="1" dirty="0" err="1">
                <a:solidFill>
                  <a:srgbClr val="17365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Grovatt</a:t>
            </a:r>
            <a:br>
              <a:rPr lang="en-US" sz="3200" b="1" dirty="0">
                <a:solidFill>
                  <a:srgbClr val="17365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</a:br>
            <a:r>
              <a:rPr lang="en-US" sz="4000" b="1" dirty="0">
                <a:solidFill>
                  <a:srgbClr val="17365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Gold</a:t>
            </a:r>
            <a:br>
              <a:rPr lang="en-US" sz="4000" b="1" dirty="0">
                <a:solidFill>
                  <a:srgbClr val="17365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</a:br>
            <a:r>
              <a:rPr lang="en-US" sz="3200" b="1" dirty="0">
                <a:solidFill>
                  <a:srgbClr val="17365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Parker </a:t>
            </a:r>
            <a:r>
              <a:rPr lang="en-US" sz="3200" b="1" dirty="0" err="1">
                <a:solidFill>
                  <a:srgbClr val="17365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Grovatt</a:t>
            </a:r>
            <a:br>
              <a:rPr lang="en-US" sz="3200" b="1" dirty="0">
                <a:solidFill>
                  <a:srgbClr val="17365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</a:br>
            <a:r>
              <a:rPr lang="en-US" sz="4000" b="1" dirty="0">
                <a:solidFill>
                  <a:srgbClr val="17365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Silver</a:t>
            </a:r>
            <a:br>
              <a:rPr lang="en-US" sz="4000" b="1" dirty="0">
                <a:solidFill>
                  <a:srgbClr val="17365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</a:br>
            <a:r>
              <a:rPr lang="en-US" sz="3200" b="1" dirty="0">
                <a:solidFill>
                  <a:srgbClr val="17365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Riley Farnsworth</a:t>
            </a:r>
            <a:br>
              <a:rPr lang="en-US" sz="3200" b="1" dirty="0">
                <a:solidFill>
                  <a:srgbClr val="17365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</a:br>
            <a:endParaRPr sz="3200" dirty="0">
              <a:solidFill>
                <a:srgbClr val="17365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6000" b="1" i="0" u="none" strike="noStrike" cap="none"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606602" y="3651168"/>
            <a:ext cx="2189018" cy="68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oy Scout Rank Insignia — Eagle Peak St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90" y="1240477"/>
            <a:ext cx="2251674" cy="121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D59B1212-3E80-2D44-A54B-3C68F176E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6348381" y="4254440"/>
            <a:ext cx="2075183" cy="95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430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1"/>
          <p:cNvSpPr txBox="1"/>
          <p:nvPr/>
        </p:nvSpPr>
        <p:spPr>
          <a:xfrm>
            <a:off x="767000" y="609850"/>
            <a:ext cx="7506300" cy="19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New Scoutmaster</a:t>
            </a:r>
            <a:br>
              <a:rPr lang="en-GB" sz="6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6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Installation Ceremony</a:t>
            </a:r>
            <a:br>
              <a:rPr lang="en-GB" sz="6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6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James Ezell</a:t>
            </a:r>
            <a:endParaRPr sz="60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1551" y="3419025"/>
            <a:ext cx="3040875" cy="30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/>
          <p:nvPr/>
        </p:nvSpPr>
        <p:spPr>
          <a:xfrm>
            <a:off x="685793" y="3822275"/>
            <a:ext cx="77724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Arial"/>
              <a:buNone/>
            </a:pPr>
            <a:endParaRPr sz="8000" b="1" i="0" u="none" strike="noStrike" cap="none" dirty="0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2"/>
          <p:cNvSpPr txBox="1"/>
          <p:nvPr/>
        </p:nvSpPr>
        <p:spPr>
          <a:xfrm>
            <a:off x="843500" y="1681925"/>
            <a:ext cx="7813800" cy="23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600" b="1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56" y="488572"/>
            <a:ext cx="5905804" cy="5397777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65D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>
            <a:spLocks noGrp="1"/>
          </p:cNvSpPr>
          <p:nvPr>
            <p:ph type="ctrTitle"/>
          </p:nvPr>
        </p:nvSpPr>
        <p:spPr>
          <a:xfrm>
            <a:off x="685875" y="713260"/>
            <a:ext cx="7772400" cy="6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Opening Flag Ceremony</a:t>
            </a:r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subTitle" idx="1"/>
          </p:nvPr>
        </p:nvSpPr>
        <p:spPr>
          <a:xfrm>
            <a:off x="665018" y="1247647"/>
            <a:ext cx="7814100" cy="17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u="sng" dirty="0"/>
              <a:t>Pledge of Allegiance: </a:t>
            </a:r>
            <a:r>
              <a:rPr lang="en-GB" sz="2400" dirty="0"/>
              <a:t>I </a:t>
            </a:r>
            <a:r>
              <a:rPr lang="en-GB" sz="2400" b="1" dirty="0"/>
              <a:t>pledge allegiance</a:t>
            </a:r>
            <a:r>
              <a:rPr lang="en-GB" sz="2400" dirty="0"/>
              <a:t> to the Flag of the United States of America, and to the Republic for which it stands, one Nation under God, indivisible, with liberty and justice for all.</a:t>
            </a:r>
            <a:br>
              <a:rPr lang="en-GB" sz="2400" dirty="0"/>
            </a:br>
            <a:r>
              <a:rPr lang="en-GB" u="sng" dirty="0"/>
              <a:t>Scout Law:</a:t>
            </a:r>
            <a:r>
              <a:rPr lang="en-GB" dirty="0"/>
              <a:t> </a:t>
            </a:r>
            <a:r>
              <a:rPr lang="en-GB" sz="2400" dirty="0"/>
              <a:t>A </a:t>
            </a:r>
            <a:r>
              <a:rPr lang="en-GB" sz="2400" b="1" dirty="0"/>
              <a:t>Scout</a:t>
            </a:r>
            <a:r>
              <a:rPr lang="en-GB" sz="2400" dirty="0"/>
              <a:t> is Trustworthy, Loyal, Helpful, Friendly, Courteous, Kind, Obedient, Cheerful, Thrifty, Brave, Clean, and Reverent.</a:t>
            </a:r>
            <a:br>
              <a:rPr lang="en-GB" dirty="0"/>
            </a:br>
            <a:r>
              <a:rPr lang="en-GB" u="sng" dirty="0"/>
              <a:t>Scout Oath:</a:t>
            </a:r>
            <a:r>
              <a:rPr lang="en-GB" dirty="0"/>
              <a:t> </a:t>
            </a:r>
            <a:r>
              <a:rPr lang="en-GB" sz="2400" dirty="0"/>
              <a:t>On my </a:t>
            </a:r>
            <a:r>
              <a:rPr lang="en-GB" sz="2400" dirty="0" err="1"/>
              <a:t>honor</a:t>
            </a:r>
            <a:r>
              <a:rPr lang="en-GB" sz="2400" dirty="0"/>
              <a:t> I will do my best to do my duty to God and my country and to obey the </a:t>
            </a:r>
            <a:r>
              <a:rPr lang="en-GB" sz="2400" b="1" dirty="0"/>
              <a:t>Scout</a:t>
            </a:r>
            <a:r>
              <a:rPr lang="en-GB" sz="2400" dirty="0"/>
              <a:t> Law; to help other people at all times; to keep myself physically strong, mentally awake, and morally straight.</a:t>
            </a:r>
            <a:br>
              <a:rPr lang="en-GB" sz="2400" dirty="0"/>
            </a:br>
            <a:endParaRPr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1" descr="http://c001af38d1d46a976912-b99970780ce78ebdd694d83e551ef810.r48.cf1.rackcdn.com/orgheaders/2414/2014%20merit%20badge%20ima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1772816"/>
            <a:ext cx="7629681" cy="352139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1"/>
          <p:cNvSpPr txBox="1">
            <a:spLocks noGrp="1"/>
          </p:cNvSpPr>
          <p:nvPr>
            <p:ph type="ctrTitle"/>
          </p:nvPr>
        </p:nvSpPr>
        <p:spPr>
          <a:xfrm>
            <a:off x="146706" y="311696"/>
            <a:ext cx="8808900" cy="1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Merit Badge Achievements</a:t>
            </a:r>
            <a:endParaRPr>
              <a:solidFill>
                <a:srgbClr val="17365D"/>
              </a:solidFill>
            </a:endParaRPr>
          </a:p>
        </p:txBody>
      </p:sp>
      <p:sp>
        <p:nvSpPr>
          <p:cNvPr id="181" name="Google Shape;181;p21" descr="Image result for life scout badge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1" descr="Image result for life scout badge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0"/>
          <p:cNvSpPr txBox="1"/>
          <p:nvPr/>
        </p:nvSpPr>
        <p:spPr>
          <a:xfrm>
            <a:off x="755575" y="76889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Font typeface="Calibri"/>
              <a:buNone/>
            </a:pPr>
            <a:r>
              <a:rPr lang="en-GB" sz="6000" b="1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6000" b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Special </a:t>
            </a:r>
            <a:r>
              <a:rPr lang="en-GB" sz="6000" b="1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Awards</a:t>
            </a:r>
            <a:endParaRPr/>
          </a:p>
        </p:txBody>
      </p:sp>
      <p:pic>
        <p:nvPicPr>
          <p:cNvPr id="247" name="Google Shape;247;p30" descr="http://www.visionmena.com/Clubs/boy_scouts_of_america_log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9876" y="2368900"/>
            <a:ext cx="3043800" cy="340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6385"/>
            <a:ext cx="8229600" cy="3812876"/>
          </a:xfrm>
        </p:spPr>
        <p:txBody>
          <a:bodyPr/>
          <a:lstStyle/>
          <a:p>
            <a:r>
              <a:rPr lang="en-US" b="1" dirty="0" err="1"/>
              <a:t>Totin</a:t>
            </a:r>
            <a:r>
              <a:rPr lang="en-US" b="1" dirty="0"/>
              <a:t>’ Chip </a:t>
            </a:r>
            <a:br>
              <a:rPr lang="en-US" b="1" dirty="0"/>
            </a:br>
            <a:r>
              <a:rPr lang="en-US" sz="2800" b="1" dirty="0"/>
              <a:t>Jaxson Reiner</a:t>
            </a:r>
            <a:br>
              <a:rPr lang="en-US" sz="2800" b="1" dirty="0"/>
            </a:br>
            <a:br>
              <a:rPr lang="en-US" b="1" dirty="0"/>
            </a:br>
            <a:r>
              <a:rPr lang="en-US" b="1" dirty="0" err="1"/>
              <a:t>Firem’n</a:t>
            </a:r>
            <a:r>
              <a:rPr lang="en-US" b="1" dirty="0"/>
              <a:t> Chit </a:t>
            </a:r>
            <a:br>
              <a:rPr lang="en-US" b="1" dirty="0"/>
            </a:br>
            <a:r>
              <a:rPr lang="en-US" sz="2800" b="1" dirty="0"/>
              <a:t>Jaxson Reiner</a:t>
            </a:r>
            <a:br>
              <a:rPr lang="en-US" sz="2800" b="1" dirty="0"/>
            </a:br>
            <a:br>
              <a:rPr lang="en-US" b="1" dirty="0"/>
            </a:b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641131" y="1753375"/>
            <a:ext cx="2496794" cy="167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11613" y="3573518"/>
            <a:ext cx="2710995" cy="169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03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>
            <a:spLocks noGrp="1"/>
          </p:cNvSpPr>
          <p:nvPr>
            <p:ph type="ctrTitle"/>
          </p:nvPr>
        </p:nvSpPr>
        <p:spPr>
          <a:xfrm>
            <a:off x="0" y="925200"/>
            <a:ext cx="9144000" cy="1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rgbClr val="17365D"/>
                </a:solidFill>
              </a:rPr>
              <a:t>Rank Advancement Ceremony</a:t>
            </a:r>
            <a:endParaRPr sz="6000" b="1">
              <a:solidFill>
                <a:srgbClr val="17365D"/>
              </a:solidFill>
            </a:endParaRPr>
          </a:p>
        </p:txBody>
      </p:sp>
      <p:pic>
        <p:nvPicPr>
          <p:cNvPr id="189" name="Google Shape;18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9200" y="2707300"/>
            <a:ext cx="6505575" cy="22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Scout Rank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68083"/>
            <a:ext cx="8229600" cy="4142117"/>
          </a:xfrm>
        </p:spPr>
        <p:txBody>
          <a:bodyPr/>
          <a:lstStyle/>
          <a:p>
            <a:pPr marL="2540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Landon Bates, Jaxson Reiner</a:t>
            </a:r>
          </a:p>
          <a:p>
            <a:pPr marL="2540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164" y="3624943"/>
            <a:ext cx="2512221" cy="30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53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>
            <a:spLocks noGrp="1"/>
          </p:cNvSpPr>
          <p:nvPr>
            <p:ph type="ctrTitle"/>
          </p:nvPr>
        </p:nvSpPr>
        <p:spPr>
          <a:xfrm>
            <a:off x="821825" y="1558300"/>
            <a:ext cx="7772400" cy="1348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6000" b="1" dirty="0">
                <a:solidFill>
                  <a:srgbClr val="17365D"/>
                </a:solidFill>
              </a:rPr>
            </a:br>
            <a:br>
              <a:rPr lang="en-GB" sz="6000" b="1" dirty="0">
                <a:solidFill>
                  <a:srgbClr val="17365D"/>
                </a:solidFill>
              </a:rPr>
            </a:br>
            <a:r>
              <a:rPr lang="en-GB" sz="6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Tenderfoot Rank</a:t>
            </a:r>
            <a:endParaRPr sz="60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Chase Doggett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2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endParaRPr sz="3200" b="1" dirty="0">
              <a:solidFill>
                <a:srgbClr val="17365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0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1" dirty="0">
              <a:solidFill>
                <a:srgbClr val="17365D"/>
              </a:solidFill>
            </a:endParaRPr>
          </a:p>
        </p:txBody>
      </p:sp>
      <p:pic>
        <p:nvPicPr>
          <p:cNvPr id="196" name="Google Shape;196;p23" descr="http://www.scoutingbsa.org/_Images/Boy_Scout/Rank_Patch_Scans/Tenderfoot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7975" y="3187025"/>
            <a:ext cx="2120100" cy="28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>
            <a:spLocks noGrp="1"/>
          </p:cNvSpPr>
          <p:nvPr>
            <p:ph type="ctrTitle"/>
          </p:nvPr>
        </p:nvSpPr>
        <p:spPr>
          <a:xfrm>
            <a:off x="502075" y="1356950"/>
            <a:ext cx="8215800" cy="1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GB" sz="6000" b="1" i="0" u="none" strike="noStrike" cap="none" dirty="0">
                <a:solidFill>
                  <a:schemeClr val="tx1"/>
                </a:solidFill>
                <a:sym typeface="Calibri"/>
              </a:rPr>
              <a:t>Second Class Rank</a:t>
            </a:r>
            <a:br>
              <a:rPr lang="en-GB" sz="6000" b="1" i="0" u="none" strike="noStrike" cap="none" dirty="0">
                <a:solidFill>
                  <a:schemeClr val="tx1"/>
                </a:solidFill>
                <a:sym typeface="Calibri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Ian Schneider, Nick Dawson, Rohan Konda, Maron Sfeir, Jake Royal</a:t>
            </a:r>
            <a:br>
              <a:rPr lang="en-GB" sz="3200" b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endParaRPr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pic>
        <p:nvPicPr>
          <p:cNvPr id="203" name="Google Shape;203;p24" descr="https://gerardnadal.files.wordpress.com/2011/08/secondclas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5425" y="3310825"/>
            <a:ext cx="2249100" cy="28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oy Scouts of America Master">
  <a:themeElements>
    <a:clrScheme name="Boy Scouts of America">
      <a:dk1>
        <a:srgbClr val="000000"/>
      </a:dk1>
      <a:lt1>
        <a:srgbClr val="FFFFFF"/>
      </a:lt1>
      <a:dk2>
        <a:srgbClr val="320000"/>
      </a:dk2>
      <a:lt2>
        <a:srgbClr val="969696"/>
      </a:lt2>
      <a:accent1>
        <a:srgbClr val="8C0000"/>
      </a:accent1>
      <a:accent2>
        <a:srgbClr val="FF0000"/>
      </a:accent2>
      <a:accent3>
        <a:srgbClr val="2775D3"/>
      </a:accent3>
      <a:accent4>
        <a:srgbClr val="194B88"/>
      </a:accent4>
      <a:accent5>
        <a:srgbClr val="10325B"/>
      </a:accent5>
      <a:accent6>
        <a:srgbClr val="FFC000"/>
      </a:accent6>
      <a:hlink>
        <a:srgbClr val="FF0000"/>
      </a:hlink>
      <a:folHlink>
        <a:srgbClr val="194B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324</Words>
  <Application>Microsoft Macintosh PowerPoint</Application>
  <PresentationFormat>On-screen Show (4:3)</PresentationFormat>
  <Paragraphs>33</Paragraphs>
  <Slides>16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</vt:lpstr>
      <vt:lpstr>Times New Roman</vt:lpstr>
      <vt:lpstr>Boy Scouts of America Master</vt:lpstr>
      <vt:lpstr>Office Theme</vt:lpstr>
      <vt:lpstr>Welcome To Troop 52’s</vt:lpstr>
      <vt:lpstr>Opening Flag Ceremony</vt:lpstr>
      <vt:lpstr>Merit Badge Achievements</vt:lpstr>
      <vt:lpstr>PowerPoint Presentation</vt:lpstr>
      <vt:lpstr>Totin’ Chip  Jaxson Reiner  Firem’n Chit  Jaxson Reiner  </vt:lpstr>
      <vt:lpstr>Rank Advancement Ceremony</vt:lpstr>
      <vt:lpstr>Scout Rank</vt:lpstr>
      <vt:lpstr>  Tenderfoot Rank Chase Doggett     </vt:lpstr>
      <vt:lpstr>Second Class Rank Ian Schneider, Nick Dawson, Rohan Konda, Maron Sfeir, Jake Royal </vt:lpstr>
      <vt:lpstr>First Class Rank Andrew Block, Brooks Chalfant, Nick Dawson </vt:lpstr>
      <vt:lpstr>  Star Rank Aaroosh Kolli, Connor Schulenberg    </vt:lpstr>
      <vt:lpstr>  Life Rank Tyce Bogdon  </vt:lpstr>
      <vt:lpstr> Eagle Recognition </vt:lpstr>
      <vt:lpstr> Palms Bronze  Arthur Blake, David N. “DJ” Brown, Brogan Leonard, Parker Grovatt Gold Parker Grovatt Silver Riley Farnsworth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Troop 52’s</dc:title>
  <dc:creator>Beneski</dc:creator>
  <cp:lastModifiedBy>Tray Bates</cp:lastModifiedBy>
  <cp:revision>16</cp:revision>
  <cp:lastPrinted>2022-01-08T04:02:12Z</cp:lastPrinted>
  <dcterms:modified xsi:type="dcterms:W3CDTF">2022-01-09T03:19:09Z</dcterms:modified>
</cp:coreProperties>
</file>