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52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9B36D-7A9D-4A39-8677-158A96BEEE76}" type="datetimeFigureOut">
              <a:rPr lang="en-US" smtClean="0"/>
              <a:t>4/3/21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4E9A8-31C2-4E15-8712-E6E46568BF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556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9B36D-7A9D-4A39-8677-158A96BEEE76}" type="datetimeFigureOut">
              <a:rPr lang="en-US" smtClean="0"/>
              <a:t>4/3/21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4E9A8-31C2-4E15-8712-E6E46568BF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939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9B36D-7A9D-4A39-8677-158A96BEEE76}" type="datetimeFigureOut">
              <a:rPr lang="en-US" smtClean="0"/>
              <a:t>4/3/21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4E9A8-31C2-4E15-8712-E6E46568BF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985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9B36D-7A9D-4A39-8677-158A96BEEE76}" type="datetimeFigureOut">
              <a:rPr lang="en-US" smtClean="0"/>
              <a:t>4/3/21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4E9A8-31C2-4E15-8712-E6E46568BF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243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9B36D-7A9D-4A39-8677-158A96BEEE76}" type="datetimeFigureOut">
              <a:rPr lang="en-US" smtClean="0"/>
              <a:t>4/3/21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4E9A8-31C2-4E15-8712-E6E46568BF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559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9B36D-7A9D-4A39-8677-158A96BEEE76}" type="datetimeFigureOut">
              <a:rPr lang="en-US" smtClean="0"/>
              <a:t>4/3/21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4E9A8-31C2-4E15-8712-E6E46568BF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978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9B36D-7A9D-4A39-8677-158A96BEEE76}" type="datetimeFigureOut">
              <a:rPr lang="en-US" smtClean="0"/>
              <a:t>4/3/21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4E9A8-31C2-4E15-8712-E6E46568BF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199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9B36D-7A9D-4A39-8677-158A96BEEE76}" type="datetimeFigureOut">
              <a:rPr lang="en-US" smtClean="0"/>
              <a:t>4/3/21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4E9A8-31C2-4E15-8712-E6E46568BF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646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9B36D-7A9D-4A39-8677-158A96BEEE76}" type="datetimeFigureOut">
              <a:rPr lang="en-US" smtClean="0"/>
              <a:t>4/3/21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4E9A8-31C2-4E15-8712-E6E46568BF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181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9B36D-7A9D-4A39-8677-158A96BEEE76}" type="datetimeFigureOut">
              <a:rPr lang="en-US" smtClean="0"/>
              <a:t>4/3/21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4E9A8-31C2-4E15-8712-E6E46568BF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569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9B36D-7A9D-4A39-8677-158A96BEEE76}" type="datetimeFigureOut">
              <a:rPr lang="en-US" smtClean="0"/>
              <a:t>4/3/21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4E9A8-31C2-4E15-8712-E6E46568BF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052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29B36D-7A9D-4A39-8677-158A96BEEE76}" type="datetimeFigureOut">
              <a:rPr lang="en-US" smtClean="0"/>
              <a:t>4/3/21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04E9A8-31C2-4E15-8712-E6E46568BF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682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jwilson5570@austin.rr.com" TargetMode="External"/><Relationship Id="rId2" Type="http://schemas.openxmlformats.org/officeDocument/2006/relationships/hyperlink" Target="mailto:jas_ezell@yahoo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mwschwitters@mmm.com" TargetMode="External"/><Relationship Id="rId5" Type="http://schemas.openxmlformats.org/officeDocument/2006/relationships/hyperlink" Target="mailto:Bccrompton@aol.com" TargetMode="External"/><Relationship Id="rId4" Type="http://schemas.openxmlformats.org/officeDocument/2006/relationships/hyperlink" Target="mailto:todd@grovatt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5206"/>
            <a:ext cx="10515600" cy="387229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u="sng" dirty="0"/>
              <a:t>To-do list for Troop 52 </a:t>
            </a:r>
            <a:r>
              <a:rPr lang="en-US" b="1" u="sng" dirty="0" err="1"/>
              <a:t>Webelo</a:t>
            </a:r>
            <a:r>
              <a:rPr lang="en-US" b="1" u="sng" dirty="0"/>
              <a:t> Liaison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33376"/>
            <a:ext cx="11211046" cy="602462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Help place Troop 52 Scouts in Web I and II dens Den Chief – POR</a:t>
            </a:r>
          </a:p>
          <a:p>
            <a:r>
              <a:rPr lang="en-US" dirty="0"/>
              <a:t>Summer – Connect with 3 packs (442, 445, and 440) – Invite them to one meeting in June and one meeting in July</a:t>
            </a:r>
          </a:p>
          <a:p>
            <a:r>
              <a:rPr lang="en-US" dirty="0"/>
              <a:t>Communicate dates and invite all packs:</a:t>
            </a:r>
          </a:p>
          <a:p>
            <a:pPr lvl="1"/>
            <a:r>
              <a:rPr lang="en-US" dirty="0"/>
              <a:t>Electronics Lock-In – August</a:t>
            </a:r>
          </a:p>
          <a:p>
            <a:pPr lvl="1"/>
            <a:r>
              <a:rPr lang="en-US" dirty="0"/>
              <a:t>Council Web Woods – October/November</a:t>
            </a:r>
          </a:p>
          <a:p>
            <a:pPr lvl="1"/>
            <a:r>
              <a:rPr lang="en-US" dirty="0"/>
              <a:t>Troop 52 Web Woods - December 9-11</a:t>
            </a:r>
          </a:p>
          <a:p>
            <a:pPr lvl="1"/>
            <a:r>
              <a:rPr lang="en-US" dirty="0"/>
              <a:t>Troop 52 Crossover – January</a:t>
            </a:r>
          </a:p>
          <a:p>
            <a:pPr lvl="1"/>
            <a:r>
              <a:rPr lang="en-US" dirty="0"/>
              <a:t>Troop 52 Parent Meeting – February </a:t>
            </a:r>
          </a:p>
          <a:p>
            <a:pPr lvl="1"/>
            <a:r>
              <a:rPr lang="en-US" dirty="0"/>
              <a:t>Troop 52 Fishing Campout – February</a:t>
            </a:r>
          </a:p>
          <a:p>
            <a:r>
              <a:rPr lang="en-US" dirty="0"/>
              <a:t>Coordinate Web II’s crossing over to Troop 52</a:t>
            </a:r>
          </a:p>
          <a:p>
            <a:pPr lvl="1"/>
            <a:r>
              <a:rPr lang="en-US" dirty="0"/>
              <a:t>Coordinate Blue and Gold attendees – make sure we have representation at these</a:t>
            </a:r>
          </a:p>
          <a:p>
            <a:pPr lvl="1"/>
            <a:r>
              <a:rPr lang="en-US" dirty="0"/>
              <a:t>Get final count so we can order neckerchiefs and slides</a:t>
            </a:r>
          </a:p>
          <a:p>
            <a:pPr lvl="1"/>
            <a:r>
              <a:rPr lang="en-US" dirty="0"/>
              <a:t>Post commitments on the web site as we get confirmations</a:t>
            </a:r>
          </a:p>
          <a:p>
            <a:pPr lvl="1"/>
            <a:r>
              <a:rPr lang="en-US" dirty="0"/>
              <a:t>Crossover – make sure location is reserved</a:t>
            </a:r>
          </a:p>
          <a:p>
            <a:r>
              <a:rPr lang="en-US" dirty="0"/>
              <a:t>Communicate parent training requirements (Youth Protection and EIM workshop), registration, medical form, and payment instructions</a:t>
            </a:r>
          </a:p>
          <a:p>
            <a:r>
              <a:rPr lang="en-US" dirty="0"/>
              <a:t>Communicate Shred Day Volunteer Fundraiser for all new Scouts - April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791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Contacts for 2016/17 Web II Feeder Packs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List of current Web II’s from each pack – Mel Requested</a:t>
            </a:r>
          </a:p>
          <a:p>
            <a:r>
              <a:rPr lang="en-US" dirty="0"/>
              <a:t>Fill Den Chief positions – Mel Requested</a:t>
            </a:r>
          </a:p>
          <a:p>
            <a:r>
              <a:rPr lang="en-US" dirty="0"/>
              <a:t>Pack 445 - Bee Cave, Briarcliff, and Spicewood:  </a:t>
            </a:r>
          </a:p>
          <a:p>
            <a:pPr lvl="1"/>
            <a:r>
              <a:rPr lang="en-US" dirty="0"/>
              <a:t>James Ezell:  </a:t>
            </a:r>
            <a:r>
              <a:rPr lang="en-US" dirty="0">
                <a:hlinkClick r:id="rId2"/>
              </a:rPr>
              <a:t>jas_ezell@yahoo.com</a:t>
            </a:r>
            <a:endParaRPr lang="en-US" dirty="0"/>
          </a:p>
          <a:p>
            <a:r>
              <a:rPr lang="en-US" dirty="0"/>
              <a:t>Pack 442:  </a:t>
            </a:r>
            <a:r>
              <a:rPr lang="en-US" dirty="0" err="1"/>
              <a:t>Lakeway</a:t>
            </a:r>
            <a:endParaRPr lang="en-US" dirty="0"/>
          </a:p>
          <a:p>
            <a:pPr lvl="1"/>
            <a:r>
              <a:rPr lang="en-US" dirty="0"/>
              <a:t>Joey Wilson:  </a:t>
            </a:r>
            <a:r>
              <a:rPr lang="en-US" dirty="0">
                <a:hlinkClick r:id="rId3"/>
              </a:rPr>
              <a:t>jwilson5570@austin.rr.com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Troop 52 Connection is Todd </a:t>
            </a:r>
            <a:r>
              <a:rPr lang="en-US" dirty="0" err="1"/>
              <a:t>Grovat</a:t>
            </a:r>
            <a:r>
              <a:rPr lang="en-US" dirty="0"/>
              <a:t>:  </a:t>
            </a:r>
            <a:r>
              <a:rPr lang="en-US" dirty="0">
                <a:hlinkClick r:id="rId4"/>
              </a:rPr>
              <a:t>todd@grovatt.com</a:t>
            </a:r>
            <a:endParaRPr lang="en-US" dirty="0"/>
          </a:p>
          <a:p>
            <a:r>
              <a:rPr lang="en-US" dirty="0"/>
              <a:t>Pack 440:  Lake Travis (LTUMC)</a:t>
            </a:r>
          </a:p>
          <a:p>
            <a:pPr lvl="1"/>
            <a:r>
              <a:rPr lang="en-US" dirty="0"/>
              <a:t>Bruce Crompton:  </a:t>
            </a:r>
            <a:r>
              <a:rPr lang="en-US" dirty="0">
                <a:hlinkClick r:id="rId5"/>
              </a:rPr>
              <a:t>Bccrompton@aol.com</a:t>
            </a:r>
            <a:endParaRPr lang="en-US" dirty="0"/>
          </a:p>
          <a:p>
            <a:pPr lvl="1"/>
            <a:r>
              <a:rPr lang="en-US" dirty="0"/>
              <a:t>Troop 52 Connection is Melanie Schwitters:  </a:t>
            </a:r>
            <a:r>
              <a:rPr lang="en-US" dirty="0">
                <a:hlinkClick r:id="rId6"/>
              </a:rPr>
              <a:t>mwschwitters@mmm.com</a:t>
            </a: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70140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946</TotalTime>
  <Words>269</Words>
  <Application>Microsoft Macintosh PowerPoint</Application>
  <PresentationFormat>Widescreen</PresentationFormat>
  <Paragraphs>28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To-do list for Troop 52 Webelo Liaison</vt:lpstr>
      <vt:lpstr>Contacts for 2016/17 Web II Feeder Packs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us327115</dc:creator>
  <cp:lastModifiedBy>Tray Bates</cp:lastModifiedBy>
  <cp:revision>10</cp:revision>
  <dcterms:created xsi:type="dcterms:W3CDTF">2016-05-02T23:26:26Z</dcterms:created>
  <dcterms:modified xsi:type="dcterms:W3CDTF">2021-04-04T04:53:11Z</dcterms:modified>
</cp:coreProperties>
</file>