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8" r:id="rId4"/>
    <p:sldId id="259" r:id="rId5"/>
    <p:sldId id="260" r:id="rId6"/>
    <p:sldId id="266" r:id="rId7"/>
    <p:sldId id="264" r:id="rId8"/>
    <p:sldId id="267" r:id="rId9"/>
    <p:sldId id="265" r:id="rId10"/>
    <p:sldId id="268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D605-669D-4032-AA5D-A21A4478E083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FC76C-DF06-4D70-81D9-37F644AB2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1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0147-1FFA-4163-B08F-713E3B1E63F5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E9CA7-0F29-437C-B202-8583D375C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95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8160-9B9D-4434-A9A7-CDAF830E190D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2751B-EAF5-43F8-94AB-FB2B42075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6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9B92-4626-45C4-BB20-3631FE2797DE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12F6C-24D1-4F30-B546-A04DA3A03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14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C3EE-6B7C-4594-B12A-6962129427F3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B64DC-F0C6-4773-9F73-5CEABFC1F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53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0657E-A82D-4303-A39E-397387D8DEA2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0CF1F-1281-4827-AC5F-79A4C9754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98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05C1-54E7-4594-B2EC-1938145C4EEB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A1B6-0C9B-44B0-BAB9-B2FAE1944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3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473A-9029-4886-B6C3-EA9C3DDB11A9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5D7E8-C95E-4ED0-A897-9C87520D3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7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2D95-3A80-46E7-A7E5-EC1AA85A17AF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A145C-9593-4951-ACE1-3549A3E97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82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8614-2624-4DBE-9D6E-CD37EDDD472E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EEBD7-82C0-45E7-9372-184D3D58C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3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81F11-2D1A-429B-9FF2-4BB2D5BEACC9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FD7EE-E6C9-4976-8BB8-067C2F42F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7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9FA9-1DC6-4782-BE66-B80F1A047F25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E19DA-C720-4F8F-A072-F24D3751A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07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9C39-99E6-477A-929D-0DC05556744E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1766E-6255-45B3-80C4-89DF94AE3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14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D3F1-A2B6-4135-93AB-B52C1727AA81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08CA7-5ABE-4592-944C-6728FC0FE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217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3C53-BB84-4FEB-B810-9F7B35AF39E2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401A2-5D1F-4C12-B467-78B83C79F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5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BA5D-D663-4DE8-9D52-EA9D253F038B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BD693-43D9-4898-BA70-11BF736D8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2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BAE1-A53E-43B1-AC38-2D286B63A64B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5026A-CAA2-4011-B123-FA3DF60FB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99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1645-302D-4942-BAC7-2F3BC4FAA2A3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3FBD8-6419-44BB-8B1B-FE67FBCD3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59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4A59-F51F-4084-93E8-A7A127F20E5D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93C66-910F-4B85-A399-7E0618AD3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7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19D5-A857-4EE3-AA16-1E030D355C5B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A7A10-36CE-46A7-A09B-8F0F4A841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61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49BB-8652-48E4-883D-B36A2C673E03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3F5D4-F747-4612-8768-72F538579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2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E046-F9DC-42A9-89B3-7653423C05DD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14A5D-198E-4FCB-8887-FB36070E9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68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6907C-9054-4E8F-B080-AD5FA429B7D1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44222A0-E1CC-4997-9639-EF9DFEEF1D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6FF824-4B23-4C62-AB38-096A590682A7}" type="datetimeFigureOut">
              <a:rPr lang="en-US"/>
              <a:pPr>
                <a:defRPr/>
              </a:pPr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D6AE867-5C07-4484-8C18-759E44CEF6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2"/>
                </a:solidFill>
              </a:rPr>
              <a:t>Troop 52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Basic Rifle Shooting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Rifle Shooting Camp Out</a:t>
            </a:r>
          </a:p>
        </p:txBody>
      </p:sp>
      <p:pic>
        <p:nvPicPr>
          <p:cNvPr id="3076" name="Picture 2" descr="http://lakeway52.mytroop.us/system/files/public/graphics/Troop5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876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</a:rPr>
              <a:t>Questions?</a:t>
            </a:r>
          </a:p>
        </p:txBody>
      </p:sp>
      <p:pic>
        <p:nvPicPr>
          <p:cNvPr id="8195" name="Picture 2" descr="http://lakeway52.mytroop.us/system/files/public/graphics/Troop5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876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Rifle Parts</a:t>
            </a:r>
          </a:p>
        </p:txBody>
      </p:sp>
      <p:pic>
        <p:nvPicPr>
          <p:cNvPr id="6" name="Picture 24" descr="Savage Mk II 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992438"/>
            <a:ext cx="8186737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881188" y="2249488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Grip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3429000"/>
            <a:ext cx="68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Butt</a:t>
            </a: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1003300" y="2676525"/>
            <a:ext cx="646113" cy="7842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1013" y="2297113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Comb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10000" y="1646238"/>
            <a:ext cx="1258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Chamber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633913" y="2136775"/>
            <a:ext cx="1465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Rear Sight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916613" y="1990725"/>
            <a:ext cx="1144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Barrel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910388" y="2360613"/>
            <a:ext cx="155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Front Sight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045450" y="36226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Muzzle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56350" y="3913188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Forearm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816475" y="4132263"/>
            <a:ext cx="1171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Box Magazine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779713" y="2295525"/>
            <a:ext cx="94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Safety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533525" y="4932363"/>
            <a:ext cx="170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Trigger Guard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100263" y="4178300"/>
            <a:ext cx="109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Trigger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304800" y="3765550"/>
            <a:ext cx="393700" cy="4302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2474913" y="2725738"/>
            <a:ext cx="430212" cy="609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V="1">
            <a:off x="2519363" y="3657600"/>
            <a:ext cx="958850" cy="6000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H="1" flipV="1">
            <a:off x="4375150" y="3675063"/>
            <a:ext cx="484188" cy="5032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8399463" y="3281363"/>
            <a:ext cx="314325" cy="4397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7767638" y="2692400"/>
            <a:ext cx="682625" cy="3524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6184900" y="2366963"/>
            <a:ext cx="206375" cy="6715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5038725" y="2546350"/>
            <a:ext cx="142875" cy="4302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4446588" y="2008188"/>
            <a:ext cx="53975" cy="10572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3335338" y="2581275"/>
            <a:ext cx="0" cy="4841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 flipV="1">
            <a:off x="5692775" y="3559175"/>
            <a:ext cx="582613" cy="4206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V="1">
            <a:off x="2779713" y="3819525"/>
            <a:ext cx="752475" cy="11826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513138" y="2462213"/>
            <a:ext cx="754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Bolt </a:t>
            </a: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3729038" y="2779713"/>
            <a:ext cx="484187" cy="41116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3389313" y="4402138"/>
            <a:ext cx="170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Bolt Handle</a:t>
            </a:r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 flipH="1" flipV="1">
            <a:off x="3640138" y="3586163"/>
            <a:ext cx="430212" cy="8604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Rifle Ammunition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800"/>
              <a:t>Types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/>
              <a:t>rimfire v. center fire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/>
              <a:t>Cartridge parts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/>
              <a:t>case, primer, powder, bullet</a:t>
            </a:r>
          </a:p>
        </p:txBody>
      </p:sp>
      <p:pic>
        <p:nvPicPr>
          <p:cNvPr id="5124" name="Picture 2" descr="C:\Users\rhorn\Pictures\Ammo P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4" t="54799" r="26584" b="16492"/>
          <a:stretch>
            <a:fillRect/>
          </a:stretch>
        </p:blipFill>
        <p:spPr bwMode="auto">
          <a:xfrm>
            <a:off x="3962400" y="3694113"/>
            <a:ext cx="25146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Users\rhorn\Pictures\Ammo Pa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9" t="37323" r="4404" b="15492"/>
          <a:stretch>
            <a:fillRect/>
          </a:stretch>
        </p:blipFill>
        <p:spPr bwMode="auto">
          <a:xfrm>
            <a:off x="6559550" y="1219200"/>
            <a:ext cx="22796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7000" y="1219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Rifle Operation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To be demonstrated at camp out: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Loading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Unloading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Sight adjustment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Cleaning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Rifle Shooting Positions</a:t>
            </a:r>
          </a:p>
        </p:txBody>
      </p:sp>
      <p:pic>
        <p:nvPicPr>
          <p:cNvPr id="56322" name="Picture 2" descr="Image result for rifle shooting fundament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/>
          <a:stretch/>
        </p:blipFill>
        <p:spPr bwMode="auto">
          <a:xfrm>
            <a:off x="762000" y="1143000"/>
            <a:ext cx="3048000" cy="23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1"/>
          <p:cNvSpPr txBox="1">
            <a:spLocks/>
          </p:cNvSpPr>
          <p:nvPr/>
        </p:nvSpPr>
        <p:spPr bwMode="auto">
          <a:xfrm>
            <a:off x="76200" y="3657600"/>
            <a:ext cx="5029200" cy="290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Feet flat on the ground, legs relaxed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Slight lean forward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Relaxed but firm grip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Stock butt firmly on shoulder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Elbows on the table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Support hand under the forearm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Face firmly against the stock comb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Eye looking straight down the barrel</a:t>
            </a:r>
          </a:p>
          <a:p>
            <a:pPr marL="404813" indent="-404813"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en-US" sz="1600" dirty="0">
                <a:latin typeface="Helvetica" panose="020B0604020202020204" pitchFamily="34" charset="0"/>
              </a:rPr>
              <a:t>Align the position to target</a:t>
            </a:r>
            <a:endParaRPr lang="en-US" altLang="en-US" sz="2200" dirty="0">
              <a:solidFill>
                <a:srgbClr val="898989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4" descr="Picture 0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29" y="3429000"/>
            <a:ext cx="4108071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2236" y="125183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Standing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1477964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64429" y="1926090"/>
            <a:ext cx="13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Kneeling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50029" y="2145346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2386" y="276161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Prone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62400" y="2995292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17772" y="2739864"/>
            <a:ext cx="165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Bench Rest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3109196"/>
            <a:ext cx="685800" cy="5484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  <p:bldP spid="3" grpId="1"/>
      <p:bldP spid="11" grpId="0"/>
      <p:bldP spid="11" grpId="1"/>
      <p:bldP spid="13" grpId="0"/>
      <p:bldP spid="13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Control your aim</a:t>
            </a:r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Control your breathing</a:t>
            </a:r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endParaRPr lang="en-US" altLang="en-US" sz="2800" dirty="0"/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Slowly, smoothly </a:t>
            </a:r>
            <a:r>
              <a:rPr lang="en-US" altLang="en-US" sz="4000" i="1" dirty="0" err="1">
                <a:solidFill>
                  <a:srgbClr val="FF0000"/>
                </a:solidFill>
              </a:rPr>
              <a:t>squeeeeeze</a:t>
            </a:r>
            <a:r>
              <a:rPr lang="en-US" altLang="en-US" sz="4000" dirty="0"/>
              <a:t> </a:t>
            </a:r>
            <a:r>
              <a:rPr lang="en-US" altLang="en-US" sz="2800" dirty="0"/>
              <a:t>the trigger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/>
              <a:t>Follow through</a:t>
            </a:r>
          </a:p>
        </p:txBody>
      </p:sp>
      <p:pic>
        <p:nvPicPr>
          <p:cNvPr id="32770" name="Picture 2" descr="Image result for rifle shooting fundamen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52308"/>
            <a:ext cx="4581525" cy="15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Rifle Shooting Fundamentals</a:t>
            </a:r>
          </a:p>
        </p:txBody>
      </p:sp>
      <p:pic>
        <p:nvPicPr>
          <p:cNvPr id="32772" name="Picture 4" descr="Image result for target scop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22459"/>
          <a:stretch/>
        </p:blipFill>
        <p:spPr bwMode="auto">
          <a:xfrm>
            <a:off x="3505200" y="1431104"/>
            <a:ext cx="1600200" cy="19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Image result for rifle sight 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3" r="56999" b="51988"/>
          <a:stretch/>
        </p:blipFill>
        <p:spPr bwMode="auto">
          <a:xfrm>
            <a:off x="6537180" y="1469204"/>
            <a:ext cx="1447800" cy="13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5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Rifle Malfunctions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dirty="0">
                <a:solidFill>
                  <a:srgbClr val="FF0000"/>
                </a:solidFill>
              </a:rPr>
              <a:t>Jam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 dirty="0"/>
              <a:t>Usually semi-auto, spent cartridge fails to exit gun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>
                <a:solidFill>
                  <a:srgbClr val="FF0000"/>
                </a:solidFill>
              </a:rPr>
              <a:t>Misfire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 dirty="0"/>
              <a:t>“Click” - failure to fire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 err="1">
                <a:solidFill>
                  <a:srgbClr val="FF0000"/>
                </a:solidFill>
              </a:rPr>
              <a:t>Hangfire</a:t>
            </a:r>
            <a:endParaRPr lang="en-US" altLang="en-US" dirty="0">
              <a:solidFill>
                <a:srgbClr val="FF0000"/>
              </a:solidFill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 dirty="0"/>
              <a:t>“Click…  … Bang” - delayed firing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>
                <a:solidFill>
                  <a:srgbClr val="FF0000"/>
                </a:solidFill>
              </a:rPr>
              <a:t>Squib Load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 dirty="0"/>
              <a:t>Fires, but weak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400" dirty="0"/>
              <a:t>Bullet may not exit the barrel</a:t>
            </a:r>
          </a:p>
        </p:txBody>
      </p:sp>
    </p:spTree>
    <p:extLst>
      <p:ext uri="{BB962C8B-B14F-4D97-AF65-F5344CB8AC3E}">
        <p14:creationId xmlns:p14="http://schemas.microsoft.com/office/powerpoint/2010/main" val="13333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229600" cy="625475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YES!!!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altLang="en-US" sz="2400" b="1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Can a .22lr Rifle Be Dangerous?</a:t>
            </a:r>
          </a:p>
        </p:txBody>
      </p:sp>
      <p:pic>
        <p:nvPicPr>
          <p:cNvPr id="4" name="Picture 2" descr="https://encrypted-tbn1.gstatic.com/images?q=tbn:ANd9GcTNFHWNTxrR6ChRinjxLuh7pjS5ODfTXkpfwkTTX8eVhe02NN3H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1066800"/>
            <a:ext cx="12795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866455"/>
            <a:ext cx="392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u="sng" dirty="0"/>
              <a:t>Turkey experiment</a:t>
            </a:r>
            <a:r>
              <a:rPr lang="en-US" altLang="en-US" b="1" dirty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100/250/300 yards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Standard .22lr ammo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Defrosted turkey wrapped in 3 layers of clothing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2117" y="3647146"/>
            <a:ext cx="3352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Result at 300 yards</a:t>
            </a:r>
            <a:r>
              <a:rPr lang="en-US" altLang="en-US" b="1" dirty="0">
                <a:solidFill>
                  <a:srgbClr val="FF0000"/>
                </a:solidFill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Shot completely through all 3 layers of clothes and the whole turkey!!!!</a:t>
            </a:r>
            <a:endParaRPr lang="en-US" dirty="0"/>
          </a:p>
        </p:txBody>
      </p:sp>
      <p:pic>
        <p:nvPicPr>
          <p:cNvPr id="31746" name="Picture 2" descr="http://www.hickokfamilygenealogy.com/pic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2"/>
          <a:stretch/>
        </p:blipFill>
        <p:spPr bwMode="auto">
          <a:xfrm>
            <a:off x="5347713" y="2694767"/>
            <a:ext cx="3633496" cy="17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hickokfamilygenealogy.com/pic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3237"/>
            <a:ext cx="2083233" cy="14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www.hickokfamilygenealogy.com/pic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68" y="3172432"/>
            <a:ext cx="2049463" cy="13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www.hickokfamilygenealogy.com/pic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63" y="2874225"/>
            <a:ext cx="4259263" cy="28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117" y="6277471"/>
            <a:ext cx="4305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</a:t>
            </a:r>
            <a:r>
              <a:rPr lang="en-US" sz="1100" dirty="0"/>
              <a:t>:  http://www.freerepublic.com/focus/bloggers/2931390/posts?page=8</a:t>
            </a:r>
          </a:p>
        </p:txBody>
      </p:sp>
    </p:spTree>
    <p:extLst>
      <p:ext uri="{BB962C8B-B14F-4D97-AF65-F5344CB8AC3E}">
        <p14:creationId xmlns:p14="http://schemas.microsoft.com/office/powerpoint/2010/main" val="37674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Always, Always, Always…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</a:rPr>
              <a:t>Safe Direction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endParaRPr lang="en-US" altLang="en-US" sz="4800" dirty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</a:rPr>
              <a:t>Unloaded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endParaRPr lang="en-US" altLang="en-US" sz="4800" dirty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</a:rPr>
              <a:t>Finger Off Trigger</a:t>
            </a:r>
          </a:p>
        </p:txBody>
      </p:sp>
    </p:spTree>
    <p:extLst>
      <p:ext uri="{BB962C8B-B14F-4D97-AF65-F5344CB8AC3E}">
        <p14:creationId xmlns:p14="http://schemas.microsoft.com/office/powerpoint/2010/main" val="295451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256</Words>
  <Application>Microsoft Macintosh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Office Theme</vt:lpstr>
      <vt:lpstr>1_Office Theme</vt:lpstr>
      <vt:lpstr>Troop 52 Basic Rifle Shooting</vt:lpstr>
      <vt:lpstr>Rifle Parts</vt:lpstr>
      <vt:lpstr>Rifle Ammunition</vt:lpstr>
      <vt:lpstr>Rifle Operation</vt:lpstr>
      <vt:lpstr>Rifle Shooting Positions</vt:lpstr>
      <vt:lpstr>Rifle Shooting Fundamentals</vt:lpstr>
      <vt:lpstr>Rifle Malfunctions</vt:lpstr>
      <vt:lpstr>Can a .22lr Rifle Be Dangerous?</vt:lpstr>
      <vt:lpstr>Always, Always, Always…</vt:lpstr>
      <vt:lpstr>Questions?</vt:lpstr>
    </vt:vector>
  </TitlesOfParts>
  <Company>Advanced Micro Devices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Troop 52 Basic Rifle Shooting</dc:title>
  <dc:creator>Russell Horn, AMD</dc:creator>
  <cp:lastModifiedBy>Tray Bates</cp:lastModifiedBy>
  <cp:revision>5</cp:revision>
  <dcterms:created xsi:type="dcterms:W3CDTF">2015-01-12T00:40:42Z</dcterms:created>
  <dcterms:modified xsi:type="dcterms:W3CDTF">2021-04-04T04:19:33Z</dcterms:modified>
</cp:coreProperties>
</file>