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94"/>
    <p:restoredTop sz="94648"/>
  </p:normalViewPr>
  <p:slideViewPr>
    <p:cSldViewPr snapToGrid="0" snapToObjects="1">
      <p:cViewPr>
        <p:scale>
          <a:sx n="145" d="100"/>
          <a:sy n="145" d="100"/>
        </p:scale>
        <p:origin x="120" y="-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7C9A-94D1-6A42-AE8E-FACAC2B292FF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E25-54BD-3B4D-9BCA-0415BA76C9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7C9A-94D1-6A42-AE8E-FACAC2B292FF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E25-54BD-3B4D-9BCA-0415BA76C9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7C9A-94D1-6A42-AE8E-FACAC2B292FF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E25-54BD-3B4D-9BCA-0415BA76C9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7C9A-94D1-6A42-AE8E-FACAC2B292FF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E25-54BD-3B4D-9BCA-0415BA76C9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7C9A-94D1-6A42-AE8E-FACAC2B292FF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E25-54BD-3B4D-9BCA-0415BA76C9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7C9A-94D1-6A42-AE8E-FACAC2B292FF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E25-54BD-3B4D-9BCA-0415BA76C9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7C9A-94D1-6A42-AE8E-FACAC2B292FF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E25-54BD-3B4D-9BCA-0415BA76C9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7C9A-94D1-6A42-AE8E-FACAC2B292FF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E25-54BD-3B4D-9BCA-0415BA76C9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7C9A-94D1-6A42-AE8E-FACAC2B292FF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E25-54BD-3B4D-9BCA-0415BA76C9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7C9A-94D1-6A42-AE8E-FACAC2B292FF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E25-54BD-3B4D-9BCA-0415BA76C9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7C9A-94D1-6A42-AE8E-FACAC2B292FF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E25-54BD-3B4D-9BCA-0415BA76C9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D7C9A-94D1-6A42-AE8E-FACAC2B292FF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83E25-54BD-3B4D-9BCA-0415BA76C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56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919659" y="401053"/>
            <a:ext cx="1828800" cy="18288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52796" y="455164"/>
            <a:ext cx="13956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1</a:t>
            </a:r>
            <a:endParaRPr lang="en-US" sz="9600" b="1" dirty="0">
              <a:solidFill>
                <a:schemeClr val="bg1">
                  <a:lumMod val="9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07335" y="2766477"/>
            <a:ext cx="1828800" cy="18288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89588" y="2766477"/>
            <a:ext cx="1828800" cy="18288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271841" y="2766477"/>
            <a:ext cx="1828800" cy="18288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9415" y="5096928"/>
            <a:ext cx="1828800" cy="18288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921668" y="5096928"/>
            <a:ext cx="1828800" cy="18288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303921" y="5096928"/>
            <a:ext cx="1828800" cy="18288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3375" y="7391718"/>
            <a:ext cx="1828800" cy="18288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905628" y="7391718"/>
            <a:ext cx="1828800" cy="18288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87881" y="7391718"/>
            <a:ext cx="1828800" cy="18288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012662" y="2889259"/>
            <a:ext cx="13956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2</a:t>
            </a:r>
            <a:endParaRPr lang="en-US" sz="9600" b="1" dirty="0">
              <a:solidFill>
                <a:schemeClr val="bg1">
                  <a:lumMod val="9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92910" y="2882471"/>
            <a:ext cx="13956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en-US" sz="9600" b="1" dirty="0">
              <a:solidFill>
                <a:schemeClr val="bg1">
                  <a:lumMod val="9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21018" y="2882471"/>
            <a:ext cx="13956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4</a:t>
            </a:r>
            <a:endParaRPr lang="en-US" sz="9600" b="1" dirty="0">
              <a:solidFill>
                <a:schemeClr val="bg1">
                  <a:lumMod val="9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80572" y="5159538"/>
            <a:ext cx="13956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5</a:t>
            </a:r>
            <a:endParaRPr lang="en-US" sz="9600" b="1" dirty="0">
              <a:solidFill>
                <a:schemeClr val="bg1">
                  <a:lumMod val="9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06941" y="5169271"/>
            <a:ext cx="13956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6</a:t>
            </a:r>
            <a:endParaRPr lang="en-US" sz="9600" b="1" dirty="0">
              <a:solidFill>
                <a:schemeClr val="bg1">
                  <a:lumMod val="9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16670" y="7516030"/>
            <a:ext cx="13956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8</a:t>
            </a:r>
            <a:endParaRPr lang="en-US" sz="9600" b="1" dirty="0">
              <a:solidFill>
                <a:schemeClr val="bg1">
                  <a:lumMod val="9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06940" y="7420410"/>
            <a:ext cx="13956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9</a:t>
            </a:r>
            <a:endParaRPr lang="en-US" sz="9600" b="1" dirty="0">
              <a:solidFill>
                <a:schemeClr val="bg1">
                  <a:lumMod val="9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57374" y="5217398"/>
            <a:ext cx="13956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7</a:t>
            </a:r>
            <a:endParaRPr lang="en-US" sz="9600" b="1" dirty="0">
              <a:solidFill>
                <a:schemeClr val="bg1">
                  <a:lumMod val="9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12202" y="7420410"/>
            <a:ext cx="19491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10</a:t>
            </a:r>
            <a:endParaRPr lang="en-US" sz="9600" b="1" dirty="0">
              <a:solidFill>
                <a:schemeClr val="bg1">
                  <a:lumMod val="9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94914" y="2258545"/>
            <a:ext cx="1478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5 shots-slow fire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68334" y="4638274"/>
            <a:ext cx="1567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Draw, 1 shot (5X)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9542" y="6968725"/>
            <a:ext cx="23340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Draw, 5 shots-Strong Hand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4869" y="9285845"/>
            <a:ext cx="23578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Ready, 5 shots-Weak Hand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605615" y="4642009"/>
            <a:ext cx="29495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Draw, 1 shot on 3, 1 shot </a:t>
            </a:r>
            <a:r>
              <a:rPr lang="en-US" sz="1400" smtClean="0">
                <a:latin typeface="Arial" charset="0"/>
                <a:ea typeface="Arial" charset="0"/>
                <a:cs typeface="Arial" charset="0"/>
              </a:rPr>
              <a:t>on 4 (4X)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15847" y="7001684"/>
            <a:ext cx="31291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Draw, 2 shots on 6, 2 shots on 7 (4X)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352796" y="9302775"/>
            <a:ext cx="3746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Draw, 1 Shot on 9</a:t>
            </a:r>
            <a:r>
              <a:rPr lang="en-US" sz="1400" smtClean="0">
                <a:latin typeface="Arial" charset="0"/>
                <a:ea typeface="Arial" charset="0"/>
                <a:cs typeface="Arial" charset="0"/>
              </a:rPr>
              <a:t>, Reload, 1 shot on 10 (3X)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15" y="379453"/>
            <a:ext cx="1874773" cy="623057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365093" y="1437795"/>
            <a:ext cx="236066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DOT Torture Test</a:t>
            </a:r>
          </a:p>
          <a:p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50 Rounds, No Time Pressure, Start at 3 Yards, Move back 1 yard each time test is passed. </a:t>
            </a:r>
          </a:p>
          <a:p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Pass is no misses.</a:t>
            </a:r>
            <a:endParaRPr lang="en-US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81596" y="742744"/>
            <a:ext cx="1917482" cy="114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Date:_____________</a:t>
            </a:r>
          </a:p>
          <a:p>
            <a:pPr>
              <a:lnSpc>
                <a:spcPct val="200000"/>
              </a:lnSpc>
            </a:pPr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Score: ________/50</a:t>
            </a:r>
          </a:p>
          <a:p>
            <a:pPr>
              <a:lnSpc>
                <a:spcPct val="200000"/>
              </a:lnSpc>
            </a:pPr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Distance:__________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27572" y="978603"/>
            <a:ext cx="1484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latin typeface="Montserrat" charset="0"/>
                <a:ea typeface="Montserrat" charset="0"/>
                <a:cs typeface="Montserrat" charset="0"/>
              </a:rPr>
              <a:t>720-5507-8022</a:t>
            </a:r>
          </a:p>
          <a:p>
            <a:pPr algn="ctr"/>
            <a:r>
              <a:rPr lang="en-US" sz="1200" b="1" dirty="0" err="1" smtClean="0">
                <a:latin typeface="Montserrat" charset="0"/>
                <a:ea typeface="Montserrat" charset="0"/>
                <a:cs typeface="Montserrat" charset="0"/>
              </a:rPr>
              <a:t>EffectiveFT.com</a:t>
            </a:r>
            <a:endParaRPr lang="en-US" sz="1200" b="1" dirty="0">
              <a:latin typeface="Montserrat" charset="0"/>
              <a:ea typeface="Montserrat" charset="0"/>
              <a:cs typeface="Montserra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131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</TotalTime>
  <Words>114</Words>
  <Application>Microsoft Macintosh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Montserrat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Pedri</dc:creator>
  <cp:lastModifiedBy>Paul Pedri</cp:lastModifiedBy>
  <cp:revision>9</cp:revision>
  <cp:lastPrinted>2018-11-25T20:53:08Z</cp:lastPrinted>
  <dcterms:created xsi:type="dcterms:W3CDTF">2018-11-25T20:02:40Z</dcterms:created>
  <dcterms:modified xsi:type="dcterms:W3CDTF">2018-11-25T23:31:36Z</dcterms:modified>
</cp:coreProperties>
</file>