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4"/>
    <p:restoredTop sz="94648"/>
  </p:normalViewPr>
  <p:slideViewPr>
    <p:cSldViewPr snapToGrid="0" snapToObjects="1">
      <p:cViewPr>
        <p:scale>
          <a:sx n="145" d="100"/>
          <a:sy n="145" d="100"/>
        </p:scale>
        <p:origin x="120" y="-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7C9A-94D1-6A42-AE8E-FACAC2B292FF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3E25-54BD-3B4D-9BCA-0415BA76C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5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19659" y="401053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796" y="455164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1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7335" y="2766477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89588" y="2766477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71841" y="2766477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9415" y="509692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21668" y="509692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03921" y="509692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3375" y="739171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05628" y="739171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7881" y="7391718"/>
            <a:ext cx="1828800" cy="18288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12662" y="2889259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92910" y="2882471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1018" y="2882471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80572" y="5159538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06941" y="5169271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16670" y="7516030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06940" y="7420410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9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57374" y="5217398"/>
            <a:ext cx="13956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7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2202" y="7420410"/>
            <a:ext cx="1949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bg1">
                    <a:lumMod val="95000"/>
                  </a:schemeClr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endParaRPr lang="en-US" sz="9600" b="1" dirty="0">
              <a:solidFill>
                <a:schemeClr val="bg1">
                  <a:lumMod val="9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4914" y="2258545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5 shots-slow fire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8334" y="4638274"/>
            <a:ext cx="1567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Draw, 1 shot (5X)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9542" y="6968725"/>
            <a:ext cx="2334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Draw, 5 shots-Strong Hand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869" y="9285845"/>
            <a:ext cx="23578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Ready, 5 shots-Weak Hand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05615" y="4642009"/>
            <a:ext cx="2949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Draw, 1 shot on 3, 1 shot </a:t>
            </a:r>
            <a:r>
              <a:rPr lang="en-US" sz="1400" smtClean="0">
                <a:latin typeface="Arial" charset="0"/>
                <a:ea typeface="Arial" charset="0"/>
                <a:cs typeface="Arial" charset="0"/>
              </a:rPr>
              <a:t>on 4 (4X)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15847" y="7001684"/>
            <a:ext cx="3129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Draw, 2 shots on 6, 2 shots on 7 (4X)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2796" y="9302775"/>
            <a:ext cx="3746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Draw, 1 Shot on 9</a:t>
            </a:r>
            <a:r>
              <a:rPr lang="en-US" sz="1400" smtClean="0">
                <a:latin typeface="Arial" charset="0"/>
                <a:ea typeface="Arial" charset="0"/>
                <a:cs typeface="Arial" charset="0"/>
              </a:rPr>
              <a:t>, Reload, 1 shot on 10 (3X)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15" y="379453"/>
            <a:ext cx="1874773" cy="62305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65093" y="1437795"/>
            <a:ext cx="23606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DOT Torture Test</a:t>
            </a:r>
          </a:p>
          <a:p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50 Rounds, No Time Pressure, Start at 3 Yards, Move back 1 yard each time test is passed. </a:t>
            </a:r>
          </a:p>
          <a:p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Pass is no misses.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596" y="742744"/>
            <a:ext cx="1917482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Date:_____________</a:t>
            </a:r>
          </a:p>
          <a:p>
            <a:pPr>
              <a:lnSpc>
                <a:spcPct val="200000"/>
              </a:lnSpc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Score: ________/50</a:t>
            </a:r>
          </a:p>
          <a:p>
            <a:pPr>
              <a:lnSpc>
                <a:spcPct val="200000"/>
              </a:lnSpc>
            </a:pP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Distance:__________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7572" y="978603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latin typeface="Montserrat" charset="0"/>
                <a:ea typeface="Montserrat" charset="0"/>
                <a:cs typeface="Montserrat" charset="0"/>
              </a:rPr>
              <a:t>720-5507-8022</a:t>
            </a:r>
          </a:p>
          <a:p>
            <a:pPr algn="ctr"/>
            <a:r>
              <a:rPr lang="en-US" sz="1200" b="1" dirty="0" err="1" smtClean="0">
                <a:latin typeface="Montserrat" charset="0"/>
                <a:ea typeface="Montserrat" charset="0"/>
                <a:cs typeface="Montserrat" charset="0"/>
              </a:rPr>
              <a:t>EffectiveFT.com</a:t>
            </a:r>
            <a:endParaRPr lang="en-US" sz="1200" b="1" dirty="0">
              <a:latin typeface="Montserrat" charset="0"/>
              <a:ea typeface="Montserrat" charset="0"/>
              <a:cs typeface="Montserra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3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114</Words>
  <Application>Microsoft Macintosh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Montserrat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Pedri</dc:creator>
  <cp:lastModifiedBy>Paul Pedri</cp:lastModifiedBy>
  <cp:revision>9</cp:revision>
  <cp:lastPrinted>2018-11-25T20:53:08Z</cp:lastPrinted>
  <dcterms:created xsi:type="dcterms:W3CDTF">2018-11-25T20:02:40Z</dcterms:created>
  <dcterms:modified xsi:type="dcterms:W3CDTF">2018-11-25T23:31:36Z</dcterms:modified>
</cp:coreProperties>
</file>