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5B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592" y="14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3F01D-1363-9D4E-8A61-A01C568760B1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F35E-4B32-B94F-8464-F017FC359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7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3F01D-1363-9D4E-8A61-A01C568760B1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F35E-4B32-B94F-8464-F017FC359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9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3F01D-1363-9D4E-8A61-A01C568760B1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F35E-4B32-B94F-8464-F017FC359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65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3F01D-1363-9D4E-8A61-A01C568760B1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F35E-4B32-B94F-8464-F017FC359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6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3F01D-1363-9D4E-8A61-A01C568760B1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F35E-4B32-B94F-8464-F017FC359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20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3F01D-1363-9D4E-8A61-A01C568760B1}" type="datetimeFigureOut">
              <a:rPr lang="en-US" smtClean="0"/>
              <a:t>7/11/19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F35E-4B32-B94F-8464-F017FC359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5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3F01D-1363-9D4E-8A61-A01C568760B1}" type="datetimeFigureOut">
              <a:rPr lang="en-US" smtClean="0"/>
              <a:t>7/11/19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F35E-4B32-B94F-8464-F017FC359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9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3F01D-1363-9D4E-8A61-A01C568760B1}" type="datetimeFigureOut">
              <a:rPr lang="en-US" smtClean="0"/>
              <a:t>7/11/19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F35E-4B32-B94F-8464-F017FC359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8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3F01D-1363-9D4E-8A61-A01C568760B1}" type="datetimeFigureOut">
              <a:rPr lang="en-US" smtClean="0"/>
              <a:t>7/11/19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F35E-4B32-B94F-8464-F017FC359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4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3F01D-1363-9D4E-8A61-A01C568760B1}" type="datetimeFigureOut">
              <a:rPr lang="en-US" smtClean="0"/>
              <a:t>7/11/19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F35E-4B32-B94F-8464-F017FC359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23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3F01D-1363-9D4E-8A61-A01C568760B1}" type="datetimeFigureOut">
              <a:rPr lang="en-US" smtClean="0"/>
              <a:t>7/11/19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3F35E-4B32-B94F-8464-F017FC359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49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3F01D-1363-9D4E-8A61-A01C568760B1}" type="datetimeFigureOut">
              <a:rPr lang="en-US" smtClean="0"/>
              <a:t>7/11/19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3F35E-4B32-B94F-8464-F017FC359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4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8901" y="311549"/>
            <a:ext cx="4254500" cy="51613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Case Study: Seed Treatment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1713" y="253974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1713" y="935302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5269" y="1206500"/>
            <a:ext cx="594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Location: </a:t>
            </a:r>
            <a:r>
              <a:rPr lang="en-US" dirty="0" err="1" smtClean="0"/>
              <a:t>Bismark</a:t>
            </a:r>
            <a:r>
              <a:rPr lang="en-US" dirty="0" smtClean="0"/>
              <a:t>, ND </a:t>
            </a:r>
          </a:p>
          <a:p>
            <a:r>
              <a:rPr lang="en-US" dirty="0"/>
              <a:t>Planted: May </a:t>
            </a:r>
            <a:r>
              <a:rPr lang="en-US" dirty="0" smtClean="0"/>
              <a:t>31, </a:t>
            </a:r>
            <a:r>
              <a:rPr lang="en-US" dirty="0"/>
              <a:t>2019 (Seed Treat)</a:t>
            </a:r>
          </a:p>
          <a:p>
            <a:r>
              <a:rPr lang="en-US" dirty="0" smtClean="0"/>
              <a:t>Crop</a:t>
            </a:r>
            <a:r>
              <a:rPr lang="en-US" dirty="0" smtClean="0"/>
              <a:t>: Hemp</a:t>
            </a:r>
          </a:p>
          <a:p>
            <a:r>
              <a:rPr lang="en-US" dirty="0" smtClean="0"/>
              <a:t>Photo Taken: June 28, 2019</a:t>
            </a:r>
          </a:p>
          <a:p>
            <a:endParaRPr lang="en-US" dirty="0" smtClean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1713" y="2455201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DSC_08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0" t="63887" r="36605" b="15422"/>
          <a:stretch/>
        </p:blipFill>
        <p:spPr>
          <a:xfrm>
            <a:off x="3726169" y="7770220"/>
            <a:ext cx="2806700" cy="11640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1713" y="7770220"/>
            <a:ext cx="4817487" cy="1164040"/>
          </a:xfrm>
          <a:prstGeom prst="rect">
            <a:avLst/>
          </a:prstGeom>
          <a:gradFill>
            <a:gsLst>
              <a:gs pos="75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65BBFF">
                  <a:alpha val="0"/>
                </a:srgbClr>
              </a:gs>
            </a:gsLst>
            <a:lin ang="18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1358" y="7770220"/>
            <a:ext cx="3819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More Information:</a:t>
            </a:r>
          </a:p>
          <a:p>
            <a:r>
              <a:rPr lang="en-US" dirty="0" smtClean="0"/>
              <a:t>Contact: Tony Hagen</a:t>
            </a:r>
          </a:p>
          <a:p>
            <a:r>
              <a:rPr lang="en-US" dirty="0" smtClean="0"/>
              <a:t>Phone: (605)880-4193</a:t>
            </a:r>
          </a:p>
          <a:p>
            <a:r>
              <a:rPr lang="en-US" dirty="0" smtClean="0"/>
              <a:t>Email: </a:t>
            </a:r>
            <a:r>
              <a:rPr lang="en-US" dirty="0" err="1" smtClean="0"/>
              <a:t>Tony@Agrovive.com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071" y="2556828"/>
            <a:ext cx="3835479" cy="51139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239250" y="4903353"/>
            <a:ext cx="1392657" cy="2401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Treated</a:t>
            </a:r>
          </a:p>
          <a:p>
            <a:pPr algn="ctr"/>
            <a:endParaRPr lang="en-US" sz="1200" b="1" dirty="0">
              <a:solidFill>
                <a:srgbClr val="053057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414" y="4815605"/>
            <a:ext cx="1392657" cy="2401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Un</a:t>
            </a:r>
            <a:r>
              <a:rPr lang="en-US" sz="1200" b="1" dirty="0">
                <a:solidFill>
                  <a:srgbClr val="053057"/>
                </a:solidFill>
              </a:rPr>
              <a:t>t</a:t>
            </a:r>
            <a:r>
              <a:rPr lang="en-US" sz="1200" b="1" dirty="0" smtClean="0">
                <a:solidFill>
                  <a:srgbClr val="053057"/>
                </a:solidFill>
              </a:rPr>
              <a:t>reated</a:t>
            </a:r>
          </a:p>
          <a:p>
            <a:pPr algn="ctr"/>
            <a:endParaRPr lang="en-US" sz="1200" b="1" dirty="0">
              <a:solidFill>
                <a:srgbClr val="053057"/>
              </a:solidFill>
            </a:endParaRPr>
          </a:p>
        </p:txBody>
      </p:sp>
      <p:pic>
        <p:nvPicPr>
          <p:cNvPr id="27" name="Picture 26" descr="Screen Shot 2019-07-05 at 2.03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65" y="311549"/>
            <a:ext cx="2227569" cy="5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27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8901" y="311549"/>
            <a:ext cx="4254500" cy="51613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Case Study: Seed Treatment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1713" y="253974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1713" y="935302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5269" y="1206500"/>
            <a:ext cx="594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Location: </a:t>
            </a:r>
            <a:r>
              <a:rPr lang="en-US" dirty="0" err="1" smtClean="0"/>
              <a:t>Bismark</a:t>
            </a:r>
            <a:r>
              <a:rPr lang="en-US" dirty="0" smtClean="0"/>
              <a:t>, ND </a:t>
            </a:r>
          </a:p>
          <a:p>
            <a:r>
              <a:rPr lang="en-US" dirty="0" smtClean="0"/>
              <a:t>Planted: </a:t>
            </a:r>
            <a:r>
              <a:rPr lang="en-US" dirty="0" smtClean="0"/>
              <a:t>May 31, 2019 </a:t>
            </a:r>
            <a:r>
              <a:rPr lang="en-US" dirty="0" smtClean="0"/>
              <a:t>(Seed Treat)</a:t>
            </a:r>
            <a:endParaRPr lang="en-US" dirty="0" smtClean="0"/>
          </a:p>
          <a:p>
            <a:r>
              <a:rPr lang="en-US" dirty="0" smtClean="0"/>
              <a:t>Crop: Hemp</a:t>
            </a:r>
          </a:p>
          <a:p>
            <a:r>
              <a:rPr lang="en-US" dirty="0" smtClean="0"/>
              <a:t>Photo Taken: June 28, 2019</a:t>
            </a:r>
          </a:p>
          <a:p>
            <a:endParaRPr lang="en-US" dirty="0" smtClean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1713" y="2455201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DSC_08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0" t="63887" r="36605" b="15422"/>
          <a:stretch/>
        </p:blipFill>
        <p:spPr>
          <a:xfrm>
            <a:off x="3726169" y="7770220"/>
            <a:ext cx="2806700" cy="11640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1713" y="7770220"/>
            <a:ext cx="4817487" cy="1164040"/>
          </a:xfrm>
          <a:prstGeom prst="rect">
            <a:avLst/>
          </a:prstGeom>
          <a:gradFill>
            <a:gsLst>
              <a:gs pos="75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65BBFF">
                  <a:alpha val="0"/>
                </a:srgbClr>
              </a:gs>
            </a:gsLst>
            <a:lin ang="18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1358" y="7770220"/>
            <a:ext cx="3819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More Information:</a:t>
            </a:r>
          </a:p>
          <a:p>
            <a:r>
              <a:rPr lang="en-US" dirty="0" smtClean="0"/>
              <a:t>Contact: Tony Hagen</a:t>
            </a:r>
          </a:p>
          <a:p>
            <a:r>
              <a:rPr lang="en-US" dirty="0" smtClean="0"/>
              <a:t>Phone: (605)880-4193</a:t>
            </a:r>
          </a:p>
          <a:p>
            <a:r>
              <a:rPr lang="en-US" dirty="0" smtClean="0"/>
              <a:t>Email: </a:t>
            </a:r>
            <a:r>
              <a:rPr lang="en-US" dirty="0" err="1" smtClean="0"/>
              <a:t>Tony@Agrovive.com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29200" y="7342905"/>
            <a:ext cx="1392657" cy="2401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Treated</a:t>
            </a:r>
          </a:p>
          <a:p>
            <a:pPr algn="ctr"/>
            <a:endParaRPr lang="en-US" sz="1200" b="1" dirty="0">
              <a:solidFill>
                <a:srgbClr val="053057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1713" y="7342905"/>
            <a:ext cx="1392657" cy="2401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Un</a:t>
            </a:r>
            <a:r>
              <a:rPr lang="en-US" sz="1200" b="1" dirty="0">
                <a:solidFill>
                  <a:srgbClr val="053057"/>
                </a:solidFill>
              </a:rPr>
              <a:t>t</a:t>
            </a:r>
            <a:r>
              <a:rPr lang="en-US" sz="1200" b="1" dirty="0" smtClean="0">
                <a:solidFill>
                  <a:srgbClr val="053057"/>
                </a:solidFill>
              </a:rPr>
              <a:t>reated</a:t>
            </a:r>
          </a:p>
          <a:p>
            <a:pPr algn="ctr"/>
            <a:endParaRPr lang="en-US" sz="1200" b="1" dirty="0">
              <a:solidFill>
                <a:srgbClr val="053057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26" y="2683828"/>
            <a:ext cx="6090931" cy="4566497"/>
          </a:xfrm>
          <a:prstGeom prst="rect">
            <a:avLst/>
          </a:prstGeom>
        </p:spPr>
      </p:pic>
      <p:pic>
        <p:nvPicPr>
          <p:cNvPr id="15" name="Picture 14" descr="Screen Shot 2019-07-05 at 2.03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65" y="311549"/>
            <a:ext cx="2227569" cy="5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9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8901" y="311549"/>
            <a:ext cx="4254500" cy="51613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Case Study: Seed Treatment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1713" y="253974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1713" y="935302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5269" y="1206500"/>
            <a:ext cx="594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Location: </a:t>
            </a:r>
            <a:r>
              <a:rPr lang="en-US" dirty="0" err="1" smtClean="0"/>
              <a:t>Bismark</a:t>
            </a:r>
            <a:r>
              <a:rPr lang="en-US" dirty="0" smtClean="0"/>
              <a:t>, ND </a:t>
            </a:r>
          </a:p>
          <a:p>
            <a:r>
              <a:rPr lang="en-US" dirty="0"/>
              <a:t>Planted: May 30, 2019 (Seed Treat)</a:t>
            </a:r>
          </a:p>
          <a:p>
            <a:r>
              <a:rPr lang="en-US" dirty="0" smtClean="0"/>
              <a:t>Crop</a:t>
            </a:r>
            <a:r>
              <a:rPr lang="en-US" dirty="0" smtClean="0"/>
              <a:t>: Hemp</a:t>
            </a:r>
          </a:p>
          <a:p>
            <a:r>
              <a:rPr lang="en-US" dirty="0" smtClean="0"/>
              <a:t>Photo Taken: June 28, 2019</a:t>
            </a:r>
          </a:p>
          <a:p>
            <a:endParaRPr lang="en-US" dirty="0" smtClean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1713" y="2455201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DSC_08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0" t="63887" r="36605" b="15422"/>
          <a:stretch/>
        </p:blipFill>
        <p:spPr>
          <a:xfrm>
            <a:off x="3726169" y="7770220"/>
            <a:ext cx="2806700" cy="11640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1713" y="7770220"/>
            <a:ext cx="4817487" cy="1164040"/>
          </a:xfrm>
          <a:prstGeom prst="rect">
            <a:avLst/>
          </a:prstGeom>
          <a:gradFill>
            <a:gsLst>
              <a:gs pos="75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65BBFF">
                  <a:alpha val="0"/>
                </a:srgbClr>
              </a:gs>
            </a:gsLst>
            <a:lin ang="18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1358" y="7770220"/>
            <a:ext cx="3819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More Information:</a:t>
            </a:r>
          </a:p>
          <a:p>
            <a:r>
              <a:rPr lang="en-US" dirty="0" smtClean="0"/>
              <a:t>Contact: Tony Hagen</a:t>
            </a:r>
          </a:p>
          <a:p>
            <a:r>
              <a:rPr lang="en-US" dirty="0" smtClean="0"/>
              <a:t>Phone: (605)880-4193</a:t>
            </a:r>
          </a:p>
          <a:p>
            <a:r>
              <a:rPr lang="en-US" dirty="0" smtClean="0"/>
              <a:t>Email: </a:t>
            </a:r>
            <a:r>
              <a:rPr lang="en-US" dirty="0" err="1" smtClean="0"/>
              <a:t>Tony@Agrovive.com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239250" y="4903353"/>
            <a:ext cx="1392657" cy="2401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Treated</a:t>
            </a:r>
          </a:p>
          <a:p>
            <a:pPr algn="ctr"/>
            <a:endParaRPr lang="en-US" sz="1200" b="1" dirty="0">
              <a:solidFill>
                <a:srgbClr val="053057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414" y="4815605"/>
            <a:ext cx="1392657" cy="2401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Un</a:t>
            </a:r>
            <a:r>
              <a:rPr lang="en-US" sz="1200" b="1" dirty="0">
                <a:solidFill>
                  <a:srgbClr val="053057"/>
                </a:solidFill>
              </a:rPr>
              <a:t>t</a:t>
            </a:r>
            <a:r>
              <a:rPr lang="en-US" sz="1200" b="1" dirty="0" smtClean="0">
                <a:solidFill>
                  <a:srgbClr val="053057"/>
                </a:solidFill>
              </a:rPr>
              <a:t>reated</a:t>
            </a:r>
          </a:p>
          <a:p>
            <a:pPr algn="ctr"/>
            <a:endParaRPr lang="en-US" sz="1200" b="1" dirty="0">
              <a:solidFill>
                <a:srgbClr val="053057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870" y="2531847"/>
            <a:ext cx="3785179" cy="5047812"/>
          </a:xfrm>
          <a:prstGeom prst="rect">
            <a:avLst/>
          </a:prstGeom>
        </p:spPr>
      </p:pic>
      <p:pic>
        <p:nvPicPr>
          <p:cNvPr id="20" name="Picture 19" descr="Screen Shot 2019-07-05 at 2.03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65" y="311549"/>
            <a:ext cx="2227569" cy="5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34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8901" y="311549"/>
            <a:ext cx="4254500" cy="51613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Case Study: Seed Treatment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1713" y="253974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1713" y="935302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5269" y="1206500"/>
            <a:ext cx="594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Location: </a:t>
            </a:r>
            <a:r>
              <a:rPr lang="en-US" dirty="0" err="1" smtClean="0"/>
              <a:t>Bismark</a:t>
            </a:r>
            <a:r>
              <a:rPr lang="en-US" dirty="0" smtClean="0"/>
              <a:t>, ND </a:t>
            </a:r>
          </a:p>
          <a:p>
            <a:r>
              <a:rPr lang="en-US" dirty="0"/>
              <a:t>Planted: May 30, 2019 (Seed Treat)</a:t>
            </a:r>
          </a:p>
          <a:p>
            <a:r>
              <a:rPr lang="en-US" dirty="0" smtClean="0"/>
              <a:t>Crop</a:t>
            </a:r>
            <a:r>
              <a:rPr lang="en-US" dirty="0" smtClean="0"/>
              <a:t>: Hemp</a:t>
            </a:r>
          </a:p>
          <a:p>
            <a:r>
              <a:rPr lang="en-US" dirty="0" smtClean="0"/>
              <a:t>Photo Taken: June 28, 2019</a:t>
            </a:r>
          </a:p>
          <a:p>
            <a:endParaRPr lang="en-US" dirty="0" smtClean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1713" y="2455201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DSC_08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0" t="63887" r="36605" b="15422"/>
          <a:stretch/>
        </p:blipFill>
        <p:spPr>
          <a:xfrm>
            <a:off x="3726169" y="7770220"/>
            <a:ext cx="2806700" cy="11640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1713" y="7770220"/>
            <a:ext cx="4817487" cy="1164040"/>
          </a:xfrm>
          <a:prstGeom prst="rect">
            <a:avLst/>
          </a:prstGeom>
          <a:gradFill>
            <a:gsLst>
              <a:gs pos="75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65BBFF">
                  <a:alpha val="0"/>
                </a:srgbClr>
              </a:gs>
            </a:gsLst>
            <a:lin ang="18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1358" y="7770220"/>
            <a:ext cx="3819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More Information:</a:t>
            </a:r>
          </a:p>
          <a:p>
            <a:r>
              <a:rPr lang="en-US" dirty="0" smtClean="0"/>
              <a:t>Contact: Tony Hagen</a:t>
            </a:r>
          </a:p>
          <a:p>
            <a:r>
              <a:rPr lang="en-US" dirty="0" smtClean="0"/>
              <a:t>Phone: (605)880-4193</a:t>
            </a:r>
          </a:p>
          <a:p>
            <a:r>
              <a:rPr lang="en-US" dirty="0" smtClean="0"/>
              <a:t>Email: </a:t>
            </a:r>
            <a:r>
              <a:rPr lang="en-US" dirty="0" err="1" smtClean="0"/>
              <a:t>Tony@Agrovive.com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239250" y="4903353"/>
            <a:ext cx="1392657" cy="2401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Treated</a:t>
            </a:r>
          </a:p>
          <a:p>
            <a:pPr algn="ctr"/>
            <a:endParaRPr lang="en-US" sz="1200" b="1" dirty="0">
              <a:solidFill>
                <a:srgbClr val="053057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414" y="4815605"/>
            <a:ext cx="1392657" cy="2401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Un</a:t>
            </a:r>
            <a:r>
              <a:rPr lang="en-US" sz="1200" b="1" dirty="0">
                <a:solidFill>
                  <a:srgbClr val="053057"/>
                </a:solidFill>
              </a:rPr>
              <a:t>t</a:t>
            </a:r>
            <a:r>
              <a:rPr lang="en-US" sz="1200" b="1" dirty="0" smtClean="0">
                <a:solidFill>
                  <a:srgbClr val="053057"/>
                </a:solidFill>
              </a:rPr>
              <a:t>reated</a:t>
            </a:r>
          </a:p>
          <a:p>
            <a:pPr algn="ctr"/>
            <a:endParaRPr lang="en-US" sz="1200" b="1" dirty="0">
              <a:solidFill>
                <a:srgbClr val="05305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34914" y="3228326"/>
            <a:ext cx="5061926" cy="3797624"/>
          </a:xfrm>
          <a:prstGeom prst="rect">
            <a:avLst/>
          </a:prstGeom>
        </p:spPr>
      </p:pic>
      <p:pic>
        <p:nvPicPr>
          <p:cNvPr id="4" name="Picture 3" descr="Screen Shot 2019-07-05 at 2.03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65" y="311549"/>
            <a:ext cx="2227569" cy="5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27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8901" y="311549"/>
            <a:ext cx="4254500" cy="51613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Case Study: Seed Treatment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1713" y="253974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1713" y="935302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5269" y="1206500"/>
            <a:ext cx="594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Location: </a:t>
            </a:r>
            <a:r>
              <a:rPr lang="en-US" dirty="0" err="1" smtClean="0"/>
              <a:t>Bismark</a:t>
            </a:r>
            <a:r>
              <a:rPr lang="en-US" dirty="0" smtClean="0"/>
              <a:t>, ND </a:t>
            </a:r>
          </a:p>
          <a:p>
            <a:r>
              <a:rPr lang="en-US" dirty="0"/>
              <a:t>Planted: May </a:t>
            </a:r>
            <a:r>
              <a:rPr lang="en-US" dirty="0" smtClean="0"/>
              <a:t>31, </a:t>
            </a:r>
            <a:r>
              <a:rPr lang="en-US" dirty="0"/>
              <a:t>2019 (Seed Treat)</a:t>
            </a:r>
          </a:p>
          <a:p>
            <a:r>
              <a:rPr lang="en-US" dirty="0" smtClean="0"/>
              <a:t>Crop</a:t>
            </a:r>
            <a:r>
              <a:rPr lang="en-US" dirty="0" smtClean="0"/>
              <a:t>: </a:t>
            </a:r>
            <a:r>
              <a:rPr lang="en-US" dirty="0" smtClean="0"/>
              <a:t>Hemp</a:t>
            </a:r>
            <a:endParaRPr lang="en-US" dirty="0" smtClean="0"/>
          </a:p>
          <a:p>
            <a:r>
              <a:rPr lang="en-US" dirty="0" smtClean="0"/>
              <a:t>Photo Taken: </a:t>
            </a:r>
            <a:r>
              <a:rPr lang="en-US" dirty="0" smtClean="0"/>
              <a:t>July 8, </a:t>
            </a:r>
            <a:r>
              <a:rPr lang="en-US" dirty="0" smtClean="0"/>
              <a:t>2019</a:t>
            </a:r>
          </a:p>
          <a:p>
            <a:endParaRPr lang="en-US" dirty="0" smtClean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1713" y="2455201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DSC_08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0" t="63887" r="36605" b="15422"/>
          <a:stretch/>
        </p:blipFill>
        <p:spPr>
          <a:xfrm>
            <a:off x="3726169" y="7770220"/>
            <a:ext cx="2806700" cy="11640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1713" y="7770220"/>
            <a:ext cx="4817487" cy="1164040"/>
          </a:xfrm>
          <a:prstGeom prst="rect">
            <a:avLst/>
          </a:prstGeom>
          <a:gradFill>
            <a:gsLst>
              <a:gs pos="75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65BBFF">
                  <a:alpha val="0"/>
                </a:srgbClr>
              </a:gs>
            </a:gsLst>
            <a:lin ang="18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1358" y="7770220"/>
            <a:ext cx="3819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More Information:</a:t>
            </a:r>
          </a:p>
          <a:p>
            <a:r>
              <a:rPr lang="en-US" dirty="0" smtClean="0"/>
              <a:t>Contact: Tony Hagen</a:t>
            </a:r>
          </a:p>
          <a:p>
            <a:r>
              <a:rPr lang="en-US" dirty="0" smtClean="0"/>
              <a:t>Phone: (605)880-4193</a:t>
            </a:r>
          </a:p>
          <a:p>
            <a:r>
              <a:rPr lang="en-US" dirty="0" smtClean="0"/>
              <a:t>Email: </a:t>
            </a:r>
            <a:r>
              <a:rPr lang="en-US" dirty="0" err="1" smtClean="0"/>
              <a:t>Tony@Agrovive.com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239250" y="3099953"/>
            <a:ext cx="1392657" cy="2401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Treated</a:t>
            </a:r>
          </a:p>
          <a:p>
            <a:pPr algn="ctr"/>
            <a:endParaRPr lang="en-US" sz="1200" b="1" dirty="0">
              <a:solidFill>
                <a:srgbClr val="053057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39250" y="5933205"/>
            <a:ext cx="1392657" cy="2401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Un</a:t>
            </a:r>
            <a:r>
              <a:rPr lang="en-US" sz="1200" b="1" dirty="0">
                <a:solidFill>
                  <a:srgbClr val="053057"/>
                </a:solidFill>
              </a:rPr>
              <a:t>t</a:t>
            </a:r>
            <a:r>
              <a:rPr lang="en-US" sz="1200" b="1" dirty="0" smtClean="0">
                <a:solidFill>
                  <a:srgbClr val="053057"/>
                </a:solidFill>
              </a:rPr>
              <a:t>reated</a:t>
            </a:r>
          </a:p>
          <a:p>
            <a:pPr algn="ctr"/>
            <a:endParaRPr lang="en-US" sz="1200" b="1" dirty="0">
              <a:solidFill>
                <a:srgbClr val="053057"/>
              </a:solidFill>
            </a:endParaRPr>
          </a:p>
        </p:txBody>
      </p:sp>
      <p:pic>
        <p:nvPicPr>
          <p:cNvPr id="4" name="Picture 3" descr="Screen Shot 2019-07-05 at 2.03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65" y="311549"/>
            <a:ext cx="2227569" cy="591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026" y="2590800"/>
            <a:ext cx="3762375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96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8901" y="311549"/>
            <a:ext cx="4254500" cy="51613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Case Study: Seed Treatment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1713" y="253974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1713" y="935302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5269" y="1206500"/>
            <a:ext cx="594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Location: </a:t>
            </a:r>
            <a:r>
              <a:rPr lang="en-US" dirty="0" err="1" smtClean="0"/>
              <a:t>Bismark</a:t>
            </a:r>
            <a:r>
              <a:rPr lang="en-US" dirty="0" smtClean="0"/>
              <a:t>, ND </a:t>
            </a:r>
          </a:p>
          <a:p>
            <a:r>
              <a:rPr lang="en-US" dirty="0"/>
              <a:t>Planted: May </a:t>
            </a:r>
            <a:r>
              <a:rPr lang="en-US" dirty="0" smtClean="0"/>
              <a:t>31, </a:t>
            </a:r>
            <a:r>
              <a:rPr lang="en-US" dirty="0"/>
              <a:t>2019 (Seed Treat)</a:t>
            </a:r>
          </a:p>
          <a:p>
            <a:r>
              <a:rPr lang="en-US" dirty="0" smtClean="0"/>
              <a:t>Crop</a:t>
            </a:r>
            <a:r>
              <a:rPr lang="en-US" dirty="0" smtClean="0"/>
              <a:t>: Hemp</a:t>
            </a:r>
          </a:p>
          <a:p>
            <a:r>
              <a:rPr lang="en-US" dirty="0" smtClean="0"/>
              <a:t>Photo Taken: </a:t>
            </a:r>
            <a:r>
              <a:rPr lang="en-US" dirty="0" smtClean="0"/>
              <a:t>July 8</a:t>
            </a:r>
            <a:r>
              <a:rPr lang="en-US" dirty="0" smtClean="0"/>
              <a:t>, 2019</a:t>
            </a:r>
          </a:p>
          <a:p>
            <a:endParaRPr lang="en-US" dirty="0" smtClean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1713" y="2455201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DSC_08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0" t="63887" r="36605" b="15422"/>
          <a:stretch/>
        </p:blipFill>
        <p:spPr>
          <a:xfrm>
            <a:off x="3726169" y="7770220"/>
            <a:ext cx="2806700" cy="11640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1713" y="7770220"/>
            <a:ext cx="4817487" cy="1164040"/>
          </a:xfrm>
          <a:prstGeom prst="rect">
            <a:avLst/>
          </a:prstGeom>
          <a:gradFill>
            <a:gsLst>
              <a:gs pos="75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65BBFF">
                  <a:alpha val="0"/>
                </a:srgbClr>
              </a:gs>
            </a:gsLst>
            <a:lin ang="18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1358" y="7770220"/>
            <a:ext cx="3819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More Information:</a:t>
            </a:r>
          </a:p>
          <a:p>
            <a:r>
              <a:rPr lang="en-US" dirty="0" smtClean="0"/>
              <a:t>Contact: Tony Hagen</a:t>
            </a:r>
          </a:p>
          <a:p>
            <a:r>
              <a:rPr lang="en-US" dirty="0" smtClean="0"/>
              <a:t>Phone: (605)880-4193</a:t>
            </a:r>
          </a:p>
          <a:p>
            <a:r>
              <a:rPr lang="en-US" dirty="0" smtClean="0"/>
              <a:t>Email: </a:t>
            </a:r>
            <a:r>
              <a:rPr lang="en-US" dirty="0" err="1" smtClean="0"/>
              <a:t>Tony@Agrovive.com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8901" y="4815605"/>
            <a:ext cx="1392657" cy="2401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Treated</a:t>
            </a:r>
          </a:p>
          <a:p>
            <a:pPr algn="ctr"/>
            <a:endParaRPr lang="en-US" sz="1200" b="1" dirty="0">
              <a:solidFill>
                <a:srgbClr val="053057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65343" y="4815605"/>
            <a:ext cx="1392657" cy="2401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Un</a:t>
            </a:r>
            <a:r>
              <a:rPr lang="en-US" sz="1200" b="1" dirty="0">
                <a:solidFill>
                  <a:srgbClr val="053057"/>
                </a:solidFill>
              </a:rPr>
              <a:t>t</a:t>
            </a:r>
            <a:r>
              <a:rPr lang="en-US" sz="1200" b="1" dirty="0" smtClean="0">
                <a:solidFill>
                  <a:srgbClr val="053057"/>
                </a:solidFill>
              </a:rPr>
              <a:t>reated</a:t>
            </a:r>
          </a:p>
          <a:p>
            <a:pPr algn="ctr"/>
            <a:endParaRPr lang="en-US" sz="1200" b="1" dirty="0">
              <a:solidFill>
                <a:srgbClr val="053057"/>
              </a:solidFill>
            </a:endParaRPr>
          </a:p>
        </p:txBody>
      </p:sp>
      <p:pic>
        <p:nvPicPr>
          <p:cNvPr id="4" name="Picture 3" descr="Screen Shot 2019-07-05 at 2.03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65" y="311549"/>
            <a:ext cx="2227569" cy="591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800" y="2662701"/>
            <a:ext cx="3721199" cy="496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64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8901" y="311549"/>
            <a:ext cx="4254500" cy="51613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Case Study: Seed Treatment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1713" y="253974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1713" y="935302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5269" y="1206500"/>
            <a:ext cx="594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Location: </a:t>
            </a:r>
            <a:r>
              <a:rPr lang="en-US" dirty="0" err="1" smtClean="0"/>
              <a:t>Bismark</a:t>
            </a:r>
            <a:r>
              <a:rPr lang="en-US" dirty="0" smtClean="0"/>
              <a:t>, ND </a:t>
            </a:r>
          </a:p>
          <a:p>
            <a:r>
              <a:rPr lang="en-US" dirty="0"/>
              <a:t>Planted: May 30, 2019 (Seed Treat)</a:t>
            </a:r>
          </a:p>
          <a:p>
            <a:r>
              <a:rPr lang="en-US" dirty="0" smtClean="0"/>
              <a:t>Crop</a:t>
            </a:r>
            <a:r>
              <a:rPr lang="en-US" dirty="0" smtClean="0"/>
              <a:t>: Hemp</a:t>
            </a:r>
          </a:p>
          <a:p>
            <a:r>
              <a:rPr lang="en-US" dirty="0" smtClean="0"/>
              <a:t>Photo Taken: </a:t>
            </a:r>
            <a:r>
              <a:rPr lang="en-US" dirty="0" smtClean="0"/>
              <a:t>July 8</a:t>
            </a:r>
            <a:r>
              <a:rPr lang="en-US" dirty="0" smtClean="0"/>
              <a:t>, 2019</a:t>
            </a:r>
          </a:p>
          <a:p>
            <a:endParaRPr lang="en-US" dirty="0" smtClean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1713" y="2455201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DSC_08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0" t="63887" r="36605" b="15422"/>
          <a:stretch/>
        </p:blipFill>
        <p:spPr>
          <a:xfrm>
            <a:off x="3726169" y="7770220"/>
            <a:ext cx="2806700" cy="11640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1713" y="7770220"/>
            <a:ext cx="4817487" cy="1164040"/>
          </a:xfrm>
          <a:prstGeom prst="rect">
            <a:avLst/>
          </a:prstGeom>
          <a:gradFill>
            <a:gsLst>
              <a:gs pos="75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65BBFF">
                  <a:alpha val="0"/>
                </a:srgbClr>
              </a:gs>
            </a:gsLst>
            <a:lin ang="18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1358" y="7770220"/>
            <a:ext cx="3819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More Information:</a:t>
            </a:r>
          </a:p>
          <a:p>
            <a:r>
              <a:rPr lang="en-US" dirty="0" smtClean="0"/>
              <a:t>Contact: Tony Hagen</a:t>
            </a:r>
          </a:p>
          <a:p>
            <a:r>
              <a:rPr lang="en-US" dirty="0" smtClean="0"/>
              <a:t>Phone: (605)880-4193</a:t>
            </a:r>
          </a:p>
          <a:p>
            <a:r>
              <a:rPr lang="en-US" dirty="0" smtClean="0"/>
              <a:t>Email: </a:t>
            </a:r>
            <a:r>
              <a:rPr lang="en-US" dirty="0" err="1" smtClean="0"/>
              <a:t>Tony@Agrovive.com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-241299" y="6026714"/>
            <a:ext cx="1392657" cy="2401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Treated</a:t>
            </a:r>
          </a:p>
          <a:p>
            <a:pPr algn="ctr"/>
            <a:endParaRPr lang="en-US" sz="1200" b="1" dirty="0">
              <a:solidFill>
                <a:srgbClr val="053057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43401" y="6026714"/>
            <a:ext cx="1392657" cy="2401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Un</a:t>
            </a:r>
            <a:r>
              <a:rPr lang="en-US" sz="1200" b="1" dirty="0">
                <a:solidFill>
                  <a:srgbClr val="053057"/>
                </a:solidFill>
              </a:rPr>
              <a:t>t</a:t>
            </a:r>
            <a:r>
              <a:rPr lang="en-US" sz="1200" b="1" dirty="0" smtClean="0">
                <a:solidFill>
                  <a:srgbClr val="053057"/>
                </a:solidFill>
              </a:rPr>
              <a:t>reated</a:t>
            </a:r>
          </a:p>
          <a:p>
            <a:pPr algn="ctr"/>
            <a:endParaRPr lang="en-US" sz="1200" b="1" dirty="0">
              <a:solidFill>
                <a:srgbClr val="053057"/>
              </a:solidFill>
            </a:endParaRPr>
          </a:p>
        </p:txBody>
      </p:sp>
      <p:pic>
        <p:nvPicPr>
          <p:cNvPr id="4" name="Picture 3" descr="Screen Shot 2019-07-05 at 2.03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65" y="311549"/>
            <a:ext cx="2227569" cy="591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51" y="2683828"/>
            <a:ext cx="3771900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634" y="2569501"/>
            <a:ext cx="2510285" cy="246464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0264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8901" y="311549"/>
            <a:ext cx="4254500" cy="516138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Case Study: Seed Treatment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1713" y="253974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1713" y="935302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5269" y="1206500"/>
            <a:ext cx="594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Location: </a:t>
            </a:r>
            <a:r>
              <a:rPr lang="en-US" dirty="0" err="1" smtClean="0"/>
              <a:t>Bismark</a:t>
            </a:r>
            <a:r>
              <a:rPr lang="en-US" dirty="0" smtClean="0"/>
              <a:t>, ND </a:t>
            </a:r>
          </a:p>
          <a:p>
            <a:r>
              <a:rPr lang="en-US" dirty="0"/>
              <a:t>Planted: May </a:t>
            </a:r>
            <a:r>
              <a:rPr lang="en-US" dirty="0" smtClean="0"/>
              <a:t>31, </a:t>
            </a:r>
            <a:r>
              <a:rPr lang="en-US" dirty="0"/>
              <a:t>2019 (Seed Treat)</a:t>
            </a:r>
          </a:p>
          <a:p>
            <a:r>
              <a:rPr lang="en-US" dirty="0" smtClean="0"/>
              <a:t>Crop</a:t>
            </a:r>
            <a:r>
              <a:rPr lang="en-US" dirty="0" smtClean="0"/>
              <a:t>: Hemp</a:t>
            </a:r>
          </a:p>
          <a:p>
            <a:r>
              <a:rPr lang="en-US" dirty="0" smtClean="0"/>
              <a:t>Photo Taken: </a:t>
            </a:r>
            <a:r>
              <a:rPr lang="en-US" dirty="0" smtClean="0"/>
              <a:t>July 8</a:t>
            </a:r>
            <a:r>
              <a:rPr lang="en-US" dirty="0" smtClean="0"/>
              <a:t>, 2019</a:t>
            </a:r>
          </a:p>
          <a:p>
            <a:endParaRPr lang="en-US" dirty="0" smtClean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11713" y="2455201"/>
            <a:ext cx="63211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DSC_08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0" t="63887" r="36605" b="15422"/>
          <a:stretch/>
        </p:blipFill>
        <p:spPr>
          <a:xfrm>
            <a:off x="3726169" y="7770220"/>
            <a:ext cx="2806700" cy="116404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1713" y="7770220"/>
            <a:ext cx="4817487" cy="1164040"/>
          </a:xfrm>
          <a:prstGeom prst="rect">
            <a:avLst/>
          </a:prstGeom>
          <a:gradFill>
            <a:gsLst>
              <a:gs pos="75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65BBFF">
                  <a:alpha val="0"/>
                </a:srgbClr>
              </a:gs>
            </a:gsLst>
            <a:lin ang="18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1358" y="7770220"/>
            <a:ext cx="3819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More Information:</a:t>
            </a:r>
          </a:p>
          <a:p>
            <a:r>
              <a:rPr lang="en-US" dirty="0" smtClean="0"/>
              <a:t>Contact: Tony Hagen</a:t>
            </a:r>
          </a:p>
          <a:p>
            <a:r>
              <a:rPr lang="en-US" dirty="0" smtClean="0"/>
              <a:t>Phone: (605)880-4193</a:t>
            </a:r>
          </a:p>
          <a:p>
            <a:r>
              <a:rPr lang="en-US" dirty="0" smtClean="0"/>
              <a:t>Email: </a:t>
            </a:r>
            <a:r>
              <a:rPr lang="en-US" dirty="0" err="1" smtClean="0"/>
              <a:t>Tony@Agrovive.com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901701" y="2563754"/>
            <a:ext cx="1392657" cy="2401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Treated</a:t>
            </a:r>
          </a:p>
          <a:p>
            <a:pPr algn="ctr"/>
            <a:endParaRPr lang="en-US" sz="1200" b="1" dirty="0">
              <a:solidFill>
                <a:srgbClr val="053057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28577" y="2563754"/>
            <a:ext cx="1392657" cy="2401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Un</a:t>
            </a:r>
            <a:r>
              <a:rPr lang="en-US" sz="1200" b="1" dirty="0">
                <a:solidFill>
                  <a:srgbClr val="053057"/>
                </a:solidFill>
              </a:rPr>
              <a:t>t</a:t>
            </a:r>
            <a:r>
              <a:rPr lang="en-US" sz="1200" b="1" dirty="0" smtClean="0">
                <a:solidFill>
                  <a:srgbClr val="053057"/>
                </a:solidFill>
              </a:rPr>
              <a:t>reated</a:t>
            </a:r>
          </a:p>
          <a:p>
            <a:pPr algn="ctr"/>
            <a:endParaRPr lang="en-US" sz="1200" b="1" dirty="0">
              <a:solidFill>
                <a:srgbClr val="053057"/>
              </a:solidFill>
            </a:endParaRPr>
          </a:p>
        </p:txBody>
      </p:sp>
      <p:pic>
        <p:nvPicPr>
          <p:cNvPr id="4" name="Picture 3" descr="Screen Shot 2019-07-05 at 2.03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65" y="311549"/>
            <a:ext cx="2227569" cy="591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328" y="2946400"/>
            <a:ext cx="3185806" cy="4247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77" y="2946400"/>
            <a:ext cx="3185806" cy="424774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29878" y="7350008"/>
            <a:ext cx="2298699" cy="2401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053057"/>
                </a:solidFill>
              </a:rPr>
              <a:t>Note the Flags as Height Reference</a:t>
            </a:r>
            <a:endParaRPr lang="en-US" sz="1200" b="1" dirty="0" smtClean="0">
              <a:solidFill>
                <a:srgbClr val="053057"/>
              </a:solidFill>
            </a:endParaRPr>
          </a:p>
          <a:p>
            <a:pPr algn="ctr"/>
            <a:endParaRPr lang="en-US" sz="1200" b="1" dirty="0">
              <a:solidFill>
                <a:srgbClr val="0530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20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20232</TotalTime>
  <Words>430</Words>
  <Application>Microsoft Macintosh PowerPoint</Application>
  <PresentationFormat>On-screen Show (4:3)</PresentationFormat>
  <Paragraphs>89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Case Study: Seed Treatment</vt:lpstr>
      <vt:lpstr>Case Study: Seed Treatment</vt:lpstr>
      <vt:lpstr>Case Study: Seed Treatment</vt:lpstr>
      <vt:lpstr>Case Study: Seed Treatment</vt:lpstr>
      <vt:lpstr>Case Study: Seed Treatment</vt:lpstr>
      <vt:lpstr>Case Study: Seed Treatment</vt:lpstr>
      <vt:lpstr>Case Study: Seed Treatment</vt:lpstr>
      <vt:lpstr>Case Study: Seed Treatment</vt:lpstr>
    </vt:vector>
  </TitlesOfParts>
  <Company>Sumner Bluffs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Foliar Application of </dc:title>
  <dc:creator>Tony Hagen</dc:creator>
  <cp:lastModifiedBy>Tony Hagen</cp:lastModifiedBy>
  <cp:revision>19</cp:revision>
  <cp:lastPrinted>2019-07-01T14:36:07Z</cp:lastPrinted>
  <dcterms:created xsi:type="dcterms:W3CDTF">2019-06-21T18:56:47Z</dcterms:created>
  <dcterms:modified xsi:type="dcterms:W3CDTF">2019-07-11T18:46:15Z</dcterms:modified>
</cp:coreProperties>
</file>