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AFmr2ou6Ap0oDjLWNjtzAdgca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E0EFD85-5B60-483E-B5D1-2A2C9120AE38}">
  <a:tblStyle styleId="{BE0EFD85-5B60-483E-B5D1-2A2C9120AE3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7"/>
          </a:solidFill>
        </a:fill>
      </a:tcStyle>
    </a:wholeTbl>
    <a:band1H>
      <a:tcTxStyle/>
      <a:tcStyle>
        <a:fill>
          <a:solidFill>
            <a:srgbClr val="CBD0CC"/>
          </a:solidFill>
        </a:fill>
      </a:tcStyle>
    </a:band1H>
    <a:band2H>
      <a:tcTxStyle/>
    </a:band2H>
    <a:band1V>
      <a:tcTxStyle/>
      <a:tcStyle>
        <a:fill>
          <a:solidFill>
            <a:srgbClr val="CBD0C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707C9B01-3BA1-42FE-989B-0A794A0DC56D}"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1"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 </a:t>
            </a:r>
            <a:r>
              <a:rPr b="0" i="0" lang="en-US" sz="1200">
                <a:solidFill>
                  <a:schemeClr val="dk1"/>
                </a:solidFill>
                <a:latin typeface="Arial"/>
                <a:ea typeface="Arial"/>
                <a:cs typeface="Arial"/>
                <a:sym typeface="Arial"/>
              </a:rPr>
              <a:t>Zlotnicki JP, Geeslin AG, Murray IR, et al. Biologic Treatments for Sports Injuries II Think Tank—current concepts, future research, and barriers to advancement, part 3: articular cartilage. Orthop J Sports Med. 2016;4(4):2325967116642433.</a:t>
            </a:r>
            <a:endParaRPr/>
          </a:p>
          <a:p>
            <a:pPr indent="0" lvl="0" marL="0" rtl="0" algn="l">
              <a:spcBef>
                <a:spcPts val="0"/>
              </a:spcBef>
              <a:spcAft>
                <a:spcPts val="0"/>
              </a:spcAft>
              <a:buNone/>
            </a:pPr>
            <a:r>
              <a:t/>
            </a:r>
            <a:endParaRPr b="0" i="0" sz="1200">
              <a:solidFill>
                <a:schemeClr val="dk1"/>
              </a:solidFill>
              <a:latin typeface="Arial"/>
              <a:ea typeface="Arial"/>
              <a:cs typeface="Arial"/>
              <a:sym typeface="Arial"/>
            </a:endParaRPr>
          </a:p>
          <a:p>
            <a:pPr indent="0" lvl="0" marL="0" rtl="0" algn="l">
              <a:spcBef>
                <a:spcPts val="0"/>
              </a:spcBef>
              <a:spcAft>
                <a:spcPts val="0"/>
              </a:spcAft>
              <a:buNone/>
            </a:pPr>
            <a:r>
              <a:rPr lang="en-US"/>
              <a:t>10. </a:t>
            </a:r>
            <a:r>
              <a:rPr b="0" i="0" lang="en-US" sz="1200">
                <a:solidFill>
                  <a:schemeClr val="dk1"/>
                </a:solidFill>
                <a:latin typeface="Arial"/>
                <a:ea typeface="Arial"/>
                <a:cs typeface="Arial"/>
                <a:sym typeface="Arial"/>
              </a:rPr>
              <a:t>Wallach JD, Ross JS, Naci H. The US Food and Drug Administration’s expedited approval programs: evidentiary standards, regulatory trade-offs, and potential improvements. Clin Trials. 2018;15(3):219–229. </a:t>
            </a:r>
            <a:endParaRPr/>
          </a:p>
        </p:txBody>
      </p:sp>
      <p:sp>
        <p:nvSpPr>
          <p:cNvPr id="654" name="Google Shape;6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11. </a:t>
            </a:r>
            <a:r>
              <a:rPr b="0" i="0" lang="en-US" sz="1200">
                <a:solidFill>
                  <a:schemeClr val="dk1"/>
                </a:solidFill>
                <a:latin typeface="Arial"/>
                <a:ea typeface="Arial"/>
                <a:cs typeface="Arial"/>
                <a:sym typeface="Arial"/>
              </a:rPr>
              <a:t>Barlas S. The 21st Century Cures Act: FDA implementation one year later. Some action, some results, some questions. Pharmacol. Ther. 2018;43(3):149–179. </a:t>
            </a:r>
            <a:endParaRPr/>
          </a:p>
          <a:p>
            <a:pPr indent="0" lvl="0" marL="0" rtl="0" algn="l">
              <a:spcBef>
                <a:spcPts val="0"/>
              </a:spcBef>
              <a:spcAft>
                <a:spcPts val="0"/>
              </a:spcAft>
              <a:buNone/>
            </a:pPr>
            <a:r>
              <a:rPr lang="en-US"/>
              <a:t>12. </a:t>
            </a:r>
            <a:r>
              <a:rPr b="0" i="0" lang="en-US" sz="1200">
                <a:solidFill>
                  <a:schemeClr val="dk1"/>
                </a:solidFill>
                <a:latin typeface="Arial"/>
                <a:ea typeface="Arial"/>
                <a:cs typeface="Arial"/>
                <a:sym typeface="Arial"/>
              </a:rPr>
              <a:t>Murphy L, Schwartz TA, Helmick CG, et al. Lifetime risk of symptomatic knee osteoarthritis. Arthritis Rheum. 2008;59(9):1207–1213. </a:t>
            </a:r>
            <a:endParaRPr b="1" i="0" sz="1200">
              <a:solidFill>
                <a:schemeClr val="dk1"/>
              </a:solidFill>
              <a:latin typeface="Arial"/>
              <a:ea typeface="Arial"/>
              <a:cs typeface="Arial"/>
              <a:sym typeface="Arial"/>
            </a:endParaRPr>
          </a:p>
          <a:p>
            <a:pPr indent="0" lvl="0" marL="0" rtl="0" algn="l">
              <a:spcBef>
                <a:spcPts val="0"/>
              </a:spcBef>
              <a:spcAft>
                <a:spcPts val="0"/>
              </a:spcAft>
              <a:buNone/>
            </a:pPr>
            <a:r>
              <a:rPr lang="en-US"/>
              <a:t>13. </a:t>
            </a:r>
            <a:r>
              <a:rPr b="0" i="0" lang="en-US" sz="1200">
                <a:solidFill>
                  <a:schemeClr val="dk1"/>
                </a:solidFill>
                <a:latin typeface="Arial"/>
                <a:ea typeface="Arial"/>
                <a:cs typeface="Arial"/>
                <a:sym typeface="Arial"/>
              </a:rPr>
              <a:t>Day CS, Park DJ, Rozenshteyn FS, Owusu-Sarpong N, Gonzalez A. Analysis of FDA-approved orthopaedic devices and their recalls. J Bone Joint Surg Am. 2016;98(6):517–524. </a:t>
            </a:r>
            <a:endParaRPr/>
          </a:p>
          <a:p>
            <a:pPr indent="0" lvl="0" marL="0" rtl="0" algn="l">
              <a:spcBef>
                <a:spcPts val="0"/>
              </a:spcBef>
              <a:spcAft>
                <a:spcPts val="0"/>
              </a:spcAft>
              <a:buNone/>
            </a:pPr>
            <a:r>
              <a:rPr lang="en-US"/>
              <a:t>14. </a:t>
            </a:r>
            <a:r>
              <a:rPr b="0" i="0" lang="en-US" sz="1200">
                <a:solidFill>
                  <a:schemeClr val="dk1"/>
                </a:solidFill>
                <a:latin typeface="Arial"/>
                <a:ea typeface="Arial"/>
                <a:cs typeface="Arial"/>
                <a:sym typeface="Arial"/>
              </a:rPr>
              <a:t>US Department of Health and Human Services. 510(k) summary: American Biotech Labs. Report No. K082333. November 2009. Accessed May 15, 2022.</a:t>
            </a:r>
            <a:endParaRPr/>
          </a:p>
        </p:txBody>
      </p:sp>
      <p:sp>
        <p:nvSpPr>
          <p:cNvPr id="663" name="Google Shape;66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15. </a:t>
            </a:r>
            <a:r>
              <a:rPr b="0" i="0" lang="en-US" sz="1200">
                <a:solidFill>
                  <a:schemeClr val="dk1"/>
                </a:solidFill>
                <a:latin typeface="Arial"/>
                <a:ea typeface="Arial"/>
                <a:cs typeface="Arial"/>
                <a:sym typeface="Arial"/>
              </a:rPr>
              <a:t>Beitzel K, Allen D, Apostolakos J, et al. US definitions, current use, and FDA stance on use of platelet-rich plasma in sports medicine. J Knee Surg. 2015;28(1):29–34.</a:t>
            </a:r>
            <a:endParaRPr/>
          </a:p>
          <a:p>
            <a:pPr indent="0" lvl="0" marL="0" rtl="0" algn="l">
              <a:spcBef>
                <a:spcPts val="0"/>
              </a:spcBef>
              <a:spcAft>
                <a:spcPts val="0"/>
              </a:spcAft>
              <a:buNone/>
            </a:pPr>
            <a:r>
              <a:t/>
            </a:r>
            <a:endParaRPr/>
          </a:p>
        </p:txBody>
      </p:sp>
      <p:sp>
        <p:nvSpPr>
          <p:cNvPr id="672" name="Google Shape;67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8" name="Google Shape;68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8" name="Google Shape;72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7" name="Google Shape;73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6" name="Google Shape;75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4" name="Google Shape;77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0" name="Google Shape;80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0" name="Google Shape;81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1" name="Google Shape;84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 name="Google Shape;84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g370aece5d4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5" name="Google Shape;855;g370aece5d4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g370aece5d4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2" name="Google Shape;8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Clr>
                <a:schemeClr val="dk1"/>
              </a:buClr>
              <a:buSzPts val="1200"/>
              <a:buFont typeface="Arial"/>
              <a:buAutoNum type="arabicPeriod"/>
            </a:pPr>
            <a:r>
              <a:rPr b="0" i="0" lang="en-US" sz="1200">
                <a:solidFill>
                  <a:schemeClr val="dk1"/>
                </a:solidFill>
                <a:latin typeface="Arial"/>
                <a:ea typeface="Arial"/>
                <a:cs typeface="Arial"/>
                <a:sym typeface="Arial"/>
              </a:rPr>
              <a:t>Murray IR, Makaram NS, Sherman SL, et al. We need robust nomenclature for Orthobiologics: letter to editor. Am J Sports Med. 2020;48(12):NP52–NP54.</a:t>
            </a:r>
            <a:endParaRPr/>
          </a:p>
          <a:p>
            <a:pPr indent="0" lvl="0" marL="0" rtl="0" algn="l">
              <a:spcBef>
                <a:spcPts val="0"/>
              </a:spcBef>
              <a:spcAft>
                <a:spcPts val="0"/>
              </a:spcAft>
              <a:buNone/>
            </a:pPr>
            <a:r>
              <a:t/>
            </a:r>
            <a:endParaRPr b="0" i="0"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AutoNum type="arabicPeriod"/>
            </a:pPr>
            <a:r>
              <a:rPr b="0" i="0" lang="en-US" sz="1200">
                <a:solidFill>
                  <a:schemeClr val="dk1"/>
                </a:solidFill>
                <a:latin typeface="Arial"/>
                <a:ea typeface="Arial"/>
                <a:cs typeface="Arial"/>
                <a:sym typeface="Arial"/>
              </a:rPr>
              <a:t>LaPrade RF, Dragoo JL, Koh JL, et al. AAOS research symposium updates and consensus: biologic treatment of orthopaedic injuries. J Am Acad Orthop Surg. 2016;24(7):e62–e78.</a:t>
            </a:r>
            <a:endParaRPr/>
          </a:p>
        </p:txBody>
      </p:sp>
      <p:sp>
        <p:nvSpPr>
          <p:cNvPr id="607" name="Google Shape;60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 </a:t>
            </a:r>
            <a:r>
              <a:rPr b="0" i="0" lang="en-US" sz="1200">
                <a:solidFill>
                  <a:schemeClr val="dk1"/>
                </a:solidFill>
                <a:latin typeface="Arial"/>
                <a:ea typeface="Arial"/>
                <a:cs typeface="Arial"/>
                <a:sym typeface="Arial"/>
              </a:rPr>
              <a:t>US Food &amp; Drug Administration. Guidance for industry: expedited programs for regenerative medicine therapies for serious conditions. February 2019. Accessed May 15, 2022.</a:t>
            </a:r>
            <a:endParaRPr/>
          </a:p>
        </p:txBody>
      </p:sp>
      <p:sp>
        <p:nvSpPr>
          <p:cNvPr id="616" name="Google Shape;61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 </a:t>
            </a:r>
            <a:r>
              <a:rPr b="0" i="0" lang="en-US" sz="1200">
                <a:solidFill>
                  <a:schemeClr val="dk1"/>
                </a:solidFill>
                <a:latin typeface="Arial"/>
                <a:ea typeface="Arial"/>
                <a:cs typeface="Arial"/>
                <a:sym typeface="Arial"/>
              </a:rPr>
              <a:t>Belsky K, Smiell J. Navigating the regulatory pathways and requirements for tissue-engineered products in the treatment of burns in the United States. J Burn Care Res. 2021;42(4):774–784.</a:t>
            </a:r>
            <a:endParaRPr/>
          </a:p>
          <a:p>
            <a:pPr indent="0" lvl="0" marL="0" rtl="0" algn="l">
              <a:spcBef>
                <a:spcPts val="0"/>
              </a:spcBef>
              <a:spcAft>
                <a:spcPts val="0"/>
              </a:spcAft>
              <a:buNone/>
            </a:pPr>
            <a:r>
              <a:rPr lang="en-US"/>
              <a:t>5. </a:t>
            </a:r>
            <a:r>
              <a:rPr b="0" i="0" lang="en-US" sz="1200">
                <a:solidFill>
                  <a:schemeClr val="dk1"/>
                </a:solidFill>
                <a:latin typeface="Arial"/>
                <a:ea typeface="Arial"/>
                <a:cs typeface="Arial"/>
                <a:sym typeface="Arial"/>
              </a:rPr>
              <a:t>US Department of Health and Human Services. Guidance for industry: Current Good Tissue Practices (CGTP). Accessed on December 15, 2021.</a:t>
            </a:r>
            <a:endParaRPr/>
          </a:p>
          <a:p>
            <a:pPr indent="0" lvl="0" marL="0" rtl="0" algn="l">
              <a:spcBef>
                <a:spcPts val="0"/>
              </a:spcBef>
              <a:spcAft>
                <a:spcPts val="0"/>
              </a:spcAft>
              <a:buNone/>
            </a:pPr>
            <a:r>
              <a:rPr lang="en-US"/>
              <a:t>6. </a:t>
            </a:r>
            <a:r>
              <a:rPr b="0" i="0" lang="en-US" sz="1200">
                <a:solidFill>
                  <a:schemeClr val="dk1"/>
                </a:solidFill>
                <a:latin typeface="Arial"/>
                <a:ea typeface="Arial"/>
                <a:cs typeface="Arial"/>
                <a:sym typeface="Arial"/>
              </a:rPr>
              <a:t>US Food &amp; Drug Administration. Code of Federal Regulations—Title 21, Volume 7. Accessed May 15, 2022.</a:t>
            </a:r>
            <a:endParaRPr/>
          </a:p>
          <a:p>
            <a:pPr indent="0" lvl="0" marL="0" rtl="0" algn="l">
              <a:spcBef>
                <a:spcPts val="0"/>
              </a:spcBef>
              <a:spcAft>
                <a:spcPts val="0"/>
              </a:spcAft>
              <a:buNone/>
            </a:pPr>
            <a:r>
              <a:t/>
            </a:r>
            <a:endParaRPr/>
          </a:p>
        </p:txBody>
      </p:sp>
      <p:sp>
        <p:nvSpPr>
          <p:cNvPr id="627" name="Google Shape;6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a:t>
            </a:r>
            <a:r>
              <a:rPr b="0" i="0" lang="en-US" sz="1200">
                <a:solidFill>
                  <a:schemeClr val="dk1"/>
                </a:solidFill>
                <a:latin typeface="Arial"/>
                <a:ea typeface="Arial"/>
                <a:cs typeface="Arial"/>
                <a:sym typeface="Arial"/>
              </a:rPr>
              <a:t>Yano K, Speidel AT, Yamato M. Four Food and Drug Administration draft guidance documents and the REGROW Act: a litmus test for future changes in human cell- and tissue-based products regulatory policy in the United States? J Tissue Eng Regen Med. 2018;12(7):1579–1593. </a:t>
            </a:r>
            <a:endParaRPr/>
          </a:p>
          <a:p>
            <a:pPr indent="0" lvl="0" marL="0" rtl="0" algn="l">
              <a:spcBef>
                <a:spcPts val="0"/>
              </a:spcBef>
              <a:spcAft>
                <a:spcPts val="0"/>
              </a:spcAft>
              <a:buNone/>
            </a:pPr>
            <a:r>
              <a:rPr lang="en-US"/>
              <a:t>8. </a:t>
            </a:r>
            <a:r>
              <a:rPr b="0" i="0" lang="en-US" sz="1200">
                <a:solidFill>
                  <a:schemeClr val="dk1"/>
                </a:solidFill>
                <a:latin typeface="Arial"/>
                <a:ea typeface="Arial"/>
                <a:cs typeface="Arial"/>
                <a:sym typeface="Arial"/>
              </a:rPr>
              <a:t>US Food &amp; Drug Administration. Regulatory considerations for human cells, tissues, and cellular and tissue-based products: minimal manipulation and homologous use. July 2020. Accessed on December 15, 2021</a:t>
            </a:r>
            <a:endParaRPr/>
          </a:p>
        </p:txBody>
      </p:sp>
      <p:sp>
        <p:nvSpPr>
          <p:cNvPr id="636" name="Google Shape;63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UAB Green" type="title">
  <p:cSld name="TITLE">
    <p:spTree>
      <p:nvGrpSpPr>
        <p:cNvPr id="13" name="Shape 13"/>
        <p:cNvGrpSpPr/>
        <p:nvPr/>
      </p:nvGrpSpPr>
      <p:grpSpPr>
        <a:xfrm>
          <a:off x="0" y="0"/>
          <a:ext cx="0" cy="0"/>
          <a:chOff x="0" y="0"/>
          <a:chExt cx="0" cy="0"/>
        </a:xfrm>
      </p:grpSpPr>
      <p:sp>
        <p:nvSpPr>
          <p:cNvPr id="14" name="Google Shape;14;p36"/>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5" name="Google Shape;15;p36"/>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6"/>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36"/>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spTree>
  </p:cSld>
  <p:clrMapOvr>
    <a:masterClrMapping/>
  </p:clrMapOvr>
  <p:extLst>
    <p:ext uri="{DCECCB84-F9BA-43D5-87BE-67443E8EF086}">
      <p15:sldGuideLst>
        <p15:guide id="1" orient="horz" pos="2558">
          <p15:clr>
            <a:srgbClr val="FBAE40"/>
          </p15:clr>
        </p15:guide>
        <p15:guide id="2" pos="483">
          <p15:clr>
            <a:srgbClr val="FBAE40"/>
          </p15:clr>
        </p15:guide>
        <p15:guide id="3" pos="6243">
          <p15:clr>
            <a:srgbClr val="FBAE40"/>
          </p15:clr>
        </p15:guide>
        <p15:guide id="4" orient="horz" pos="584">
          <p15:clr>
            <a:srgbClr val="FBAE40"/>
          </p15:clr>
        </p15:guide>
        <p15:guide id="5" orient="horz" pos="2744">
          <p15:clr>
            <a:srgbClr val="FBAE40"/>
          </p15:clr>
        </p15:guide>
        <p15:guide id="6" orient="horz" pos="99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adge - UAB Green">
  <p:cSld name="Title Slide - Badge - UAB Green">
    <p:spTree>
      <p:nvGrpSpPr>
        <p:cNvPr id="80" name="Shape 80"/>
        <p:cNvGrpSpPr/>
        <p:nvPr/>
      </p:nvGrpSpPr>
      <p:grpSpPr>
        <a:xfrm>
          <a:off x="0" y="0"/>
          <a:ext cx="0" cy="0"/>
          <a:chOff x="0" y="0"/>
          <a:chExt cx="0" cy="0"/>
        </a:xfrm>
      </p:grpSpPr>
      <p:sp>
        <p:nvSpPr>
          <p:cNvPr id="81" name="Google Shape;81;p4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2" name="Google Shape;82;p45"/>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sp>
        <p:nvSpPr>
          <p:cNvPr id="83" name="Google Shape;83;p45"/>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4" name="Google Shape;84;p45"/>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5" name="Google Shape;85;p45"/>
          <p:cNvPicPr preferRelativeResize="0"/>
          <p:nvPr/>
        </p:nvPicPr>
        <p:blipFill rotWithShape="1">
          <a:blip r:embed="rId3">
            <a:alphaModFix amt="8000"/>
          </a:blip>
          <a:srcRect b="10829" l="0" r="0" t="10829"/>
          <a:stretch/>
        </p:blipFill>
        <p:spPr>
          <a:xfrm>
            <a:off x="3285377" y="0"/>
            <a:ext cx="9186843" cy="7197213"/>
          </a:xfrm>
          <a:prstGeom prst="rect">
            <a:avLst/>
          </a:prstGeom>
          <a:noFill/>
          <a:ln>
            <a:noFill/>
          </a:ln>
        </p:spPr>
      </p:pic>
    </p:spTree>
  </p:cSld>
  <p:clrMapOvr>
    <a:masterClrMapping/>
  </p:clrMapOvr>
  <p:extLst>
    <p:ext uri="{DCECCB84-F9BA-43D5-87BE-67443E8EF086}">
      <p15:sldGuideLst>
        <p15:guide id="1" pos="6243">
          <p15:clr>
            <a:srgbClr val="FBAE40"/>
          </p15:clr>
        </p15:guide>
        <p15:guide id="2" orient="horz" pos="584">
          <p15:clr>
            <a:srgbClr val="FBAE40"/>
          </p15:clr>
        </p15:guide>
        <p15:guide id="3" orient="horz" pos="991">
          <p15:clr>
            <a:srgbClr val="FBAE40"/>
          </p15:clr>
        </p15:guide>
        <p15:guide id="4" pos="483">
          <p15:clr>
            <a:srgbClr val="FBAE40"/>
          </p15:clr>
        </p15:guide>
        <p15:guide id="5" orient="horz" pos="2558">
          <p15:clr>
            <a:srgbClr val="FBAE40"/>
          </p15:clr>
        </p15:guide>
        <p15:guide id="6" orient="horz" pos="2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adge - White">
  <p:cSld name="Title Slide - Badge - White">
    <p:spTree>
      <p:nvGrpSpPr>
        <p:cNvPr id="86" name="Shape 86"/>
        <p:cNvGrpSpPr/>
        <p:nvPr/>
      </p:nvGrpSpPr>
      <p:grpSpPr>
        <a:xfrm>
          <a:off x="0" y="0"/>
          <a:ext cx="0" cy="0"/>
          <a:chOff x="0" y="0"/>
          <a:chExt cx="0" cy="0"/>
        </a:xfrm>
      </p:grpSpPr>
      <p:sp>
        <p:nvSpPr>
          <p:cNvPr id="87" name="Google Shape;87;p46"/>
          <p:cNvSpPr txBox="1"/>
          <p:nvPr>
            <p:ph idx="1" type="subTitle"/>
          </p:nvPr>
        </p:nvSpPr>
        <p:spPr>
          <a:xfrm>
            <a:off x="762000" y="4356261"/>
            <a:ext cx="9615376"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accen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8" name="Google Shape;88;p46"/>
          <p:cNvSpPr txBox="1"/>
          <p:nvPr>
            <p:ph type="ctrTitle"/>
          </p:nvPr>
        </p:nvSpPr>
        <p:spPr>
          <a:xfrm>
            <a:off x="761999" y="1876586"/>
            <a:ext cx="9615377"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6000"/>
              <a:buFont typeface="Arial"/>
              <a:buNone/>
              <a:defRPr b="1" i="0"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9" name="Google Shape;89;p46"/>
          <p:cNvPicPr preferRelativeResize="0"/>
          <p:nvPr/>
        </p:nvPicPr>
        <p:blipFill rotWithShape="1">
          <a:blip r:embed="rId2">
            <a:alphaModFix/>
          </a:blip>
          <a:srcRect b="0" l="0" r="0" t="0"/>
          <a:stretch/>
        </p:blipFill>
        <p:spPr>
          <a:xfrm>
            <a:off x="796569" y="845977"/>
            <a:ext cx="4615489" cy="484397"/>
          </a:xfrm>
          <a:prstGeom prst="rect">
            <a:avLst/>
          </a:prstGeom>
          <a:noFill/>
          <a:ln>
            <a:noFill/>
          </a:ln>
        </p:spPr>
      </p:pic>
      <p:pic>
        <p:nvPicPr>
          <p:cNvPr id="90" name="Google Shape;90;p46"/>
          <p:cNvPicPr preferRelativeResize="0"/>
          <p:nvPr/>
        </p:nvPicPr>
        <p:blipFill rotWithShape="1">
          <a:blip r:embed="rId3">
            <a:alphaModFix amt="6000"/>
          </a:blip>
          <a:srcRect b="14521" l="0" r="3049" t="10829"/>
          <a:stretch/>
        </p:blipFill>
        <p:spPr>
          <a:xfrm>
            <a:off x="3285375" y="0"/>
            <a:ext cx="8906625" cy="6858000"/>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1423">
          <p15:clr>
            <a:srgbClr val="FBAE40"/>
          </p15:clr>
        </p15:guide>
        <p15:guide id="3" pos="7192">
          <p15:clr>
            <a:srgbClr val="FBAE40"/>
          </p15:clr>
        </p15:guide>
        <p15:guide id="4" orient="horz" pos="36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adient #1">
  <p:cSld name="Title Slide - Gradient #1">
    <p:bg>
      <p:bgPr>
        <a:solidFill>
          <a:schemeClr val="lt1"/>
        </a:solidFill>
      </p:bgPr>
    </p:bg>
    <p:spTree>
      <p:nvGrpSpPr>
        <p:cNvPr id="91" name="Shape 91"/>
        <p:cNvGrpSpPr/>
        <p:nvPr/>
      </p:nvGrpSpPr>
      <p:grpSpPr>
        <a:xfrm>
          <a:off x="0" y="0"/>
          <a:ext cx="0" cy="0"/>
          <a:chOff x="0" y="0"/>
          <a:chExt cx="0" cy="0"/>
        </a:xfrm>
      </p:grpSpPr>
      <p:sp>
        <p:nvSpPr>
          <p:cNvPr id="92" name="Google Shape;92;p47"/>
          <p:cNvSpPr/>
          <p:nvPr/>
        </p:nvSpPr>
        <p:spPr>
          <a:xfrm>
            <a:off x="0" y="0"/>
            <a:ext cx="12192000" cy="6858000"/>
          </a:xfrm>
          <a:prstGeom prst="rect">
            <a:avLst/>
          </a:prstGeom>
          <a:gradFill>
            <a:gsLst>
              <a:gs pos="0">
                <a:schemeClr val="accent1"/>
              </a:gs>
              <a:gs pos="56000">
                <a:srgbClr val="0B3F22"/>
              </a:gs>
              <a:gs pos="100000">
                <a:schemeClr val="accent3"/>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
        <p:nvSpPr>
          <p:cNvPr id="93" name="Google Shape;93;p47"/>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7"/>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5" name="Google Shape;95;p47"/>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sp>
        <p:nvSpPr>
          <p:cNvPr id="96" name="Google Shape;96;p47"/>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Tree>
  </p:cSld>
  <p:clrMapOvr>
    <a:masterClrMapping/>
  </p:clrMapOvr>
  <p:extLst>
    <p:ext uri="{DCECCB84-F9BA-43D5-87BE-67443E8EF086}">
      <p15:sldGuideLst>
        <p15:guide id="1" pos="483">
          <p15:clr>
            <a:srgbClr val="FBAE40"/>
          </p15:clr>
        </p15:guide>
        <p15:guide id="2" orient="horz" pos="2546">
          <p15:clr>
            <a:srgbClr val="FBAE40"/>
          </p15:clr>
        </p15:guide>
        <p15:guide id="3" pos="6243">
          <p15:clr>
            <a:srgbClr val="FBAE40"/>
          </p15:clr>
        </p15:guide>
        <p15:guide id="4" orient="horz" pos="584">
          <p15:clr>
            <a:srgbClr val="FBAE40"/>
          </p15:clr>
        </p15:guide>
        <p15:guide id="5" orient="horz" pos="991">
          <p15:clr>
            <a:srgbClr val="FBAE40"/>
          </p15:clr>
        </p15:guide>
        <p15:guide id="6" orient="horz" pos="2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adient #1 with Gold Bar">
  <p:cSld name="Title Slide - Gradient #1 with Gold Bar">
    <p:spTree>
      <p:nvGrpSpPr>
        <p:cNvPr id="97" name="Shape 97"/>
        <p:cNvGrpSpPr/>
        <p:nvPr/>
      </p:nvGrpSpPr>
      <p:grpSpPr>
        <a:xfrm>
          <a:off x="0" y="0"/>
          <a:ext cx="0" cy="0"/>
          <a:chOff x="0" y="0"/>
          <a:chExt cx="0" cy="0"/>
        </a:xfrm>
      </p:grpSpPr>
      <p:sp>
        <p:nvSpPr>
          <p:cNvPr id="98" name="Google Shape;98;p48"/>
          <p:cNvSpPr/>
          <p:nvPr/>
        </p:nvSpPr>
        <p:spPr>
          <a:xfrm>
            <a:off x="0" y="0"/>
            <a:ext cx="12192000" cy="6858000"/>
          </a:xfrm>
          <a:prstGeom prst="rect">
            <a:avLst/>
          </a:prstGeom>
          <a:gradFill>
            <a:gsLst>
              <a:gs pos="0">
                <a:schemeClr val="accent1"/>
              </a:gs>
              <a:gs pos="56000">
                <a:srgbClr val="0B3F22"/>
              </a:gs>
              <a:gs pos="100000">
                <a:schemeClr val="accent3"/>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
        <p:nvSpPr>
          <p:cNvPr id="99" name="Google Shape;99;p48"/>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8"/>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1" name="Google Shape;101;p48"/>
          <p:cNvSpPr/>
          <p:nvPr/>
        </p:nvSpPr>
        <p:spPr>
          <a:xfrm>
            <a:off x="0" y="6588678"/>
            <a:ext cx="12192000" cy="269322"/>
          </a:xfrm>
          <a:prstGeom prst="rect">
            <a:avLst/>
          </a:prstGeom>
          <a:gradFill>
            <a:gsLst>
              <a:gs pos="0">
                <a:srgbClr val="FEDD8D"/>
              </a:gs>
              <a:gs pos="69000">
                <a:schemeClr val="accent2"/>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2" name="Google Shape;102;p48"/>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2160">
          <p15:clr>
            <a:srgbClr val="FBAE40"/>
          </p15:clr>
        </p15:guide>
        <p15:guide id="3" orient="horz" pos="584">
          <p15:clr>
            <a:srgbClr val="FBAE40"/>
          </p15:clr>
        </p15:guide>
        <p15:guide id="4" orient="horz" pos="991">
          <p15:clr>
            <a:srgbClr val="FBAE40"/>
          </p15:clr>
        </p15:guide>
        <p15:guide id="5" orient="horz" pos="2550">
          <p15:clr>
            <a:srgbClr val="FBAE40"/>
          </p15:clr>
        </p15:guide>
        <p15:guide id="6" orient="horz" pos="2744">
          <p15:clr>
            <a:srgbClr val="FBAE40"/>
          </p15:clr>
        </p15:guide>
        <p15:guide id="7" pos="62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adient #2">
  <p:cSld name="Title Slide - Gradient #2">
    <p:bg>
      <p:bgPr>
        <a:gradFill>
          <a:gsLst>
            <a:gs pos="0">
              <a:schemeClr val="accent5"/>
            </a:gs>
            <a:gs pos="6000">
              <a:schemeClr val="accent5"/>
            </a:gs>
            <a:gs pos="65000">
              <a:schemeClr val="accent1"/>
            </a:gs>
            <a:gs pos="100000">
              <a:schemeClr val="accent3"/>
            </a:gs>
          </a:gsLst>
          <a:lin ang="2700000" scaled="0"/>
        </a:gradFill>
      </p:bgPr>
    </p:bg>
    <p:spTree>
      <p:nvGrpSpPr>
        <p:cNvPr id="103" name="Shape 103"/>
        <p:cNvGrpSpPr/>
        <p:nvPr/>
      </p:nvGrpSpPr>
      <p:grpSpPr>
        <a:xfrm>
          <a:off x="0" y="0"/>
          <a:ext cx="0" cy="0"/>
          <a:chOff x="0" y="0"/>
          <a:chExt cx="0" cy="0"/>
        </a:xfrm>
      </p:grpSpPr>
      <p:sp>
        <p:nvSpPr>
          <p:cNvPr id="104" name="Google Shape;104;p49"/>
          <p:cNvSpPr/>
          <p:nvPr/>
        </p:nvSpPr>
        <p:spPr>
          <a:xfrm>
            <a:off x="0" y="0"/>
            <a:ext cx="12192000" cy="6858000"/>
          </a:xfrm>
          <a:prstGeom prst="rect">
            <a:avLst/>
          </a:prstGeom>
          <a:gradFill>
            <a:gsLst>
              <a:gs pos="0">
                <a:schemeClr val="accent5"/>
              </a:gs>
              <a:gs pos="6000">
                <a:schemeClr val="accent5"/>
              </a:gs>
              <a:gs pos="73000">
                <a:schemeClr val="accent1"/>
              </a:gs>
              <a:gs pos="98000">
                <a:schemeClr val="accent3"/>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
        <p:nvSpPr>
          <p:cNvPr id="105" name="Google Shape;105;p49"/>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9"/>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7" name="Google Shape;107;p49"/>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2546">
          <p15:clr>
            <a:srgbClr val="FBAE40"/>
          </p15:clr>
        </p15:guide>
        <p15:guide id="3" pos="6243">
          <p15:clr>
            <a:srgbClr val="FBAE40"/>
          </p15:clr>
        </p15:guide>
        <p15:guide id="4" orient="horz" pos="584">
          <p15:clr>
            <a:srgbClr val="FBAE40"/>
          </p15:clr>
        </p15:guide>
        <p15:guide id="5" orient="horz" pos="991">
          <p15:clr>
            <a:srgbClr val="FBAE40"/>
          </p15:clr>
        </p15:guide>
        <p15:guide id="6" orient="horz" pos="2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p:cSld name="Agenda ">
    <p:spTree>
      <p:nvGrpSpPr>
        <p:cNvPr id="108" name="Shape 108"/>
        <p:cNvGrpSpPr/>
        <p:nvPr/>
      </p:nvGrpSpPr>
      <p:grpSpPr>
        <a:xfrm>
          <a:off x="0" y="0"/>
          <a:ext cx="0" cy="0"/>
          <a:chOff x="0" y="0"/>
          <a:chExt cx="0" cy="0"/>
        </a:xfrm>
      </p:grpSpPr>
      <p:sp>
        <p:nvSpPr>
          <p:cNvPr id="109" name="Google Shape;109;p5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0" name="Google Shape;110;p50"/>
          <p:cNvSpPr txBox="1"/>
          <p:nvPr>
            <p:ph idx="1" type="body"/>
          </p:nvPr>
        </p:nvSpPr>
        <p:spPr>
          <a:xfrm>
            <a:off x="762551" y="1893768"/>
            <a:ext cx="9149800" cy="3930960"/>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Clr>
                <a:schemeClr val="accent2"/>
              </a:buClr>
              <a:buSzPts val="2400"/>
              <a:buFont typeface="Arial"/>
              <a:buAutoNum type="arabicPeriod"/>
              <a:defRPr b="1" i="0">
                <a:solidFill>
                  <a:schemeClr val="lt1"/>
                </a:solidFill>
                <a:latin typeface="Arial"/>
                <a:ea typeface="Arial"/>
                <a:cs typeface="Arial"/>
                <a:sym typeface="Arial"/>
              </a:defRPr>
            </a:lvl1pPr>
            <a:lvl2pPr indent="-355600" lvl="1" marL="914400" algn="l">
              <a:lnSpc>
                <a:spcPct val="100000"/>
              </a:lnSpc>
              <a:spcBef>
                <a:spcPts val="500"/>
              </a:spcBef>
              <a:spcAft>
                <a:spcPts val="0"/>
              </a:spcAft>
              <a:buClr>
                <a:schemeClr val="accent2"/>
              </a:buClr>
              <a:buSzPts val="2000"/>
              <a:buFont typeface="Arial"/>
              <a:buAutoNum type="arabicPeriod"/>
              <a:defRPr b="1" i="0">
                <a:solidFill>
                  <a:schemeClr val="lt1"/>
                </a:solidFill>
                <a:latin typeface="Arial"/>
                <a:ea typeface="Arial"/>
                <a:cs typeface="Arial"/>
                <a:sym typeface="Arial"/>
              </a:defRPr>
            </a:lvl2pPr>
            <a:lvl3pPr indent="-342900" lvl="2" marL="1371600" algn="l">
              <a:lnSpc>
                <a:spcPct val="100000"/>
              </a:lnSpc>
              <a:spcBef>
                <a:spcPts val="500"/>
              </a:spcBef>
              <a:spcAft>
                <a:spcPts val="0"/>
              </a:spcAft>
              <a:buClr>
                <a:schemeClr val="accent2"/>
              </a:buClr>
              <a:buSzPts val="1800"/>
              <a:buFont typeface="Arial"/>
              <a:buAutoNum type="arabicPeriod"/>
              <a:defRPr b="1" i="0">
                <a:solidFill>
                  <a:schemeClr val="lt1"/>
                </a:solidFill>
                <a:latin typeface="Arial"/>
                <a:ea typeface="Arial"/>
                <a:cs typeface="Arial"/>
                <a:sym typeface="Arial"/>
              </a:defRPr>
            </a:lvl3pPr>
            <a:lvl4pPr indent="-330200" lvl="3" marL="1828800" algn="l">
              <a:lnSpc>
                <a:spcPct val="100000"/>
              </a:lnSpc>
              <a:spcBef>
                <a:spcPts val="500"/>
              </a:spcBef>
              <a:spcAft>
                <a:spcPts val="0"/>
              </a:spcAft>
              <a:buClr>
                <a:schemeClr val="accent2"/>
              </a:buClr>
              <a:buSzPts val="1600"/>
              <a:buFont typeface="Arial"/>
              <a:buAutoNum type="arabicPeriod"/>
              <a:defRPr b="1" i="0">
                <a:solidFill>
                  <a:schemeClr val="lt1"/>
                </a:solidFill>
                <a:latin typeface="Arial"/>
                <a:ea typeface="Arial"/>
                <a:cs typeface="Arial"/>
                <a:sym typeface="Arial"/>
              </a:defRPr>
            </a:lvl4pPr>
            <a:lvl5pPr indent="-330200" lvl="4" marL="2286000" algn="l">
              <a:lnSpc>
                <a:spcPct val="100000"/>
              </a:lnSpc>
              <a:spcBef>
                <a:spcPts val="500"/>
              </a:spcBef>
              <a:spcAft>
                <a:spcPts val="0"/>
              </a:spcAft>
              <a:buClr>
                <a:schemeClr val="accent2"/>
              </a:buClr>
              <a:buSzPts val="1600"/>
              <a:buFont typeface="Arial"/>
              <a:buAutoNum type="arabicPeriod"/>
              <a:defRPr b="1" i="0">
                <a:solidFill>
                  <a:schemeClr val="l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50"/>
          <p:cNvSpPr txBox="1"/>
          <p:nvPr>
            <p:ph type="title"/>
          </p:nvPr>
        </p:nvSpPr>
        <p:spPr>
          <a:xfrm>
            <a:off x="762553" y="927106"/>
            <a:ext cx="9149799" cy="45003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600"/>
              <a:buFont typeface="Arial"/>
              <a:buNone/>
              <a:defRPr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2" name="Google Shape;112;p50"/>
          <p:cNvCxnSpPr/>
          <p:nvPr/>
        </p:nvCxnSpPr>
        <p:spPr>
          <a:xfrm rot="10800000">
            <a:off x="762552" y="1596096"/>
            <a:ext cx="1004341" cy="0"/>
          </a:xfrm>
          <a:prstGeom prst="straightConnector1">
            <a:avLst/>
          </a:prstGeom>
          <a:noFill/>
          <a:ln cap="flat" cmpd="sng" w="12700">
            <a:solidFill>
              <a:schemeClr val="accent2"/>
            </a:solidFill>
            <a:prstDash val="solid"/>
            <a:miter lim="800000"/>
            <a:headEnd len="sm" w="sm" type="none"/>
            <a:tailEnd len="sm" w="sm" type="none"/>
          </a:ln>
        </p:spPr>
      </p:cxnSp>
      <p:pic>
        <p:nvPicPr>
          <p:cNvPr id="113" name="Google Shape;113;p50"/>
          <p:cNvPicPr preferRelativeResize="0"/>
          <p:nvPr/>
        </p:nvPicPr>
        <p:blipFill rotWithShape="1">
          <a:blip r:embed="rId2">
            <a:alphaModFix/>
          </a:blip>
          <a:srcRect b="0" l="0" r="0" t="0"/>
          <a:stretch/>
        </p:blipFill>
        <p:spPr>
          <a:xfrm>
            <a:off x="762551" y="6066372"/>
            <a:ext cx="2538210" cy="502616"/>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6244">
          <p15:clr>
            <a:srgbClr val="FBAE40"/>
          </p15:clr>
        </p15:guide>
        <p15:guide id="6" orient="horz" pos="5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cutive Summary">
  <p:cSld name="Executive Summary">
    <p:spTree>
      <p:nvGrpSpPr>
        <p:cNvPr id="114" name="Shape 114"/>
        <p:cNvGrpSpPr/>
        <p:nvPr/>
      </p:nvGrpSpPr>
      <p:grpSpPr>
        <a:xfrm>
          <a:off x="0" y="0"/>
          <a:ext cx="0" cy="0"/>
          <a:chOff x="0" y="0"/>
          <a:chExt cx="0" cy="0"/>
        </a:xfrm>
      </p:grpSpPr>
      <p:sp>
        <p:nvSpPr>
          <p:cNvPr id="115" name="Google Shape;115;p51"/>
          <p:cNvSpPr txBox="1"/>
          <p:nvPr>
            <p:ph idx="1" type="body"/>
          </p:nvPr>
        </p:nvSpPr>
        <p:spPr>
          <a:xfrm>
            <a:off x="1013261" y="2730355"/>
            <a:ext cx="4621423" cy="307748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51"/>
          <p:cNvSpPr txBox="1"/>
          <p:nvPr>
            <p:ph type="title"/>
          </p:nvPr>
        </p:nvSpPr>
        <p:spPr>
          <a:xfrm>
            <a:off x="536360" y="476722"/>
            <a:ext cx="10638053"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51"/>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 name="Google Shape;118;p51"/>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19" name="Google Shape;119;p51"/>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120" name="Google Shape;120;p51"/>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sp>
        <p:nvSpPr>
          <p:cNvPr id="121" name="Google Shape;121;p51"/>
          <p:cNvSpPr txBox="1"/>
          <p:nvPr>
            <p:ph idx="2" type="body"/>
          </p:nvPr>
        </p:nvSpPr>
        <p:spPr>
          <a:xfrm>
            <a:off x="1013259" y="2174380"/>
            <a:ext cx="4621420" cy="4354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2" name="Google Shape;122;p51"/>
          <p:cNvCxnSpPr/>
          <p:nvPr/>
        </p:nvCxnSpPr>
        <p:spPr>
          <a:xfrm>
            <a:off x="6096000" y="2222627"/>
            <a:ext cx="0" cy="3585217"/>
          </a:xfrm>
          <a:prstGeom prst="straightConnector1">
            <a:avLst/>
          </a:prstGeom>
          <a:noFill/>
          <a:ln cap="flat" cmpd="sng" w="12700">
            <a:solidFill>
              <a:schemeClr val="accent1"/>
            </a:solidFill>
            <a:prstDash val="solid"/>
            <a:miter lim="800000"/>
            <a:headEnd len="sm" w="sm" type="none"/>
            <a:tailEnd len="sm" w="sm" type="none"/>
          </a:ln>
        </p:spPr>
      </p:cxnSp>
      <p:sp>
        <p:nvSpPr>
          <p:cNvPr id="123" name="Google Shape;123;p51"/>
          <p:cNvSpPr txBox="1"/>
          <p:nvPr>
            <p:ph idx="3" type="body"/>
          </p:nvPr>
        </p:nvSpPr>
        <p:spPr>
          <a:xfrm>
            <a:off x="6557325" y="2730355"/>
            <a:ext cx="4621423" cy="307748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51"/>
          <p:cNvSpPr txBox="1"/>
          <p:nvPr>
            <p:ph idx="4" type="body"/>
          </p:nvPr>
        </p:nvSpPr>
        <p:spPr>
          <a:xfrm>
            <a:off x="6557322" y="2174380"/>
            <a:ext cx="4621420" cy="43542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5" name="Google Shape;125;p51"/>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1720">
          <p15:clr>
            <a:srgbClr val="FBAE40"/>
          </p15:clr>
        </p15:guide>
        <p15:guide id="2" pos="339">
          <p15:clr>
            <a:srgbClr val="FBAE40"/>
          </p15:clr>
        </p15:guide>
        <p15:guide id="3" pos="3837">
          <p15:clr>
            <a:srgbClr val="FBAE40"/>
          </p15:clr>
        </p15:guide>
        <p15:guide id="4" pos="7159">
          <p15:clr>
            <a:srgbClr val="FBAE40"/>
          </p15:clr>
        </p15:guide>
        <p15:guide id="5" pos="7225">
          <p15:clr>
            <a:srgbClr val="FBAE40"/>
          </p15:clr>
        </p15:guide>
        <p15:guide id="6" orient="horz" pos="4252">
          <p15:clr>
            <a:srgbClr val="FBAE40"/>
          </p15:clr>
        </p15:guide>
        <p15:guide id="7" orient="horz" pos="1372">
          <p15:clr>
            <a:srgbClr val="FBAE40"/>
          </p15:clr>
        </p15:guide>
        <p15:guide id="8" pos="635">
          <p15:clr>
            <a:srgbClr val="FBAE40"/>
          </p15:clr>
        </p15:guide>
        <p15:guide id="9" pos="3549">
          <p15:clr>
            <a:srgbClr val="FBAE40"/>
          </p15:clr>
        </p15:guide>
        <p15:guide id="10" pos="4135">
          <p15:clr>
            <a:srgbClr val="FBAE40"/>
          </p15:clr>
        </p15:guide>
        <p15:guide id="11" pos="7039">
          <p15:clr>
            <a:srgbClr val="FBAE40"/>
          </p15:clr>
        </p15:guide>
        <p15:guide id="12" orient="horz" pos="3659">
          <p15:clr>
            <a:srgbClr val="FBAE40"/>
          </p15:clr>
        </p15:guide>
        <p15:guide id="13" orient="horz" pos="4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Two columns">
  <p:cSld name="Title and Text - Two columns">
    <p:spTree>
      <p:nvGrpSpPr>
        <p:cNvPr id="126" name="Shape 126"/>
        <p:cNvGrpSpPr/>
        <p:nvPr/>
      </p:nvGrpSpPr>
      <p:grpSpPr>
        <a:xfrm>
          <a:off x="0" y="0"/>
          <a:ext cx="0" cy="0"/>
          <a:chOff x="0" y="0"/>
          <a:chExt cx="0" cy="0"/>
        </a:xfrm>
      </p:grpSpPr>
      <p:sp>
        <p:nvSpPr>
          <p:cNvPr id="127" name="Google Shape;127;p52"/>
          <p:cNvSpPr txBox="1"/>
          <p:nvPr>
            <p:ph idx="1" type="body"/>
          </p:nvPr>
        </p:nvSpPr>
        <p:spPr>
          <a:xfrm>
            <a:off x="536360" y="1645670"/>
            <a:ext cx="5306656"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52"/>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2"/>
          <p:cNvSpPr txBox="1"/>
          <p:nvPr>
            <p:ph idx="2" type="body"/>
          </p:nvPr>
        </p:nvSpPr>
        <p:spPr>
          <a:xfrm>
            <a:off x="6352764" y="1645670"/>
            <a:ext cx="5306656"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52"/>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31" name="Google Shape;131;p52"/>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132" name="Google Shape;132;p52"/>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52"/>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134" name="Google Shape;134;p52"/>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4252">
          <p15:clr>
            <a:srgbClr val="FBAE40"/>
          </p15:clr>
        </p15:guide>
        <p15:guide id="2" pos="339">
          <p15:clr>
            <a:srgbClr val="FBAE40"/>
          </p15:clr>
        </p15:guide>
        <p15:guide id="3" orient="horz" pos="3778">
          <p15:clr>
            <a:srgbClr val="FBAE40"/>
          </p15:clr>
        </p15:guide>
        <p15:guide id="4" orient="horz" pos="1033">
          <p15:clr>
            <a:srgbClr val="FBAE40"/>
          </p15:clr>
        </p15:guide>
        <p15:guide id="5" orient="horz" pos="432">
          <p15:clr>
            <a:srgbClr val="FBAE40"/>
          </p15:clr>
        </p15:guide>
        <p15:guide id="6" pos="7344">
          <p15:clr>
            <a:srgbClr val="FBAE40"/>
          </p15:clr>
        </p15:guide>
        <p15:guide id="7" pos="3685">
          <p15:clr>
            <a:srgbClr val="FBAE40"/>
          </p15:clr>
        </p15:guide>
        <p15:guide id="8" pos="3999">
          <p15:clr>
            <a:srgbClr val="FBAE40"/>
          </p15:clr>
        </p15:guide>
        <p15:guide id="9" pos="7159">
          <p15:clr>
            <a:srgbClr val="FBAE40"/>
          </p15:clr>
        </p15:guide>
        <p15:guide id="10" pos="70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Three columns">
  <p:cSld name="Title and Text - Three columns">
    <p:spTree>
      <p:nvGrpSpPr>
        <p:cNvPr id="135" name="Shape 135"/>
        <p:cNvGrpSpPr/>
        <p:nvPr/>
      </p:nvGrpSpPr>
      <p:grpSpPr>
        <a:xfrm>
          <a:off x="0" y="0"/>
          <a:ext cx="0" cy="0"/>
          <a:chOff x="0" y="0"/>
          <a:chExt cx="0" cy="0"/>
        </a:xfrm>
      </p:grpSpPr>
      <p:sp>
        <p:nvSpPr>
          <p:cNvPr id="136" name="Google Shape;136;p53"/>
          <p:cNvSpPr txBox="1"/>
          <p:nvPr>
            <p:ph idx="1" type="body"/>
          </p:nvPr>
        </p:nvSpPr>
        <p:spPr>
          <a:xfrm>
            <a:off x="536365" y="1645669"/>
            <a:ext cx="3285783" cy="4532881"/>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53"/>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53"/>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39" name="Google Shape;139;p53"/>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140" name="Google Shape;140;p53"/>
          <p:cNvSpPr txBox="1"/>
          <p:nvPr>
            <p:ph idx="2" type="body"/>
          </p:nvPr>
        </p:nvSpPr>
        <p:spPr>
          <a:xfrm>
            <a:off x="4453113" y="1645669"/>
            <a:ext cx="3285783" cy="4532881"/>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53"/>
          <p:cNvSpPr txBox="1"/>
          <p:nvPr>
            <p:ph idx="3" type="body"/>
          </p:nvPr>
        </p:nvSpPr>
        <p:spPr>
          <a:xfrm>
            <a:off x="8369861" y="1645669"/>
            <a:ext cx="3285783" cy="4532881"/>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53"/>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53"/>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144" name="Google Shape;144;p53"/>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4020">
          <p15:clr>
            <a:srgbClr val="FBAE40"/>
          </p15:clr>
        </p15:guide>
        <p15:guide id="3" orient="horz" pos="1033">
          <p15:clr>
            <a:srgbClr val="FBAE40"/>
          </p15:clr>
        </p15:guide>
        <p15:guide id="4" orient="horz" pos="432">
          <p15:clr>
            <a:srgbClr val="FBAE40"/>
          </p15:clr>
        </p15:guide>
        <p15:guide id="5" pos="7344">
          <p15:clr>
            <a:srgbClr val="FBAE40"/>
          </p15:clr>
        </p15:guide>
        <p15:guide id="6" pos="7159">
          <p15:clr>
            <a:srgbClr val="FBAE40"/>
          </p15:clr>
        </p15:guide>
        <p15:guide id="7" pos="2407">
          <p15:clr>
            <a:srgbClr val="FBAE40"/>
          </p15:clr>
        </p15:guide>
        <p15:guide id="8" pos="2804">
          <p15:clr>
            <a:srgbClr val="FBAE40"/>
          </p15:clr>
        </p15:guide>
        <p15:guide id="9" pos="4879">
          <p15:clr>
            <a:srgbClr val="FBAE40"/>
          </p15:clr>
        </p15:guide>
        <p15:guide id="10" pos="5269">
          <p15:clr>
            <a:srgbClr val="FBAE40"/>
          </p15:clr>
        </p15:guide>
        <p15:guide id="11" orient="horz" pos="4252">
          <p15:clr>
            <a:srgbClr val="FBAE40"/>
          </p15:clr>
        </p15:guide>
        <p15:guide id="12" pos="703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Four columns">
  <p:cSld name="Title and Text - Four columns">
    <p:spTree>
      <p:nvGrpSpPr>
        <p:cNvPr id="145" name="Shape 145"/>
        <p:cNvGrpSpPr/>
        <p:nvPr/>
      </p:nvGrpSpPr>
      <p:grpSpPr>
        <a:xfrm>
          <a:off x="0" y="0"/>
          <a:ext cx="0" cy="0"/>
          <a:chOff x="0" y="0"/>
          <a:chExt cx="0" cy="0"/>
        </a:xfrm>
      </p:grpSpPr>
      <p:sp>
        <p:nvSpPr>
          <p:cNvPr id="146" name="Google Shape;146;p54"/>
          <p:cNvSpPr txBox="1"/>
          <p:nvPr>
            <p:ph idx="1" type="body"/>
          </p:nvPr>
        </p:nvSpPr>
        <p:spPr>
          <a:xfrm>
            <a:off x="536363" y="1645670"/>
            <a:ext cx="2483999" cy="4532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2400"/>
              <a:buFont typeface="Arial"/>
              <a:buNone/>
              <a:defRPr b="0" i="0">
                <a:latin typeface="Arial"/>
                <a:ea typeface="Arial"/>
                <a:cs typeface="Arial"/>
                <a:sym typeface="Arial"/>
              </a:defRPr>
            </a:lvl1pPr>
            <a:lvl2pPr indent="-228600" lvl="1" marL="914400" algn="l">
              <a:lnSpc>
                <a:spcPct val="100000"/>
              </a:lnSpc>
              <a:spcBef>
                <a:spcPts val="500"/>
              </a:spcBef>
              <a:spcAft>
                <a:spcPts val="0"/>
              </a:spcAft>
              <a:buSzPts val="2000"/>
              <a:buFont typeface="Arial"/>
              <a:buNone/>
              <a:defRPr b="0" i="0">
                <a:latin typeface="Arial"/>
                <a:ea typeface="Arial"/>
                <a:cs typeface="Arial"/>
                <a:sym typeface="Arial"/>
              </a:defRPr>
            </a:lvl2pPr>
            <a:lvl3pPr indent="-228600" lvl="2" marL="1371600" algn="l">
              <a:lnSpc>
                <a:spcPct val="100000"/>
              </a:lnSpc>
              <a:spcBef>
                <a:spcPts val="500"/>
              </a:spcBef>
              <a:spcAft>
                <a:spcPts val="0"/>
              </a:spcAft>
              <a:buSzPts val="1800"/>
              <a:buFont typeface="Arial"/>
              <a:buNone/>
              <a:defRPr b="0" i="0">
                <a:latin typeface="Arial"/>
                <a:ea typeface="Arial"/>
                <a:cs typeface="Arial"/>
                <a:sym typeface="Arial"/>
              </a:defRPr>
            </a:lvl3pPr>
            <a:lvl4pPr indent="-228600" lvl="3" marL="1828800" algn="l">
              <a:lnSpc>
                <a:spcPct val="100000"/>
              </a:lnSpc>
              <a:spcBef>
                <a:spcPts val="500"/>
              </a:spcBef>
              <a:spcAft>
                <a:spcPts val="0"/>
              </a:spcAft>
              <a:buSzPts val="1600"/>
              <a:buFont typeface="Arial"/>
              <a:buNone/>
              <a:defRPr b="0" i="0">
                <a:latin typeface="Arial"/>
                <a:ea typeface="Arial"/>
                <a:cs typeface="Arial"/>
                <a:sym typeface="Arial"/>
              </a:defRPr>
            </a:lvl4pPr>
            <a:lvl5pPr indent="-228600" lvl="4" marL="2286000" algn="l">
              <a:lnSpc>
                <a:spcPct val="100000"/>
              </a:lnSpc>
              <a:spcBef>
                <a:spcPts val="500"/>
              </a:spcBef>
              <a:spcAft>
                <a:spcPts val="0"/>
              </a:spcAft>
              <a:buSzPts val="1600"/>
              <a:buFont typeface="Arial"/>
              <a:buNone/>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54"/>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54"/>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49" name="Google Shape;149;p54"/>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150" name="Google Shape;150;p54"/>
          <p:cNvSpPr txBox="1"/>
          <p:nvPr>
            <p:ph idx="2" type="body"/>
          </p:nvPr>
        </p:nvSpPr>
        <p:spPr>
          <a:xfrm>
            <a:off x="3414791" y="1645670"/>
            <a:ext cx="2483999" cy="4532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2400"/>
              <a:buFont typeface="Arial"/>
              <a:buNone/>
              <a:defRPr>
                <a:latin typeface="Arial"/>
                <a:ea typeface="Arial"/>
                <a:cs typeface="Arial"/>
                <a:sym typeface="Arial"/>
              </a:defRPr>
            </a:lvl1pPr>
            <a:lvl2pPr indent="-228600" lvl="1" marL="914400" algn="l">
              <a:lnSpc>
                <a:spcPct val="100000"/>
              </a:lnSpc>
              <a:spcBef>
                <a:spcPts val="500"/>
              </a:spcBef>
              <a:spcAft>
                <a:spcPts val="0"/>
              </a:spcAft>
              <a:buSzPts val="2000"/>
              <a:buFont typeface="Arial"/>
              <a:buNone/>
              <a:defRPr>
                <a:latin typeface="Arial"/>
                <a:ea typeface="Arial"/>
                <a:cs typeface="Arial"/>
                <a:sym typeface="Arial"/>
              </a:defRPr>
            </a:lvl2pPr>
            <a:lvl3pPr indent="-228600" lvl="2" marL="1371600" algn="l">
              <a:lnSpc>
                <a:spcPct val="100000"/>
              </a:lnSpc>
              <a:spcBef>
                <a:spcPts val="500"/>
              </a:spcBef>
              <a:spcAft>
                <a:spcPts val="0"/>
              </a:spcAft>
              <a:buSzPts val="1800"/>
              <a:buFont typeface="Arial"/>
              <a:buNone/>
              <a:defRPr>
                <a:latin typeface="Arial"/>
                <a:ea typeface="Arial"/>
                <a:cs typeface="Arial"/>
                <a:sym typeface="Arial"/>
              </a:defRPr>
            </a:lvl3pPr>
            <a:lvl4pPr indent="-228600" lvl="3" marL="1828800" algn="l">
              <a:lnSpc>
                <a:spcPct val="100000"/>
              </a:lnSpc>
              <a:spcBef>
                <a:spcPts val="500"/>
              </a:spcBef>
              <a:spcAft>
                <a:spcPts val="0"/>
              </a:spcAft>
              <a:buSzPts val="1600"/>
              <a:buFont typeface="Arial"/>
              <a:buNone/>
              <a:defRPr>
                <a:latin typeface="Arial"/>
                <a:ea typeface="Arial"/>
                <a:cs typeface="Arial"/>
                <a:sym typeface="Arial"/>
              </a:defRPr>
            </a:lvl4pPr>
            <a:lvl5pPr indent="-228600" lvl="4" marL="2286000" algn="l">
              <a:lnSpc>
                <a:spcPct val="100000"/>
              </a:lnSpc>
              <a:spcBef>
                <a:spcPts val="500"/>
              </a:spcBef>
              <a:spcAft>
                <a:spcPts val="0"/>
              </a:spcAft>
              <a:buSzPts val="1600"/>
              <a:buFont typeface="Arial"/>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54"/>
          <p:cNvSpPr txBox="1"/>
          <p:nvPr>
            <p:ph idx="3" type="body"/>
          </p:nvPr>
        </p:nvSpPr>
        <p:spPr>
          <a:xfrm>
            <a:off x="6293218" y="1645670"/>
            <a:ext cx="2483999" cy="4532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2400"/>
              <a:buFont typeface="Arial"/>
              <a:buNone/>
              <a:defRPr>
                <a:latin typeface="Arial"/>
                <a:ea typeface="Arial"/>
                <a:cs typeface="Arial"/>
                <a:sym typeface="Arial"/>
              </a:defRPr>
            </a:lvl1pPr>
            <a:lvl2pPr indent="-228600" lvl="1" marL="914400" algn="l">
              <a:lnSpc>
                <a:spcPct val="100000"/>
              </a:lnSpc>
              <a:spcBef>
                <a:spcPts val="500"/>
              </a:spcBef>
              <a:spcAft>
                <a:spcPts val="0"/>
              </a:spcAft>
              <a:buSzPts val="2000"/>
              <a:buFont typeface="Arial"/>
              <a:buNone/>
              <a:defRPr>
                <a:latin typeface="Arial"/>
                <a:ea typeface="Arial"/>
                <a:cs typeface="Arial"/>
                <a:sym typeface="Arial"/>
              </a:defRPr>
            </a:lvl2pPr>
            <a:lvl3pPr indent="-228600" lvl="2" marL="1371600" algn="l">
              <a:lnSpc>
                <a:spcPct val="100000"/>
              </a:lnSpc>
              <a:spcBef>
                <a:spcPts val="500"/>
              </a:spcBef>
              <a:spcAft>
                <a:spcPts val="0"/>
              </a:spcAft>
              <a:buSzPts val="1800"/>
              <a:buFont typeface="Arial"/>
              <a:buNone/>
              <a:defRPr>
                <a:latin typeface="Arial"/>
                <a:ea typeface="Arial"/>
                <a:cs typeface="Arial"/>
                <a:sym typeface="Arial"/>
              </a:defRPr>
            </a:lvl3pPr>
            <a:lvl4pPr indent="-228600" lvl="3" marL="1828800" algn="l">
              <a:lnSpc>
                <a:spcPct val="100000"/>
              </a:lnSpc>
              <a:spcBef>
                <a:spcPts val="500"/>
              </a:spcBef>
              <a:spcAft>
                <a:spcPts val="0"/>
              </a:spcAft>
              <a:buSzPts val="1600"/>
              <a:buFont typeface="Arial"/>
              <a:buNone/>
              <a:defRPr>
                <a:latin typeface="Arial"/>
                <a:ea typeface="Arial"/>
                <a:cs typeface="Arial"/>
                <a:sym typeface="Arial"/>
              </a:defRPr>
            </a:lvl4pPr>
            <a:lvl5pPr indent="-228600" lvl="4" marL="2286000" algn="l">
              <a:lnSpc>
                <a:spcPct val="100000"/>
              </a:lnSpc>
              <a:spcBef>
                <a:spcPts val="500"/>
              </a:spcBef>
              <a:spcAft>
                <a:spcPts val="0"/>
              </a:spcAft>
              <a:buSzPts val="1600"/>
              <a:buFont typeface="Arial"/>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54"/>
          <p:cNvSpPr txBox="1"/>
          <p:nvPr>
            <p:ph idx="4" type="body"/>
          </p:nvPr>
        </p:nvSpPr>
        <p:spPr>
          <a:xfrm>
            <a:off x="9171645" y="1645670"/>
            <a:ext cx="2483999" cy="453288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2400"/>
              <a:buFont typeface="Arial"/>
              <a:buNone/>
              <a:defRPr>
                <a:latin typeface="Arial"/>
                <a:ea typeface="Arial"/>
                <a:cs typeface="Arial"/>
                <a:sym typeface="Arial"/>
              </a:defRPr>
            </a:lvl1pPr>
            <a:lvl2pPr indent="-228600" lvl="1" marL="914400" algn="l">
              <a:lnSpc>
                <a:spcPct val="100000"/>
              </a:lnSpc>
              <a:spcBef>
                <a:spcPts val="500"/>
              </a:spcBef>
              <a:spcAft>
                <a:spcPts val="0"/>
              </a:spcAft>
              <a:buSzPts val="2000"/>
              <a:buFont typeface="Arial"/>
              <a:buNone/>
              <a:defRPr>
                <a:latin typeface="Arial"/>
                <a:ea typeface="Arial"/>
                <a:cs typeface="Arial"/>
                <a:sym typeface="Arial"/>
              </a:defRPr>
            </a:lvl2pPr>
            <a:lvl3pPr indent="-228600" lvl="2" marL="1371600" algn="l">
              <a:lnSpc>
                <a:spcPct val="100000"/>
              </a:lnSpc>
              <a:spcBef>
                <a:spcPts val="500"/>
              </a:spcBef>
              <a:spcAft>
                <a:spcPts val="0"/>
              </a:spcAft>
              <a:buSzPts val="1800"/>
              <a:buFont typeface="Arial"/>
              <a:buNone/>
              <a:defRPr>
                <a:latin typeface="Arial"/>
                <a:ea typeface="Arial"/>
                <a:cs typeface="Arial"/>
                <a:sym typeface="Arial"/>
              </a:defRPr>
            </a:lvl3pPr>
            <a:lvl4pPr indent="-228600" lvl="3" marL="1828800" algn="l">
              <a:lnSpc>
                <a:spcPct val="100000"/>
              </a:lnSpc>
              <a:spcBef>
                <a:spcPts val="500"/>
              </a:spcBef>
              <a:spcAft>
                <a:spcPts val="0"/>
              </a:spcAft>
              <a:buSzPts val="1600"/>
              <a:buFont typeface="Arial"/>
              <a:buNone/>
              <a:defRPr>
                <a:latin typeface="Arial"/>
                <a:ea typeface="Arial"/>
                <a:cs typeface="Arial"/>
                <a:sym typeface="Arial"/>
              </a:defRPr>
            </a:lvl4pPr>
            <a:lvl5pPr indent="-228600" lvl="4" marL="2286000" algn="l">
              <a:lnSpc>
                <a:spcPct val="100000"/>
              </a:lnSpc>
              <a:spcBef>
                <a:spcPts val="500"/>
              </a:spcBef>
              <a:spcAft>
                <a:spcPts val="0"/>
              </a:spcAft>
              <a:buSzPts val="1600"/>
              <a:buFont typeface="Arial"/>
              <a:buNone/>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54"/>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 name="Google Shape;154;p54"/>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155" name="Google Shape;155;p54"/>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719">
          <p15:clr>
            <a:srgbClr val="FBAE40"/>
          </p15:clr>
        </p15:guide>
        <p15:guide id="2" orient="horz" pos="4252">
          <p15:clr>
            <a:srgbClr val="FBAE40"/>
          </p15:clr>
        </p15:guide>
        <p15:guide id="3" orient="horz" pos="4020">
          <p15:clr>
            <a:srgbClr val="FBAE40"/>
          </p15:clr>
        </p15:guide>
        <p15:guide id="4" orient="horz" pos="1033">
          <p15:clr>
            <a:srgbClr val="FBAE40"/>
          </p15:clr>
        </p15:guide>
        <p15:guide id="5" orient="horz" pos="432">
          <p15:clr>
            <a:srgbClr val="FBAE40"/>
          </p15:clr>
        </p15:guide>
        <p15:guide id="6" pos="339">
          <p15:clr>
            <a:srgbClr val="FBAE40"/>
          </p15:clr>
        </p15:guide>
        <p15:guide id="7" pos="1907">
          <p15:clr>
            <a:srgbClr val="FBAE40"/>
          </p15:clr>
        </p15:guide>
        <p15:guide id="8" pos="2152">
          <p15:clr>
            <a:srgbClr val="FBAE40"/>
          </p15:clr>
        </p15:guide>
        <p15:guide id="9" pos="3964">
          <p15:clr>
            <a:srgbClr val="FBAE40"/>
          </p15:clr>
        </p15:guide>
        <p15:guide id="10" pos="5531">
          <p15:clr>
            <a:srgbClr val="FBAE40"/>
          </p15:clr>
        </p15:guide>
        <p15:guide id="11" pos="5777">
          <p15:clr>
            <a:srgbClr val="FBAE40"/>
          </p15:clr>
        </p15:guide>
        <p15:guide id="12" pos="7159">
          <p15:clr>
            <a:srgbClr val="FBAE40"/>
          </p15:clr>
        </p15:guide>
        <p15:guide id="13" pos="7344">
          <p15:clr>
            <a:srgbClr val="FBAE40"/>
          </p15:clr>
        </p15:guide>
        <p15:guide id="14" pos="703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8" name="Shape 18"/>
        <p:cNvGrpSpPr/>
        <p:nvPr/>
      </p:nvGrpSpPr>
      <p:grpSpPr>
        <a:xfrm>
          <a:off x="0" y="0"/>
          <a:ext cx="0" cy="0"/>
          <a:chOff x="0" y="0"/>
          <a:chExt cx="0" cy="0"/>
        </a:xfrm>
      </p:grpSpPr>
      <p:sp>
        <p:nvSpPr>
          <p:cNvPr id="19" name="Google Shape;19;p37"/>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7"/>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7"/>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u="none" cap="none" strike="noStrike">
                <a:solidFill>
                  <a:schemeClr val="dk2"/>
                </a:solidFill>
                <a:latin typeface="Arial"/>
                <a:ea typeface="Arial"/>
                <a:cs typeface="Arial"/>
                <a:sym typeface="Arial"/>
              </a:defRPr>
            </a:lvl1pPr>
            <a:lvl2pPr indent="0" lvl="1" marL="0" algn="l">
              <a:spcBef>
                <a:spcPts val="0"/>
              </a:spcBef>
              <a:buNone/>
              <a:defRPr b="0" i="0" sz="1000" u="none" cap="none" strike="noStrike">
                <a:solidFill>
                  <a:schemeClr val="dk2"/>
                </a:solidFill>
                <a:latin typeface="Arial"/>
                <a:ea typeface="Arial"/>
                <a:cs typeface="Arial"/>
                <a:sym typeface="Arial"/>
              </a:defRPr>
            </a:lvl2pPr>
            <a:lvl3pPr indent="0" lvl="2" marL="0" algn="l">
              <a:spcBef>
                <a:spcPts val="0"/>
              </a:spcBef>
              <a:buNone/>
              <a:defRPr b="0" i="0" sz="1000" u="none" cap="none" strike="noStrike">
                <a:solidFill>
                  <a:schemeClr val="dk2"/>
                </a:solidFill>
                <a:latin typeface="Arial"/>
                <a:ea typeface="Arial"/>
                <a:cs typeface="Arial"/>
                <a:sym typeface="Arial"/>
              </a:defRPr>
            </a:lvl3pPr>
            <a:lvl4pPr indent="0" lvl="3" marL="0" algn="l">
              <a:spcBef>
                <a:spcPts val="0"/>
              </a:spcBef>
              <a:buNone/>
              <a:defRPr b="0" i="0" sz="1000" u="none" cap="none" strike="noStrike">
                <a:solidFill>
                  <a:schemeClr val="dk2"/>
                </a:solidFill>
                <a:latin typeface="Arial"/>
                <a:ea typeface="Arial"/>
                <a:cs typeface="Arial"/>
                <a:sym typeface="Arial"/>
              </a:defRPr>
            </a:lvl4pPr>
            <a:lvl5pPr indent="0" lvl="4" marL="0" algn="l">
              <a:spcBef>
                <a:spcPts val="0"/>
              </a:spcBef>
              <a:buNone/>
              <a:defRPr b="0" i="0" sz="1000" u="none" cap="none" strike="noStrike">
                <a:solidFill>
                  <a:schemeClr val="dk2"/>
                </a:solidFill>
                <a:latin typeface="Arial"/>
                <a:ea typeface="Arial"/>
                <a:cs typeface="Arial"/>
                <a:sym typeface="Arial"/>
              </a:defRPr>
            </a:lvl5pPr>
            <a:lvl6pPr indent="0" lvl="5" marL="0" algn="l">
              <a:spcBef>
                <a:spcPts val="0"/>
              </a:spcBef>
              <a:buNone/>
              <a:defRPr b="0" i="0" sz="1000" u="none" cap="none" strike="noStrike">
                <a:solidFill>
                  <a:schemeClr val="dk2"/>
                </a:solidFill>
                <a:latin typeface="Arial"/>
                <a:ea typeface="Arial"/>
                <a:cs typeface="Arial"/>
                <a:sym typeface="Arial"/>
              </a:defRPr>
            </a:lvl6pPr>
            <a:lvl7pPr indent="0" lvl="6" marL="0" algn="l">
              <a:spcBef>
                <a:spcPts val="0"/>
              </a:spcBef>
              <a:buNone/>
              <a:defRPr b="0" i="0" sz="1000" u="none" cap="none" strike="noStrike">
                <a:solidFill>
                  <a:schemeClr val="dk2"/>
                </a:solidFill>
                <a:latin typeface="Arial"/>
                <a:ea typeface="Arial"/>
                <a:cs typeface="Arial"/>
                <a:sym typeface="Arial"/>
              </a:defRPr>
            </a:lvl7pPr>
            <a:lvl8pPr indent="0" lvl="7" marL="0" algn="l">
              <a:spcBef>
                <a:spcPts val="0"/>
              </a:spcBef>
              <a:buNone/>
              <a:defRPr b="0" i="0" sz="1000" u="none" cap="none" strike="noStrike">
                <a:solidFill>
                  <a:schemeClr val="dk2"/>
                </a:solidFill>
                <a:latin typeface="Arial"/>
                <a:ea typeface="Arial"/>
                <a:cs typeface="Arial"/>
                <a:sym typeface="Arial"/>
              </a:defRPr>
            </a:lvl8pPr>
            <a:lvl9pPr indent="0" lvl="8" marL="0" algn="l">
              <a:spcBef>
                <a:spcPts val="0"/>
              </a:spcBef>
              <a:buNone/>
              <a:defRPr b="0" i="0" sz="10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2" name="Google Shape;22;p37"/>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23" name="Google Shape;23;p37"/>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p37"/>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u="none" cap="none" strike="noStrike">
                <a:solidFill>
                  <a:schemeClr val="lt1"/>
                </a:solidFill>
                <a:latin typeface="Arial"/>
                <a:ea typeface="Arial"/>
                <a:cs typeface="Arial"/>
                <a:sym typeface="Arial"/>
              </a:rPr>
              <a:t>© UAB. All Rights Reserved.</a:t>
            </a:r>
            <a:endParaRPr/>
          </a:p>
        </p:txBody>
      </p:sp>
      <p:pic>
        <p:nvPicPr>
          <p:cNvPr id="25" name="Google Shape;25;p37"/>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7159">
          <p15:clr>
            <a:srgbClr val="FBAE40"/>
          </p15:clr>
        </p15:guide>
        <p15:guide id="2" orient="horz" pos="436">
          <p15:clr>
            <a:srgbClr val="FBAE40"/>
          </p15:clr>
        </p15:guide>
        <p15:guide id="3" pos="339">
          <p15:clr>
            <a:srgbClr val="FBAE40"/>
          </p15:clr>
        </p15:guide>
        <p15:guide id="4" pos="7344">
          <p15:clr>
            <a:srgbClr val="FBAE40"/>
          </p15:clr>
        </p15:guide>
        <p15:guide id="5" orient="horz" pos="1033">
          <p15:clr>
            <a:srgbClr val="FBAE40"/>
          </p15:clr>
        </p15:guide>
        <p15:guide id="6" orient="horz" pos="3778">
          <p15:clr>
            <a:srgbClr val="FBAE40"/>
          </p15:clr>
        </p15:guide>
        <p15:guide id="7" orient="horz" pos="4252">
          <p15:clr>
            <a:srgbClr val="FBAE40"/>
          </p15:clr>
        </p15:guide>
        <p15:guide id="8" pos="703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Custom Picture Right">
  <p:cSld name="Text with Custom Picture Right">
    <p:spTree>
      <p:nvGrpSpPr>
        <p:cNvPr id="156" name="Shape 156"/>
        <p:cNvGrpSpPr/>
        <p:nvPr/>
      </p:nvGrpSpPr>
      <p:grpSpPr>
        <a:xfrm>
          <a:off x="0" y="0"/>
          <a:ext cx="0" cy="0"/>
          <a:chOff x="0" y="0"/>
          <a:chExt cx="0" cy="0"/>
        </a:xfrm>
      </p:grpSpPr>
      <p:sp>
        <p:nvSpPr>
          <p:cNvPr id="157" name="Google Shape;157;p55"/>
          <p:cNvSpPr txBox="1"/>
          <p:nvPr>
            <p:ph idx="1" type="body"/>
          </p:nvPr>
        </p:nvSpPr>
        <p:spPr>
          <a:xfrm>
            <a:off x="536361" y="1645669"/>
            <a:ext cx="4979776" cy="4532881"/>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Font typeface="Arial"/>
              <a:buChar char="•"/>
              <a:defRPr b="0" i="0">
                <a:latin typeface="Arial"/>
                <a:ea typeface="Arial"/>
                <a:cs typeface="Arial"/>
                <a:sym typeface="Arial"/>
              </a:defRPr>
            </a:lvl1pPr>
            <a:lvl2pPr indent="-355600" lvl="1" marL="914400" algn="l">
              <a:lnSpc>
                <a:spcPct val="100000"/>
              </a:lnSpc>
              <a:spcBef>
                <a:spcPts val="500"/>
              </a:spcBef>
              <a:spcAft>
                <a:spcPts val="0"/>
              </a:spcAft>
              <a:buSzPts val="2000"/>
              <a:buFont typeface="Arial"/>
              <a:buChar char="•"/>
              <a:defRPr b="0" i="0">
                <a:latin typeface="Arial"/>
                <a:ea typeface="Arial"/>
                <a:cs typeface="Arial"/>
                <a:sym typeface="Arial"/>
              </a:defRPr>
            </a:lvl2pPr>
            <a:lvl3pPr indent="-342900" lvl="2" marL="1371600" algn="l">
              <a:lnSpc>
                <a:spcPct val="100000"/>
              </a:lnSpc>
              <a:spcBef>
                <a:spcPts val="500"/>
              </a:spcBef>
              <a:spcAft>
                <a:spcPts val="0"/>
              </a:spcAft>
              <a:buSzPts val="1800"/>
              <a:buFont typeface="Arial"/>
              <a:buChar char="•"/>
              <a:defRPr b="0" i="0">
                <a:latin typeface="Arial"/>
                <a:ea typeface="Arial"/>
                <a:cs typeface="Arial"/>
                <a:sym typeface="Arial"/>
              </a:defRPr>
            </a:lvl3pPr>
            <a:lvl4pPr indent="-330200" lvl="3" marL="1828800" algn="l">
              <a:lnSpc>
                <a:spcPct val="100000"/>
              </a:lnSpc>
              <a:spcBef>
                <a:spcPts val="500"/>
              </a:spcBef>
              <a:spcAft>
                <a:spcPts val="0"/>
              </a:spcAft>
              <a:buSzPts val="1600"/>
              <a:buFont typeface="Arial"/>
              <a:buChar char="•"/>
              <a:defRPr b="0" i="0">
                <a:latin typeface="Arial"/>
                <a:ea typeface="Arial"/>
                <a:cs typeface="Arial"/>
                <a:sym typeface="Arial"/>
              </a:defRPr>
            </a:lvl4pPr>
            <a:lvl5pPr indent="-330200" lvl="4" marL="2286000" algn="l">
              <a:lnSpc>
                <a:spcPct val="100000"/>
              </a:lnSpc>
              <a:spcBef>
                <a:spcPts val="500"/>
              </a:spcBef>
              <a:spcAft>
                <a:spcPts val="0"/>
              </a:spcAft>
              <a:buSzPts val="1600"/>
              <a:buFont typeface="Arial"/>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55"/>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9" name="Google Shape;159;p55"/>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sp>
        <p:nvSpPr>
          <p:cNvPr id="160" name="Google Shape;160;p55"/>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61" name="Google Shape;161;p55"/>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pic>
        <p:nvPicPr>
          <p:cNvPr id="162" name="Google Shape;162;p55"/>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163" name="Google Shape;163;p55"/>
          <p:cNvSpPr txBox="1"/>
          <p:nvPr>
            <p:ph type="title"/>
          </p:nvPr>
        </p:nvSpPr>
        <p:spPr>
          <a:xfrm>
            <a:off x="536360" y="476722"/>
            <a:ext cx="10573597"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guide id="2" orient="horz" pos="432">
          <p15:clr>
            <a:srgbClr val="FBAE40"/>
          </p15:clr>
        </p15:guide>
        <p15:guide id="3" orient="horz" pos="1033">
          <p15:clr>
            <a:srgbClr val="FBAE40"/>
          </p15:clr>
        </p15:guide>
        <p15:guide id="4" orient="horz" pos="4020">
          <p15:clr>
            <a:srgbClr val="FBAE40"/>
          </p15:clr>
        </p15:guide>
        <p15:guide id="5" pos="339">
          <p15:clr>
            <a:srgbClr val="FBAE40"/>
          </p15:clr>
        </p15:guide>
        <p15:guide id="6" pos="3473">
          <p15:clr>
            <a:srgbClr val="FBAE40"/>
          </p15:clr>
        </p15:guide>
        <p15:guide id="7" pos="7159">
          <p15:clr>
            <a:srgbClr val="FBAE40"/>
          </p15:clr>
        </p15:guide>
        <p15:guide id="8" orient="horz" pos="42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Picture Right">
  <p:cSld name="Text with Picture Right">
    <p:spTree>
      <p:nvGrpSpPr>
        <p:cNvPr id="164" name="Shape 164"/>
        <p:cNvGrpSpPr/>
        <p:nvPr/>
      </p:nvGrpSpPr>
      <p:grpSpPr>
        <a:xfrm>
          <a:off x="0" y="0"/>
          <a:ext cx="0" cy="0"/>
          <a:chOff x="0" y="0"/>
          <a:chExt cx="0" cy="0"/>
        </a:xfrm>
      </p:grpSpPr>
      <p:sp>
        <p:nvSpPr>
          <p:cNvPr id="165" name="Google Shape;165;p56"/>
          <p:cNvSpPr txBox="1"/>
          <p:nvPr>
            <p:ph idx="1" type="body"/>
          </p:nvPr>
        </p:nvSpPr>
        <p:spPr>
          <a:xfrm>
            <a:off x="536361" y="1645669"/>
            <a:ext cx="4979776" cy="4532881"/>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Font typeface="Arial"/>
              <a:buChar char="•"/>
              <a:defRPr b="0" i="0">
                <a:latin typeface="Arial"/>
                <a:ea typeface="Arial"/>
                <a:cs typeface="Arial"/>
                <a:sym typeface="Arial"/>
              </a:defRPr>
            </a:lvl1pPr>
            <a:lvl2pPr indent="-355600" lvl="1" marL="914400" algn="l">
              <a:lnSpc>
                <a:spcPct val="100000"/>
              </a:lnSpc>
              <a:spcBef>
                <a:spcPts val="500"/>
              </a:spcBef>
              <a:spcAft>
                <a:spcPts val="0"/>
              </a:spcAft>
              <a:buSzPts val="2000"/>
              <a:buFont typeface="Arial"/>
              <a:buChar char="•"/>
              <a:defRPr b="0" i="0">
                <a:latin typeface="Arial"/>
                <a:ea typeface="Arial"/>
                <a:cs typeface="Arial"/>
                <a:sym typeface="Arial"/>
              </a:defRPr>
            </a:lvl2pPr>
            <a:lvl3pPr indent="-342900" lvl="2" marL="1371600" algn="l">
              <a:lnSpc>
                <a:spcPct val="100000"/>
              </a:lnSpc>
              <a:spcBef>
                <a:spcPts val="500"/>
              </a:spcBef>
              <a:spcAft>
                <a:spcPts val="0"/>
              </a:spcAft>
              <a:buSzPts val="1800"/>
              <a:buFont typeface="Arial"/>
              <a:buChar char="•"/>
              <a:defRPr b="0" i="0">
                <a:latin typeface="Arial"/>
                <a:ea typeface="Arial"/>
                <a:cs typeface="Arial"/>
                <a:sym typeface="Arial"/>
              </a:defRPr>
            </a:lvl3pPr>
            <a:lvl4pPr indent="-330200" lvl="3" marL="1828800" algn="l">
              <a:lnSpc>
                <a:spcPct val="100000"/>
              </a:lnSpc>
              <a:spcBef>
                <a:spcPts val="500"/>
              </a:spcBef>
              <a:spcAft>
                <a:spcPts val="0"/>
              </a:spcAft>
              <a:buSzPts val="1600"/>
              <a:buFont typeface="Arial"/>
              <a:buChar char="•"/>
              <a:defRPr b="0" i="0">
                <a:latin typeface="Arial"/>
                <a:ea typeface="Arial"/>
                <a:cs typeface="Arial"/>
                <a:sym typeface="Arial"/>
              </a:defRPr>
            </a:lvl4pPr>
            <a:lvl5pPr indent="-330200" lvl="4" marL="2286000" algn="l">
              <a:lnSpc>
                <a:spcPct val="100000"/>
              </a:lnSpc>
              <a:spcBef>
                <a:spcPts val="500"/>
              </a:spcBef>
              <a:spcAft>
                <a:spcPts val="0"/>
              </a:spcAft>
              <a:buSzPts val="1600"/>
              <a:buFont typeface="Arial"/>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6"/>
          <p:cNvSpPr/>
          <p:nvPr>
            <p:ph idx="2" type="pic"/>
          </p:nvPr>
        </p:nvSpPr>
        <p:spPr>
          <a:xfrm>
            <a:off x="5943936" y="1645669"/>
            <a:ext cx="5830976" cy="4532881"/>
          </a:xfrm>
          <a:prstGeom prst="rect">
            <a:avLst/>
          </a:prstGeom>
          <a:noFill/>
          <a:ln>
            <a:noFill/>
          </a:ln>
        </p:spPr>
      </p:sp>
      <p:sp>
        <p:nvSpPr>
          <p:cNvPr id="167" name="Google Shape;167;p56"/>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56"/>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sp>
        <p:nvSpPr>
          <p:cNvPr id="169" name="Google Shape;169;p56"/>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70" name="Google Shape;170;p56"/>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pic>
        <p:nvPicPr>
          <p:cNvPr id="171" name="Google Shape;171;p56"/>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172" name="Google Shape;172;p56"/>
          <p:cNvSpPr txBox="1"/>
          <p:nvPr>
            <p:ph type="title"/>
          </p:nvPr>
        </p:nvSpPr>
        <p:spPr>
          <a:xfrm>
            <a:off x="536360" y="476722"/>
            <a:ext cx="10573597"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56"/>
          <p:cNvSpPr txBox="1"/>
          <p:nvPr/>
        </p:nvSpPr>
        <p:spPr>
          <a:xfrm>
            <a:off x="12555415" y="-21265"/>
            <a:ext cx="3615027" cy="5632311"/>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500"/>
              <a:buFont typeface="Arial"/>
              <a:buNone/>
            </a:pPr>
            <a:r>
              <a:t/>
            </a:r>
            <a:endParaRPr b="1" i="0" sz="1500">
              <a:solidFill>
                <a:srgbClr val="A5A5A5"/>
              </a:solidFill>
              <a:latin typeface="Arial"/>
              <a:ea typeface="Arial"/>
              <a:cs typeface="Arial"/>
              <a:sym typeface="Arial"/>
            </a:endParaRPr>
          </a:p>
          <a:p>
            <a:pPr indent="0" lvl="0" marL="0" marR="0" rtl="0" algn="l">
              <a:lnSpc>
                <a:spcPct val="100000"/>
              </a:lnSpc>
              <a:spcBef>
                <a:spcPts val="0"/>
              </a:spcBef>
              <a:spcAft>
                <a:spcPts val="0"/>
              </a:spcAft>
              <a:buClr>
                <a:srgbClr val="A5A5A5"/>
              </a:buClr>
              <a:buSzPts val="1500"/>
              <a:buFont typeface="Arial"/>
              <a:buNone/>
            </a:pPr>
            <a:r>
              <a:rPr b="1" i="0" lang="en-US" sz="1500">
                <a:solidFill>
                  <a:srgbClr val="A5A5A5"/>
                </a:solidFill>
                <a:latin typeface="Arial"/>
                <a:ea typeface="Arial"/>
                <a:cs typeface="Arial"/>
                <a:sym typeface="Arial"/>
              </a:rPr>
              <a:t>TO INSERT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”Insert”</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br>
              <a:rPr b="1"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ADD IMAGE TO IMAGE BOX:</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the image icon in the empty image box on the slide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br>
              <a:rPr b="0" i="0" lang="en-US" sz="1500">
                <a:solidFill>
                  <a:srgbClr val="7F7F7F"/>
                </a:solidFill>
                <a:latin typeface="Arial"/>
                <a:ea typeface="Arial"/>
                <a:cs typeface="Arial"/>
                <a:sym typeface="Arial"/>
              </a:rPr>
            </a:b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br>
              <a:rPr b="0" i="0" lang="en-US" sz="1500">
                <a:solidFill>
                  <a:srgbClr val="7F7F7F"/>
                </a:solidFill>
                <a:latin typeface="Arial"/>
                <a:ea typeface="Arial"/>
                <a:cs typeface="Arial"/>
                <a:sym typeface="Arial"/>
              </a:rPr>
            </a:br>
            <a:endParaRPr b="1"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orient="horz" pos="432">
          <p15:clr>
            <a:srgbClr val="FBAE40"/>
          </p15:clr>
        </p15:guide>
        <p15:guide id="3" orient="horz" pos="1033">
          <p15:clr>
            <a:srgbClr val="FBAE40"/>
          </p15:clr>
        </p15:guide>
        <p15:guide id="4" orient="horz" pos="4020">
          <p15:clr>
            <a:srgbClr val="FBAE40"/>
          </p15:clr>
        </p15:guide>
        <p15:guide id="5" pos="339">
          <p15:clr>
            <a:srgbClr val="FBAE40"/>
          </p15:clr>
        </p15:guide>
        <p15:guide id="6" pos="3473">
          <p15:clr>
            <a:srgbClr val="FBAE40"/>
          </p15:clr>
        </p15:guide>
        <p15:guide id="7" pos="7159">
          <p15:clr>
            <a:srgbClr val="FBAE40"/>
          </p15:clr>
        </p15:guide>
        <p15:guide id="8" orient="horz" pos="42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Picture Left">
  <p:cSld name="Text with Picture Left">
    <p:spTree>
      <p:nvGrpSpPr>
        <p:cNvPr id="174" name="Shape 174"/>
        <p:cNvGrpSpPr/>
        <p:nvPr/>
      </p:nvGrpSpPr>
      <p:grpSpPr>
        <a:xfrm>
          <a:off x="0" y="0"/>
          <a:ext cx="0" cy="0"/>
          <a:chOff x="0" y="0"/>
          <a:chExt cx="0" cy="0"/>
        </a:xfrm>
      </p:grpSpPr>
      <p:sp>
        <p:nvSpPr>
          <p:cNvPr id="175" name="Google Shape;175;p57"/>
          <p:cNvSpPr/>
          <p:nvPr>
            <p:ph idx="2" type="pic"/>
          </p:nvPr>
        </p:nvSpPr>
        <p:spPr>
          <a:xfrm>
            <a:off x="0" y="6"/>
            <a:ext cx="6096000" cy="6392979"/>
          </a:xfrm>
          <a:prstGeom prst="rect">
            <a:avLst/>
          </a:prstGeom>
          <a:noFill/>
          <a:ln>
            <a:noFill/>
          </a:ln>
        </p:spPr>
      </p:sp>
      <p:sp>
        <p:nvSpPr>
          <p:cNvPr id="176" name="Google Shape;176;p57"/>
          <p:cNvSpPr txBox="1"/>
          <p:nvPr>
            <p:ph idx="1" type="body"/>
          </p:nvPr>
        </p:nvSpPr>
        <p:spPr>
          <a:xfrm>
            <a:off x="6568041" y="1645669"/>
            <a:ext cx="4979776" cy="4532881"/>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Font typeface="Arial"/>
              <a:buChar char="•"/>
              <a:defRPr b="0" i="0">
                <a:latin typeface="Arial"/>
                <a:ea typeface="Arial"/>
                <a:cs typeface="Arial"/>
                <a:sym typeface="Arial"/>
              </a:defRPr>
            </a:lvl1pPr>
            <a:lvl2pPr indent="-355600" lvl="1" marL="914400" algn="l">
              <a:lnSpc>
                <a:spcPct val="100000"/>
              </a:lnSpc>
              <a:spcBef>
                <a:spcPts val="500"/>
              </a:spcBef>
              <a:spcAft>
                <a:spcPts val="0"/>
              </a:spcAft>
              <a:buSzPts val="2000"/>
              <a:buFont typeface="Arial"/>
              <a:buChar char="•"/>
              <a:defRPr b="0" i="0">
                <a:latin typeface="Arial"/>
                <a:ea typeface="Arial"/>
                <a:cs typeface="Arial"/>
                <a:sym typeface="Arial"/>
              </a:defRPr>
            </a:lvl2pPr>
            <a:lvl3pPr indent="-342900" lvl="2" marL="1371600" algn="l">
              <a:lnSpc>
                <a:spcPct val="100000"/>
              </a:lnSpc>
              <a:spcBef>
                <a:spcPts val="500"/>
              </a:spcBef>
              <a:spcAft>
                <a:spcPts val="0"/>
              </a:spcAft>
              <a:buSzPts val="1800"/>
              <a:buFont typeface="Arial"/>
              <a:buChar char="•"/>
              <a:defRPr b="0" i="0">
                <a:latin typeface="Arial"/>
                <a:ea typeface="Arial"/>
                <a:cs typeface="Arial"/>
                <a:sym typeface="Arial"/>
              </a:defRPr>
            </a:lvl3pPr>
            <a:lvl4pPr indent="-330200" lvl="3" marL="1828800" algn="l">
              <a:lnSpc>
                <a:spcPct val="100000"/>
              </a:lnSpc>
              <a:spcBef>
                <a:spcPts val="500"/>
              </a:spcBef>
              <a:spcAft>
                <a:spcPts val="0"/>
              </a:spcAft>
              <a:buSzPts val="1600"/>
              <a:buFont typeface="Arial"/>
              <a:buChar char="•"/>
              <a:defRPr b="0" i="0">
                <a:latin typeface="Arial"/>
                <a:ea typeface="Arial"/>
                <a:cs typeface="Arial"/>
                <a:sym typeface="Arial"/>
              </a:defRPr>
            </a:lvl4pPr>
            <a:lvl5pPr indent="-330200" lvl="4" marL="2286000" algn="l">
              <a:lnSpc>
                <a:spcPct val="100000"/>
              </a:lnSpc>
              <a:spcBef>
                <a:spcPts val="500"/>
              </a:spcBef>
              <a:spcAft>
                <a:spcPts val="0"/>
              </a:spcAft>
              <a:buSzPts val="1600"/>
              <a:buFont typeface="Arial"/>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57"/>
          <p:cNvSpPr txBox="1"/>
          <p:nvPr>
            <p:ph type="title"/>
          </p:nvPr>
        </p:nvSpPr>
        <p:spPr>
          <a:xfrm>
            <a:off x="6568041" y="476722"/>
            <a:ext cx="461070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57"/>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179" name="Google Shape;179;p57"/>
          <p:cNvCxnSpPr/>
          <p:nvPr/>
        </p:nvCxnSpPr>
        <p:spPr>
          <a:xfrm>
            <a:off x="11358347" y="625959"/>
            <a:ext cx="0" cy="232322"/>
          </a:xfrm>
          <a:prstGeom prst="straightConnector1">
            <a:avLst/>
          </a:prstGeom>
          <a:noFill/>
          <a:ln cap="flat" cmpd="sng" w="12700">
            <a:solidFill>
              <a:schemeClr val="accent1">
                <a:alpha val="98823"/>
              </a:schemeClr>
            </a:solidFill>
            <a:prstDash val="solid"/>
            <a:miter lim="800000"/>
            <a:headEnd len="sm" w="sm" type="none"/>
            <a:tailEnd len="sm" w="sm" type="none"/>
          </a:ln>
        </p:spPr>
      </p:cxnSp>
      <p:sp>
        <p:nvSpPr>
          <p:cNvPr id="180" name="Google Shape;180;p57"/>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57"/>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182" name="Google Shape;182;p57"/>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183" name="Google Shape;183;p57"/>
          <p:cNvSpPr txBox="1"/>
          <p:nvPr/>
        </p:nvSpPr>
        <p:spPr>
          <a:xfrm>
            <a:off x="12555415" y="-21265"/>
            <a:ext cx="3615027" cy="5632311"/>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500"/>
              <a:buFont typeface="Arial"/>
              <a:buNone/>
            </a:pPr>
            <a:r>
              <a:t/>
            </a:r>
            <a:endParaRPr b="1" i="0" sz="1500">
              <a:solidFill>
                <a:srgbClr val="A5A5A5"/>
              </a:solidFill>
              <a:latin typeface="Arial"/>
              <a:ea typeface="Arial"/>
              <a:cs typeface="Arial"/>
              <a:sym typeface="Arial"/>
            </a:endParaRPr>
          </a:p>
          <a:p>
            <a:pPr indent="0" lvl="0" marL="0" marR="0" rtl="0" algn="l">
              <a:lnSpc>
                <a:spcPct val="100000"/>
              </a:lnSpc>
              <a:spcBef>
                <a:spcPts val="0"/>
              </a:spcBef>
              <a:spcAft>
                <a:spcPts val="0"/>
              </a:spcAft>
              <a:buClr>
                <a:srgbClr val="A5A5A5"/>
              </a:buClr>
              <a:buSzPts val="1500"/>
              <a:buFont typeface="Arial"/>
              <a:buNone/>
            </a:pPr>
            <a:r>
              <a:rPr b="1" i="0" lang="en-US" sz="1500">
                <a:solidFill>
                  <a:srgbClr val="A5A5A5"/>
                </a:solidFill>
                <a:latin typeface="Arial"/>
                <a:ea typeface="Arial"/>
                <a:cs typeface="Arial"/>
                <a:sym typeface="Arial"/>
              </a:rPr>
              <a:t>TO INSERT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”Insert”</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br>
              <a:rPr b="1"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ADD IMAGE TO IMAGE BOX:</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the image icon in the empty image box on the slide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br>
              <a:rPr b="0" i="0" lang="en-US" sz="1500">
                <a:solidFill>
                  <a:srgbClr val="7F7F7F"/>
                </a:solidFill>
                <a:latin typeface="Arial"/>
                <a:ea typeface="Arial"/>
                <a:cs typeface="Arial"/>
                <a:sym typeface="Arial"/>
              </a:rPr>
            </a:b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br>
              <a:rPr b="0" i="0" lang="en-US" sz="1500">
                <a:solidFill>
                  <a:srgbClr val="7F7F7F"/>
                </a:solidFill>
                <a:latin typeface="Arial"/>
                <a:ea typeface="Arial"/>
                <a:cs typeface="Arial"/>
                <a:sym typeface="Arial"/>
              </a:rPr>
            </a:br>
            <a:endParaRPr b="1"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orient="horz" pos="432">
          <p15:clr>
            <a:srgbClr val="FBAE40"/>
          </p15:clr>
        </p15:guide>
        <p15:guide id="2" pos="3840">
          <p15:clr>
            <a:srgbClr val="FBAE40"/>
          </p15:clr>
        </p15:guide>
        <p15:guide id="3" orient="horz" pos="1033">
          <p15:clr>
            <a:srgbClr val="FBAE40"/>
          </p15:clr>
        </p15:guide>
        <p15:guide id="4" pos="7159">
          <p15:clr>
            <a:srgbClr val="FBAE40"/>
          </p15:clr>
        </p15:guide>
        <p15:guide id="5" pos="7276">
          <p15:clr>
            <a:srgbClr val="FBAE40"/>
          </p15:clr>
        </p15:guide>
        <p15:guide id="6" pos="4135">
          <p15:clr>
            <a:srgbClr val="FBAE40"/>
          </p15:clr>
        </p15:guide>
        <p15:guide id="7" orient="horz" pos="4024">
          <p15:clr>
            <a:srgbClr val="FBAE40"/>
          </p15:clr>
        </p15:guide>
        <p15:guide id="8" orient="horz" pos="4252">
          <p15:clr>
            <a:srgbClr val="FBAE40"/>
          </p15:clr>
        </p15:guide>
        <p15:guide id="9" pos="339">
          <p15:clr>
            <a:srgbClr val="FBAE40"/>
          </p15:clr>
        </p15:guide>
        <p15:guide id="10" pos="70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UAB Green">
  <p:cSld name="Section Divider - UAB Green">
    <p:spTree>
      <p:nvGrpSpPr>
        <p:cNvPr id="184" name="Shape 184"/>
        <p:cNvGrpSpPr/>
        <p:nvPr/>
      </p:nvGrpSpPr>
      <p:grpSpPr>
        <a:xfrm>
          <a:off x="0" y="0"/>
          <a:ext cx="0" cy="0"/>
          <a:chOff x="0" y="0"/>
          <a:chExt cx="0" cy="0"/>
        </a:xfrm>
      </p:grpSpPr>
      <p:sp>
        <p:nvSpPr>
          <p:cNvPr id="185" name="Google Shape;185;p5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58"/>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58"/>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pos="483">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62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Dragon's Lair">
  <p:cSld name="Section Divider - Dragon's Lair">
    <p:spTree>
      <p:nvGrpSpPr>
        <p:cNvPr id="188" name="Shape 188"/>
        <p:cNvGrpSpPr/>
        <p:nvPr/>
      </p:nvGrpSpPr>
      <p:grpSpPr>
        <a:xfrm>
          <a:off x="0" y="0"/>
          <a:ext cx="0" cy="0"/>
          <a:chOff x="0" y="0"/>
          <a:chExt cx="0" cy="0"/>
        </a:xfrm>
      </p:grpSpPr>
      <p:sp>
        <p:nvSpPr>
          <p:cNvPr id="189" name="Google Shape;189;p59"/>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59"/>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59"/>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pos="483">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62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adge - UAB Green">
  <p:cSld name="Section Divider - Badge - UAB Green">
    <p:spTree>
      <p:nvGrpSpPr>
        <p:cNvPr id="192" name="Shape 192"/>
        <p:cNvGrpSpPr/>
        <p:nvPr/>
      </p:nvGrpSpPr>
      <p:grpSpPr>
        <a:xfrm>
          <a:off x="0" y="0"/>
          <a:ext cx="0" cy="0"/>
          <a:chOff x="0" y="0"/>
          <a:chExt cx="0" cy="0"/>
        </a:xfrm>
      </p:grpSpPr>
      <p:sp>
        <p:nvSpPr>
          <p:cNvPr id="193" name="Google Shape;193;p6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60"/>
          <p:cNvSpPr txBox="1"/>
          <p:nvPr>
            <p:ph type="ctrTitle"/>
          </p:nvPr>
        </p:nvSpPr>
        <p:spPr>
          <a:xfrm>
            <a:off x="762003" y="1876586"/>
            <a:ext cx="9150351"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60"/>
          <p:cNvSpPr txBox="1"/>
          <p:nvPr>
            <p:ph idx="1" type="subTitle"/>
          </p:nvPr>
        </p:nvSpPr>
        <p:spPr>
          <a:xfrm>
            <a:off x="762003" y="4356261"/>
            <a:ext cx="9150351"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6" name="Google Shape;196;p60"/>
          <p:cNvPicPr preferRelativeResize="0"/>
          <p:nvPr/>
        </p:nvPicPr>
        <p:blipFill rotWithShape="1">
          <a:blip r:embed="rId2">
            <a:alphaModFix amt="8000"/>
          </a:blip>
          <a:srcRect b="10829" l="0" r="0" t="10829"/>
          <a:stretch/>
        </p:blipFill>
        <p:spPr>
          <a:xfrm>
            <a:off x="3285377" y="0"/>
            <a:ext cx="9186843" cy="7197213"/>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62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adge - White">
  <p:cSld name="Section Divider - Badge - White">
    <p:spTree>
      <p:nvGrpSpPr>
        <p:cNvPr id="197" name="Shape 197"/>
        <p:cNvGrpSpPr/>
        <p:nvPr/>
      </p:nvGrpSpPr>
      <p:grpSpPr>
        <a:xfrm>
          <a:off x="0" y="0"/>
          <a:ext cx="0" cy="0"/>
          <a:chOff x="0" y="0"/>
          <a:chExt cx="0" cy="0"/>
        </a:xfrm>
      </p:grpSpPr>
      <p:sp>
        <p:nvSpPr>
          <p:cNvPr id="198" name="Google Shape;198;p61"/>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accen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9" name="Google Shape;199;p61"/>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6000"/>
              <a:buFont typeface="Arial"/>
              <a:buNone/>
              <a:defRPr b="1" i="0" sz="6000">
                <a:solidFill>
                  <a:schemeClr val="accen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0" name="Google Shape;200;p61"/>
          <p:cNvPicPr preferRelativeResize="0"/>
          <p:nvPr/>
        </p:nvPicPr>
        <p:blipFill rotWithShape="1">
          <a:blip r:embed="rId2">
            <a:alphaModFix amt="6000"/>
          </a:blip>
          <a:srcRect b="14521" l="0" r="3049" t="10829"/>
          <a:stretch/>
        </p:blipFill>
        <p:spPr>
          <a:xfrm>
            <a:off x="3285375" y="0"/>
            <a:ext cx="8906625" cy="6858000"/>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1423">
          <p15:clr>
            <a:srgbClr val="FBAE40"/>
          </p15:clr>
        </p15:guide>
        <p15:guide id="3" pos="7192">
          <p15:clr>
            <a:srgbClr val="FBAE40"/>
          </p15:clr>
        </p15:guide>
        <p15:guide id="4" orient="horz" pos="36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Monogram Pattern">
  <p:cSld name="Section Divider - Monogram Pattern">
    <p:bg>
      <p:bgPr>
        <a:blipFill>
          <a:blip r:embed="rId2">
            <a:alphaModFix/>
          </a:blip>
          <a:stretch>
            <a:fillRect/>
          </a:stretch>
        </a:blipFill>
      </p:bgPr>
    </p:bg>
    <p:spTree>
      <p:nvGrpSpPr>
        <p:cNvPr id="201" name="Shape 201"/>
        <p:cNvGrpSpPr/>
        <p:nvPr/>
      </p:nvGrpSpPr>
      <p:grpSpPr>
        <a:xfrm>
          <a:off x="0" y="0"/>
          <a:ext cx="0" cy="0"/>
          <a:chOff x="0" y="0"/>
          <a:chExt cx="0" cy="0"/>
        </a:xfrm>
      </p:grpSpPr>
      <p:sp>
        <p:nvSpPr>
          <p:cNvPr id="202" name="Google Shape;202;p62"/>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62"/>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orient="horz" pos="2558">
          <p15:clr>
            <a:srgbClr val="FBAE40"/>
          </p15:clr>
        </p15:guide>
        <p15:guide id="2" pos="483">
          <p15:clr>
            <a:srgbClr val="FBAE40"/>
          </p15:clr>
        </p15:guide>
        <p15:guide id="3" pos="6243">
          <p15:clr>
            <a:srgbClr val="FBAE40"/>
          </p15:clr>
        </p15:guide>
        <p15:guide id="4" orient="horz" pos="584">
          <p15:clr>
            <a:srgbClr val="FBAE40"/>
          </p15:clr>
        </p15:guide>
        <p15:guide id="5" orient="horz" pos="2744">
          <p15:clr>
            <a:srgbClr val="FBAE40"/>
          </p15:clr>
        </p15:guide>
        <p15:guide id="6" orient="horz" pos="99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adient #1">
  <p:cSld name="Section Divider - Gradient #1">
    <p:bg>
      <p:bgPr>
        <a:solidFill>
          <a:schemeClr val="lt1"/>
        </a:solidFill>
      </p:bgPr>
    </p:bg>
    <p:spTree>
      <p:nvGrpSpPr>
        <p:cNvPr id="204" name="Shape 204"/>
        <p:cNvGrpSpPr/>
        <p:nvPr/>
      </p:nvGrpSpPr>
      <p:grpSpPr>
        <a:xfrm>
          <a:off x="0" y="0"/>
          <a:ext cx="0" cy="0"/>
          <a:chOff x="0" y="0"/>
          <a:chExt cx="0" cy="0"/>
        </a:xfrm>
      </p:grpSpPr>
      <p:sp>
        <p:nvSpPr>
          <p:cNvPr id="205" name="Google Shape;205;p63"/>
          <p:cNvSpPr/>
          <p:nvPr/>
        </p:nvSpPr>
        <p:spPr>
          <a:xfrm>
            <a:off x="0" y="0"/>
            <a:ext cx="12192000" cy="6858000"/>
          </a:xfrm>
          <a:prstGeom prst="rect">
            <a:avLst/>
          </a:prstGeom>
          <a:gradFill>
            <a:gsLst>
              <a:gs pos="0">
                <a:schemeClr val="accent1"/>
              </a:gs>
              <a:gs pos="56000">
                <a:srgbClr val="0B3F22"/>
              </a:gs>
              <a:gs pos="100000">
                <a:schemeClr val="accent3"/>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
        <p:nvSpPr>
          <p:cNvPr id="206" name="Google Shape;206;p63"/>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63"/>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8" name="Google Shape;208;p63"/>
          <p:cNvSpPr/>
          <p:nvPr/>
        </p:nvSpPr>
        <p:spPr>
          <a:xfrm>
            <a:off x="0" y="0"/>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Tree>
  </p:cSld>
  <p:clrMapOvr>
    <a:masterClrMapping/>
  </p:clrMapOvr>
  <p:extLst>
    <p:ext uri="{DCECCB84-F9BA-43D5-87BE-67443E8EF086}">
      <p15:sldGuideLst>
        <p15:guide id="1" pos="483">
          <p15:clr>
            <a:srgbClr val="FBAE40"/>
          </p15:clr>
        </p15:guide>
        <p15:guide id="2" orient="horz" pos="2546">
          <p15:clr>
            <a:srgbClr val="FBAE40"/>
          </p15:clr>
        </p15:guide>
        <p15:guide id="3" pos="6243">
          <p15:clr>
            <a:srgbClr val="FBAE40"/>
          </p15:clr>
        </p15:guide>
        <p15:guide id="4" orient="horz" pos="584">
          <p15:clr>
            <a:srgbClr val="FBAE40"/>
          </p15:clr>
        </p15:guide>
        <p15:guide id="5" orient="horz" pos="991">
          <p15:clr>
            <a:srgbClr val="FBAE40"/>
          </p15:clr>
        </p15:guide>
        <p15:guide id="6" orient="horz" pos="27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adient #1 with Gold Bar">
  <p:cSld name="Section Divider - Gradient #1 with Gold Bar">
    <p:spTree>
      <p:nvGrpSpPr>
        <p:cNvPr id="209" name="Shape 209"/>
        <p:cNvGrpSpPr/>
        <p:nvPr/>
      </p:nvGrpSpPr>
      <p:grpSpPr>
        <a:xfrm>
          <a:off x="0" y="0"/>
          <a:ext cx="0" cy="0"/>
          <a:chOff x="0" y="0"/>
          <a:chExt cx="0" cy="0"/>
        </a:xfrm>
      </p:grpSpPr>
      <p:sp>
        <p:nvSpPr>
          <p:cNvPr id="210" name="Google Shape;210;p64"/>
          <p:cNvSpPr/>
          <p:nvPr/>
        </p:nvSpPr>
        <p:spPr>
          <a:xfrm>
            <a:off x="0" y="0"/>
            <a:ext cx="12192000" cy="6858000"/>
          </a:xfrm>
          <a:prstGeom prst="rect">
            <a:avLst/>
          </a:prstGeom>
          <a:gradFill>
            <a:gsLst>
              <a:gs pos="0">
                <a:schemeClr val="accent1"/>
              </a:gs>
              <a:gs pos="56000">
                <a:srgbClr val="0B3F22"/>
              </a:gs>
              <a:gs pos="100000">
                <a:schemeClr val="accent3"/>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
        <p:nvSpPr>
          <p:cNvPr id="211" name="Google Shape;211;p64"/>
          <p:cNvSpPr txBox="1"/>
          <p:nvPr>
            <p:ph type="ctrTitle"/>
          </p:nvPr>
        </p:nvSpPr>
        <p:spPr>
          <a:xfrm>
            <a:off x="761999" y="1876586"/>
            <a:ext cx="9726707"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64"/>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3" name="Google Shape;213;p64"/>
          <p:cNvSpPr/>
          <p:nvPr/>
        </p:nvSpPr>
        <p:spPr>
          <a:xfrm>
            <a:off x="0" y="6588678"/>
            <a:ext cx="12192000" cy="269322"/>
          </a:xfrm>
          <a:prstGeom prst="rect">
            <a:avLst/>
          </a:prstGeom>
          <a:gradFill>
            <a:gsLst>
              <a:gs pos="0">
                <a:srgbClr val="FEDD8D"/>
              </a:gs>
              <a:gs pos="69000">
                <a:schemeClr val="accent2"/>
              </a:gs>
              <a:gs pos="100000">
                <a:schemeClr val="accent2"/>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extLst>
    <p:ext uri="{DCECCB84-F9BA-43D5-87BE-67443E8EF086}">
      <p15:sldGuideLst>
        <p15:guide id="1" pos="483">
          <p15:clr>
            <a:srgbClr val="FBAE40"/>
          </p15:clr>
        </p15:guide>
        <p15:guide id="2" orient="horz" pos="2160">
          <p15:clr>
            <a:srgbClr val="FBAE40"/>
          </p15:clr>
        </p15:guide>
        <p15:guide id="3" orient="horz" pos="584">
          <p15:clr>
            <a:srgbClr val="FBAE40"/>
          </p15:clr>
        </p15:guide>
        <p15:guide id="4" orient="horz" pos="991">
          <p15:clr>
            <a:srgbClr val="FBAE40"/>
          </p15:clr>
        </p15:guide>
        <p15:guide id="5" orient="horz" pos="2550">
          <p15:clr>
            <a:srgbClr val="FBAE40"/>
          </p15:clr>
        </p15:guide>
        <p15:guide id="6" orient="horz" pos="2744">
          <p15:clr>
            <a:srgbClr val="FBAE40"/>
          </p15:clr>
        </p15:guide>
        <p15:guide id="7" pos="62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able – Option 1">
  <p:cSld name="Text and Table – Option 1">
    <p:spTree>
      <p:nvGrpSpPr>
        <p:cNvPr id="26" name="Shape 26"/>
        <p:cNvGrpSpPr/>
        <p:nvPr/>
      </p:nvGrpSpPr>
      <p:grpSpPr>
        <a:xfrm>
          <a:off x="0" y="0"/>
          <a:ext cx="0" cy="0"/>
          <a:chOff x="0" y="0"/>
          <a:chExt cx="0" cy="0"/>
        </a:xfrm>
      </p:grpSpPr>
      <p:sp>
        <p:nvSpPr>
          <p:cNvPr id="27" name="Google Shape;27;p38"/>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8"/>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9" name="Google Shape;29;p38"/>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0" name="Google Shape;30;p38"/>
          <p:cNvSpPr txBox="1"/>
          <p:nvPr>
            <p:ph idx="1" type="body"/>
          </p:nvPr>
        </p:nvSpPr>
        <p:spPr>
          <a:xfrm>
            <a:off x="7553550" y="1595976"/>
            <a:ext cx="3867331"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8"/>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 name="Google Shape;32;p38"/>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3" name="Google Shape;33;p38"/>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3780">
          <p15:clr>
            <a:srgbClr val="FBAE40"/>
          </p15:clr>
        </p15:guide>
        <p15:guide id="2" orient="horz" pos="1033">
          <p15:clr>
            <a:srgbClr val="FBAE40"/>
          </p15:clr>
        </p15:guide>
        <p15:guide id="3" orient="horz" pos="4252">
          <p15:clr>
            <a:srgbClr val="FBAE40"/>
          </p15:clr>
        </p15:guide>
        <p15:guide id="4" pos="339">
          <p15:clr>
            <a:srgbClr val="FBAE40"/>
          </p15:clr>
        </p15:guide>
        <p15:guide id="5" pos="7159">
          <p15:clr>
            <a:srgbClr val="FBAE40"/>
          </p15:clr>
        </p15:guide>
        <p15:guide id="6" pos="7344">
          <p15:clr>
            <a:srgbClr val="FBAE40"/>
          </p15:clr>
        </p15:guide>
        <p15:guide id="7" pos="7039">
          <p15:clr>
            <a:srgbClr val="FBAE40"/>
          </p15:clr>
        </p15:guide>
        <p15:guide id="8" pos="4684">
          <p15:clr>
            <a:srgbClr val="FBAE40"/>
          </p15:clr>
        </p15:guide>
        <p15:guide id="9" pos="4904">
          <p15:clr>
            <a:srgbClr val="FBAE40"/>
          </p15:clr>
        </p15:guide>
        <p15:guide id="10" orient="horz" pos="4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adient #2 Background">
  <p:cSld name="Section Divider - Gradient #2 Background">
    <p:bg>
      <p:bgPr>
        <a:gradFill>
          <a:gsLst>
            <a:gs pos="0">
              <a:schemeClr val="accent5"/>
            </a:gs>
            <a:gs pos="6000">
              <a:schemeClr val="accent5"/>
            </a:gs>
            <a:gs pos="65000">
              <a:schemeClr val="accent1"/>
            </a:gs>
            <a:gs pos="100000">
              <a:schemeClr val="accent3"/>
            </a:gs>
          </a:gsLst>
          <a:lin ang="2700000" scaled="0"/>
        </a:gradFill>
      </p:bgPr>
    </p:bg>
    <p:spTree>
      <p:nvGrpSpPr>
        <p:cNvPr id="214" name="Shape 214"/>
        <p:cNvGrpSpPr/>
        <p:nvPr/>
      </p:nvGrpSpPr>
      <p:grpSpPr>
        <a:xfrm>
          <a:off x="0" y="0"/>
          <a:ext cx="0" cy="0"/>
          <a:chOff x="0" y="0"/>
          <a:chExt cx="0" cy="0"/>
        </a:xfrm>
      </p:grpSpPr>
      <p:sp>
        <p:nvSpPr>
          <p:cNvPr id="215" name="Google Shape;215;p65"/>
          <p:cNvSpPr/>
          <p:nvPr/>
        </p:nvSpPr>
        <p:spPr>
          <a:xfrm>
            <a:off x="0" y="0"/>
            <a:ext cx="12192000" cy="6858000"/>
          </a:xfrm>
          <a:prstGeom prst="rect">
            <a:avLst/>
          </a:prstGeom>
          <a:gradFill>
            <a:gsLst>
              <a:gs pos="0">
                <a:schemeClr val="accent5"/>
              </a:gs>
              <a:gs pos="6000">
                <a:schemeClr val="accent5"/>
              </a:gs>
              <a:gs pos="73000">
                <a:schemeClr val="accent1"/>
              </a:gs>
              <a:gs pos="98000">
                <a:schemeClr val="accent3"/>
              </a:gs>
              <a:gs pos="100000">
                <a:schemeClr val="accent3"/>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33319"/>
              </a:solidFill>
              <a:latin typeface="Arial"/>
              <a:ea typeface="Arial"/>
              <a:cs typeface="Arial"/>
              <a:sym typeface="Arial"/>
            </a:endParaRPr>
          </a:p>
        </p:txBody>
      </p:sp>
      <p:sp>
        <p:nvSpPr>
          <p:cNvPr id="216" name="Google Shape;216;p65"/>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65"/>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extLst>
    <p:ext uri="{DCECCB84-F9BA-43D5-87BE-67443E8EF086}">
      <p15:sldGuideLst>
        <p15:guide id="1" pos="483">
          <p15:clr>
            <a:srgbClr val="FBAE40"/>
          </p15:clr>
        </p15:guide>
        <p15:guide id="2" orient="horz" pos="2546">
          <p15:clr>
            <a:srgbClr val="FBAE40"/>
          </p15:clr>
        </p15:guide>
        <p15:guide id="3" pos="6243">
          <p15:clr>
            <a:srgbClr val="FBAE40"/>
          </p15:clr>
        </p15:guide>
        <p15:guide id="4" orient="horz" pos="584">
          <p15:clr>
            <a:srgbClr val="FBAE40"/>
          </p15:clr>
        </p15:guide>
        <p15:guide id="5" orient="horz" pos="991">
          <p15:clr>
            <a:srgbClr val="FBAE40"/>
          </p15:clr>
        </p15:guide>
        <p15:guide id="6" orient="horz" pos="27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Boss">
  <p:cSld name="Meet the Boss">
    <p:spTree>
      <p:nvGrpSpPr>
        <p:cNvPr id="218" name="Shape 218"/>
        <p:cNvGrpSpPr/>
        <p:nvPr/>
      </p:nvGrpSpPr>
      <p:grpSpPr>
        <a:xfrm>
          <a:off x="0" y="0"/>
          <a:ext cx="0" cy="0"/>
          <a:chOff x="0" y="0"/>
          <a:chExt cx="0" cy="0"/>
        </a:xfrm>
      </p:grpSpPr>
      <p:sp>
        <p:nvSpPr>
          <p:cNvPr id="219" name="Google Shape;219;p66"/>
          <p:cNvSpPr txBox="1"/>
          <p:nvPr>
            <p:ph type="title"/>
          </p:nvPr>
        </p:nvSpPr>
        <p:spPr>
          <a:xfrm>
            <a:off x="536360" y="476722"/>
            <a:ext cx="9375989"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66"/>
          <p:cNvSpPr/>
          <p:nvPr>
            <p:ph idx="2" type="pic"/>
          </p:nvPr>
        </p:nvSpPr>
        <p:spPr>
          <a:xfrm>
            <a:off x="536365" y="1976916"/>
            <a:ext cx="3602311" cy="3635695"/>
          </a:xfrm>
          <a:prstGeom prst="rect">
            <a:avLst/>
          </a:prstGeom>
          <a:noFill/>
          <a:ln>
            <a:noFill/>
          </a:ln>
        </p:spPr>
      </p:sp>
      <p:sp>
        <p:nvSpPr>
          <p:cNvPr id="221" name="Google Shape;221;p66"/>
          <p:cNvSpPr txBox="1"/>
          <p:nvPr>
            <p:ph idx="1" type="body"/>
          </p:nvPr>
        </p:nvSpPr>
        <p:spPr>
          <a:xfrm>
            <a:off x="4366597" y="2506679"/>
            <a:ext cx="5545755" cy="339026"/>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66"/>
          <p:cNvSpPr txBox="1"/>
          <p:nvPr>
            <p:ph idx="3" type="body"/>
          </p:nvPr>
        </p:nvSpPr>
        <p:spPr>
          <a:xfrm>
            <a:off x="4366597" y="2964426"/>
            <a:ext cx="5545755" cy="285436"/>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i="0"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66"/>
          <p:cNvSpPr txBox="1"/>
          <p:nvPr>
            <p:ph idx="4" type="body"/>
          </p:nvPr>
        </p:nvSpPr>
        <p:spPr>
          <a:xfrm>
            <a:off x="4366597" y="3350677"/>
            <a:ext cx="5545755" cy="226192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1800"/>
              <a:buNone/>
              <a:defRPr b="0" i="0" sz="18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24" name="Google Shape;224;p66"/>
          <p:cNvCxnSpPr/>
          <p:nvPr/>
        </p:nvCxnSpPr>
        <p:spPr>
          <a:xfrm rot="10800000">
            <a:off x="4366596" y="2385080"/>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25" name="Google Shape;225;p66"/>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26" name="Google Shape;226;p66"/>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227" name="Google Shape;227;p66"/>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66"/>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229" name="Google Shape;229;p66"/>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230" name="Google Shape;230;p66"/>
          <p:cNvSpPr txBox="1"/>
          <p:nvPr/>
        </p:nvSpPr>
        <p:spPr>
          <a:xfrm>
            <a:off x="12555415" y="0"/>
            <a:ext cx="3602311" cy="3093154"/>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500"/>
              <a:buFont typeface="Arial"/>
              <a:buNone/>
            </a:pP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endParaRPr/>
          </a:p>
          <a:p>
            <a:pPr indent="0" lvl="0" marL="0" marR="0" rtl="0" algn="l">
              <a:lnSpc>
                <a:spcPct val="100000"/>
              </a:lnSpc>
              <a:spcBef>
                <a:spcPts val="0"/>
              </a:spcBef>
              <a:spcAft>
                <a:spcPts val="0"/>
              </a:spcAft>
              <a:buClr>
                <a:srgbClr val="A5A5A5"/>
              </a:buClr>
              <a:buSzPts val="1500"/>
              <a:buFont typeface="Arial"/>
              <a:buNone/>
            </a:pP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endParaRPr/>
          </a:p>
          <a:p>
            <a:pPr indent="0" lvl="0" marL="0" marR="0" rtl="0" algn="l">
              <a:lnSpc>
                <a:spcPct val="100000"/>
              </a:lnSpc>
              <a:spcBef>
                <a:spcPts val="0"/>
              </a:spcBef>
              <a:spcAft>
                <a:spcPts val="0"/>
              </a:spcAft>
              <a:buClr>
                <a:schemeClr val="dk1"/>
              </a:buClr>
              <a:buSzPts val="1500"/>
              <a:buFont typeface="Arial"/>
              <a:buNone/>
            </a:pPr>
            <a:r>
              <a:t/>
            </a:r>
            <a:endParaRPr b="0"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orient="horz" pos="1245">
          <p15:clr>
            <a:srgbClr val="FBAE40"/>
          </p15:clr>
        </p15:guide>
        <p15:guide id="2" pos="6244">
          <p15:clr>
            <a:srgbClr val="FBAE40"/>
          </p15:clr>
        </p15:guide>
        <p15:guide id="3" orient="horz" pos="1499">
          <p15:clr>
            <a:srgbClr val="FBAE40"/>
          </p15:clr>
        </p15:guide>
        <p15:guide id="4" orient="horz" pos="440">
          <p15:clr>
            <a:srgbClr val="FBAE40"/>
          </p15:clr>
        </p15:guide>
        <p15:guide id="5" pos="339">
          <p15:clr>
            <a:srgbClr val="FBAE40"/>
          </p15:clr>
        </p15:guide>
        <p15:guide id="6" orient="horz" pos="4252">
          <p15:clr>
            <a:srgbClr val="FBAE40"/>
          </p15:clr>
        </p15:guide>
        <p15:guide id="7" orient="horz" pos="3532">
          <p15:clr>
            <a:srgbClr val="FBAE40"/>
          </p15:clr>
        </p15:guide>
        <p15:guide id="8" pos="7159">
          <p15:clr>
            <a:srgbClr val="FBAE40"/>
          </p15:clr>
        </p15:guide>
        <p15:guide id="9" orient="horz" pos="1576">
          <p15:clr>
            <a:srgbClr val="FBAE40"/>
          </p15:clr>
        </p15:guide>
        <p15:guide id="10" pos="274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 2 Profiles">
  <p:cSld name="Meet the Team - 2 Profiles">
    <p:spTree>
      <p:nvGrpSpPr>
        <p:cNvPr id="231" name="Shape 231"/>
        <p:cNvGrpSpPr/>
        <p:nvPr/>
      </p:nvGrpSpPr>
      <p:grpSpPr>
        <a:xfrm>
          <a:off x="0" y="0"/>
          <a:ext cx="0" cy="0"/>
          <a:chOff x="0" y="0"/>
          <a:chExt cx="0" cy="0"/>
        </a:xfrm>
      </p:grpSpPr>
      <p:sp>
        <p:nvSpPr>
          <p:cNvPr id="232" name="Google Shape;232;p67"/>
          <p:cNvSpPr txBox="1"/>
          <p:nvPr>
            <p:ph type="title"/>
          </p:nvPr>
        </p:nvSpPr>
        <p:spPr>
          <a:xfrm>
            <a:off x="536361" y="476722"/>
            <a:ext cx="10298411"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67"/>
          <p:cNvSpPr/>
          <p:nvPr>
            <p:ph idx="2" type="pic"/>
          </p:nvPr>
        </p:nvSpPr>
        <p:spPr>
          <a:xfrm>
            <a:off x="2603028" y="1861264"/>
            <a:ext cx="1884363" cy="1901825"/>
          </a:xfrm>
          <a:prstGeom prst="rect">
            <a:avLst/>
          </a:prstGeom>
          <a:noFill/>
          <a:ln>
            <a:noFill/>
          </a:ln>
        </p:spPr>
      </p:sp>
      <p:sp>
        <p:nvSpPr>
          <p:cNvPr id="234" name="Google Shape;234;p67"/>
          <p:cNvSpPr txBox="1"/>
          <p:nvPr>
            <p:ph idx="1" type="body"/>
          </p:nvPr>
        </p:nvSpPr>
        <p:spPr>
          <a:xfrm>
            <a:off x="1357228" y="4099995"/>
            <a:ext cx="4375963"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67"/>
          <p:cNvSpPr txBox="1"/>
          <p:nvPr>
            <p:ph idx="3" type="body"/>
          </p:nvPr>
        </p:nvSpPr>
        <p:spPr>
          <a:xfrm>
            <a:off x="1357228" y="4498108"/>
            <a:ext cx="4375963"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800"/>
              <a:buNone/>
              <a:defRPr b="1" i="0"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67"/>
          <p:cNvSpPr txBox="1"/>
          <p:nvPr>
            <p:ph idx="4" type="body"/>
          </p:nvPr>
        </p:nvSpPr>
        <p:spPr>
          <a:xfrm>
            <a:off x="1357228" y="4943999"/>
            <a:ext cx="4375963" cy="1102201"/>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800"/>
              <a:buNone/>
              <a:defRPr b="0" i="0" sz="18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7" name="Google Shape;237;p67"/>
          <p:cNvCxnSpPr/>
          <p:nvPr/>
        </p:nvCxnSpPr>
        <p:spPr>
          <a:xfrm rot="10800000">
            <a:off x="3043040" y="3978396"/>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38" name="Google Shape;238;p67"/>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39" name="Google Shape;239;p67"/>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240" name="Google Shape;240;p67"/>
          <p:cNvSpPr/>
          <p:nvPr>
            <p:ph idx="5" type="pic"/>
          </p:nvPr>
        </p:nvSpPr>
        <p:spPr>
          <a:xfrm>
            <a:off x="7704609" y="1861264"/>
            <a:ext cx="1884363" cy="1901825"/>
          </a:xfrm>
          <a:prstGeom prst="rect">
            <a:avLst/>
          </a:prstGeom>
          <a:noFill/>
          <a:ln>
            <a:noFill/>
          </a:ln>
        </p:spPr>
      </p:sp>
      <p:sp>
        <p:nvSpPr>
          <p:cNvPr id="241" name="Google Shape;241;p67"/>
          <p:cNvSpPr txBox="1"/>
          <p:nvPr>
            <p:ph idx="6" type="body"/>
          </p:nvPr>
        </p:nvSpPr>
        <p:spPr>
          <a:xfrm>
            <a:off x="6458809" y="4099995"/>
            <a:ext cx="4375963"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67"/>
          <p:cNvSpPr txBox="1"/>
          <p:nvPr>
            <p:ph idx="7" type="body"/>
          </p:nvPr>
        </p:nvSpPr>
        <p:spPr>
          <a:xfrm>
            <a:off x="6458809" y="4498108"/>
            <a:ext cx="4375963"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800"/>
              <a:buNone/>
              <a:defRPr b="1" i="0"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67"/>
          <p:cNvSpPr txBox="1"/>
          <p:nvPr>
            <p:ph idx="8" type="body"/>
          </p:nvPr>
        </p:nvSpPr>
        <p:spPr>
          <a:xfrm>
            <a:off x="6458809" y="4943999"/>
            <a:ext cx="4375963" cy="1102201"/>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800"/>
              <a:buNone/>
              <a:defRPr b="0" i="0" sz="18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4" name="Google Shape;244;p67"/>
          <p:cNvCxnSpPr/>
          <p:nvPr/>
        </p:nvCxnSpPr>
        <p:spPr>
          <a:xfrm rot="10800000">
            <a:off x="8144620" y="3978396"/>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45" name="Google Shape;245;p67"/>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6" name="Google Shape;246;p67"/>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247" name="Google Shape;247;p67"/>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248" name="Google Shape;248;p67"/>
          <p:cNvSpPr txBox="1"/>
          <p:nvPr/>
        </p:nvSpPr>
        <p:spPr>
          <a:xfrm>
            <a:off x="12555415" y="0"/>
            <a:ext cx="3602311" cy="3093154"/>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500"/>
              <a:buFont typeface="Arial"/>
              <a:buNone/>
            </a:pP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endParaRPr/>
          </a:p>
          <a:p>
            <a:pPr indent="0" lvl="0" marL="0" marR="0" rtl="0" algn="l">
              <a:lnSpc>
                <a:spcPct val="100000"/>
              </a:lnSpc>
              <a:spcBef>
                <a:spcPts val="0"/>
              </a:spcBef>
              <a:spcAft>
                <a:spcPts val="0"/>
              </a:spcAft>
              <a:buClr>
                <a:srgbClr val="A5A5A5"/>
              </a:buClr>
              <a:buSzPts val="1500"/>
              <a:buFont typeface="Arial"/>
              <a:buNone/>
            </a:pP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endParaRPr/>
          </a:p>
          <a:p>
            <a:pPr indent="0" lvl="0" marL="0" marR="0" rtl="0" algn="l">
              <a:lnSpc>
                <a:spcPct val="100000"/>
              </a:lnSpc>
              <a:spcBef>
                <a:spcPts val="0"/>
              </a:spcBef>
              <a:spcAft>
                <a:spcPts val="0"/>
              </a:spcAft>
              <a:buClr>
                <a:schemeClr val="dk1"/>
              </a:buClr>
              <a:buSzPts val="1500"/>
              <a:buFont typeface="Arial"/>
              <a:buNone/>
            </a:pPr>
            <a:r>
              <a:t/>
            </a:r>
            <a:endParaRPr b="0"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orient="horz" pos="1169">
          <p15:clr>
            <a:srgbClr val="FBAE40"/>
          </p15:clr>
        </p15:guide>
        <p15:guide id="3" orient="horz" pos="4252">
          <p15:clr>
            <a:srgbClr val="FBAE40"/>
          </p15:clr>
        </p15:guide>
        <p15:guide id="4" orient="horz" pos="3812">
          <p15:clr>
            <a:srgbClr val="FBAE40"/>
          </p15:clr>
        </p15:guide>
        <p15:guide id="5" pos="856">
          <p15:clr>
            <a:srgbClr val="FBAE40"/>
          </p15:clr>
        </p15:guide>
        <p15:guide id="6" pos="6827">
          <p15:clr>
            <a:srgbClr val="FBAE40"/>
          </p15:clr>
        </p15:guide>
        <p15:guide id="7" pos="3608">
          <p15:clr>
            <a:srgbClr val="FBAE40"/>
          </p15:clr>
        </p15:guide>
        <p15:guide id="8" pos="4067">
          <p15:clr>
            <a:srgbClr val="FBAE40"/>
          </p15:clr>
        </p15:guide>
        <p15:guide id="9" orient="horz" pos="432">
          <p15:clr>
            <a:srgbClr val="FBAE40"/>
          </p15:clr>
        </p15:guide>
        <p15:guide id="10" pos="7159">
          <p15:clr>
            <a:srgbClr val="FBAE40"/>
          </p15:clr>
        </p15:guide>
        <p15:guide id="11" orient="horz" pos="2507">
          <p15:clr>
            <a:srgbClr val="FBAE40"/>
          </p15:clr>
        </p15:guide>
        <p15:guide id="12" orient="horz" pos="25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 3 Profiles">
  <p:cSld name="Meet the Team - 3 Profiles">
    <p:spTree>
      <p:nvGrpSpPr>
        <p:cNvPr id="249" name="Shape 249"/>
        <p:cNvGrpSpPr/>
        <p:nvPr/>
      </p:nvGrpSpPr>
      <p:grpSpPr>
        <a:xfrm>
          <a:off x="0" y="0"/>
          <a:ext cx="0" cy="0"/>
          <a:chOff x="0" y="0"/>
          <a:chExt cx="0" cy="0"/>
        </a:xfrm>
      </p:grpSpPr>
      <p:sp>
        <p:nvSpPr>
          <p:cNvPr id="250" name="Google Shape;250;p68"/>
          <p:cNvSpPr txBox="1"/>
          <p:nvPr>
            <p:ph type="title"/>
          </p:nvPr>
        </p:nvSpPr>
        <p:spPr>
          <a:xfrm>
            <a:off x="536365" y="476722"/>
            <a:ext cx="10610239"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1" name="Google Shape;251;p68"/>
          <p:cNvSpPr/>
          <p:nvPr>
            <p:ph idx="2" type="pic"/>
          </p:nvPr>
        </p:nvSpPr>
        <p:spPr>
          <a:xfrm>
            <a:off x="1609025" y="1861264"/>
            <a:ext cx="1884363" cy="1901825"/>
          </a:xfrm>
          <a:prstGeom prst="rect">
            <a:avLst/>
          </a:prstGeom>
          <a:noFill/>
          <a:ln>
            <a:noFill/>
          </a:ln>
        </p:spPr>
      </p:sp>
      <p:sp>
        <p:nvSpPr>
          <p:cNvPr id="252" name="Google Shape;252;p68"/>
          <p:cNvSpPr txBox="1"/>
          <p:nvPr>
            <p:ph idx="1" type="body"/>
          </p:nvPr>
        </p:nvSpPr>
        <p:spPr>
          <a:xfrm>
            <a:off x="1088141" y="4099995"/>
            <a:ext cx="2926143"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p68"/>
          <p:cNvSpPr txBox="1"/>
          <p:nvPr>
            <p:ph idx="3" type="body"/>
          </p:nvPr>
        </p:nvSpPr>
        <p:spPr>
          <a:xfrm>
            <a:off x="1088141" y="4498108"/>
            <a:ext cx="2926143"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800"/>
              <a:buNone/>
              <a:defRPr b="1" i="0"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68"/>
          <p:cNvSpPr txBox="1"/>
          <p:nvPr>
            <p:ph idx="4" type="body"/>
          </p:nvPr>
        </p:nvSpPr>
        <p:spPr>
          <a:xfrm>
            <a:off x="1088141" y="4943999"/>
            <a:ext cx="2926143" cy="1102201"/>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800"/>
              <a:buNone/>
              <a:defRPr b="0" i="0" sz="18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5" name="Google Shape;255;p68"/>
          <p:cNvCxnSpPr/>
          <p:nvPr/>
        </p:nvCxnSpPr>
        <p:spPr>
          <a:xfrm rot="10800000">
            <a:off x="2049040" y="3978396"/>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56" name="Google Shape;256;p68"/>
          <p:cNvSpPr/>
          <p:nvPr>
            <p:ph idx="5" type="pic"/>
          </p:nvPr>
        </p:nvSpPr>
        <p:spPr>
          <a:xfrm>
            <a:off x="5166041" y="1861264"/>
            <a:ext cx="1884363" cy="1901825"/>
          </a:xfrm>
          <a:prstGeom prst="rect">
            <a:avLst/>
          </a:prstGeom>
          <a:noFill/>
          <a:ln>
            <a:noFill/>
          </a:ln>
        </p:spPr>
      </p:sp>
      <p:sp>
        <p:nvSpPr>
          <p:cNvPr id="257" name="Google Shape;257;p68"/>
          <p:cNvSpPr txBox="1"/>
          <p:nvPr>
            <p:ph idx="6" type="body"/>
          </p:nvPr>
        </p:nvSpPr>
        <p:spPr>
          <a:xfrm>
            <a:off x="4645157" y="4099995"/>
            <a:ext cx="2926143"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8" name="Google Shape;258;p68"/>
          <p:cNvSpPr txBox="1"/>
          <p:nvPr>
            <p:ph idx="7" type="body"/>
          </p:nvPr>
        </p:nvSpPr>
        <p:spPr>
          <a:xfrm>
            <a:off x="4645157" y="4498108"/>
            <a:ext cx="2926143"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800"/>
              <a:buNone/>
              <a:defRPr b="1" i="0"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8"/>
          <p:cNvSpPr txBox="1"/>
          <p:nvPr>
            <p:ph idx="8" type="body"/>
          </p:nvPr>
        </p:nvSpPr>
        <p:spPr>
          <a:xfrm>
            <a:off x="4645157" y="4943999"/>
            <a:ext cx="2926143" cy="1102201"/>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800"/>
              <a:buNone/>
              <a:defRPr b="0" i="0" sz="18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0" name="Google Shape;260;p68"/>
          <p:cNvCxnSpPr/>
          <p:nvPr/>
        </p:nvCxnSpPr>
        <p:spPr>
          <a:xfrm rot="10800000">
            <a:off x="5606056" y="3978396"/>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61" name="Google Shape;261;p68"/>
          <p:cNvSpPr/>
          <p:nvPr>
            <p:ph idx="9" type="pic"/>
          </p:nvPr>
        </p:nvSpPr>
        <p:spPr>
          <a:xfrm>
            <a:off x="8741345" y="1861264"/>
            <a:ext cx="1884363" cy="1901825"/>
          </a:xfrm>
          <a:prstGeom prst="rect">
            <a:avLst/>
          </a:prstGeom>
          <a:noFill/>
          <a:ln>
            <a:noFill/>
          </a:ln>
        </p:spPr>
      </p:sp>
      <p:sp>
        <p:nvSpPr>
          <p:cNvPr id="262" name="Google Shape;262;p68"/>
          <p:cNvSpPr txBox="1"/>
          <p:nvPr>
            <p:ph idx="13" type="body"/>
          </p:nvPr>
        </p:nvSpPr>
        <p:spPr>
          <a:xfrm>
            <a:off x="8220461" y="4099995"/>
            <a:ext cx="2926143"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68"/>
          <p:cNvSpPr txBox="1"/>
          <p:nvPr>
            <p:ph idx="14" type="body"/>
          </p:nvPr>
        </p:nvSpPr>
        <p:spPr>
          <a:xfrm>
            <a:off x="8220461" y="4498108"/>
            <a:ext cx="2926143"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800"/>
              <a:buNone/>
              <a:defRPr b="1" i="0" sz="18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68"/>
          <p:cNvSpPr txBox="1"/>
          <p:nvPr>
            <p:ph idx="15" type="body"/>
          </p:nvPr>
        </p:nvSpPr>
        <p:spPr>
          <a:xfrm>
            <a:off x="8220461" y="4943999"/>
            <a:ext cx="2926143" cy="1102201"/>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800"/>
              <a:buNone/>
              <a:defRPr b="0" i="0" sz="18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5" name="Google Shape;265;p68"/>
          <p:cNvCxnSpPr/>
          <p:nvPr/>
        </p:nvCxnSpPr>
        <p:spPr>
          <a:xfrm rot="10800000">
            <a:off x="9181360" y="3978396"/>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66" name="Google Shape;266;p68"/>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67" name="Google Shape;267;p68"/>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268" name="Google Shape;268;p68"/>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9" name="Google Shape;269;p68"/>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270" name="Google Shape;270;p68"/>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271" name="Google Shape;271;p68"/>
          <p:cNvSpPr txBox="1"/>
          <p:nvPr/>
        </p:nvSpPr>
        <p:spPr>
          <a:xfrm>
            <a:off x="12555415" y="0"/>
            <a:ext cx="3602311" cy="3093154"/>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500"/>
              <a:buFont typeface="Arial"/>
              <a:buNone/>
            </a:pP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endParaRPr/>
          </a:p>
          <a:p>
            <a:pPr indent="0" lvl="0" marL="0" marR="0" rtl="0" algn="l">
              <a:lnSpc>
                <a:spcPct val="100000"/>
              </a:lnSpc>
              <a:spcBef>
                <a:spcPts val="0"/>
              </a:spcBef>
              <a:spcAft>
                <a:spcPts val="0"/>
              </a:spcAft>
              <a:buClr>
                <a:srgbClr val="A5A5A5"/>
              </a:buClr>
              <a:buSzPts val="1500"/>
              <a:buFont typeface="Arial"/>
              <a:buNone/>
            </a:pP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endParaRPr/>
          </a:p>
          <a:p>
            <a:pPr indent="0" lvl="0" marL="0" marR="0" rtl="0" algn="l">
              <a:lnSpc>
                <a:spcPct val="100000"/>
              </a:lnSpc>
              <a:spcBef>
                <a:spcPts val="0"/>
              </a:spcBef>
              <a:spcAft>
                <a:spcPts val="0"/>
              </a:spcAft>
              <a:buClr>
                <a:schemeClr val="dk1"/>
              </a:buClr>
              <a:buSzPts val="1500"/>
              <a:buFont typeface="Arial"/>
              <a:buNone/>
            </a:pPr>
            <a:r>
              <a:t/>
            </a:r>
            <a:endParaRPr b="0"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orient="horz" pos="1169">
          <p15:clr>
            <a:srgbClr val="FBAE40"/>
          </p15:clr>
        </p15:guide>
        <p15:guide id="3" pos="339">
          <p15:clr>
            <a:srgbClr val="FBAE40"/>
          </p15:clr>
        </p15:guide>
        <p15:guide id="4" orient="horz" pos="4252">
          <p15:clr>
            <a:srgbClr val="FBAE40"/>
          </p15:clr>
        </p15:guide>
        <p15:guide id="5" orient="horz" pos="2507">
          <p15:clr>
            <a:srgbClr val="FBAE40"/>
          </p15:clr>
        </p15:guide>
        <p15:guide id="6" orient="horz" pos="2584">
          <p15:clr>
            <a:srgbClr val="FBAE40"/>
          </p15:clr>
        </p15:guide>
        <p15:guide id="7" pos="7023">
          <p15:clr>
            <a:srgbClr val="FBAE40"/>
          </p15:clr>
        </p15:guide>
        <p15:guide id="8" pos="7159">
          <p15:clr>
            <a:srgbClr val="FBAE40"/>
          </p15:clr>
        </p15:guide>
        <p15:guide id="9" pos="5176">
          <p15:clr>
            <a:srgbClr val="FBAE40"/>
          </p15:clr>
        </p15:guide>
        <p15:guide id="10" pos="687">
          <p15:clr>
            <a:srgbClr val="FBAE40"/>
          </p15:clr>
        </p15:guide>
        <p15:guide id="11" pos="2533">
          <p15:clr>
            <a:srgbClr val="FBAE40"/>
          </p15:clr>
        </p15:guide>
        <p15:guide id="12" pos="1601">
          <p15:clr>
            <a:srgbClr val="FBAE40"/>
          </p15:clr>
        </p15:guide>
        <p15:guide id="13" pos="6108">
          <p15:clr>
            <a:srgbClr val="FBAE40"/>
          </p15:clr>
        </p15:guide>
        <p15:guide id="14" orient="horz" pos="432">
          <p15:clr>
            <a:srgbClr val="FBAE40"/>
          </p15:clr>
        </p15:guide>
        <p15:guide id="15" orient="horz" pos="38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 5 Profiles">
  <p:cSld name="Meet the Team - 5 Profiles">
    <p:spTree>
      <p:nvGrpSpPr>
        <p:cNvPr id="272" name="Shape 272"/>
        <p:cNvGrpSpPr/>
        <p:nvPr/>
      </p:nvGrpSpPr>
      <p:grpSpPr>
        <a:xfrm>
          <a:off x="0" y="0"/>
          <a:ext cx="0" cy="0"/>
          <a:chOff x="0" y="0"/>
          <a:chExt cx="0" cy="0"/>
        </a:xfrm>
      </p:grpSpPr>
      <p:sp>
        <p:nvSpPr>
          <p:cNvPr id="273" name="Google Shape;273;p69"/>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9"/>
          <p:cNvSpPr/>
          <p:nvPr>
            <p:ph idx="2" type="pic"/>
          </p:nvPr>
        </p:nvSpPr>
        <p:spPr>
          <a:xfrm>
            <a:off x="538163" y="1808080"/>
            <a:ext cx="1835988" cy="1711253"/>
          </a:xfrm>
          <a:prstGeom prst="rect">
            <a:avLst/>
          </a:prstGeom>
          <a:noFill/>
          <a:ln>
            <a:noFill/>
          </a:ln>
        </p:spPr>
      </p:sp>
      <p:sp>
        <p:nvSpPr>
          <p:cNvPr id="275" name="Google Shape;275;p69"/>
          <p:cNvSpPr txBox="1"/>
          <p:nvPr>
            <p:ph idx="1" type="body"/>
          </p:nvPr>
        </p:nvSpPr>
        <p:spPr>
          <a:xfrm>
            <a:off x="538163" y="3856239"/>
            <a:ext cx="1835988"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600"/>
              <a:buNone/>
              <a:defRPr b="1" i="0" sz="160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69"/>
          <p:cNvSpPr txBox="1"/>
          <p:nvPr>
            <p:ph idx="3" type="body"/>
          </p:nvPr>
        </p:nvSpPr>
        <p:spPr>
          <a:xfrm>
            <a:off x="538163" y="4254352"/>
            <a:ext cx="1835988"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1" i="0" sz="14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69"/>
          <p:cNvSpPr txBox="1"/>
          <p:nvPr>
            <p:ph idx="4" type="body"/>
          </p:nvPr>
        </p:nvSpPr>
        <p:spPr>
          <a:xfrm>
            <a:off x="538163" y="4700243"/>
            <a:ext cx="1835988" cy="1478307"/>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78" name="Google Shape;278;p69"/>
          <p:cNvCxnSpPr/>
          <p:nvPr/>
        </p:nvCxnSpPr>
        <p:spPr>
          <a:xfrm rot="10800000">
            <a:off x="953988" y="3734640"/>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79" name="Google Shape;279;p69"/>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80" name="Google Shape;280;p69"/>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281" name="Google Shape;281;p69"/>
          <p:cNvSpPr/>
          <p:nvPr>
            <p:ph idx="5" type="pic"/>
          </p:nvPr>
        </p:nvSpPr>
        <p:spPr>
          <a:xfrm>
            <a:off x="2859275" y="1808080"/>
            <a:ext cx="1835988" cy="1711253"/>
          </a:xfrm>
          <a:prstGeom prst="rect">
            <a:avLst/>
          </a:prstGeom>
          <a:noFill/>
          <a:ln>
            <a:noFill/>
          </a:ln>
        </p:spPr>
      </p:sp>
      <p:sp>
        <p:nvSpPr>
          <p:cNvPr id="282" name="Google Shape;282;p69"/>
          <p:cNvSpPr txBox="1"/>
          <p:nvPr>
            <p:ph idx="6" type="body"/>
          </p:nvPr>
        </p:nvSpPr>
        <p:spPr>
          <a:xfrm>
            <a:off x="2858087" y="3856239"/>
            <a:ext cx="1835988"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600"/>
              <a:buNone/>
              <a:defRPr b="1" i="0" sz="160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69"/>
          <p:cNvSpPr txBox="1"/>
          <p:nvPr>
            <p:ph idx="7" type="body"/>
          </p:nvPr>
        </p:nvSpPr>
        <p:spPr>
          <a:xfrm>
            <a:off x="2858087" y="4254352"/>
            <a:ext cx="1835988"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1" i="0" sz="14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4" name="Google Shape;284;p69"/>
          <p:cNvSpPr txBox="1"/>
          <p:nvPr>
            <p:ph idx="8" type="body"/>
          </p:nvPr>
        </p:nvSpPr>
        <p:spPr>
          <a:xfrm>
            <a:off x="2858087" y="4700243"/>
            <a:ext cx="1835988" cy="1478307"/>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85" name="Google Shape;285;p69"/>
          <p:cNvCxnSpPr/>
          <p:nvPr/>
        </p:nvCxnSpPr>
        <p:spPr>
          <a:xfrm rot="10800000">
            <a:off x="3273908" y="3734640"/>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86" name="Google Shape;286;p69"/>
          <p:cNvSpPr/>
          <p:nvPr>
            <p:ph idx="9" type="pic"/>
          </p:nvPr>
        </p:nvSpPr>
        <p:spPr>
          <a:xfrm>
            <a:off x="5180387" y="1808080"/>
            <a:ext cx="1835988" cy="1711253"/>
          </a:xfrm>
          <a:prstGeom prst="rect">
            <a:avLst/>
          </a:prstGeom>
          <a:noFill/>
          <a:ln>
            <a:noFill/>
          </a:ln>
        </p:spPr>
      </p:sp>
      <p:sp>
        <p:nvSpPr>
          <p:cNvPr id="287" name="Google Shape;287;p69"/>
          <p:cNvSpPr txBox="1"/>
          <p:nvPr>
            <p:ph idx="13" type="body"/>
          </p:nvPr>
        </p:nvSpPr>
        <p:spPr>
          <a:xfrm>
            <a:off x="5178007" y="3856239"/>
            <a:ext cx="1835988"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600"/>
              <a:buNone/>
              <a:defRPr b="1" i="0" sz="160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69"/>
          <p:cNvSpPr txBox="1"/>
          <p:nvPr>
            <p:ph idx="14" type="body"/>
          </p:nvPr>
        </p:nvSpPr>
        <p:spPr>
          <a:xfrm>
            <a:off x="5178007" y="4254352"/>
            <a:ext cx="1835988"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1" i="0" sz="14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9"/>
          <p:cNvSpPr txBox="1"/>
          <p:nvPr>
            <p:ph idx="15" type="body"/>
          </p:nvPr>
        </p:nvSpPr>
        <p:spPr>
          <a:xfrm>
            <a:off x="5178007" y="4700243"/>
            <a:ext cx="1835988" cy="1478307"/>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90" name="Google Shape;290;p69"/>
          <p:cNvCxnSpPr/>
          <p:nvPr/>
        </p:nvCxnSpPr>
        <p:spPr>
          <a:xfrm rot="10800000">
            <a:off x="5593832" y="3734640"/>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91" name="Google Shape;291;p69"/>
          <p:cNvSpPr/>
          <p:nvPr>
            <p:ph idx="16" type="pic"/>
          </p:nvPr>
        </p:nvSpPr>
        <p:spPr>
          <a:xfrm>
            <a:off x="7501499" y="1808080"/>
            <a:ext cx="1835988" cy="1711253"/>
          </a:xfrm>
          <a:prstGeom prst="rect">
            <a:avLst/>
          </a:prstGeom>
          <a:noFill/>
          <a:ln>
            <a:noFill/>
          </a:ln>
        </p:spPr>
      </p:sp>
      <p:sp>
        <p:nvSpPr>
          <p:cNvPr id="292" name="Google Shape;292;p69"/>
          <p:cNvSpPr txBox="1"/>
          <p:nvPr>
            <p:ph idx="17" type="body"/>
          </p:nvPr>
        </p:nvSpPr>
        <p:spPr>
          <a:xfrm>
            <a:off x="7501499" y="3856239"/>
            <a:ext cx="1835988"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600"/>
              <a:buNone/>
              <a:defRPr b="1" i="0" sz="160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69"/>
          <p:cNvSpPr txBox="1"/>
          <p:nvPr>
            <p:ph idx="18" type="body"/>
          </p:nvPr>
        </p:nvSpPr>
        <p:spPr>
          <a:xfrm>
            <a:off x="7501499" y="4254352"/>
            <a:ext cx="1835988"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1" i="0" sz="14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69"/>
          <p:cNvSpPr txBox="1"/>
          <p:nvPr>
            <p:ph idx="19" type="body"/>
          </p:nvPr>
        </p:nvSpPr>
        <p:spPr>
          <a:xfrm>
            <a:off x="7501499" y="4700243"/>
            <a:ext cx="1835988" cy="1478307"/>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95" name="Google Shape;295;p69"/>
          <p:cNvCxnSpPr/>
          <p:nvPr/>
        </p:nvCxnSpPr>
        <p:spPr>
          <a:xfrm rot="10800000">
            <a:off x="7917324" y="3734640"/>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296" name="Google Shape;296;p69"/>
          <p:cNvSpPr/>
          <p:nvPr>
            <p:ph idx="20" type="pic"/>
          </p:nvPr>
        </p:nvSpPr>
        <p:spPr>
          <a:xfrm>
            <a:off x="9822615" y="1808080"/>
            <a:ext cx="1835988" cy="1711253"/>
          </a:xfrm>
          <a:prstGeom prst="rect">
            <a:avLst/>
          </a:prstGeom>
          <a:noFill/>
          <a:ln>
            <a:noFill/>
          </a:ln>
        </p:spPr>
      </p:sp>
      <p:sp>
        <p:nvSpPr>
          <p:cNvPr id="297" name="Google Shape;297;p69"/>
          <p:cNvSpPr txBox="1"/>
          <p:nvPr>
            <p:ph idx="21" type="body"/>
          </p:nvPr>
        </p:nvSpPr>
        <p:spPr>
          <a:xfrm>
            <a:off x="9822615" y="3856239"/>
            <a:ext cx="1835988" cy="33902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600"/>
              <a:buNone/>
              <a:defRPr b="1" i="0" sz="1600">
                <a:solidFill>
                  <a:schemeClr val="accent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69"/>
          <p:cNvSpPr txBox="1"/>
          <p:nvPr>
            <p:ph idx="22" type="body"/>
          </p:nvPr>
        </p:nvSpPr>
        <p:spPr>
          <a:xfrm>
            <a:off x="9822615" y="4254352"/>
            <a:ext cx="1835988" cy="285436"/>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1" i="0" sz="1400">
                <a:solidFill>
                  <a:schemeClr val="accent5"/>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9" name="Google Shape;299;p69"/>
          <p:cNvSpPr txBox="1"/>
          <p:nvPr>
            <p:ph idx="23" type="body"/>
          </p:nvPr>
        </p:nvSpPr>
        <p:spPr>
          <a:xfrm>
            <a:off x="9822615" y="4700243"/>
            <a:ext cx="1835988" cy="1478307"/>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dk1"/>
                </a:solidFill>
                <a:latin typeface="Arial"/>
                <a:ea typeface="Arial"/>
                <a:cs typeface="Arial"/>
                <a:sym typeface="Aria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500"/>
              </a:spcBef>
              <a:spcAft>
                <a:spcPts val="0"/>
              </a:spcAft>
              <a:buSzPts val="1800"/>
              <a:buNone/>
              <a:defRPr/>
            </a:lvl3pPr>
            <a:lvl4pPr indent="-228600" lvl="3" marL="1828800" algn="l">
              <a:lnSpc>
                <a:spcPct val="90000"/>
              </a:lnSpc>
              <a:spcBef>
                <a:spcPts val="500"/>
              </a:spcBef>
              <a:spcAft>
                <a:spcPts val="0"/>
              </a:spcAft>
              <a:buSzPts val="1600"/>
              <a:buNone/>
              <a:defRPr/>
            </a:lvl4pPr>
            <a:lvl5pPr indent="-228600" lvl="4" marL="2286000" algn="l">
              <a:lnSpc>
                <a:spcPct val="90000"/>
              </a:lnSpc>
              <a:spcBef>
                <a:spcPts val="500"/>
              </a:spcBef>
              <a:spcAft>
                <a:spcPts val="0"/>
              </a:spcAft>
              <a:buSzPts val="16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00" name="Google Shape;300;p69"/>
          <p:cNvCxnSpPr/>
          <p:nvPr/>
        </p:nvCxnSpPr>
        <p:spPr>
          <a:xfrm rot="10800000">
            <a:off x="10238436" y="3734640"/>
            <a:ext cx="1004341" cy="0"/>
          </a:xfrm>
          <a:prstGeom prst="straightConnector1">
            <a:avLst/>
          </a:prstGeom>
          <a:noFill/>
          <a:ln cap="flat" cmpd="sng" w="12700">
            <a:solidFill>
              <a:schemeClr val="accent5"/>
            </a:solidFill>
            <a:prstDash val="solid"/>
            <a:miter lim="800000"/>
            <a:headEnd len="sm" w="sm" type="none"/>
            <a:tailEnd len="sm" w="sm" type="none"/>
          </a:ln>
        </p:spPr>
      </p:cxnSp>
      <p:sp>
        <p:nvSpPr>
          <p:cNvPr id="301" name="Google Shape;301;p69"/>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 name="Google Shape;302;p69"/>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03" name="Google Shape;303;p69"/>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304" name="Google Shape;304;p69"/>
          <p:cNvSpPr txBox="1"/>
          <p:nvPr/>
        </p:nvSpPr>
        <p:spPr>
          <a:xfrm>
            <a:off x="12555415" y="0"/>
            <a:ext cx="3602311" cy="3093154"/>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500"/>
              <a:buFont typeface="Arial"/>
              <a:buNone/>
            </a:pP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endParaRPr/>
          </a:p>
          <a:p>
            <a:pPr indent="0" lvl="0" marL="0" marR="0" rtl="0" algn="l">
              <a:lnSpc>
                <a:spcPct val="100000"/>
              </a:lnSpc>
              <a:spcBef>
                <a:spcPts val="0"/>
              </a:spcBef>
              <a:spcAft>
                <a:spcPts val="0"/>
              </a:spcAft>
              <a:buClr>
                <a:srgbClr val="A5A5A5"/>
              </a:buClr>
              <a:buSzPts val="1500"/>
              <a:buFont typeface="Arial"/>
              <a:buNone/>
            </a:pP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endParaRPr/>
          </a:p>
          <a:p>
            <a:pPr indent="0" lvl="0" marL="0" marR="0" rtl="0" algn="l">
              <a:lnSpc>
                <a:spcPct val="100000"/>
              </a:lnSpc>
              <a:spcBef>
                <a:spcPts val="0"/>
              </a:spcBef>
              <a:spcAft>
                <a:spcPts val="0"/>
              </a:spcAft>
              <a:buClr>
                <a:schemeClr val="dk1"/>
              </a:buClr>
              <a:buSzPts val="1500"/>
              <a:buFont typeface="Arial"/>
              <a:buNone/>
            </a:pPr>
            <a:r>
              <a:t/>
            </a:r>
            <a:endParaRPr b="0"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orient="horz" pos="2355">
          <p15:clr>
            <a:srgbClr val="FBAE40"/>
          </p15:clr>
        </p15:guide>
        <p15:guide id="3" orient="horz" pos="2431">
          <p15:clr>
            <a:srgbClr val="FBAE40"/>
          </p15:clr>
        </p15:guide>
        <p15:guide id="4" orient="horz" pos="3947">
          <p15:clr>
            <a:srgbClr val="FBAE40"/>
          </p15:clr>
        </p15:guide>
        <p15:guide id="5" orient="horz" pos="4252">
          <p15:clr>
            <a:srgbClr val="FBAE40"/>
          </p15:clr>
        </p15:guide>
        <p15:guide id="6" orient="horz" pos="1135">
          <p15:clr>
            <a:srgbClr val="FBAE40"/>
          </p15:clr>
        </p15:guide>
        <p15:guide id="7" pos="339">
          <p15:clr>
            <a:srgbClr val="FBAE40"/>
          </p15:clr>
        </p15:guide>
        <p15:guide id="8" pos="7344">
          <p15:clr>
            <a:srgbClr val="FBAE40"/>
          </p15:clr>
        </p15:guide>
        <p15:guide id="9" pos="7159">
          <p15:clr>
            <a:srgbClr val="FBAE40"/>
          </p15:clr>
        </p15:guide>
        <p15:guide id="10" pos="6184">
          <p15:clr>
            <a:srgbClr val="FBAE40"/>
          </p15:clr>
        </p15:guide>
        <p15:guide id="11" pos="1499">
          <p15:clr>
            <a:srgbClr val="FBAE40"/>
          </p15:clr>
        </p15:guide>
        <p15:guide id="12" pos="1804">
          <p15:clr>
            <a:srgbClr val="FBAE40"/>
          </p15:clr>
        </p15:guide>
        <p15:guide id="13" pos="2956">
          <p15:clr>
            <a:srgbClr val="FBAE40"/>
          </p15:clr>
        </p15:guide>
        <p15:guide id="14" pos="3261">
          <p15:clr>
            <a:srgbClr val="FBAE40"/>
          </p15:clr>
        </p15:guide>
        <p15:guide id="15" pos="4423">
          <p15:clr>
            <a:srgbClr val="FBAE40"/>
          </p15:clr>
        </p15:guide>
        <p15:guide id="16" pos="4727">
          <p15:clr>
            <a:srgbClr val="FBAE40"/>
          </p15:clr>
        </p15:guide>
        <p15:guide id="17" pos="5879">
          <p15:clr>
            <a:srgbClr val="FBAE40"/>
          </p15:clr>
        </p15:guide>
        <p15:guide id="18" pos="7039">
          <p15:clr>
            <a:srgbClr val="FBAE40"/>
          </p15:clr>
        </p15:guide>
        <p15:guide id="19" orient="horz" pos="4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able - Option 2">
  <p:cSld name="Text and Table - Option 2">
    <p:spTree>
      <p:nvGrpSpPr>
        <p:cNvPr id="305" name="Shape 305"/>
        <p:cNvGrpSpPr/>
        <p:nvPr/>
      </p:nvGrpSpPr>
      <p:grpSpPr>
        <a:xfrm>
          <a:off x="0" y="0"/>
          <a:ext cx="0" cy="0"/>
          <a:chOff x="0" y="0"/>
          <a:chExt cx="0" cy="0"/>
        </a:xfrm>
      </p:grpSpPr>
      <p:sp>
        <p:nvSpPr>
          <p:cNvPr id="306" name="Google Shape;306;p70"/>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7" name="Google Shape;307;p70"/>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08" name="Google Shape;308;p70"/>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09" name="Google Shape;309;p70"/>
          <p:cNvSpPr txBox="1"/>
          <p:nvPr>
            <p:ph idx="1" type="body"/>
          </p:nvPr>
        </p:nvSpPr>
        <p:spPr>
          <a:xfrm>
            <a:off x="532581" y="1645670"/>
            <a:ext cx="3867331"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70"/>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1" name="Google Shape;311;p70"/>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12" name="Google Shape;312;p70"/>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1033">
          <p15:clr>
            <a:srgbClr val="FBAE40"/>
          </p15:clr>
        </p15:guide>
        <p15:guide id="2" pos="7159">
          <p15:clr>
            <a:srgbClr val="FBAE40"/>
          </p15:clr>
        </p15:guide>
        <p15:guide id="3" orient="horz" pos="4252">
          <p15:clr>
            <a:srgbClr val="FBAE40"/>
          </p15:clr>
        </p15:guide>
        <p15:guide id="4" orient="horz" pos="432">
          <p15:clr>
            <a:srgbClr val="FBAE40"/>
          </p15:clr>
        </p15:guide>
        <p15:guide id="5" orient="horz" pos="3778">
          <p15:clr>
            <a:srgbClr val="FBAE40"/>
          </p15:clr>
        </p15:guide>
        <p15:guide id="6" pos="339">
          <p15:clr>
            <a:srgbClr val="FBAE40"/>
          </p15:clr>
        </p15:guide>
        <p15:guide id="7" pos="2771">
          <p15:clr>
            <a:srgbClr val="FBAE40"/>
          </p15:clr>
        </p15:guide>
        <p15:guide id="8" pos="2999">
          <p15:clr>
            <a:srgbClr val="FBAE40"/>
          </p15:clr>
        </p15:guide>
        <p15:guide id="9" pos="7039">
          <p15:clr>
            <a:srgbClr val="FBAE40"/>
          </p15:clr>
        </p15:guide>
        <p15:guide id="10" pos="73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Table – Option 3">
  <p:cSld name="Text and Table – Option 3">
    <p:spTree>
      <p:nvGrpSpPr>
        <p:cNvPr id="313" name="Shape 313"/>
        <p:cNvGrpSpPr/>
        <p:nvPr/>
      </p:nvGrpSpPr>
      <p:grpSpPr>
        <a:xfrm>
          <a:off x="0" y="0"/>
          <a:ext cx="0" cy="0"/>
          <a:chOff x="0" y="0"/>
          <a:chExt cx="0" cy="0"/>
        </a:xfrm>
      </p:grpSpPr>
      <p:sp>
        <p:nvSpPr>
          <p:cNvPr id="314" name="Google Shape;314;p71"/>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5" name="Google Shape;315;p71"/>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16" name="Google Shape;316;p71"/>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17" name="Google Shape;317;p71"/>
          <p:cNvSpPr txBox="1"/>
          <p:nvPr>
            <p:ph idx="1" type="body"/>
          </p:nvPr>
        </p:nvSpPr>
        <p:spPr>
          <a:xfrm>
            <a:off x="9020441" y="1645670"/>
            <a:ext cx="2638983"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1"/>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 name="Google Shape;319;p71"/>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20" name="Google Shape;320;p71"/>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4252">
          <p15:clr>
            <a:srgbClr val="FBAE40"/>
          </p15:clr>
        </p15:guide>
        <p15:guide id="3" orient="horz" pos="432">
          <p15:clr>
            <a:srgbClr val="FBAE40"/>
          </p15:clr>
        </p15:guide>
        <p15:guide id="4" orient="horz" pos="3778">
          <p15:clr>
            <a:srgbClr val="FBAE40"/>
          </p15:clr>
        </p15:guide>
        <p15:guide id="5" orient="horz" pos="1033">
          <p15:clr>
            <a:srgbClr val="FBAE40"/>
          </p15:clr>
        </p15:guide>
        <p15:guide id="6" pos="7159">
          <p15:clr>
            <a:srgbClr val="FBAE40"/>
          </p15:clr>
        </p15:guide>
        <p15:guide id="7" pos="7039">
          <p15:clr>
            <a:srgbClr val="FBAE40"/>
          </p15:clr>
        </p15:guide>
        <p15:guide id="8" pos="7344">
          <p15:clr>
            <a:srgbClr val="FBAE40"/>
          </p15:clr>
        </p15:guide>
        <p15:guide id="9" pos="2779">
          <p15:clr>
            <a:srgbClr val="FBAE40"/>
          </p15:clr>
        </p15:guide>
        <p15:guide id="10" pos="3007">
          <p15:clr>
            <a:srgbClr val="FBAE40"/>
          </p15:clr>
        </p15:guide>
        <p15:guide id="11" pos="5455">
          <p15:clr>
            <a:srgbClr val="FBAE40"/>
          </p15:clr>
        </p15:guide>
        <p15:guide id="12" pos="56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Text – Option 2">
  <p:cSld name="Chart with Text – Option 2">
    <p:spTree>
      <p:nvGrpSpPr>
        <p:cNvPr id="321" name="Shape 321"/>
        <p:cNvGrpSpPr/>
        <p:nvPr/>
      </p:nvGrpSpPr>
      <p:grpSpPr>
        <a:xfrm>
          <a:off x="0" y="0"/>
          <a:ext cx="0" cy="0"/>
          <a:chOff x="0" y="0"/>
          <a:chExt cx="0" cy="0"/>
        </a:xfrm>
      </p:grpSpPr>
      <p:sp>
        <p:nvSpPr>
          <p:cNvPr id="322" name="Google Shape;322;p72"/>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23" name="Google Shape;323;p72"/>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24" name="Google Shape;324;p72"/>
          <p:cNvSpPr txBox="1"/>
          <p:nvPr>
            <p:ph idx="1" type="body"/>
          </p:nvPr>
        </p:nvSpPr>
        <p:spPr>
          <a:xfrm>
            <a:off x="532581" y="1645670"/>
            <a:ext cx="3867331"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5" name="Google Shape;325;p72"/>
          <p:cNvSpPr/>
          <p:nvPr>
            <p:ph idx="2" type="chart"/>
          </p:nvPr>
        </p:nvSpPr>
        <p:spPr>
          <a:xfrm>
            <a:off x="4754076" y="1645672"/>
            <a:ext cx="6901565" cy="4351337"/>
          </a:xfrm>
          <a:prstGeom prst="rect">
            <a:avLst/>
          </a:prstGeom>
          <a:noFill/>
          <a:ln>
            <a:noFill/>
          </a:ln>
        </p:spPr>
        <p:txBody>
          <a:bodyPr anchorCtr="0" anchor="t" bIns="0" lIns="0" spcFirstLastPara="1" rIns="0" wrap="square" tIns="0">
            <a:normAutofit/>
          </a:bodyPr>
          <a:lstStyle>
            <a:lvl1pPr lvl="0" marR="0" rtl="0" algn="l">
              <a:lnSpc>
                <a:spcPct val="90000"/>
              </a:lnSpc>
              <a:spcBef>
                <a:spcPts val="10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6" name="Google Shape;326;p72"/>
          <p:cNvSpPr txBox="1"/>
          <p:nvPr>
            <p:ph type="title"/>
          </p:nvPr>
        </p:nvSpPr>
        <p:spPr>
          <a:xfrm>
            <a:off x="532580" y="474011"/>
            <a:ext cx="1064024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72"/>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72"/>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29" name="Google Shape;329;p72"/>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4252">
          <p15:clr>
            <a:srgbClr val="FBAE40"/>
          </p15:clr>
        </p15:guide>
        <p15:guide id="3" pos="7039">
          <p15:clr>
            <a:srgbClr val="FBAE40"/>
          </p15:clr>
        </p15:guide>
        <p15:guide id="4" pos="7159">
          <p15:clr>
            <a:srgbClr val="FBAE40"/>
          </p15:clr>
        </p15:guide>
        <p15:guide id="5" pos="7344">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771">
          <p15:clr>
            <a:srgbClr val="FBAE40"/>
          </p15:clr>
        </p15:guide>
        <p15:guide id="10" pos="299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Text – Option 3">
  <p:cSld name="Chart with Text – Option 3">
    <p:spTree>
      <p:nvGrpSpPr>
        <p:cNvPr id="330" name="Shape 330"/>
        <p:cNvGrpSpPr/>
        <p:nvPr/>
      </p:nvGrpSpPr>
      <p:grpSpPr>
        <a:xfrm>
          <a:off x="0" y="0"/>
          <a:ext cx="0" cy="0"/>
          <a:chOff x="0" y="0"/>
          <a:chExt cx="0" cy="0"/>
        </a:xfrm>
      </p:grpSpPr>
      <p:sp>
        <p:nvSpPr>
          <p:cNvPr id="331" name="Google Shape;331;p73"/>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32" name="Google Shape;332;p73"/>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33" name="Google Shape;333;p73"/>
          <p:cNvSpPr txBox="1"/>
          <p:nvPr>
            <p:ph idx="1" type="body"/>
          </p:nvPr>
        </p:nvSpPr>
        <p:spPr>
          <a:xfrm>
            <a:off x="9020441" y="1645670"/>
            <a:ext cx="2638983"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73"/>
          <p:cNvSpPr/>
          <p:nvPr>
            <p:ph idx="2" type="chart"/>
          </p:nvPr>
        </p:nvSpPr>
        <p:spPr>
          <a:xfrm>
            <a:off x="532583" y="1645672"/>
            <a:ext cx="3877796" cy="4351337"/>
          </a:xfrm>
          <a:prstGeom prst="rect">
            <a:avLst/>
          </a:prstGeom>
          <a:noFill/>
          <a:ln>
            <a:noFill/>
          </a:ln>
        </p:spPr>
        <p:txBody>
          <a:bodyPr anchorCtr="0" anchor="t" bIns="0" lIns="0" spcFirstLastPara="1" rIns="0" wrap="square" tIns="0">
            <a:normAutofit/>
          </a:bodyPr>
          <a:lstStyle>
            <a:lvl1pPr lvl="0" marR="0" rtl="0" algn="l">
              <a:lnSpc>
                <a:spcPct val="90000"/>
              </a:lnSpc>
              <a:spcBef>
                <a:spcPts val="10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5" name="Google Shape;335;p73"/>
          <p:cNvSpPr/>
          <p:nvPr>
            <p:ph idx="3" type="chart"/>
          </p:nvPr>
        </p:nvSpPr>
        <p:spPr>
          <a:xfrm>
            <a:off x="4776511" y="1645672"/>
            <a:ext cx="3877796" cy="4351337"/>
          </a:xfrm>
          <a:prstGeom prst="rect">
            <a:avLst/>
          </a:prstGeom>
          <a:noFill/>
          <a:ln>
            <a:noFill/>
          </a:ln>
        </p:spPr>
        <p:txBody>
          <a:bodyPr anchorCtr="0" anchor="t" bIns="0" lIns="0" spcFirstLastPara="1" rIns="0" wrap="square" tIns="0">
            <a:normAutofit/>
          </a:bodyPr>
          <a:lstStyle>
            <a:lvl1pPr lvl="0" marR="0" rtl="0" algn="l">
              <a:lnSpc>
                <a:spcPct val="90000"/>
              </a:lnSpc>
              <a:spcBef>
                <a:spcPts val="10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6" name="Google Shape;336;p73"/>
          <p:cNvSpPr txBox="1"/>
          <p:nvPr>
            <p:ph type="title"/>
          </p:nvPr>
        </p:nvSpPr>
        <p:spPr>
          <a:xfrm>
            <a:off x="532580" y="474011"/>
            <a:ext cx="1064024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73"/>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8" name="Google Shape;338;p73"/>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39" name="Google Shape;339;p73"/>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4252">
          <p15:clr>
            <a:srgbClr val="FBAE40"/>
          </p15:clr>
        </p15:guide>
        <p15:guide id="3" pos="7159">
          <p15:clr>
            <a:srgbClr val="FBAE40"/>
          </p15:clr>
        </p15:guide>
        <p15:guide id="4" pos="7039">
          <p15:clr>
            <a:srgbClr val="FBAE40"/>
          </p15:clr>
        </p15:guide>
        <p15:guide id="5" pos="7344">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779">
          <p15:clr>
            <a:srgbClr val="FBAE40"/>
          </p15:clr>
        </p15:guide>
        <p15:guide id="10" pos="3007">
          <p15:clr>
            <a:srgbClr val="FBAE40"/>
          </p15:clr>
        </p15:guide>
        <p15:guide id="11" pos="5455">
          <p15:clr>
            <a:srgbClr val="FBAE40"/>
          </p15:clr>
        </p15:guide>
        <p15:guide id="12" pos="56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WOT Analysis">
  <p:cSld name="SWOT Analysis">
    <p:spTree>
      <p:nvGrpSpPr>
        <p:cNvPr id="340" name="Shape 340"/>
        <p:cNvGrpSpPr/>
        <p:nvPr/>
      </p:nvGrpSpPr>
      <p:grpSpPr>
        <a:xfrm>
          <a:off x="0" y="0"/>
          <a:ext cx="0" cy="0"/>
          <a:chOff x="0" y="0"/>
          <a:chExt cx="0" cy="0"/>
        </a:xfrm>
      </p:grpSpPr>
      <p:sp>
        <p:nvSpPr>
          <p:cNvPr id="341" name="Google Shape;341;p74"/>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74"/>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43" name="Google Shape;343;p74"/>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44" name="Google Shape;344;p74"/>
          <p:cNvSpPr txBox="1"/>
          <p:nvPr>
            <p:ph idx="1" type="body"/>
          </p:nvPr>
        </p:nvSpPr>
        <p:spPr>
          <a:xfrm>
            <a:off x="557927" y="2873929"/>
            <a:ext cx="2358264" cy="312364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000"/>
              <a:buNone/>
              <a:defRPr b="0" i="0" sz="20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5" name="Google Shape;345;p74"/>
          <p:cNvSpPr txBox="1"/>
          <p:nvPr>
            <p:ph idx="2" type="body"/>
          </p:nvPr>
        </p:nvSpPr>
        <p:spPr>
          <a:xfrm>
            <a:off x="3471073" y="2873929"/>
            <a:ext cx="2358267" cy="312364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000"/>
              <a:buNone/>
              <a:defRPr b="0" i="0" sz="20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74"/>
          <p:cNvSpPr txBox="1"/>
          <p:nvPr>
            <p:ph idx="3" type="body"/>
          </p:nvPr>
        </p:nvSpPr>
        <p:spPr>
          <a:xfrm>
            <a:off x="6384221" y="2873929"/>
            <a:ext cx="2358267" cy="3123646"/>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000"/>
              <a:buNone/>
              <a:defRPr b="0" i="0" sz="20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74"/>
          <p:cNvSpPr txBox="1"/>
          <p:nvPr>
            <p:ph idx="4" type="body"/>
          </p:nvPr>
        </p:nvSpPr>
        <p:spPr>
          <a:xfrm>
            <a:off x="9297372" y="2878143"/>
            <a:ext cx="2358269" cy="311943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000"/>
              <a:buNone/>
              <a:defRPr b="0" i="0" sz="20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p74"/>
          <p:cNvSpPr txBox="1"/>
          <p:nvPr>
            <p:ph idx="5" type="body"/>
          </p:nvPr>
        </p:nvSpPr>
        <p:spPr>
          <a:xfrm>
            <a:off x="557926" y="1985741"/>
            <a:ext cx="2437817" cy="61490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74"/>
          <p:cNvSpPr txBox="1"/>
          <p:nvPr>
            <p:ph idx="6" type="body"/>
          </p:nvPr>
        </p:nvSpPr>
        <p:spPr>
          <a:xfrm>
            <a:off x="3465418" y="1985741"/>
            <a:ext cx="2424887" cy="61490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5"/>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74"/>
          <p:cNvSpPr txBox="1"/>
          <p:nvPr>
            <p:ph idx="7" type="body"/>
          </p:nvPr>
        </p:nvSpPr>
        <p:spPr>
          <a:xfrm>
            <a:off x="6372910" y="1990853"/>
            <a:ext cx="2411955" cy="60471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3"/>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74"/>
          <p:cNvSpPr txBox="1"/>
          <p:nvPr>
            <p:ph idx="8" type="body"/>
          </p:nvPr>
        </p:nvSpPr>
        <p:spPr>
          <a:xfrm>
            <a:off x="9280402" y="1988619"/>
            <a:ext cx="2378201" cy="6069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2"/>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52" name="Google Shape;352;p74"/>
          <p:cNvCxnSpPr/>
          <p:nvPr/>
        </p:nvCxnSpPr>
        <p:spPr>
          <a:xfrm>
            <a:off x="3201425" y="1985741"/>
            <a:ext cx="0" cy="4011834"/>
          </a:xfrm>
          <a:prstGeom prst="straightConnector1">
            <a:avLst/>
          </a:prstGeom>
          <a:noFill/>
          <a:ln cap="flat" cmpd="sng" w="12700">
            <a:solidFill>
              <a:schemeClr val="accent1"/>
            </a:solidFill>
            <a:prstDash val="solid"/>
            <a:miter lim="800000"/>
            <a:headEnd len="sm" w="sm" type="none"/>
            <a:tailEnd len="sm" w="sm" type="none"/>
          </a:ln>
        </p:spPr>
      </p:cxnSp>
      <p:cxnSp>
        <p:nvCxnSpPr>
          <p:cNvPr id="353" name="Google Shape;353;p74"/>
          <p:cNvCxnSpPr/>
          <p:nvPr/>
        </p:nvCxnSpPr>
        <p:spPr>
          <a:xfrm>
            <a:off x="6096000" y="1985741"/>
            <a:ext cx="8965" cy="4011834"/>
          </a:xfrm>
          <a:prstGeom prst="straightConnector1">
            <a:avLst/>
          </a:prstGeom>
          <a:noFill/>
          <a:ln cap="flat" cmpd="sng" w="12700">
            <a:solidFill>
              <a:schemeClr val="accent1"/>
            </a:solidFill>
            <a:prstDash val="solid"/>
            <a:miter lim="800000"/>
            <a:headEnd len="sm" w="sm" type="none"/>
            <a:tailEnd len="sm" w="sm" type="none"/>
          </a:ln>
        </p:spPr>
      </p:cxnSp>
      <p:cxnSp>
        <p:nvCxnSpPr>
          <p:cNvPr id="354" name="Google Shape;354;p74"/>
          <p:cNvCxnSpPr/>
          <p:nvPr/>
        </p:nvCxnSpPr>
        <p:spPr>
          <a:xfrm>
            <a:off x="9005224" y="1985741"/>
            <a:ext cx="0" cy="4011834"/>
          </a:xfrm>
          <a:prstGeom prst="straightConnector1">
            <a:avLst/>
          </a:prstGeom>
          <a:noFill/>
          <a:ln cap="flat" cmpd="sng" w="12700">
            <a:solidFill>
              <a:schemeClr val="accent1"/>
            </a:solidFill>
            <a:prstDash val="solid"/>
            <a:miter lim="800000"/>
            <a:headEnd len="sm" w="sm" type="none"/>
            <a:tailEnd len="sm" w="sm" type="none"/>
          </a:ln>
        </p:spPr>
      </p:cxnSp>
      <p:sp>
        <p:nvSpPr>
          <p:cNvPr id="355" name="Google Shape;355;p74"/>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74"/>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57" name="Google Shape;357;p74"/>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4015">
          <p15:clr>
            <a:srgbClr val="FBAE40"/>
          </p15:clr>
        </p15:guide>
        <p15:guide id="2" orient="horz" pos="1813">
          <p15:clr>
            <a:srgbClr val="FBAE40"/>
          </p15:clr>
        </p15:guide>
        <p15:guide id="3" pos="339">
          <p15:clr>
            <a:srgbClr val="FBAE40"/>
          </p15:clr>
        </p15:guide>
        <p15:guide id="4" pos="7159">
          <p15:clr>
            <a:srgbClr val="FBAE40"/>
          </p15:clr>
        </p15:guide>
        <p15:guide id="5" pos="7039">
          <p15:clr>
            <a:srgbClr val="FBAE40"/>
          </p15:clr>
        </p15:guide>
        <p15:guide id="6" pos="7344">
          <p15:clr>
            <a:srgbClr val="FBAE40"/>
          </p15:clr>
        </p15:guide>
        <p15:guide id="7" orient="horz" pos="432">
          <p15:clr>
            <a:srgbClr val="FBAE40"/>
          </p15:clr>
        </p15:guide>
        <p15:guide id="8" orient="horz" pos="3778">
          <p15:clr>
            <a:srgbClr val="FBAE40"/>
          </p15:clr>
        </p15:guide>
        <p15:guide id="9" orient="horz" pos="1635">
          <p15:clr>
            <a:srgbClr val="FBAE40"/>
          </p15:clr>
        </p15:guide>
        <p15:guide id="10" orient="horz" pos="1254">
          <p15:clr>
            <a:srgbClr val="FBAE40"/>
          </p15:clr>
        </p15:guide>
        <p15:guide id="11" orient="horz" pos="4252">
          <p15:clr>
            <a:srgbClr val="FBAE40"/>
          </p15:clr>
        </p15:guide>
        <p15:guide id="12" pos="1839">
          <p15:clr>
            <a:srgbClr val="FBAE40"/>
          </p15:clr>
        </p15:guide>
        <p15:guide id="13" pos="2185">
          <p15:clr>
            <a:srgbClr val="FBAE40"/>
          </p15:clr>
        </p15:guide>
        <p15:guide id="14" pos="3668">
          <p15:clr>
            <a:srgbClr val="FBAE40"/>
          </p15:clr>
        </p15:guide>
        <p15:guide id="15" pos="5507">
          <p15:clr>
            <a:srgbClr val="FBAE40"/>
          </p15:clr>
        </p15:guide>
        <p15:guide id="16" pos="58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Text – Option 1">
  <p:cSld name="Chart with Text – Option 1">
    <p:spTree>
      <p:nvGrpSpPr>
        <p:cNvPr id="34" name="Shape 34"/>
        <p:cNvGrpSpPr/>
        <p:nvPr/>
      </p:nvGrpSpPr>
      <p:grpSpPr>
        <a:xfrm>
          <a:off x="0" y="0"/>
          <a:ext cx="0" cy="0"/>
          <a:chOff x="0" y="0"/>
          <a:chExt cx="0" cy="0"/>
        </a:xfrm>
      </p:grpSpPr>
      <p:sp>
        <p:nvSpPr>
          <p:cNvPr id="35" name="Google Shape;35;p39"/>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6" name="Google Shape;36;p39"/>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7" name="Google Shape;37;p39"/>
          <p:cNvSpPr txBox="1"/>
          <p:nvPr>
            <p:ph idx="1" type="body"/>
          </p:nvPr>
        </p:nvSpPr>
        <p:spPr>
          <a:xfrm>
            <a:off x="7792089" y="1645670"/>
            <a:ext cx="3867331" cy="4351338"/>
          </a:xfrm>
          <a:prstGeom prst="rect">
            <a:avLst/>
          </a:prstGeom>
          <a:noFill/>
          <a:ln>
            <a:noFill/>
          </a:ln>
        </p:spPr>
        <p:txBody>
          <a:bodyPr anchorCtr="0" anchor="t" bIns="0" lIns="0" spcFirstLastPara="1" rIns="0" wrap="square" tIns="0">
            <a:normAutofit/>
          </a:bodyPr>
          <a:lstStyle>
            <a:lvl1pPr indent="-381000" lvl="0" marL="457200" algn="l">
              <a:lnSpc>
                <a:spcPct val="100000"/>
              </a:lnSpc>
              <a:spcBef>
                <a:spcPts val="1000"/>
              </a:spcBef>
              <a:spcAft>
                <a:spcPts val="0"/>
              </a:spcAft>
              <a:buSzPts val="2400"/>
              <a:buChar char="•"/>
              <a:defRPr b="0" i="0">
                <a:latin typeface="Arial"/>
                <a:ea typeface="Arial"/>
                <a:cs typeface="Arial"/>
                <a:sym typeface="Arial"/>
              </a:defRPr>
            </a:lvl1pPr>
            <a:lvl2pPr indent="-355600" lvl="1" marL="914400" algn="l">
              <a:lnSpc>
                <a:spcPct val="100000"/>
              </a:lnSpc>
              <a:spcBef>
                <a:spcPts val="500"/>
              </a:spcBef>
              <a:spcAft>
                <a:spcPts val="0"/>
              </a:spcAft>
              <a:buSzPts val="2000"/>
              <a:buChar char="•"/>
              <a:defRPr b="0" i="0">
                <a:latin typeface="Arial"/>
                <a:ea typeface="Arial"/>
                <a:cs typeface="Arial"/>
                <a:sym typeface="Arial"/>
              </a:defRPr>
            </a:lvl2pPr>
            <a:lvl3pPr indent="-342900" lvl="2" marL="1371600" algn="l">
              <a:lnSpc>
                <a:spcPct val="100000"/>
              </a:lnSpc>
              <a:spcBef>
                <a:spcPts val="500"/>
              </a:spcBef>
              <a:spcAft>
                <a:spcPts val="0"/>
              </a:spcAft>
              <a:buSzPts val="1800"/>
              <a:buChar char="•"/>
              <a:defRPr b="0" i="0">
                <a:latin typeface="Arial"/>
                <a:ea typeface="Arial"/>
                <a:cs typeface="Arial"/>
                <a:sym typeface="Arial"/>
              </a:defRPr>
            </a:lvl3pPr>
            <a:lvl4pPr indent="-330200" lvl="3" marL="1828800" algn="l">
              <a:lnSpc>
                <a:spcPct val="100000"/>
              </a:lnSpc>
              <a:spcBef>
                <a:spcPts val="500"/>
              </a:spcBef>
              <a:spcAft>
                <a:spcPts val="0"/>
              </a:spcAft>
              <a:buSzPts val="1600"/>
              <a:buChar char="•"/>
              <a:defRPr b="0" i="0">
                <a:latin typeface="Arial"/>
                <a:ea typeface="Arial"/>
                <a:cs typeface="Arial"/>
                <a:sym typeface="Arial"/>
              </a:defRPr>
            </a:lvl4pPr>
            <a:lvl5pPr indent="-330200" lvl="4" marL="2286000" algn="l">
              <a:lnSpc>
                <a:spcPct val="100000"/>
              </a:lnSpc>
              <a:spcBef>
                <a:spcPts val="500"/>
              </a:spcBef>
              <a:spcAft>
                <a:spcPts val="0"/>
              </a:spcAft>
              <a:buSzPts val="1600"/>
              <a:buChar char="•"/>
              <a:defRPr b="0" i="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9"/>
          <p:cNvSpPr/>
          <p:nvPr>
            <p:ph idx="2" type="chart"/>
          </p:nvPr>
        </p:nvSpPr>
        <p:spPr>
          <a:xfrm>
            <a:off x="532580" y="1645672"/>
            <a:ext cx="6901565" cy="4351337"/>
          </a:xfrm>
          <a:prstGeom prst="rect">
            <a:avLst/>
          </a:prstGeom>
          <a:noFill/>
          <a:ln>
            <a:noFill/>
          </a:ln>
        </p:spPr>
        <p:txBody>
          <a:bodyPr anchorCtr="0" anchor="t" bIns="0" lIns="0" spcFirstLastPara="1" rIns="0" wrap="square" tIns="0">
            <a:normAutofit/>
          </a:bodyPr>
          <a:lstStyle>
            <a:lvl1pPr lvl="0" marR="0" rtl="0" algn="l">
              <a:lnSpc>
                <a:spcPct val="90000"/>
              </a:lnSpc>
              <a:spcBef>
                <a:spcPts val="10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39"/>
          <p:cNvSpPr txBox="1"/>
          <p:nvPr>
            <p:ph type="title"/>
          </p:nvPr>
        </p:nvSpPr>
        <p:spPr>
          <a:xfrm>
            <a:off x="532580" y="474011"/>
            <a:ext cx="1064024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9"/>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 name="Google Shape;41;p39"/>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42" name="Google Shape;42;p39"/>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7159">
          <p15:clr>
            <a:srgbClr val="FBAE40"/>
          </p15:clr>
        </p15:guide>
        <p15:guide id="2" orient="horz" pos="4252">
          <p15:clr>
            <a:srgbClr val="FBAE40"/>
          </p15:clr>
        </p15:guide>
        <p15:guide id="3" pos="339">
          <p15:clr>
            <a:srgbClr val="FBAE40"/>
          </p15:clr>
        </p15:guide>
        <p15:guide id="4" orient="horz" pos="432">
          <p15:clr>
            <a:srgbClr val="FBAE40"/>
          </p15:clr>
        </p15:guide>
        <p15:guide id="5" pos="7039">
          <p15:clr>
            <a:srgbClr val="FBAE40"/>
          </p15:clr>
        </p15:guide>
        <p15:guide id="6" pos="7344">
          <p15:clr>
            <a:srgbClr val="FBAE40"/>
          </p15:clr>
        </p15:guide>
        <p15:guide id="7" pos="4684">
          <p15:clr>
            <a:srgbClr val="FBAE40"/>
          </p15:clr>
        </p15:guide>
        <p15:guide id="8" pos="4904">
          <p15:clr>
            <a:srgbClr val="FBAE40"/>
          </p15:clr>
        </p15:guide>
        <p15:guide id="9" orient="horz" pos="1033">
          <p15:clr>
            <a:srgbClr val="FBAE40"/>
          </p15:clr>
        </p15:guide>
        <p15:guide id="10" orient="horz" pos="377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ST Analysis">
  <p:cSld name="PEST Analysis">
    <p:spTree>
      <p:nvGrpSpPr>
        <p:cNvPr id="358" name="Shape 358"/>
        <p:cNvGrpSpPr/>
        <p:nvPr/>
      </p:nvGrpSpPr>
      <p:grpSpPr>
        <a:xfrm>
          <a:off x="0" y="0"/>
          <a:ext cx="0" cy="0"/>
          <a:chOff x="0" y="0"/>
          <a:chExt cx="0" cy="0"/>
        </a:xfrm>
      </p:grpSpPr>
      <p:sp>
        <p:nvSpPr>
          <p:cNvPr id="359" name="Google Shape;359;p75"/>
          <p:cNvSpPr txBox="1"/>
          <p:nvPr>
            <p:ph type="title"/>
          </p:nvPr>
        </p:nvSpPr>
        <p:spPr>
          <a:xfrm>
            <a:off x="536361" y="476722"/>
            <a:ext cx="9259723"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75"/>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61" name="Google Shape;361;p75"/>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62" name="Google Shape;362;p75"/>
          <p:cNvSpPr txBox="1"/>
          <p:nvPr>
            <p:ph idx="1" type="body"/>
          </p:nvPr>
        </p:nvSpPr>
        <p:spPr>
          <a:xfrm>
            <a:off x="3328089" y="1882464"/>
            <a:ext cx="8327553" cy="7685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0" i="0" sz="18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3" name="Google Shape;363;p75"/>
          <p:cNvSpPr txBox="1"/>
          <p:nvPr>
            <p:ph idx="2" type="body"/>
          </p:nvPr>
        </p:nvSpPr>
        <p:spPr>
          <a:xfrm>
            <a:off x="557927" y="1887429"/>
            <a:ext cx="2432408" cy="76854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4" name="Google Shape;364;p75"/>
          <p:cNvSpPr txBox="1"/>
          <p:nvPr>
            <p:ph idx="3" type="body"/>
          </p:nvPr>
        </p:nvSpPr>
        <p:spPr>
          <a:xfrm>
            <a:off x="557927" y="3031847"/>
            <a:ext cx="2432408" cy="76854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5"/>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75"/>
          <p:cNvSpPr txBox="1"/>
          <p:nvPr>
            <p:ph idx="4" type="body"/>
          </p:nvPr>
        </p:nvSpPr>
        <p:spPr>
          <a:xfrm>
            <a:off x="557927" y="4176265"/>
            <a:ext cx="2432408" cy="76854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3"/>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75"/>
          <p:cNvSpPr txBox="1"/>
          <p:nvPr>
            <p:ph idx="5" type="body"/>
          </p:nvPr>
        </p:nvSpPr>
        <p:spPr>
          <a:xfrm>
            <a:off x="536360" y="5320684"/>
            <a:ext cx="2432408" cy="76854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2400"/>
              <a:buNone/>
              <a:defRPr b="1" i="0" sz="2400">
                <a:solidFill>
                  <a:schemeClr val="accent2"/>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67" name="Google Shape;367;p75"/>
          <p:cNvCxnSpPr/>
          <p:nvPr/>
        </p:nvCxnSpPr>
        <p:spPr>
          <a:xfrm rot="10800000">
            <a:off x="557927" y="2847664"/>
            <a:ext cx="11097712" cy="0"/>
          </a:xfrm>
          <a:prstGeom prst="straightConnector1">
            <a:avLst/>
          </a:prstGeom>
          <a:noFill/>
          <a:ln cap="flat" cmpd="sng" w="12700">
            <a:solidFill>
              <a:schemeClr val="accent1"/>
            </a:solidFill>
            <a:prstDash val="solid"/>
            <a:miter lim="800000"/>
            <a:headEnd len="sm" w="sm" type="none"/>
            <a:tailEnd len="sm" w="sm" type="none"/>
          </a:ln>
        </p:spPr>
      </p:cxnSp>
      <p:cxnSp>
        <p:nvCxnSpPr>
          <p:cNvPr id="368" name="Google Shape;368;p75"/>
          <p:cNvCxnSpPr/>
          <p:nvPr/>
        </p:nvCxnSpPr>
        <p:spPr>
          <a:xfrm rot="10800000">
            <a:off x="557927" y="3999957"/>
            <a:ext cx="11097712" cy="0"/>
          </a:xfrm>
          <a:prstGeom prst="straightConnector1">
            <a:avLst/>
          </a:prstGeom>
          <a:noFill/>
          <a:ln cap="flat" cmpd="sng" w="12700">
            <a:solidFill>
              <a:schemeClr val="accent1"/>
            </a:solidFill>
            <a:prstDash val="solid"/>
            <a:miter lim="800000"/>
            <a:headEnd len="sm" w="sm" type="none"/>
            <a:tailEnd len="sm" w="sm" type="none"/>
          </a:ln>
        </p:spPr>
      </p:cxnSp>
      <p:cxnSp>
        <p:nvCxnSpPr>
          <p:cNvPr id="369" name="Google Shape;369;p75"/>
          <p:cNvCxnSpPr/>
          <p:nvPr/>
        </p:nvCxnSpPr>
        <p:spPr>
          <a:xfrm rot="10800000">
            <a:off x="557927" y="5137381"/>
            <a:ext cx="11097712" cy="0"/>
          </a:xfrm>
          <a:prstGeom prst="straightConnector1">
            <a:avLst/>
          </a:prstGeom>
          <a:noFill/>
          <a:ln cap="flat" cmpd="sng" w="12700">
            <a:solidFill>
              <a:schemeClr val="accent1"/>
            </a:solidFill>
            <a:prstDash val="solid"/>
            <a:miter lim="800000"/>
            <a:headEnd len="sm" w="sm" type="none"/>
            <a:tailEnd len="sm" w="sm" type="none"/>
          </a:ln>
        </p:spPr>
      </p:cxnSp>
      <p:sp>
        <p:nvSpPr>
          <p:cNvPr id="370" name="Google Shape;370;p75"/>
          <p:cNvSpPr txBox="1"/>
          <p:nvPr>
            <p:ph idx="6" type="body"/>
          </p:nvPr>
        </p:nvSpPr>
        <p:spPr>
          <a:xfrm>
            <a:off x="3328089" y="3034757"/>
            <a:ext cx="8327553" cy="7685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0" i="0" sz="18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1" name="Google Shape;371;p75"/>
          <p:cNvSpPr txBox="1"/>
          <p:nvPr>
            <p:ph idx="7" type="body"/>
          </p:nvPr>
        </p:nvSpPr>
        <p:spPr>
          <a:xfrm>
            <a:off x="3328089" y="4179906"/>
            <a:ext cx="8327553" cy="7685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0" i="0" sz="18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2" name="Google Shape;372;p75"/>
          <p:cNvSpPr txBox="1"/>
          <p:nvPr>
            <p:ph idx="8" type="body"/>
          </p:nvPr>
        </p:nvSpPr>
        <p:spPr>
          <a:xfrm>
            <a:off x="3328089" y="5329959"/>
            <a:ext cx="8327553" cy="7685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0" i="0" sz="180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75"/>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p75"/>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75" name="Google Shape;375;p75"/>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7039">
          <p15:clr>
            <a:srgbClr val="FBAE40"/>
          </p15:clr>
        </p15:guide>
        <p15:guide id="2" orient="horz" pos="3837">
          <p15:clr>
            <a:srgbClr val="FBAE40"/>
          </p15:clr>
        </p15:guide>
        <p15:guide id="3" pos="7159">
          <p15:clr>
            <a:srgbClr val="FBAE40"/>
          </p15:clr>
        </p15:guide>
        <p15:guide id="4" pos="339">
          <p15:clr>
            <a:srgbClr val="FBAE40"/>
          </p15:clr>
        </p15:guide>
        <p15:guide id="5" pos="1880">
          <p15:clr>
            <a:srgbClr val="FBAE40"/>
          </p15:clr>
        </p15:guide>
        <p15:guide id="6" pos="2092">
          <p15:clr>
            <a:srgbClr val="FBAE40"/>
          </p15:clr>
        </p15:guide>
        <p15:guide id="7" pos="7344">
          <p15:clr>
            <a:srgbClr val="FBAE40"/>
          </p15:clr>
        </p15:guide>
        <p15:guide id="8" orient="horz" pos="3354">
          <p15:clr>
            <a:srgbClr val="FBAE40"/>
          </p15:clr>
        </p15:guide>
        <p15:guide id="9" orient="horz" pos="3117">
          <p15:clr>
            <a:srgbClr val="FBAE40"/>
          </p15:clr>
        </p15:guide>
        <p15:guide id="10" orient="horz" pos="2634">
          <p15:clr>
            <a:srgbClr val="FBAE40"/>
          </p15:clr>
        </p15:guide>
        <p15:guide id="11" orient="horz" pos="2397">
          <p15:clr>
            <a:srgbClr val="FBAE40"/>
          </p15:clr>
        </p15:guide>
        <p15:guide id="12" orient="horz" pos="1906">
          <p15:clr>
            <a:srgbClr val="FBAE40"/>
          </p15:clr>
        </p15:guide>
        <p15:guide id="13" orient="horz" pos="1677">
          <p15:clr>
            <a:srgbClr val="FBAE40"/>
          </p15:clr>
        </p15:guide>
        <p15:guide id="14" orient="horz" pos="1186">
          <p15:clr>
            <a:srgbClr val="FBAE40"/>
          </p15:clr>
        </p15:guide>
        <p15:guide id="15" orient="horz" pos="432">
          <p15:clr>
            <a:srgbClr val="FBAE40"/>
          </p15:clr>
        </p15:guide>
        <p15:guide id="16" orient="horz" pos="425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ntt Chart">
  <p:cSld name="Gantt Chart">
    <p:spTree>
      <p:nvGrpSpPr>
        <p:cNvPr id="376" name="Shape 376"/>
        <p:cNvGrpSpPr/>
        <p:nvPr/>
      </p:nvGrpSpPr>
      <p:grpSpPr>
        <a:xfrm>
          <a:off x="0" y="0"/>
          <a:ext cx="0" cy="0"/>
          <a:chOff x="0" y="0"/>
          <a:chExt cx="0" cy="0"/>
        </a:xfrm>
      </p:grpSpPr>
      <p:graphicFrame>
        <p:nvGraphicFramePr>
          <p:cNvPr id="377" name="Google Shape;377;p76"/>
          <p:cNvGraphicFramePr/>
          <p:nvPr/>
        </p:nvGraphicFramePr>
        <p:xfrm>
          <a:off x="817760" y="1531933"/>
          <a:ext cx="3000000" cy="3000000"/>
        </p:xfrm>
        <a:graphic>
          <a:graphicData uri="http://schemas.openxmlformats.org/drawingml/2006/table">
            <a:tbl>
              <a:tblPr>
                <a:noFill/>
                <a:tableStyleId>{BE0EFD85-5B60-483E-B5D1-2A2C9120AE38}</a:tableStyleId>
              </a:tblPr>
              <a:tblGrid>
                <a:gridCol w="1035100"/>
                <a:gridCol w="816900"/>
                <a:gridCol w="816900"/>
                <a:gridCol w="816900"/>
                <a:gridCol w="816900"/>
                <a:gridCol w="816900"/>
                <a:gridCol w="816900"/>
                <a:gridCol w="816900"/>
                <a:gridCol w="816900"/>
                <a:gridCol w="816900"/>
                <a:gridCol w="816900"/>
                <a:gridCol w="816900"/>
                <a:gridCol w="816900"/>
              </a:tblGrid>
              <a:tr h="618325">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Jan</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Feb</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Mar</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Apr</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May</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Jun</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Jul</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Aug</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Sep</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Oct</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Nov</a:t>
                      </a:r>
                      <a:endParaRPr/>
                    </a:p>
                  </a:txBody>
                  <a:tcPr marT="45725" marB="45725" marR="91450" marL="91450">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400">
                          <a:latin typeface="Arial"/>
                          <a:ea typeface="Arial"/>
                          <a:cs typeface="Arial"/>
                          <a:sym typeface="Arial"/>
                        </a:rPr>
                        <a:t>Dec</a:t>
                      </a:r>
                      <a:endParaRPr/>
                    </a:p>
                  </a:txBody>
                  <a:tcPr marT="45725" marB="45725" marR="91450" marL="91450">
                    <a:lnL cap="flat" cmpd="sng" w="12700">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051425">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12700">
                      <a:solidFill>
                        <a:srgbClr val="F2F2F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1400">
                        <a:latin typeface="Arial"/>
                        <a:ea typeface="Arial"/>
                        <a:cs typeface="Arial"/>
                        <a:sym typeface="Arial"/>
                      </a:endParaRPr>
                    </a:p>
                  </a:txBody>
                  <a:tcPr marT="45725" marB="45725" marR="91450" marL="91450" anchor="ctr">
                    <a:lnL cap="flat" cmpd="sng" w="12700">
                      <a:solidFill>
                        <a:srgbClr val="F2F2F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78" name="Google Shape;378;p76"/>
          <p:cNvSpPr txBox="1"/>
          <p:nvPr>
            <p:ph type="title"/>
          </p:nvPr>
        </p:nvSpPr>
        <p:spPr>
          <a:xfrm>
            <a:off x="536360" y="495867"/>
            <a:ext cx="10638053"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76"/>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80" name="Google Shape;380;p76"/>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381" name="Google Shape;381;p76"/>
          <p:cNvSpPr txBox="1"/>
          <p:nvPr>
            <p:ph idx="1" type="body"/>
          </p:nvPr>
        </p:nvSpPr>
        <p:spPr>
          <a:xfrm>
            <a:off x="536359" y="2009908"/>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76"/>
          <p:cNvSpPr txBox="1"/>
          <p:nvPr>
            <p:ph idx="2" type="body"/>
          </p:nvPr>
        </p:nvSpPr>
        <p:spPr>
          <a:xfrm>
            <a:off x="2081565" y="3052038"/>
            <a:ext cx="3910361"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3" name="Google Shape;383;p76"/>
          <p:cNvSpPr txBox="1"/>
          <p:nvPr>
            <p:ph idx="3" type="body"/>
          </p:nvPr>
        </p:nvSpPr>
        <p:spPr>
          <a:xfrm>
            <a:off x="536359" y="2531360"/>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76"/>
          <p:cNvSpPr txBox="1"/>
          <p:nvPr>
            <p:ph idx="4" type="body"/>
          </p:nvPr>
        </p:nvSpPr>
        <p:spPr>
          <a:xfrm>
            <a:off x="5189038" y="3574264"/>
            <a:ext cx="2988527"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p76"/>
          <p:cNvSpPr txBox="1"/>
          <p:nvPr>
            <p:ph idx="5" type="body"/>
          </p:nvPr>
        </p:nvSpPr>
        <p:spPr>
          <a:xfrm>
            <a:off x="536359" y="3052812"/>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p76"/>
          <p:cNvSpPr txBox="1"/>
          <p:nvPr>
            <p:ph idx="6" type="body"/>
          </p:nvPr>
        </p:nvSpPr>
        <p:spPr>
          <a:xfrm>
            <a:off x="3260029" y="4102225"/>
            <a:ext cx="7036264"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76"/>
          <p:cNvSpPr txBox="1"/>
          <p:nvPr>
            <p:ph idx="7" type="body"/>
          </p:nvPr>
        </p:nvSpPr>
        <p:spPr>
          <a:xfrm>
            <a:off x="536359" y="3574264"/>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8" name="Google Shape;388;p76"/>
          <p:cNvSpPr txBox="1"/>
          <p:nvPr>
            <p:ph idx="8" type="body"/>
          </p:nvPr>
        </p:nvSpPr>
        <p:spPr>
          <a:xfrm>
            <a:off x="6222383" y="4617168"/>
            <a:ext cx="4832196"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76"/>
          <p:cNvSpPr txBox="1"/>
          <p:nvPr>
            <p:ph idx="9" type="body"/>
          </p:nvPr>
        </p:nvSpPr>
        <p:spPr>
          <a:xfrm>
            <a:off x="536359" y="4095716"/>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p76"/>
          <p:cNvSpPr txBox="1"/>
          <p:nvPr>
            <p:ph idx="13" type="body"/>
          </p:nvPr>
        </p:nvSpPr>
        <p:spPr>
          <a:xfrm>
            <a:off x="2081564" y="5138620"/>
            <a:ext cx="5332965"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76"/>
          <p:cNvSpPr txBox="1"/>
          <p:nvPr>
            <p:ph idx="14" type="body"/>
          </p:nvPr>
        </p:nvSpPr>
        <p:spPr>
          <a:xfrm>
            <a:off x="536359" y="5660073"/>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2" name="Google Shape;392;p76"/>
          <p:cNvSpPr txBox="1"/>
          <p:nvPr>
            <p:ph idx="15" type="body"/>
          </p:nvPr>
        </p:nvSpPr>
        <p:spPr>
          <a:xfrm>
            <a:off x="4601737" y="5660073"/>
            <a:ext cx="6452837"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3" name="Google Shape;393;p76"/>
          <p:cNvSpPr txBox="1"/>
          <p:nvPr>
            <p:ph idx="16" type="body"/>
          </p:nvPr>
        </p:nvSpPr>
        <p:spPr>
          <a:xfrm>
            <a:off x="536359" y="4617168"/>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p76"/>
          <p:cNvSpPr txBox="1"/>
          <p:nvPr>
            <p:ph idx="17" type="body"/>
          </p:nvPr>
        </p:nvSpPr>
        <p:spPr>
          <a:xfrm>
            <a:off x="536359" y="5138620"/>
            <a:ext cx="711200" cy="2567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600"/>
              <a:buNone/>
              <a:defRPr b="0" i="0" sz="1600">
                <a:solidFill>
                  <a:srgbClr val="00624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5" name="Google Shape;395;p76"/>
          <p:cNvSpPr txBox="1"/>
          <p:nvPr>
            <p:ph idx="18" type="body"/>
          </p:nvPr>
        </p:nvSpPr>
        <p:spPr>
          <a:xfrm>
            <a:off x="3419706" y="2539082"/>
            <a:ext cx="5657387"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6" name="Google Shape;396;p76"/>
          <p:cNvSpPr txBox="1"/>
          <p:nvPr>
            <p:ph idx="19" type="body"/>
          </p:nvPr>
        </p:nvSpPr>
        <p:spPr>
          <a:xfrm>
            <a:off x="1868360" y="2011556"/>
            <a:ext cx="4277293" cy="256734"/>
          </a:xfrm>
          <a:prstGeom prst="rect">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400"/>
              <a:buNone/>
              <a:defRPr b="0" i="0" sz="140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7" name="Google Shape;397;p76"/>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8" name="Google Shape;398;p76"/>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399" name="Google Shape;399;p76"/>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4252">
          <p15:clr>
            <a:srgbClr val="FBAE40"/>
          </p15:clr>
        </p15:guide>
        <p15:guide id="3" pos="7159">
          <p15:clr>
            <a:srgbClr val="FBAE40"/>
          </p15:clr>
        </p15:guide>
        <p15:guide id="4" pos="7039">
          <p15:clr>
            <a:srgbClr val="FBAE40"/>
          </p15:clr>
        </p15:guide>
        <p15:guide id="5" pos="7344">
          <p15:clr>
            <a:srgbClr val="FBAE40"/>
          </p15:clr>
        </p15:guide>
        <p15:guide id="6" orient="horz" pos="3905">
          <p15:clr>
            <a:srgbClr val="FBAE40"/>
          </p15:clr>
        </p15:guide>
        <p15:guide id="7" orient="horz" pos="966">
          <p15:clr>
            <a:srgbClr val="FBAE40"/>
          </p15:clr>
        </p15:guide>
        <p15:guide id="8" pos="788">
          <p15:clr>
            <a:srgbClr val="FBAE40"/>
          </p15:clr>
        </p15:guide>
        <p15:guide id="9" orient="horz" pos="4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0" name="Shape 400"/>
        <p:cNvGrpSpPr/>
        <p:nvPr/>
      </p:nvGrpSpPr>
      <p:grpSpPr>
        <a:xfrm>
          <a:off x="0" y="0"/>
          <a:ext cx="0" cy="0"/>
          <a:chOff x="0" y="0"/>
          <a:chExt cx="0" cy="0"/>
        </a:xfrm>
      </p:grpSpPr>
      <p:sp>
        <p:nvSpPr>
          <p:cNvPr id="401" name="Google Shape;401;p77"/>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ts - Separate">
  <p:cSld name="Facts - Separate">
    <p:spTree>
      <p:nvGrpSpPr>
        <p:cNvPr id="402" name="Shape 402"/>
        <p:cNvGrpSpPr/>
        <p:nvPr/>
      </p:nvGrpSpPr>
      <p:grpSpPr>
        <a:xfrm>
          <a:off x="0" y="0"/>
          <a:ext cx="0" cy="0"/>
          <a:chOff x="0" y="0"/>
          <a:chExt cx="0" cy="0"/>
        </a:xfrm>
      </p:grpSpPr>
      <p:sp>
        <p:nvSpPr>
          <p:cNvPr id="403" name="Google Shape;403;p78"/>
          <p:cNvSpPr txBox="1"/>
          <p:nvPr>
            <p:ph idx="1" type="body"/>
          </p:nvPr>
        </p:nvSpPr>
        <p:spPr>
          <a:xfrm>
            <a:off x="535431" y="5841108"/>
            <a:ext cx="3420932" cy="173930"/>
          </a:xfrm>
          <a:prstGeom prst="rect">
            <a:avLst/>
          </a:prstGeom>
          <a:solidFill>
            <a:schemeClr val="accent2"/>
          </a:solidFill>
          <a:ln>
            <a:noFill/>
          </a:ln>
        </p:spPr>
        <p:txBody>
          <a:bodyPr anchorCtr="0" anchor="ctr" bIns="0" lIns="396000" spcFirstLastPara="1" rIns="396000" wrap="square" tIns="0">
            <a:noAutofit/>
          </a:bodyPr>
          <a:lstStyle>
            <a:lvl1pPr indent="-228600" lvl="0" marL="457200" algn="l">
              <a:lnSpc>
                <a:spcPct val="90000"/>
              </a:lnSpc>
              <a:spcBef>
                <a:spcPts val="1000"/>
              </a:spcBef>
              <a:spcAft>
                <a:spcPts val="0"/>
              </a:spcAft>
              <a:buSzPts val="1100"/>
              <a:buNone/>
              <a:defRPr b="1" sz="1100">
                <a:solidFill>
                  <a:schemeClr val="accent2"/>
                </a:solidFill>
                <a:latin typeface="Arial"/>
                <a:ea typeface="Arial"/>
                <a:cs typeface="Arial"/>
                <a:sym typeface="Arial"/>
              </a:defRPr>
            </a:lvl1pPr>
            <a:lvl2pPr indent="-228600" lvl="1" marL="914400" algn="l">
              <a:lnSpc>
                <a:spcPct val="90000"/>
              </a:lnSpc>
              <a:spcBef>
                <a:spcPts val="500"/>
              </a:spcBef>
              <a:spcAft>
                <a:spcPts val="0"/>
              </a:spcAft>
              <a:buSzPts val="1800"/>
              <a:buNone/>
              <a:defRPr b="1" sz="1800">
                <a:solidFill>
                  <a:schemeClr val="lt1"/>
                </a:solidFill>
              </a:defRPr>
            </a:lvl2pPr>
            <a:lvl3pPr indent="-228600" lvl="2" marL="1371600" algn="l">
              <a:lnSpc>
                <a:spcPct val="90000"/>
              </a:lnSpc>
              <a:spcBef>
                <a:spcPts val="500"/>
              </a:spcBef>
              <a:spcAft>
                <a:spcPts val="0"/>
              </a:spcAft>
              <a:buSzPts val="1800"/>
              <a:buNone/>
              <a:defRPr b="1" sz="1800">
                <a:solidFill>
                  <a:schemeClr val="lt1"/>
                </a:solidFill>
              </a:defRPr>
            </a:lvl3pPr>
            <a:lvl4pPr indent="-228600" lvl="3" marL="1828800" algn="l">
              <a:lnSpc>
                <a:spcPct val="90000"/>
              </a:lnSpc>
              <a:spcBef>
                <a:spcPts val="500"/>
              </a:spcBef>
              <a:spcAft>
                <a:spcPts val="0"/>
              </a:spcAft>
              <a:buSzPts val="1800"/>
              <a:buNone/>
              <a:defRPr b="1" sz="1800">
                <a:solidFill>
                  <a:schemeClr val="lt1"/>
                </a:solidFill>
              </a:defRPr>
            </a:lvl4pPr>
            <a:lvl5pPr indent="-228600" lvl="4" marL="2286000" algn="l">
              <a:lnSpc>
                <a:spcPct val="90000"/>
              </a:lnSpc>
              <a:spcBef>
                <a:spcPts val="500"/>
              </a:spcBef>
              <a:spcAft>
                <a:spcPts val="0"/>
              </a:spcAft>
              <a:buSzPts val="1800"/>
              <a:buNone/>
              <a:defRPr b="1"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p78"/>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78"/>
          <p:cNvSpPr txBox="1"/>
          <p:nvPr>
            <p:ph idx="2" type="body"/>
          </p:nvPr>
        </p:nvSpPr>
        <p:spPr>
          <a:xfrm>
            <a:off x="535431" y="2442410"/>
            <a:ext cx="3420932" cy="3420000"/>
          </a:xfrm>
          <a:prstGeom prst="rect">
            <a:avLst/>
          </a:prstGeom>
          <a:solidFill>
            <a:schemeClr val="accent1"/>
          </a:solidFill>
          <a:ln>
            <a:noFill/>
          </a:ln>
        </p:spPr>
        <p:txBody>
          <a:bodyPr anchorCtr="0" anchor="t" bIns="0" lIns="396000" spcFirstLastPara="1" rIns="396000" wrap="square" tIns="360000">
            <a:normAutofit/>
          </a:bodyPr>
          <a:lstStyle>
            <a:lvl1pPr indent="-228600" lvl="0" marL="457200" algn="l">
              <a:lnSpc>
                <a:spcPct val="90000"/>
              </a:lnSpc>
              <a:spcBef>
                <a:spcPts val="1000"/>
              </a:spcBef>
              <a:spcAft>
                <a:spcPts val="0"/>
              </a:spcAft>
              <a:buSzPts val="1800"/>
              <a:buNone/>
              <a:defRPr sz="1800">
                <a:solidFill>
                  <a:schemeClr val="lt1"/>
                </a:solidFill>
                <a:latin typeface="Verdana"/>
                <a:ea typeface="Verdana"/>
                <a:cs typeface="Verdana"/>
                <a:sym typeface="Verdana"/>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p78"/>
          <p:cNvSpPr txBox="1"/>
          <p:nvPr>
            <p:ph idx="3" type="body"/>
          </p:nvPr>
        </p:nvSpPr>
        <p:spPr>
          <a:xfrm>
            <a:off x="535431" y="1652337"/>
            <a:ext cx="3420932" cy="790074"/>
          </a:xfrm>
          <a:prstGeom prst="rect">
            <a:avLst/>
          </a:prstGeom>
          <a:solidFill>
            <a:schemeClr val="accent3"/>
          </a:solidFill>
          <a:ln>
            <a:noFill/>
          </a:ln>
        </p:spPr>
        <p:txBody>
          <a:bodyPr anchorCtr="0" anchor="ctr" bIns="0" lIns="396000" spcFirstLastPara="1" rIns="396000" wrap="square" tIns="0">
            <a:noAutofit/>
          </a:bodyPr>
          <a:lstStyle>
            <a:lvl1pPr indent="-228600" lvl="0" marL="457200" algn="l">
              <a:lnSpc>
                <a:spcPct val="90000"/>
              </a:lnSpc>
              <a:spcBef>
                <a:spcPts val="1000"/>
              </a:spcBef>
              <a:spcAft>
                <a:spcPts val="0"/>
              </a:spcAft>
              <a:buSzPts val="1800"/>
              <a:buNone/>
              <a:defRPr b="0" i="0"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b="1" sz="1800">
                <a:solidFill>
                  <a:schemeClr val="lt1"/>
                </a:solidFill>
              </a:defRPr>
            </a:lvl2pPr>
            <a:lvl3pPr indent="-228600" lvl="2" marL="1371600" algn="l">
              <a:lnSpc>
                <a:spcPct val="90000"/>
              </a:lnSpc>
              <a:spcBef>
                <a:spcPts val="500"/>
              </a:spcBef>
              <a:spcAft>
                <a:spcPts val="0"/>
              </a:spcAft>
              <a:buSzPts val="1800"/>
              <a:buNone/>
              <a:defRPr b="1" sz="1800">
                <a:solidFill>
                  <a:schemeClr val="lt1"/>
                </a:solidFill>
              </a:defRPr>
            </a:lvl3pPr>
            <a:lvl4pPr indent="-228600" lvl="3" marL="1828800" algn="l">
              <a:lnSpc>
                <a:spcPct val="90000"/>
              </a:lnSpc>
              <a:spcBef>
                <a:spcPts val="500"/>
              </a:spcBef>
              <a:spcAft>
                <a:spcPts val="0"/>
              </a:spcAft>
              <a:buSzPts val="1800"/>
              <a:buNone/>
              <a:defRPr b="1" sz="1800">
                <a:solidFill>
                  <a:schemeClr val="lt1"/>
                </a:solidFill>
              </a:defRPr>
            </a:lvl4pPr>
            <a:lvl5pPr indent="-228600" lvl="4" marL="2286000" algn="l">
              <a:lnSpc>
                <a:spcPct val="90000"/>
              </a:lnSpc>
              <a:spcBef>
                <a:spcPts val="500"/>
              </a:spcBef>
              <a:spcAft>
                <a:spcPts val="0"/>
              </a:spcAft>
              <a:buSzPts val="1800"/>
              <a:buNone/>
              <a:defRPr b="1"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78"/>
          <p:cNvSpPr txBox="1"/>
          <p:nvPr>
            <p:ph idx="12" type="sldNum"/>
          </p:nvPr>
        </p:nvSpPr>
        <p:spPr>
          <a:xfrm>
            <a:off x="11486152"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08" name="Google Shape;408;p78"/>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409" name="Google Shape;409;p78"/>
          <p:cNvSpPr txBox="1"/>
          <p:nvPr>
            <p:ph idx="4" type="body"/>
          </p:nvPr>
        </p:nvSpPr>
        <p:spPr>
          <a:xfrm>
            <a:off x="4389363" y="1652337"/>
            <a:ext cx="3420932" cy="790074"/>
          </a:xfrm>
          <a:prstGeom prst="rect">
            <a:avLst/>
          </a:prstGeom>
          <a:solidFill>
            <a:schemeClr val="accent3"/>
          </a:solidFill>
          <a:ln>
            <a:noFill/>
          </a:ln>
        </p:spPr>
        <p:txBody>
          <a:bodyPr anchorCtr="0" anchor="ctr" bIns="0" lIns="396000" spcFirstLastPara="1" rIns="396000" wrap="square" tIns="0">
            <a:noAutofit/>
          </a:bodyPr>
          <a:lstStyle>
            <a:lvl1pPr indent="-228600" lvl="0" marL="457200" algn="l">
              <a:lnSpc>
                <a:spcPct val="90000"/>
              </a:lnSpc>
              <a:spcBef>
                <a:spcPts val="1000"/>
              </a:spcBef>
              <a:spcAft>
                <a:spcPts val="0"/>
              </a:spcAft>
              <a:buSzPts val="1800"/>
              <a:buNone/>
              <a:defRPr b="0" i="0"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b="1" sz="1800">
                <a:solidFill>
                  <a:schemeClr val="lt1"/>
                </a:solidFill>
              </a:defRPr>
            </a:lvl2pPr>
            <a:lvl3pPr indent="-228600" lvl="2" marL="1371600" algn="l">
              <a:lnSpc>
                <a:spcPct val="90000"/>
              </a:lnSpc>
              <a:spcBef>
                <a:spcPts val="500"/>
              </a:spcBef>
              <a:spcAft>
                <a:spcPts val="0"/>
              </a:spcAft>
              <a:buSzPts val="1800"/>
              <a:buNone/>
              <a:defRPr b="1" sz="1800">
                <a:solidFill>
                  <a:schemeClr val="lt1"/>
                </a:solidFill>
              </a:defRPr>
            </a:lvl3pPr>
            <a:lvl4pPr indent="-228600" lvl="3" marL="1828800" algn="l">
              <a:lnSpc>
                <a:spcPct val="90000"/>
              </a:lnSpc>
              <a:spcBef>
                <a:spcPts val="500"/>
              </a:spcBef>
              <a:spcAft>
                <a:spcPts val="0"/>
              </a:spcAft>
              <a:buSzPts val="1800"/>
              <a:buNone/>
              <a:defRPr b="1" sz="1800">
                <a:solidFill>
                  <a:schemeClr val="lt1"/>
                </a:solidFill>
              </a:defRPr>
            </a:lvl4pPr>
            <a:lvl5pPr indent="-228600" lvl="4" marL="2286000" algn="l">
              <a:lnSpc>
                <a:spcPct val="90000"/>
              </a:lnSpc>
              <a:spcBef>
                <a:spcPts val="500"/>
              </a:spcBef>
              <a:spcAft>
                <a:spcPts val="0"/>
              </a:spcAft>
              <a:buSzPts val="1800"/>
              <a:buNone/>
              <a:defRPr b="1"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78"/>
          <p:cNvSpPr txBox="1"/>
          <p:nvPr>
            <p:ph idx="5" type="body"/>
          </p:nvPr>
        </p:nvSpPr>
        <p:spPr>
          <a:xfrm>
            <a:off x="8238603" y="1652337"/>
            <a:ext cx="3420932" cy="790074"/>
          </a:xfrm>
          <a:prstGeom prst="rect">
            <a:avLst/>
          </a:prstGeom>
          <a:solidFill>
            <a:schemeClr val="accent3"/>
          </a:solidFill>
          <a:ln>
            <a:noFill/>
          </a:ln>
        </p:spPr>
        <p:txBody>
          <a:bodyPr anchorCtr="0" anchor="ctr" bIns="0" lIns="396000" spcFirstLastPara="1" rIns="396000" wrap="square" tIns="0">
            <a:noAutofit/>
          </a:bodyPr>
          <a:lstStyle>
            <a:lvl1pPr indent="-228600" lvl="0" marL="457200" algn="l">
              <a:lnSpc>
                <a:spcPct val="90000"/>
              </a:lnSpc>
              <a:spcBef>
                <a:spcPts val="1000"/>
              </a:spcBef>
              <a:spcAft>
                <a:spcPts val="0"/>
              </a:spcAft>
              <a:buSzPts val="1800"/>
              <a:buNone/>
              <a:defRPr b="0" i="0"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b="1" sz="1800">
                <a:solidFill>
                  <a:schemeClr val="lt1"/>
                </a:solidFill>
              </a:defRPr>
            </a:lvl2pPr>
            <a:lvl3pPr indent="-228600" lvl="2" marL="1371600" algn="l">
              <a:lnSpc>
                <a:spcPct val="90000"/>
              </a:lnSpc>
              <a:spcBef>
                <a:spcPts val="500"/>
              </a:spcBef>
              <a:spcAft>
                <a:spcPts val="0"/>
              </a:spcAft>
              <a:buSzPts val="1800"/>
              <a:buNone/>
              <a:defRPr b="1" sz="1800">
                <a:solidFill>
                  <a:schemeClr val="lt1"/>
                </a:solidFill>
              </a:defRPr>
            </a:lvl3pPr>
            <a:lvl4pPr indent="-228600" lvl="3" marL="1828800" algn="l">
              <a:lnSpc>
                <a:spcPct val="90000"/>
              </a:lnSpc>
              <a:spcBef>
                <a:spcPts val="500"/>
              </a:spcBef>
              <a:spcAft>
                <a:spcPts val="0"/>
              </a:spcAft>
              <a:buSzPts val="1800"/>
              <a:buNone/>
              <a:defRPr b="1" sz="1800">
                <a:solidFill>
                  <a:schemeClr val="lt1"/>
                </a:solidFill>
              </a:defRPr>
            </a:lvl4pPr>
            <a:lvl5pPr indent="-228600" lvl="4" marL="2286000" algn="l">
              <a:lnSpc>
                <a:spcPct val="90000"/>
              </a:lnSpc>
              <a:spcBef>
                <a:spcPts val="500"/>
              </a:spcBef>
              <a:spcAft>
                <a:spcPts val="0"/>
              </a:spcAft>
              <a:buSzPts val="1800"/>
              <a:buNone/>
              <a:defRPr b="1"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78"/>
          <p:cNvSpPr txBox="1"/>
          <p:nvPr>
            <p:ph idx="6" type="body"/>
          </p:nvPr>
        </p:nvSpPr>
        <p:spPr>
          <a:xfrm>
            <a:off x="4389363" y="5841108"/>
            <a:ext cx="3420932" cy="173930"/>
          </a:xfrm>
          <a:prstGeom prst="rect">
            <a:avLst/>
          </a:prstGeom>
          <a:solidFill>
            <a:schemeClr val="accent2"/>
          </a:solidFill>
          <a:ln>
            <a:noFill/>
          </a:ln>
        </p:spPr>
        <p:txBody>
          <a:bodyPr anchorCtr="0" anchor="ctr" bIns="0" lIns="396000" spcFirstLastPara="1" rIns="396000" wrap="square" tIns="0">
            <a:noAutofit/>
          </a:bodyPr>
          <a:lstStyle>
            <a:lvl1pPr indent="-228600" lvl="0" marL="457200" algn="l">
              <a:lnSpc>
                <a:spcPct val="90000"/>
              </a:lnSpc>
              <a:spcBef>
                <a:spcPts val="1000"/>
              </a:spcBef>
              <a:spcAft>
                <a:spcPts val="0"/>
              </a:spcAft>
              <a:buSzPts val="1100"/>
              <a:buNone/>
              <a:defRPr b="1" sz="1100">
                <a:solidFill>
                  <a:schemeClr val="accent2"/>
                </a:solidFill>
                <a:latin typeface="Arial"/>
                <a:ea typeface="Arial"/>
                <a:cs typeface="Arial"/>
                <a:sym typeface="Arial"/>
              </a:defRPr>
            </a:lvl1pPr>
            <a:lvl2pPr indent="-228600" lvl="1" marL="914400" algn="l">
              <a:lnSpc>
                <a:spcPct val="90000"/>
              </a:lnSpc>
              <a:spcBef>
                <a:spcPts val="500"/>
              </a:spcBef>
              <a:spcAft>
                <a:spcPts val="0"/>
              </a:spcAft>
              <a:buSzPts val="1800"/>
              <a:buNone/>
              <a:defRPr b="1" sz="1800">
                <a:solidFill>
                  <a:schemeClr val="lt1"/>
                </a:solidFill>
              </a:defRPr>
            </a:lvl2pPr>
            <a:lvl3pPr indent="-228600" lvl="2" marL="1371600" algn="l">
              <a:lnSpc>
                <a:spcPct val="90000"/>
              </a:lnSpc>
              <a:spcBef>
                <a:spcPts val="500"/>
              </a:spcBef>
              <a:spcAft>
                <a:spcPts val="0"/>
              </a:spcAft>
              <a:buSzPts val="1800"/>
              <a:buNone/>
              <a:defRPr b="1" sz="1800">
                <a:solidFill>
                  <a:schemeClr val="lt1"/>
                </a:solidFill>
              </a:defRPr>
            </a:lvl3pPr>
            <a:lvl4pPr indent="-228600" lvl="3" marL="1828800" algn="l">
              <a:lnSpc>
                <a:spcPct val="90000"/>
              </a:lnSpc>
              <a:spcBef>
                <a:spcPts val="500"/>
              </a:spcBef>
              <a:spcAft>
                <a:spcPts val="0"/>
              </a:spcAft>
              <a:buSzPts val="1800"/>
              <a:buNone/>
              <a:defRPr b="1" sz="1800">
                <a:solidFill>
                  <a:schemeClr val="lt1"/>
                </a:solidFill>
              </a:defRPr>
            </a:lvl4pPr>
            <a:lvl5pPr indent="-228600" lvl="4" marL="2286000" algn="l">
              <a:lnSpc>
                <a:spcPct val="90000"/>
              </a:lnSpc>
              <a:spcBef>
                <a:spcPts val="500"/>
              </a:spcBef>
              <a:spcAft>
                <a:spcPts val="0"/>
              </a:spcAft>
              <a:buSzPts val="1800"/>
              <a:buNone/>
              <a:defRPr b="1"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78"/>
          <p:cNvSpPr txBox="1"/>
          <p:nvPr>
            <p:ph idx="7" type="body"/>
          </p:nvPr>
        </p:nvSpPr>
        <p:spPr>
          <a:xfrm>
            <a:off x="8238603" y="5841108"/>
            <a:ext cx="3420932" cy="173930"/>
          </a:xfrm>
          <a:prstGeom prst="rect">
            <a:avLst/>
          </a:prstGeom>
          <a:solidFill>
            <a:schemeClr val="accent2"/>
          </a:solidFill>
          <a:ln>
            <a:noFill/>
          </a:ln>
        </p:spPr>
        <p:txBody>
          <a:bodyPr anchorCtr="0" anchor="ctr" bIns="0" lIns="396000" spcFirstLastPara="1" rIns="396000" wrap="square" tIns="0">
            <a:noAutofit/>
          </a:bodyPr>
          <a:lstStyle>
            <a:lvl1pPr indent="-228600" lvl="0" marL="457200" algn="l">
              <a:lnSpc>
                <a:spcPct val="90000"/>
              </a:lnSpc>
              <a:spcBef>
                <a:spcPts val="1000"/>
              </a:spcBef>
              <a:spcAft>
                <a:spcPts val="0"/>
              </a:spcAft>
              <a:buSzPts val="1100"/>
              <a:buNone/>
              <a:defRPr b="1" sz="1100">
                <a:solidFill>
                  <a:schemeClr val="accent2"/>
                </a:solidFill>
                <a:latin typeface="Arial"/>
                <a:ea typeface="Arial"/>
                <a:cs typeface="Arial"/>
                <a:sym typeface="Arial"/>
              </a:defRPr>
            </a:lvl1pPr>
            <a:lvl2pPr indent="-228600" lvl="1" marL="914400" algn="l">
              <a:lnSpc>
                <a:spcPct val="90000"/>
              </a:lnSpc>
              <a:spcBef>
                <a:spcPts val="500"/>
              </a:spcBef>
              <a:spcAft>
                <a:spcPts val="0"/>
              </a:spcAft>
              <a:buSzPts val="1800"/>
              <a:buNone/>
              <a:defRPr b="1" sz="1800">
                <a:solidFill>
                  <a:schemeClr val="lt1"/>
                </a:solidFill>
              </a:defRPr>
            </a:lvl2pPr>
            <a:lvl3pPr indent="-228600" lvl="2" marL="1371600" algn="l">
              <a:lnSpc>
                <a:spcPct val="90000"/>
              </a:lnSpc>
              <a:spcBef>
                <a:spcPts val="500"/>
              </a:spcBef>
              <a:spcAft>
                <a:spcPts val="0"/>
              </a:spcAft>
              <a:buSzPts val="1800"/>
              <a:buNone/>
              <a:defRPr b="1" sz="1800">
                <a:solidFill>
                  <a:schemeClr val="lt1"/>
                </a:solidFill>
              </a:defRPr>
            </a:lvl3pPr>
            <a:lvl4pPr indent="-228600" lvl="3" marL="1828800" algn="l">
              <a:lnSpc>
                <a:spcPct val="90000"/>
              </a:lnSpc>
              <a:spcBef>
                <a:spcPts val="500"/>
              </a:spcBef>
              <a:spcAft>
                <a:spcPts val="0"/>
              </a:spcAft>
              <a:buSzPts val="1800"/>
              <a:buNone/>
              <a:defRPr b="1" sz="1800">
                <a:solidFill>
                  <a:schemeClr val="lt1"/>
                </a:solidFill>
              </a:defRPr>
            </a:lvl4pPr>
            <a:lvl5pPr indent="-228600" lvl="4" marL="2286000" algn="l">
              <a:lnSpc>
                <a:spcPct val="90000"/>
              </a:lnSpc>
              <a:spcBef>
                <a:spcPts val="500"/>
              </a:spcBef>
              <a:spcAft>
                <a:spcPts val="0"/>
              </a:spcAft>
              <a:buSzPts val="1800"/>
              <a:buNone/>
              <a:defRPr b="1"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3" name="Google Shape;413;p78"/>
          <p:cNvSpPr txBox="1"/>
          <p:nvPr>
            <p:ph idx="8" type="body"/>
          </p:nvPr>
        </p:nvSpPr>
        <p:spPr>
          <a:xfrm>
            <a:off x="4389363" y="2442411"/>
            <a:ext cx="3420932" cy="3420000"/>
          </a:xfrm>
          <a:prstGeom prst="rect">
            <a:avLst/>
          </a:prstGeom>
          <a:solidFill>
            <a:schemeClr val="accent1"/>
          </a:solidFill>
          <a:ln>
            <a:noFill/>
          </a:ln>
        </p:spPr>
        <p:txBody>
          <a:bodyPr anchorCtr="0" anchor="t" bIns="0" lIns="396000" spcFirstLastPara="1" rIns="396000" wrap="square" tIns="360000">
            <a:normAutofit/>
          </a:bodyPr>
          <a:lstStyle>
            <a:lvl1pPr indent="-228600" lvl="0" marL="457200" algn="l">
              <a:lnSpc>
                <a:spcPct val="90000"/>
              </a:lnSpc>
              <a:spcBef>
                <a:spcPts val="1000"/>
              </a:spcBef>
              <a:spcAft>
                <a:spcPts val="0"/>
              </a:spcAft>
              <a:buSzPts val="1800"/>
              <a:buNone/>
              <a:defRPr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4" name="Google Shape;414;p78"/>
          <p:cNvSpPr txBox="1"/>
          <p:nvPr>
            <p:ph idx="9" type="body"/>
          </p:nvPr>
        </p:nvSpPr>
        <p:spPr>
          <a:xfrm>
            <a:off x="8238603" y="2442411"/>
            <a:ext cx="3420932" cy="3420000"/>
          </a:xfrm>
          <a:prstGeom prst="rect">
            <a:avLst/>
          </a:prstGeom>
          <a:solidFill>
            <a:schemeClr val="accent1"/>
          </a:solidFill>
          <a:ln>
            <a:noFill/>
          </a:ln>
        </p:spPr>
        <p:txBody>
          <a:bodyPr anchorCtr="0" anchor="t" bIns="0" lIns="396000" spcFirstLastPara="1" rIns="396000" wrap="square" tIns="360000">
            <a:normAutofit/>
          </a:bodyPr>
          <a:lstStyle>
            <a:lvl1pPr indent="-228600" lvl="0" marL="457200" algn="l">
              <a:lnSpc>
                <a:spcPct val="90000"/>
              </a:lnSpc>
              <a:spcBef>
                <a:spcPts val="1000"/>
              </a:spcBef>
              <a:spcAft>
                <a:spcPts val="0"/>
              </a:spcAft>
              <a:buSzPts val="1800"/>
              <a:buNone/>
              <a:defRPr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78"/>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6" name="Google Shape;416;p78"/>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417" name="Google Shape;417;p78"/>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1042">
          <p15:clr>
            <a:srgbClr val="FBAE40"/>
          </p15:clr>
        </p15:guide>
        <p15:guide id="2" pos="339">
          <p15:clr>
            <a:srgbClr val="FBAE40"/>
          </p15:clr>
        </p15:guide>
        <p15:guide id="3" orient="horz" pos="3789">
          <p15:clr>
            <a:srgbClr val="FBAE40"/>
          </p15:clr>
        </p15:guide>
        <p15:guide id="4" pos="7159">
          <p15:clr>
            <a:srgbClr val="FBAE40"/>
          </p15:clr>
        </p15:guide>
        <p15:guide id="5" pos="7039">
          <p15:clr>
            <a:srgbClr val="FBAE40"/>
          </p15:clr>
        </p15:guide>
        <p15:guide id="6" pos="7344">
          <p15:clr>
            <a:srgbClr val="FBAE40"/>
          </p15:clr>
        </p15:guide>
        <p15:guide id="7" orient="horz" pos="432">
          <p15:clr>
            <a:srgbClr val="FBAE40"/>
          </p15:clr>
        </p15:guide>
        <p15:guide id="8" pos="2491">
          <p15:clr>
            <a:srgbClr val="FBAE40"/>
          </p15:clr>
        </p15:guide>
        <p15:guide id="9" pos="2761">
          <p15:clr>
            <a:srgbClr val="FBAE40"/>
          </p15:clr>
        </p15:guide>
        <p15:guide id="10" pos="4921">
          <p15:clr>
            <a:srgbClr val="FBAE40"/>
          </p15:clr>
        </p15:guide>
        <p15:guide id="11" pos="5192">
          <p15:clr>
            <a:srgbClr val="FBAE40"/>
          </p15:clr>
        </p15:guide>
        <p15:guide id="12" orient="horz" pos="425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ts - 4 Related">
  <p:cSld name="Facts - 4 Related">
    <p:spTree>
      <p:nvGrpSpPr>
        <p:cNvPr id="418" name="Shape 418"/>
        <p:cNvGrpSpPr/>
        <p:nvPr/>
      </p:nvGrpSpPr>
      <p:grpSpPr>
        <a:xfrm>
          <a:off x="0" y="0"/>
          <a:ext cx="0" cy="0"/>
          <a:chOff x="0" y="0"/>
          <a:chExt cx="0" cy="0"/>
        </a:xfrm>
      </p:grpSpPr>
      <p:grpSp>
        <p:nvGrpSpPr>
          <p:cNvPr id="419" name="Google Shape;419;p79"/>
          <p:cNvGrpSpPr/>
          <p:nvPr/>
        </p:nvGrpSpPr>
        <p:grpSpPr>
          <a:xfrm>
            <a:off x="542929" y="1665288"/>
            <a:ext cx="5631649" cy="2052000"/>
            <a:chOff x="542925" y="1665288"/>
            <a:chExt cx="5758291" cy="2170112"/>
          </a:xfrm>
        </p:grpSpPr>
        <p:sp>
          <p:nvSpPr>
            <p:cNvPr id="420" name="Google Shape;420;p79"/>
            <p:cNvSpPr/>
            <p:nvPr/>
          </p:nvSpPr>
          <p:spPr>
            <a:xfrm>
              <a:off x="542925" y="1665288"/>
              <a:ext cx="5553075" cy="2170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1" name="Google Shape;421;p79"/>
            <p:cNvSpPr/>
            <p:nvPr/>
          </p:nvSpPr>
          <p:spPr>
            <a:xfrm rot="5400000">
              <a:off x="6059966" y="1923372"/>
              <a:ext cx="266505" cy="215994"/>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22" name="Google Shape;422;p79"/>
          <p:cNvGrpSpPr/>
          <p:nvPr/>
        </p:nvGrpSpPr>
        <p:grpSpPr>
          <a:xfrm>
            <a:off x="6227653" y="1665288"/>
            <a:ext cx="5430947" cy="2247806"/>
            <a:chOff x="6227654" y="1665288"/>
            <a:chExt cx="5430946" cy="2369060"/>
          </a:xfrm>
        </p:grpSpPr>
        <p:sp>
          <p:nvSpPr>
            <p:cNvPr id="423" name="Google Shape;423;p79"/>
            <p:cNvSpPr/>
            <p:nvPr/>
          </p:nvSpPr>
          <p:spPr>
            <a:xfrm>
              <a:off x="6227654" y="1665288"/>
              <a:ext cx="5430946" cy="2170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4" name="Google Shape;424;p79"/>
            <p:cNvSpPr/>
            <p:nvPr/>
          </p:nvSpPr>
          <p:spPr>
            <a:xfrm rot="10800000">
              <a:off x="11157494" y="3818354"/>
              <a:ext cx="250553" cy="21599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25" name="Google Shape;425;p79"/>
          <p:cNvGrpSpPr/>
          <p:nvPr/>
        </p:nvGrpSpPr>
        <p:grpSpPr>
          <a:xfrm rot="10800000">
            <a:off x="542925" y="3749587"/>
            <a:ext cx="5430947" cy="2287958"/>
            <a:chOff x="6227654" y="1665288"/>
            <a:chExt cx="5430946" cy="2369060"/>
          </a:xfrm>
        </p:grpSpPr>
        <p:sp>
          <p:nvSpPr>
            <p:cNvPr id="426" name="Google Shape;426;p79"/>
            <p:cNvSpPr/>
            <p:nvPr/>
          </p:nvSpPr>
          <p:spPr>
            <a:xfrm>
              <a:off x="6227654" y="1665288"/>
              <a:ext cx="5430946" cy="217011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7" name="Google Shape;427;p79"/>
            <p:cNvSpPr/>
            <p:nvPr/>
          </p:nvSpPr>
          <p:spPr>
            <a:xfrm rot="10800000">
              <a:off x="11157494" y="3818354"/>
              <a:ext cx="250553" cy="215994"/>
            </a:xfrm>
            <a:prstGeom prst="triangl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28" name="Google Shape;428;p79"/>
          <p:cNvGrpSpPr/>
          <p:nvPr/>
        </p:nvGrpSpPr>
        <p:grpSpPr>
          <a:xfrm rot="10800000">
            <a:off x="6030965" y="3939994"/>
            <a:ext cx="5627639" cy="2097557"/>
            <a:chOff x="542925" y="1665288"/>
            <a:chExt cx="5754191" cy="2170112"/>
          </a:xfrm>
        </p:grpSpPr>
        <p:sp>
          <p:nvSpPr>
            <p:cNvPr id="429" name="Google Shape;429;p79"/>
            <p:cNvSpPr/>
            <p:nvPr/>
          </p:nvSpPr>
          <p:spPr>
            <a:xfrm>
              <a:off x="542925" y="1665288"/>
              <a:ext cx="5553075" cy="2170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0" name="Google Shape;430;p79"/>
            <p:cNvSpPr/>
            <p:nvPr/>
          </p:nvSpPr>
          <p:spPr>
            <a:xfrm rot="5400000">
              <a:off x="6055866" y="1923370"/>
              <a:ext cx="266505" cy="21599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31" name="Google Shape;431;p79"/>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2" name="Google Shape;432;p79"/>
          <p:cNvSpPr txBox="1"/>
          <p:nvPr>
            <p:ph idx="1" type="body"/>
          </p:nvPr>
        </p:nvSpPr>
        <p:spPr>
          <a:xfrm>
            <a:off x="982281" y="2024621"/>
            <a:ext cx="4552235" cy="13333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79"/>
          <p:cNvSpPr txBox="1"/>
          <p:nvPr>
            <p:ph idx="2" type="body"/>
          </p:nvPr>
        </p:nvSpPr>
        <p:spPr>
          <a:xfrm>
            <a:off x="6667009" y="2024621"/>
            <a:ext cx="4552235" cy="13333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4" name="Google Shape;434;p79"/>
          <p:cNvSpPr txBox="1"/>
          <p:nvPr>
            <p:ph idx="3" type="body"/>
          </p:nvPr>
        </p:nvSpPr>
        <p:spPr>
          <a:xfrm>
            <a:off x="982281" y="4344878"/>
            <a:ext cx="4552235" cy="13333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5" name="Google Shape;435;p79"/>
          <p:cNvSpPr txBox="1"/>
          <p:nvPr>
            <p:ph idx="4" type="body"/>
          </p:nvPr>
        </p:nvSpPr>
        <p:spPr>
          <a:xfrm>
            <a:off x="6667009" y="4344878"/>
            <a:ext cx="4552235" cy="13333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79"/>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37" name="Google Shape;437;p79"/>
          <p:cNvCxnSpPr/>
          <p:nvPr/>
        </p:nvCxnSpPr>
        <p:spPr>
          <a:xfrm>
            <a:off x="11358347" y="625959"/>
            <a:ext cx="0" cy="232322"/>
          </a:xfrm>
          <a:prstGeom prst="straightConnector1">
            <a:avLst/>
          </a:prstGeom>
          <a:noFill/>
          <a:ln cap="flat" cmpd="sng" w="12700">
            <a:solidFill>
              <a:schemeClr val="dk2"/>
            </a:solidFill>
            <a:prstDash val="solid"/>
            <a:miter lim="800000"/>
            <a:headEnd len="sm" w="sm" type="none"/>
            <a:tailEnd len="sm" w="sm" type="none"/>
          </a:ln>
        </p:spPr>
      </p:cxnSp>
      <p:sp>
        <p:nvSpPr>
          <p:cNvPr id="438" name="Google Shape;438;p79"/>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9" name="Google Shape;439;p79"/>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440" name="Google Shape;440;p79"/>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4252">
          <p15:clr>
            <a:srgbClr val="FBAE40"/>
          </p15:clr>
        </p15:guide>
        <p15:guide id="3" orient="horz" pos="3803">
          <p15:clr>
            <a:srgbClr val="FBAE40"/>
          </p15:clr>
        </p15:guide>
        <p15:guide id="4" orient="horz" pos="1050">
          <p15:clr>
            <a:srgbClr val="FBAE40"/>
          </p15:clr>
        </p15:guide>
        <p15:guide id="5" pos="3752">
          <p15:clr>
            <a:srgbClr val="FBAE40"/>
          </p15:clr>
        </p15:guide>
        <p15:guide id="6" pos="3923">
          <p15:clr>
            <a:srgbClr val="FBAE40"/>
          </p15:clr>
        </p15:guide>
        <p15:guide id="7" orient="horz" pos="2482">
          <p15:clr>
            <a:srgbClr val="FBAE40"/>
          </p15:clr>
        </p15:guide>
        <p15:guide id="8" orient="horz" pos="2338">
          <p15:clr>
            <a:srgbClr val="FBAE40"/>
          </p15:clr>
        </p15:guide>
        <p15:guide id="9" orient="horz" pos="432">
          <p15:clr>
            <a:srgbClr val="FBAE40"/>
          </p15:clr>
        </p15:guide>
        <p15:guide id="10" pos="7344">
          <p15:clr>
            <a:srgbClr val="FBAE40"/>
          </p15:clr>
        </p15:guide>
        <p15:guide id="11" pos="7159">
          <p15:clr>
            <a:srgbClr val="FBAE40"/>
          </p15:clr>
        </p15:guide>
        <p15:guide id="12" pos="703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ts - 3 Related">
  <p:cSld name="Facts - 3 Related">
    <p:spTree>
      <p:nvGrpSpPr>
        <p:cNvPr id="441" name="Shape 441"/>
        <p:cNvGrpSpPr/>
        <p:nvPr/>
      </p:nvGrpSpPr>
      <p:grpSpPr>
        <a:xfrm>
          <a:off x="0" y="0"/>
          <a:ext cx="0" cy="0"/>
          <a:chOff x="0" y="0"/>
          <a:chExt cx="0" cy="0"/>
        </a:xfrm>
      </p:grpSpPr>
      <p:grpSp>
        <p:nvGrpSpPr>
          <p:cNvPr id="442" name="Google Shape;442;p80"/>
          <p:cNvGrpSpPr/>
          <p:nvPr/>
        </p:nvGrpSpPr>
        <p:grpSpPr>
          <a:xfrm>
            <a:off x="542929" y="1665288"/>
            <a:ext cx="5631649" cy="2052000"/>
            <a:chOff x="542925" y="1665288"/>
            <a:chExt cx="5758291" cy="2170112"/>
          </a:xfrm>
        </p:grpSpPr>
        <p:sp>
          <p:nvSpPr>
            <p:cNvPr id="443" name="Google Shape;443;p80"/>
            <p:cNvSpPr/>
            <p:nvPr/>
          </p:nvSpPr>
          <p:spPr>
            <a:xfrm>
              <a:off x="542925" y="1665288"/>
              <a:ext cx="5553075" cy="2170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a:solidFill>
                  <a:schemeClr val="lt1"/>
                </a:solidFill>
                <a:latin typeface="Arial"/>
                <a:ea typeface="Arial"/>
                <a:cs typeface="Arial"/>
                <a:sym typeface="Arial"/>
              </a:endParaRPr>
            </a:p>
          </p:txBody>
        </p:sp>
        <p:sp>
          <p:nvSpPr>
            <p:cNvPr id="444" name="Google Shape;444;p80"/>
            <p:cNvSpPr/>
            <p:nvPr/>
          </p:nvSpPr>
          <p:spPr>
            <a:xfrm rot="5400000">
              <a:off x="6059966" y="3318348"/>
              <a:ext cx="266505" cy="215994"/>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445" name="Google Shape;445;p80"/>
          <p:cNvGrpSpPr/>
          <p:nvPr/>
        </p:nvGrpSpPr>
        <p:grpSpPr>
          <a:xfrm>
            <a:off x="6227653" y="1665288"/>
            <a:ext cx="5430947" cy="2247806"/>
            <a:chOff x="6227654" y="1665288"/>
            <a:chExt cx="5430946" cy="2369060"/>
          </a:xfrm>
        </p:grpSpPr>
        <p:sp>
          <p:nvSpPr>
            <p:cNvPr id="446" name="Google Shape;446;p80"/>
            <p:cNvSpPr/>
            <p:nvPr/>
          </p:nvSpPr>
          <p:spPr>
            <a:xfrm>
              <a:off x="6227654" y="1665288"/>
              <a:ext cx="5430946" cy="2170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7" name="Google Shape;447;p80"/>
            <p:cNvSpPr/>
            <p:nvPr/>
          </p:nvSpPr>
          <p:spPr>
            <a:xfrm rot="10800000">
              <a:off x="6481437" y="3818354"/>
              <a:ext cx="250553" cy="21599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48" name="Google Shape;448;p80"/>
          <p:cNvSpPr/>
          <p:nvPr/>
        </p:nvSpPr>
        <p:spPr>
          <a:xfrm rot="10800000">
            <a:off x="3465029" y="3985545"/>
            <a:ext cx="5430947" cy="2052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9" name="Google Shape;449;p80"/>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0" name="Google Shape;450;p80"/>
          <p:cNvSpPr txBox="1"/>
          <p:nvPr>
            <p:ph idx="1" type="body"/>
          </p:nvPr>
        </p:nvSpPr>
        <p:spPr>
          <a:xfrm>
            <a:off x="982281" y="2024621"/>
            <a:ext cx="4552235" cy="13333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i="0"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80"/>
          <p:cNvSpPr txBox="1"/>
          <p:nvPr>
            <p:ph idx="2" type="body"/>
          </p:nvPr>
        </p:nvSpPr>
        <p:spPr>
          <a:xfrm>
            <a:off x="6667009" y="2024621"/>
            <a:ext cx="4552235" cy="13333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i="0" sz="18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80"/>
          <p:cNvSpPr txBox="1"/>
          <p:nvPr>
            <p:ph idx="3" type="body"/>
          </p:nvPr>
        </p:nvSpPr>
        <p:spPr>
          <a:xfrm>
            <a:off x="3904385" y="4344878"/>
            <a:ext cx="4552235" cy="133333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1800"/>
              <a:buNone/>
              <a:defRPr b="1" i="0"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80"/>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54" name="Google Shape;454;p80"/>
          <p:cNvCxnSpPr/>
          <p:nvPr/>
        </p:nvCxnSpPr>
        <p:spPr>
          <a:xfrm>
            <a:off x="11358347" y="625959"/>
            <a:ext cx="0" cy="232322"/>
          </a:xfrm>
          <a:prstGeom prst="straightConnector1">
            <a:avLst/>
          </a:prstGeom>
          <a:noFill/>
          <a:ln cap="flat" cmpd="sng" w="12700">
            <a:solidFill>
              <a:schemeClr val="dk2"/>
            </a:solidFill>
            <a:prstDash val="solid"/>
            <a:miter lim="800000"/>
            <a:headEnd len="sm" w="sm" type="none"/>
            <a:tailEnd len="sm" w="sm" type="none"/>
          </a:ln>
        </p:spPr>
      </p:cxnSp>
      <p:sp>
        <p:nvSpPr>
          <p:cNvPr id="455" name="Google Shape;455;p80"/>
          <p:cNvSpPr/>
          <p:nvPr/>
        </p:nvSpPr>
        <p:spPr>
          <a:xfrm>
            <a:off x="5459331" y="3779737"/>
            <a:ext cx="252000" cy="21124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6" name="Google Shape;456;p80"/>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7" name="Google Shape;457;p80"/>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458" name="Google Shape;458;p80"/>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4252">
          <p15:clr>
            <a:srgbClr val="FBAE40"/>
          </p15:clr>
        </p15:guide>
        <p15:guide id="3" orient="horz" pos="3795">
          <p15:clr>
            <a:srgbClr val="FBAE40"/>
          </p15:clr>
        </p15:guide>
        <p15:guide id="4" orient="horz" pos="2507">
          <p15:clr>
            <a:srgbClr val="FBAE40"/>
          </p15:clr>
        </p15:guide>
        <p15:guide id="5" orient="horz" pos="2338">
          <p15:clr>
            <a:srgbClr val="FBAE40"/>
          </p15:clr>
        </p15:guide>
        <p15:guide id="6" orient="horz" pos="1050">
          <p15:clr>
            <a:srgbClr val="FBAE40"/>
          </p15:clr>
        </p15:guide>
        <p15:guide id="7" pos="3752">
          <p15:clr>
            <a:srgbClr val="FBAE40"/>
          </p15:clr>
        </p15:guide>
        <p15:guide id="8" pos="3923">
          <p15:clr>
            <a:srgbClr val="FBAE40"/>
          </p15:clr>
        </p15:guide>
        <p15:guide id="9" pos="7159">
          <p15:clr>
            <a:srgbClr val="FBAE40"/>
          </p15:clr>
        </p15:guide>
        <p15:guide id="10" pos="7039">
          <p15:clr>
            <a:srgbClr val="FBAE40"/>
          </p15:clr>
        </p15:guide>
        <p15:guide id="11" pos="7344">
          <p15:clr>
            <a:srgbClr val="FBAE40"/>
          </p15:clr>
        </p15:guide>
        <p15:guide id="12" orient="horz" pos="4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ts - 1 Important + 2 Minor">
  <p:cSld name="Facts - 1 Important + 2 Minor">
    <p:spTree>
      <p:nvGrpSpPr>
        <p:cNvPr id="459" name="Shape 459"/>
        <p:cNvGrpSpPr/>
        <p:nvPr/>
      </p:nvGrpSpPr>
      <p:grpSpPr>
        <a:xfrm>
          <a:off x="0" y="0"/>
          <a:ext cx="0" cy="0"/>
          <a:chOff x="0" y="0"/>
          <a:chExt cx="0" cy="0"/>
        </a:xfrm>
      </p:grpSpPr>
      <p:sp>
        <p:nvSpPr>
          <p:cNvPr id="460" name="Google Shape;460;p81"/>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1" name="Google Shape;461;p81"/>
          <p:cNvSpPr txBox="1"/>
          <p:nvPr>
            <p:ph idx="1" type="body"/>
          </p:nvPr>
        </p:nvSpPr>
        <p:spPr>
          <a:xfrm>
            <a:off x="535431" y="5841108"/>
            <a:ext cx="5560572" cy="173930"/>
          </a:xfrm>
          <a:prstGeom prst="rect">
            <a:avLst/>
          </a:prstGeom>
          <a:solidFill>
            <a:schemeClr val="accent2"/>
          </a:solidFill>
          <a:ln>
            <a:noFill/>
          </a:ln>
        </p:spPr>
        <p:txBody>
          <a:bodyPr anchorCtr="0" anchor="ctr" bIns="0" lIns="396000" spcFirstLastPara="1" rIns="396000" wrap="square" tIns="0">
            <a:noAutofit/>
          </a:bodyPr>
          <a:lstStyle>
            <a:lvl1pPr indent="-228600" lvl="0" marL="457200" algn="l">
              <a:lnSpc>
                <a:spcPct val="90000"/>
              </a:lnSpc>
              <a:spcBef>
                <a:spcPts val="1000"/>
              </a:spcBef>
              <a:spcAft>
                <a:spcPts val="0"/>
              </a:spcAft>
              <a:buSzPts val="1100"/>
              <a:buNone/>
              <a:defRPr b="1" sz="1100">
                <a:solidFill>
                  <a:schemeClr val="accent2"/>
                </a:solidFill>
              </a:defRPr>
            </a:lvl1pPr>
            <a:lvl2pPr indent="-228600" lvl="1" marL="914400" algn="l">
              <a:lnSpc>
                <a:spcPct val="90000"/>
              </a:lnSpc>
              <a:spcBef>
                <a:spcPts val="500"/>
              </a:spcBef>
              <a:spcAft>
                <a:spcPts val="0"/>
              </a:spcAft>
              <a:buSzPts val="1800"/>
              <a:buNone/>
              <a:defRPr b="1" sz="1800">
                <a:solidFill>
                  <a:schemeClr val="lt1"/>
                </a:solidFill>
              </a:defRPr>
            </a:lvl2pPr>
            <a:lvl3pPr indent="-228600" lvl="2" marL="1371600" algn="l">
              <a:lnSpc>
                <a:spcPct val="90000"/>
              </a:lnSpc>
              <a:spcBef>
                <a:spcPts val="500"/>
              </a:spcBef>
              <a:spcAft>
                <a:spcPts val="0"/>
              </a:spcAft>
              <a:buSzPts val="1800"/>
              <a:buNone/>
              <a:defRPr b="1" sz="1800">
                <a:solidFill>
                  <a:schemeClr val="lt1"/>
                </a:solidFill>
              </a:defRPr>
            </a:lvl3pPr>
            <a:lvl4pPr indent="-228600" lvl="3" marL="1828800" algn="l">
              <a:lnSpc>
                <a:spcPct val="90000"/>
              </a:lnSpc>
              <a:spcBef>
                <a:spcPts val="500"/>
              </a:spcBef>
              <a:spcAft>
                <a:spcPts val="0"/>
              </a:spcAft>
              <a:buSzPts val="1800"/>
              <a:buNone/>
              <a:defRPr b="1" sz="1800">
                <a:solidFill>
                  <a:schemeClr val="lt1"/>
                </a:solidFill>
              </a:defRPr>
            </a:lvl4pPr>
            <a:lvl5pPr indent="-228600" lvl="4" marL="2286000" algn="l">
              <a:lnSpc>
                <a:spcPct val="90000"/>
              </a:lnSpc>
              <a:spcBef>
                <a:spcPts val="500"/>
              </a:spcBef>
              <a:spcAft>
                <a:spcPts val="0"/>
              </a:spcAft>
              <a:buSzPts val="1800"/>
              <a:buNone/>
              <a:defRPr b="1"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2" name="Google Shape;462;p81"/>
          <p:cNvSpPr txBox="1"/>
          <p:nvPr>
            <p:ph idx="2" type="body"/>
          </p:nvPr>
        </p:nvSpPr>
        <p:spPr>
          <a:xfrm>
            <a:off x="535431" y="1652338"/>
            <a:ext cx="5560572" cy="4210073"/>
          </a:xfrm>
          <a:prstGeom prst="rect">
            <a:avLst/>
          </a:prstGeom>
          <a:solidFill>
            <a:schemeClr val="accent1"/>
          </a:solidFill>
          <a:ln>
            <a:noFill/>
          </a:ln>
        </p:spPr>
        <p:txBody>
          <a:bodyPr anchorCtr="0" anchor="t" bIns="0" lIns="396000" spcFirstLastPara="1" rIns="396000" wrap="square" tIns="360000">
            <a:normAutofit/>
          </a:bodyPr>
          <a:lstStyle>
            <a:lvl1pPr indent="-228600" lvl="0" marL="457200" algn="l">
              <a:lnSpc>
                <a:spcPct val="90000"/>
              </a:lnSpc>
              <a:spcBef>
                <a:spcPts val="1000"/>
              </a:spcBef>
              <a:spcAft>
                <a:spcPts val="0"/>
              </a:spcAft>
              <a:buSzPts val="2400"/>
              <a:buNone/>
              <a:defRPr b="1" i="0" sz="2400">
                <a:solidFill>
                  <a:schemeClr val="lt1"/>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81"/>
          <p:cNvSpPr txBox="1"/>
          <p:nvPr>
            <p:ph idx="3" type="body"/>
          </p:nvPr>
        </p:nvSpPr>
        <p:spPr>
          <a:xfrm>
            <a:off x="6436898" y="1652338"/>
            <a:ext cx="5217695" cy="2089484"/>
          </a:xfrm>
          <a:prstGeom prst="rect">
            <a:avLst/>
          </a:prstGeom>
          <a:solidFill>
            <a:schemeClr val="accent2">
              <a:alpha val="20000"/>
            </a:schemeClr>
          </a:solidFill>
          <a:ln>
            <a:noFill/>
          </a:ln>
        </p:spPr>
        <p:txBody>
          <a:bodyPr anchorCtr="0" anchor="t" bIns="0" lIns="396000" spcFirstLastPara="1" rIns="396000" wrap="square" tIns="360000">
            <a:normAutofit/>
          </a:bodyPr>
          <a:lstStyle>
            <a:lvl1pPr indent="-228600" lvl="0" marL="457200" algn="l">
              <a:lnSpc>
                <a:spcPct val="90000"/>
              </a:lnSpc>
              <a:spcBef>
                <a:spcPts val="1000"/>
              </a:spcBef>
              <a:spcAft>
                <a:spcPts val="0"/>
              </a:spcAft>
              <a:buSzPts val="1800"/>
              <a:buNone/>
              <a:defRPr b="0" i="0"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4" name="Google Shape;464;p81"/>
          <p:cNvSpPr txBox="1"/>
          <p:nvPr>
            <p:ph idx="4" type="body"/>
          </p:nvPr>
        </p:nvSpPr>
        <p:spPr>
          <a:xfrm>
            <a:off x="6436898" y="3925554"/>
            <a:ext cx="5217695" cy="2089484"/>
          </a:xfrm>
          <a:prstGeom prst="rect">
            <a:avLst/>
          </a:prstGeom>
          <a:solidFill>
            <a:srgbClr val="EAF7D0"/>
          </a:solidFill>
          <a:ln>
            <a:noFill/>
          </a:ln>
        </p:spPr>
        <p:txBody>
          <a:bodyPr anchorCtr="0" anchor="t" bIns="0" lIns="396000" spcFirstLastPara="1" rIns="396000" wrap="square" tIns="360000">
            <a:normAutofit/>
          </a:bodyPr>
          <a:lstStyle>
            <a:lvl1pPr indent="-228600" lvl="0" marL="457200" algn="l">
              <a:lnSpc>
                <a:spcPct val="90000"/>
              </a:lnSpc>
              <a:spcBef>
                <a:spcPts val="1000"/>
              </a:spcBef>
              <a:spcAft>
                <a:spcPts val="0"/>
              </a:spcAft>
              <a:buSzPts val="1800"/>
              <a:buNone/>
              <a:defRPr b="0" i="0" sz="1800">
                <a:solidFill>
                  <a:schemeClr val="accent3"/>
                </a:solidFill>
                <a:latin typeface="Arial"/>
                <a:ea typeface="Arial"/>
                <a:cs typeface="Arial"/>
                <a:sym typeface="Arial"/>
              </a:defRPr>
            </a:lvl1pPr>
            <a:lvl2pPr indent="-228600" lvl="1" marL="914400" algn="l">
              <a:lnSpc>
                <a:spcPct val="90000"/>
              </a:lnSpc>
              <a:spcBef>
                <a:spcPts val="500"/>
              </a:spcBef>
              <a:spcAft>
                <a:spcPts val="0"/>
              </a:spcAft>
              <a:buSzPts val="1800"/>
              <a:buNone/>
              <a:defRPr sz="1800">
                <a:solidFill>
                  <a:schemeClr val="lt1"/>
                </a:solidFill>
              </a:defRPr>
            </a:lvl2pPr>
            <a:lvl3pPr indent="-228600" lvl="2" marL="1371600" algn="l">
              <a:lnSpc>
                <a:spcPct val="90000"/>
              </a:lnSpc>
              <a:spcBef>
                <a:spcPts val="500"/>
              </a:spcBef>
              <a:spcAft>
                <a:spcPts val="0"/>
              </a:spcAft>
              <a:buSzPts val="1800"/>
              <a:buNone/>
              <a:defRPr sz="1800">
                <a:solidFill>
                  <a:schemeClr val="lt1"/>
                </a:solidFill>
              </a:defRPr>
            </a:lvl3pPr>
            <a:lvl4pPr indent="-228600" lvl="3" marL="1828800" algn="l">
              <a:lnSpc>
                <a:spcPct val="90000"/>
              </a:lnSpc>
              <a:spcBef>
                <a:spcPts val="500"/>
              </a:spcBef>
              <a:spcAft>
                <a:spcPts val="0"/>
              </a:spcAft>
              <a:buSzPts val="1800"/>
              <a:buNone/>
              <a:defRPr sz="1800">
                <a:solidFill>
                  <a:schemeClr val="lt1"/>
                </a:solidFill>
              </a:defRPr>
            </a:lvl4pPr>
            <a:lvl5pPr indent="-228600" lvl="4" marL="2286000" algn="l">
              <a:lnSpc>
                <a:spcPct val="90000"/>
              </a:lnSpc>
              <a:spcBef>
                <a:spcPts val="500"/>
              </a:spcBef>
              <a:spcAft>
                <a:spcPts val="0"/>
              </a:spcAft>
              <a:buSzPts val="1800"/>
              <a:buNone/>
              <a:defRPr sz="18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81"/>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66" name="Google Shape;466;p81"/>
          <p:cNvCxnSpPr/>
          <p:nvPr/>
        </p:nvCxnSpPr>
        <p:spPr>
          <a:xfrm>
            <a:off x="11358347" y="625959"/>
            <a:ext cx="0" cy="232322"/>
          </a:xfrm>
          <a:prstGeom prst="straightConnector1">
            <a:avLst/>
          </a:prstGeom>
          <a:noFill/>
          <a:ln cap="flat" cmpd="sng" w="12700">
            <a:solidFill>
              <a:schemeClr val="dk2"/>
            </a:solidFill>
            <a:prstDash val="solid"/>
            <a:miter lim="800000"/>
            <a:headEnd len="sm" w="sm" type="none"/>
            <a:tailEnd len="sm" w="sm" type="none"/>
          </a:ln>
        </p:spPr>
      </p:cxnSp>
      <p:sp>
        <p:nvSpPr>
          <p:cNvPr id="467" name="Google Shape;467;p81"/>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8" name="Google Shape;468;p81"/>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469" name="Google Shape;469;p81"/>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4252">
          <p15:clr>
            <a:srgbClr val="FBAE40"/>
          </p15:clr>
        </p15:guide>
        <p15:guide id="2" pos="339">
          <p15:clr>
            <a:srgbClr val="FBAE40"/>
          </p15:clr>
        </p15:guide>
        <p15:guide id="3" pos="3837">
          <p15:clr>
            <a:srgbClr val="FBAE40"/>
          </p15:clr>
        </p15:guide>
        <p15:guide id="4" pos="4057">
          <p15:clr>
            <a:srgbClr val="FBAE40"/>
          </p15:clr>
        </p15:guide>
        <p15:guide id="5" pos="7344">
          <p15:clr>
            <a:srgbClr val="FBAE40"/>
          </p15:clr>
        </p15:guide>
        <p15:guide id="6" pos="7159">
          <p15:clr>
            <a:srgbClr val="FBAE40"/>
          </p15:clr>
        </p15:guide>
        <p15:guide id="7" pos="7039">
          <p15:clr>
            <a:srgbClr val="FBAE40"/>
          </p15:clr>
        </p15:guide>
        <p15:guide id="8" orient="horz" pos="3786">
          <p15:clr>
            <a:srgbClr val="FBAE40"/>
          </p15:clr>
        </p15:guide>
        <p15:guide id="9" orient="horz" pos="1042">
          <p15:clr>
            <a:srgbClr val="FBAE40"/>
          </p15:clr>
        </p15:guide>
        <p15:guide id="10" orient="horz" pos="2355">
          <p15:clr>
            <a:srgbClr val="FBAE40"/>
          </p15:clr>
        </p15:guide>
        <p15:guide id="11" orient="horz" pos="2473">
          <p15:clr>
            <a:srgbClr val="FBAE40"/>
          </p15:clr>
        </p15:guide>
        <p15:guide id="12" orient="horz" pos="4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ts - 1 Important + 2 Related">
  <p:cSld name="Facts - 1 Important + 2 Related">
    <p:spTree>
      <p:nvGrpSpPr>
        <p:cNvPr id="470" name="Shape 470"/>
        <p:cNvGrpSpPr/>
        <p:nvPr/>
      </p:nvGrpSpPr>
      <p:grpSpPr>
        <a:xfrm>
          <a:off x="0" y="0"/>
          <a:ext cx="0" cy="0"/>
          <a:chOff x="0" y="0"/>
          <a:chExt cx="0" cy="0"/>
        </a:xfrm>
      </p:grpSpPr>
      <p:cxnSp>
        <p:nvCxnSpPr>
          <p:cNvPr id="471" name="Google Shape;471;p82"/>
          <p:cNvCxnSpPr/>
          <p:nvPr/>
        </p:nvCxnSpPr>
        <p:spPr>
          <a:xfrm>
            <a:off x="4632161" y="4832685"/>
            <a:ext cx="3725779" cy="0"/>
          </a:xfrm>
          <a:prstGeom prst="straightConnector1">
            <a:avLst/>
          </a:prstGeom>
          <a:noFill/>
          <a:ln cap="flat" cmpd="sng" w="9525">
            <a:solidFill>
              <a:schemeClr val="accent1"/>
            </a:solidFill>
            <a:prstDash val="solid"/>
            <a:miter lim="800000"/>
            <a:headEnd len="sm" w="sm" type="none"/>
            <a:tailEnd len="sm" w="sm" type="none"/>
          </a:ln>
        </p:spPr>
      </p:cxnSp>
      <p:sp>
        <p:nvSpPr>
          <p:cNvPr id="472" name="Google Shape;472;p82"/>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82"/>
          <p:cNvSpPr/>
          <p:nvPr>
            <p:ph idx="1" type="body"/>
          </p:nvPr>
        </p:nvSpPr>
        <p:spPr>
          <a:xfrm>
            <a:off x="536360" y="1652338"/>
            <a:ext cx="4362701" cy="4362701"/>
          </a:xfrm>
          <a:prstGeom prst="ellipse">
            <a:avLst/>
          </a:prstGeom>
          <a:solidFill>
            <a:schemeClr val="accent1"/>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lt1"/>
                </a:solidFill>
                <a:latin typeface="Arial"/>
                <a:ea typeface="Arial"/>
                <a:cs typeface="Arial"/>
                <a:sym typeface="Arial"/>
              </a:defRPr>
            </a:lvl1pPr>
            <a:lvl2pPr indent="-228600" lvl="1" marL="914400" algn="ctr">
              <a:lnSpc>
                <a:spcPct val="90000"/>
              </a:lnSpc>
              <a:spcBef>
                <a:spcPts val="500"/>
              </a:spcBef>
              <a:spcAft>
                <a:spcPts val="0"/>
              </a:spcAft>
              <a:buSzPts val="2000"/>
              <a:buNone/>
              <a:defRPr b="1">
                <a:solidFill>
                  <a:schemeClr val="lt1"/>
                </a:solidFill>
              </a:defRPr>
            </a:lvl2pPr>
            <a:lvl3pPr indent="-228600" lvl="2" marL="1371600" algn="ctr">
              <a:lnSpc>
                <a:spcPct val="90000"/>
              </a:lnSpc>
              <a:spcBef>
                <a:spcPts val="500"/>
              </a:spcBef>
              <a:spcAft>
                <a:spcPts val="0"/>
              </a:spcAft>
              <a:buSzPts val="1800"/>
              <a:buNone/>
              <a:defRPr b="1">
                <a:solidFill>
                  <a:schemeClr val="lt1"/>
                </a:solidFill>
              </a:defRPr>
            </a:lvl3pPr>
            <a:lvl4pPr indent="-228600" lvl="3" marL="1828800" algn="ctr">
              <a:lnSpc>
                <a:spcPct val="90000"/>
              </a:lnSpc>
              <a:spcBef>
                <a:spcPts val="500"/>
              </a:spcBef>
              <a:spcAft>
                <a:spcPts val="0"/>
              </a:spcAft>
              <a:buSzPts val="1600"/>
              <a:buNone/>
              <a:defRPr b="1">
                <a:solidFill>
                  <a:schemeClr val="lt1"/>
                </a:solidFill>
              </a:defRPr>
            </a:lvl4pPr>
            <a:lvl5pPr indent="-228600" lvl="4" marL="2286000" algn="ctr">
              <a:lnSpc>
                <a:spcPct val="90000"/>
              </a:lnSpc>
              <a:spcBef>
                <a:spcPts val="500"/>
              </a:spcBef>
              <a:spcAft>
                <a:spcPts val="0"/>
              </a:spcAft>
              <a:buSzPts val="16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82"/>
          <p:cNvSpPr/>
          <p:nvPr>
            <p:ph idx="2" type="body"/>
          </p:nvPr>
        </p:nvSpPr>
        <p:spPr>
          <a:xfrm>
            <a:off x="5672093" y="1652338"/>
            <a:ext cx="2605635" cy="2606842"/>
          </a:xfrm>
          <a:prstGeom prst="ellipse">
            <a:avLst/>
          </a:prstGeom>
          <a:solidFill>
            <a:schemeClr val="accent2">
              <a:alpha val="20000"/>
            </a:schemeClr>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800"/>
              <a:buNone/>
              <a:defRPr b="0" i="0" sz="1800">
                <a:solidFill>
                  <a:schemeClr val="accent1"/>
                </a:solidFill>
                <a:latin typeface="Arial"/>
                <a:ea typeface="Arial"/>
                <a:cs typeface="Arial"/>
                <a:sym typeface="Arial"/>
              </a:defRPr>
            </a:lvl1pPr>
            <a:lvl2pPr indent="-228600" lvl="1" marL="914400" algn="ctr">
              <a:lnSpc>
                <a:spcPct val="90000"/>
              </a:lnSpc>
              <a:spcBef>
                <a:spcPts val="500"/>
              </a:spcBef>
              <a:spcAft>
                <a:spcPts val="0"/>
              </a:spcAft>
              <a:buSzPts val="1800"/>
              <a:buNone/>
              <a:defRPr sz="1800"/>
            </a:lvl2pPr>
            <a:lvl3pPr indent="-228600" lvl="2" marL="1371600" algn="ctr">
              <a:lnSpc>
                <a:spcPct val="90000"/>
              </a:lnSpc>
              <a:spcBef>
                <a:spcPts val="500"/>
              </a:spcBef>
              <a:spcAft>
                <a:spcPts val="0"/>
              </a:spcAft>
              <a:buSzPts val="1800"/>
              <a:buNone/>
              <a:defRPr sz="1800"/>
            </a:lvl3pPr>
            <a:lvl4pPr indent="-228600" lvl="3" marL="1828800" algn="ctr">
              <a:lnSpc>
                <a:spcPct val="90000"/>
              </a:lnSpc>
              <a:spcBef>
                <a:spcPts val="500"/>
              </a:spcBef>
              <a:spcAft>
                <a:spcPts val="0"/>
              </a:spcAft>
              <a:buSzPts val="1800"/>
              <a:buNone/>
              <a:defRPr sz="1800"/>
            </a:lvl4pPr>
            <a:lvl5pPr indent="-228600" lvl="4" marL="2286000" algn="ctr">
              <a:lnSpc>
                <a:spcPct val="90000"/>
              </a:lnSpc>
              <a:spcBef>
                <a:spcPts val="500"/>
              </a:spcBef>
              <a:spcAft>
                <a:spcPts val="0"/>
              </a:spcAft>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82"/>
          <p:cNvSpPr/>
          <p:nvPr>
            <p:ph idx="3" type="body"/>
          </p:nvPr>
        </p:nvSpPr>
        <p:spPr>
          <a:xfrm>
            <a:off x="8340598" y="3181501"/>
            <a:ext cx="2832231" cy="2833543"/>
          </a:xfrm>
          <a:prstGeom prst="ellipse">
            <a:avLst/>
          </a:prstGeom>
          <a:solidFill>
            <a:schemeClr val="accent2">
              <a:alpha val="20000"/>
            </a:schemeClr>
          </a:solid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SzPts val="1800"/>
              <a:buNone/>
              <a:defRPr b="0" i="0" sz="1800">
                <a:solidFill>
                  <a:schemeClr val="accent1"/>
                </a:solidFill>
                <a:latin typeface="Arial"/>
                <a:ea typeface="Arial"/>
                <a:cs typeface="Arial"/>
                <a:sym typeface="Arial"/>
              </a:defRPr>
            </a:lvl1pPr>
            <a:lvl2pPr indent="-228600" lvl="1" marL="914400" algn="ctr">
              <a:lnSpc>
                <a:spcPct val="90000"/>
              </a:lnSpc>
              <a:spcBef>
                <a:spcPts val="500"/>
              </a:spcBef>
              <a:spcAft>
                <a:spcPts val="0"/>
              </a:spcAft>
              <a:buSzPts val="1800"/>
              <a:buNone/>
              <a:defRPr sz="1800"/>
            </a:lvl2pPr>
            <a:lvl3pPr indent="-228600" lvl="2" marL="1371600" algn="ctr">
              <a:lnSpc>
                <a:spcPct val="90000"/>
              </a:lnSpc>
              <a:spcBef>
                <a:spcPts val="500"/>
              </a:spcBef>
              <a:spcAft>
                <a:spcPts val="0"/>
              </a:spcAft>
              <a:buSzPts val="1800"/>
              <a:buNone/>
              <a:defRPr sz="1800"/>
            </a:lvl3pPr>
            <a:lvl4pPr indent="-228600" lvl="3" marL="1828800" algn="ctr">
              <a:lnSpc>
                <a:spcPct val="90000"/>
              </a:lnSpc>
              <a:spcBef>
                <a:spcPts val="500"/>
              </a:spcBef>
              <a:spcAft>
                <a:spcPts val="0"/>
              </a:spcAft>
              <a:buSzPts val="1800"/>
              <a:buNone/>
              <a:defRPr sz="1800"/>
            </a:lvl4pPr>
            <a:lvl5pPr indent="-228600" lvl="4" marL="2286000" algn="ctr">
              <a:lnSpc>
                <a:spcPct val="90000"/>
              </a:lnSpc>
              <a:spcBef>
                <a:spcPts val="500"/>
              </a:spcBef>
              <a:spcAft>
                <a:spcPts val="0"/>
              </a:spcAft>
              <a:buSzPts val="1800"/>
              <a:buNone/>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76" name="Google Shape;476;p82"/>
          <p:cNvCxnSpPr/>
          <p:nvPr/>
        </p:nvCxnSpPr>
        <p:spPr>
          <a:xfrm>
            <a:off x="4632160" y="2851484"/>
            <a:ext cx="1039933" cy="0"/>
          </a:xfrm>
          <a:prstGeom prst="straightConnector1">
            <a:avLst/>
          </a:prstGeom>
          <a:noFill/>
          <a:ln cap="flat" cmpd="sng" w="9525">
            <a:solidFill>
              <a:schemeClr val="accent1"/>
            </a:solidFill>
            <a:prstDash val="solid"/>
            <a:miter lim="800000"/>
            <a:headEnd len="sm" w="sm" type="none"/>
            <a:tailEnd len="sm" w="sm" type="none"/>
          </a:ln>
        </p:spPr>
      </p:cxnSp>
      <p:sp>
        <p:nvSpPr>
          <p:cNvPr id="477" name="Google Shape;477;p82"/>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478" name="Google Shape;478;p82"/>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479" name="Google Shape;479;p82"/>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0" name="Google Shape;480;p82"/>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481" name="Google Shape;481;p82"/>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3786">
          <p15:clr>
            <a:srgbClr val="FBAE40"/>
          </p15:clr>
        </p15:guide>
        <p15:guide id="2" pos="339">
          <p15:clr>
            <a:srgbClr val="FBAE40"/>
          </p15:clr>
        </p15:guide>
        <p15:guide id="3" orient="horz" pos="1042">
          <p15:clr>
            <a:srgbClr val="FBAE40"/>
          </p15:clr>
        </p15:guide>
        <p15:guide id="4" pos="3083">
          <p15:clr>
            <a:srgbClr val="FBAE40"/>
          </p15:clr>
        </p15:guide>
        <p15:guide id="5" pos="7159">
          <p15:clr>
            <a:srgbClr val="FBAE40"/>
          </p15:clr>
        </p15:guide>
        <p15:guide id="6" pos="7344">
          <p15:clr>
            <a:srgbClr val="FBAE40"/>
          </p15:clr>
        </p15:guide>
        <p15:guide id="7" pos="7039">
          <p15:clr>
            <a:srgbClr val="FBAE40"/>
          </p15:clr>
        </p15:guide>
        <p15:guide id="8" orient="horz" pos="4252">
          <p15:clr>
            <a:srgbClr val="FBAE40"/>
          </p15:clr>
        </p15:guide>
        <p15:guide id="9" orient="horz"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AB Fact -2">
  <p:cSld name="UAB Fact -2">
    <p:spTree>
      <p:nvGrpSpPr>
        <p:cNvPr id="482" name="Shape 482"/>
        <p:cNvGrpSpPr/>
        <p:nvPr/>
      </p:nvGrpSpPr>
      <p:grpSpPr>
        <a:xfrm>
          <a:off x="0" y="0"/>
          <a:ext cx="0" cy="0"/>
          <a:chOff x="0" y="0"/>
          <a:chExt cx="0" cy="0"/>
        </a:xfrm>
      </p:grpSpPr>
      <p:sp>
        <p:nvSpPr>
          <p:cNvPr id="483" name="Google Shape;483;p83"/>
          <p:cNvSpPr txBox="1"/>
          <p:nvPr>
            <p:ph idx="1" type="subTitle"/>
          </p:nvPr>
        </p:nvSpPr>
        <p:spPr>
          <a:xfrm>
            <a:off x="766764" y="2256918"/>
            <a:ext cx="10650536" cy="3571454"/>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3600"/>
              <a:buNone/>
              <a:defRPr b="1" i="0" sz="3600">
                <a:solidFill>
                  <a:schemeClr val="accen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484" name="Google Shape;484;p83"/>
          <p:cNvPicPr preferRelativeResize="0"/>
          <p:nvPr/>
        </p:nvPicPr>
        <p:blipFill rotWithShape="1">
          <a:blip r:embed="rId2">
            <a:alphaModFix amt="6000"/>
          </a:blip>
          <a:srcRect b="14521" l="0" r="3049" t="10829"/>
          <a:stretch/>
        </p:blipFill>
        <p:spPr>
          <a:xfrm>
            <a:off x="3285375" y="0"/>
            <a:ext cx="8906625" cy="6858000"/>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1423">
          <p15:clr>
            <a:srgbClr val="FBAE40"/>
          </p15:clr>
        </p15:guide>
        <p15:guide id="3" pos="7192">
          <p15:clr>
            <a:srgbClr val="FBAE40"/>
          </p15:clr>
        </p15:guide>
        <p15:guide id="4" orient="horz" pos="366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Option 1">
  <p:cSld name="Quote – Option 1">
    <p:spTree>
      <p:nvGrpSpPr>
        <p:cNvPr id="485" name="Shape 485"/>
        <p:cNvGrpSpPr/>
        <p:nvPr/>
      </p:nvGrpSpPr>
      <p:grpSpPr>
        <a:xfrm>
          <a:off x="0" y="0"/>
          <a:ext cx="0" cy="0"/>
          <a:chOff x="0" y="0"/>
          <a:chExt cx="0" cy="0"/>
        </a:xfrm>
      </p:grpSpPr>
      <p:sp>
        <p:nvSpPr>
          <p:cNvPr id="486" name="Google Shape;486;p8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7" name="Google Shape;487;p84"/>
          <p:cNvSpPr txBox="1"/>
          <p:nvPr/>
        </p:nvSpPr>
        <p:spPr>
          <a:xfrm>
            <a:off x="10614212" y="4013434"/>
            <a:ext cx="710184" cy="6272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488" name="Google Shape;488;p84"/>
          <p:cNvSpPr txBox="1"/>
          <p:nvPr/>
        </p:nvSpPr>
        <p:spPr>
          <a:xfrm>
            <a:off x="876289" y="1738906"/>
            <a:ext cx="710184" cy="627219"/>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489" name="Google Shape;489;p84"/>
          <p:cNvSpPr txBox="1"/>
          <p:nvPr>
            <p:ph idx="1" type="body"/>
          </p:nvPr>
        </p:nvSpPr>
        <p:spPr>
          <a:xfrm>
            <a:off x="1524001" y="4834378"/>
            <a:ext cx="9144000" cy="544513"/>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accent2"/>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0" name="Google Shape;490;p84"/>
          <p:cNvSpPr txBox="1"/>
          <p:nvPr>
            <p:ph type="ctrTitle"/>
          </p:nvPr>
        </p:nvSpPr>
        <p:spPr>
          <a:xfrm>
            <a:off x="1519239" y="2355273"/>
            <a:ext cx="9144000" cy="1854262"/>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3840">
          <p15:clr>
            <a:srgbClr val="FBAE40"/>
          </p15:clr>
        </p15:guide>
        <p15:guide id="2" orient="horz" pos="1482">
          <p15:clr>
            <a:srgbClr val="FBAE40"/>
          </p15:clr>
        </p15:guide>
        <p15:guide id="3" orient="horz" pos="2651">
          <p15:clr>
            <a:srgbClr val="FBAE40"/>
          </p15:clr>
        </p15:guide>
        <p15:guide id="4" pos="957">
          <p15:clr>
            <a:srgbClr val="FBAE40"/>
          </p15:clr>
        </p15:guide>
        <p15:guide id="5" pos="6717">
          <p15:clr>
            <a:srgbClr val="FBAE40"/>
          </p15:clr>
        </p15:guide>
        <p15:guide id="6" orient="horz" pos="304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Option 2 - Badge">
  <p:cSld name="Quote – Option 2 - Badge">
    <p:spTree>
      <p:nvGrpSpPr>
        <p:cNvPr id="43" name="Shape 43"/>
        <p:cNvGrpSpPr/>
        <p:nvPr/>
      </p:nvGrpSpPr>
      <p:grpSpPr>
        <a:xfrm>
          <a:off x="0" y="0"/>
          <a:ext cx="0" cy="0"/>
          <a:chOff x="0" y="0"/>
          <a:chExt cx="0" cy="0"/>
        </a:xfrm>
      </p:grpSpPr>
      <p:sp>
        <p:nvSpPr>
          <p:cNvPr id="44" name="Google Shape;44;p40"/>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40"/>
          <p:cNvSpPr txBox="1"/>
          <p:nvPr/>
        </p:nvSpPr>
        <p:spPr>
          <a:xfrm>
            <a:off x="10614212" y="4013434"/>
            <a:ext cx="710184" cy="6272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46" name="Google Shape;46;p40"/>
          <p:cNvSpPr txBox="1"/>
          <p:nvPr/>
        </p:nvSpPr>
        <p:spPr>
          <a:xfrm>
            <a:off x="876289" y="1738906"/>
            <a:ext cx="710184" cy="627219"/>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47" name="Google Shape;47;p40"/>
          <p:cNvSpPr txBox="1"/>
          <p:nvPr>
            <p:ph idx="1" type="body"/>
          </p:nvPr>
        </p:nvSpPr>
        <p:spPr>
          <a:xfrm>
            <a:off x="1524000" y="4825911"/>
            <a:ext cx="9144000" cy="544513"/>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2400"/>
              <a:buFont typeface="Arial"/>
              <a:buNone/>
              <a:defRPr b="1" i="0">
                <a:solidFill>
                  <a:schemeClr val="accent2"/>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type="ctrTitle"/>
          </p:nvPr>
        </p:nvSpPr>
        <p:spPr>
          <a:xfrm>
            <a:off x="1519239" y="2355273"/>
            <a:ext cx="9144000" cy="1854262"/>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9" name="Google Shape;49;p40"/>
          <p:cNvPicPr preferRelativeResize="0"/>
          <p:nvPr/>
        </p:nvPicPr>
        <p:blipFill rotWithShape="1">
          <a:blip r:embed="rId2">
            <a:alphaModFix amt="8000"/>
          </a:blip>
          <a:srcRect b="10829" l="0" r="0" t="10829"/>
          <a:stretch/>
        </p:blipFill>
        <p:spPr>
          <a:xfrm>
            <a:off x="3285377" y="0"/>
            <a:ext cx="9186843" cy="7197213"/>
          </a:xfrm>
          <a:prstGeom prst="rect">
            <a:avLst/>
          </a:prstGeom>
          <a:noFill/>
          <a:ln>
            <a:noFill/>
          </a:ln>
        </p:spPr>
      </p:pic>
    </p:spTree>
  </p:cSld>
  <p:clrMapOvr>
    <a:masterClrMapping/>
  </p:clrMapOvr>
  <p:extLst>
    <p:ext uri="{DCECCB84-F9BA-43D5-87BE-67443E8EF086}">
      <p15:sldGuideLst>
        <p15:guide id="1" pos="6717">
          <p15:clr>
            <a:srgbClr val="FBAE40"/>
          </p15:clr>
        </p15:guide>
        <p15:guide id="2" orient="horz" pos="1474">
          <p15:clr>
            <a:srgbClr val="FBAE40"/>
          </p15:clr>
        </p15:guide>
        <p15:guide id="3" orient="horz" pos="2651">
          <p15:clr>
            <a:srgbClr val="FBAE40"/>
          </p15:clr>
        </p15:guide>
        <p15:guide id="4" pos="949">
          <p15:clr>
            <a:srgbClr val="FBAE40"/>
          </p15:clr>
        </p15:guide>
        <p15:guide id="5" orient="horz" pos="304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Option 1 - Badge">
  <p:cSld name="Quote – Option 1 - Badge">
    <p:spTree>
      <p:nvGrpSpPr>
        <p:cNvPr id="491" name="Shape 491"/>
        <p:cNvGrpSpPr/>
        <p:nvPr/>
      </p:nvGrpSpPr>
      <p:grpSpPr>
        <a:xfrm>
          <a:off x="0" y="0"/>
          <a:ext cx="0" cy="0"/>
          <a:chOff x="0" y="0"/>
          <a:chExt cx="0" cy="0"/>
        </a:xfrm>
      </p:grpSpPr>
      <p:sp>
        <p:nvSpPr>
          <p:cNvPr id="492" name="Google Shape;492;p8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3" name="Google Shape;493;p85"/>
          <p:cNvSpPr txBox="1"/>
          <p:nvPr/>
        </p:nvSpPr>
        <p:spPr>
          <a:xfrm>
            <a:off x="10614212" y="4013434"/>
            <a:ext cx="710184" cy="6272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494" name="Google Shape;494;p85"/>
          <p:cNvSpPr txBox="1"/>
          <p:nvPr/>
        </p:nvSpPr>
        <p:spPr>
          <a:xfrm>
            <a:off x="876289" y="1738906"/>
            <a:ext cx="710184" cy="627219"/>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495" name="Google Shape;495;p85"/>
          <p:cNvSpPr txBox="1"/>
          <p:nvPr>
            <p:ph idx="1" type="body"/>
          </p:nvPr>
        </p:nvSpPr>
        <p:spPr>
          <a:xfrm>
            <a:off x="1524001" y="4834378"/>
            <a:ext cx="9144000" cy="544513"/>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2400"/>
              <a:buNone/>
              <a:defRPr b="1" i="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85"/>
          <p:cNvSpPr txBox="1"/>
          <p:nvPr>
            <p:ph type="ctrTitle"/>
          </p:nvPr>
        </p:nvSpPr>
        <p:spPr>
          <a:xfrm>
            <a:off x="1519239" y="2355273"/>
            <a:ext cx="9144000" cy="1854262"/>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97" name="Google Shape;497;p85"/>
          <p:cNvPicPr preferRelativeResize="0"/>
          <p:nvPr/>
        </p:nvPicPr>
        <p:blipFill rotWithShape="1">
          <a:blip r:embed="rId2">
            <a:alphaModFix amt="8000"/>
          </a:blip>
          <a:srcRect b="10829" l="0" r="0" t="10829"/>
          <a:stretch/>
        </p:blipFill>
        <p:spPr>
          <a:xfrm>
            <a:off x="3285377" y="0"/>
            <a:ext cx="9186843" cy="7197213"/>
          </a:xfrm>
          <a:prstGeom prst="rect">
            <a:avLst/>
          </a:prstGeom>
          <a:noFill/>
          <a:ln>
            <a:noFill/>
          </a:ln>
        </p:spPr>
      </p:pic>
    </p:spTree>
  </p:cSld>
  <p:clrMapOvr>
    <a:masterClrMapping/>
  </p:clrMapOvr>
  <p:extLst>
    <p:ext uri="{DCECCB84-F9BA-43D5-87BE-67443E8EF086}">
      <p15:sldGuideLst>
        <p15:guide id="1" orient="horz" pos="1474">
          <p15:clr>
            <a:srgbClr val="FBAE40"/>
          </p15:clr>
        </p15:guide>
        <p15:guide id="2" pos="957">
          <p15:clr>
            <a:srgbClr val="FBAE40"/>
          </p15:clr>
        </p15:guide>
        <p15:guide id="3" pos="6727">
          <p15:clr>
            <a:srgbClr val="FBAE40"/>
          </p15:clr>
        </p15:guide>
        <p15:guide id="4" pos="3840">
          <p15:clr>
            <a:srgbClr val="FBAE40"/>
          </p15:clr>
        </p15:guide>
        <p15:guide id="5" orient="horz" pos="2651">
          <p15:clr>
            <a:srgbClr val="FBAE40"/>
          </p15:clr>
        </p15:guide>
        <p15:guide id="6" orient="horz" pos="304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Option 2">
  <p:cSld name="Quote – Option 2">
    <p:spTree>
      <p:nvGrpSpPr>
        <p:cNvPr id="498" name="Shape 498"/>
        <p:cNvGrpSpPr/>
        <p:nvPr/>
      </p:nvGrpSpPr>
      <p:grpSpPr>
        <a:xfrm>
          <a:off x="0" y="0"/>
          <a:ext cx="0" cy="0"/>
          <a:chOff x="0" y="0"/>
          <a:chExt cx="0" cy="0"/>
        </a:xfrm>
      </p:grpSpPr>
      <p:sp>
        <p:nvSpPr>
          <p:cNvPr id="499" name="Google Shape;499;p86"/>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500" name="Google Shape;500;p86"/>
          <p:cNvSpPr txBox="1"/>
          <p:nvPr/>
        </p:nvSpPr>
        <p:spPr>
          <a:xfrm>
            <a:off x="10614212" y="4013434"/>
            <a:ext cx="710184" cy="6272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501" name="Google Shape;501;p86"/>
          <p:cNvSpPr txBox="1"/>
          <p:nvPr/>
        </p:nvSpPr>
        <p:spPr>
          <a:xfrm>
            <a:off x="876289" y="1738906"/>
            <a:ext cx="710184" cy="627219"/>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006241"/>
              </a:buClr>
              <a:buSzPts val="11500"/>
              <a:buFont typeface="Arial"/>
              <a:buNone/>
            </a:pPr>
            <a:r>
              <a:rPr b="1" i="0" lang="en-US" sz="11500">
                <a:solidFill>
                  <a:schemeClr val="accent2"/>
                </a:solidFill>
                <a:latin typeface="Arial"/>
                <a:ea typeface="Arial"/>
                <a:cs typeface="Arial"/>
                <a:sym typeface="Arial"/>
              </a:rPr>
              <a:t>“</a:t>
            </a:r>
            <a:endParaRPr/>
          </a:p>
        </p:txBody>
      </p:sp>
      <p:sp>
        <p:nvSpPr>
          <p:cNvPr id="502" name="Google Shape;502;p86"/>
          <p:cNvSpPr txBox="1"/>
          <p:nvPr>
            <p:ph idx="1" type="body"/>
          </p:nvPr>
        </p:nvSpPr>
        <p:spPr>
          <a:xfrm>
            <a:off x="1524000" y="4825911"/>
            <a:ext cx="9144000" cy="544513"/>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SzPts val="2400"/>
              <a:buFont typeface="Arial"/>
              <a:buNone/>
              <a:defRPr b="1" i="0">
                <a:solidFill>
                  <a:schemeClr val="accent2"/>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3" name="Google Shape;503;p86"/>
          <p:cNvSpPr txBox="1"/>
          <p:nvPr>
            <p:ph type="ctrTitle"/>
          </p:nvPr>
        </p:nvSpPr>
        <p:spPr>
          <a:xfrm>
            <a:off x="1519239" y="2355273"/>
            <a:ext cx="9144000" cy="1854262"/>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6717">
          <p15:clr>
            <a:srgbClr val="FBAE40"/>
          </p15:clr>
        </p15:guide>
        <p15:guide id="2" orient="horz" pos="3041">
          <p15:clr>
            <a:srgbClr val="FBAE40"/>
          </p15:clr>
        </p15:guide>
        <p15:guide id="3" pos="957">
          <p15:clr>
            <a:srgbClr val="FBAE40"/>
          </p15:clr>
        </p15:guide>
        <p15:guide id="4" orient="horz" pos="2651">
          <p15:clr>
            <a:srgbClr val="FBAE40"/>
          </p15:clr>
        </p15:guide>
        <p15:guide id="5" orient="horz" pos="148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ryboard – 4 Pictures">
  <p:cSld name="Storyboard – 4 Pictures">
    <p:spTree>
      <p:nvGrpSpPr>
        <p:cNvPr id="504" name="Shape 504"/>
        <p:cNvGrpSpPr/>
        <p:nvPr/>
      </p:nvGrpSpPr>
      <p:grpSpPr>
        <a:xfrm>
          <a:off x="0" y="0"/>
          <a:ext cx="0" cy="0"/>
          <a:chOff x="0" y="0"/>
          <a:chExt cx="0" cy="0"/>
        </a:xfrm>
      </p:grpSpPr>
      <p:sp>
        <p:nvSpPr>
          <p:cNvPr id="505" name="Google Shape;505;p87"/>
          <p:cNvSpPr/>
          <p:nvPr>
            <p:ph idx="2" type="pic"/>
          </p:nvPr>
        </p:nvSpPr>
        <p:spPr>
          <a:xfrm>
            <a:off x="536361" y="1762739"/>
            <a:ext cx="4359731" cy="4308464"/>
          </a:xfrm>
          <a:prstGeom prst="rect">
            <a:avLst/>
          </a:prstGeom>
          <a:noFill/>
          <a:ln>
            <a:noFill/>
          </a:ln>
        </p:spPr>
      </p:sp>
      <p:sp>
        <p:nvSpPr>
          <p:cNvPr id="506" name="Google Shape;506;p87"/>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07" name="Google Shape;507;p87"/>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508" name="Google Shape;508;p87"/>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9" name="Google Shape;509;p87"/>
          <p:cNvSpPr/>
          <p:nvPr>
            <p:ph idx="3" type="pic"/>
          </p:nvPr>
        </p:nvSpPr>
        <p:spPr>
          <a:xfrm>
            <a:off x="8611569" y="1762739"/>
            <a:ext cx="3044075" cy="4308464"/>
          </a:xfrm>
          <a:prstGeom prst="rect">
            <a:avLst/>
          </a:prstGeom>
          <a:noFill/>
          <a:ln>
            <a:noFill/>
          </a:ln>
        </p:spPr>
      </p:sp>
      <p:sp>
        <p:nvSpPr>
          <p:cNvPr id="510" name="Google Shape;510;p87"/>
          <p:cNvSpPr/>
          <p:nvPr>
            <p:ph idx="4" type="pic"/>
          </p:nvPr>
        </p:nvSpPr>
        <p:spPr>
          <a:xfrm>
            <a:off x="5231793" y="1762745"/>
            <a:ext cx="3044075" cy="2015205"/>
          </a:xfrm>
          <a:prstGeom prst="rect">
            <a:avLst/>
          </a:prstGeom>
          <a:noFill/>
          <a:ln>
            <a:noFill/>
          </a:ln>
        </p:spPr>
      </p:sp>
      <p:sp>
        <p:nvSpPr>
          <p:cNvPr id="511" name="Google Shape;511;p87"/>
          <p:cNvSpPr/>
          <p:nvPr>
            <p:ph idx="5" type="pic"/>
          </p:nvPr>
        </p:nvSpPr>
        <p:spPr>
          <a:xfrm>
            <a:off x="5231793" y="4056004"/>
            <a:ext cx="3044075" cy="2015205"/>
          </a:xfrm>
          <a:prstGeom prst="rect">
            <a:avLst/>
          </a:prstGeom>
          <a:noFill/>
          <a:ln>
            <a:noFill/>
          </a:ln>
        </p:spPr>
      </p:sp>
      <p:sp>
        <p:nvSpPr>
          <p:cNvPr id="512" name="Google Shape;512;p87"/>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3" name="Google Shape;513;p87"/>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514" name="Google Shape;514;p87"/>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515" name="Google Shape;515;p87"/>
          <p:cNvSpPr txBox="1"/>
          <p:nvPr/>
        </p:nvSpPr>
        <p:spPr>
          <a:xfrm>
            <a:off x="12555415" y="0"/>
            <a:ext cx="3602311" cy="3093154"/>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500"/>
              <a:buFont typeface="Arial"/>
              <a:buNone/>
            </a:pP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endParaRPr/>
          </a:p>
          <a:p>
            <a:pPr indent="0" lvl="0" marL="0" marR="0" rtl="0" algn="l">
              <a:lnSpc>
                <a:spcPct val="100000"/>
              </a:lnSpc>
              <a:spcBef>
                <a:spcPts val="0"/>
              </a:spcBef>
              <a:spcAft>
                <a:spcPts val="0"/>
              </a:spcAft>
              <a:buClr>
                <a:srgbClr val="A5A5A5"/>
              </a:buClr>
              <a:buSzPts val="1500"/>
              <a:buFont typeface="Arial"/>
              <a:buNone/>
            </a:pP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endParaRPr/>
          </a:p>
          <a:p>
            <a:pPr indent="0" lvl="0" marL="0" marR="0" rtl="0" algn="l">
              <a:lnSpc>
                <a:spcPct val="100000"/>
              </a:lnSpc>
              <a:spcBef>
                <a:spcPts val="0"/>
              </a:spcBef>
              <a:spcAft>
                <a:spcPts val="0"/>
              </a:spcAft>
              <a:buClr>
                <a:schemeClr val="dk1"/>
              </a:buClr>
              <a:buSzPts val="1500"/>
              <a:buFont typeface="Arial"/>
              <a:buNone/>
            </a:pPr>
            <a:r>
              <a:t/>
            </a:r>
            <a:endParaRPr b="0"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pos="339">
          <p15:clr>
            <a:srgbClr val="FBAE40"/>
          </p15:clr>
        </p15:guide>
        <p15:guide id="2" orient="horz" pos="3820">
          <p15:clr>
            <a:srgbClr val="FBAE40"/>
          </p15:clr>
        </p15:guide>
        <p15:guide id="3" pos="7039">
          <p15:clr>
            <a:srgbClr val="FBAE40"/>
          </p15:clr>
        </p15:guide>
        <p15:guide id="4" pos="7159">
          <p15:clr>
            <a:srgbClr val="FBAE40"/>
          </p15:clr>
        </p15:guide>
        <p15:guide id="5" pos="7344">
          <p15:clr>
            <a:srgbClr val="FBAE40"/>
          </p15:clr>
        </p15:guide>
        <p15:guide id="6" orient="horz" pos="1110">
          <p15:clr>
            <a:srgbClr val="FBAE40"/>
          </p15:clr>
        </p15:guide>
        <p15:guide id="7" orient="horz" pos="4252">
          <p15:clr>
            <a:srgbClr val="FBAE40"/>
          </p15:clr>
        </p15:guide>
        <p15:guide id="8" pos="3083">
          <p15:clr>
            <a:srgbClr val="FBAE40"/>
          </p15:clr>
        </p15:guide>
        <p15:guide id="9" pos="3295">
          <p15:clr>
            <a:srgbClr val="FBAE40"/>
          </p15:clr>
        </p15:guide>
        <p15:guide id="10" pos="5209">
          <p15:clr>
            <a:srgbClr val="FBAE40"/>
          </p15:clr>
        </p15:guide>
        <p15:guide id="11" pos="5421">
          <p15:clr>
            <a:srgbClr val="FBAE40"/>
          </p15:clr>
        </p15:guide>
        <p15:guide id="12" orient="horz" pos="2558">
          <p15:clr>
            <a:srgbClr val="FBAE40"/>
          </p15:clr>
        </p15:guide>
        <p15:guide id="13" orient="horz" pos="2380">
          <p15:clr>
            <a:srgbClr val="FBAE40"/>
          </p15:clr>
        </p15:guide>
        <p15:guide id="14" orient="horz" pos="4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ryboard – 6 Pictures">
  <p:cSld name="Storyboard – 6 Pictures">
    <p:spTree>
      <p:nvGrpSpPr>
        <p:cNvPr id="516" name="Shape 516"/>
        <p:cNvGrpSpPr/>
        <p:nvPr/>
      </p:nvGrpSpPr>
      <p:grpSpPr>
        <a:xfrm>
          <a:off x="0" y="0"/>
          <a:ext cx="0" cy="0"/>
          <a:chOff x="0" y="0"/>
          <a:chExt cx="0" cy="0"/>
        </a:xfrm>
      </p:grpSpPr>
      <p:sp>
        <p:nvSpPr>
          <p:cNvPr id="517" name="Google Shape;517;p88"/>
          <p:cNvSpPr/>
          <p:nvPr>
            <p:ph idx="2" type="pic"/>
          </p:nvPr>
        </p:nvSpPr>
        <p:spPr>
          <a:xfrm>
            <a:off x="536361" y="1762739"/>
            <a:ext cx="2415184" cy="4308464"/>
          </a:xfrm>
          <a:prstGeom prst="rect">
            <a:avLst/>
          </a:prstGeom>
          <a:noFill/>
          <a:ln>
            <a:noFill/>
          </a:ln>
        </p:spPr>
      </p:sp>
      <p:sp>
        <p:nvSpPr>
          <p:cNvPr id="518" name="Google Shape;518;p88"/>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19" name="Google Shape;519;p88"/>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520" name="Google Shape;520;p88"/>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88"/>
          <p:cNvSpPr/>
          <p:nvPr>
            <p:ph idx="3" type="pic"/>
          </p:nvPr>
        </p:nvSpPr>
        <p:spPr>
          <a:xfrm>
            <a:off x="3296889" y="1762745"/>
            <a:ext cx="2627419" cy="2015205"/>
          </a:xfrm>
          <a:prstGeom prst="rect">
            <a:avLst/>
          </a:prstGeom>
          <a:noFill/>
          <a:ln>
            <a:noFill/>
          </a:ln>
        </p:spPr>
      </p:sp>
      <p:sp>
        <p:nvSpPr>
          <p:cNvPr id="522" name="Google Shape;522;p88"/>
          <p:cNvSpPr/>
          <p:nvPr>
            <p:ph idx="4" type="pic"/>
          </p:nvPr>
        </p:nvSpPr>
        <p:spPr>
          <a:xfrm>
            <a:off x="3296889" y="4056004"/>
            <a:ext cx="2627419" cy="2015205"/>
          </a:xfrm>
          <a:prstGeom prst="rect">
            <a:avLst/>
          </a:prstGeom>
          <a:noFill/>
          <a:ln>
            <a:noFill/>
          </a:ln>
        </p:spPr>
      </p:sp>
      <p:sp>
        <p:nvSpPr>
          <p:cNvPr id="523" name="Google Shape;523;p88"/>
          <p:cNvSpPr/>
          <p:nvPr>
            <p:ph idx="5" type="pic"/>
          </p:nvPr>
        </p:nvSpPr>
        <p:spPr>
          <a:xfrm>
            <a:off x="6267693" y="1762745"/>
            <a:ext cx="2627419" cy="2015205"/>
          </a:xfrm>
          <a:prstGeom prst="rect">
            <a:avLst/>
          </a:prstGeom>
          <a:noFill/>
          <a:ln>
            <a:noFill/>
          </a:ln>
        </p:spPr>
      </p:sp>
      <p:sp>
        <p:nvSpPr>
          <p:cNvPr id="524" name="Google Shape;524;p88"/>
          <p:cNvSpPr/>
          <p:nvPr>
            <p:ph idx="6" type="pic"/>
          </p:nvPr>
        </p:nvSpPr>
        <p:spPr>
          <a:xfrm>
            <a:off x="6267693" y="4056004"/>
            <a:ext cx="2627419" cy="2015205"/>
          </a:xfrm>
          <a:prstGeom prst="rect">
            <a:avLst/>
          </a:prstGeom>
          <a:noFill/>
          <a:ln>
            <a:noFill/>
          </a:ln>
        </p:spPr>
      </p:sp>
      <p:sp>
        <p:nvSpPr>
          <p:cNvPr id="525" name="Google Shape;525;p88"/>
          <p:cNvSpPr/>
          <p:nvPr>
            <p:ph idx="7" type="pic"/>
          </p:nvPr>
        </p:nvSpPr>
        <p:spPr>
          <a:xfrm>
            <a:off x="9240455" y="1762739"/>
            <a:ext cx="2415184" cy="4308464"/>
          </a:xfrm>
          <a:prstGeom prst="rect">
            <a:avLst/>
          </a:prstGeom>
          <a:noFill/>
          <a:ln>
            <a:noFill/>
          </a:ln>
        </p:spPr>
      </p:sp>
      <p:sp>
        <p:nvSpPr>
          <p:cNvPr id="526" name="Google Shape;526;p88"/>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527" name="Google Shape;527;p88"/>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528" name="Google Shape;528;p88"/>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529" name="Google Shape;529;p88"/>
          <p:cNvSpPr txBox="1"/>
          <p:nvPr/>
        </p:nvSpPr>
        <p:spPr>
          <a:xfrm>
            <a:off x="12555415" y="0"/>
            <a:ext cx="3602311" cy="3093154"/>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500"/>
              <a:buFont typeface="Arial"/>
              <a:buNone/>
            </a:pP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endParaRPr/>
          </a:p>
          <a:p>
            <a:pPr indent="0" lvl="0" marL="0" marR="0" rtl="0" algn="l">
              <a:lnSpc>
                <a:spcPct val="100000"/>
              </a:lnSpc>
              <a:spcBef>
                <a:spcPts val="0"/>
              </a:spcBef>
              <a:spcAft>
                <a:spcPts val="0"/>
              </a:spcAft>
              <a:buClr>
                <a:srgbClr val="A5A5A5"/>
              </a:buClr>
              <a:buSzPts val="1500"/>
              <a:buFont typeface="Arial"/>
              <a:buNone/>
            </a:pP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endParaRPr/>
          </a:p>
          <a:p>
            <a:pPr indent="0" lvl="0" marL="0" marR="0" rtl="0" algn="l">
              <a:lnSpc>
                <a:spcPct val="100000"/>
              </a:lnSpc>
              <a:spcBef>
                <a:spcPts val="0"/>
              </a:spcBef>
              <a:spcAft>
                <a:spcPts val="0"/>
              </a:spcAft>
              <a:buClr>
                <a:schemeClr val="dk1"/>
              </a:buClr>
              <a:buSzPts val="1500"/>
              <a:buFont typeface="Arial"/>
              <a:buNone/>
            </a:pPr>
            <a:r>
              <a:t/>
            </a:r>
            <a:endParaRPr b="0"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orient="horz" pos="2380">
          <p15:clr>
            <a:srgbClr val="FBAE40"/>
          </p15:clr>
        </p15:guide>
        <p15:guide id="2" pos="339">
          <p15:clr>
            <a:srgbClr val="FBAE40"/>
          </p15:clr>
        </p15:guide>
        <p15:guide id="3" orient="horz" pos="2558">
          <p15:clr>
            <a:srgbClr val="FBAE40"/>
          </p15:clr>
        </p15:guide>
        <p15:guide id="4" pos="1855">
          <p15:clr>
            <a:srgbClr val="FBAE40"/>
          </p15:clr>
        </p15:guide>
        <p15:guide id="5" pos="2075">
          <p15:clr>
            <a:srgbClr val="FBAE40"/>
          </p15:clr>
        </p15:guide>
        <p15:guide id="6" pos="3736">
          <p15:clr>
            <a:srgbClr val="FBAE40"/>
          </p15:clr>
        </p15:guide>
        <p15:guide id="7" pos="3947">
          <p15:clr>
            <a:srgbClr val="FBAE40"/>
          </p15:clr>
        </p15:guide>
        <p15:guide id="8" pos="5599">
          <p15:clr>
            <a:srgbClr val="FBAE40"/>
          </p15:clr>
        </p15:guide>
        <p15:guide id="9" pos="5819">
          <p15:clr>
            <a:srgbClr val="FBAE40"/>
          </p15:clr>
        </p15:guide>
        <p15:guide id="10" pos="7344">
          <p15:clr>
            <a:srgbClr val="FBAE40"/>
          </p15:clr>
        </p15:guide>
        <p15:guide id="11" pos="7159">
          <p15:clr>
            <a:srgbClr val="FBAE40"/>
          </p15:clr>
        </p15:guide>
        <p15:guide id="12" pos="7039">
          <p15:clr>
            <a:srgbClr val="FBAE40"/>
          </p15:clr>
        </p15:guide>
        <p15:guide id="13" orient="horz" pos="3820">
          <p15:clr>
            <a:srgbClr val="FBAE40"/>
          </p15:clr>
        </p15:guide>
        <p15:guide id="14" orient="horz" pos="4252">
          <p15:clr>
            <a:srgbClr val="FBAE40"/>
          </p15:clr>
        </p15:guide>
        <p15:guide id="15" orient="horz" pos="1110">
          <p15:clr>
            <a:srgbClr val="FBAE40"/>
          </p15:clr>
        </p15:guide>
        <p15:guide id="16" orient="horz" pos="4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ryboard – 8 Pictures">
  <p:cSld name="Storyboard – 8 Pictures">
    <p:spTree>
      <p:nvGrpSpPr>
        <p:cNvPr id="530" name="Shape 530"/>
        <p:cNvGrpSpPr/>
        <p:nvPr/>
      </p:nvGrpSpPr>
      <p:grpSpPr>
        <a:xfrm>
          <a:off x="0" y="0"/>
          <a:ext cx="0" cy="0"/>
          <a:chOff x="0" y="0"/>
          <a:chExt cx="0" cy="0"/>
        </a:xfrm>
      </p:grpSpPr>
      <p:sp>
        <p:nvSpPr>
          <p:cNvPr id="531" name="Google Shape;531;p89"/>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32" name="Google Shape;532;p89"/>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533" name="Google Shape;533;p89"/>
          <p:cNvSpPr txBox="1"/>
          <p:nvPr>
            <p:ph type="title"/>
          </p:nvPr>
        </p:nvSpPr>
        <p:spPr>
          <a:xfrm>
            <a:off x="536363" y="476722"/>
            <a:ext cx="10638052"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89"/>
          <p:cNvSpPr/>
          <p:nvPr>
            <p:ph idx="2" type="pic"/>
          </p:nvPr>
        </p:nvSpPr>
        <p:spPr>
          <a:xfrm>
            <a:off x="6197601" y="1768797"/>
            <a:ext cx="2627419" cy="2015205"/>
          </a:xfrm>
          <a:prstGeom prst="rect">
            <a:avLst/>
          </a:prstGeom>
          <a:noFill/>
          <a:ln>
            <a:noFill/>
          </a:ln>
        </p:spPr>
      </p:sp>
      <p:sp>
        <p:nvSpPr>
          <p:cNvPr id="535" name="Google Shape;535;p89"/>
          <p:cNvSpPr/>
          <p:nvPr>
            <p:ph idx="3" type="pic"/>
          </p:nvPr>
        </p:nvSpPr>
        <p:spPr>
          <a:xfrm>
            <a:off x="9028221" y="1768797"/>
            <a:ext cx="2627419" cy="2015205"/>
          </a:xfrm>
          <a:prstGeom prst="rect">
            <a:avLst/>
          </a:prstGeom>
          <a:noFill/>
          <a:ln>
            <a:noFill/>
          </a:ln>
        </p:spPr>
      </p:sp>
      <p:sp>
        <p:nvSpPr>
          <p:cNvPr id="536" name="Google Shape;536;p89"/>
          <p:cNvSpPr/>
          <p:nvPr>
            <p:ph idx="4" type="pic"/>
          </p:nvPr>
        </p:nvSpPr>
        <p:spPr>
          <a:xfrm>
            <a:off x="6196361" y="4049051"/>
            <a:ext cx="2627419" cy="2015205"/>
          </a:xfrm>
          <a:prstGeom prst="rect">
            <a:avLst/>
          </a:prstGeom>
          <a:noFill/>
          <a:ln>
            <a:noFill/>
          </a:ln>
        </p:spPr>
      </p:sp>
      <p:sp>
        <p:nvSpPr>
          <p:cNvPr id="537" name="Google Shape;537;p89"/>
          <p:cNvSpPr/>
          <p:nvPr>
            <p:ph idx="5" type="pic"/>
          </p:nvPr>
        </p:nvSpPr>
        <p:spPr>
          <a:xfrm>
            <a:off x="9028221" y="4049051"/>
            <a:ext cx="2627419" cy="2015205"/>
          </a:xfrm>
          <a:prstGeom prst="rect">
            <a:avLst/>
          </a:prstGeom>
          <a:noFill/>
          <a:ln>
            <a:noFill/>
          </a:ln>
        </p:spPr>
      </p:sp>
      <p:sp>
        <p:nvSpPr>
          <p:cNvPr id="538" name="Google Shape;538;p89"/>
          <p:cNvSpPr/>
          <p:nvPr>
            <p:ph idx="6" type="pic"/>
          </p:nvPr>
        </p:nvSpPr>
        <p:spPr>
          <a:xfrm>
            <a:off x="3369969" y="1768797"/>
            <a:ext cx="2627419" cy="2015205"/>
          </a:xfrm>
          <a:prstGeom prst="rect">
            <a:avLst/>
          </a:prstGeom>
          <a:noFill/>
          <a:ln>
            <a:noFill/>
          </a:ln>
        </p:spPr>
      </p:sp>
      <p:sp>
        <p:nvSpPr>
          <p:cNvPr id="539" name="Google Shape;539;p89"/>
          <p:cNvSpPr/>
          <p:nvPr>
            <p:ph idx="7" type="pic"/>
          </p:nvPr>
        </p:nvSpPr>
        <p:spPr>
          <a:xfrm>
            <a:off x="3364501" y="4049051"/>
            <a:ext cx="2627419" cy="2015205"/>
          </a:xfrm>
          <a:prstGeom prst="rect">
            <a:avLst/>
          </a:prstGeom>
          <a:noFill/>
          <a:ln>
            <a:noFill/>
          </a:ln>
        </p:spPr>
      </p:sp>
      <p:sp>
        <p:nvSpPr>
          <p:cNvPr id="540" name="Google Shape;540;p89"/>
          <p:cNvSpPr/>
          <p:nvPr>
            <p:ph idx="8" type="pic"/>
          </p:nvPr>
        </p:nvSpPr>
        <p:spPr>
          <a:xfrm>
            <a:off x="532641" y="1768797"/>
            <a:ext cx="2627419" cy="2015205"/>
          </a:xfrm>
          <a:prstGeom prst="rect">
            <a:avLst/>
          </a:prstGeom>
          <a:noFill/>
          <a:ln>
            <a:noFill/>
          </a:ln>
        </p:spPr>
      </p:sp>
      <p:sp>
        <p:nvSpPr>
          <p:cNvPr id="541" name="Google Shape;541;p89"/>
          <p:cNvSpPr/>
          <p:nvPr>
            <p:ph idx="9" type="pic"/>
          </p:nvPr>
        </p:nvSpPr>
        <p:spPr>
          <a:xfrm>
            <a:off x="532641" y="4049051"/>
            <a:ext cx="2627419" cy="2015205"/>
          </a:xfrm>
          <a:prstGeom prst="rect">
            <a:avLst/>
          </a:prstGeom>
          <a:noFill/>
          <a:ln>
            <a:noFill/>
          </a:ln>
        </p:spPr>
      </p:sp>
      <p:sp>
        <p:nvSpPr>
          <p:cNvPr id="542" name="Google Shape;542;p89"/>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3" name="Google Shape;543;p89"/>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544" name="Google Shape;544;p89"/>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
        <p:nvSpPr>
          <p:cNvPr id="545" name="Google Shape;545;p89"/>
          <p:cNvSpPr txBox="1"/>
          <p:nvPr/>
        </p:nvSpPr>
        <p:spPr>
          <a:xfrm>
            <a:off x="12555415" y="0"/>
            <a:ext cx="3602311" cy="3093154"/>
          </a:xfrm>
          <a:prstGeom prst="rect">
            <a:avLst/>
          </a:prstGeom>
          <a:solidFill>
            <a:srgbClr val="ECECEC"/>
          </a:solidFill>
          <a:ln cap="flat" cmpd="sng" w="9525">
            <a:solidFill>
              <a:srgbClr val="BFBFB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5A5A5"/>
              </a:buClr>
              <a:buSzPts val="1500"/>
              <a:buFont typeface="Arial"/>
              <a:buNone/>
            </a:pPr>
            <a:br>
              <a:rPr b="0" i="0" lang="en-US" sz="1500">
                <a:solidFill>
                  <a:srgbClr val="A5A5A5"/>
                </a:solidFill>
                <a:latin typeface="Arial"/>
                <a:ea typeface="Arial"/>
                <a:cs typeface="Arial"/>
                <a:sym typeface="Arial"/>
              </a:rPr>
            </a:br>
            <a:r>
              <a:rPr b="1" i="0" lang="en-US" sz="1500">
                <a:solidFill>
                  <a:srgbClr val="A5A5A5"/>
                </a:solidFill>
                <a:latin typeface="Arial"/>
                <a:ea typeface="Arial"/>
                <a:cs typeface="Arial"/>
                <a:sym typeface="Arial"/>
              </a:rPr>
              <a:t>TO CHANGE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*Right-click*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”Change Picture”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”From a File”</a:t>
            </a:r>
            <a:endParaRPr/>
          </a:p>
          <a:p>
            <a:pPr indent="0" lvl="0" marL="0" marR="0" rtl="0" algn="l">
              <a:lnSpc>
                <a:spcPct val="100000"/>
              </a:lnSpc>
              <a:spcBef>
                <a:spcPts val="0"/>
              </a:spcBef>
              <a:spcAft>
                <a:spcPts val="0"/>
              </a:spcAft>
              <a:buClr>
                <a:srgbClr val="A5A5A5"/>
              </a:buClr>
              <a:buSzPts val="1500"/>
              <a:buFont typeface="Arial"/>
              <a:buNone/>
            </a:pPr>
            <a:r>
              <a:rPr b="0" i="0" lang="en-US" sz="1500">
                <a:solidFill>
                  <a:srgbClr val="A5A5A5"/>
                </a:solidFill>
                <a:latin typeface="Arial"/>
                <a:ea typeface="Arial"/>
                <a:cs typeface="Arial"/>
                <a:sym typeface="Arial"/>
              </a:rPr>
              <a:t>_______</a:t>
            </a:r>
            <a:br>
              <a:rPr b="0" i="0" lang="en-US" sz="1500">
                <a:solidFill>
                  <a:srgbClr val="A5A5A5"/>
                </a:solidFill>
                <a:latin typeface="Arial"/>
                <a:ea typeface="Arial"/>
                <a:cs typeface="Arial"/>
                <a:sym typeface="Arial"/>
              </a:rPr>
            </a:br>
            <a:br>
              <a:rPr b="1" i="0" lang="en-US" sz="1500">
                <a:solidFill>
                  <a:srgbClr val="7F7F7F"/>
                </a:solidFill>
                <a:latin typeface="Arial"/>
                <a:ea typeface="Arial"/>
                <a:cs typeface="Arial"/>
                <a:sym typeface="Arial"/>
              </a:rPr>
            </a:br>
            <a:r>
              <a:rPr b="1" i="0" lang="en-US" sz="1500">
                <a:solidFill>
                  <a:srgbClr val="A5A5A5"/>
                </a:solidFill>
                <a:latin typeface="Arial"/>
                <a:ea typeface="Arial"/>
                <a:cs typeface="Arial"/>
                <a:sym typeface="Arial"/>
              </a:rPr>
              <a:t>TO REPOSITION  IMAGE:</a:t>
            </a:r>
            <a:r>
              <a:rPr b="0" i="0" lang="en-US" sz="1500">
                <a:solidFill>
                  <a:srgbClr val="A5A5A5"/>
                </a:solidFill>
                <a:latin typeface="Arial"/>
                <a:ea typeface="Arial"/>
                <a:cs typeface="Arial"/>
                <a:sym typeface="Arial"/>
              </a:rPr>
              <a:t>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on the image</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*Select* </a:t>
            </a:r>
            <a:r>
              <a:rPr b="0" i="0" lang="en-US" sz="1500">
                <a:solidFill>
                  <a:srgbClr val="A5A5A5"/>
                </a:solidFill>
                <a:latin typeface="Arial"/>
                <a:ea typeface="Arial"/>
                <a:cs typeface="Arial"/>
                <a:sym typeface="Arial"/>
              </a:rPr>
              <a:t>”Picture Format” in toolbar </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t>
            </a:r>
            <a:r>
              <a:rPr b="1" i="0" lang="en-US" sz="1500">
                <a:solidFill>
                  <a:srgbClr val="A5A5A5"/>
                </a:solidFill>
                <a:latin typeface="Arial"/>
                <a:ea typeface="Arial"/>
                <a:cs typeface="Arial"/>
                <a:sym typeface="Arial"/>
              </a:rPr>
              <a:t>*Click* </a:t>
            </a:r>
            <a:r>
              <a:rPr b="0" i="0" lang="en-US" sz="1500">
                <a:solidFill>
                  <a:srgbClr val="A5A5A5"/>
                </a:solidFill>
                <a:latin typeface="Arial"/>
                <a:ea typeface="Arial"/>
                <a:cs typeface="Arial"/>
                <a:sym typeface="Arial"/>
              </a:rPr>
              <a:t>”Crop” Button</a:t>
            </a:r>
            <a:br>
              <a:rPr b="0" i="0" lang="en-US" sz="1500">
                <a:solidFill>
                  <a:srgbClr val="A5A5A5"/>
                </a:solidFill>
                <a:latin typeface="Arial"/>
                <a:ea typeface="Arial"/>
                <a:cs typeface="Arial"/>
                <a:sym typeface="Arial"/>
              </a:rPr>
            </a:br>
            <a:r>
              <a:rPr b="0" i="0" lang="en-US" sz="1500">
                <a:solidFill>
                  <a:srgbClr val="A5A5A5"/>
                </a:solidFill>
                <a:latin typeface="Arial"/>
                <a:ea typeface="Arial"/>
                <a:cs typeface="Arial"/>
                <a:sym typeface="Arial"/>
              </a:rPr>
              <a:t>-  Adjust the photo position or size</a:t>
            </a:r>
            <a:endParaRPr/>
          </a:p>
          <a:p>
            <a:pPr indent="0" lvl="0" marL="0" marR="0" rtl="0" algn="l">
              <a:lnSpc>
                <a:spcPct val="100000"/>
              </a:lnSpc>
              <a:spcBef>
                <a:spcPts val="0"/>
              </a:spcBef>
              <a:spcAft>
                <a:spcPts val="0"/>
              </a:spcAft>
              <a:buClr>
                <a:schemeClr val="dk1"/>
              </a:buClr>
              <a:buSzPts val="1500"/>
              <a:buFont typeface="Arial"/>
              <a:buNone/>
            </a:pPr>
            <a:r>
              <a:t/>
            </a:r>
            <a:endParaRPr b="0" i="0" sz="1500">
              <a:solidFill>
                <a:srgbClr val="7F7F7F"/>
              </a:solidFill>
              <a:latin typeface="Arial"/>
              <a:ea typeface="Arial"/>
              <a:cs typeface="Arial"/>
              <a:sym typeface="Arial"/>
            </a:endParaRPr>
          </a:p>
        </p:txBody>
      </p:sp>
    </p:spTree>
  </p:cSld>
  <p:clrMapOvr>
    <a:masterClrMapping/>
  </p:clrMapOvr>
  <p:extLst>
    <p:ext uri="{DCECCB84-F9BA-43D5-87BE-67443E8EF086}">
      <p15:sldGuideLst>
        <p15:guide id="1" pos="339">
          <p15:clr>
            <a:srgbClr val="FBAE40"/>
          </p15:clr>
        </p15:guide>
        <p15:guide id="2" orient="horz" pos="2380">
          <p15:clr>
            <a:srgbClr val="FBAE40"/>
          </p15:clr>
        </p15:guide>
        <p15:guide id="3" orient="horz" pos="1110">
          <p15:clr>
            <a:srgbClr val="FBAE40"/>
          </p15:clr>
        </p15:guide>
        <p15:guide id="4" orient="horz" pos="3820">
          <p15:clr>
            <a:srgbClr val="FBAE40"/>
          </p15:clr>
        </p15:guide>
        <p15:guide id="5" pos="1991">
          <p15:clr>
            <a:srgbClr val="FBAE40"/>
          </p15:clr>
        </p15:guide>
        <p15:guide id="6" pos="2119">
          <p15:clr>
            <a:srgbClr val="FBAE40"/>
          </p15:clr>
        </p15:guide>
        <p15:guide id="7" pos="3779">
          <p15:clr>
            <a:srgbClr val="FBAE40"/>
          </p15:clr>
        </p15:guide>
        <p15:guide id="8" pos="3905">
          <p15:clr>
            <a:srgbClr val="FBAE40"/>
          </p15:clr>
        </p15:guide>
        <p15:guide id="9" orient="horz" pos="2550">
          <p15:clr>
            <a:srgbClr val="FBAE40"/>
          </p15:clr>
        </p15:guide>
        <p15:guide id="10" pos="7159">
          <p15:clr>
            <a:srgbClr val="FBAE40"/>
          </p15:clr>
        </p15:guide>
        <p15:guide id="11" pos="7344">
          <p15:clr>
            <a:srgbClr val="FBAE40"/>
          </p15:clr>
        </p15:guide>
        <p15:guide id="12" pos="7039">
          <p15:clr>
            <a:srgbClr val="FBAE40"/>
          </p15:clr>
        </p15:guide>
        <p15:guide id="13" orient="horz" pos="4252">
          <p15:clr>
            <a:srgbClr val="FBAE40"/>
          </p15:clr>
        </p15:guide>
        <p15:guide id="14" orient="horz"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 Option 2">
  <p:cSld name="Contact us - Option 2">
    <p:spTree>
      <p:nvGrpSpPr>
        <p:cNvPr id="546" name="Shape 546"/>
        <p:cNvGrpSpPr/>
        <p:nvPr/>
      </p:nvGrpSpPr>
      <p:grpSpPr>
        <a:xfrm>
          <a:off x="0" y="0"/>
          <a:ext cx="0" cy="0"/>
          <a:chOff x="0" y="0"/>
          <a:chExt cx="0" cy="0"/>
        </a:xfrm>
      </p:grpSpPr>
      <p:sp>
        <p:nvSpPr>
          <p:cNvPr id="547" name="Google Shape;547;p9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chemeClr val="lt1"/>
              </a:solidFill>
              <a:latin typeface="Arial"/>
              <a:ea typeface="Arial"/>
              <a:cs typeface="Arial"/>
              <a:sym typeface="Arial"/>
            </a:endParaRPr>
          </a:p>
        </p:txBody>
      </p:sp>
      <p:sp>
        <p:nvSpPr>
          <p:cNvPr id="548" name="Google Shape;548;p90"/>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lt1"/>
              </a:buClr>
              <a:buSzPts val="3600"/>
              <a:buFont typeface="Arial"/>
              <a:buNone/>
              <a:defRPr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9" name="Google Shape;549;p90"/>
          <p:cNvSpPr/>
          <p:nvPr/>
        </p:nvSpPr>
        <p:spPr>
          <a:xfrm>
            <a:off x="786643" y="2728768"/>
            <a:ext cx="299728" cy="299807"/>
          </a:xfrm>
          <a:custGeom>
            <a:rect b="b" l="l" r="r" t="t"/>
            <a:pathLst>
              <a:path extrusionOk="0" h="380" w="379">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50" name="Google Shape;550;p90"/>
          <p:cNvSpPr/>
          <p:nvPr/>
        </p:nvSpPr>
        <p:spPr>
          <a:xfrm>
            <a:off x="786645" y="4137364"/>
            <a:ext cx="299727" cy="230084"/>
          </a:xfrm>
          <a:custGeom>
            <a:rect b="b" l="l" r="r" t="t"/>
            <a:pathLst>
              <a:path extrusionOk="0" h="289" w="38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51" name="Google Shape;551;p90"/>
          <p:cNvSpPr/>
          <p:nvPr/>
        </p:nvSpPr>
        <p:spPr>
          <a:xfrm>
            <a:off x="786643" y="4747608"/>
            <a:ext cx="296245" cy="296322"/>
          </a:xfrm>
          <a:custGeom>
            <a:rect b="b" l="l" r="r" t="t"/>
            <a:pathLst>
              <a:path extrusionOk="0" h="375" w="375">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52" name="Google Shape;552;p90"/>
          <p:cNvSpPr/>
          <p:nvPr/>
        </p:nvSpPr>
        <p:spPr>
          <a:xfrm>
            <a:off x="800925" y="3401692"/>
            <a:ext cx="264875" cy="362557"/>
          </a:xfrm>
          <a:custGeom>
            <a:rect b="b" l="l" r="r" t="t"/>
            <a:pathLst>
              <a:path extrusionOk="0" h="460" w="335">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53" name="Google Shape;553;p90"/>
          <p:cNvSpPr txBox="1"/>
          <p:nvPr>
            <p:ph idx="1" type="body"/>
          </p:nvPr>
        </p:nvSpPr>
        <p:spPr>
          <a:xfrm>
            <a:off x="1297156" y="2654243"/>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1" i="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4" name="Google Shape;554;p90"/>
          <p:cNvSpPr txBox="1"/>
          <p:nvPr>
            <p:ph idx="2" type="body"/>
          </p:nvPr>
        </p:nvSpPr>
        <p:spPr>
          <a:xfrm>
            <a:off x="1297156" y="3379173"/>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1" i="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5" name="Google Shape;555;p90"/>
          <p:cNvSpPr txBox="1"/>
          <p:nvPr>
            <p:ph idx="3" type="body"/>
          </p:nvPr>
        </p:nvSpPr>
        <p:spPr>
          <a:xfrm>
            <a:off x="1297156" y="4021724"/>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1" i="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6" name="Google Shape;556;p90"/>
          <p:cNvSpPr txBox="1"/>
          <p:nvPr>
            <p:ph idx="4" type="body"/>
          </p:nvPr>
        </p:nvSpPr>
        <p:spPr>
          <a:xfrm>
            <a:off x="1297156" y="4680751"/>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1" i="0">
                <a:solidFill>
                  <a:schemeClr val="lt1"/>
                </a:solidFill>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57" name="Google Shape;557;p90"/>
          <p:cNvCxnSpPr/>
          <p:nvPr/>
        </p:nvCxnSpPr>
        <p:spPr>
          <a:xfrm>
            <a:off x="536360" y="2520071"/>
            <a:ext cx="0" cy="2683301"/>
          </a:xfrm>
          <a:prstGeom prst="straightConnector1">
            <a:avLst/>
          </a:prstGeom>
          <a:noFill/>
          <a:ln cap="flat" cmpd="sng" w="12700">
            <a:solidFill>
              <a:schemeClr val="lt1"/>
            </a:solidFill>
            <a:prstDash val="solid"/>
            <a:miter lim="800000"/>
            <a:headEnd len="sm" w="sm" type="none"/>
            <a:tailEnd len="sm" w="sm" type="none"/>
          </a:ln>
        </p:spPr>
      </p:cxnSp>
      <p:sp>
        <p:nvSpPr>
          <p:cNvPr id="558" name="Google Shape;558;p90"/>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559" name="Google Shape;559;p90"/>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orient="horz" pos="2414">
          <p15:clr>
            <a:srgbClr val="FBAE40"/>
          </p15:clr>
        </p15:guide>
        <p15:guide id="2" pos="339">
          <p15:clr>
            <a:srgbClr val="FBAE40"/>
          </p15:clr>
        </p15:guide>
        <p15:guide id="3" orient="horz" pos="1669">
          <p15:clr>
            <a:srgbClr val="FBAE40"/>
          </p15:clr>
        </p15:guide>
        <p15:guide id="4" orient="horz" pos="1957">
          <p15:clr>
            <a:srgbClr val="FBAE40"/>
          </p15:clr>
        </p15:guide>
        <p15:guide id="5" orient="horz" pos="2126">
          <p15:clr>
            <a:srgbClr val="FBAE40"/>
          </p15:clr>
        </p15:guide>
        <p15:guide id="6" orient="horz" pos="2533">
          <p15:clr>
            <a:srgbClr val="FBAE40"/>
          </p15:clr>
        </p15:guide>
        <p15:guide id="7" orient="horz" pos="2812">
          <p15:clr>
            <a:srgbClr val="FBAE40"/>
          </p15:clr>
        </p15:guide>
        <p15:guide id="8" orient="horz" pos="2948">
          <p15:clr>
            <a:srgbClr val="FBAE40"/>
          </p15:clr>
        </p15:guide>
        <p15:guide id="9" orient="horz" pos="3227">
          <p15:clr>
            <a:srgbClr val="FBAE40"/>
          </p15:clr>
        </p15:guide>
        <p15:guide id="10" pos="584">
          <p15:clr>
            <a:srgbClr val="FBAE40"/>
          </p15:clr>
        </p15:guide>
        <p15:guide id="11" pos="813">
          <p15:clr>
            <a:srgbClr val="FBAE40"/>
          </p15:clr>
        </p15:guide>
        <p15:guide id="12" pos="7039">
          <p15:clr>
            <a:srgbClr val="FBAE40"/>
          </p15:clr>
        </p15:guide>
        <p15:guide id="13" orient="horz" pos="440">
          <p15:clr>
            <a:srgbClr val="FBAE40"/>
          </p15:clr>
        </p15:guide>
        <p15:guide id="14" orient="horz" pos="425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 Badge - UAB Green">
  <p:cSld name="Ending Slide - Badge - UAB Green">
    <p:spTree>
      <p:nvGrpSpPr>
        <p:cNvPr id="560" name="Shape 560"/>
        <p:cNvGrpSpPr/>
        <p:nvPr/>
      </p:nvGrpSpPr>
      <p:grpSpPr>
        <a:xfrm>
          <a:off x="0" y="0"/>
          <a:ext cx="0" cy="0"/>
          <a:chOff x="0" y="0"/>
          <a:chExt cx="0" cy="0"/>
        </a:xfrm>
      </p:grpSpPr>
      <p:sp>
        <p:nvSpPr>
          <p:cNvPr id="561" name="Google Shape;561;p91"/>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2" name="Google Shape;562;p91"/>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63" name="Google Shape;563;p91"/>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pic>
        <p:nvPicPr>
          <p:cNvPr id="564" name="Google Shape;564;p91"/>
          <p:cNvPicPr preferRelativeResize="0"/>
          <p:nvPr/>
        </p:nvPicPr>
        <p:blipFill rotWithShape="1">
          <a:blip r:embed="rId3">
            <a:alphaModFix amt="8000"/>
          </a:blip>
          <a:srcRect b="10829" l="0" r="0" t="10829"/>
          <a:stretch/>
        </p:blipFill>
        <p:spPr>
          <a:xfrm>
            <a:off x="3285377" y="0"/>
            <a:ext cx="9186843" cy="7197213"/>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2550">
          <p15:clr>
            <a:srgbClr val="FBAE40"/>
          </p15:clr>
        </p15:guide>
        <p15:guide id="3" orient="horz" pos="991">
          <p15:clr>
            <a:srgbClr val="FBAE40"/>
          </p15:clr>
        </p15:guide>
        <p15:guide id="4" orient="horz" pos="584">
          <p15:clr>
            <a:srgbClr val="FBAE40"/>
          </p15:clr>
        </p15:guide>
        <p15:guide id="5" pos="624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 Badge - Dragon's Lair">
  <p:cSld name="Ending Slide - Badge - Dragon's Lair">
    <p:spTree>
      <p:nvGrpSpPr>
        <p:cNvPr id="565" name="Shape 565"/>
        <p:cNvGrpSpPr/>
        <p:nvPr/>
      </p:nvGrpSpPr>
      <p:grpSpPr>
        <a:xfrm>
          <a:off x="0" y="0"/>
          <a:ext cx="0" cy="0"/>
          <a:chOff x="0" y="0"/>
          <a:chExt cx="0" cy="0"/>
        </a:xfrm>
      </p:grpSpPr>
      <p:sp>
        <p:nvSpPr>
          <p:cNvPr id="566" name="Google Shape;566;p92"/>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7" name="Google Shape;567;p92"/>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68" name="Google Shape;568;p92"/>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pic>
        <p:nvPicPr>
          <p:cNvPr id="569" name="Google Shape;569;p92"/>
          <p:cNvPicPr preferRelativeResize="0"/>
          <p:nvPr/>
        </p:nvPicPr>
        <p:blipFill rotWithShape="1">
          <a:blip r:embed="rId3">
            <a:alphaModFix amt="8000"/>
          </a:blip>
          <a:srcRect b="10829" l="0" r="0" t="10829"/>
          <a:stretch/>
        </p:blipFill>
        <p:spPr>
          <a:xfrm>
            <a:off x="3285377" y="0"/>
            <a:ext cx="9186843" cy="7197213"/>
          </a:xfrm>
          <a:prstGeom prst="rect">
            <a:avLst/>
          </a:prstGeom>
          <a:noFill/>
          <a:ln>
            <a:noFill/>
          </a:ln>
        </p:spPr>
      </p:pic>
    </p:spTree>
  </p:cSld>
  <p:clrMapOvr>
    <a:masterClrMapping/>
  </p:clrMapOvr>
  <p:extLst>
    <p:ext uri="{DCECCB84-F9BA-43D5-87BE-67443E8EF086}">
      <p15:sldGuideLst>
        <p15:guide id="1" pos="483">
          <p15:clr>
            <a:srgbClr val="FBAE40"/>
          </p15:clr>
        </p15:guide>
        <p15:guide id="2" orient="horz" pos="584">
          <p15:clr>
            <a:srgbClr val="FBAE40"/>
          </p15:clr>
        </p15:guide>
        <p15:guide id="3" orient="horz" pos="991">
          <p15:clr>
            <a:srgbClr val="FBAE40"/>
          </p15:clr>
        </p15:guide>
        <p15:guide id="4" orient="horz" pos="2558">
          <p15:clr>
            <a:srgbClr val="FBAE40"/>
          </p15:clr>
        </p15:guide>
        <p15:guide id="5" pos="62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 Option 1">
  <p:cSld name="Contact us - Option 1">
    <p:spTree>
      <p:nvGrpSpPr>
        <p:cNvPr id="50" name="Shape 50"/>
        <p:cNvGrpSpPr/>
        <p:nvPr/>
      </p:nvGrpSpPr>
      <p:grpSpPr>
        <a:xfrm>
          <a:off x="0" y="0"/>
          <a:ext cx="0" cy="0"/>
          <a:chOff x="0" y="0"/>
          <a:chExt cx="0" cy="0"/>
        </a:xfrm>
      </p:grpSpPr>
      <p:sp>
        <p:nvSpPr>
          <p:cNvPr id="51" name="Google Shape;51;p41"/>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lvl1pPr indent="0" lvl="0" marL="0" algn="l">
              <a:spcBef>
                <a:spcPts val="0"/>
              </a:spcBef>
              <a:buNone/>
              <a:defRPr b="0" i="0" sz="1000">
                <a:solidFill>
                  <a:schemeClr val="dk2"/>
                </a:solidFill>
                <a:latin typeface="Arial"/>
                <a:ea typeface="Arial"/>
                <a:cs typeface="Arial"/>
                <a:sym typeface="Arial"/>
              </a:defRPr>
            </a:lvl1pPr>
            <a:lvl2pPr indent="0" lvl="1" marL="0" algn="l">
              <a:spcBef>
                <a:spcPts val="0"/>
              </a:spcBef>
              <a:buNone/>
              <a:defRPr b="0" i="0" sz="1000">
                <a:solidFill>
                  <a:schemeClr val="dk2"/>
                </a:solidFill>
                <a:latin typeface="Arial"/>
                <a:ea typeface="Arial"/>
                <a:cs typeface="Arial"/>
                <a:sym typeface="Arial"/>
              </a:defRPr>
            </a:lvl2pPr>
            <a:lvl3pPr indent="0" lvl="2" marL="0" algn="l">
              <a:spcBef>
                <a:spcPts val="0"/>
              </a:spcBef>
              <a:buNone/>
              <a:defRPr b="0" i="0" sz="1000">
                <a:solidFill>
                  <a:schemeClr val="dk2"/>
                </a:solidFill>
                <a:latin typeface="Arial"/>
                <a:ea typeface="Arial"/>
                <a:cs typeface="Arial"/>
                <a:sym typeface="Arial"/>
              </a:defRPr>
            </a:lvl3pPr>
            <a:lvl4pPr indent="0" lvl="3" marL="0" algn="l">
              <a:spcBef>
                <a:spcPts val="0"/>
              </a:spcBef>
              <a:buNone/>
              <a:defRPr b="0" i="0" sz="1000">
                <a:solidFill>
                  <a:schemeClr val="dk2"/>
                </a:solidFill>
                <a:latin typeface="Arial"/>
                <a:ea typeface="Arial"/>
                <a:cs typeface="Arial"/>
                <a:sym typeface="Arial"/>
              </a:defRPr>
            </a:lvl4pPr>
            <a:lvl5pPr indent="0" lvl="4" marL="0" algn="l">
              <a:spcBef>
                <a:spcPts val="0"/>
              </a:spcBef>
              <a:buNone/>
              <a:defRPr b="0" i="0" sz="1000">
                <a:solidFill>
                  <a:schemeClr val="dk2"/>
                </a:solidFill>
                <a:latin typeface="Arial"/>
                <a:ea typeface="Arial"/>
                <a:cs typeface="Arial"/>
                <a:sym typeface="Arial"/>
              </a:defRPr>
            </a:lvl5pPr>
            <a:lvl6pPr indent="0" lvl="5" marL="0" algn="l">
              <a:spcBef>
                <a:spcPts val="0"/>
              </a:spcBef>
              <a:buNone/>
              <a:defRPr b="0" i="0" sz="1000">
                <a:solidFill>
                  <a:schemeClr val="dk2"/>
                </a:solidFill>
                <a:latin typeface="Arial"/>
                <a:ea typeface="Arial"/>
                <a:cs typeface="Arial"/>
                <a:sym typeface="Arial"/>
              </a:defRPr>
            </a:lvl6pPr>
            <a:lvl7pPr indent="0" lvl="6" marL="0" algn="l">
              <a:spcBef>
                <a:spcPts val="0"/>
              </a:spcBef>
              <a:buNone/>
              <a:defRPr b="0" i="0" sz="1000">
                <a:solidFill>
                  <a:schemeClr val="dk2"/>
                </a:solidFill>
                <a:latin typeface="Arial"/>
                <a:ea typeface="Arial"/>
                <a:cs typeface="Arial"/>
                <a:sym typeface="Arial"/>
              </a:defRPr>
            </a:lvl7pPr>
            <a:lvl8pPr indent="0" lvl="7" marL="0" algn="l">
              <a:spcBef>
                <a:spcPts val="0"/>
              </a:spcBef>
              <a:buNone/>
              <a:defRPr b="0" i="0" sz="1000">
                <a:solidFill>
                  <a:schemeClr val="dk2"/>
                </a:solidFill>
                <a:latin typeface="Arial"/>
                <a:ea typeface="Arial"/>
                <a:cs typeface="Arial"/>
                <a:sym typeface="Arial"/>
              </a:defRPr>
            </a:lvl8pPr>
            <a:lvl9pPr indent="0" lvl="8" marL="0" algn="l">
              <a:spcBef>
                <a:spcPts val="0"/>
              </a:spcBef>
              <a:buNone/>
              <a:defRPr b="0" i="0" sz="1000">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2" name="Google Shape;52;p41"/>
          <p:cNvCxnSpPr/>
          <p:nvPr/>
        </p:nvCxnSpPr>
        <p:spPr>
          <a:xfrm>
            <a:off x="11358347" y="625959"/>
            <a:ext cx="0" cy="232322"/>
          </a:xfrm>
          <a:prstGeom prst="straightConnector1">
            <a:avLst/>
          </a:prstGeom>
          <a:noFill/>
          <a:ln cap="flat" cmpd="sng" w="12700">
            <a:solidFill>
              <a:schemeClr val="accent1"/>
            </a:solidFill>
            <a:prstDash val="solid"/>
            <a:miter lim="800000"/>
            <a:headEnd len="sm" w="sm" type="none"/>
            <a:tailEnd len="sm" w="sm" type="none"/>
          </a:ln>
        </p:spPr>
      </p:cxnSp>
      <p:sp>
        <p:nvSpPr>
          <p:cNvPr id="53" name="Google Shape;53;p41"/>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accent1"/>
              </a:buClr>
              <a:buSzPts val="3600"/>
              <a:buFont typeface="Arial"/>
              <a:buNone/>
              <a:defRPr b="1"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1"/>
          <p:cNvSpPr/>
          <p:nvPr/>
        </p:nvSpPr>
        <p:spPr>
          <a:xfrm>
            <a:off x="786643" y="2728768"/>
            <a:ext cx="299728" cy="299807"/>
          </a:xfrm>
          <a:custGeom>
            <a:rect b="b" l="l" r="r" t="t"/>
            <a:pathLst>
              <a:path extrusionOk="0" h="380" w="379">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5" name="Google Shape;55;p41"/>
          <p:cNvSpPr/>
          <p:nvPr/>
        </p:nvSpPr>
        <p:spPr>
          <a:xfrm>
            <a:off x="786645" y="4137364"/>
            <a:ext cx="299727" cy="230084"/>
          </a:xfrm>
          <a:custGeom>
            <a:rect b="b" l="l" r="r" t="t"/>
            <a:pathLst>
              <a:path extrusionOk="0" h="289" w="38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6" name="Google Shape;56;p41"/>
          <p:cNvSpPr/>
          <p:nvPr/>
        </p:nvSpPr>
        <p:spPr>
          <a:xfrm>
            <a:off x="786643" y="4747608"/>
            <a:ext cx="296245" cy="296322"/>
          </a:xfrm>
          <a:custGeom>
            <a:rect b="b" l="l" r="r" t="t"/>
            <a:pathLst>
              <a:path extrusionOk="0" h="375" w="375">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7" name="Google Shape;57;p41"/>
          <p:cNvSpPr/>
          <p:nvPr/>
        </p:nvSpPr>
        <p:spPr>
          <a:xfrm>
            <a:off x="800925" y="3401692"/>
            <a:ext cx="264875" cy="362557"/>
          </a:xfrm>
          <a:custGeom>
            <a:rect b="b" l="l" r="r" t="t"/>
            <a:pathLst>
              <a:path extrusionOk="0" h="460" w="335">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b="0" i="0" sz="1800">
              <a:solidFill>
                <a:srgbClr val="000000"/>
              </a:solidFill>
              <a:latin typeface="Arial"/>
              <a:ea typeface="Arial"/>
              <a:cs typeface="Arial"/>
              <a:sym typeface="Arial"/>
            </a:endParaRPr>
          </a:p>
        </p:txBody>
      </p:sp>
      <p:sp>
        <p:nvSpPr>
          <p:cNvPr id="58" name="Google Shape;58;p41"/>
          <p:cNvSpPr txBox="1"/>
          <p:nvPr>
            <p:ph idx="1" type="body"/>
          </p:nvPr>
        </p:nvSpPr>
        <p:spPr>
          <a:xfrm>
            <a:off x="1297156" y="2654243"/>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0" i="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1"/>
          <p:cNvSpPr txBox="1"/>
          <p:nvPr>
            <p:ph idx="2" type="body"/>
          </p:nvPr>
        </p:nvSpPr>
        <p:spPr>
          <a:xfrm>
            <a:off x="1297156" y="3379173"/>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0" i="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1"/>
          <p:cNvSpPr txBox="1"/>
          <p:nvPr>
            <p:ph idx="3" type="body"/>
          </p:nvPr>
        </p:nvSpPr>
        <p:spPr>
          <a:xfrm>
            <a:off x="1297156" y="4021724"/>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0" i="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41"/>
          <p:cNvSpPr txBox="1"/>
          <p:nvPr>
            <p:ph idx="4" type="body"/>
          </p:nvPr>
        </p:nvSpPr>
        <p:spPr>
          <a:xfrm>
            <a:off x="1297156" y="4680751"/>
            <a:ext cx="9875669" cy="448844"/>
          </a:xfrm>
          <a:prstGeom prst="rect">
            <a:avLst/>
          </a:prstGeom>
          <a:noFill/>
          <a:ln>
            <a:noFill/>
          </a:ln>
        </p:spPr>
        <p:txBody>
          <a:bodyPr anchorCtr="0" anchor="ctr" bIns="0" lIns="0" spcFirstLastPara="1" rIns="0" wrap="square" tIns="0">
            <a:normAutofit/>
          </a:bodyPr>
          <a:lstStyle>
            <a:lvl1pPr indent="-228600" lvl="0" marL="457200" algn="l">
              <a:lnSpc>
                <a:spcPct val="90000"/>
              </a:lnSpc>
              <a:spcBef>
                <a:spcPts val="1000"/>
              </a:spcBef>
              <a:spcAft>
                <a:spcPts val="0"/>
              </a:spcAft>
              <a:buSzPts val="2400"/>
              <a:buNone/>
              <a:defRPr b="0" i="0">
                <a:latin typeface="Arial"/>
                <a:ea typeface="Arial"/>
                <a:cs typeface="Arial"/>
                <a:sym typeface="Aria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2" name="Google Shape;62;p41"/>
          <p:cNvCxnSpPr/>
          <p:nvPr/>
        </p:nvCxnSpPr>
        <p:spPr>
          <a:xfrm>
            <a:off x="536360" y="2520071"/>
            <a:ext cx="0" cy="2683301"/>
          </a:xfrm>
          <a:prstGeom prst="straightConnector1">
            <a:avLst/>
          </a:prstGeom>
          <a:noFill/>
          <a:ln cap="flat" cmpd="sng" w="12700">
            <a:solidFill>
              <a:schemeClr val="accent1"/>
            </a:solidFill>
            <a:prstDash val="solid"/>
            <a:miter lim="800000"/>
            <a:headEnd len="sm" w="sm" type="none"/>
            <a:tailEnd len="sm" w="sm" type="none"/>
          </a:ln>
        </p:spPr>
      </p:cxnSp>
      <p:sp>
        <p:nvSpPr>
          <p:cNvPr id="63" name="Google Shape;63;p41"/>
          <p:cNvSpPr/>
          <p:nvPr/>
        </p:nvSpPr>
        <p:spPr>
          <a:xfrm>
            <a:off x="0" y="6392985"/>
            <a:ext cx="12192000" cy="465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4" name="Google Shape;64;p41"/>
          <p:cNvSpPr txBox="1"/>
          <p:nvPr/>
        </p:nvSpPr>
        <p:spPr>
          <a:xfrm>
            <a:off x="10519111" y="6593168"/>
            <a:ext cx="1136530" cy="10772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0" i="0" lang="en-US" sz="700">
                <a:solidFill>
                  <a:schemeClr val="lt1"/>
                </a:solidFill>
                <a:latin typeface="Arial"/>
                <a:ea typeface="Arial"/>
                <a:cs typeface="Arial"/>
                <a:sym typeface="Arial"/>
              </a:rPr>
              <a:t>© UAB. All Rights Reserved.</a:t>
            </a:r>
            <a:endParaRPr/>
          </a:p>
        </p:txBody>
      </p:sp>
      <p:pic>
        <p:nvPicPr>
          <p:cNvPr id="65" name="Google Shape;65;p41"/>
          <p:cNvPicPr preferRelativeResize="0"/>
          <p:nvPr/>
        </p:nvPicPr>
        <p:blipFill rotWithShape="1">
          <a:blip r:embed="rId2">
            <a:alphaModFix/>
          </a:blip>
          <a:srcRect b="0" l="0" r="0" t="0"/>
          <a:stretch/>
        </p:blipFill>
        <p:spPr>
          <a:xfrm>
            <a:off x="536359" y="6532449"/>
            <a:ext cx="1763519" cy="349212"/>
          </a:xfrm>
          <a:prstGeom prst="rect">
            <a:avLst/>
          </a:prstGeom>
          <a:noFill/>
          <a:ln>
            <a:noFill/>
          </a:ln>
        </p:spPr>
      </p:pic>
    </p:spTree>
  </p:cSld>
  <p:clrMapOvr>
    <a:masterClrMapping/>
  </p:clrMapOvr>
  <p:extLst>
    <p:ext uri="{DCECCB84-F9BA-43D5-87BE-67443E8EF086}">
      <p15:sldGuideLst>
        <p15:guide id="1" pos="339">
          <p15:clr>
            <a:srgbClr val="FBAE40"/>
          </p15:clr>
        </p15:guide>
        <p15:guide id="2" orient="horz" pos="1669">
          <p15:clr>
            <a:srgbClr val="FBAE40"/>
          </p15:clr>
        </p15:guide>
        <p15:guide id="3" pos="813">
          <p15:clr>
            <a:srgbClr val="FBAE40"/>
          </p15:clr>
        </p15:guide>
        <p15:guide id="4" orient="horz" pos="3227">
          <p15:clr>
            <a:srgbClr val="FBAE40"/>
          </p15:clr>
        </p15:guide>
        <p15:guide id="5" orient="horz" pos="2948">
          <p15:clr>
            <a:srgbClr val="FBAE40"/>
          </p15:clr>
        </p15:guide>
        <p15:guide id="6" orient="horz" pos="2812">
          <p15:clr>
            <a:srgbClr val="FBAE40"/>
          </p15:clr>
        </p15:guide>
        <p15:guide id="7" orient="horz" pos="2533">
          <p15:clr>
            <a:srgbClr val="FBAE40"/>
          </p15:clr>
        </p15:guide>
        <p15:guide id="8" orient="horz" pos="2414">
          <p15:clr>
            <a:srgbClr val="FBAE40"/>
          </p15:clr>
        </p15:guide>
        <p15:guide id="9" orient="horz" pos="2126">
          <p15:clr>
            <a:srgbClr val="FBAE40"/>
          </p15:clr>
        </p15:guide>
        <p15:guide id="10" orient="horz" pos="1957">
          <p15:clr>
            <a:srgbClr val="FBAE40"/>
          </p15:clr>
        </p15:guide>
        <p15:guide id="11" pos="576">
          <p15:clr>
            <a:srgbClr val="FBAE40"/>
          </p15:clr>
        </p15:guide>
        <p15:guide id="12" pos="7159">
          <p15:clr>
            <a:srgbClr val="FBAE40"/>
          </p15:clr>
        </p15:guide>
        <p15:guide id="13" pos="7039">
          <p15:clr>
            <a:srgbClr val="FBAE40"/>
          </p15:clr>
        </p15:guide>
        <p15:guide id="14" pos="7344">
          <p15:clr>
            <a:srgbClr val="FBAE40"/>
          </p15:clr>
        </p15:guide>
        <p15:guide id="15" orient="horz" pos="42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Slide - Monogram Pattern">
  <p:cSld name="Ending Slide - Monogram Pattern">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42"/>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42"/>
          <p:cNvSpPr/>
          <p:nvPr/>
        </p:nvSpPr>
        <p:spPr>
          <a:xfrm>
            <a:off x="7048500" y="5772150"/>
            <a:ext cx="5143500" cy="10858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9" name="Google Shape;69;p42"/>
          <p:cNvPicPr preferRelativeResize="0"/>
          <p:nvPr/>
        </p:nvPicPr>
        <p:blipFill rotWithShape="1">
          <a:blip r:embed="rId3">
            <a:alphaModFix/>
          </a:blip>
          <a:srcRect b="0" l="0" r="0" t="0"/>
          <a:stretch/>
        </p:blipFill>
        <p:spPr>
          <a:xfrm>
            <a:off x="7312505" y="6099234"/>
            <a:ext cx="4615489" cy="913959"/>
          </a:xfrm>
          <a:prstGeom prst="rect">
            <a:avLst/>
          </a:prstGeom>
          <a:noFill/>
          <a:ln>
            <a:noFill/>
          </a:ln>
        </p:spPr>
      </p:pic>
    </p:spTree>
  </p:cSld>
  <p:clrMapOvr>
    <a:masterClrMapping/>
  </p:clrMapOvr>
  <p:extLst>
    <p:ext uri="{DCECCB84-F9BA-43D5-87BE-67443E8EF086}">
      <p15:sldGuideLst>
        <p15:guide id="1" orient="horz" pos="2558">
          <p15:clr>
            <a:srgbClr val="FBAE40"/>
          </p15:clr>
        </p15:guide>
        <p15:guide id="2" pos="483">
          <p15:clr>
            <a:srgbClr val="FBAE40"/>
          </p15:clr>
        </p15:guide>
        <p15:guide id="3" pos="6243">
          <p15:clr>
            <a:srgbClr val="FBAE40"/>
          </p15:clr>
        </p15:guide>
        <p15:guide id="4" orient="horz" pos="584">
          <p15:clr>
            <a:srgbClr val="FBAE40"/>
          </p15:clr>
        </p15:guide>
        <p15:guide id="5" orient="horz" pos="2744">
          <p15:clr>
            <a:srgbClr val="FBAE40"/>
          </p15:clr>
        </p15:guide>
        <p15:guide id="6" orient="horz" pos="99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ragon's Lair Green">
  <p:cSld name="Title Slide - Dragon's Lair Green">
    <p:spTree>
      <p:nvGrpSpPr>
        <p:cNvPr id="70" name="Shape 70"/>
        <p:cNvGrpSpPr/>
        <p:nvPr/>
      </p:nvGrpSpPr>
      <p:grpSpPr>
        <a:xfrm>
          <a:off x="0" y="0"/>
          <a:ext cx="0" cy="0"/>
          <a:chOff x="0" y="0"/>
          <a:chExt cx="0" cy="0"/>
        </a:xfrm>
      </p:grpSpPr>
      <p:sp>
        <p:nvSpPr>
          <p:cNvPr id="71" name="Google Shape;71;p43"/>
          <p:cNvSpPr/>
          <p:nvPr/>
        </p:nvSpPr>
        <p:spPr>
          <a:xfrm>
            <a:off x="0" y="0"/>
            <a:ext cx="12192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43"/>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3"/>
          <p:cNvSpPr txBox="1"/>
          <p:nvPr>
            <p:ph idx="1" type="subTitle"/>
          </p:nvPr>
        </p:nvSpPr>
        <p:spPr>
          <a:xfrm>
            <a:off x="762000" y="4356261"/>
            <a:ext cx="9144000" cy="1655762"/>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4" name="Google Shape;74;p43"/>
          <p:cNvPicPr preferRelativeResize="0"/>
          <p:nvPr/>
        </p:nvPicPr>
        <p:blipFill rotWithShape="1">
          <a:blip r:embed="rId2">
            <a:alphaModFix/>
          </a:blip>
          <a:srcRect b="0" l="0" r="0" t="0"/>
          <a:stretch/>
        </p:blipFill>
        <p:spPr>
          <a:xfrm>
            <a:off x="796569" y="879431"/>
            <a:ext cx="4615489" cy="913959"/>
          </a:xfrm>
          <a:prstGeom prst="rect">
            <a:avLst/>
          </a:prstGeom>
          <a:noFill/>
          <a:ln>
            <a:noFill/>
          </a:ln>
        </p:spPr>
      </p:pic>
    </p:spTree>
  </p:cSld>
  <p:clrMapOvr>
    <a:masterClrMapping/>
  </p:clrMapOvr>
  <p:extLst>
    <p:ext uri="{DCECCB84-F9BA-43D5-87BE-67443E8EF086}">
      <p15:sldGuideLst>
        <p15:guide id="1" orient="horz" pos="2558">
          <p15:clr>
            <a:srgbClr val="FBAE40"/>
          </p15:clr>
        </p15:guide>
        <p15:guide id="2" pos="483">
          <p15:clr>
            <a:srgbClr val="FBAE40"/>
          </p15:clr>
        </p15:guide>
        <p15:guide id="3" pos="6243">
          <p15:clr>
            <a:srgbClr val="FBAE40"/>
          </p15:clr>
        </p15:guide>
        <p15:guide id="4" orient="horz" pos="584">
          <p15:clr>
            <a:srgbClr val="FBAE40"/>
          </p15:clr>
        </p15:guide>
        <p15:guide id="5" orient="horz" pos="2744">
          <p15:clr>
            <a:srgbClr val="FBAE40"/>
          </p15:clr>
        </p15:guide>
        <p15:guide id="6" orient="horz" pos="9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Monogram Pattern">
  <p:cSld name="Title Slide - Monogram Pattern">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44"/>
          <p:cNvSpPr/>
          <p:nvPr/>
        </p:nvSpPr>
        <p:spPr>
          <a:xfrm>
            <a:off x="7048500" y="5772150"/>
            <a:ext cx="5143500" cy="10858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44"/>
          <p:cNvSpPr txBox="1"/>
          <p:nvPr>
            <p:ph type="ctrTitle"/>
          </p:nvPr>
        </p:nvSpPr>
        <p:spPr>
          <a:xfrm>
            <a:off x="762000" y="1330456"/>
            <a:ext cx="9144000" cy="23876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000"/>
              <a:buFont typeface="Arial"/>
              <a:buNone/>
              <a:defRPr b="1" i="0"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4"/>
          <p:cNvSpPr txBox="1"/>
          <p:nvPr>
            <p:ph idx="1" type="subTitle"/>
          </p:nvPr>
        </p:nvSpPr>
        <p:spPr>
          <a:xfrm>
            <a:off x="762000" y="3810131"/>
            <a:ext cx="9144000" cy="558639"/>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SzPts val="2400"/>
              <a:buNone/>
              <a:defRPr b="0"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9" name="Google Shape;79;p44"/>
          <p:cNvPicPr preferRelativeResize="0"/>
          <p:nvPr/>
        </p:nvPicPr>
        <p:blipFill rotWithShape="1">
          <a:blip r:embed="rId3">
            <a:alphaModFix/>
          </a:blip>
          <a:srcRect b="0" l="0" r="0" t="0"/>
          <a:stretch/>
        </p:blipFill>
        <p:spPr>
          <a:xfrm>
            <a:off x="7312505" y="6099234"/>
            <a:ext cx="4615489" cy="913959"/>
          </a:xfrm>
          <a:prstGeom prst="rect">
            <a:avLst/>
          </a:prstGeom>
          <a:noFill/>
          <a:ln>
            <a:noFill/>
          </a:ln>
        </p:spPr>
      </p:pic>
    </p:spTree>
  </p:cSld>
  <p:clrMapOvr>
    <a:masterClrMapping/>
  </p:clrMapOvr>
  <p:extLst>
    <p:ext uri="{DCECCB84-F9BA-43D5-87BE-67443E8EF086}">
      <p15:sldGuideLst>
        <p15:guide id="1" orient="horz" pos="2558">
          <p15:clr>
            <a:srgbClr val="FBAE40"/>
          </p15:clr>
        </p15:guide>
        <p15:guide id="2" pos="483">
          <p15:clr>
            <a:srgbClr val="FBAE40"/>
          </p15:clr>
        </p15:guide>
        <p15:guide id="3" pos="6243">
          <p15:clr>
            <a:srgbClr val="FBAE40"/>
          </p15:clr>
        </p15:guide>
        <p15:guide id="4" orient="horz" pos="584">
          <p15:clr>
            <a:srgbClr val="FBAE40"/>
          </p15:clr>
        </p15:guide>
        <p15:guide id="5" orient="horz" pos="2744">
          <p15:clr>
            <a:srgbClr val="FBAE40"/>
          </p15:clr>
        </p15:guide>
        <p15:guide id="6" orient="horz" pos="991">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58"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536360" y="476722"/>
            <a:ext cx="10573597" cy="768545"/>
          </a:xfrm>
          <a:prstGeom prst="rect">
            <a:avLst/>
          </a:prstGeom>
          <a:noFill/>
          <a:ln>
            <a:noFill/>
          </a:ln>
        </p:spPr>
        <p:txBody>
          <a:bodyPr anchorCtr="0" anchor="ctr" bIns="0" lIns="0" spcFirstLastPara="1" rIns="0" wrap="square" tIns="0">
            <a:normAutofit/>
          </a:bodyPr>
          <a:lstStyle>
            <a:lvl1pPr lvl="0" marR="0" rtl="0" algn="l">
              <a:lnSpc>
                <a:spcPct val="9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lvl1pPr indent="-381000" lvl="0" marL="457200" marR="0" rtl="0" algn="l">
              <a:lnSpc>
                <a:spcPct val="90000"/>
              </a:lnSpc>
              <a:spcBef>
                <a:spcPts val="100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accent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accent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90000"/>
              </a:lnSpc>
              <a:spcBef>
                <a:spcPts val="50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Arial"/>
                <a:ea typeface="Arial"/>
                <a:cs typeface="Arial"/>
                <a:sym typeface="Arial"/>
              </a:defRPr>
            </a:lvl1pPr>
            <a:lvl2pPr indent="0" lvl="1" marL="0" marR="0" rtl="0" algn="r">
              <a:spcBef>
                <a:spcPts val="0"/>
              </a:spcBef>
              <a:buNone/>
              <a:defRPr b="0" i="0" sz="1200" u="none" cap="none" strike="noStrike">
                <a:solidFill>
                  <a:schemeClr val="dk2"/>
                </a:solidFill>
                <a:latin typeface="Arial"/>
                <a:ea typeface="Arial"/>
                <a:cs typeface="Arial"/>
                <a:sym typeface="Arial"/>
              </a:defRPr>
            </a:lvl2pPr>
            <a:lvl3pPr indent="0" lvl="2" marL="0" marR="0" rtl="0" algn="r">
              <a:spcBef>
                <a:spcPts val="0"/>
              </a:spcBef>
              <a:buNone/>
              <a:defRPr b="0" i="0" sz="1200" u="none" cap="none" strike="noStrike">
                <a:solidFill>
                  <a:schemeClr val="dk2"/>
                </a:solidFill>
                <a:latin typeface="Arial"/>
                <a:ea typeface="Arial"/>
                <a:cs typeface="Arial"/>
                <a:sym typeface="Arial"/>
              </a:defRPr>
            </a:lvl3pPr>
            <a:lvl4pPr indent="0" lvl="3" marL="0" marR="0" rtl="0" algn="r">
              <a:spcBef>
                <a:spcPts val="0"/>
              </a:spcBef>
              <a:buNone/>
              <a:defRPr b="0" i="0" sz="1200" u="none" cap="none" strike="noStrike">
                <a:solidFill>
                  <a:schemeClr val="dk2"/>
                </a:solidFill>
                <a:latin typeface="Arial"/>
                <a:ea typeface="Arial"/>
                <a:cs typeface="Arial"/>
                <a:sym typeface="Arial"/>
              </a:defRPr>
            </a:lvl4pPr>
            <a:lvl5pPr indent="0" lvl="4" marL="0" marR="0" rtl="0" algn="r">
              <a:spcBef>
                <a:spcPts val="0"/>
              </a:spcBef>
              <a:buNone/>
              <a:defRPr b="0" i="0" sz="1200" u="none" cap="none" strike="noStrike">
                <a:solidFill>
                  <a:schemeClr val="dk2"/>
                </a:solidFill>
                <a:latin typeface="Arial"/>
                <a:ea typeface="Arial"/>
                <a:cs typeface="Arial"/>
                <a:sym typeface="Arial"/>
              </a:defRPr>
            </a:lvl5pPr>
            <a:lvl6pPr indent="0" lvl="5" marL="0" marR="0" rtl="0" algn="r">
              <a:spcBef>
                <a:spcPts val="0"/>
              </a:spcBef>
              <a:buNone/>
              <a:defRPr b="0" i="0" sz="1200" u="none" cap="none" strike="noStrike">
                <a:solidFill>
                  <a:schemeClr val="dk2"/>
                </a:solidFill>
                <a:latin typeface="Arial"/>
                <a:ea typeface="Arial"/>
                <a:cs typeface="Arial"/>
                <a:sym typeface="Arial"/>
              </a:defRPr>
            </a:lvl6pPr>
            <a:lvl7pPr indent="0" lvl="6" marL="0" marR="0" rtl="0" algn="r">
              <a:spcBef>
                <a:spcPts val="0"/>
              </a:spcBef>
              <a:buNone/>
              <a:defRPr b="0" i="0" sz="1200" u="none" cap="none" strike="noStrike">
                <a:solidFill>
                  <a:schemeClr val="dk2"/>
                </a:solidFill>
                <a:latin typeface="Arial"/>
                <a:ea typeface="Arial"/>
                <a:cs typeface="Arial"/>
                <a:sym typeface="Arial"/>
              </a:defRPr>
            </a:lvl7pPr>
            <a:lvl8pPr indent="0" lvl="7" marL="0" marR="0" rtl="0" algn="r">
              <a:spcBef>
                <a:spcPts val="0"/>
              </a:spcBef>
              <a:buNone/>
              <a:defRPr b="0" i="0" sz="1200" u="none" cap="none" strike="noStrike">
                <a:solidFill>
                  <a:schemeClr val="dk2"/>
                </a:solidFill>
                <a:latin typeface="Arial"/>
                <a:ea typeface="Arial"/>
                <a:cs typeface="Arial"/>
                <a:sym typeface="Arial"/>
              </a:defRPr>
            </a:lvl8pPr>
            <a:lvl9pPr indent="0" lvl="8" marL="0" marR="0" rtl="0" algn="r">
              <a:spcBef>
                <a:spcPts val="0"/>
              </a:spcBef>
              <a:buNone/>
              <a:defRPr b="0" i="0" sz="12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hyperlink" Target="https://pubmed.ncbi.nlm.nih.gov/23299850" TargetMode="External"/><Relationship Id="rId5" Type="http://schemas.openxmlformats.org/officeDocument/2006/relationships/hyperlink" Target="https://pubmed.ncbi.nlm.nih.gov/26831629" TargetMode="External"/><Relationship Id="rId6" Type="http://schemas.openxmlformats.org/officeDocument/2006/relationships/hyperlink" Target="https://pubmed.ncbi.nlm.nih.gov/28146403" TargetMode="External"/><Relationship Id="rId7" Type="http://schemas.openxmlformats.org/officeDocument/2006/relationships/hyperlink" Target="https://www.wikidoc.org/index.php/Osteoarthritis_classification" TargetMode="External"/><Relationship Id="rId8"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 Id="rId4" Type="http://schemas.openxmlformats.org/officeDocument/2006/relationships/hyperlink" Target="https://pubmed.ncbi.nlm.nih.gov/21427152" TargetMode="External"/><Relationship Id="rId5" Type="http://schemas.openxmlformats.org/officeDocument/2006/relationships/hyperlink" Target="https://pubmed.ncbi.nlm.nih.gov/26362783" TargetMode="External"/><Relationship Id="rId6" Type="http://schemas.openxmlformats.org/officeDocument/2006/relationships/hyperlink" Target="https://www.sheentennisquash.co.uk/curve-a-ball-wii-tennis/" TargetMode="External"/><Relationship Id="rId7" Type="http://schemas.openxmlformats.org/officeDocument/2006/relationships/hyperlink" Target="https://creativecommons.org/licenses/by/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7.jpg"/><Relationship Id="rId4" Type="http://schemas.openxmlformats.org/officeDocument/2006/relationships/hyperlink" Target="http://wikidoc.org/index.php/Patellar_tendinitis" TargetMode="External"/><Relationship Id="rId5" Type="http://schemas.openxmlformats.org/officeDocument/2006/relationships/hyperlink" Target="https://creativecommons.org/licenses/by-sa/3.0/" TargetMode="External"/><Relationship Id="rId6" Type="http://schemas.openxmlformats.org/officeDocument/2006/relationships/hyperlink" Target="https://pubmed.ncbi.nlm.nih.gov/24481828" TargetMode="External"/><Relationship Id="rId7" Type="http://schemas.openxmlformats.org/officeDocument/2006/relationships/hyperlink" Target="https://www.ncbi.nlm.nih.gov/pmc/articles/PMC906680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jpg"/><Relationship Id="rId4" Type="http://schemas.openxmlformats.org/officeDocument/2006/relationships/hyperlink" Target="https://pubmed.ncbi.nlm.nih.gov/25073598" TargetMode="External"/><Relationship Id="rId5" Type="http://schemas.openxmlformats.org/officeDocument/2006/relationships/hyperlink" Target="https://radiopaedia.org/articles/hamstring-injury-1?lang=us" TargetMode="External"/><Relationship Id="rId6"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
          <p:cNvSpPr txBox="1"/>
          <p:nvPr>
            <p:ph type="ctrTitle"/>
          </p:nvPr>
        </p:nvSpPr>
        <p:spPr>
          <a:xfrm>
            <a:off x="762000" y="1992559"/>
            <a:ext cx="10140462" cy="1762446"/>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4400"/>
              <a:buFont typeface="Arial"/>
              <a:buNone/>
            </a:pPr>
            <a:r>
              <a:rPr lang="en-US" sz="4400">
                <a:latin typeface="Arial"/>
                <a:ea typeface="Arial"/>
                <a:cs typeface="Arial"/>
                <a:sym typeface="Arial"/>
              </a:rPr>
              <a:t>Orthobiologics in Sports Medicine: </a:t>
            </a:r>
            <a:br>
              <a:rPr lang="en-US" sz="3200">
                <a:latin typeface="Arial"/>
                <a:ea typeface="Arial"/>
                <a:cs typeface="Arial"/>
                <a:sym typeface="Arial"/>
              </a:rPr>
            </a:br>
            <a:r>
              <a:rPr b="0" i="1" lang="en-US" sz="3200"/>
              <a:t>Evidence-based Applications for Injury Recovery and Performance</a:t>
            </a:r>
            <a:endParaRPr b="0" i="1" sz="3200">
              <a:latin typeface="Arial"/>
              <a:ea typeface="Arial"/>
              <a:cs typeface="Arial"/>
              <a:sym typeface="Arial"/>
            </a:endParaRPr>
          </a:p>
        </p:txBody>
      </p:sp>
      <p:sp>
        <p:nvSpPr>
          <p:cNvPr id="576" name="Google Shape;576;p1"/>
          <p:cNvSpPr txBox="1"/>
          <p:nvPr>
            <p:ph idx="1" type="subTitle"/>
          </p:nvPr>
        </p:nvSpPr>
        <p:spPr>
          <a:xfrm>
            <a:off x="762000" y="4102260"/>
            <a:ext cx="9867900" cy="18514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b="1" lang="en-US" sz="1800">
                <a:solidFill>
                  <a:srgbClr val="FFE6AA"/>
                </a:solidFill>
                <a:latin typeface="Arial"/>
                <a:ea typeface="Arial"/>
                <a:cs typeface="Arial"/>
                <a:sym typeface="Arial"/>
              </a:rPr>
              <a:t>Steven T. Brown, MD CAQSM</a:t>
            </a:r>
            <a:endParaRPr/>
          </a:p>
          <a:p>
            <a:pPr indent="0" lvl="0" marL="0" rtl="0" algn="l">
              <a:lnSpc>
                <a:spcPct val="90000"/>
              </a:lnSpc>
              <a:spcBef>
                <a:spcPts val="1000"/>
              </a:spcBef>
              <a:spcAft>
                <a:spcPts val="0"/>
              </a:spcAft>
              <a:buSzPts val="1800"/>
              <a:buNone/>
            </a:pPr>
            <a:r>
              <a:rPr b="1" lang="en-US" sz="1800">
                <a:solidFill>
                  <a:srgbClr val="FFE6AA"/>
                </a:solidFill>
                <a:latin typeface="Arial"/>
                <a:ea typeface="Arial"/>
                <a:cs typeface="Arial"/>
                <a:sym typeface="Arial"/>
              </a:rPr>
              <a:t>Associate Professor</a:t>
            </a:r>
            <a:endParaRPr/>
          </a:p>
          <a:p>
            <a:pPr indent="0" lvl="0" marL="0" rtl="0" algn="l">
              <a:lnSpc>
                <a:spcPct val="90000"/>
              </a:lnSpc>
              <a:spcBef>
                <a:spcPts val="1000"/>
              </a:spcBef>
              <a:spcAft>
                <a:spcPts val="0"/>
              </a:spcAft>
              <a:buSzPts val="1600"/>
              <a:buNone/>
            </a:pPr>
            <a:r>
              <a:rPr lang="en-US" sz="1600">
                <a:solidFill>
                  <a:srgbClr val="FFE6AA"/>
                </a:solidFill>
                <a:latin typeface="Arial"/>
                <a:ea typeface="Arial"/>
                <a:cs typeface="Arial"/>
                <a:sym typeface="Arial"/>
              </a:rPr>
              <a:t>Division Chief of Sports &amp; Exercise Medicine</a:t>
            </a:r>
            <a:endParaRPr/>
          </a:p>
          <a:p>
            <a:pPr indent="0" lvl="0" marL="0" rtl="0" algn="l">
              <a:lnSpc>
                <a:spcPct val="90000"/>
              </a:lnSpc>
              <a:spcBef>
                <a:spcPts val="1000"/>
              </a:spcBef>
              <a:spcAft>
                <a:spcPts val="0"/>
              </a:spcAft>
              <a:buSzPts val="1600"/>
              <a:buNone/>
            </a:pPr>
            <a:r>
              <a:rPr lang="en-US" sz="1600">
                <a:solidFill>
                  <a:srgbClr val="FFE6AA"/>
                </a:solidFill>
                <a:latin typeface="Arial"/>
                <a:ea typeface="Arial"/>
                <a:cs typeface="Arial"/>
                <a:sym typeface="Arial"/>
              </a:rPr>
              <a:t>Director of Orthobiologics</a:t>
            </a:r>
            <a:endParaRPr/>
          </a:p>
          <a:p>
            <a:pPr indent="0" lvl="0" marL="0" rtl="0" algn="l">
              <a:lnSpc>
                <a:spcPct val="90000"/>
              </a:lnSpc>
              <a:spcBef>
                <a:spcPts val="1000"/>
              </a:spcBef>
              <a:spcAft>
                <a:spcPts val="0"/>
              </a:spcAft>
              <a:buSzPts val="1600"/>
              <a:buNone/>
            </a:pPr>
            <a:r>
              <a:rPr lang="en-US" sz="1600">
                <a:solidFill>
                  <a:srgbClr val="FFE6AA"/>
                </a:solidFill>
                <a:latin typeface="Arial"/>
                <a:ea typeface="Arial"/>
                <a:cs typeface="Arial"/>
                <a:sym typeface="Arial"/>
              </a:rPr>
              <a:t>Director of Point of Care Ultrasound</a:t>
            </a:r>
            <a:endParaRPr/>
          </a:p>
          <a:p>
            <a:pPr indent="0" lvl="0" marL="0" rtl="0" algn="l">
              <a:lnSpc>
                <a:spcPct val="90000"/>
              </a:lnSpc>
              <a:spcBef>
                <a:spcPts val="1000"/>
              </a:spcBef>
              <a:spcAft>
                <a:spcPts val="0"/>
              </a:spcAft>
              <a:buSzPts val="1800"/>
              <a:buNone/>
            </a:pPr>
            <a:r>
              <a:t/>
            </a:r>
            <a:endParaRPr sz="1800">
              <a:solidFill>
                <a:schemeClr val="accent2"/>
              </a:solidFill>
              <a:latin typeface="Arial"/>
              <a:ea typeface="Arial"/>
              <a:cs typeface="Arial"/>
              <a:sym typeface="Arial"/>
            </a:endParaRPr>
          </a:p>
        </p:txBody>
      </p:sp>
      <p:pic>
        <p:nvPicPr>
          <p:cNvPr descr="1705272841100" id="577" name="Google Shape;577;p1"/>
          <p:cNvPicPr preferRelativeResize="0"/>
          <p:nvPr/>
        </p:nvPicPr>
        <p:blipFill rotWithShape="1">
          <a:blip r:embed="rId3">
            <a:alphaModFix/>
          </a:blip>
          <a:srcRect b="0" l="0" r="0" t="0"/>
          <a:stretch/>
        </p:blipFill>
        <p:spPr>
          <a:xfrm>
            <a:off x="762000" y="5878739"/>
            <a:ext cx="3657600" cy="844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0"/>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HCT/P products that do not meet these criteria are regulated under Section 351 as higher-risk products, and a BLA is required to certify the “safety, purity, and potency” of a preparation. </a:t>
            </a:r>
            <a:r>
              <a:rPr baseline="30000" lang="en-US"/>
              <a:t>1,9,10</a:t>
            </a:r>
            <a:endParaRPr baseline="30000"/>
          </a:p>
          <a:p>
            <a:pPr indent="0" lvl="0" marL="0" rtl="0" algn="l">
              <a:lnSpc>
                <a:spcPct val="100000"/>
              </a:lnSpc>
              <a:spcBef>
                <a:spcPts val="1000"/>
              </a:spcBef>
              <a:spcAft>
                <a:spcPts val="0"/>
              </a:spcAft>
              <a:buSzPts val="2400"/>
              <a:buNone/>
            </a:pPr>
            <a:r>
              <a:t/>
            </a:r>
            <a:endParaRPr/>
          </a:p>
          <a:p>
            <a:pPr indent="-228589" lvl="0" marL="228589" rtl="0" algn="l">
              <a:lnSpc>
                <a:spcPct val="100000"/>
              </a:lnSpc>
              <a:spcBef>
                <a:spcPts val="1000"/>
              </a:spcBef>
              <a:spcAft>
                <a:spcPts val="0"/>
              </a:spcAft>
              <a:buSzPts val="2400"/>
              <a:buChar char="•"/>
            </a:pPr>
            <a:r>
              <a:rPr lang="en-US"/>
              <a:t>While the Section 351 designation was created to ensure patient safety, obtaining premarket approval is complicated, costly, and time-consuming. </a:t>
            </a:r>
            <a:r>
              <a:rPr baseline="30000" lang="en-US"/>
              <a:t>1,9,10</a:t>
            </a:r>
            <a:endParaRPr baseline="30000"/>
          </a:p>
        </p:txBody>
      </p:sp>
      <p:sp>
        <p:nvSpPr>
          <p:cNvPr id="657" name="Google Shape;657;p10"/>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FDA Requirements for Orthobiologics</a:t>
            </a:r>
            <a:endParaRPr/>
          </a:p>
        </p:txBody>
      </p:sp>
      <p:sp>
        <p:nvSpPr>
          <p:cNvPr id="658" name="Google Shape;658;p10"/>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59" name="Google Shape;659;p10"/>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1"/>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The Regenerative Medicine Advanced Therapy designation, introduced in 2016 as part of the 21st Century Cures Act, is a special designation for products intended to treat serious or life-threatening conditions.</a:t>
            </a:r>
            <a:r>
              <a:rPr baseline="30000" lang="en-US"/>
              <a:t> 1,11</a:t>
            </a:r>
            <a:endParaRPr/>
          </a:p>
          <a:p>
            <a:pPr indent="-228589" lvl="1" marL="685766" rtl="0" algn="l">
              <a:lnSpc>
                <a:spcPct val="100000"/>
              </a:lnSpc>
              <a:spcBef>
                <a:spcPts val="500"/>
              </a:spcBef>
              <a:spcAft>
                <a:spcPts val="0"/>
              </a:spcAft>
              <a:buSzPts val="2000"/>
              <a:buChar char="•"/>
            </a:pPr>
            <a:r>
              <a:rPr lang="en-US"/>
              <a:t>The recent designation of osteoarthritis (OA) as a “serious condition” has enabled a number of products with preliminary data supporting symptomatic and functional improvement in the setting of OA to follow this fast-track pathway.</a:t>
            </a:r>
            <a:r>
              <a:rPr baseline="30000" lang="en-US"/>
              <a:t> 1,12</a:t>
            </a:r>
            <a:endParaRPr/>
          </a:p>
          <a:p>
            <a:pPr indent="-228589" lvl="0" marL="228589" rtl="0" algn="l">
              <a:lnSpc>
                <a:spcPct val="100000"/>
              </a:lnSpc>
              <a:spcBef>
                <a:spcPts val="1000"/>
              </a:spcBef>
              <a:spcAft>
                <a:spcPts val="0"/>
              </a:spcAft>
              <a:buSzPts val="2400"/>
              <a:buChar char="•"/>
            </a:pPr>
            <a:r>
              <a:rPr lang="en-US"/>
              <a:t>Products exempt from Section 351 or 361 oversight are considered on an individual basis, with one outcome being considered via the so-called 510(k) medical device pathway. </a:t>
            </a:r>
            <a:r>
              <a:rPr baseline="30000" lang="en-US"/>
              <a:t>1,3,13,14</a:t>
            </a:r>
            <a:endParaRPr baseline="30000"/>
          </a:p>
          <a:p>
            <a:pPr indent="-228589" lvl="1" marL="685766" rtl="0" algn="l">
              <a:lnSpc>
                <a:spcPct val="100000"/>
              </a:lnSpc>
              <a:spcBef>
                <a:spcPts val="500"/>
              </a:spcBef>
              <a:spcAft>
                <a:spcPts val="0"/>
              </a:spcAft>
              <a:buSzPts val="2000"/>
              <a:buChar char="•"/>
            </a:pPr>
            <a:r>
              <a:rPr lang="en-US"/>
              <a:t>This pathway allows FDA clearance for medical devices that represent substantial equivalence to preexisting devices in the market. </a:t>
            </a:r>
            <a:r>
              <a:rPr baseline="30000" lang="en-US"/>
              <a:t>1</a:t>
            </a:r>
            <a:endParaRPr baseline="30000"/>
          </a:p>
        </p:txBody>
      </p:sp>
      <p:sp>
        <p:nvSpPr>
          <p:cNvPr id="666" name="Google Shape;666;p11"/>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Other Paths to Patients</a:t>
            </a:r>
            <a:endParaRPr/>
          </a:p>
        </p:txBody>
      </p:sp>
      <p:sp>
        <p:nvSpPr>
          <p:cNvPr id="667" name="Google Shape;667;p11"/>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68" name="Google Shape;668;p11"/>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2"/>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It is essential to distinguish between the terms “clearance” and “approval,” as they are not interchangeable. </a:t>
            </a:r>
            <a:r>
              <a:rPr baseline="30000" lang="en-US"/>
              <a:t>1,15</a:t>
            </a:r>
            <a:endParaRPr baseline="30000"/>
          </a:p>
          <a:p>
            <a:pPr indent="-76189" lvl="0" marL="228589" rtl="0" algn="l">
              <a:lnSpc>
                <a:spcPct val="100000"/>
              </a:lnSpc>
              <a:spcBef>
                <a:spcPts val="1000"/>
              </a:spcBef>
              <a:spcAft>
                <a:spcPts val="0"/>
              </a:spcAft>
              <a:buSzPts val="2400"/>
              <a:buNone/>
            </a:pPr>
            <a:r>
              <a:t/>
            </a:r>
            <a:endParaRPr/>
          </a:p>
          <a:p>
            <a:pPr indent="-228589" lvl="0" marL="228589" rtl="0" algn="l">
              <a:lnSpc>
                <a:spcPct val="100000"/>
              </a:lnSpc>
              <a:spcBef>
                <a:spcPts val="1000"/>
              </a:spcBef>
              <a:spcAft>
                <a:spcPts val="0"/>
              </a:spcAft>
              <a:buSzPts val="2400"/>
              <a:buChar char="•"/>
            </a:pPr>
            <a:r>
              <a:rPr lang="en-US"/>
              <a:t>For example, FDA clearance allows PRP to be used for a wide range of different orthopaedic indications. </a:t>
            </a:r>
            <a:r>
              <a:rPr baseline="30000" lang="en-US" sz="2000"/>
              <a:t>1,15</a:t>
            </a:r>
            <a:endParaRPr/>
          </a:p>
          <a:p>
            <a:pPr indent="-228589" lvl="1" marL="685766" rtl="0" algn="l">
              <a:lnSpc>
                <a:spcPct val="100000"/>
              </a:lnSpc>
              <a:spcBef>
                <a:spcPts val="500"/>
              </a:spcBef>
              <a:spcAft>
                <a:spcPts val="0"/>
              </a:spcAft>
              <a:buSzPts val="2000"/>
              <a:buChar char="•"/>
            </a:pPr>
            <a:r>
              <a:rPr lang="en-US"/>
              <a:t>PRP treatments offered for musculoskeletal indications are considered off-label use, which transfers liability from the manufacturers of the device to the individual providing it. </a:t>
            </a:r>
            <a:r>
              <a:rPr baseline="30000" lang="en-US"/>
              <a:t>1,15</a:t>
            </a:r>
            <a:endParaRPr/>
          </a:p>
          <a:p>
            <a:pPr indent="-228589" lvl="1" marL="685766" rtl="0" algn="l">
              <a:lnSpc>
                <a:spcPct val="100000"/>
              </a:lnSpc>
              <a:spcBef>
                <a:spcPts val="500"/>
              </a:spcBef>
              <a:spcAft>
                <a:spcPts val="0"/>
              </a:spcAft>
              <a:buSzPts val="2000"/>
              <a:buChar char="•"/>
            </a:pPr>
            <a:r>
              <a:rPr lang="en-US"/>
              <a:t>While off-label treatments are not FDA approved, it is important to understand that their use is not necessarily improper or illicit. </a:t>
            </a:r>
            <a:r>
              <a:rPr baseline="30000" lang="en-US"/>
              <a:t>1,15</a:t>
            </a:r>
            <a:endParaRPr/>
          </a:p>
        </p:txBody>
      </p:sp>
      <p:sp>
        <p:nvSpPr>
          <p:cNvPr id="675" name="Google Shape;675;p12"/>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Clearance vs. Approval</a:t>
            </a:r>
            <a:endParaRPr/>
          </a:p>
        </p:txBody>
      </p:sp>
      <p:sp>
        <p:nvSpPr>
          <p:cNvPr id="676" name="Google Shape;676;p12"/>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77" name="Google Shape;677;p12"/>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13"/>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The U.S. Food and Drug Administration (FDA) has given 510(k) clearance to the equipment used to collect and prepare PRP and BMAC. </a:t>
            </a:r>
            <a:r>
              <a:rPr baseline="30000" lang="en-US" sz="2000"/>
              <a:t>1,15</a:t>
            </a:r>
            <a:endParaRPr/>
          </a:p>
          <a:p>
            <a:pPr indent="0" lvl="0" marL="0" rtl="0" algn="l">
              <a:lnSpc>
                <a:spcPct val="100000"/>
              </a:lnSpc>
              <a:spcBef>
                <a:spcPts val="1000"/>
              </a:spcBef>
              <a:spcAft>
                <a:spcPts val="0"/>
              </a:spcAft>
              <a:buSzPts val="2400"/>
              <a:buNone/>
            </a:pPr>
            <a:r>
              <a:t/>
            </a:r>
            <a:endParaRPr/>
          </a:p>
          <a:p>
            <a:pPr indent="-228589" lvl="0" marL="228589" rtl="0" algn="l">
              <a:lnSpc>
                <a:spcPct val="100000"/>
              </a:lnSpc>
              <a:spcBef>
                <a:spcPts val="1000"/>
              </a:spcBef>
              <a:spcAft>
                <a:spcPts val="0"/>
              </a:spcAft>
              <a:buSzPts val="2400"/>
              <a:buChar char="•"/>
            </a:pPr>
            <a:r>
              <a:rPr lang="en-US"/>
              <a:t>However, the FDA has not approved PRP or BMAC itself for direct injection for most uses. </a:t>
            </a:r>
            <a:r>
              <a:rPr baseline="30000" lang="en-US" sz="2000"/>
              <a:t>1,15</a:t>
            </a:r>
            <a:endParaRPr/>
          </a:p>
          <a:p>
            <a:pPr indent="-228589" lvl="1" marL="685766" rtl="0" algn="l">
              <a:lnSpc>
                <a:spcPct val="100000"/>
              </a:lnSpc>
              <a:spcBef>
                <a:spcPts val="500"/>
              </a:spcBef>
              <a:spcAft>
                <a:spcPts val="0"/>
              </a:spcAft>
              <a:buSzPts val="2000"/>
              <a:buChar char="•"/>
            </a:pPr>
            <a:r>
              <a:rPr lang="en-US"/>
              <a:t>The FDA does not consider PRP or BMAC, which comes from a patient's blood, a drug. </a:t>
            </a:r>
            <a:r>
              <a:rPr baseline="30000" lang="en-US"/>
              <a:t>1,14,15</a:t>
            </a:r>
            <a:endParaRPr/>
          </a:p>
          <a:p>
            <a:pPr indent="-228589" lvl="1" marL="685766" rtl="0" algn="l">
              <a:lnSpc>
                <a:spcPct val="100000"/>
              </a:lnSpc>
              <a:spcBef>
                <a:spcPts val="500"/>
              </a:spcBef>
              <a:spcAft>
                <a:spcPts val="0"/>
              </a:spcAft>
              <a:buSzPts val="2000"/>
              <a:buChar char="•"/>
            </a:pPr>
            <a:r>
              <a:rPr lang="en-US"/>
              <a:t>While the FDA clears the devices used to produce these products, this doesn't mean the PRP or BMAC treatment itself is FDA-approved for all uses. </a:t>
            </a:r>
            <a:endParaRPr/>
          </a:p>
          <a:p>
            <a:pPr indent="-228589" lvl="1" marL="685766" rtl="0" algn="l">
              <a:lnSpc>
                <a:spcPct val="100000"/>
              </a:lnSpc>
              <a:spcBef>
                <a:spcPts val="500"/>
              </a:spcBef>
              <a:spcAft>
                <a:spcPts val="0"/>
              </a:spcAft>
              <a:buSzPts val="2000"/>
              <a:buChar char="•"/>
            </a:pPr>
            <a:r>
              <a:rPr lang="en-US"/>
              <a:t>Many PRP uses are considered off-label. </a:t>
            </a:r>
            <a:r>
              <a:rPr baseline="30000" lang="en-US"/>
              <a:t>1,15</a:t>
            </a:r>
            <a:endParaRPr/>
          </a:p>
        </p:txBody>
      </p:sp>
      <p:sp>
        <p:nvSpPr>
          <p:cNvPr id="683" name="Google Shape;683;p13"/>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Orthobiologics and the FDA</a:t>
            </a:r>
            <a:endParaRPr/>
          </a:p>
        </p:txBody>
      </p:sp>
      <p:sp>
        <p:nvSpPr>
          <p:cNvPr id="684" name="Google Shape;684;p13"/>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85" name="Google Shape;685;p13"/>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14"/>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There are currently no FDA-approved products containing umbilical cord blood, amniotic tissue cells, or exosomes that are approved for general use, orthopedic injuries, or autoimmune diseases.</a:t>
            </a:r>
            <a:r>
              <a:rPr baseline="30000" lang="en-US" sz="2000"/>
              <a:t>1</a:t>
            </a:r>
            <a:endParaRPr/>
          </a:p>
          <a:p>
            <a:pPr indent="-76189" lvl="0" marL="228589" rtl="0" algn="l">
              <a:lnSpc>
                <a:spcPct val="100000"/>
              </a:lnSpc>
              <a:spcBef>
                <a:spcPts val="1000"/>
              </a:spcBef>
              <a:spcAft>
                <a:spcPts val="0"/>
              </a:spcAft>
              <a:buSzPts val="2400"/>
              <a:buNone/>
            </a:pPr>
            <a:r>
              <a:t/>
            </a:r>
            <a:endParaRPr/>
          </a:p>
        </p:txBody>
      </p:sp>
      <p:sp>
        <p:nvSpPr>
          <p:cNvPr id="691" name="Google Shape;691;p14"/>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Orthobiologics and the FDA</a:t>
            </a:r>
            <a:endParaRPr/>
          </a:p>
        </p:txBody>
      </p:sp>
      <p:sp>
        <p:nvSpPr>
          <p:cNvPr id="692" name="Google Shape;692;p14"/>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93" name="Google Shape;693;p14"/>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5"/>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PRP is derived from the patient's own blood.</a:t>
            </a:r>
            <a:r>
              <a:rPr baseline="30000" lang="en-US" sz="2000"/>
              <a:t>1</a:t>
            </a:r>
            <a:endParaRPr/>
          </a:p>
          <a:p>
            <a:pPr indent="-253988" lvl="1" marL="685765" rtl="0" algn="l">
              <a:lnSpc>
                <a:spcPct val="100000"/>
              </a:lnSpc>
              <a:spcBef>
                <a:spcPts val="1000"/>
              </a:spcBef>
              <a:spcAft>
                <a:spcPts val="0"/>
              </a:spcAft>
              <a:buSzPts val="2400"/>
              <a:buChar char="•"/>
            </a:pPr>
            <a:r>
              <a:rPr lang="en-US"/>
              <a:t>Contains a high concentration of platelets and growth factors.</a:t>
            </a:r>
            <a:endParaRPr/>
          </a:p>
          <a:p>
            <a:pPr indent="-253988" lvl="1" marL="685765" rtl="0" algn="l">
              <a:lnSpc>
                <a:spcPct val="100000"/>
              </a:lnSpc>
              <a:spcBef>
                <a:spcPts val="1000"/>
              </a:spcBef>
              <a:spcAft>
                <a:spcPts val="0"/>
              </a:spcAft>
              <a:buSzPts val="2400"/>
              <a:buChar char="•"/>
            </a:pPr>
            <a:r>
              <a:rPr lang="en-US"/>
              <a:t>These growth factors promote tissue repair and regeneration.</a:t>
            </a:r>
            <a:endParaRPr/>
          </a:p>
          <a:p>
            <a:pPr indent="-228589" lvl="0" marL="228589" rtl="0" algn="l">
              <a:lnSpc>
                <a:spcPct val="100000"/>
              </a:lnSpc>
              <a:spcBef>
                <a:spcPts val="1000"/>
              </a:spcBef>
              <a:spcAft>
                <a:spcPts val="0"/>
              </a:spcAft>
              <a:buSzPts val="2400"/>
              <a:buChar char="•"/>
            </a:pPr>
            <a:r>
              <a:rPr lang="en-US"/>
              <a:t>Commonly used in tendon, ligament, and joint injuries.</a:t>
            </a:r>
            <a:endParaRPr/>
          </a:p>
          <a:p>
            <a:pPr indent="-76189" lvl="0" marL="228589" rtl="0" algn="l">
              <a:lnSpc>
                <a:spcPct val="100000"/>
              </a:lnSpc>
              <a:spcBef>
                <a:spcPts val="1000"/>
              </a:spcBef>
              <a:spcAft>
                <a:spcPts val="0"/>
              </a:spcAft>
              <a:buSzPts val="2400"/>
              <a:buNone/>
            </a:pPr>
            <a:r>
              <a:t/>
            </a:r>
            <a:endParaRPr/>
          </a:p>
        </p:txBody>
      </p:sp>
      <p:sp>
        <p:nvSpPr>
          <p:cNvPr id="699" name="Google Shape;699;p15"/>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Platelet-Rich Plasma (PRP)</a:t>
            </a:r>
            <a:endParaRPr/>
          </a:p>
        </p:txBody>
      </p:sp>
      <p:sp>
        <p:nvSpPr>
          <p:cNvPr id="700" name="Google Shape;700;p15"/>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01" name="Google Shape;701;p15"/>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descr="Platelet Rich Plasma (PRP) - A short Introduction" id="706" name="Google Shape;706;p16"/>
          <p:cNvPicPr preferRelativeResize="0"/>
          <p:nvPr>
            <p:ph idx="1" type="body"/>
          </p:nvPr>
        </p:nvPicPr>
        <p:blipFill rotWithShape="1">
          <a:blip r:embed="rId3">
            <a:alphaModFix/>
          </a:blip>
          <a:srcRect b="0" l="0" r="0" t="0"/>
          <a:stretch/>
        </p:blipFill>
        <p:spPr>
          <a:xfrm>
            <a:off x="142700" y="68263"/>
            <a:ext cx="11073162" cy="6256337"/>
          </a:xfrm>
          <a:prstGeom prst="rect">
            <a:avLst/>
          </a:prstGeom>
          <a:noFill/>
          <a:ln>
            <a:noFill/>
          </a:ln>
        </p:spPr>
      </p:pic>
      <p:sp>
        <p:nvSpPr>
          <p:cNvPr id="707" name="Google Shape;707;p16"/>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1"/>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7"/>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PRP and Shoulder Pathologies</a:t>
            </a:r>
            <a:endParaRPr/>
          </a:p>
        </p:txBody>
      </p:sp>
      <p:sp>
        <p:nvSpPr>
          <p:cNvPr id="714" name="Google Shape;714;p17"/>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rmAutofit/>
          </a:bodyPr>
          <a:lstStyle/>
          <a:p>
            <a:pPr indent="0" lvl="0" marL="0" rtl="0" algn="l">
              <a:spcBef>
                <a:spcPts val="0"/>
              </a:spcBef>
              <a:spcAft>
                <a:spcPts val="0"/>
              </a:spcAft>
              <a:buNone/>
            </a:pPr>
            <a:fld id="{00000000-1234-1234-1234-123412341234}" type="slidenum">
              <a:rPr lang="en-US"/>
              <a:t>‹#›</a:t>
            </a:fld>
            <a:endParaRPr/>
          </a:p>
        </p:txBody>
      </p:sp>
      <p:pic>
        <p:nvPicPr>
          <p:cNvPr descr="A baseball player throwing a ball&#10;&#10;AI-generated content may be incorrect." id="715" name="Google Shape;715;p17"/>
          <p:cNvPicPr preferRelativeResize="0"/>
          <p:nvPr>
            <p:ph idx="1" type="body"/>
          </p:nvPr>
        </p:nvPicPr>
        <p:blipFill rotWithShape="1">
          <a:blip r:embed="rId3">
            <a:alphaModFix/>
          </a:blip>
          <a:srcRect b="0" l="0" r="0" t="0"/>
          <a:stretch/>
        </p:blipFill>
        <p:spPr>
          <a:xfrm>
            <a:off x="7962900" y="2755106"/>
            <a:ext cx="3048000" cy="2032000"/>
          </a:xfrm>
          <a:prstGeom prst="rect">
            <a:avLst/>
          </a:prstGeom>
          <a:noFill/>
          <a:ln>
            <a:noFill/>
          </a:ln>
        </p:spPr>
      </p:pic>
      <p:graphicFrame>
        <p:nvGraphicFramePr>
          <p:cNvPr id="716" name="Google Shape;716;p17"/>
          <p:cNvGraphicFramePr/>
          <p:nvPr/>
        </p:nvGraphicFramePr>
        <p:xfrm>
          <a:off x="248129" y="2056448"/>
          <a:ext cx="3000000" cy="3000000"/>
        </p:xfrm>
        <a:graphic>
          <a:graphicData uri="http://schemas.openxmlformats.org/drawingml/2006/table">
            <a:tbl>
              <a:tblPr>
                <a:noFill/>
                <a:tableStyleId>{707C9B01-3BA1-42FE-989B-0A794A0DC56D}</a:tableStyleId>
              </a:tblPr>
              <a:tblGrid>
                <a:gridCol w="1590475"/>
                <a:gridCol w="1768625"/>
                <a:gridCol w="2871700"/>
                <a:gridCol w="666975"/>
              </a:tblGrid>
              <a:tr h="309200">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Condition &amp; Population</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Study Type</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Key Findings</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PMID</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46025">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Rotator cuff tendinopathy / partial tear</a:t>
                      </a:r>
                      <a:endParaRPr sz="900" u="none" cap="none" strike="noStrike">
                        <a:solidFill>
                          <a:schemeClr val="dk1"/>
                        </a:solidFill>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 (Kesikburun et al. 2013)</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No significant difference vs. saline at 1-year in WORC, SPADI, VAS, ROM</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23893418 </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446025">
                <a:tc>
                  <a:txBody>
                    <a:bodyPr/>
                    <a:lstStyle/>
                    <a:p>
                      <a:pPr indent="0" lvl="0" marL="0" marR="0" rtl="0" algn="l">
                        <a:spcBef>
                          <a:spcPts val="0"/>
                        </a:spcBef>
                        <a:spcAft>
                          <a:spcPts val="0"/>
                        </a:spcAft>
                        <a:buClr>
                          <a:schemeClr val="dk1"/>
                        </a:buClr>
                        <a:buSzPts val="900"/>
                        <a:buFont typeface="Arial"/>
                        <a:buNone/>
                      </a:pPr>
                      <a:r>
                        <a:t/>
                      </a:r>
                      <a:endParaRPr sz="900" u="none" cap="none" strike="noStrike">
                        <a:solidFill>
                          <a:schemeClr val="dk1"/>
                        </a:solidFill>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Meta-analysis (Lin et al. 2020)</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provided significant long-term (&gt;24 wk) pain relief (SMD 0.42), but no clear functional improvement</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32231127 </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46025">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Subacromial impingement syndrome (SAIS)</a:t>
                      </a:r>
                      <a:endParaRPr sz="900" u="none" cap="none" strike="noStrike">
                        <a:solidFill>
                          <a:schemeClr val="dk1"/>
                        </a:solidFill>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 (Nejati et al. 2017)</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no better than exercise therapy at 6 mo; exercise was superior at earlier time points</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28567426 </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446025">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Arthroscopic rotator cuff repair (ACR)</a:t>
                      </a:r>
                      <a:endParaRPr sz="900" u="none" cap="none" strike="noStrike">
                        <a:solidFill>
                          <a:schemeClr val="dk1"/>
                        </a:solidFill>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Meta-analysis (Cai et al. 2015; Warth et al. 2015)</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reduced retear rates and improved scores (Constant, UCLA, SST)</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26456434, 25450417 </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82825">
                <a:tc>
                  <a:txBody>
                    <a:bodyPr/>
                    <a:lstStyle/>
                    <a:p>
                      <a:pPr indent="0" lvl="0" marL="0" marR="0" rtl="0" algn="l">
                        <a:spcBef>
                          <a:spcPts val="0"/>
                        </a:spcBef>
                        <a:spcAft>
                          <a:spcPts val="0"/>
                        </a:spcAft>
                        <a:buClr>
                          <a:schemeClr val="dk1"/>
                        </a:buClr>
                        <a:buSzPts val="900"/>
                        <a:buFont typeface="Arial"/>
                        <a:buNone/>
                      </a:pPr>
                      <a:r>
                        <a:t/>
                      </a:r>
                      <a:endParaRPr sz="900" u="none" cap="none" strike="noStrike">
                        <a:solidFill>
                          <a:schemeClr val="dk1"/>
                        </a:solidFill>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 (Liu et al. 2021)</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Up to 6 mo, leukocyte-rich PRP (LR‑PRP) improved ASES vs control; no difference at 12 mo; retear rates similar</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34159208 </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446025">
                <a:tc>
                  <a:txBody>
                    <a:bodyPr/>
                    <a:lstStyle/>
                    <a:p>
                      <a:pPr indent="0" lvl="0" marL="0" marR="0" rtl="0" algn="l">
                        <a:spcBef>
                          <a:spcPts val="0"/>
                        </a:spcBef>
                        <a:spcAft>
                          <a:spcPts val="0"/>
                        </a:spcAft>
                        <a:buClr>
                          <a:schemeClr val="dk1"/>
                        </a:buClr>
                        <a:buSzPts val="900"/>
                        <a:buFont typeface="Arial"/>
                        <a:buNone/>
                      </a:pPr>
                      <a:r>
                        <a:t/>
                      </a:r>
                      <a:endParaRPr sz="900" u="none" cap="none" strike="noStrike">
                        <a:solidFill>
                          <a:schemeClr val="dk1"/>
                        </a:solidFill>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 (Leukocyte‑poor vs control, 2024)</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No functional/structural difference at 12 mo; LR vs LP PRP unclear benefit</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38587033 </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46025">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Long-term (10‑year) follow-up of ACR + PRP</a:t>
                      </a:r>
                      <a:endParaRPr sz="900" u="none" cap="none" strike="noStrike">
                        <a:solidFill>
                          <a:schemeClr val="dk1"/>
                        </a:solidFill>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 follow‑up (Randelli 2022)</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No long-term benefit in function or healing rates</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34052372 </a:t>
                      </a:r>
                      <a:endParaRPr/>
                    </a:p>
                  </a:txBody>
                  <a:tcPr marT="16425" marB="123125" marR="410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17" name="Google Shape;717;p17"/>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8"/>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fontScale="92500" lnSpcReduction="10000"/>
          </a:bodyPr>
          <a:lstStyle/>
          <a:p>
            <a:pPr indent="-228589" lvl="0" marL="228589" rtl="0" algn="l">
              <a:lnSpc>
                <a:spcPct val="100000"/>
              </a:lnSpc>
              <a:spcBef>
                <a:spcPts val="0"/>
              </a:spcBef>
              <a:spcAft>
                <a:spcPts val="0"/>
              </a:spcAft>
              <a:buSzPct val="100000"/>
              <a:buChar char="•"/>
            </a:pPr>
            <a:r>
              <a:rPr lang="en-US"/>
              <a:t>Tendinopathy / partial-thickness tears</a:t>
            </a:r>
            <a:endParaRPr/>
          </a:p>
          <a:p>
            <a:pPr indent="-228589" lvl="1" marL="685766" rtl="0" algn="l">
              <a:lnSpc>
                <a:spcPct val="100000"/>
              </a:lnSpc>
              <a:spcBef>
                <a:spcPts val="500"/>
              </a:spcBef>
              <a:spcAft>
                <a:spcPts val="0"/>
              </a:spcAft>
              <a:buSzPct val="100000"/>
              <a:buChar char="•"/>
            </a:pPr>
            <a:r>
              <a:rPr lang="en-US"/>
              <a:t>High-quality RCT (Kesikburun) shows no benefit from PRP vs saline at 1 year.</a:t>
            </a:r>
            <a:endParaRPr/>
          </a:p>
          <a:p>
            <a:pPr indent="-228589" lvl="1" marL="685766" rtl="0" algn="l">
              <a:lnSpc>
                <a:spcPct val="100000"/>
              </a:lnSpc>
              <a:spcBef>
                <a:spcPts val="500"/>
              </a:spcBef>
              <a:spcAft>
                <a:spcPts val="0"/>
              </a:spcAft>
              <a:buSzPct val="100000"/>
              <a:buChar char="•"/>
            </a:pPr>
            <a:r>
              <a:rPr lang="en-US"/>
              <a:t>Meta-analysis (Lin et al.) indicates long-term pain reduction, but inconsistent functional outcomes.</a:t>
            </a:r>
            <a:endParaRPr/>
          </a:p>
          <a:p>
            <a:pPr indent="-228589" lvl="0" marL="228589" rtl="0" algn="l">
              <a:lnSpc>
                <a:spcPct val="100000"/>
              </a:lnSpc>
              <a:spcBef>
                <a:spcPts val="1000"/>
              </a:spcBef>
              <a:spcAft>
                <a:spcPts val="0"/>
              </a:spcAft>
              <a:buSzPct val="100000"/>
              <a:buChar char="•"/>
            </a:pPr>
            <a:r>
              <a:rPr lang="en-US"/>
              <a:t>Subacromial impingement syndrome</a:t>
            </a:r>
            <a:endParaRPr/>
          </a:p>
          <a:p>
            <a:pPr indent="-228589" lvl="1" marL="685766" rtl="0" algn="l">
              <a:lnSpc>
                <a:spcPct val="100000"/>
              </a:lnSpc>
              <a:spcBef>
                <a:spcPts val="500"/>
              </a:spcBef>
              <a:spcAft>
                <a:spcPts val="0"/>
              </a:spcAft>
              <a:buSzPct val="100000"/>
              <a:buChar char="•"/>
            </a:pPr>
            <a:r>
              <a:rPr lang="en-US"/>
              <a:t>RCT shows no advantage of PRP over exercise therapy; exercise was superior in early follow-up.</a:t>
            </a:r>
            <a:endParaRPr/>
          </a:p>
          <a:p>
            <a:pPr indent="-228589" lvl="0" marL="228589" rtl="0" algn="l">
              <a:lnSpc>
                <a:spcPct val="100000"/>
              </a:lnSpc>
              <a:spcBef>
                <a:spcPts val="1000"/>
              </a:spcBef>
              <a:spcAft>
                <a:spcPts val="0"/>
              </a:spcAft>
              <a:buSzPct val="100000"/>
              <a:buChar char="•"/>
            </a:pPr>
            <a:r>
              <a:rPr lang="en-US"/>
              <a:t>Rotator cuff repair augmentation</a:t>
            </a:r>
            <a:endParaRPr/>
          </a:p>
          <a:p>
            <a:pPr indent="-228589" lvl="1" marL="685766" rtl="0" algn="l">
              <a:lnSpc>
                <a:spcPct val="100000"/>
              </a:lnSpc>
              <a:spcBef>
                <a:spcPts val="500"/>
              </a:spcBef>
              <a:spcAft>
                <a:spcPts val="0"/>
              </a:spcAft>
              <a:buSzPct val="100000"/>
              <a:buChar char="•"/>
            </a:pPr>
            <a:r>
              <a:rPr lang="en-US"/>
              <a:t>Meta-analyses suggest reduced retear rates and modest functional improvements.</a:t>
            </a:r>
            <a:endParaRPr/>
          </a:p>
          <a:p>
            <a:pPr indent="-228589" lvl="1" marL="685766" rtl="0" algn="l">
              <a:lnSpc>
                <a:spcPct val="100000"/>
              </a:lnSpc>
              <a:spcBef>
                <a:spcPts val="500"/>
              </a:spcBef>
              <a:spcAft>
                <a:spcPts val="0"/>
              </a:spcAft>
              <a:buSzPct val="100000"/>
              <a:buChar char="•"/>
            </a:pPr>
            <a:r>
              <a:rPr lang="en-US"/>
              <a:t>Mixed RCT findings: early functional gains may occur with certain PRP types, but no lasting differences at 12+ months.</a:t>
            </a:r>
            <a:endParaRPr/>
          </a:p>
          <a:p>
            <a:pPr indent="-228589" lvl="0" marL="228589" rtl="0" algn="l">
              <a:lnSpc>
                <a:spcPct val="100000"/>
              </a:lnSpc>
              <a:spcBef>
                <a:spcPts val="1000"/>
              </a:spcBef>
              <a:spcAft>
                <a:spcPts val="0"/>
              </a:spcAft>
              <a:buSzPct val="100000"/>
              <a:buChar char="•"/>
            </a:pPr>
            <a:r>
              <a:rPr lang="en-US"/>
              <a:t>Long-term outcomes</a:t>
            </a:r>
            <a:endParaRPr/>
          </a:p>
          <a:p>
            <a:pPr indent="-228589" lvl="1" marL="685766" rtl="0" algn="l">
              <a:lnSpc>
                <a:spcPct val="100000"/>
              </a:lnSpc>
              <a:spcBef>
                <a:spcPts val="500"/>
              </a:spcBef>
              <a:spcAft>
                <a:spcPts val="0"/>
              </a:spcAft>
              <a:buSzPct val="100000"/>
              <a:buChar char="•"/>
            </a:pPr>
            <a:r>
              <a:rPr lang="en-US"/>
              <a:t>A 10-year follow-up study reports no sustained benefit of PRP augmentation in rotator cuff repair.</a:t>
            </a:r>
            <a:endParaRPr/>
          </a:p>
          <a:p>
            <a:pPr indent="-87619" lvl="0" marL="228589" rtl="0" algn="l">
              <a:lnSpc>
                <a:spcPct val="100000"/>
              </a:lnSpc>
              <a:spcBef>
                <a:spcPts val="1000"/>
              </a:spcBef>
              <a:spcAft>
                <a:spcPts val="0"/>
              </a:spcAft>
              <a:buSzPct val="100000"/>
              <a:buNone/>
            </a:pPr>
            <a:r>
              <a:t/>
            </a:r>
            <a:endParaRPr/>
          </a:p>
        </p:txBody>
      </p:sp>
      <p:sp>
        <p:nvSpPr>
          <p:cNvPr id="723" name="Google Shape;723;p18"/>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Summary of Evidence</a:t>
            </a:r>
            <a:endParaRPr/>
          </a:p>
        </p:txBody>
      </p:sp>
      <p:sp>
        <p:nvSpPr>
          <p:cNvPr id="724" name="Google Shape;724;p18"/>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25" name="Google Shape;725;p18"/>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9"/>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Evidence strongest for surgical augmentation in rotator cuff repair (reduced retear risk).</a:t>
            </a:r>
            <a:endParaRPr/>
          </a:p>
          <a:p>
            <a:pPr indent="-228589" lvl="0" marL="228589" rtl="0" algn="l">
              <a:lnSpc>
                <a:spcPct val="100000"/>
              </a:lnSpc>
              <a:spcBef>
                <a:spcPts val="1000"/>
              </a:spcBef>
              <a:spcAft>
                <a:spcPts val="0"/>
              </a:spcAft>
              <a:buSzPts val="2400"/>
              <a:buChar char="•"/>
            </a:pPr>
            <a:r>
              <a:rPr lang="en-US"/>
              <a:t>Non‑surgical shoulder tendinopathies and impingement show limited or no functional benefits.</a:t>
            </a:r>
            <a:endParaRPr/>
          </a:p>
          <a:p>
            <a:pPr indent="-228589" lvl="0" marL="228589" rtl="0" algn="l">
              <a:lnSpc>
                <a:spcPct val="100000"/>
              </a:lnSpc>
              <a:spcBef>
                <a:spcPts val="1000"/>
              </a:spcBef>
              <a:spcAft>
                <a:spcPts val="0"/>
              </a:spcAft>
              <a:buSzPts val="2400"/>
              <a:buChar char="•"/>
            </a:pPr>
            <a:r>
              <a:rPr lang="en-US"/>
              <a:t>Short-term functional gains may be seen, particularly with leukocyte-rich PRP, but benefits often fade by 12 months.</a:t>
            </a:r>
            <a:endParaRPr/>
          </a:p>
          <a:p>
            <a:pPr indent="-228589" lvl="0" marL="228589" rtl="0" algn="l">
              <a:lnSpc>
                <a:spcPct val="100000"/>
              </a:lnSpc>
              <a:spcBef>
                <a:spcPts val="1000"/>
              </a:spcBef>
              <a:spcAft>
                <a:spcPts val="0"/>
              </a:spcAft>
              <a:buSzPts val="2400"/>
              <a:buChar char="•"/>
            </a:pPr>
            <a:r>
              <a:rPr lang="en-US"/>
              <a:t>These findings underscore the importance of:</a:t>
            </a:r>
            <a:endParaRPr/>
          </a:p>
          <a:p>
            <a:pPr indent="-228589" lvl="1" marL="685766" rtl="0" algn="l">
              <a:lnSpc>
                <a:spcPct val="100000"/>
              </a:lnSpc>
              <a:spcBef>
                <a:spcPts val="500"/>
              </a:spcBef>
              <a:spcAft>
                <a:spcPts val="0"/>
              </a:spcAft>
              <a:buSzPts val="2000"/>
              <a:buChar char="•"/>
            </a:pPr>
            <a:r>
              <a:rPr lang="en-US"/>
              <a:t>Injection formulation (LP vs LR PRP)</a:t>
            </a:r>
            <a:endParaRPr/>
          </a:p>
          <a:p>
            <a:pPr indent="-228589" lvl="1" marL="685766" rtl="0" algn="l">
              <a:lnSpc>
                <a:spcPct val="100000"/>
              </a:lnSpc>
              <a:spcBef>
                <a:spcPts val="500"/>
              </a:spcBef>
              <a:spcAft>
                <a:spcPts val="0"/>
              </a:spcAft>
              <a:buSzPts val="2000"/>
              <a:buChar char="•"/>
            </a:pPr>
            <a:r>
              <a:rPr lang="en-US"/>
              <a:t>Proper patient selection (e.g., surgical candidates)</a:t>
            </a:r>
            <a:endParaRPr/>
          </a:p>
          <a:p>
            <a:pPr indent="-228589" lvl="1" marL="685766" rtl="0" algn="l">
              <a:lnSpc>
                <a:spcPct val="100000"/>
              </a:lnSpc>
              <a:spcBef>
                <a:spcPts val="500"/>
              </a:spcBef>
              <a:spcAft>
                <a:spcPts val="0"/>
              </a:spcAft>
              <a:buSzPts val="2000"/>
              <a:buChar char="•"/>
            </a:pPr>
            <a:r>
              <a:rPr lang="en-US"/>
              <a:t>Awareness of timing (early gains vs long-term results)</a:t>
            </a:r>
            <a:endParaRPr/>
          </a:p>
          <a:p>
            <a:pPr indent="-76189" lvl="0" marL="228589" rtl="0" algn="l">
              <a:lnSpc>
                <a:spcPct val="100000"/>
              </a:lnSpc>
              <a:spcBef>
                <a:spcPts val="1000"/>
              </a:spcBef>
              <a:spcAft>
                <a:spcPts val="0"/>
              </a:spcAft>
              <a:buSzPts val="2400"/>
              <a:buNone/>
            </a:pPr>
            <a:r>
              <a:t/>
            </a:r>
            <a:endParaRPr/>
          </a:p>
        </p:txBody>
      </p:sp>
      <p:sp>
        <p:nvSpPr>
          <p:cNvPr id="731" name="Google Shape;731;p19"/>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Clinical Considerations</a:t>
            </a:r>
            <a:endParaRPr/>
          </a:p>
        </p:txBody>
      </p:sp>
      <p:sp>
        <p:nvSpPr>
          <p:cNvPr id="732" name="Google Shape;732;p19"/>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33" name="Google Shape;733;p19"/>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2400"/>
              <a:buNone/>
            </a:pPr>
            <a:r>
              <a:rPr i="1" lang="en-US">
                <a:latin typeface="Arial"/>
                <a:ea typeface="Arial"/>
                <a:cs typeface="Arial"/>
                <a:sym typeface="Arial"/>
              </a:rPr>
              <a:t>I have NO financial disclosure or conflicts of interest with the presented material in the presentation. </a:t>
            </a:r>
            <a:endParaRPr/>
          </a:p>
        </p:txBody>
      </p:sp>
      <p:sp>
        <p:nvSpPr>
          <p:cNvPr id="584" name="Google Shape;584;p2"/>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b="1" lang="en-US">
                <a:latin typeface="Arial"/>
                <a:ea typeface="Arial"/>
                <a:cs typeface="Arial"/>
                <a:sym typeface="Arial"/>
              </a:rPr>
              <a:t>Disclosure Statement</a:t>
            </a:r>
            <a:endParaRPr/>
          </a:p>
        </p:txBody>
      </p:sp>
      <p:sp>
        <p:nvSpPr>
          <p:cNvPr id="585" name="Google Shape;585;p2"/>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586" name="Google Shape;586;p2"/>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u="none" cap="none" strike="noStrike">
                <a:solidFill>
                  <a:schemeClr val="lt1"/>
                </a:solidFill>
                <a:latin typeface="Arial"/>
                <a:ea typeface="Arial"/>
                <a:cs typeface="Arial"/>
                <a:sym typeface="Arial"/>
              </a:rPr>
              <a:t>Sports &amp; Exercise Medicine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0"/>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PRP and Knee OA</a:t>
            </a:r>
            <a:endParaRPr/>
          </a:p>
        </p:txBody>
      </p:sp>
      <p:sp>
        <p:nvSpPr>
          <p:cNvPr id="740" name="Google Shape;740;p20"/>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rmAutofit/>
          </a:bodyPr>
          <a:lstStyle/>
          <a:p>
            <a:pPr indent="0" lvl="0" marL="0" rtl="0" algn="l">
              <a:spcBef>
                <a:spcPts val="0"/>
              </a:spcBef>
              <a:spcAft>
                <a:spcPts val="0"/>
              </a:spcAft>
              <a:buNone/>
            </a:pPr>
            <a:fld id="{00000000-1234-1234-1234-123412341234}" type="slidenum">
              <a:rPr lang="en-US"/>
              <a:t>‹#›</a:t>
            </a:fld>
            <a:endParaRPr/>
          </a:p>
        </p:txBody>
      </p:sp>
      <p:pic>
        <p:nvPicPr>
          <p:cNvPr descr="A close-up of x-ray images&#10;&#10;AI-generated content may be incorrect." id="741" name="Google Shape;741;p20"/>
          <p:cNvPicPr preferRelativeResize="0"/>
          <p:nvPr>
            <p:ph idx="1" type="body"/>
          </p:nvPr>
        </p:nvPicPr>
        <p:blipFill rotWithShape="1">
          <a:blip r:embed="rId3">
            <a:alphaModFix/>
          </a:blip>
          <a:srcRect b="0" l="0" r="0" t="0"/>
          <a:stretch/>
        </p:blipFill>
        <p:spPr>
          <a:xfrm>
            <a:off x="7553550" y="2703295"/>
            <a:ext cx="3867331" cy="2136700"/>
          </a:xfrm>
          <a:prstGeom prst="rect">
            <a:avLst/>
          </a:prstGeom>
          <a:noFill/>
          <a:ln>
            <a:noFill/>
          </a:ln>
        </p:spPr>
      </p:pic>
      <p:graphicFrame>
        <p:nvGraphicFramePr>
          <p:cNvPr id="742" name="Google Shape;742;p20"/>
          <p:cNvGraphicFramePr/>
          <p:nvPr/>
        </p:nvGraphicFramePr>
        <p:xfrm>
          <a:off x="248129" y="2021244"/>
          <a:ext cx="3000000" cy="3000000"/>
        </p:xfrm>
        <a:graphic>
          <a:graphicData uri="http://schemas.openxmlformats.org/drawingml/2006/table">
            <a:tbl>
              <a:tblPr>
                <a:solidFill>
                  <a:schemeClr val="lt1"/>
                </a:solidFill>
                <a:tableStyleId>{707C9B01-3BA1-42FE-989B-0A794A0DC56D}</a:tableStyleId>
              </a:tblPr>
              <a:tblGrid>
                <a:gridCol w="974025"/>
                <a:gridCol w="899775"/>
                <a:gridCol w="1374325"/>
                <a:gridCol w="2953675"/>
                <a:gridCol w="696000"/>
              </a:tblGrid>
              <a:tr h="280075">
                <a:tc>
                  <a:txBody>
                    <a:bodyPr/>
                    <a:lstStyle/>
                    <a:p>
                      <a:pPr indent="0" lvl="0" marL="0" marR="0" rtl="0" algn="l">
                        <a:spcBef>
                          <a:spcPts val="0"/>
                        </a:spcBef>
                        <a:spcAft>
                          <a:spcPts val="0"/>
                        </a:spcAft>
                        <a:buClr>
                          <a:schemeClr val="lt1"/>
                        </a:buClr>
                        <a:buSzPts val="900"/>
                        <a:buFont typeface="Arial"/>
                        <a:buNone/>
                      </a:pPr>
                      <a:r>
                        <a:rPr b="0" lang="en-US" sz="900" u="none" cap="none" strike="noStrike">
                          <a:solidFill>
                            <a:schemeClr val="lt1"/>
                          </a:solidFill>
                        </a:rPr>
                        <a:t>Study / Authors</a:t>
                      </a:r>
                      <a:endParaRPr/>
                    </a:p>
                  </a:txBody>
                  <a:tcPr marT="53400" marB="53400" marR="19300" marL="69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lt1"/>
                        </a:buClr>
                        <a:buSzPts val="900"/>
                        <a:buFont typeface="Arial"/>
                        <a:buNone/>
                      </a:pPr>
                      <a:r>
                        <a:rPr b="0" lang="en-US" sz="900" u="none" cap="none" strike="noStrike">
                          <a:solidFill>
                            <a:schemeClr val="lt1"/>
                          </a:solidFill>
                        </a:rPr>
                        <a:t>Type</a:t>
                      </a:r>
                      <a:endParaRPr/>
                    </a:p>
                  </a:txBody>
                  <a:tcPr marT="53400" marB="53400" marR="19300" marL="69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lt1"/>
                        </a:buClr>
                        <a:buSzPts val="900"/>
                        <a:buFont typeface="Arial"/>
                        <a:buNone/>
                      </a:pPr>
                      <a:r>
                        <a:rPr b="0" lang="en-US" sz="900" u="none" cap="none" strike="noStrike">
                          <a:solidFill>
                            <a:schemeClr val="lt1"/>
                          </a:solidFill>
                        </a:rPr>
                        <a:t>Population / Comparator</a:t>
                      </a:r>
                      <a:endParaRPr/>
                    </a:p>
                  </a:txBody>
                  <a:tcPr marT="53400" marB="53400" marR="19300" marL="69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lt1"/>
                        </a:buClr>
                        <a:buSzPts val="900"/>
                        <a:buFont typeface="Arial"/>
                        <a:buNone/>
                      </a:pPr>
                      <a:r>
                        <a:rPr b="0" lang="en-US" sz="900" u="none" cap="none" strike="noStrike">
                          <a:solidFill>
                            <a:schemeClr val="lt1"/>
                          </a:solidFill>
                        </a:rPr>
                        <a:t>Key Findings</a:t>
                      </a:r>
                      <a:endParaRPr/>
                    </a:p>
                  </a:txBody>
                  <a:tcPr marT="53400" marB="53400" marR="19300" marL="69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Clr>
                          <a:schemeClr val="lt1"/>
                        </a:buClr>
                        <a:buSzPts val="900"/>
                        <a:buFont typeface="Arial"/>
                        <a:buNone/>
                      </a:pPr>
                      <a:r>
                        <a:rPr b="0" lang="en-US" sz="900" u="none" cap="none" strike="noStrike">
                          <a:solidFill>
                            <a:schemeClr val="lt1"/>
                          </a:solidFill>
                        </a:rPr>
                        <a:t>PMID</a:t>
                      </a:r>
                      <a:endParaRPr/>
                    </a:p>
                  </a:txBody>
                  <a:tcPr marT="53400" marB="53400" marR="19300" marL="69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419800">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Patel et al. (2013)</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vs. Saline (78 pts, Kellgren 1–3)</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improved WOMAC and VAS scores at 6 months; better than placebo</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sng" cap="none" strike="noStrike">
                          <a:solidFill>
                            <a:schemeClr val="dk1"/>
                          </a:solidFill>
                          <a:hlinkClick r:id="rId4">
                            <a:extLst>
                              <a:ext uri="{A12FA001-AC4F-418D-AE19-62706E023703}">
                                <ahyp:hlinkClr val="tx"/>
                              </a:ext>
                            </a:extLst>
                          </a:hlinkClick>
                        </a:rPr>
                        <a:t>23299850</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r>
              <a:tr h="419800">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Smith et al. (2016)</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vs. Placebo</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improved KOOS, EQ-5D, VAS vs placebo over 6 months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u="sng" cap="none" strike="noStrike">
                          <a:solidFill>
                            <a:schemeClr val="dk1"/>
                          </a:solidFill>
                          <a:hlinkClick r:id="rId5">
                            <a:extLst>
                              <a:ext uri="{A12FA001-AC4F-418D-AE19-62706E023703}">
                                <ahyp:hlinkClr val="tx"/>
                              </a:ext>
                            </a:extLst>
                          </a:hlinkClick>
                        </a:rPr>
                        <a:t>26831629</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19800">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Cole et al. (2017)</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vs. Hyaluronic Acid (HA)</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showed greater improvement in IKDC and pain/function scores at 6 months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sng" cap="none" strike="noStrike">
                          <a:solidFill>
                            <a:schemeClr val="dk1"/>
                          </a:solidFill>
                          <a:hlinkClick r:id="rId6">
                            <a:extLst>
                              <a:ext uri="{A12FA001-AC4F-418D-AE19-62706E023703}">
                                <ahyp:hlinkClr val="tx"/>
                              </a:ext>
                            </a:extLst>
                          </a:hlinkClick>
                        </a:rPr>
                        <a:t>28146403</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r>
              <a:tr h="419800">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Di Martino et al. (2019)</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RCT</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vs. HA vs. corticosteroid</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had longer-lasting benefit (12 months) vs HA/steroids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19800">
                <a:tc>
                  <a:txBody>
                    <a:bodyPr/>
                    <a:lstStyle/>
                    <a:p>
                      <a:pPr indent="0" lvl="0" marL="0" marR="0" rtl="0" algn="l">
                        <a:spcBef>
                          <a:spcPts val="0"/>
                        </a:spcBef>
                        <a:spcAft>
                          <a:spcPts val="0"/>
                        </a:spcAft>
                        <a:buClr>
                          <a:schemeClr val="dk1"/>
                        </a:buClr>
                        <a:buSzPts val="900"/>
                        <a:buFont typeface="Arial"/>
                        <a:buNone/>
                      </a:pPr>
                      <a:r>
                        <a:rPr b="1" lang="en-US" sz="900" u="none" cap="none" strike="noStrike">
                          <a:solidFill>
                            <a:schemeClr val="dk1"/>
                          </a:solidFill>
                        </a:rPr>
                        <a:t>Meheux et al. (2016)</a:t>
                      </a:r>
                      <a:endParaRPr sz="900" u="none" cap="none" strike="noStrik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Systematic Review</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6 RCTs, 661 knees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u="none" cap="none" strike="noStrike">
                          <a:solidFill>
                            <a:schemeClr val="dk1"/>
                          </a:solidFill>
                        </a:rPr>
                        <a:t>PRP better than HA and placebo in VAS, WOMAC, IKDC at 6–12 months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sng" cap="none" strike="noStrike">
                          <a:solidFill>
                            <a:schemeClr val="dk1"/>
                          </a:solidFill>
                          <a:latin typeface="Arial"/>
                          <a:ea typeface="Arial"/>
                          <a:cs typeface="Arial"/>
                          <a:sym typeface="Arial"/>
                        </a:rPr>
                        <a:t>26432430</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r>
              <a:tr h="419800">
                <a:tc>
                  <a:txBody>
                    <a:bodyPr/>
                    <a:lstStyle/>
                    <a:p>
                      <a:pPr indent="0" lvl="0" marL="0" marR="0" rtl="0" algn="l">
                        <a:spcBef>
                          <a:spcPts val="0"/>
                        </a:spcBef>
                        <a:spcAft>
                          <a:spcPts val="0"/>
                        </a:spcAft>
                        <a:buClr>
                          <a:schemeClr val="dk1"/>
                        </a:buClr>
                        <a:buSzPts val="900"/>
                        <a:buFont typeface="Arial"/>
                        <a:buNone/>
                      </a:pPr>
                      <a:r>
                        <a:rPr b="1" lang="en-US" sz="900" cap="none">
                          <a:solidFill>
                            <a:schemeClr val="dk1"/>
                          </a:solidFill>
                        </a:rPr>
                        <a:t>Dai et al. (2017)</a:t>
                      </a:r>
                      <a:endParaRPr sz="900" cap="non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Meta-analysis (Level I)</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10 RCTs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PRP significantly improved pain/function at 6 and 12 months vs HA/placebo</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b="0" i="0" lang="en-US" sz="900" u="sng">
                          <a:solidFill>
                            <a:schemeClr val="dk1"/>
                          </a:solidFill>
                          <a:latin typeface="Arial"/>
                          <a:ea typeface="Arial"/>
                          <a:cs typeface="Arial"/>
                          <a:sym typeface="Arial"/>
                        </a:rPr>
                        <a:t>28012636</a:t>
                      </a:r>
                      <a:endParaRPr/>
                    </a:p>
                  </a:txBody>
                  <a:tcPr marT="53400" marB="53400" marR="19300" marL="69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419800">
                <a:tc>
                  <a:txBody>
                    <a:bodyPr/>
                    <a:lstStyle/>
                    <a:p>
                      <a:pPr indent="0" lvl="0" marL="0" marR="0" rtl="0" algn="l">
                        <a:spcBef>
                          <a:spcPts val="0"/>
                        </a:spcBef>
                        <a:spcAft>
                          <a:spcPts val="0"/>
                        </a:spcAft>
                        <a:buClr>
                          <a:schemeClr val="dk1"/>
                        </a:buClr>
                        <a:buSzPts val="900"/>
                        <a:buFont typeface="Arial"/>
                        <a:buNone/>
                      </a:pPr>
                      <a:r>
                        <a:rPr b="1" lang="en-US" sz="900" cap="none">
                          <a:solidFill>
                            <a:schemeClr val="dk1"/>
                          </a:solidFill>
                        </a:rPr>
                        <a:t>Saraf et. al (2025)</a:t>
                      </a:r>
                      <a:endParaRPr sz="900" cap="non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RCT</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PRP (1 vs 2 vs 3 injections)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All groups improved; 2–3 injections had slightly better sustained results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sng">
                          <a:solidFill>
                            <a:schemeClr val="dk1"/>
                          </a:solidFill>
                          <a:latin typeface="Arial"/>
                          <a:ea typeface="Arial"/>
                          <a:cs typeface="Arial"/>
                          <a:sym typeface="Arial"/>
                        </a:rPr>
                        <a:t>40291970</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r>
              <a:tr h="419800">
                <a:tc>
                  <a:txBody>
                    <a:bodyPr/>
                    <a:lstStyle/>
                    <a:p>
                      <a:pPr indent="0" lvl="0" marL="0" marR="0" rtl="0" algn="l">
                        <a:spcBef>
                          <a:spcPts val="0"/>
                        </a:spcBef>
                        <a:spcAft>
                          <a:spcPts val="0"/>
                        </a:spcAft>
                        <a:buClr>
                          <a:schemeClr val="dk1"/>
                        </a:buClr>
                        <a:buSzPts val="900"/>
                        <a:buFont typeface="Arial"/>
                        <a:buNone/>
                      </a:pPr>
                      <a:r>
                        <a:rPr b="1" lang="en-US" sz="900" cap="none">
                          <a:solidFill>
                            <a:schemeClr val="dk1"/>
                          </a:solidFill>
                        </a:rPr>
                        <a:t>Wang et al. (2023)</a:t>
                      </a:r>
                      <a:endParaRPr sz="900" cap="none">
                        <a:solidFill>
                          <a:schemeClr val="dk1"/>
                        </a:solidFill>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Meta-analysis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PRP vs. HA/placebo</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900"/>
                        <a:buFont typeface="Arial"/>
                        <a:buNone/>
                      </a:pPr>
                      <a:r>
                        <a:rPr lang="en-US" sz="900" cap="none">
                          <a:solidFill>
                            <a:schemeClr val="dk1"/>
                          </a:solidFill>
                        </a:rPr>
                        <a:t>PRP showed superior pain and functional improvement, with dose-dependent effects</a:t>
                      </a:r>
                      <a:endParaRPr/>
                    </a:p>
                  </a:txBody>
                  <a:tcPr marT="53400" marB="53400" marR="19300" marL="69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None/>
                      </a:pPr>
                      <a:r>
                        <a:rPr b="0" i="0" lang="en-US" sz="900" u="sng">
                          <a:solidFill>
                            <a:schemeClr val="dk1"/>
                          </a:solidFill>
                          <a:latin typeface="Arial"/>
                          <a:ea typeface="Arial"/>
                          <a:cs typeface="Arial"/>
                          <a:sym typeface="Arial"/>
                        </a:rPr>
                        <a:t>6950089</a:t>
                      </a:r>
                      <a:endParaRPr/>
                    </a:p>
                  </a:txBody>
                  <a:tcPr marT="53400" marB="53400" marR="19300" marL="694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bl>
          </a:graphicData>
        </a:graphic>
      </p:graphicFrame>
      <p:sp>
        <p:nvSpPr>
          <p:cNvPr id="743" name="Google Shape;743;p20"/>
          <p:cNvSpPr txBox="1"/>
          <p:nvPr/>
        </p:nvSpPr>
        <p:spPr>
          <a:xfrm>
            <a:off x="8855755" y="4839995"/>
            <a:ext cx="2565126"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Arial"/>
                <a:ea typeface="Arial"/>
                <a:cs typeface="Arial"/>
                <a:sym typeface="Arial"/>
                <a:hlinkClick r:id="rId7">
                  <a:extLst>
                    <a:ext uri="{A12FA001-AC4F-418D-AE19-62706E023703}">
                      <ahyp:hlinkClr val="tx"/>
                    </a:ext>
                  </a:extLst>
                </a:hlinkClick>
              </a:rPr>
              <a:t>This Photo</a:t>
            </a:r>
            <a:r>
              <a:rPr lang="en-US" sz="700">
                <a:solidFill>
                  <a:srgbClr val="FFFFFF"/>
                </a:solidFill>
                <a:latin typeface="Arial"/>
                <a:ea typeface="Arial"/>
                <a:cs typeface="Arial"/>
                <a:sym typeface="Arial"/>
              </a:rPr>
              <a:t> by Unknown Author is licensed under </a:t>
            </a:r>
            <a:r>
              <a:rPr lang="en-US" sz="700" u="sng">
                <a:solidFill>
                  <a:srgbClr val="FFFFFF"/>
                </a:solidFill>
                <a:latin typeface="Arial"/>
                <a:ea typeface="Arial"/>
                <a:cs typeface="Arial"/>
                <a:sym typeface="Arial"/>
                <a:hlinkClick r:id="rId8">
                  <a:extLst>
                    <a:ext uri="{A12FA001-AC4F-418D-AE19-62706E023703}">
                      <ahyp:hlinkClr val="tx"/>
                    </a:ext>
                  </a:extLst>
                </a:hlinkClick>
              </a:rPr>
              <a:t>CC BY-SA</a:t>
            </a:r>
            <a:endParaRPr sz="700">
              <a:solidFill>
                <a:srgbClr val="FFFFFF"/>
              </a:solidFill>
              <a:latin typeface="Arial"/>
              <a:ea typeface="Arial"/>
              <a:cs typeface="Arial"/>
              <a:sym typeface="Arial"/>
            </a:endParaRPr>
          </a:p>
        </p:txBody>
      </p:sp>
      <p:sp>
        <p:nvSpPr>
          <p:cNvPr id="744" name="Google Shape;744;p20"/>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21"/>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Level 1 evidence supports PRP as effective for mild-to-moderate knee OA (Kellgren-Lawrence grades 1–3).</a:t>
            </a:r>
            <a:endParaRPr/>
          </a:p>
          <a:p>
            <a:pPr indent="-228589" lvl="0" marL="228589" rtl="0" algn="l">
              <a:lnSpc>
                <a:spcPct val="100000"/>
              </a:lnSpc>
              <a:spcBef>
                <a:spcPts val="1000"/>
              </a:spcBef>
              <a:spcAft>
                <a:spcPts val="0"/>
              </a:spcAft>
              <a:buSzPts val="2400"/>
              <a:buChar char="•"/>
            </a:pPr>
            <a:r>
              <a:rPr lang="en-US"/>
              <a:t>Compared to saline, HA, and corticosteroids, PRP provides:</a:t>
            </a:r>
            <a:endParaRPr/>
          </a:p>
          <a:p>
            <a:pPr indent="-228589" lvl="1" marL="685766" rtl="0" algn="l">
              <a:lnSpc>
                <a:spcPct val="100000"/>
              </a:lnSpc>
              <a:spcBef>
                <a:spcPts val="500"/>
              </a:spcBef>
              <a:spcAft>
                <a:spcPts val="0"/>
              </a:spcAft>
              <a:buSzPts val="2000"/>
              <a:buChar char="•"/>
            </a:pPr>
            <a:r>
              <a:rPr lang="en-US"/>
              <a:t>Better pain reduction (VAS, WOMAC, KOOS)</a:t>
            </a:r>
            <a:endParaRPr/>
          </a:p>
          <a:p>
            <a:pPr indent="-228589" lvl="1" marL="685766" rtl="0" algn="l">
              <a:lnSpc>
                <a:spcPct val="100000"/>
              </a:lnSpc>
              <a:spcBef>
                <a:spcPts val="500"/>
              </a:spcBef>
              <a:spcAft>
                <a:spcPts val="0"/>
              </a:spcAft>
              <a:buSzPts val="2000"/>
              <a:buChar char="•"/>
            </a:pPr>
            <a:r>
              <a:rPr lang="en-US"/>
              <a:t>Improved function (IKDC, EQ-5D)</a:t>
            </a:r>
            <a:endParaRPr/>
          </a:p>
          <a:p>
            <a:pPr indent="-228589" lvl="1" marL="685766" rtl="0" algn="l">
              <a:lnSpc>
                <a:spcPct val="100000"/>
              </a:lnSpc>
              <a:spcBef>
                <a:spcPts val="500"/>
              </a:spcBef>
              <a:spcAft>
                <a:spcPts val="0"/>
              </a:spcAft>
              <a:buSzPts val="2000"/>
              <a:buChar char="•"/>
            </a:pPr>
            <a:r>
              <a:rPr lang="en-US"/>
              <a:t>Durable effects up to 12 months</a:t>
            </a:r>
            <a:endParaRPr/>
          </a:p>
          <a:p>
            <a:pPr indent="-228589" lvl="0" marL="228589" rtl="0" algn="l">
              <a:lnSpc>
                <a:spcPct val="100000"/>
              </a:lnSpc>
              <a:spcBef>
                <a:spcPts val="1000"/>
              </a:spcBef>
              <a:spcAft>
                <a:spcPts val="0"/>
              </a:spcAft>
              <a:buSzPts val="2400"/>
              <a:buChar char="•"/>
            </a:pPr>
            <a:r>
              <a:rPr lang="en-US"/>
              <a:t>Repeated injections (2–3) may enhance outcomes over a single injection.</a:t>
            </a:r>
            <a:endParaRPr/>
          </a:p>
          <a:p>
            <a:pPr indent="0" lvl="0" marL="0" rtl="0" algn="l">
              <a:lnSpc>
                <a:spcPct val="100000"/>
              </a:lnSpc>
              <a:spcBef>
                <a:spcPts val="1000"/>
              </a:spcBef>
              <a:spcAft>
                <a:spcPts val="0"/>
              </a:spcAft>
              <a:buSzPts val="2400"/>
              <a:buNone/>
            </a:pPr>
            <a:r>
              <a:t/>
            </a:r>
            <a:endParaRPr/>
          </a:p>
          <a:p>
            <a:pPr indent="0" lvl="0" marL="0" rtl="0" algn="l">
              <a:lnSpc>
                <a:spcPct val="100000"/>
              </a:lnSpc>
              <a:spcBef>
                <a:spcPts val="1000"/>
              </a:spcBef>
              <a:spcAft>
                <a:spcPts val="0"/>
              </a:spcAft>
              <a:buSzPts val="2400"/>
              <a:buNone/>
            </a:pPr>
            <a:r>
              <a:rPr lang="en-US"/>
              <a:t>*Formulation, leukocyte content, and injection protocols vary across studies.*</a:t>
            </a:r>
            <a:endParaRPr/>
          </a:p>
          <a:p>
            <a:pPr indent="-76189" lvl="0" marL="228589" rtl="0" algn="l">
              <a:lnSpc>
                <a:spcPct val="100000"/>
              </a:lnSpc>
              <a:spcBef>
                <a:spcPts val="1000"/>
              </a:spcBef>
              <a:spcAft>
                <a:spcPts val="0"/>
              </a:spcAft>
              <a:buSzPts val="2400"/>
              <a:buNone/>
            </a:pPr>
            <a:r>
              <a:t/>
            </a:r>
            <a:endParaRPr/>
          </a:p>
        </p:txBody>
      </p:sp>
      <p:sp>
        <p:nvSpPr>
          <p:cNvPr id="750" name="Google Shape;750;p21"/>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Summary of Evidence</a:t>
            </a:r>
            <a:endParaRPr/>
          </a:p>
        </p:txBody>
      </p:sp>
      <p:sp>
        <p:nvSpPr>
          <p:cNvPr id="751" name="Google Shape;751;p21"/>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52" name="Google Shape;752;p21"/>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22"/>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PRP and Tennis Elbow</a:t>
            </a:r>
            <a:endParaRPr/>
          </a:p>
        </p:txBody>
      </p:sp>
      <p:sp>
        <p:nvSpPr>
          <p:cNvPr id="759" name="Google Shape;759;p22"/>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rmAutofit/>
          </a:bodyPr>
          <a:lstStyle/>
          <a:p>
            <a:pPr indent="0" lvl="0" marL="0" rtl="0" algn="l">
              <a:spcBef>
                <a:spcPts val="0"/>
              </a:spcBef>
              <a:spcAft>
                <a:spcPts val="0"/>
              </a:spcAft>
              <a:buNone/>
            </a:pPr>
            <a:fld id="{00000000-1234-1234-1234-123412341234}" type="slidenum">
              <a:rPr lang="en-US"/>
              <a:t>‹#›</a:t>
            </a:fld>
            <a:endParaRPr/>
          </a:p>
        </p:txBody>
      </p:sp>
      <p:pic>
        <p:nvPicPr>
          <p:cNvPr descr="A person holding a tennis racket&#10;&#10;AI-generated content may be incorrect." id="760" name="Google Shape;760;p22"/>
          <p:cNvPicPr preferRelativeResize="0"/>
          <p:nvPr>
            <p:ph idx="1" type="body"/>
          </p:nvPr>
        </p:nvPicPr>
        <p:blipFill rotWithShape="1">
          <a:blip r:embed="rId3">
            <a:alphaModFix/>
          </a:blip>
          <a:srcRect b="0" l="0" r="0" t="0"/>
          <a:stretch/>
        </p:blipFill>
        <p:spPr>
          <a:xfrm>
            <a:off x="7281051" y="2498501"/>
            <a:ext cx="4669498" cy="2693941"/>
          </a:xfrm>
          <a:prstGeom prst="rect">
            <a:avLst/>
          </a:prstGeom>
          <a:noFill/>
          <a:ln>
            <a:noFill/>
          </a:ln>
        </p:spPr>
      </p:pic>
      <p:graphicFrame>
        <p:nvGraphicFramePr>
          <p:cNvPr id="761" name="Google Shape;761;p22"/>
          <p:cNvGraphicFramePr/>
          <p:nvPr/>
        </p:nvGraphicFramePr>
        <p:xfrm>
          <a:off x="248129" y="1878251"/>
          <a:ext cx="3000000" cy="3000000"/>
        </p:xfrm>
        <a:graphic>
          <a:graphicData uri="http://schemas.openxmlformats.org/drawingml/2006/table">
            <a:tbl>
              <a:tblPr>
                <a:noFill/>
                <a:tableStyleId>{707C9B01-3BA1-42FE-989B-0A794A0DC56D}</a:tableStyleId>
              </a:tblPr>
              <a:tblGrid>
                <a:gridCol w="1182550"/>
                <a:gridCol w="1202000"/>
                <a:gridCol w="1373150"/>
                <a:gridCol w="2372800"/>
                <a:gridCol w="767325"/>
              </a:tblGrid>
              <a:tr h="526500">
                <a:tc>
                  <a:txBody>
                    <a:bodyPr/>
                    <a:lstStyle/>
                    <a:p>
                      <a:pPr indent="0" lvl="0" marL="0" marR="0" rtl="0" algn="l">
                        <a:spcBef>
                          <a:spcPts val="0"/>
                        </a:spcBef>
                        <a:spcAft>
                          <a:spcPts val="0"/>
                        </a:spcAft>
                        <a:buClr>
                          <a:srgbClr val="3F3F3F"/>
                        </a:buClr>
                        <a:buSzPts val="1100"/>
                        <a:buFont typeface="Arial"/>
                        <a:buNone/>
                      </a:pPr>
                      <a:r>
                        <a:rPr lang="en-US" sz="1100">
                          <a:solidFill>
                            <a:srgbClr val="3F3F3F"/>
                          </a:solidFill>
                        </a:rPr>
                        <a:t>Study / Authors</a:t>
                      </a:r>
                      <a:endParaRPr/>
                    </a:p>
                  </a:txBody>
                  <a:tcPr marT="84025" marB="84025" marR="840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rgbClr val="3F3F3F"/>
                        </a:buClr>
                        <a:buSzPts val="1100"/>
                        <a:buFont typeface="Arial"/>
                        <a:buNone/>
                      </a:pPr>
                      <a:r>
                        <a:rPr lang="en-US" sz="1100">
                          <a:solidFill>
                            <a:srgbClr val="3F3F3F"/>
                          </a:solidFill>
                        </a:rPr>
                        <a:t>Type</a:t>
                      </a:r>
                      <a:endParaRPr/>
                    </a:p>
                  </a:txBody>
                  <a:tcPr marT="84025" marB="84025" marR="840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rgbClr val="3F3F3F"/>
                        </a:buClr>
                        <a:buSzPts val="1100"/>
                        <a:buFont typeface="Arial"/>
                        <a:buNone/>
                      </a:pPr>
                      <a:r>
                        <a:rPr lang="en-US" sz="1100">
                          <a:solidFill>
                            <a:srgbClr val="3F3F3F"/>
                          </a:solidFill>
                        </a:rPr>
                        <a:t>Population / Comparator</a:t>
                      </a:r>
                      <a:endParaRPr/>
                    </a:p>
                  </a:txBody>
                  <a:tcPr marT="84025" marB="84025" marR="840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rgbClr val="3F3F3F"/>
                        </a:buClr>
                        <a:buSzPts val="1100"/>
                        <a:buFont typeface="Arial"/>
                        <a:buNone/>
                      </a:pPr>
                      <a:r>
                        <a:rPr lang="en-US" sz="1100">
                          <a:solidFill>
                            <a:srgbClr val="3F3F3F"/>
                          </a:solidFill>
                        </a:rPr>
                        <a:t>Key Findings</a:t>
                      </a:r>
                      <a:endParaRPr/>
                    </a:p>
                  </a:txBody>
                  <a:tcPr marT="84025" marB="84025" marR="840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Clr>
                          <a:srgbClr val="3F3F3F"/>
                        </a:buClr>
                        <a:buSzPts val="1100"/>
                        <a:buFont typeface="Arial"/>
                        <a:buNone/>
                      </a:pPr>
                      <a:r>
                        <a:rPr lang="en-US" sz="1100">
                          <a:solidFill>
                            <a:srgbClr val="3F3F3F"/>
                          </a:solidFill>
                        </a:rPr>
                        <a:t>PMID</a:t>
                      </a:r>
                      <a:endParaRPr/>
                    </a:p>
                  </a:txBody>
                  <a:tcPr marT="84025" marB="84025" marR="840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29425">
                <a:tc>
                  <a:txBody>
                    <a:bodyPr/>
                    <a:lstStyle/>
                    <a:p>
                      <a:pPr indent="0" lvl="0" marL="0" marR="0" rtl="0" algn="l">
                        <a:spcBef>
                          <a:spcPts val="0"/>
                        </a:spcBef>
                        <a:spcAft>
                          <a:spcPts val="0"/>
                        </a:spcAft>
                        <a:buClr>
                          <a:srgbClr val="3F3F3F"/>
                        </a:buClr>
                        <a:buSzPts val="900"/>
                        <a:buFont typeface="Arial"/>
                        <a:buNone/>
                      </a:pPr>
                      <a:r>
                        <a:rPr b="1" lang="en-US" sz="900">
                          <a:solidFill>
                            <a:srgbClr val="3F3F3F"/>
                          </a:solidFill>
                        </a:rPr>
                        <a:t>Mishra et al. (2014)</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RCT (double-blind)</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PRP vs. active control (bupivacaine)</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Significant pain reduction at 24 weeks in PRP group; 84% improved vs. 68% control</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None/>
                      </a:pPr>
                      <a:r>
                        <a:rPr b="0" i="0" lang="en-US" sz="900" u="sng">
                          <a:solidFill>
                            <a:schemeClr val="dk1"/>
                          </a:solidFill>
                          <a:latin typeface="Arial"/>
                          <a:ea typeface="Arial"/>
                          <a:cs typeface="Arial"/>
                          <a:sym typeface="Arial"/>
                        </a:rPr>
                        <a:t>23825183</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429425">
                <a:tc>
                  <a:txBody>
                    <a:bodyPr/>
                    <a:lstStyle/>
                    <a:p>
                      <a:pPr indent="0" lvl="0" marL="0" marR="0" rtl="0" algn="l">
                        <a:spcBef>
                          <a:spcPts val="0"/>
                        </a:spcBef>
                        <a:spcAft>
                          <a:spcPts val="0"/>
                        </a:spcAft>
                        <a:buClr>
                          <a:srgbClr val="3F3F3F"/>
                        </a:buClr>
                        <a:buSzPts val="900"/>
                        <a:buFont typeface="Arial"/>
                        <a:buNone/>
                      </a:pPr>
                      <a:r>
                        <a:rPr b="1" lang="en-US" sz="900">
                          <a:solidFill>
                            <a:srgbClr val="3F3F3F"/>
                          </a:solidFill>
                        </a:rPr>
                        <a:t>Krogh et al. (2013)</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RCT (triple-blind)</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PRP vs. glucocorticoid vs. saline (60 pts)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No statistically significant difference between PRP and placebo at 3 months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sng">
                          <a:solidFill>
                            <a:schemeClr val="dk1"/>
                          </a:solidFill>
                          <a:latin typeface="Arial"/>
                          <a:ea typeface="Arial"/>
                          <a:cs typeface="Arial"/>
                          <a:sym typeface="Arial"/>
                        </a:rPr>
                        <a:t>23328738</a:t>
                      </a:r>
                      <a:endParaRPr/>
                    </a:p>
                    <a:p>
                      <a:pPr indent="0" lvl="0" marL="0" marR="0" rtl="0" algn="l">
                        <a:spcBef>
                          <a:spcPts val="0"/>
                        </a:spcBef>
                        <a:spcAft>
                          <a:spcPts val="0"/>
                        </a:spcAft>
                        <a:buClr>
                          <a:schemeClr val="dk1"/>
                        </a:buClr>
                        <a:buSzPts val="900"/>
                        <a:buFont typeface="Arial"/>
                        <a:buNone/>
                      </a:pPr>
                      <a:r>
                        <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429425">
                <a:tc>
                  <a:txBody>
                    <a:bodyPr/>
                    <a:lstStyle/>
                    <a:p>
                      <a:pPr indent="0" lvl="0" marL="0" marR="0" rtl="0" algn="l">
                        <a:spcBef>
                          <a:spcPts val="0"/>
                        </a:spcBef>
                        <a:spcAft>
                          <a:spcPts val="0"/>
                        </a:spcAft>
                        <a:buClr>
                          <a:srgbClr val="3F3F3F"/>
                        </a:buClr>
                        <a:buSzPts val="900"/>
                        <a:buFont typeface="Arial"/>
                        <a:buNone/>
                      </a:pPr>
                      <a:r>
                        <a:rPr b="1" lang="en-US" sz="900">
                          <a:solidFill>
                            <a:srgbClr val="3F3F3F"/>
                          </a:solidFill>
                        </a:rPr>
                        <a:t>Peerbooms et al. (2010)</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RCT</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PRP vs. corticosteroid (100 pts)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PRP superior at 1 year (VAS and DASH); corticosteroids better at 1 month</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None/>
                      </a:pPr>
                      <a:r>
                        <a:rPr b="0" i="0" lang="en-US" sz="900" u="sng">
                          <a:solidFill>
                            <a:schemeClr val="dk1"/>
                          </a:solidFill>
                          <a:latin typeface="Arial"/>
                          <a:ea typeface="Arial"/>
                          <a:cs typeface="Arial"/>
                          <a:sym typeface="Arial"/>
                        </a:rPr>
                        <a:t>20448192</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429425">
                <a:tc>
                  <a:txBody>
                    <a:bodyPr/>
                    <a:lstStyle/>
                    <a:p>
                      <a:pPr indent="0" lvl="0" marL="0" marR="0" rtl="0" algn="l">
                        <a:spcBef>
                          <a:spcPts val="0"/>
                        </a:spcBef>
                        <a:spcAft>
                          <a:spcPts val="0"/>
                        </a:spcAft>
                        <a:buClr>
                          <a:srgbClr val="3F3F3F"/>
                        </a:buClr>
                        <a:buSzPts val="900"/>
                        <a:buFont typeface="Arial"/>
                        <a:buNone/>
                      </a:pPr>
                      <a:r>
                        <a:rPr b="1" lang="en-US" sz="900">
                          <a:solidFill>
                            <a:srgbClr val="3F3F3F"/>
                          </a:solidFill>
                        </a:rPr>
                        <a:t>Gosens et al. (2011)</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RCT (follow-up)</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2-year follow-up of Peerbooms et al.</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PRP maintained superior outcomes over corticosteroids at 2 years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u="sng">
                          <a:solidFill>
                            <a:srgbClr val="3F3F3F"/>
                          </a:solidFill>
                          <a:hlinkClick r:id="rId4">
                            <a:extLst>
                              <a:ext uri="{A12FA001-AC4F-418D-AE19-62706E023703}">
                                <ahyp:hlinkClr val="tx"/>
                              </a:ext>
                            </a:extLst>
                          </a:hlinkClick>
                        </a:rPr>
                        <a:t>21427152</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560125">
                <a:tc>
                  <a:txBody>
                    <a:bodyPr/>
                    <a:lstStyle/>
                    <a:p>
                      <a:pPr indent="0" lvl="0" marL="0" marR="0" rtl="0" algn="l">
                        <a:spcBef>
                          <a:spcPts val="0"/>
                        </a:spcBef>
                        <a:spcAft>
                          <a:spcPts val="0"/>
                        </a:spcAft>
                        <a:buClr>
                          <a:srgbClr val="3F3F3F"/>
                        </a:buClr>
                        <a:buSzPts val="900"/>
                        <a:buFont typeface="Arial"/>
                        <a:buNone/>
                      </a:pPr>
                      <a:r>
                        <a:rPr b="1" lang="en-US" sz="900">
                          <a:solidFill>
                            <a:srgbClr val="3F3F3F"/>
                          </a:solidFill>
                        </a:rPr>
                        <a:t>Tang et al. (2020)</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Network Meta-analysis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10 RCTs, PRP vs. autologous blood vs. steroids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PRP most effective for long-term pain relief; corticosteroids best for short-term improvement</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c>
                  <a:txBody>
                    <a:bodyPr/>
                    <a:lstStyle/>
                    <a:p>
                      <a:pPr indent="0" lvl="0" marL="0" marR="0" rtl="0" algn="l">
                        <a:lnSpc>
                          <a:spcPct val="100000"/>
                        </a:lnSpc>
                        <a:spcBef>
                          <a:spcPts val="0"/>
                        </a:spcBef>
                        <a:spcAft>
                          <a:spcPts val="0"/>
                        </a:spcAft>
                        <a:buClr>
                          <a:schemeClr val="dk1"/>
                        </a:buClr>
                        <a:buSzPts val="900"/>
                        <a:buFont typeface="Arial"/>
                        <a:buNone/>
                      </a:pPr>
                      <a:r>
                        <a:rPr b="0" i="0" lang="en-US" sz="900" u="sng">
                          <a:solidFill>
                            <a:schemeClr val="dk1"/>
                          </a:solidFill>
                          <a:latin typeface="Arial"/>
                          <a:ea typeface="Arial"/>
                          <a:cs typeface="Arial"/>
                          <a:sym typeface="Arial"/>
                        </a:rPr>
                        <a:t>31736257</a:t>
                      </a:r>
                      <a:endParaRPr/>
                    </a:p>
                    <a:p>
                      <a:pPr indent="0" lvl="0" marL="0" marR="0" rtl="0" algn="l">
                        <a:spcBef>
                          <a:spcPts val="0"/>
                        </a:spcBef>
                        <a:spcAft>
                          <a:spcPts val="0"/>
                        </a:spcAft>
                        <a:buClr>
                          <a:schemeClr val="dk1"/>
                        </a:buClr>
                        <a:buSzPts val="900"/>
                        <a:buFont typeface="Arial"/>
                        <a:buNone/>
                      </a:pPr>
                      <a:r>
                        <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901"/>
                      </a:srgbClr>
                    </a:solidFill>
                  </a:tcPr>
                </a:tc>
              </a:tr>
              <a:tr h="560125">
                <a:tc>
                  <a:txBody>
                    <a:bodyPr/>
                    <a:lstStyle/>
                    <a:p>
                      <a:pPr indent="0" lvl="0" marL="0" marR="0" rtl="0" algn="l">
                        <a:spcBef>
                          <a:spcPts val="0"/>
                        </a:spcBef>
                        <a:spcAft>
                          <a:spcPts val="0"/>
                        </a:spcAft>
                        <a:buClr>
                          <a:schemeClr val="dk1"/>
                        </a:buClr>
                        <a:buSzPts val="900"/>
                        <a:buFont typeface="Arial"/>
                        <a:buNone/>
                      </a:pPr>
                      <a:r>
                        <a:rPr b="1" i="0" lang="en-US" sz="900" u="none">
                          <a:solidFill>
                            <a:schemeClr val="dk1"/>
                          </a:solidFill>
                          <a:latin typeface="Arial"/>
                          <a:ea typeface="Arial"/>
                          <a:cs typeface="Arial"/>
                          <a:sym typeface="Arial"/>
                        </a:rPr>
                        <a:t>Arirachakaran et al. (2016)</a:t>
                      </a:r>
                      <a:endParaRPr b="1" sz="900" u="none">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Network Meta-analysis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10 RCTs, PRP vs. autologous blood vs. steroids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a:solidFill>
                            <a:srgbClr val="3F3F3F"/>
                          </a:solidFill>
                        </a:rPr>
                        <a:t>PRP can improve pain and lower complications, AB can improve pain and disabilities but has more complications</a:t>
                      </a:r>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901"/>
                      </a:srgbClr>
                    </a:solidFill>
                  </a:tcPr>
                </a:tc>
                <a:tc>
                  <a:txBody>
                    <a:bodyPr/>
                    <a:lstStyle/>
                    <a:p>
                      <a:pPr indent="0" lvl="0" marL="0" marR="0" rtl="0" algn="l">
                        <a:spcBef>
                          <a:spcPts val="0"/>
                        </a:spcBef>
                        <a:spcAft>
                          <a:spcPts val="0"/>
                        </a:spcAft>
                        <a:buClr>
                          <a:srgbClr val="3F3F3F"/>
                        </a:buClr>
                        <a:buSzPts val="900"/>
                        <a:buFont typeface="Arial"/>
                        <a:buNone/>
                      </a:pPr>
                      <a:r>
                        <a:rPr lang="en-US" sz="900" u="sng">
                          <a:solidFill>
                            <a:srgbClr val="3F3F3F"/>
                          </a:solidFill>
                          <a:hlinkClick r:id="rId5">
                            <a:extLst>
                              <a:ext uri="{A12FA001-AC4F-418D-AE19-62706E023703}">
                                <ahyp:hlinkClr val="tx"/>
                              </a:ext>
                            </a:extLst>
                          </a:hlinkClick>
                        </a:rPr>
                        <a:t>26362783</a:t>
                      </a:r>
                      <a:endParaRPr sz="900">
                        <a:solidFill>
                          <a:srgbClr val="3F3F3F"/>
                        </a:solidFill>
                      </a:endParaRPr>
                    </a:p>
                  </a:txBody>
                  <a:tcPr marT="72825" marB="72825" marR="72825" marL="140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901"/>
                      </a:srgbClr>
                    </a:solidFill>
                  </a:tcPr>
                </a:tc>
              </a:tr>
            </a:tbl>
          </a:graphicData>
        </a:graphic>
      </p:graphicFrame>
      <p:sp>
        <p:nvSpPr>
          <p:cNvPr id="762" name="Google Shape;762;p22"/>
          <p:cNvSpPr txBox="1"/>
          <p:nvPr/>
        </p:nvSpPr>
        <p:spPr>
          <a:xfrm>
            <a:off x="7890031" y="5192442"/>
            <a:ext cx="345153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900" u="sng">
                <a:solidFill>
                  <a:schemeClr val="dk1"/>
                </a:solidFill>
                <a:latin typeface="Arial"/>
                <a:ea typeface="Arial"/>
                <a:cs typeface="Arial"/>
                <a:sym typeface="Arial"/>
                <a:hlinkClick r:id="rId6">
                  <a:extLst>
                    <a:ext uri="{A12FA001-AC4F-418D-AE19-62706E023703}">
                      <ahyp:hlinkClr val="tx"/>
                    </a:ext>
                  </a:extLst>
                </a:hlinkClick>
              </a:rPr>
              <a:t>This Photo</a:t>
            </a:r>
            <a:r>
              <a:rPr lang="en-US" sz="900">
                <a:solidFill>
                  <a:schemeClr val="dk1"/>
                </a:solidFill>
                <a:latin typeface="Arial"/>
                <a:ea typeface="Arial"/>
                <a:cs typeface="Arial"/>
                <a:sym typeface="Arial"/>
              </a:rPr>
              <a:t> by Unknown Author is licensed under </a:t>
            </a:r>
            <a:r>
              <a:rPr lang="en-US" sz="900" u="sng">
                <a:solidFill>
                  <a:schemeClr val="dk1"/>
                </a:solidFill>
                <a:latin typeface="Arial"/>
                <a:ea typeface="Arial"/>
                <a:cs typeface="Arial"/>
                <a:sym typeface="Arial"/>
                <a:hlinkClick r:id="rId7">
                  <a:extLst>
                    <a:ext uri="{A12FA001-AC4F-418D-AE19-62706E023703}">
                      <ahyp:hlinkClr val="tx"/>
                    </a:ext>
                  </a:extLst>
                </a:hlinkClick>
              </a:rPr>
              <a:t>CC BY</a:t>
            </a:r>
            <a:endParaRPr sz="900">
              <a:solidFill>
                <a:schemeClr val="dk1"/>
              </a:solidFill>
              <a:latin typeface="Arial"/>
              <a:ea typeface="Arial"/>
              <a:cs typeface="Arial"/>
              <a:sym typeface="Arial"/>
            </a:endParaRPr>
          </a:p>
        </p:txBody>
      </p:sp>
      <p:sp>
        <p:nvSpPr>
          <p:cNvPr id="763" name="Google Shape;763;p22"/>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23"/>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Short-term (0–3 months):</a:t>
            </a:r>
            <a:endParaRPr/>
          </a:p>
          <a:p>
            <a:pPr indent="-228589" lvl="1" marL="685766" rtl="0" algn="l">
              <a:lnSpc>
                <a:spcPct val="100000"/>
              </a:lnSpc>
              <a:spcBef>
                <a:spcPts val="500"/>
              </a:spcBef>
              <a:spcAft>
                <a:spcPts val="0"/>
              </a:spcAft>
              <a:buSzPts val="2000"/>
              <a:buChar char="•"/>
            </a:pPr>
            <a:r>
              <a:rPr lang="en-US"/>
              <a:t>Corticosteroids often outperform PRP in rapid symptom relief.</a:t>
            </a:r>
            <a:endParaRPr/>
          </a:p>
          <a:p>
            <a:pPr indent="-228589" lvl="0" marL="228589" rtl="0" algn="l">
              <a:lnSpc>
                <a:spcPct val="100000"/>
              </a:lnSpc>
              <a:spcBef>
                <a:spcPts val="1000"/>
              </a:spcBef>
              <a:spcAft>
                <a:spcPts val="0"/>
              </a:spcAft>
              <a:buSzPts val="2400"/>
              <a:buChar char="•"/>
            </a:pPr>
            <a:r>
              <a:rPr lang="en-US"/>
              <a:t>Mid- to long-term (6–24 months):</a:t>
            </a:r>
            <a:endParaRPr/>
          </a:p>
          <a:p>
            <a:pPr indent="-228589" lvl="1" marL="685766" rtl="0" algn="l">
              <a:lnSpc>
                <a:spcPct val="100000"/>
              </a:lnSpc>
              <a:spcBef>
                <a:spcPts val="500"/>
              </a:spcBef>
              <a:spcAft>
                <a:spcPts val="0"/>
              </a:spcAft>
              <a:buSzPts val="2000"/>
              <a:buChar char="•"/>
            </a:pPr>
            <a:r>
              <a:rPr lang="en-US"/>
              <a:t>PRP consistently outperforms corticosteroids, autologous blood, and saline in terms of sustained pain relief and function.</a:t>
            </a:r>
            <a:endParaRPr/>
          </a:p>
          <a:p>
            <a:pPr indent="-228589" lvl="0" marL="228589" rtl="0" algn="l">
              <a:lnSpc>
                <a:spcPct val="100000"/>
              </a:lnSpc>
              <a:spcBef>
                <a:spcPts val="1000"/>
              </a:spcBef>
              <a:spcAft>
                <a:spcPts val="0"/>
              </a:spcAft>
              <a:buSzPts val="2400"/>
              <a:buChar char="•"/>
            </a:pPr>
            <a:r>
              <a:rPr lang="en-US"/>
              <a:t>Meta-analyses and network analyses support PRP for long-term relief in chronic cases unresponsive to conservative treatment.</a:t>
            </a:r>
            <a:endParaRPr/>
          </a:p>
          <a:p>
            <a:pPr indent="-76189" lvl="0" marL="228589" rtl="0" algn="l">
              <a:lnSpc>
                <a:spcPct val="100000"/>
              </a:lnSpc>
              <a:spcBef>
                <a:spcPts val="1000"/>
              </a:spcBef>
              <a:spcAft>
                <a:spcPts val="0"/>
              </a:spcAft>
              <a:buSzPts val="2400"/>
              <a:buNone/>
            </a:pPr>
            <a:r>
              <a:t/>
            </a:r>
            <a:endParaRPr/>
          </a:p>
        </p:txBody>
      </p:sp>
      <p:sp>
        <p:nvSpPr>
          <p:cNvPr id="769" name="Google Shape;769;p23"/>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Summary of Evidence</a:t>
            </a:r>
            <a:endParaRPr/>
          </a:p>
        </p:txBody>
      </p:sp>
      <p:sp>
        <p:nvSpPr>
          <p:cNvPr id="770" name="Google Shape;770;p23"/>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71" name="Google Shape;771;p23"/>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24"/>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Best candidates: </a:t>
            </a:r>
            <a:endParaRPr/>
          </a:p>
          <a:p>
            <a:pPr indent="-228589" lvl="1" marL="685766" rtl="0" algn="l">
              <a:lnSpc>
                <a:spcPct val="100000"/>
              </a:lnSpc>
              <a:spcBef>
                <a:spcPts val="500"/>
              </a:spcBef>
              <a:spcAft>
                <a:spcPts val="0"/>
              </a:spcAft>
              <a:buSzPts val="2000"/>
              <a:buChar char="•"/>
            </a:pPr>
            <a:r>
              <a:rPr lang="en-US"/>
              <a:t>Chronic (&gt;6 months) with recalcitrant lateral epicondylitis</a:t>
            </a:r>
            <a:endParaRPr/>
          </a:p>
          <a:p>
            <a:pPr indent="-228589" lvl="0" marL="228589" rtl="0" algn="l">
              <a:lnSpc>
                <a:spcPct val="100000"/>
              </a:lnSpc>
              <a:spcBef>
                <a:spcPts val="1000"/>
              </a:spcBef>
              <a:spcAft>
                <a:spcPts val="0"/>
              </a:spcAft>
              <a:buSzPts val="2400"/>
              <a:buChar char="•"/>
            </a:pPr>
            <a:r>
              <a:rPr lang="en-US"/>
              <a:t>PRP vs. steroids: </a:t>
            </a:r>
            <a:endParaRPr/>
          </a:p>
          <a:p>
            <a:pPr indent="-228589" lvl="1" marL="685766" rtl="0" algn="l">
              <a:lnSpc>
                <a:spcPct val="100000"/>
              </a:lnSpc>
              <a:spcBef>
                <a:spcPts val="500"/>
              </a:spcBef>
              <a:spcAft>
                <a:spcPts val="0"/>
              </a:spcAft>
              <a:buSzPts val="2000"/>
              <a:buChar char="•"/>
            </a:pPr>
            <a:r>
              <a:rPr lang="en-US"/>
              <a:t>Steroids provide early pain relief but are associated with recurrence</a:t>
            </a:r>
            <a:endParaRPr/>
          </a:p>
          <a:p>
            <a:pPr indent="-228589" lvl="1" marL="685766" rtl="0" algn="l">
              <a:lnSpc>
                <a:spcPct val="100000"/>
              </a:lnSpc>
              <a:spcBef>
                <a:spcPts val="500"/>
              </a:spcBef>
              <a:spcAft>
                <a:spcPts val="0"/>
              </a:spcAft>
              <a:buSzPts val="2000"/>
              <a:buChar char="•"/>
            </a:pPr>
            <a:r>
              <a:rPr lang="en-US"/>
              <a:t>PRP promotes tissue healing and offers longer-lasting results.</a:t>
            </a:r>
            <a:endParaRPr/>
          </a:p>
          <a:p>
            <a:pPr indent="-228589" lvl="0" marL="228589" rtl="0" algn="l">
              <a:lnSpc>
                <a:spcPct val="100000"/>
              </a:lnSpc>
              <a:spcBef>
                <a:spcPts val="1000"/>
              </a:spcBef>
              <a:spcAft>
                <a:spcPts val="0"/>
              </a:spcAft>
              <a:buSzPts val="2400"/>
              <a:buChar char="•"/>
            </a:pPr>
            <a:r>
              <a:rPr lang="en-US"/>
              <a:t>Protocols: </a:t>
            </a:r>
            <a:endParaRPr/>
          </a:p>
          <a:p>
            <a:pPr indent="-228589" lvl="1" marL="685766" rtl="0" algn="l">
              <a:lnSpc>
                <a:spcPct val="100000"/>
              </a:lnSpc>
              <a:spcBef>
                <a:spcPts val="500"/>
              </a:spcBef>
              <a:spcAft>
                <a:spcPts val="0"/>
              </a:spcAft>
              <a:buSzPts val="2000"/>
              <a:buChar char="•"/>
            </a:pPr>
            <a:r>
              <a:rPr lang="en-US"/>
              <a:t>Evidence varies between leukocyte-rich vs. leukocyte-poor PRP</a:t>
            </a:r>
            <a:endParaRPr/>
          </a:p>
          <a:p>
            <a:pPr indent="-228589" lvl="1" marL="685766" rtl="0" algn="l">
              <a:lnSpc>
                <a:spcPct val="100000"/>
              </a:lnSpc>
              <a:spcBef>
                <a:spcPts val="500"/>
              </a:spcBef>
              <a:spcAft>
                <a:spcPts val="0"/>
              </a:spcAft>
              <a:buSzPts val="2000"/>
              <a:buChar char="•"/>
            </a:pPr>
            <a:r>
              <a:rPr lang="en-US"/>
              <a:t>Injection technique and post-procedural rehab may influence outcomes.</a:t>
            </a:r>
            <a:endParaRPr/>
          </a:p>
          <a:p>
            <a:pPr indent="-76189" lvl="0" marL="228589" rtl="0" algn="l">
              <a:lnSpc>
                <a:spcPct val="100000"/>
              </a:lnSpc>
              <a:spcBef>
                <a:spcPts val="1000"/>
              </a:spcBef>
              <a:spcAft>
                <a:spcPts val="0"/>
              </a:spcAft>
              <a:buSzPts val="2400"/>
              <a:buNone/>
            </a:pPr>
            <a:r>
              <a:t/>
            </a:r>
            <a:endParaRPr/>
          </a:p>
        </p:txBody>
      </p:sp>
      <p:sp>
        <p:nvSpPr>
          <p:cNvPr id="777" name="Google Shape;777;p24"/>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Clinical Considerations</a:t>
            </a:r>
            <a:endParaRPr/>
          </a:p>
        </p:txBody>
      </p:sp>
      <p:sp>
        <p:nvSpPr>
          <p:cNvPr id="778" name="Google Shape;778;p24"/>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79" name="Google Shape;779;p24"/>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25"/>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rmAutofit/>
          </a:bodyPr>
          <a:lstStyle/>
          <a:p>
            <a:pPr indent="0" lvl="0" marL="0" rtl="0" algn="l">
              <a:spcBef>
                <a:spcPts val="0"/>
              </a:spcBef>
              <a:spcAft>
                <a:spcPts val="0"/>
              </a:spcAft>
              <a:buNone/>
            </a:pPr>
            <a:fld id="{00000000-1234-1234-1234-123412341234}" type="slidenum">
              <a:rPr lang="en-US"/>
              <a:t>‹#›</a:t>
            </a:fld>
            <a:endParaRPr/>
          </a:p>
        </p:txBody>
      </p:sp>
      <p:pic>
        <p:nvPicPr>
          <p:cNvPr descr="A close-up of a knee scan&#10;&#10;AI-generated content may be incorrect." id="785" name="Google Shape;785;p25"/>
          <p:cNvPicPr preferRelativeResize="0"/>
          <p:nvPr>
            <p:ph idx="1" type="body"/>
          </p:nvPr>
        </p:nvPicPr>
        <p:blipFill rotWithShape="1">
          <a:blip r:embed="rId3">
            <a:alphaModFix/>
          </a:blip>
          <a:srcRect b="0" l="0" r="0" t="0"/>
          <a:stretch/>
        </p:blipFill>
        <p:spPr>
          <a:xfrm>
            <a:off x="7792089" y="1887673"/>
            <a:ext cx="3867331" cy="3867331"/>
          </a:xfrm>
          <a:prstGeom prst="rect">
            <a:avLst/>
          </a:prstGeom>
          <a:noFill/>
          <a:ln>
            <a:noFill/>
          </a:ln>
        </p:spPr>
      </p:pic>
      <p:sp>
        <p:nvSpPr>
          <p:cNvPr id="786" name="Google Shape;786;p25"/>
          <p:cNvSpPr txBox="1"/>
          <p:nvPr>
            <p:ph type="title"/>
          </p:nvPr>
        </p:nvSpPr>
        <p:spPr>
          <a:xfrm>
            <a:off x="532580" y="474011"/>
            <a:ext cx="1064024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PRP and Patellar Tendinopathy</a:t>
            </a:r>
            <a:endParaRPr/>
          </a:p>
        </p:txBody>
      </p:sp>
      <p:sp>
        <p:nvSpPr>
          <p:cNvPr id="787" name="Google Shape;787;p25"/>
          <p:cNvSpPr txBox="1"/>
          <p:nvPr/>
        </p:nvSpPr>
        <p:spPr>
          <a:xfrm>
            <a:off x="9094295" y="5554949"/>
            <a:ext cx="2565125"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Arial"/>
                <a:ea typeface="Arial"/>
                <a:cs typeface="Arial"/>
                <a:sym typeface="Arial"/>
                <a:hlinkClick r:id="rId4">
                  <a:extLst>
                    <a:ext uri="{A12FA001-AC4F-418D-AE19-62706E023703}">
                      <ahyp:hlinkClr val="tx"/>
                    </a:ext>
                  </a:extLst>
                </a:hlinkClick>
              </a:rPr>
              <a:t>This Photo</a:t>
            </a:r>
            <a:r>
              <a:rPr lang="en-US" sz="700">
                <a:solidFill>
                  <a:srgbClr val="FFFFFF"/>
                </a:solidFill>
                <a:latin typeface="Arial"/>
                <a:ea typeface="Arial"/>
                <a:cs typeface="Arial"/>
                <a:sym typeface="Arial"/>
              </a:rPr>
              <a:t> by Unknown Author is licensed under </a:t>
            </a:r>
            <a:r>
              <a:rPr lang="en-US" sz="700" u="sng">
                <a:solidFill>
                  <a:srgbClr val="FFFFFF"/>
                </a:solidFill>
                <a:latin typeface="Arial"/>
                <a:ea typeface="Arial"/>
                <a:cs typeface="Arial"/>
                <a:sym typeface="Arial"/>
                <a:hlinkClick r:id="rId5">
                  <a:extLst>
                    <a:ext uri="{A12FA001-AC4F-418D-AE19-62706E023703}">
                      <ahyp:hlinkClr val="tx"/>
                    </a:ext>
                  </a:extLst>
                </a:hlinkClick>
              </a:rPr>
              <a:t>CC BY-SA</a:t>
            </a:r>
            <a:endParaRPr sz="700">
              <a:solidFill>
                <a:srgbClr val="FFFFFF"/>
              </a:solidFill>
              <a:latin typeface="Arial"/>
              <a:ea typeface="Arial"/>
              <a:cs typeface="Arial"/>
              <a:sym typeface="Arial"/>
            </a:endParaRPr>
          </a:p>
        </p:txBody>
      </p:sp>
      <p:graphicFrame>
        <p:nvGraphicFramePr>
          <p:cNvPr id="788" name="Google Shape;788;p25"/>
          <p:cNvGraphicFramePr/>
          <p:nvPr/>
        </p:nvGraphicFramePr>
        <p:xfrm>
          <a:off x="532580" y="2462077"/>
          <a:ext cx="3000000" cy="3000000"/>
        </p:xfrm>
        <a:graphic>
          <a:graphicData uri="http://schemas.openxmlformats.org/drawingml/2006/table">
            <a:tbl>
              <a:tblPr>
                <a:solidFill>
                  <a:srgbClr val="F2F2F2"/>
                </a:solidFill>
                <a:tableStyleId>{707C9B01-3BA1-42FE-989B-0A794A0DC56D}</a:tableStyleId>
              </a:tblPr>
              <a:tblGrid>
                <a:gridCol w="909100"/>
                <a:gridCol w="1036025"/>
                <a:gridCol w="1488000"/>
                <a:gridCol w="2440775"/>
                <a:gridCol w="1027675"/>
              </a:tblGrid>
              <a:tr h="597275">
                <a:tc>
                  <a:txBody>
                    <a:bodyPr/>
                    <a:lstStyle/>
                    <a:p>
                      <a:pPr indent="0" lvl="0" marL="0" marR="0" rtl="0" algn="l">
                        <a:spcBef>
                          <a:spcPts val="0"/>
                        </a:spcBef>
                        <a:spcAft>
                          <a:spcPts val="0"/>
                        </a:spcAft>
                        <a:buClr>
                          <a:schemeClr val="dk1"/>
                        </a:buClr>
                        <a:buSzPts val="1400"/>
                        <a:buFont typeface="Arial"/>
                        <a:buNone/>
                      </a:pPr>
                      <a:r>
                        <a:rPr b="1" lang="en-US" sz="1400" cap="none">
                          <a:solidFill>
                            <a:schemeClr val="dk1"/>
                          </a:solidFill>
                        </a:rPr>
                        <a:t>Study / Authors</a:t>
                      </a:r>
                      <a:endParaRPr/>
                    </a:p>
                  </a:txBody>
                  <a:tcPr marT="16075" marB="120525" marR="58825" marL="56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400"/>
                        <a:buFont typeface="Arial"/>
                        <a:buNone/>
                      </a:pPr>
                      <a:r>
                        <a:rPr b="1" lang="en-US" sz="1400" cap="none">
                          <a:solidFill>
                            <a:schemeClr val="dk1"/>
                          </a:solidFill>
                        </a:rPr>
                        <a:t>Type</a:t>
                      </a:r>
                      <a:endParaRPr/>
                    </a:p>
                  </a:txBody>
                  <a:tcPr marT="16075" marB="120525" marR="58825" marL="56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400"/>
                        <a:buFont typeface="Arial"/>
                        <a:buNone/>
                      </a:pPr>
                      <a:r>
                        <a:rPr b="1" lang="en-US" sz="1400" cap="none">
                          <a:solidFill>
                            <a:schemeClr val="dk1"/>
                          </a:solidFill>
                        </a:rPr>
                        <a:t>Population / Comparator</a:t>
                      </a:r>
                      <a:endParaRPr/>
                    </a:p>
                  </a:txBody>
                  <a:tcPr marT="16075" marB="120525" marR="58825" marL="56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400"/>
                        <a:buFont typeface="Arial"/>
                        <a:buNone/>
                      </a:pPr>
                      <a:r>
                        <a:rPr b="1" lang="en-US" sz="1400" cap="none">
                          <a:solidFill>
                            <a:schemeClr val="dk1"/>
                          </a:solidFill>
                        </a:rPr>
                        <a:t>Key Findings</a:t>
                      </a:r>
                      <a:endParaRPr/>
                    </a:p>
                  </a:txBody>
                  <a:tcPr marT="16075" marB="120525" marR="58825" marL="56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400"/>
                        <a:buFont typeface="Arial"/>
                        <a:buNone/>
                      </a:pPr>
                      <a:r>
                        <a:rPr b="1" lang="en-US" sz="1400" cap="none">
                          <a:solidFill>
                            <a:schemeClr val="dk1"/>
                          </a:solidFill>
                        </a:rPr>
                        <a:t>PMID / Link</a:t>
                      </a:r>
                      <a:endParaRPr/>
                    </a:p>
                  </a:txBody>
                  <a:tcPr marT="16075" marB="120525" marR="58825" marL="56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90150">
                <a:tc>
                  <a:txBody>
                    <a:bodyPr/>
                    <a:lstStyle/>
                    <a:p>
                      <a:pPr indent="0" lvl="0" marL="0" marR="0" rtl="0" algn="l">
                        <a:spcBef>
                          <a:spcPts val="0"/>
                        </a:spcBef>
                        <a:spcAft>
                          <a:spcPts val="0"/>
                        </a:spcAft>
                        <a:buClr>
                          <a:schemeClr val="dk1"/>
                        </a:buClr>
                        <a:buSzPts val="1100"/>
                        <a:buFont typeface="Arial"/>
                        <a:buNone/>
                      </a:pPr>
                      <a:r>
                        <a:rPr b="1" lang="en-US" sz="1100" cap="none">
                          <a:solidFill>
                            <a:schemeClr val="dk1"/>
                          </a:solidFill>
                        </a:rPr>
                        <a:t>Dragoo et al. (2014)</a:t>
                      </a:r>
                      <a:endParaRPr sz="1100" cap="none">
                        <a:solidFill>
                          <a:schemeClr val="dk1"/>
                        </a:solidFill>
                      </a:endParaRPr>
                    </a:p>
                  </a:txBody>
                  <a:tcPr marT="16075" marB="120525" marR="58825" marL="562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RCT</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PRP vs. dry needling (23 athletes)</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PRP group had better improvement at 12 weeks and 6 months</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100"/>
                        <a:buFont typeface="Arial"/>
                        <a:buNone/>
                      </a:pPr>
                      <a:r>
                        <a:rPr lang="en-US" sz="1100" u="sng" cap="none">
                          <a:solidFill>
                            <a:schemeClr val="dk1"/>
                          </a:solidFill>
                          <a:hlinkClick r:id="rId6">
                            <a:extLst>
                              <a:ext uri="{A12FA001-AC4F-418D-AE19-62706E023703}">
                                <ahyp:hlinkClr val="tx"/>
                              </a:ext>
                            </a:extLst>
                          </a:hlinkClick>
                        </a:rPr>
                        <a:t>24481828</a:t>
                      </a:r>
                      <a:endParaRPr sz="1100" cap="none">
                        <a:solidFill>
                          <a:schemeClr val="dk1"/>
                        </a:solidFill>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490150">
                <a:tc>
                  <a:txBody>
                    <a:bodyPr/>
                    <a:lstStyle/>
                    <a:p>
                      <a:pPr indent="0" lvl="0" marL="0" marR="0" rtl="0" algn="l">
                        <a:spcBef>
                          <a:spcPts val="0"/>
                        </a:spcBef>
                        <a:spcAft>
                          <a:spcPts val="0"/>
                        </a:spcAft>
                        <a:buClr>
                          <a:schemeClr val="dk1"/>
                        </a:buClr>
                        <a:buSzPts val="1100"/>
                        <a:buFont typeface="Arial"/>
                        <a:buNone/>
                      </a:pPr>
                      <a:r>
                        <a:rPr b="1" lang="en-US" sz="1100" cap="none">
                          <a:solidFill>
                            <a:schemeClr val="dk1"/>
                          </a:solidFill>
                        </a:rPr>
                        <a:t>Vetrano et al. (2013)</a:t>
                      </a:r>
                      <a:endParaRPr sz="1100" cap="none">
                        <a:solidFill>
                          <a:schemeClr val="dk1"/>
                        </a:solidFill>
                      </a:endParaRPr>
                    </a:p>
                  </a:txBody>
                  <a:tcPr marT="16075" marB="120525" marR="58825" marL="562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RCT</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PRP vs. ESWT vs. dry needling</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PRP group showed greatest improvement in VISA-P at 6 months</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None/>
                      </a:pPr>
                      <a:r>
                        <a:rPr b="0" i="0" lang="en-US" sz="1200" u="sng">
                          <a:solidFill>
                            <a:schemeClr val="dk1"/>
                          </a:solidFill>
                          <a:latin typeface="Arial"/>
                          <a:ea typeface="Arial"/>
                          <a:cs typeface="Arial"/>
                          <a:sym typeface="Arial"/>
                        </a:rPr>
                        <a:t>23408591</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650850">
                <a:tc>
                  <a:txBody>
                    <a:bodyPr/>
                    <a:lstStyle/>
                    <a:p>
                      <a:pPr indent="0" lvl="0" marL="0" marR="0" rtl="0" algn="l">
                        <a:spcBef>
                          <a:spcPts val="0"/>
                        </a:spcBef>
                        <a:spcAft>
                          <a:spcPts val="0"/>
                        </a:spcAft>
                        <a:buClr>
                          <a:schemeClr val="dk1"/>
                        </a:buClr>
                        <a:buSzPts val="1100"/>
                        <a:buFont typeface="Arial"/>
                        <a:buNone/>
                      </a:pPr>
                      <a:r>
                        <a:rPr b="1" lang="en-US" sz="1100" cap="none">
                          <a:solidFill>
                            <a:schemeClr val="dk1"/>
                          </a:solidFill>
                        </a:rPr>
                        <a:t>Barman et al. (2022)</a:t>
                      </a:r>
                      <a:endParaRPr sz="1100" cap="none">
                        <a:solidFill>
                          <a:schemeClr val="dk1"/>
                        </a:solidFill>
                      </a:endParaRPr>
                    </a:p>
                  </a:txBody>
                  <a:tcPr marT="16075" marB="120525" marR="58825" marL="562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Systematic Review &amp; Meta-analysis</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PRP in patellar tendinopathy (various RCTs)</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1100"/>
                        <a:buFont typeface="Arial"/>
                        <a:buNone/>
                      </a:pPr>
                      <a:r>
                        <a:rPr lang="en-US" sz="1100" cap="none">
                          <a:solidFill>
                            <a:schemeClr val="dk1"/>
                          </a:solidFill>
                        </a:rPr>
                        <a:t>Evidence supports PRP effectiveness for pain/function improvement; need for further high-quality RCTs</a:t>
                      </a:r>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l">
                        <a:spcBef>
                          <a:spcPts val="0"/>
                        </a:spcBef>
                        <a:spcAft>
                          <a:spcPts val="0"/>
                        </a:spcAft>
                        <a:buClr>
                          <a:schemeClr val="dk1"/>
                        </a:buClr>
                        <a:buSzPts val="1100"/>
                        <a:buFont typeface="Arial"/>
                        <a:buNone/>
                      </a:pPr>
                      <a:r>
                        <a:rPr lang="en-US" sz="1100" u="sng" cap="none">
                          <a:solidFill>
                            <a:schemeClr val="dk1"/>
                          </a:solidFill>
                          <a:hlinkClick r:id="rId7">
                            <a:extLst>
                              <a:ext uri="{A12FA001-AC4F-418D-AE19-62706E023703}">
                                <ahyp:hlinkClr val="tx"/>
                              </a:ext>
                            </a:extLst>
                          </a:hlinkClick>
                        </a:rPr>
                        <a:t>9066802</a:t>
                      </a:r>
                      <a:endParaRPr sz="1100" cap="none">
                        <a:solidFill>
                          <a:schemeClr val="dk1"/>
                        </a:solidFill>
                      </a:endParaRPr>
                    </a:p>
                  </a:txBody>
                  <a:tcPr marT="16075" marB="120525" marR="58825" marL="56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bl>
          </a:graphicData>
        </a:graphic>
      </p:graphicFrame>
      <p:sp>
        <p:nvSpPr>
          <p:cNvPr id="789" name="Google Shape;789;p25"/>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6"/>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Moderate evidence for PRP improving symptoms in chronic patellar tendinopathy, especially compared to dry needling and ESWT.</a:t>
            </a:r>
            <a:endParaRPr/>
          </a:p>
        </p:txBody>
      </p:sp>
      <p:sp>
        <p:nvSpPr>
          <p:cNvPr id="795" name="Google Shape;795;p26"/>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Summary of Evidence</a:t>
            </a:r>
            <a:endParaRPr/>
          </a:p>
        </p:txBody>
      </p:sp>
      <p:sp>
        <p:nvSpPr>
          <p:cNvPr id="796" name="Google Shape;796;p26"/>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97" name="Google Shape;797;p26"/>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27"/>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PRP and Hamstring Injuries</a:t>
            </a:r>
            <a:endParaRPr/>
          </a:p>
        </p:txBody>
      </p:sp>
      <p:sp>
        <p:nvSpPr>
          <p:cNvPr id="803" name="Google Shape;803;p27"/>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rmAutofit/>
          </a:bodyPr>
          <a:lstStyle/>
          <a:p>
            <a:pPr indent="0" lvl="0" marL="0" rtl="0" algn="l">
              <a:spcBef>
                <a:spcPts val="0"/>
              </a:spcBef>
              <a:spcAft>
                <a:spcPts val="0"/>
              </a:spcAft>
              <a:buNone/>
            </a:pPr>
            <a:fld id="{00000000-1234-1234-1234-123412341234}" type="slidenum">
              <a:rPr lang="en-US"/>
              <a:t>‹#›</a:t>
            </a:fld>
            <a:endParaRPr/>
          </a:p>
        </p:txBody>
      </p:sp>
      <p:pic>
        <p:nvPicPr>
          <p:cNvPr descr="A comparison of a medical scan&#10;&#10;AI-generated content may be incorrect." id="804" name="Google Shape;804;p27"/>
          <p:cNvPicPr preferRelativeResize="0"/>
          <p:nvPr>
            <p:ph idx="1" type="body"/>
          </p:nvPr>
        </p:nvPicPr>
        <p:blipFill rotWithShape="1">
          <a:blip r:embed="rId3">
            <a:alphaModFix/>
          </a:blip>
          <a:srcRect b="0" l="0" r="0" t="0"/>
          <a:stretch/>
        </p:blipFill>
        <p:spPr>
          <a:xfrm>
            <a:off x="7553550" y="2257961"/>
            <a:ext cx="3867331" cy="3027367"/>
          </a:xfrm>
          <a:prstGeom prst="rect">
            <a:avLst/>
          </a:prstGeom>
          <a:noFill/>
          <a:ln>
            <a:noFill/>
          </a:ln>
        </p:spPr>
      </p:pic>
      <p:graphicFrame>
        <p:nvGraphicFramePr>
          <p:cNvPr id="805" name="Google Shape;805;p27"/>
          <p:cNvGraphicFramePr/>
          <p:nvPr/>
        </p:nvGraphicFramePr>
        <p:xfrm>
          <a:off x="248129" y="3234439"/>
          <a:ext cx="3000000" cy="3000000"/>
        </p:xfrm>
        <a:graphic>
          <a:graphicData uri="http://schemas.openxmlformats.org/drawingml/2006/table">
            <a:tbl>
              <a:tblPr>
                <a:solidFill>
                  <a:srgbClr val="F2F2F2"/>
                </a:solidFill>
                <a:tableStyleId>{707C9B01-3BA1-42FE-989B-0A794A0DC56D}</a:tableStyleId>
              </a:tblPr>
              <a:tblGrid>
                <a:gridCol w="1038225"/>
                <a:gridCol w="737325"/>
                <a:gridCol w="1632175"/>
                <a:gridCol w="2569350"/>
                <a:gridCol w="920700"/>
              </a:tblGrid>
              <a:tr h="666275">
                <a:tc>
                  <a:txBody>
                    <a:bodyPr/>
                    <a:lstStyle/>
                    <a:p>
                      <a:pPr indent="0" lvl="0" marL="0" marR="0" rtl="0" algn="l">
                        <a:spcBef>
                          <a:spcPts val="0"/>
                        </a:spcBef>
                        <a:spcAft>
                          <a:spcPts val="0"/>
                        </a:spcAft>
                        <a:buClr>
                          <a:schemeClr val="dk1"/>
                        </a:buClr>
                        <a:buSzPts val="1600"/>
                        <a:buFont typeface="Arial"/>
                        <a:buNone/>
                      </a:pPr>
                      <a:r>
                        <a:rPr b="1" lang="en-US" sz="1600" cap="none">
                          <a:solidFill>
                            <a:schemeClr val="dk1"/>
                          </a:solidFill>
                        </a:rPr>
                        <a:t>Study / Authors</a:t>
                      </a:r>
                      <a:endParaRPr/>
                    </a:p>
                  </a:txBody>
                  <a:tcPr marT="17500" marB="131225" marR="84950" marL="61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600"/>
                        <a:buFont typeface="Arial"/>
                        <a:buNone/>
                      </a:pPr>
                      <a:r>
                        <a:rPr b="1" lang="en-US" sz="1600" cap="none">
                          <a:solidFill>
                            <a:schemeClr val="dk1"/>
                          </a:solidFill>
                        </a:rPr>
                        <a:t>Type</a:t>
                      </a:r>
                      <a:endParaRPr/>
                    </a:p>
                  </a:txBody>
                  <a:tcPr marT="17500" marB="131225" marR="84950" marL="61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600"/>
                        <a:buFont typeface="Arial"/>
                        <a:buNone/>
                      </a:pPr>
                      <a:r>
                        <a:rPr b="1" lang="en-US" sz="1600" cap="none">
                          <a:solidFill>
                            <a:schemeClr val="dk1"/>
                          </a:solidFill>
                        </a:rPr>
                        <a:t>Population / Comparator</a:t>
                      </a:r>
                      <a:endParaRPr/>
                    </a:p>
                  </a:txBody>
                  <a:tcPr marT="17500" marB="131225" marR="84950" marL="61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600"/>
                        <a:buFont typeface="Arial"/>
                        <a:buNone/>
                      </a:pPr>
                      <a:r>
                        <a:rPr b="1" lang="en-US" sz="1600" cap="none">
                          <a:solidFill>
                            <a:schemeClr val="dk1"/>
                          </a:solidFill>
                        </a:rPr>
                        <a:t>Key Findings</a:t>
                      </a:r>
                      <a:endParaRPr/>
                    </a:p>
                  </a:txBody>
                  <a:tcPr marT="17500" marB="131225" marR="84950" marL="61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600"/>
                        <a:buFont typeface="Arial"/>
                        <a:buNone/>
                      </a:pPr>
                      <a:r>
                        <a:rPr b="1" lang="en-US" sz="1600" cap="none">
                          <a:solidFill>
                            <a:schemeClr val="dk1"/>
                          </a:solidFill>
                        </a:rPr>
                        <a:t>PMID</a:t>
                      </a:r>
                      <a:endParaRPr/>
                    </a:p>
                  </a:txBody>
                  <a:tcPr marT="17500" marB="131225" marR="84950" marL="612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545900">
                <a:tc>
                  <a:txBody>
                    <a:bodyPr/>
                    <a:lstStyle/>
                    <a:p>
                      <a:pPr indent="0" lvl="0" marL="0" marR="0" rtl="0" algn="l">
                        <a:spcBef>
                          <a:spcPts val="0"/>
                        </a:spcBef>
                        <a:spcAft>
                          <a:spcPts val="0"/>
                        </a:spcAft>
                        <a:buClr>
                          <a:schemeClr val="dk1"/>
                        </a:buClr>
                        <a:buSzPts val="1200"/>
                        <a:buFont typeface="Arial"/>
                        <a:buNone/>
                      </a:pPr>
                      <a:r>
                        <a:rPr b="1" lang="en-US" sz="1200" cap="none">
                          <a:solidFill>
                            <a:schemeClr val="dk1"/>
                          </a:solidFill>
                        </a:rPr>
                        <a:t>Hamid et al. (2014)</a:t>
                      </a:r>
                      <a:endParaRPr sz="1200" cap="none">
                        <a:solidFill>
                          <a:schemeClr val="dk1"/>
                        </a:solidFill>
                      </a:endParaRPr>
                    </a:p>
                  </a:txBody>
                  <a:tcPr marT="17500" marB="131225" marR="84950" marL="6125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200"/>
                        <a:buFont typeface="Arial"/>
                        <a:buNone/>
                      </a:pPr>
                      <a:r>
                        <a:rPr lang="en-US" sz="1200" cap="none">
                          <a:solidFill>
                            <a:schemeClr val="dk1"/>
                          </a:solidFill>
                        </a:rPr>
                        <a:t>RCT</a:t>
                      </a:r>
                      <a:endParaRPr/>
                    </a:p>
                  </a:txBody>
                  <a:tcPr marT="17500" marB="131225" marR="84950" marL="61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200"/>
                        <a:buFont typeface="Arial"/>
                        <a:buNone/>
                      </a:pPr>
                      <a:r>
                        <a:rPr lang="en-US" sz="1200" cap="none">
                          <a:solidFill>
                            <a:schemeClr val="dk1"/>
                          </a:solidFill>
                        </a:rPr>
                        <a:t>PRP vs. rehab alone (28 athletes)</a:t>
                      </a:r>
                      <a:endParaRPr/>
                    </a:p>
                  </a:txBody>
                  <a:tcPr marT="17500" marB="131225" marR="84950" marL="61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200"/>
                        <a:buFont typeface="Arial"/>
                        <a:buNone/>
                      </a:pPr>
                      <a:r>
                        <a:rPr lang="en-US" sz="1200" cap="none">
                          <a:solidFill>
                            <a:schemeClr val="dk1"/>
                          </a:solidFill>
                        </a:rPr>
                        <a:t>Faster return-to-play (26.7 vs. 42.5 days); reduced reinjury rate</a:t>
                      </a:r>
                      <a:endParaRPr/>
                    </a:p>
                  </a:txBody>
                  <a:tcPr marT="17500" marB="131225" marR="84950" marL="61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spcBef>
                          <a:spcPts val="0"/>
                        </a:spcBef>
                        <a:spcAft>
                          <a:spcPts val="0"/>
                        </a:spcAft>
                        <a:buClr>
                          <a:schemeClr val="dk1"/>
                        </a:buClr>
                        <a:buSzPts val="1200"/>
                        <a:buFont typeface="Arial"/>
                        <a:buNone/>
                      </a:pPr>
                      <a:r>
                        <a:rPr lang="en-US" sz="1200" u="sng" cap="none">
                          <a:solidFill>
                            <a:schemeClr val="dk1"/>
                          </a:solidFill>
                          <a:hlinkClick r:id="rId4">
                            <a:extLst>
                              <a:ext uri="{A12FA001-AC4F-418D-AE19-62706E023703}">
                                <ahyp:hlinkClr val="tx"/>
                              </a:ext>
                            </a:extLst>
                          </a:hlinkClick>
                        </a:rPr>
                        <a:t>25073598</a:t>
                      </a:r>
                      <a:endParaRPr sz="1200" cap="none">
                        <a:solidFill>
                          <a:schemeClr val="dk1"/>
                        </a:solidFill>
                      </a:endParaRPr>
                    </a:p>
                  </a:txBody>
                  <a:tcPr marT="17500" marB="131225" marR="84950" marL="61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806" name="Google Shape;806;p27"/>
          <p:cNvSpPr txBox="1"/>
          <p:nvPr/>
        </p:nvSpPr>
        <p:spPr>
          <a:xfrm>
            <a:off x="8697058" y="5085273"/>
            <a:ext cx="2723823" cy="200055"/>
          </a:xfrm>
          <a:prstGeom prst="rect">
            <a:avLst/>
          </a:prstGeom>
          <a:solidFill>
            <a:srgbClr val="000000"/>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700" u="sng">
                <a:solidFill>
                  <a:srgbClr val="FFFFFF"/>
                </a:solidFill>
                <a:latin typeface="Arial"/>
                <a:ea typeface="Arial"/>
                <a:cs typeface="Arial"/>
                <a:sym typeface="Arial"/>
                <a:hlinkClick r:id="rId5">
                  <a:extLst>
                    <a:ext uri="{A12FA001-AC4F-418D-AE19-62706E023703}">
                      <ahyp:hlinkClr val="tx"/>
                    </a:ext>
                  </a:extLst>
                </a:hlinkClick>
              </a:rPr>
              <a:t>This Photo</a:t>
            </a:r>
            <a:r>
              <a:rPr lang="en-US" sz="700">
                <a:solidFill>
                  <a:srgbClr val="FFFFFF"/>
                </a:solidFill>
                <a:latin typeface="Arial"/>
                <a:ea typeface="Arial"/>
                <a:cs typeface="Arial"/>
                <a:sym typeface="Arial"/>
              </a:rPr>
              <a:t> by Unknown Author is licensed under </a:t>
            </a:r>
            <a:r>
              <a:rPr lang="en-US" sz="700" u="sng">
                <a:solidFill>
                  <a:srgbClr val="FFFFFF"/>
                </a:solidFill>
                <a:latin typeface="Arial"/>
                <a:ea typeface="Arial"/>
                <a:cs typeface="Arial"/>
                <a:sym typeface="Arial"/>
                <a:hlinkClick r:id="rId6">
                  <a:extLst>
                    <a:ext uri="{A12FA001-AC4F-418D-AE19-62706E023703}">
                      <ahyp:hlinkClr val="tx"/>
                    </a:ext>
                  </a:extLst>
                </a:hlinkClick>
              </a:rPr>
              <a:t>CC BY-SA-NC</a:t>
            </a:r>
            <a:endParaRPr sz="700">
              <a:solidFill>
                <a:srgbClr val="FFFFFF"/>
              </a:solidFill>
              <a:latin typeface="Arial"/>
              <a:ea typeface="Arial"/>
              <a:cs typeface="Arial"/>
              <a:sym typeface="Arial"/>
            </a:endParaRPr>
          </a:p>
        </p:txBody>
      </p:sp>
      <p:sp>
        <p:nvSpPr>
          <p:cNvPr id="807" name="Google Shape;807;p27"/>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p28"/>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Conflicting evidence; smaller RCTs show benefit, but additional trials are needed</a:t>
            </a:r>
            <a:endParaRPr/>
          </a:p>
          <a:p>
            <a:pPr indent="-76189" lvl="0" marL="228589" rtl="0" algn="l">
              <a:lnSpc>
                <a:spcPct val="100000"/>
              </a:lnSpc>
              <a:spcBef>
                <a:spcPts val="1000"/>
              </a:spcBef>
              <a:spcAft>
                <a:spcPts val="0"/>
              </a:spcAft>
              <a:buSzPts val="2400"/>
              <a:buNone/>
            </a:pPr>
            <a:r>
              <a:t/>
            </a:r>
            <a:endParaRPr/>
          </a:p>
          <a:p>
            <a:pPr indent="-228589" lvl="0" marL="228589" rtl="0" algn="l">
              <a:lnSpc>
                <a:spcPct val="100000"/>
              </a:lnSpc>
              <a:spcBef>
                <a:spcPts val="1000"/>
              </a:spcBef>
              <a:spcAft>
                <a:spcPts val="0"/>
              </a:spcAft>
              <a:buSzPts val="2400"/>
              <a:buChar char="•"/>
            </a:pPr>
            <a:r>
              <a:rPr lang="en-US"/>
              <a:t>Emerging evidence supports the use of Platelet Poor Plasma (PPP) for muscle injury. </a:t>
            </a:r>
            <a:endParaRPr/>
          </a:p>
          <a:p>
            <a:pPr indent="-228589" lvl="1" marL="685766" rtl="0" algn="l">
              <a:lnSpc>
                <a:spcPct val="100000"/>
              </a:lnSpc>
              <a:spcBef>
                <a:spcPts val="500"/>
              </a:spcBef>
              <a:spcAft>
                <a:spcPts val="0"/>
              </a:spcAft>
              <a:buSzPts val="2000"/>
              <a:buChar char="•"/>
            </a:pPr>
            <a:r>
              <a:rPr lang="en-US"/>
              <a:t>After treatment with platelet-poor plasma, patients on average returned to full, unrestricted participation in sport at 29.4 (±7.2) days postinjury, with a statistically significant improvement in pain as early as 2 weeks postinjection.</a:t>
            </a:r>
            <a:endParaRPr/>
          </a:p>
          <a:p>
            <a:pPr indent="-228588" lvl="2" marL="1142942" rtl="0" algn="l">
              <a:lnSpc>
                <a:spcPct val="100000"/>
              </a:lnSpc>
              <a:spcBef>
                <a:spcPts val="500"/>
              </a:spcBef>
              <a:spcAft>
                <a:spcPts val="0"/>
              </a:spcAft>
              <a:buSzPts val="1100"/>
              <a:buChar char="•"/>
            </a:pPr>
            <a:r>
              <a:rPr lang="en-US" sz="1100"/>
              <a:t>Kruse RC, Volfson E. Platelet-Poor Plasma for the Treatment of Acute Hamstring Muscle Injuries in Collegiate Football Athletes: A Cohort Study. Clin J Sport Med. 2024 Nov 22;35(4):529-533. doi: 10.1097/JSM.0000000000001305. PMID: 39576137.</a:t>
            </a:r>
            <a:endParaRPr/>
          </a:p>
          <a:p>
            <a:pPr indent="-114288" lvl="2" marL="1142942" rtl="0" algn="l">
              <a:lnSpc>
                <a:spcPct val="100000"/>
              </a:lnSpc>
              <a:spcBef>
                <a:spcPts val="500"/>
              </a:spcBef>
              <a:spcAft>
                <a:spcPts val="0"/>
              </a:spcAft>
              <a:buSzPts val="1800"/>
              <a:buNone/>
            </a:pPr>
            <a:r>
              <a:t/>
            </a:r>
            <a:endParaRPr/>
          </a:p>
          <a:p>
            <a:pPr indent="-101589" lvl="1" marL="685766" rtl="0" algn="l">
              <a:lnSpc>
                <a:spcPct val="100000"/>
              </a:lnSpc>
              <a:spcBef>
                <a:spcPts val="500"/>
              </a:spcBef>
              <a:spcAft>
                <a:spcPts val="0"/>
              </a:spcAft>
              <a:buSzPts val="2000"/>
              <a:buNone/>
            </a:pPr>
            <a:r>
              <a:t/>
            </a:r>
            <a:endParaRPr/>
          </a:p>
        </p:txBody>
      </p:sp>
      <p:sp>
        <p:nvSpPr>
          <p:cNvPr id="813" name="Google Shape;813;p28"/>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Summary of Evidence</a:t>
            </a:r>
            <a:endParaRPr/>
          </a:p>
        </p:txBody>
      </p:sp>
      <p:sp>
        <p:nvSpPr>
          <p:cNvPr id="814" name="Google Shape;814;p28"/>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815" name="Google Shape;815;p28"/>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29"/>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Stem cells are undifferentiated cells capable of becoming specialized cells.</a:t>
            </a:r>
            <a:endParaRPr/>
          </a:p>
          <a:p>
            <a:pPr indent="-228589" lvl="0" marL="228589" rtl="0" algn="l">
              <a:lnSpc>
                <a:spcPct val="100000"/>
              </a:lnSpc>
              <a:spcBef>
                <a:spcPts val="1000"/>
              </a:spcBef>
              <a:spcAft>
                <a:spcPts val="0"/>
              </a:spcAft>
              <a:buSzPts val="2400"/>
              <a:buChar char="•"/>
            </a:pPr>
            <a:r>
              <a:rPr lang="en-US"/>
              <a:t>They can regenerate damaged tissues and modulate inflammation.</a:t>
            </a:r>
            <a:endParaRPr/>
          </a:p>
          <a:p>
            <a:pPr indent="-228589" lvl="0" marL="228589" rtl="0" algn="l">
              <a:lnSpc>
                <a:spcPct val="100000"/>
              </a:lnSpc>
              <a:spcBef>
                <a:spcPts val="1000"/>
              </a:spcBef>
              <a:spcAft>
                <a:spcPts val="0"/>
              </a:spcAft>
              <a:buSzPts val="2400"/>
              <a:buChar char="•"/>
            </a:pPr>
            <a:r>
              <a:rPr lang="en-US"/>
              <a:t>Sources include bone marrow and adipose tissue.</a:t>
            </a:r>
            <a:endParaRPr/>
          </a:p>
          <a:p>
            <a:pPr indent="-76189" lvl="0" marL="228589" rtl="0" algn="l">
              <a:lnSpc>
                <a:spcPct val="100000"/>
              </a:lnSpc>
              <a:spcBef>
                <a:spcPts val="1000"/>
              </a:spcBef>
              <a:spcAft>
                <a:spcPts val="0"/>
              </a:spcAft>
              <a:buSzPts val="2400"/>
              <a:buNone/>
            </a:pPr>
            <a:r>
              <a:t/>
            </a:r>
            <a:endParaRPr/>
          </a:p>
        </p:txBody>
      </p:sp>
      <p:sp>
        <p:nvSpPr>
          <p:cNvPr id="821" name="Google Shape;821;p29"/>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Stem Cell Therapy</a:t>
            </a:r>
            <a:endParaRPr/>
          </a:p>
        </p:txBody>
      </p:sp>
      <p:sp>
        <p:nvSpPr>
          <p:cNvPr id="822" name="Google Shape;822;p29"/>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823" name="Google Shape;823;p29"/>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457200" lvl="0" marL="457200" rtl="0" algn="l">
              <a:lnSpc>
                <a:spcPct val="100000"/>
              </a:lnSpc>
              <a:spcBef>
                <a:spcPts val="0"/>
              </a:spcBef>
              <a:spcAft>
                <a:spcPts val="0"/>
              </a:spcAft>
              <a:buSzPts val="2400"/>
              <a:buFont typeface="Arial"/>
              <a:buAutoNum type="arabicPeriod"/>
            </a:pPr>
            <a:r>
              <a:rPr lang="en-US"/>
              <a:t>Explore the Science of Orthobiologics</a:t>
            </a:r>
            <a:endParaRPr/>
          </a:p>
          <a:p>
            <a:pPr indent="-228589" lvl="1" marL="685766" rtl="0" algn="l">
              <a:lnSpc>
                <a:spcPct val="100000"/>
              </a:lnSpc>
              <a:spcBef>
                <a:spcPts val="500"/>
              </a:spcBef>
              <a:spcAft>
                <a:spcPts val="0"/>
              </a:spcAft>
              <a:buSzPts val="2000"/>
              <a:buChar char="•"/>
            </a:pPr>
            <a:r>
              <a:rPr lang="en-US"/>
              <a:t>Examine the biological principles and mechanisms behind platelet-rich plasma (PRP), stem cells, and other regenerative therapies in musculoskeletal healing. </a:t>
            </a:r>
            <a:endParaRPr/>
          </a:p>
          <a:p>
            <a:pPr indent="-457200" lvl="0" marL="457200" rtl="0" algn="l">
              <a:lnSpc>
                <a:spcPct val="100000"/>
              </a:lnSpc>
              <a:spcBef>
                <a:spcPts val="1000"/>
              </a:spcBef>
              <a:spcAft>
                <a:spcPts val="0"/>
              </a:spcAft>
              <a:buSzPts val="2400"/>
              <a:buFont typeface="Arial"/>
              <a:buAutoNum type="arabicPeriod"/>
            </a:pPr>
            <a:r>
              <a:rPr lang="en-US"/>
              <a:t>Assess Clinical Evidence and Indications</a:t>
            </a:r>
            <a:endParaRPr/>
          </a:p>
          <a:p>
            <a:pPr indent="-228589" lvl="1" marL="685766" rtl="0" algn="l">
              <a:lnSpc>
                <a:spcPct val="100000"/>
              </a:lnSpc>
              <a:spcBef>
                <a:spcPts val="500"/>
              </a:spcBef>
              <a:spcAft>
                <a:spcPts val="0"/>
              </a:spcAft>
              <a:buSzPts val="2000"/>
              <a:buChar char="•"/>
            </a:pPr>
            <a:r>
              <a:rPr lang="en-US"/>
              <a:t>Analyze current research and clinical data supporting the use of Orthobiologics for common sports injuries, including tendon, ligament, and cartilage disorders. </a:t>
            </a:r>
            <a:endParaRPr/>
          </a:p>
          <a:p>
            <a:pPr indent="-457200" lvl="0" marL="457200" rtl="0" algn="l">
              <a:lnSpc>
                <a:spcPct val="100000"/>
              </a:lnSpc>
              <a:spcBef>
                <a:spcPts val="1000"/>
              </a:spcBef>
              <a:spcAft>
                <a:spcPts val="0"/>
              </a:spcAft>
              <a:buSzPts val="2400"/>
              <a:buFont typeface="Arial"/>
              <a:buAutoNum type="arabicPeriod"/>
            </a:pPr>
            <a:r>
              <a:rPr lang="en-US"/>
              <a:t>Optimize Integration into Sports Medicine Practice</a:t>
            </a:r>
            <a:endParaRPr/>
          </a:p>
          <a:p>
            <a:pPr indent="-228589" lvl="1" marL="685766" rtl="0" algn="l">
              <a:lnSpc>
                <a:spcPct val="100000"/>
              </a:lnSpc>
              <a:spcBef>
                <a:spcPts val="500"/>
              </a:spcBef>
              <a:spcAft>
                <a:spcPts val="0"/>
              </a:spcAft>
              <a:buSzPts val="2000"/>
              <a:buChar char="•"/>
            </a:pPr>
            <a:r>
              <a:rPr lang="en-US"/>
              <a:t>Identify best practices for incorporating Orthobiologics treatments into rehabilitation and return-to-play protocols while addressing safety, efficacy, and ethical considerations.</a:t>
            </a:r>
            <a:endParaRPr/>
          </a:p>
        </p:txBody>
      </p:sp>
      <p:sp>
        <p:nvSpPr>
          <p:cNvPr id="593" name="Google Shape;593;p3"/>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Learning Objectives</a:t>
            </a:r>
            <a:endParaRPr/>
          </a:p>
        </p:txBody>
      </p:sp>
      <p:sp>
        <p:nvSpPr>
          <p:cNvPr id="594" name="Google Shape;594;p3"/>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595" name="Google Shape;595;p3"/>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u="none" cap="none" strike="noStrike">
                <a:solidFill>
                  <a:schemeClr val="lt1"/>
                </a:solidFill>
                <a:latin typeface="Arial"/>
                <a:ea typeface="Arial"/>
                <a:cs typeface="Arial"/>
                <a:sym typeface="Arial"/>
              </a:rPr>
              <a:t>Sports &amp; Exercise Medicine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pic>
        <p:nvPicPr>
          <p:cNvPr descr="What is stem cell therapy (Orthobiologics)" id="828" name="Google Shape;828;p30"/>
          <p:cNvPicPr preferRelativeResize="0"/>
          <p:nvPr>
            <p:ph idx="1" type="body"/>
          </p:nvPr>
        </p:nvPicPr>
        <p:blipFill rotWithShape="1">
          <a:blip r:embed="rId3">
            <a:alphaModFix/>
          </a:blip>
          <a:srcRect b="396" l="0" r="-1" t="0"/>
          <a:stretch/>
        </p:blipFill>
        <p:spPr>
          <a:xfrm>
            <a:off x="120650" y="68263"/>
            <a:ext cx="11117263" cy="6256337"/>
          </a:xfrm>
          <a:prstGeom prst="rect">
            <a:avLst/>
          </a:prstGeom>
          <a:noFill/>
          <a:ln>
            <a:noFill/>
          </a:ln>
        </p:spPr>
      </p:pic>
      <p:sp>
        <p:nvSpPr>
          <p:cNvPr id="829" name="Google Shape;829;p30"/>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
                                        <p:tgtEl>
                                          <p:spTgt spid="8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31"/>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Incorporating Orthobiologics isn’t just about the injection. It’s a team effort. </a:t>
            </a:r>
            <a:endParaRPr/>
          </a:p>
          <a:p>
            <a:pPr indent="-228589" lvl="1" marL="685766" rtl="0" algn="l">
              <a:lnSpc>
                <a:spcPct val="100000"/>
              </a:lnSpc>
              <a:spcBef>
                <a:spcPts val="500"/>
              </a:spcBef>
              <a:spcAft>
                <a:spcPts val="0"/>
              </a:spcAft>
              <a:buSzPts val="2000"/>
              <a:buChar char="•"/>
            </a:pPr>
            <a:r>
              <a:rPr lang="en-US"/>
              <a:t>PTs and ATs play a crucial role in timing post-procedure rehab and monitoring recovery. </a:t>
            </a:r>
            <a:endParaRPr/>
          </a:p>
          <a:p>
            <a:pPr indent="-228589" lvl="1" marL="685766" rtl="0" algn="l">
              <a:lnSpc>
                <a:spcPct val="100000"/>
              </a:lnSpc>
              <a:spcBef>
                <a:spcPts val="500"/>
              </a:spcBef>
              <a:spcAft>
                <a:spcPts val="0"/>
              </a:spcAft>
              <a:buSzPts val="2000"/>
              <a:buChar char="•"/>
            </a:pPr>
            <a:r>
              <a:rPr lang="en-US"/>
              <a:t>Not every patient is a candidate, so clear criteria and communication across the care team are essential.</a:t>
            </a:r>
            <a:endParaRPr/>
          </a:p>
          <a:p>
            <a:pPr indent="-76189" lvl="0" marL="228589" rtl="0" algn="l">
              <a:lnSpc>
                <a:spcPct val="100000"/>
              </a:lnSpc>
              <a:spcBef>
                <a:spcPts val="1000"/>
              </a:spcBef>
              <a:spcAft>
                <a:spcPts val="0"/>
              </a:spcAft>
              <a:buSzPts val="2400"/>
              <a:buNone/>
            </a:pPr>
            <a:r>
              <a:t/>
            </a:r>
            <a:endParaRPr/>
          </a:p>
          <a:p>
            <a:pPr indent="-228589" lvl="0" marL="228589" rtl="0" algn="l">
              <a:lnSpc>
                <a:spcPct val="100000"/>
              </a:lnSpc>
              <a:spcBef>
                <a:spcPts val="1000"/>
              </a:spcBef>
              <a:spcAft>
                <a:spcPts val="0"/>
              </a:spcAft>
              <a:buSzPts val="2400"/>
              <a:buChar char="•"/>
            </a:pPr>
            <a:r>
              <a:rPr lang="en-US"/>
              <a:t>Return-to-play decisions should factor in both biological and functional recovery. </a:t>
            </a:r>
            <a:endParaRPr/>
          </a:p>
          <a:p>
            <a:pPr indent="-228589" lvl="1" marL="685766" rtl="0" algn="l">
              <a:lnSpc>
                <a:spcPct val="100000"/>
              </a:lnSpc>
              <a:spcBef>
                <a:spcPts val="500"/>
              </a:spcBef>
              <a:spcAft>
                <a:spcPts val="0"/>
              </a:spcAft>
              <a:buSzPts val="2000"/>
              <a:buChar char="•"/>
            </a:pPr>
            <a:r>
              <a:rPr lang="en-US"/>
              <a:t>We can’t rely solely on how an MRI looks or how good someone feels after the shot. </a:t>
            </a:r>
            <a:endParaRPr/>
          </a:p>
          <a:p>
            <a:pPr indent="-228589" lvl="1" marL="685766" rtl="0" algn="l">
              <a:lnSpc>
                <a:spcPct val="100000"/>
              </a:lnSpc>
              <a:spcBef>
                <a:spcPts val="500"/>
              </a:spcBef>
              <a:spcAft>
                <a:spcPts val="0"/>
              </a:spcAft>
              <a:buSzPts val="2000"/>
              <a:buChar char="•"/>
            </a:pPr>
            <a:r>
              <a:rPr lang="en-US"/>
              <a:t>Functional testing, pain-free loading, and communication between MDs, PTs, and ATs help ensure safe and durable RTP decisions.</a:t>
            </a:r>
            <a:endParaRPr/>
          </a:p>
        </p:txBody>
      </p:sp>
      <p:sp>
        <p:nvSpPr>
          <p:cNvPr id="835" name="Google Shape;835;p31"/>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Integration into Practice</a:t>
            </a:r>
            <a:endParaRPr/>
          </a:p>
        </p:txBody>
      </p:sp>
      <p:sp>
        <p:nvSpPr>
          <p:cNvPr id="836" name="Google Shape;836;p31"/>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837" name="Google Shape;837;p31"/>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32"/>
          <p:cNvSpPr txBox="1"/>
          <p:nvPr>
            <p:ph type="ctrTitle"/>
          </p:nvPr>
        </p:nvSpPr>
        <p:spPr>
          <a:xfrm>
            <a:off x="1519239" y="2355273"/>
            <a:ext cx="9144000" cy="1854262"/>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lt1"/>
              </a:buClr>
              <a:buSzPts val="3600"/>
              <a:buFont typeface="Arial"/>
              <a:buNone/>
            </a:pPr>
            <a:r>
              <a:rPr i="1" lang="en-US" sz="3600"/>
              <a:t>PRP gives us potential, but it’s our collaboration that delivers outcomes. Recovery is never one person’s job; it’s a team sport.</a:t>
            </a:r>
            <a:endParaRPr i="1" sz="36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33"/>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850" name="Google Shape;850;p33"/>
          <p:cNvSpPr txBox="1"/>
          <p:nvPr>
            <p:ph type="title"/>
          </p:nvPr>
        </p:nvSpPr>
        <p:spPr>
          <a:xfrm>
            <a:off x="536361" y="476722"/>
            <a:ext cx="10636464"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latin typeface="Arial"/>
                <a:ea typeface="Arial"/>
                <a:cs typeface="Arial"/>
                <a:sym typeface="Arial"/>
              </a:rPr>
              <a:t>Contact</a:t>
            </a:r>
            <a:endParaRPr/>
          </a:p>
        </p:txBody>
      </p:sp>
      <p:sp>
        <p:nvSpPr>
          <p:cNvPr id="851" name="Google Shape;851;p33"/>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pic>
        <p:nvPicPr>
          <p:cNvPr id="852" name="Google Shape;852;p33"/>
          <p:cNvPicPr preferRelativeResize="0"/>
          <p:nvPr/>
        </p:nvPicPr>
        <p:blipFill rotWithShape="1">
          <a:blip r:embed="rId3">
            <a:alphaModFix/>
          </a:blip>
          <a:srcRect b="0" l="0" r="0" t="0"/>
          <a:stretch/>
        </p:blipFill>
        <p:spPr>
          <a:xfrm>
            <a:off x="3867096" y="1245267"/>
            <a:ext cx="4457808" cy="445780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g370aece5d46_0_0"/>
          <p:cNvSpPr txBox="1"/>
          <p:nvPr>
            <p:ph type="title"/>
          </p:nvPr>
        </p:nvSpPr>
        <p:spPr>
          <a:xfrm>
            <a:off x="762553" y="927106"/>
            <a:ext cx="9149700" cy="450000"/>
          </a:xfrm>
          <a:prstGeom prst="rect">
            <a:avLst/>
          </a:prstGeom>
        </p:spPr>
        <p:txBody>
          <a:bodyPr anchorCtr="0" anchor="t" bIns="0" lIns="0" spcFirstLastPara="1" rIns="0" wrap="square" tIns="0">
            <a:normAutofit fontScale="90000"/>
          </a:bodyPr>
          <a:lstStyle/>
          <a:p>
            <a:pPr indent="0" lvl="0" marL="0" rtl="0" algn="l">
              <a:spcBef>
                <a:spcPts val="0"/>
              </a:spcBef>
              <a:spcAft>
                <a:spcPts val="0"/>
              </a:spcAft>
              <a:buNone/>
            </a:pPr>
            <a:r>
              <a:rPr lang="en-US"/>
              <a:t>Works Cited</a:t>
            </a:r>
            <a:endParaRPr/>
          </a:p>
        </p:txBody>
      </p:sp>
      <p:sp>
        <p:nvSpPr>
          <p:cNvPr id="859" name="Google Shape;859;g370aece5d46_0_0"/>
          <p:cNvSpPr txBox="1"/>
          <p:nvPr>
            <p:ph idx="1" type="body"/>
          </p:nvPr>
        </p:nvSpPr>
        <p:spPr>
          <a:xfrm>
            <a:off x="762551" y="1893768"/>
            <a:ext cx="9149700" cy="3930900"/>
          </a:xfrm>
          <a:prstGeom prst="rect">
            <a:avLst/>
          </a:prstGeom>
        </p:spPr>
        <p:txBody>
          <a:bodyPr anchorCtr="0" anchor="t" bIns="0" lIns="0" spcFirstLastPara="1" rIns="0" wrap="square" tIns="0">
            <a:noAutofit/>
          </a:bodyPr>
          <a:lstStyle/>
          <a:p>
            <a:pPr indent="-294005" lvl="0" marL="457200" rtl="0" algn="l">
              <a:lnSpc>
                <a:spcPct val="80000"/>
              </a:lnSpc>
              <a:spcBef>
                <a:spcPts val="0"/>
              </a:spcBef>
              <a:spcAft>
                <a:spcPts val="0"/>
              </a:spcAft>
              <a:buClr>
                <a:schemeClr val="lt1"/>
              </a:buClr>
              <a:buSzPts val="1030"/>
              <a:buAutoNum type="arabicPeriod"/>
            </a:pPr>
            <a:r>
              <a:rPr b="0" lang="en-US" sz="1030"/>
              <a:t>Murray IR, Makaram NS, Sherman SL, et al. We need robust nomenclature for Orthobiologics: letter to editor. Am J Sports Med. 2020;48(12):NP52–NP54.</a:t>
            </a:r>
            <a:endParaRPr b="0" sz="1030"/>
          </a:p>
          <a:p>
            <a:pPr indent="-294005" lvl="0" marL="457200" rtl="0" algn="l">
              <a:lnSpc>
                <a:spcPct val="80000"/>
              </a:lnSpc>
              <a:spcBef>
                <a:spcPts val="0"/>
              </a:spcBef>
              <a:spcAft>
                <a:spcPts val="0"/>
              </a:spcAft>
              <a:buClr>
                <a:schemeClr val="lt1"/>
              </a:buClr>
              <a:buSzPts val="1030"/>
              <a:buAutoNum type="arabicPeriod"/>
            </a:pPr>
            <a:r>
              <a:rPr b="0" lang="en-US" sz="1030"/>
              <a:t>LaPrade RF, Dragoo JL, Koh JL, et al. AAOS research symposium updates and consensus: biologic treatment of orthopaedic injuries. J Am Acad Orthop Surg. 2016;24(7):e62–e78.</a:t>
            </a:r>
            <a:endParaRPr b="0" sz="1030"/>
          </a:p>
          <a:p>
            <a:pPr indent="-294005" lvl="0" marL="457200" rtl="0" algn="l">
              <a:lnSpc>
                <a:spcPct val="80000"/>
              </a:lnSpc>
              <a:spcBef>
                <a:spcPts val="0"/>
              </a:spcBef>
              <a:spcAft>
                <a:spcPts val="0"/>
              </a:spcAft>
              <a:buClr>
                <a:schemeClr val="lt1"/>
              </a:buClr>
              <a:buSzPts val="1030"/>
              <a:buAutoNum type="arabicPeriod"/>
            </a:pPr>
            <a:r>
              <a:rPr b="0" lang="en-US" sz="1030"/>
              <a:t>US Food &amp; Drug Administration. Guidance for industry: expedited programs for regenerative medicine therapies for serious conditions. February 2019. Accessed May 15, 2022.</a:t>
            </a:r>
            <a:endParaRPr b="0" sz="1030"/>
          </a:p>
          <a:p>
            <a:pPr indent="-294005" lvl="0" marL="457200" rtl="0" algn="l">
              <a:lnSpc>
                <a:spcPct val="80000"/>
              </a:lnSpc>
              <a:spcBef>
                <a:spcPts val="0"/>
              </a:spcBef>
              <a:spcAft>
                <a:spcPts val="0"/>
              </a:spcAft>
              <a:buClr>
                <a:schemeClr val="lt1"/>
              </a:buClr>
              <a:buSzPts val="1030"/>
              <a:buAutoNum type="arabicPeriod"/>
            </a:pPr>
            <a:r>
              <a:rPr b="0" lang="en-US" sz="1030"/>
              <a:t>Belsky K, Smiell J. Navigating the regulatory pathways and requirements for tissue-engineered products in the treatment of burns in the United States. J Burn Care Res. 2021;42(4):774–784.</a:t>
            </a:r>
            <a:endParaRPr b="0" sz="1030"/>
          </a:p>
          <a:p>
            <a:pPr indent="-294005" lvl="0" marL="457200" rtl="0" algn="l">
              <a:lnSpc>
                <a:spcPct val="80000"/>
              </a:lnSpc>
              <a:spcBef>
                <a:spcPts val="0"/>
              </a:spcBef>
              <a:spcAft>
                <a:spcPts val="0"/>
              </a:spcAft>
              <a:buClr>
                <a:schemeClr val="lt1"/>
              </a:buClr>
              <a:buSzPts val="1030"/>
              <a:buAutoNum type="arabicPeriod"/>
            </a:pPr>
            <a:r>
              <a:rPr b="0" lang="en-US" sz="1030"/>
              <a:t>US Department of Health and Human Services. Guidance for industry: Current Good Tissue Practices (CGTP). Accessed on December 15, 2021.</a:t>
            </a:r>
            <a:endParaRPr b="0" sz="1030"/>
          </a:p>
          <a:p>
            <a:pPr indent="-294005" lvl="0" marL="457200" rtl="0" algn="l">
              <a:lnSpc>
                <a:spcPct val="80000"/>
              </a:lnSpc>
              <a:spcBef>
                <a:spcPts val="0"/>
              </a:spcBef>
              <a:spcAft>
                <a:spcPts val="0"/>
              </a:spcAft>
              <a:buClr>
                <a:schemeClr val="lt1"/>
              </a:buClr>
              <a:buSzPts val="1030"/>
              <a:buAutoNum type="arabicPeriod"/>
            </a:pPr>
            <a:r>
              <a:rPr b="0" lang="en-US" sz="1030"/>
              <a:t>US Food &amp; Drug Administration. Code of Federal Regulations—Title 21, Volume 7. Accessed May 15, 2022.</a:t>
            </a:r>
            <a:endParaRPr b="0" sz="1030"/>
          </a:p>
          <a:p>
            <a:pPr indent="-294005" lvl="0" marL="457200" rtl="0" algn="l">
              <a:lnSpc>
                <a:spcPct val="80000"/>
              </a:lnSpc>
              <a:spcBef>
                <a:spcPts val="0"/>
              </a:spcBef>
              <a:spcAft>
                <a:spcPts val="0"/>
              </a:spcAft>
              <a:buClr>
                <a:schemeClr val="lt1"/>
              </a:buClr>
              <a:buSzPts val="1030"/>
              <a:buAutoNum type="arabicPeriod"/>
            </a:pPr>
            <a:r>
              <a:rPr b="0" lang="en-US" sz="1030"/>
              <a:t>Yano K, Speidel AT, Yamato M. Four Food and Drug Administration draft guidance documents and the REGROW Act: a litmus test for future changes in human cell- and tissue-based products regulatory policy in the United States? J Tissue Eng Regen Med. 2018;12(7):1579–1593. </a:t>
            </a:r>
            <a:endParaRPr b="0" sz="1030"/>
          </a:p>
          <a:p>
            <a:pPr indent="-294005" lvl="0" marL="457200" rtl="0" algn="l">
              <a:lnSpc>
                <a:spcPct val="80000"/>
              </a:lnSpc>
              <a:spcBef>
                <a:spcPts val="0"/>
              </a:spcBef>
              <a:spcAft>
                <a:spcPts val="0"/>
              </a:spcAft>
              <a:buClr>
                <a:schemeClr val="lt1"/>
              </a:buClr>
              <a:buSzPts val="1030"/>
              <a:buAutoNum type="arabicPeriod"/>
            </a:pPr>
            <a:r>
              <a:rPr b="0" lang="en-US" sz="1030"/>
              <a:t> US Food &amp; Drug Administration. Regulatory considerations for human cells, tissues, and cellular and tissue-based products: minimal manipulation and homologous use. July 2020. Accessed on December 15, 2021</a:t>
            </a:r>
            <a:endParaRPr b="0" sz="1030"/>
          </a:p>
          <a:p>
            <a:pPr indent="-294005" lvl="0" marL="457200" rtl="0" algn="l">
              <a:lnSpc>
                <a:spcPct val="80000"/>
              </a:lnSpc>
              <a:spcBef>
                <a:spcPts val="0"/>
              </a:spcBef>
              <a:spcAft>
                <a:spcPts val="0"/>
              </a:spcAft>
              <a:buClr>
                <a:schemeClr val="lt1"/>
              </a:buClr>
              <a:buSzPts val="1030"/>
              <a:buAutoNum type="arabicPeriod"/>
            </a:pPr>
            <a:r>
              <a:rPr b="0" lang="en-US" sz="1030"/>
              <a:t>Zlotnicki JP, Geeslin AG, Murray IR, et al. Biologic Treatments for Sports Injuries II Think Tank—current concepts, future research, and barriers to advancement, part 3: articular cartilage. Orthop J Sports Med. 2016;4(4):2325967116642433.</a:t>
            </a:r>
            <a:endParaRPr b="0" sz="1030"/>
          </a:p>
          <a:p>
            <a:pPr indent="-294005" lvl="0" marL="457200" rtl="0" algn="l">
              <a:lnSpc>
                <a:spcPct val="80000"/>
              </a:lnSpc>
              <a:spcBef>
                <a:spcPts val="0"/>
              </a:spcBef>
              <a:spcAft>
                <a:spcPts val="0"/>
              </a:spcAft>
              <a:buClr>
                <a:schemeClr val="lt1"/>
              </a:buClr>
              <a:buSzPts val="1030"/>
              <a:buAutoNum type="arabicPeriod"/>
            </a:pPr>
            <a:r>
              <a:rPr b="0" lang="en-US" sz="1030"/>
              <a:t>Wallach JD, Ross JS, Naci H. The US Food and Drug Administration’s expedited approval programs: evidentiary standards, regulatory trade-offs, and potential improvements. Clin Trials. 2018;15(3):219–229. </a:t>
            </a:r>
            <a:endParaRPr b="0" sz="1030"/>
          </a:p>
          <a:p>
            <a:pPr indent="-294005" lvl="0" marL="457200" rtl="0" algn="l">
              <a:lnSpc>
                <a:spcPct val="80000"/>
              </a:lnSpc>
              <a:spcBef>
                <a:spcPts val="0"/>
              </a:spcBef>
              <a:spcAft>
                <a:spcPts val="0"/>
              </a:spcAft>
              <a:buClr>
                <a:schemeClr val="lt1"/>
              </a:buClr>
              <a:buSzPts val="1030"/>
              <a:buAutoNum type="arabicPeriod"/>
            </a:pPr>
            <a:r>
              <a:rPr b="0" lang="en-US" sz="1030"/>
              <a:t>Barlas S. The 21st Century Cures Act: FDA implementation one year later. Some action, some results, some questions. Pharmacol. Ther. 2018;43(3):149–179. </a:t>
            </a:r>
            <a:endParaRPr b="0" sz="1030"/>
          </a:p>
          <a:p>
            <a:pPr indent="-294005" lvl="0" marL="457200" rtl="0" algn="l">
              <a:lnSpc>
                <a:spcPct val="80000"/>
              </a:lnSpc>
              <a:spcBef>
                <a:spcPts val="0"/>
              </a:spcBef>
              <a:spcAft>
                <a:spcPts val="0"/>
              </a:spcAft>
              <a:buClr>
                <a:schemeClr val="lt1"/>
              </a:buClr>
              <a:buSzPts val="1030"/>
              <a:buAutoNum type="arabicPeriod"/>
            </a:pPr>
            <a:r>
              <a:rPr b="0" lang="en-US" sz="1030"/>
              <a:t>Murphy L, Schwartz TA, Helmick CG, et al. Lifetime risk of symptomatic knee osteoarthritis. Arthritis Rheum. 2008;59(9):1207–1213. </a:t>
            </a:r>
            <a:endParaRPr sz="1030"/>
          </a:p>
          <a:p>
            <a:pPr indent="-294005" lvl="0" marL="457200" rtl="0" algn="l">
              <a:lnSpc>
                <a:spcPct val="80000"/>
              </a:lnSpc>
              <a:spcBef>
                <a:spcPts val="0"/>
              </a:spcBef>
              <a:spcAft>
                <a:spcPts val="0"/>
              </a:spcAft>
              <a:buClr>
                <a:schemeClr val="lt1"/>
              </a:buClr>
              <a:buSzPts val="1030"/>
              <a:buAutoNum type="arabicPeriod"/>
            </a:pPr>
            <a:r>
              <a:rPr b="0" lang="en-US" sz="1030"/>
              <a:t>Day CS, Park DJ, Rozenshteyn FS, Owusu-Sarpong N, Gonzalez A. Analysis of FDA-approved orthopaedic devices and their recalls. J Bone Joint Surg Am. 2016;98(6):517–524. </a:t>
            </a:r>
            <a:endParaRPr b="0" sz="1030"/>
          </a:p>
          <a:p>
            <a:pPr indent="-294005" lvl="0" marL="457200" rtl="0" algn="l">
              <a:lnSpc>
                <a:spcPct val="80000"/>
              </a:lnSpc>
              <a:spcBef>
                <a:spcPts val="0"/>
              </a:spcBef>
              <a:spcAft>
                <a:spcPts val="0"/>
              </a:spcAft>
              <a:buClr>
                <a:schemeClr val="lt1"/>
              </a:buClr>
              <a:buSzPts val="1030"/>
              <a:buAutoNum type="arabicPeriod"/>
            </a:pPr>
            <a:r>
              <a:rPr b="0" lang="en-US" sz="1030"/>
              <a:t>US Department of Health and Human Services. 510(k) summary: American Biotech Labs. Report No. K082333. November 2009. Accessed May 15, 2022.</a:t>
            </a:r>
            <a:endParaRPr b="0" sz="1030"/>
          </a:p>
          <a:p>
            <a:pPr indent="-294005" lvl="0" marL="457200" rtl="0" algn="l">
              <a:lnSpc>
                <a:spcPct val="80000"/>
              </a:lnSpc>
              <a:spcBef>
                <a:spcPts val="0"/>
              </a:spcBef>
              <a:spcAft>
                <a:spcPts val="0"/>
              </a:spcAft>
              <a:buClr>
                <a:schemeClr val="lt1"/>
              </a:buClr>
              <a:buSzPts val="1030"/>
              <a:buAutoNum type="arabicPeriod"/>
            </a:pPr>
            <a:r>
              <a:rPr b="0" lang="en-US" sz="1030"/>
              <a:t>15. Beitzel K, Allen D, Apostolakos J, et al. US definitions, current use, and FDA stance on use of platelet-rich plasma in sports medicine. J Knee Surg. 2015;28(1):29–34.</a:t>
            </a:r>
            <a:endParaRPr sz="196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34"/>
          <p:cNvSpPr txBox="1"/>
          <p:nvPr>
            <p:ph type="ctrTitle"/>
          </p:nvPr>
        </p:nvSpPr>
        <p:spPr>
          <a:xfrm>
            <a:off x="762000" y="1876586"/>
            <a:ext cx="9144000" cy="23876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6000"/>
              <a:buFont typeface="Arial"/>
              <a:buNone/>
            </a:pPr>
            <a:r>
              <a:rPr lang="en-US"/>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Overview of Orthobiologics</a:t>
            </a:r>
            <a:endParaRPr/>
          </a:p>
          <a:p>
            <a:pPr indent="-228589" lvl="0" marL="228589" rtl="0" algn="l">
              <a:lnSpc>
                <a:spcPct val="100000"/>
              </a:lnSpc>
              <a:spcBef>
                <a:spcPts val="1000"/>
              </a:spcBef>
              <a:spcAft>
                <a:spcPts val="0"/>
              </a:spcAft>
              <a:buSzPts val="2400"/>
              <a:buChar char="•"/>
            </a:pPr>
            <a:r>
              <a:rPr lang="en-US"/>
              <a:t>Orthobiologics and the FDA</a:t>
            </a:r>
            <a:endParaRPr/>
          </a:p>
          <a:p>
            <a:pPr indent="-228589" lvl="0" marL="228589" rtl="0" algn="l">
              <a:lnSpc>
                <a:spcPct val="100000"/>
              </a:lnSpc>
              <a:spcBef>
                <a:spcPts val="1000"/>
              </a:spcBef>
              <a:spcAft>
                <a:spcPts val="0"/>
              </a:spcAft>
              <a:buSzPts val="2400"/>
              <a:buChar char="•"/>
            </a:pPr>
            <a:r>
              <a:rPr lang="en-US"/>
              <a:t>PRP Mechanisms and Clinical Evidence</a:t>
            </a:r>
            <a:endParaRPr/>
          </a:p>
          <a:p>
            <a:pPr indent="-228589" lvl="0" marL="228589" rtl="0" algn="l">
              <a:lnSpc>
                <a:spcPct val="100000"/>
              </a:lnSpc>
              <a:spcBef>
                <a:spcPts val="1000"/>
              </a:spcBef>
              <a:spcAft>
                <a:spcPts val="0"/>
              </a:spcAft>
              <a:buSzPts val="2400"/>
              <a:buChar char="•"/>
            </a:pPr>
            <a:r>
              <a:rPr lang="en-US"/>
              <a:t>Stem Cell Mechanisms</a:t>
            </a:r>
            <a:endParaRPr/>
          </a:p>
          <a:p>
            <a:pPr indent="-228589" lvl="0" marL="228589" rtl="0" algn="l">
              <a:lnSpc>
                <a:spcPct val="100000"/>
              </a:lnSpc>
              <a:spcBef>
                <a:spcPts val="1000"/>
              </a:spcBef>
              <a:spcAft>
                <a:spcPts val="0"/>
              </a:spcAft>
              <a:buSzPts val="2400"/>
              <a:buChar char="•"/>
            </a:pPr>
            <a:r>
              <a:rPr lang="en-US"/>
              <a:t>Integration into Practice</a:t>
            </a:r>
            <a:endParaRPr/>
          </a:p>
          <a:p>
            <a:pPr indent="-228589" lvl="0" marL="228589" rtl="0" algn="l">
              <a:lnSpc>
                <a:spcPct val="100000"/>
              </a:lnSpc>
              <a:spcBef>
                <a:spcPts val="1000"/>
              </a:spcBef>
              <a:spcAft>
                <a:spcPts val="0"/>
              </a:spcAft>
              <a:buSzPts val="2400"/>
              <a:buChar char="•"/>
            </a:pPr>
            <a:r>
              <a:rPr lang="en-US"/>
              <a:t>Q&amp;A Session</a:t>
            </a:r>
            <a:endParaRPr/>
          </a:p>
          <a:p>
            <a:pPr indent="-76189" lvl="0" marL="228589" rtl="0" algn="l">
              <a:lnSpc>
                <a:spcPct val="100000"/>
              </a:lnSpc>
              <a:spcBef>
                <a:spcPts val="1000"/>
              </a:spcBef>
              <a:spcAft>
                <a:spcPts val="0"/>
              </a:spcAft>
              <a:buSzPts val="2400"/>
              <a:buNone/>
            </a:pPr>
            <a:r>
              <a:t/>
            </a:r>
            <a:endParaRPr/>
          </a:p>
        </p:txBody>
      </p:sp>
      <p:sp>
        <p:nvSpPr>
          <p:cNvPr id="601" name="Google Shape;601;p4"/>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Introduction &amp; Agenda</a:t>
            </a:r>
            <a:endParaRPr/>
          </a:p>
        </p:txBody>
      </p:sp>
      <p:sp>
        <p:nvSpPr>
          <p:cNvPr id="602" name="Google Shape;602;p4"/>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03" name="Google Shape;603;p4"/>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u="none" cap="none" strike="noStrike">
                <a:solidFill>
                  <a:schemeClr val="lt1"/>
                </a:solidFill>
                <a:latin typeface="Arial"/>
                <a:ea typeface="Arial"/>
                <a:cs typeface="Arial"/>
                <a:sym typeface="Arial"/>
              </a:rPr>
              <a:t>Sports &amp; Exercise Medicine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The term “musculoskeletal regeneration” is widely considered to encompass therapeutic solutions for musculoskeletal conditions that harness the benefits of biology to improve healing, reduce pain, improve function, and provide an environment for tissue regeneration.</a:t>
            </a:r>
            <a:r>
              <a:rPr baseline="30000" lang="en-US"/>
              <a:t>1,2</a:t>
            </a:r>
            <a:endParaRPr baseline="30000"/>
          </a:p>
          <a:p>
            <a:pPr indent="0" lvl="0" marL="0" rtl="0" algn="l">
              <a:lnSpc>
                <a:spcPct val="100000"/>
              </a:lnSpc>
              <a:spcBef>
                <a:spcPts val="1000"/>
              </a:spcBef>
              <a:spcAft>
                <a:spcPts val="0"/>
              </a:spcAft>
              <a:buSzPts val="2400"/>
              <a:buNone/>
            </a:pPr>
            <a:r>
              <a:t/>
            </a:r>
            <a:endParaRPr/>
          </a:p>
          <a:p>
            <a:pPr indent="-228589" lvl="0" marL="228589" rtl="0" algn="l">
              <a:lnSpc>
                <a:spcPct val="100000"/>
              </a:lnSpc>
              <a:spcBef>
                <a:spcPts val="1000"/>
              </a:spcBef>
              <a:spcAft>
                <a:spcPts val="0"/>
              </a:spcAft>
              <a:buSzPts val="2400"/>
              <a:buChar char="•"/>
            </a:pPr>
            <a:r>
              <a:rPr lang="en-US"/>
              <a:t>Orthobiologics are biological substances derived from the body that are used to treat musculoskeletal disease, injury, and disability, focusing on the growth, replacement, and repair of cells, organs, and tissues specific to the health needs of patients.</a:t>
            </a:r>
            <a:r>
              <a:rPr baseline="30000" lang="en-US"/>
              <a:t> 1,2</a:t>
            </a:r>
            <a:endParaRPr/>
          </a:p>
        </p:txBody>
      </p:sp>
      <p:sp>
        <p:nvSpPr>
          <p:cNvPr id="610" name="Google Shape;610;p5"/>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Orthobiologics?</a:t>
            </a:r>
            <a:endParaRPr/>
          </a:p>
        </p:txBody>
      </p:sp>
      <p:sp>
        <p:nvSpPr>
          <p:cNvPr id="611" name="Google Shape;611;p5"/>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12" name="Google Shape;612;p5"/>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u="none" cap="none" strike="noStrike">
                <a:solidFill>
                  <a:schemeClr val="lt1"/>
                </a:solidFill>
                <a:latin typeface="Arial"/>
                <a:ea typeface="Arial"/>
                <a:cs typeface="Arial"/>
                <a:sym typeface="Arial"/>
              </a:rPr>
              <a:t>Sports &amp; Exercise Medicine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The FDA employs a tiered approach to the regulation of human cells, tissues, and cellular and tissue-based products (HCT/Ps) based on their assessment of patient risk and public safety.</a:t>
            </a:r>
            <a:r>
              <a:rPr baseline="30000" lang="en-US"/>
              <a:t>1,3</a:t>
            </a:r>
            <a:endParaRPr baseline="30000"/>
          </a:p>
          <a:p>
            <a:pPr indent="-76189" lvl="0" marL="228589" rtl="0" algn="l">
              <a:lnSpc>
                <a:spcPct val="100000"/>
              </a:lnSpc>
              <a:spcBef>
                <a:spcPts val="1000"/>
              </a:spcBef>
              <a:spcAft>
                <a:spcPts val="0"/>
              </a:spcAft>
              <a:buSzPts val="2400"/>
              <a:buNone/>
            </a:pPr>
            <a:r>
              <a:t/>
            </a:r>
            <a:endParaRPr/>
          </a:p>
        </p:txBody>
      </p:sp>
      <p:sp>
        <p:nvSpPr>
          <p:cNvPr id="619" name="Google Shape;619;p6"/>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FDA Classification for Orthobiologics</a:t>
            </a:r>
            <a:endParaRPr/>
          </a:p>
        </p:txBody>
      </p:sp>
      <p:sp>
        <p:nvSpPr>
          <p:cNvPr id="620" name="Google Shape;620;p6"/>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white paper with black text&#10;&#10;AI-generated content may be incorrect." id="621" name="Google Shape;621;p6"/>
          <p:cNvPicPr preferRelativeResize="0"/>
          <p:nvPr/>
        </p:nvPicPr>
        <p:blipFill rotWithShape="1">
          <a:blip r:embed="rId3">
            <a:alphaModFix/>
          </a:blip>
          <a:srcRect b="0" l="0" r="0" t="0"/>
          <a:stretch/>
        </p:blipFill>
        <p:spPr>
          <a:xfrm>
            <a:off x="2209800" y="3065405"/>
            <a:ext cx="7772400" cy="2931603"/>
          </a:xfrm>
          <a:prstGeom prst="rect">
            <a:avLst/>
          </a:prstGeom>
          <a:noFill/>
          <a:ln>
            <a:noFill/>
          </a:ln>
        </p:spPr>
      </p:pic>
      <p:sp>
        <p:nvSpPr>
          <p:cNvPr id="622" name="Google Shape;622;p6"/>
          <p:cNvSpPr txBox="1"/>
          <p:nvPr/>
        </p:nvSpPr>
        <p:spPr>
          <a:xfrm>
            <a:off x="4892612" y="6150446"/>
            <a:ext cx="1256043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chemeClr val="dk1"/>
                </a:solidFill>
                <a:latin typeface="Arial"/>
                <a:ea typeface="Arial"/>
                <a:cs typeface="Arial"/>
                <a:sym typeface="Arial"/>
              </a:rPr>
              <a:t>Murray IR, et al. Regulatory and Ethical Aspects of Orthobiologic Therapies. Orthop J Sports Med. 2022 Nov 30;10(11):23259671221101626.</a:t>
            </a:r>
            <a:endParaRPr/>
          </a:p>
        </p:txBody>
      </p:sp>
      <p:sp>
        <p:nvSpPr>
          <p:cNvPr id="623" name="Google Shape;623;p6"/>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u="none">
                <a:solidFill>
                  <a:schemeClr val="lt1"/>
                </a:solidFill>
                <a:latin typeface="Arial"/>
                <a:ea typeface="Arial"/>
                <a:cs typeface="Arial"/>
                <a:sym typeface="Arial"/>
              </a:rPr>
              <a:t>Sports &amp; Exercise Medicine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a:bodyPr>
          <a:lstStyle/>
          <a:p>
            <a:pPr indent="-228589" lvl="0" marL="228589" rtl="0" algn="l">
              <a:lnSpc>
                <a:spcPct val="100000"/>
              </a:lnSpc>
              <a:spcBef>
                <a:spcPts val="0"/>
              </a:spcBef>
              <a:spcAft>
                <a:spcPts val="0"/>
              </a:spcAft>
              <a:buSzPts val="2400"/>
              <a:buChar char="•"/>
            </a:pPr>
            <a:r>
              <a:rPr lang="en-US"/>
              <a:t>Products in Category 1 are those considered to be low risk and, although still regulated as HCT/Ps, do not require Premarket Approval (PMA)/Biologics License Application (BLA).</a:t>
            </a:r>
            <a:r>
              <a:rPr baseline="30000" lang="en-US"/>
              <a:t> 1,4,5,6</a:t>
            </a:r>
            <a:endParaRPr/>
          </a:p>
          <a:p>
            <a:pPr indent="-228589" lvl="1" marL="685766" rtl="0" algn="l">
              <a:lnSpc>
                <a:spcPct val="100000"/>
              </a:lnSpc>
              <a:spcBef>
                <a:spcPts val="500"/>
              </a:spcBef>
              <a:spcAft>
                <a:spcPts val="0"/>
              </a:spcAft>
              <a:buSzPts val="2000"/>
              <a:buChar char="•"/>
            </a:pPr>
            <a:r>
              <a:rPr lang="en-US"/>
              <a:t>Examples include whole blood, blood-derived products, bone marrow, human organs for transplantation, and extracted human products such as collagen.</a:t>
            </a:r>
            <a:r>
              <a:rPr baseline="30000" lang="en-US" sz="2400"/>
              <a:t>1,3</a:t>
            </a:r>
            <a:endParaRPr/>
          </a:p>
          <a:p>
            <a:pPr indent="-228589" lvl="0" marL="228589" rtl="0" algn="l">
              <a:lnSpc>
                <a:spcPct val="100000"/>
              </a:lnSpc>
              <a:spcBef>
                <a:spcPts val="1000"/>
              </a:spcBef>
              <a:spcAft>
                <a:spcPts val="0"/>
              </a:spcAft>
              <a:buSzPts val="2400"/>
              <a:buChar char="•"/>
            </a:pPr>
            <a:r>
              <a:rPr lang="en-US"/>
              <a:t>These biologic agents must be</a:t>
            </a:r>
            <a:r>
              <a:rPr baseline="30000" lang="en-US" sz="2000"/>
              <a:t>1,5</a:t>
            </a:r>
            <a:r>
              <a:rPr lang="en-US"/>
              <a:t>: </a:t>
            </a:r>
            <a:endParaRPr/>
          </a:p>
          <a:p>
            <a:pPr indent="-228589" lvl="1" marL="685766" rtl="0" algn="l">
              <a:lnSpc>
                <a:spcPct val="100000"/>
              </a:lnSpc>
              <a:spcBef>
                <a:spcPts val="500"/>
              </a:spcBef>
              <a:spcAft>
                <a:spcPts val="0"/>
              </a:spcAft>
              <a:buSzPts val="2000"/>
              <a:buChar char="•"/>
            </a:pPr>
            <a:r>
              <a:rPr lang="en-US"/>
              <a:t>Minimally manipulated</a:t>
            </a:r>
            <a:endParaRPr/>
          </a:p>
          <a:p>
            <a:pPr indent="-228589" lvl="1" marL="685766" rtl="0" algn="l">
              <a:lnSpc>
                <a:spcPct val="100000"/>
              </a:lnSpc>
              <a:spcBef>
                <a:spcPts val="500"/>
              </a:spcBef>
              <a:spcAft>
                <a:spcPts val="0"/>
              </a:spcAft>
              <a:buSzPts val="2000"/>
              <a:buChar char="•"/>
            </a:pPr>
            <a:r>
              <a:rPr lang="en-US"/>
              <a:t>Used in a homologous fashion</a:t>
            </a:r>
            <a:endParaRPr/>
          </a:p>
          <a:p>
            <a:pPr indent="-228589" lvl="1" marL="685766" rtl="0" algn="l">
              <a:lnSpc>
                <a:spcPct val="100000"/>
              </a:lnSpc>
              <a:spcBef>
                <a:spcPts val="500"/>
              </a:spcBef>
              <a:spcAft>
                <a:spcPts val="0"/>
              </a:spcAft>
              <a:buSzPts val="2000"/>
              <a:buChar char="•"/>
            </a:pPr>
            <a:r>
              <a:rPr lang="en-US"/>
              <a:t>Not combined with any other agents. </a:t>
            </a:r>
            <a:endParaRPr/>
          </a:p>
          <a:p>
            <a:pPr indent="-228589" lvl="0" marL="228589" rtl="0" algn="l">
              <a:lnSpc>
                <a:spcPct val="100000"/>
              </a:lnSpc>
              <a:spcBef>
                <a:spcPts val="1000"/>
              </a:spcBef>
              <a:spcAft>
                <a:spcPts val="0"/>
              </a:spcAft>
              <a:buSzPts val="2400"/>
              <a:buChar char="•"/>
            </a:pPr>
            <a:r>
              <a:rPr lang="en-US"/>
              <a:t>Platelet-rich plasma (PRP) and bone marrow aspirate concentrate are the most widely used products under this classification. </a:t>
            </a:r>
            <a:endParaRPr/>
          </a:p>
        </p:txBody>
      </p:sp>
      <p:sp>
        <p:nvSpPr>
          <p:cNvPr id="630" name="Google Shape;630;p7"/>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FDA Classification for Orthobiologics</a:t>
            </a:r>
            <a:endParaRPr/>
          </a:p>
        </p:txBody>
      </p:sp>
      <p:sp>
        <p:nvSpPr>
          <p:cNvPr id="631" name="Google Shape;631;p7"/>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32" name="Google Shape;632;p7"/>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8"/>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fontScale="92500" lnSpcReduction="10000"/>
          </a:bodyPr>
          <a:lstStyle/>
          <a:p>
            <a:pPr indent="-228589" lvl="0" marL="228589" rtl="0" algn="l">
              <a:lnSpc>
                <a:spcPct val="100000"/>
              </a:lnSpc>
              <a:spcBef>
                <a:spcPts val="0"/>
              </a:spcBef>
              <a:spcAft>
                <a:spcPts val="0"/>
              </a:spcAft>
              <a:buSzPct val="100000"/>
              <a:buChar char="•"/>
            </a:pPr>
            <a:r>
              <a:rPr lang="en-US"/>
              <a:t>Category 2, comprising lower-risk products, falls under Section 361, and those HCT/Ps require only minimal oversight.</a:t>
            </a:r>
            <a:r>
              <a:rPr baseline="30000" lang="en-US"/>
              <a:t>1,7</a:t>
            </a:r>
            <a:endParaRPr baseline="30000"/>
          </a:p>
          <a:p>
            <a:pPr indent="-87619" lvl="0" marL="228589" rtl="0" algn="l">
              <a:lnSpc>
                <a:spcPct val="100000"/>
              </a:lnSpc>
              <a:spcBef>
                <a:spcPts val="1000"/>
              </a:spcBef>
              <a:spcAft>
                <a:spcPts val="0"/>
              </a:spcAft>
              <a:buSzPct val="100000"/>
              <a:buNone/>
            </a:pPr>
            <a:r>
              <a:t/>
            </a:r>
            <a:endParaRPr/>
          </a:p>
          <a:p>
            <a:pPr indent="-228589" lvl="0" marL="228589" rtl="0" algn="l">
              <a:lnSpc>
                <a:spcPct val="100000"/>
              </a:lnSpc>
              <a:spcBef>
                <a:spcPts val="1000"/>
              </a:spcBef>
              <a:spcAft>
                <a:spcPts val="0"/>
              </a:spcAft>
              <a:buSzPct val="100000"/>
              <a:buChar char="•"/>
            </a:pPr>
            <a:r>
              <a:rPr lang="en-US"/>
              <a:t>For an HCT/P to be regulated under Section 361, the product must be</a:t>
            </a:r>
            <a:r>
              <a:rPr baseline="30000" lang="en-US" sz="2000"/>
              <a:t>1,8</a:t>
            </a:r>
            <a:r>
              <a:rPr lang="en-US"/>
              <a:t>:</a:t>
            </a:r>
            <a:endParaRPr/>
          </a:p>
          <a:p>
            <a:pPr indent="-228589" lvl="1" marL="685766" rtl="0" algn="l">
              <a:lnSpc>
                <a:spcPct val="100000"/>
              </a:lnSpc>
              <a:spcBef>
                <a:spcPts val="500"/>
              </a:spcBef>
              <a:spcAft>
                <a:spcPts val="0"/>
              </a:spcAft>
              <a:buSzPct val="100000"/>
              <a:buChar char="•"/>
            </a:pPr>
            <a:r>
              <a:rPr lang="en-US"/>
              <a:t>Minimally manipulated</a:t>
            </a:r>
            <a:endParaRPr/>
          </a:p>
          <a:p>
            <a:pPr indent="-228589" lvl="1" marL="685766" rtl="0" algn="l">
              <a:lnSpc>
                <a:spcPct val="100000"/>
              </a:lnSpc>
              <a:spcBef>
                <a:spcPts val="500"/>
              </a:spcBef>
              <a:spcAft>
                <a:spcPts val="0"/>
              </a:spcAft>
              <a:buSzPct val="100000"/>
              <a:buChar char="•"/>
            </a:pPr>
            <a:r>
              <a:rPr lang="en-US"/>
              <a:t>Used in a homologous fashion</a:t>
            </a:r>
            <a:endParaRPr/>
          </a:p>
          <a:p>
            <a:pPr indent="-228589" lvl="1" marL="685766" rtl="0" algn="l">
              <a:lnSpc>
                <a:spcPct val="100000"/>
              </a:lnSpc>
              <a:spcBef>
                <a:spcPts val="500"/>
              </a:spcBef>
              <a:spcAft>
                <a:spcPts val="0"/>
              </a:spcAft>
              <a:buSzPct val="100000"/>
              <a:buChar char="•"/>
            </a:pPr>
            <a:r>
              <a:rPr lang="en-US"/>
              <a:t>Not combined with any other agents</a:t>
            </a:r>
            <a:endParaRPr/>
          </a:p>
          <a:p>
            <a:pPr indent="-228589" lvl="1" marL="685766" rtl="0" algn="l">
              <a:lnSpc>
                <a:spcPct val="100000"/>
              </a:lnSpc>
              <a:spcBef>
                <a:spcPts val="500"/>
              </a:spcBef>
              <a:spcAft>
                <a:spcPts val="0"/>
              </a:spcAft>
              <a:buSzPct val="100000"/>
              <a:buChar char="•"/>
            </a:pPr>
            <a:r>
              <a:rPr lang="en-US"/>
              <a:t>Have no systemic effects</a:t>
            </a:r>
            <a:endParaRPr/>
          </a:p>
          <a:p>
            <a:pPr indent="-111114" lvl="1" marL="685766" rtl="0" algn="l">
              <a:lnSpc>
                <a:spcPct val="100000"/>
              </a:lnSpc>
              <a:spcBef>
                <a:spcPts val="500"/>
              </a:spcBef>
              <a:spcAft>
                <a:spcPts val="0"/>
              </a:spcAft>
              <a:buSzPct val="100000"/>
              <a:buNone/>
            </a:pPr>
            <a:r>
              <a:t/>
            </a:r>
            <a:endParaRPr/>
          </a:p>
          <a:p>
            <a:pPr indent="-228589" lvl="0" marL="228589" rtl="0" algn="l">
              <a:lnSpc>
                <a:spcPct val="100000"/>
              </a:lnSpc>
              <a:spcBef>
                <a:spcPts val="1000"/>
              </a:spcBef>
              <a:spcAft>
                <a:spcPts val="0"/>
              </a:spcAft>
              <a:buSzPct val="70253"/>
              <a:buChar char="•"/>
            </a:pPr>
            <a:r>
              <a:rPr lang="en-US"/>
              <a:t>Producers of Section 361 products need to comply with current good tissue practices, register their establishment with the FDA, provide a list of HCT/Ps produced each year, and label these products in accordance with FDA guidelines</a:t>
            </a:r>
            <a:r>
              <a:rPr lang="en-US" sz="3416"/>
              <a:t>.</a:t>
            </a:r>
            <a:r>
              <a:rPr baseline="30000" lang="en-US" sz="2000"/>
              <a:t>1,8</a:t>
            </a:r>
            <a:endParaRPr baseline="30000" sz="3416"/>
          </a:p>
        </p:txBody>
      </p:sp>
      <p:sp>
        <p:nvSpPr>
          <p:cNvPr id="639" name="Google Shape;639;p8"/>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FDA Classification for Orthobiologics</a:t>
            </a:r>
            <a:endParaRPr/>
          </a:p>
        </p:txBody>
      </p:sp>
      <p:sp>
        <p:nvSpPr>
          <p:cNvPr id="640" name="Google Shape;640;p8"/>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41" name="Google Shape;641;p8"/>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
          <p:cNvSpPr txBox="1"/>
          <p:nvPr>
            <p:ph idx="1" type="body"/>
          </p:nvPr>
        </p:nvSpPr>
        <p:spPr>
          <a:xfrm>
            <a:off x="536361" y="1645670"/>
            <a:ext cx="11119283" cy="4351338"/>
          </a:xfrm>
          <a:prstGeom prst="rect">
            <a:avLst/>
          </a:prstGeom>
          <a:noFill/>
          <a:ln>
            <a:noFill/>
          </a:ln>
        </p:spPr>
        <p:txBody>
          <a:bodyPr anchorCtr="0" anchor="t" bIns="0" lIns="0" spcFirstLastPara="1" rIns="0" wrap="square" tIns="0">
            <a:normAutofit fontScale="92500" lnSpcReduction="10000"/>
          </a:bodyPr>
          <a:lstStyle/>
          <a:p>
            <a:pPr indent="-228589" lvl="0" marL="228589" rtl="0" algn="l">
              <a:lnSpc>
                <a:spcPct val="100000"/>
              </a:lnSpc>
              <a:spcBef>
                <a:spcPts val="0"/>
              </a:spcBef>
              <a:spcAft>
                <a:spcPts val="0"/>
              </a:spcAft>
              <a:buSzPct val="100000"/>
              <a:buChar char="•"/>
            </a:pPr>
            <a:r>
              <a:rPr lang="en-US"/>
              <a:t>Central to these products is the concept of “minimal manipulation” of biologic products. </a:t>
            </a:r>
            <a:endParaRPr/>
          </a:p>
          <a:p>
            <a:pPr indent="-228589" lvl="1" marL="685766" rtl="0" algn="l">
              <a:lnSpc>
                <a:spcPct val="100000"/>
              </a:lnSpc>
              <a:spcBef>
                <a:spcPts val="500"/>
              </a:spcBef>
              <a:spcAft>
                <a:spcPts val="0"/>
              </a:spcAft>
              <a:buSzPct val="100000"/>
              <a:buChar char="•"/>
            </a:pPr>
            <a:r>
              <a:rPr lang="en-US"/>
              <a:t>Such manipulation is characterized as only slight modifications of cells or tissues, with preservation of the product’s inherent biological properties. </a:t>
            </a:r>
            <a:r>
              <a:rPr baseline="30000" lang="en-US"/>
              <a:t>1,8</a:t>
            </a:r>
            <a:endParaRPr baseline="30000"/>
          </a:p>
          <a:p>
            <a:pPr indent="-228588" lvl="2" marL="1142942" rtl="0" algn="l">
              <a:lnSpc>
                <a:spcPct val="100000"/>
              </a:lnSpc>
              <a:spcBef>
                <a:spcPts val="500"/>
              </a:spcBef>
              <a:spcAft>
                <a:spcPts val="0"/>
              </a:spcAft>
              <a:buSzPct val="100000"/>
              <a:buChar char="•"/>
            </a:pPr>
            <a:r>
              <a:rPr lang="en-US"/>
              <a:t>Examples include centrifugation, cutting, antibiotic treatment, gamma irradiation, ethylene oxide sterilization, lyophilization, and cryopreservation.</a:t>
            </a:r>
            <a:r>
              <a:rPr baseline="30000" lang="en-US" sz="2000"/>
              <a:t>1,8</a:t>
            </a:r>
            <a:endParaRPr/>
          </a:p>
          <a:p>
            <a:pPr indent="-122861" lvl="2" marL="1142942" rtl="0" algn="l">
              <a:lnSpc>
                <a:spcPct val="100000"/>
              </a:lnSpc>
              <a:spcBef>
                <a:spcPts val="500"/>
              </a:spcBef>
              <a:spcAft>
                <a:spcPts val="0"/>
              </a:spcAft>
              <a:buSzPct val="100000"/>
              <a:buNone/>
            </a:pPr>
            <a:r>
              <a:t/>
            </a:r>
            <a:endParaRPr/>
          </a:p>
          <a:p>
            <a:pPr indent="-228589" lvl="0" marL="228589" rtl="0" algn="l">
              <a:lnSpc>
                <a:spcPct val="100000"/>
              </a:lnSpc>
              <a:spcBef>
                <a:spcPts val="1000"/>
              </a:spcBef>
              <a:spcAft>
                <a:spcPts val="0"/>
              </a:spcAft>
              <a:buSzPct val="100000"/>
              <a:buChar char="•"/>
            </a:pPr>
            <a:r>
              <a:rPr lang="en-US"/>
              <a:t>“More than minimal manipulation” is defined as processing that alters the biological characteristics of cells or tissues. The FDA would include activation, encapsulation, genetic modification, or expansion of cells or tissues under this umbrella. </a:t>
            </a:r>
            <a:r>
              <a:rPr baseline="30000" lang="en-US" sz="2000"/>
              <a:t>1,8</a:t>
            </a:r>
            <a:endParaRPr/>
          </a:p>
          <a:p>
            <a:pPr indent="-228589" lvl="1" marL="685766" rtl="0" algn="l">
              <a:lnSpc>
                <a:spcPct val="100000"/>
              </a:lnSpc>
              <a:spcBef>
                <a:spcPts val="500"/>
              </a:spcBef>
              <a:spcAft>
                <a:spcPts val="0"/>
              </a:spcAft>
              <a:buSzPct val="100000"/>
              <a:buChar char="•"/>
            </a:pPr>
            <a:r>
              <a:rPr lang="en-US"/>
              <a:t>Other examples of more than minimal manipulation include enzymatic degradation, the addition of chemical or biological elements to a product, and mechanical emulsification.</a:t>
            </a:r>
            <a:r>
              <a:rPr baseline="30000" lang="en-US"/>
              <a:t>1,8</a:t>
            </a:r>
            <a:endParaRPr/>
          </a:p>
          <a:p>
            <a:pPr indent="-228588" lvl="2" marL="1142942" rtl="0" algn="l">
              <a:lnSpc>
                <a:spcPct val="100000"/>
              </a:lnSpc>
              <a:spcBef>
                <a:spcPts val="500"/>
              </a:spcBef>
              <a:spcAft>
                <a:spcPts val="0"/>
              </a:spcAft>
              <a:buSzPct val="100000"/>
              <a:buChar char="•"/>
            </a:pPr>
            <a:r>
              <a:rPr lang="en-US"/>
              <a:t>Examples include cultured cartilage cells, cultured mesenchymal stem cells, and enzyme-digested fat or stromal vascular fraction. </a:t>
            </a:r>
            <a:r>
              <a:rPr baseline="30000" lang="en-US" sz="2000"/>
              <a:t>1,8</a:t>
            </a:r>
            <a:endParaRPr/>
          </a:p>
          <a:p>
            <a:pPr indent="-87619" lvl="0" marL="228589" rtl="0" algn="l">
              <a:lnSpc>
                <a:spcPct val="100000"/>
              </a:lnSpc>
              <a:spcBef>
                <a:spcPts val="1000"/>
              </a:spcBef>
              <a:spcAft>
                <a:spcPts val="0"/>
              </a:spcAft>
              <a:buSzPct val="100000"/>
              <a:buNone/>
            </a:pPr>
            <a:r>
              <a:t/>
            </a:r>
            <a:endParaRPr/>
          </a:p>
        </p:txBody>
      </p:sp>
      <p:sp>
        <p:nvSpPr>
          <p:cNvPr id="648" name="Google Shape;648;p9"/>
          <p:cNvSpPr txBox="1"/>
          <p:nvPr>
            <p:ph type="title"/>
          </p:nvPr>
        </p:nvSpPr>
        <p:spPr>
          <a:xfrm>
            <a:off x="536364" y="476722"/>
            <a:ext cx="10636465" cy="768545"/>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chemeClr val="accent1"/>
              </a:buClr>
              <a:buSzPts val="3600"/>
              <a:buFont typeface="Arial"/>
              <a:buNone/>
            </a:pPr>
            <a:r>
              <a:rPr lang="en-US"/>
              <a:t>Minimal Manipulation</a:t>
            </a:r>
            <a:endParaRPr/>
          </a:p>
        </p:txBody>
      </p:sp>
      <p:sp>
        <p:nvSpPr>
          <p:cNvPr id="649" name="Google Shape;649;p9"/>
          <p:cNvSpPr txBox="1"/>
          <p:nvPr>
            <p:ph idx="12" type="sldNum"/>
          </p:nvPr>
        </p:nvSpPr>
        <p:spPr>
          <a:xfrm>
            <a:off x="11470781" y="570009"/>
            <a:ext cx="304131" cy="365125"/>
          </a:xfrm>
          <a:prstGeom prst="rect">
            <a:avLst/>
          </a:prstGeom>
          <a:noFill/>
          <a:ln>
            <a:noFill/>
          </a:ln>
        </p:spPr>
        <p:txBody>
          <a:bodyPr anchorCtr="0" anchor="ctr" bIns="45700" lIns="0" spcFirstLastPara="1" rIns="0"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650" name="Google Shape;650;p9"/>
          <p:cNvSpPr txBox="1"/>
          <p:nvPr/>
        </p:nvSpPr>
        <p:spPr>
          <a:xfrm>
            <a:off x="1" y="6500354"/>
            <a:ext cx="12192000" cy="208250"/>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0" i="0" lang="en-US" sz="1000">
                <a:solidFill>
                  <a:schemeClr val="lt1"/>
                </a:solidFill>
                <a:latin typeface="Arial"/>
                <a:ea typeface="Arial"/>
                <a:cs typeface="Arial"/>
                <a:sym typeface="Arial"/>
              </a:rPr>
              <a:t>Sports &amp; Exercise Medicine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B Brand 2024 Update">
      <a:dk1>
        <a:srgbClr val="000000"/>
      </a:dk1>
      <a:lt1>
        <a:srgbClr val="FFFFFF"/>
      </a:lt1>
      <a:dk2>
        <a:srgbClr val="44546A"/>
      </a:dk2>
      <a:lt2>
        <a:srgbClr val="E7E6E6"/>
      </a:lt2>
      <a:accent1>
        <a:srgbClr val="1A5632"/>
      </a:accent1>
      <a:accent2>
        <a:srgbClr val="FDB913"/>
      </a:accent2>
      <a:accent3>
        <a:srgbClr val="033319"/>
      </a:accent3>
      <a:accent4>
        <a:srgbClr val="90D308"/>
      </a:accent4>
      <a:accent5>
        <a:srgbClr val="17B045"/>
      </a:accent5>
      <a:accent6>
        <a:srgbClr val="41CAF0"/>
      </a:accent6>
      <a:hlink>
        <a:srgbClr val="1A5632"/>
      </a:hlink>
      <a:folHlink>
        <a:srgbClr val="90D3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2025-07-12T13:04:05Z</dcterms:created>
  <dc:creator>Brown, Steven 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7542bc-63e5-412b-b0a0-d9586028a7d0_Enabled">
    <vt:lpwstr>true</vt:lpwstr>
  </property>
  <property fmtid="{D5CDD505-2E9C-101B-9397-08002B2CF9AE}" pid="3" name="MSIP_Label_ae7542bc-63e5-412b-b0a0-d9586028a7d0_SetDate">
    <vt:lpwstr>2024-12-26T14:43:15Z</vt:lpwstr>
  </property>
  <property fmtid="{D5CDD505-2E9C-101B-9397-08002B2CF9AE}" pid="4" name="MSIP_Label_ae7542bc-63e5-412b-b0a0-d9586028a7d0_Method">
    <vt:lpwstr>Standard</vt:lpwstr>
  </property>
  <property fmtid="{D5CDD505-2E9C-101B-9397-08002B2CF9AE}" pid="5" name="MSIP_Label_ae7542bc-63e5-412b-b0a0-d9586028a7d0_Name">
    <vt:lpwstr>Sensitive</vt:lpwstr>
  </property>
  <property fmtid="{D5CDD505-2E9C-101B-9397-08002B2CF9AE}" pid="6" name="MSIP_Label_ae7542bc-63e5-412b-b0a0-d9586028a7d0_SiteId">
    <vt:lpwstr>d8999fe4-76af-40b3-b435-1d8977abc08c</vt:lpwstr>
  </property>
  <property fmtid="{D5CDD505-2E9C-101B-9397-08002B2CF9AE}" pid="7" name="MSIP_Label_ae7542bc-63e5-412b-b0a0-d9586028a7d0_ActionId">
    <vt:lpwstr>3bb0bf4e-3e1b-4a0b-bcb6-abad3232f5c4</vt:lpwstr>
  </property>
  <property fmtid="{D5CDD505-2E9C-101B-9397-08002B2CF9AE}" pid="8" name="MSIP_Label_ae7542bc-63e5-412b-b0a0-d9586028a7d0_ContentBits">
    <vt:lpwstr>0</vt:lpwstr>
  </property>
</Properties>
</file>