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58"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96" d="100"/>
          <a:sy n="96" d="100"/>
        </p:scale>
        <p:origin x="15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13:27.028"/>
    </inkml:context>
    <inkml:brush xml:id="br0">
      <inkml:brushProperty name="width" value="0.05" units="cm"/>
      <inkml:brushProperty name="height" value="0.05" units="cm"/>
      <inkml:brushProperty name="color" value="#E71224"/>
    </inkml:brush>
  </inkml:definitions>
  <inkml:trace contextRef="#ctx0" brushRef="#br0">664 1136 24575,'13'0'0,"8"0"0,0 0 0,12 0 0,-11 0 0,5 0 0,-6 0 0,6 0 0,-5 0 0,5 0 0,-6 0 0,0 0 0,0 0 0,0 0 0,6 0 0,-4 0 0,10 0 0,-11 0 0,5 0 0,-6 0 0,0 0 0,-5 5 0,4 0 0,-4 1 0,5-2 0,-6 1 0,5-4 0,-4 8 0,0-8 0,4 3 0,2-4 0,0 5 0,5-4 0,0 4 0,1-5 0,14 5 0,-6-3 0,6 8 0,-1-8 0,-5 3 0,6-5 0,-14 0 0,-1 0 0,-6 0 0,6 0 0,-5 0 0,5 0 0,-6 0 0,6 0 0,-5 0 0,11 0 0,-11 4 0,11-2 0,-4 2 0,5-4 0,1 5 0,-7-3 0,5 3 0,-4-5 0,-1 0 0,5 5 0,-4-4 0,5 4 0,-5-5 0,4 0 0,-5 0 0,7 0 0,-1 0 0,-5-4 0,4-3 0,-5-9 0,1-1 0,4-1 0,-11-2 0,5 8 0,-6-8 0,0 8 0,0-8 0,-5 9 0,4-9 0,-10 9 0,5-4 0,-6 6 0,1-1 0,0-5 0,-1 5 0,5-9 0,-3 8 0,3-8 0,-9 8 0,4-4 0,-3 1 0,3 3 0,-3-4 0,3 0 0,-8 5 0,4-10 0,0-2 0,-4-1 0,4-10 0,-5 10 0,0-4 0,0 6 0,0 0 0,0-6 0,0 4 0,-5-4 0,-5 6 0,-7 0 0,-4-1 0,-6 0 0,4 1 0,-4-1 0,5-5 0,1 4 0,-1-4 0,1 6 0,0 0 0,0 5 0,0 0 0,0 1 0,-1 3 0,1-3 0,-6 4 0,1-4 0,2 3 0,0-2 0,8-1 0,0 8 0,-3-7 0,8 8 0,-9-4 0,4 4 0,-5-3 0,-6 2 0,4-3 0,-10-2 0,4 6 0,-6-4 0,1 3 0,-1-4 0,0 4 0,1-3 0,-8 3 0,-1-5 0,-8-1 0,8 1 0,-5 5 0,4 2 0,-6-1 0,7 5 0,-6-5 0,6 6 0,-1 0 0,-4 0 0,12 0 0,-12 0 0,4 0 0,-14 0 0,6 0 0,-14 0 0,13 0 0,-13 6 0,14 1 0,-6 6 0,0 0 0,-17 5 0,11-9 0,-8 8 0,28-11 0,-4 7 0,12-2 0,-6 1 0,8 0 0,-1-1 0,7 0 0,-6 0 0,12 0 0,-5 5 0,0-4 0,4 3 0,-4 1 0,6-5 0,-6 5 0,9-1 0,-14-2 0,14 7 0,-9-8 0,5 3 0,6 0 0,-4 1 0,4 1 0,-1 2 0,-3-7 0,9 3 0,-4-5 0,10 4 0,-4-3 0,8 9 0,-3-5 0,4 1 0,0-1 0,0-1 0,0 2 0,0 9 0,0-3 0,0-2 0,0 0 0,0-4 0,0 5 0,0 0 0,4-5 0,2 4 0,4-5 0,0 1 0,0 4 0,0-4 0,0 0 0,5 3 0,-4-8 0,4 9 0,-5-9 0,-1 3 0,1-4 0,-1-1 0,1 1 0,-1-1 0,1 1 0,-1-1 0,1 1 0,-1-1 0,1 1 0,-1-1 0,1 1 0,-1-5 0,6 4 0,-4-4 0,3 5 0,-4-1 0,4 1 0,-3 0 0,4-4 0,3 7 0,-1-11 0,3 11 0,0-7 0,-4-1 0,5 4 0,-5-7 0,3 7 0,-3-8 0,0 8 0,3-8 0,-3 8 0,0-8 0,3 8 0,-8-8 0,4 8 0,-1-8 0,-3 4 0,3-5 0,-4 4 0,-1-3 0,1 7 0,4-7 0,-3 3 0,4 1 0,-6-4 0,1 3 0,-1 0 0,0-3 0,1 3 0,-1-4 0,1 0 0,-1 0 0,1 0 0,-1 0 0,0 0 0,1 0 0,-1 5 0,1-4 0,-1 3 0,0-4 0,1 0 0,-1 4 0,12 2 0,-4 9 0,1-4 0,-9 3 0,-13 1 0,2 1 0,-13 11 0,13-14 0,-9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26:24.276"/>
    </inkml:context>
    <inkml:brush xml:id="br0">
      <inkml:brushProperty name="width" value="0.05" units="cm"/>
      <inkml:brushProperty name="height" value="0.05" units="cm"/>
      <inkml:brushProperty name="color" value="#E71224"/>
    </inkml:brush>
  </inkml:definitions>
  <inkml:trace contextRef="#ctx0" brushRef="#br0">310 1301 24575,'10'0'0,"6"0"0,18 0 0,7 0 0,-4 0 0,4 0 0,17 0 0,-3 0 0,-3 0 0,2 0 0,13 0 0,-15 0 0,0 0 0,19 0 0,7 0 0,-1 0 0,-17 6 0,-2-5 0,-15 5 0,-1-6 0,-8 0 0,1 0 0,-1 0 0,1 0 0,-1 0 0,1 0 0,6 0 0,-5-11 0,6 4 0,-8-10 0,-5 11 0,-2-4 0,0 3 0,-5 1 0,5 1 0,-6 0 0,0-1 0,6-5 0,-4 1 0,10-7 0,-11 5 0,5-4 0,-6 5 0,0-4 0,-5 3 0,4-3 0,-9 0 0,4-1 0,-4-11 0,0 4 0,-5-10 0,-1 4 0,-5-5 0,0-8 0,0 6 0,0-13 0,-6 6 0,-13-9 0,-10-1 0,-17-1 0,-3-1 0,2 8 0,-5-5 0,5 11 0,-8-12 0,8 12 0,-12-6 0,20 16 0,-25-8 0,18 13 0,-19-1 0,12 3 0,-12 3 0,12 1 0,-43-5 0,36 10 0,-28-4 0,38 12 0,-1-4 0,8 10 0,-5-5 0,11 6 0,-4 0 0,-1 0 0,6 0 0,-6 0 0,7 0 0,1 0 0,-1 0 0,1 5 0,5 1 0,2 5 0,0 0 0,4 0 0,-4-1 0,6 1 0,0-1 0,5 0 0,-4 1 0,4 3 0,-5 3 0,4 4 0,-3 0 0,8 0 0,-3 6 0,4 1 0,-1 1 0,1 4 0,0-5 0,-6 7 0,3 6 0,-3 2 0,5 1 0,-1 4 0,2 4 0,-1-7 0,1-1 0,4-11 0,-2-11 0,2 11 0,1-10 0,1 4 0,5-6 0,0-6 0,0 5 0,0-4 0,0 5 0,0 0 0,0 0 0,0 6 0,0-5 0,0 11 0,0-4 0,0-1 0,0 5 0,5-4 0,1-1 0,6 5 0,-2-10 0,1 4 0,5 0 0,2 1 0,-1 1 0,11 5 0,-10-11 0,11 6 0,-2-8 0,1-4 0,7 0 0,-1-6 0,1-4 0,6-2 0,-5-5 0,13 0 0,-6 0 0,-15 0 0,-6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26:29.472"/>
    </inkml:context>
    <inkml:brush xml:id="br0">
      <inkml:brushProperty name="width" value="0.05" units="cm"/>
      <inkml:brushProperty name="height" value="0.05" units="cm"/>
      <inkml:brushProperty name="color" value="#E71224"/>
    </inkml:brush>
  </inkml:definitions>
  <inkml:trace contextRef="#ctx0" brushRef="#br0">1 0 24575,'0'20'0,"0"10"0,0 13 0,0 7 0,0-6 0,0 4 0,0-12 0,0 6 0,5-8 0,2 8 0,4-6 0,-4 12 0,3-11 0,-3 4 0,-1 1 0,4-6 0,-9 5 0,10-6 0,-10-1 0,9 1 0,-9-1 0,9-5 0,-4 4 0,0-5 0,4 1 0,-4 4 0,0-5 0,5 7 0,-5-1 0,0-5 0,5 4 0,-10-11 0,9 11 0,-9-5 0,9 0 0,-9 5 0,9-10 0,-9 4 0,8-6 0,-8-1 0,4 1 0,0 0 0,0 0 0,1 0 0,4 6 0,-4 2 0,5-1 0,-4 5 0,3-4 0,-9-1 0,9 6 0,-9-6 0,4 7 0,-5-7 0,6 5 0,-5-4 0,4-1 0,0 5 0,-4-10 0,4 4 0,0-6 0,-4 0 0,4 0 0,-1-6 0,-3 5 0,3-9 0,1 8 0,-4-3 0,8 5 0,-3 9 0,5-6 0,-6 6 0,5-3 0,-4 1 0,6 14 0,0-6 0,0 5 0,0 1 0,-1-6 0,1 5 0,0-6 0,-1-1 0,-5 1 0,4-7 0,-3 5 0,-2-4 0,6 5 0,-10 1 0,4-1 0,1 8 0,-5-6 0,5 12 0,-1-4 0,2 6 0,6 0 0,-1 0 0,0-7 0,1 6 0,-1-6 0,0 0 0,0 6 0,5-13 0,-5-1 0,4-8 0,-5-6 0,-1 0 0,0-5 0,5 8 0,-9-7 0,7 3 0,-7-6 0,-1-4 0,3-1 0,-7 1 0,8-1 0,-8 0 0,3 1 0,-4-1 0,4 1 0,-3-1 0,4 1 0,-5-1 0,4-3 0,-3 2 0,3-3 0,0 4 0,-3 0 0,3 0 0,-4 1 0,4-1 0,-3 1 0,3-1 0,-4 0 0,0 0 0,5 1 0,-4-1 0,3 1 0,0-1 0,-3 1 0,3 4 0,-4-3 0,0 9 0,0-5 0,0 6 0,0 0 0,0-5 0,0 4 0,0-9 0,0 8 0,0-8 0,0 4 0,0-6 0,0 6 0,0-5 0,0 5 0,0 0 0,0-5 0,0 5 0,0-6 0,0 1 0,0-1 0,0 1 0,0-1 0,0 1 0,0-1 0,0 1 0,0-1 0,0 1 0,0-1 0,0 0 0,0 1 0,0-1 0,0 1 0,0-1 0,0 0 0,0 1 0,0-1 0,0 0 0,0 0 0,0 0 0,0 0 0,0 0 0,0 0 0,0 0 0,0 0 0,0 0 0,0 0 0,0-1 0,5-3 0,-4 3 0,3-2 0,0-1 0,-3 3 0,3-3 0,1 5 0,-4-1 0,3 0 0,-4 0 0,0 0 0,0 1 0,0-1 0,0 0 0,0 0 0,0-3 0,0-2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30:39.434"/>
    </inkml:context>
    <inkml:brush xml:id="br0">
      <inkml:brushProperty name="width" value="0.1" units="cm"/>
      <inkml:brushProperty name="height" value="0.1" units="cm"/>
      <inkml:brushProperty name="color" value="#E71224"/>
    </inkml:brush>
  </inkml:definitions>
  <inkml:trace contextRef="#ctx0" brushRef="#br0">269 1402 24575,'51'0'0,"0"0"0,41 0 0,-63 0 0,5 0 0,1 0 0,6 0 0,-5 0 0,6 0 0,-8 0 0,1 0 0,-1 0 0,1 0 0,-1 0 0,-5 0 0,4 0 0,-11 0 0,11 0 0,-4 0 0,5 0 0,-5 0 0,4 0 0,-5 0 0,14 0 0,-6 0 0,5-11 0,-6 9 0,0-9 0,-1 11 0,-5 0 0,4 0 0,-11 0 0,11 0 0,-11 0 0,5 0 0,0 0 0,-4 0 0,10 0 0,-11 0 0,11 0 0,3 0 0,0 0 0,5 0 0,-6 0 0,-1 0 0,1 0 0,-7 0 0,5 0 0,-10-4 0,4 2 0,-11-2 0,4 4 0,-5-5 0,6 4 0,0-4 0,0 0 0,0 4 0,6-9 0,-4 4 0,-1 0 0,4-4 0,-9 4 0,10-5 0,-6-4 0,0 3 0,-5-3 0,4 4 0,-5-3 0,1 2 0,4-3 0,-9 0 0,9 4 0,-9-9 0,5 3 0,-6-4 0,1 0 0,0-6 0,4-11 0,-3 7 0,-1-12 0,-6 20 0,-5-10 0,0 5 0,0-1 0,0-4 0,0 4 0,0-5 0,0-1 0,0 6 0,0 2 0,0 0 0,0 5 0,0-6 0,0 7 0,-4 5 0,-2-4 0,1 9 0,-5-8 0,4 3 0,-4 0 0,-1-4 0,1 4 0,0-6 0,-1 1 0,0 0 0,1 0 0,-1 5 0,-4-4 0,4 9 0,-4-9 0,5 10 0,0-10 0,0 9 0,-5-9 0,4 9 0,-3-3 0,4 4 0,-9-4 0,7 3 0,-12-4 0,8 5 0,-5-1 0,0 1 0,0 4 0,-1-4 0,-5 4 0,5-5 0,-12 5 0,6-4 0,-7 3 0,6-4 0,-4 5 0,5-4 0,-7 9 0,0-10 0,1 10 0,-1-4 0,0 0 0,1 3 0,-1-3 0,0 5 0,1 0 0,5 0 0,-4 0 0,4 0 0,-5 0 0,5 0 0,-4 0 0,4 0 0,1 0 0,-5 0 0,10 0 0,-4 0 0,0 0 0,4 0 0,-14 0 0,14 0 0,-8 0 0,4 0 0,5 0 0,-11 0 0,10 5 0,-10-4 0,4 9 0,1-4 0,-6 5 0,6 0 0,-7-5 0,6 4 0,-4-3 0,11 3 0,-5 1 0,5 0 0,1-6 0,5 4 0,-4-8 0,4 8 0,0-3 0,-4 4 0,4 0 0,-5 1 0,0-6 0,0 5 0,0-4 0,5 4 0,-4 0 0,4 0 0,0 0 0,-4-4 0,4 3 0,0-4 0,-4 5 0,10 0 0,-10 0 0,4 0 0,-10 0 0,4 1 0,2-2 0,5-3 0,5 2 0,1-7 0,4 8 0,-4-8 0,4 7 0,-5-2 0,0 3 0,1 0 0,-1 1 0,0-1 0,-4 1 0,3 0 0,-4 0 0,5-1 0,1 1 0,-1-1 0,5 1 0,0-1 0,5 0 0,0 0 0,-4 1 0,3-1 0,-7 1 0,7-1 0,-4 0 0,5 1 0,-4-1 0,3 1 0,-3-1 0,4 6 0,0 1 0,-5-1 0,4 5 0,-3 2 0,4 1 0,0 4 0,0-6 0,0 0 0,0 0 0,0 0 0,0 0 0,0-6 0,0 0 0,0 0 0,0-5 0,0 10 0,0-9 0,0 8 0,0-8 0,0 9 0,0-9 0,0 8 0,0-8 0,0 4 0,0-1 0,0-3 0,0 4 0,0-6 0,0 1 0,0-1 0,0 1 0,0-1 0,0 1 0,0-1 0,0 1 0,0-1 0,0 1 0,0-1 0,0 1 0,0-1 0,0 1 0,0-1 0,4 0 0,1 0 0,0 0 0,3 0 0,-7 1 0,7-1 0,-2 1 0,-1-1 0,3 1 0,-6-1 0,2 0 0,0 1 0,1-5 0,4 3 0,0-3 0,0 4 0,0-4 0,1 4 0,-1-4 0,1 0 0,-1 4 0,1-8 0,-1 7 0,1-7 0,-1 7 0,0-7 0,0 3 0,0 0 0,0-3 0,0 3 0,0-4 0,-4 5 0,4-4 0,-4 3 0,4 0 0,0-3 0,0 3 0,1-4 0,-1 4 0,1-2 0,-1 2 0,1-4 0,-1 0 0,-3 4 0,2-3 0,-7 3 0,3-4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37:22.056"/>
    </inkml:context>
    <inkml:brush xml:id="br0">
      <inkml:brushProperty name="width" value="0.1" units="cm"/>
      <inkml:brushProperty name="height" value="0.1" units="cm"/>
      <inkml:brushProperty name="color" value="#E71224"/>
    </inkml:brush>
  </inkml:definitions>
  <inkml:trace contextRef="#ctx0" brushRef="#br0">202 1573 24575,'93'0'0,"0"0"0,-1 0 0,-11 0 0,-2 0 0,-17 0 0,-6 0 0,-12 0 0,6 0 0,8 0 0,2 0 0,8 0 0,0 0 0,0 0 0,8 0 0,-14 0 0,13 0 0,-15 6 0,8-4 0,-1 4 0,1 0 0,0-5 0,0 5 0,0 0 0,0-4 0,0 4 0,0-6 0,-1 0 0,1 0 0,0 0 0,0 0 0,0 0 0,0 0 0,0 0 0,-8 0 0,5 0 0,-5 0 0,8 0 0,-8 0 0,6 0 0,-6-6 0,8-2 0,-8-5 0,6-1 0,-21 2 0,11-6 0,-19-1 0,4 0 0,-6-3 0,0-2 0,0-1 0,1-5 0,-7 8 0,-2 0 0,-11-5 0,4 4 0,-7-10 0,8 5 0,-8-7 0,3 0 0,-4 1 0,-1-1 0,-4 0 0,-2 1 0,-5-8 0,0-1 0,0-1 0,0-4 0,0 11 0,-6-11 0,-6 11 0,-1-4 0,-9 6 0,5 7 0,-6-6 0,-6 4 0,-1 0 0,0 2 0,-4-2 0,-2 5 0,-2-4 0,-12-3 0,13 7 0,-14-7 0,8 7 0,-7 0 0,6 1 0,-4-1 0,4 6 0,-6-5 0,0 10 0,-1-9 0,-7 8 0,6-9 0,-14 3 0,6 1 0,-1-5 0,-5 10 0,6 3 0,0 0 0,-6 10 0,14-9 0,-6 10 0,8-5 0,-9 6 0,7 0 0,-6 0 0,8 0 0,-9 0 0,7 0 0,-14 0 0,6 0 0,-8 6 0,-9 2 0,7 12 0,-6-5 0,-1 12 0,7-12 0,-7 12 0,17-13 0,-6 6 0,13-8 0,2 1 0,10-1 0,12-1 0,2-5 0,0 4 0,4-4 0,-4 0 0,6 3 0,0-3 0,-1 0 0,1 3 0,-6-2 0,5 3 0,-12 2 0,6-1 0,-7 0 0,0 1 0,7-1 0,-5 5 0,-11 6 0,11-3 0,-9 2 0,21-10 0,0-1 0,-1 1 0,6 4 0,-4-4 0,4 5 0,-1-1 0,-3-4 0,9 9 0,-9-8 0,8 8 0,-4-4 0,1 0 0,3 4 0,-3-3 0,5-2 0,-1 5 0,1-4 0,-1 5 0,1-5 0,4 4 0,-3-5 0,8 1 0,-8 4 0,8-4 0,-4 5 0,5 0 0,0 0 0,0 6 0,0-5 0,0 5 0,0 0 0,0-4 0,0 4 0,0-11 0,0 3 0,0-3 0,0 5 0,4-5 0,2 4 0,-1-9 0,5 8 0,-5-8 0,5 4 0,-1-6 0,1 6 0,0-5 0,0 10 0,0-9 0,0 9 0,0-10 0,5 10 0,-4-9 0,3 4 0,-4-1 0,0-3 0,5 9 0,-4-10 0,3 5 0,1 0 0,-5-5 0,6 10 0,-7-9 0,1 3 0,5 1 0,-5-4 0,5 3 0,-5-4 0,-1-1 0,1 1 0,-1-1 0,-4 1 0,4-1 0,-4 1 0,4-1 0,-3 1 0,2-1 0,-3 1 0,9-1 0,-4 1 0,4-5 0,-5 3 0,1-3 0,10 6 0,-12-6 0,8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37:26.124"/>
    </inkml:context>
    <inkml:brush xml:id="br0">
      <inkml:brushProperty name="width" value="0.1" units="cm"/>
      <inkml:brushProperty name="height" value="0.1" units="cm"/>
      <inkml:brushProperty name="color" value="#E71224"/>
    </inkml:brush>
  </inkml:definitions>
  <inkml:trace contextRef="#ctx0" brushRef="#br0">430 1354 24575,'14'0'0,"-1"0"0,2 0 0,0 0 0,1 0 0,2 0 0,4 0 0,7 0 0,5 0 0,8 0 0,-6 0 0,12 0 0,-11 0 0,11 0 0,-12 0 0,13-5 0,-13 3 0,13-3 0,-13 0 0,5-2 0,16-10 0,-17 4 0,24-5 0,-28 6 0,6 0 0,-1 0 0,2 0 0,1 0 0,4-1 0,-5 1 0,7-1 0,-6 1 0,4-1 0,-12 7 0,13-5 0,-13 4 0,6-5 0,-8 5 0,1-3 0,-7 4 0,5-5 0,-4-1 0,-1 1 0,-1 0 0,-6 5 0,-5-3 0,-1 4 0,-6-5 0,1 5 0,-1-4 0,-4 4 0,-1-10 0,-4 5 0,0-16 0,0 8 0,0-9 0,0 0 0,0 5 0,0-19 0,0 11 0,0-19 0,0 13 0,0-6 0,0 8 0,-5-1 0,-1 0 0,-5 7 0,-6-5 0,5 10 0,-10-10 0,6 10 0,-7-10 0,1 10 0,-1-10 0,-4 10 0,2-11 0,-2 11 0,-1-5 0,5 6 0,-4 5 0,6-3 0,0 8 0,0-3 0,0 4 0,0 1 0,-7-1 0,6 0 0,-11-1 0,4 1 0,-5 5 0,-1-5 0,0 5 0,-6-1 0,4-3 0,-11 9 0,11-10 0,-11 10 0,11-9 0,-4 9 0,-1-5 0,6 6 0,0 0 0,3 0 0,4 0 0,-5 0 0,5 0 0,-4 0 0,4 0 0,-6 0 0,1 0 0,5 0 0,-4 0 0,10 5 0,-4 1 0,6 4 0,-6 1 0,-2 0 0,-5 6 0,-1-4 0,0 8 0,1-3 0,5 0 0,-4 3 0,4-3 0,-5 5 0,5-1 0,-4 0 0,11-5 0,-1-1 0,4-2 0,9-4 0,0 4 0,6-5 0,0-3 0,-2 2 0,-3-3 0,-2 10 0,1 1 0,0 5 0,-6 0 0,0 0 0,-1 6 0,-4 1 0,4 1 0,-1 4 0,-2-11 0,8 0 0,2-2 0,1-9 0,8 8 0,-3-8 0,4 15 0,-5-9 0,4 10 0,-4 0 0,0 2 0,4 5 0,-5 1 0,6-1 0,0 1 0,0-7 0,0 5 0,0-10 0,0 4 0,0-6 0,0 6 0,0-5 0,0 5 0,0-6 0,9 4 0,-2-2 0,8 2 0,-5-9 0,5 3 0,-4-3 0,9 1 0,-4 2 0,5-7 0,0 8 0,0-8 0,0 7 0,0-7 0,-5 3 0,4-5 0,-9 0 0,3-5 0,1 4 0,1-8 0,5 9 0,0-9 0,6 4 0,8-5 0,2 5 0,11-4 0,-5 4 0,7-5 0,-6 5 0,-3-3 0,-6 3 0,-7-1 0,-6-3 0,-7 8 0,-6-8 0,6 3 0,-5 1 0,10-4 0,9 3 0,-14-4 0,7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39:05.853"/>
    </inkml:context>
    <inkml:brush xml:id="br0">
      <inkml:brushProperty name="width" value="0.1" units="cm"/>
      <inkml:brushProperty name="height" value="0.1" units="cm"/>
      <inkml:brushProperty name="color" value="#E71224"/>
    </inkml:brush>
  </inkml:definitions>
  <inkml:trace contextRef="#ctx0" brushRef="#br0">133 1519 24575,'78'5'0,"1"0"0,-1 0 0,-1-1 0,-1 1 0,-9 1 0,-14 2 0,-4-1-739,9 1 1,1 0 738,-4-1 0,0 2 0,1 1 0,0 2 0,0 0 0,-2 0 0,1 3 0,-3 1 0,38 7 0,-41-8 0,0-2 0,38 3 0,0 6 0,-8-8 0,7 0 0,-8 0 108,10-6-108,-9-1 0,-3-7 0,-8 0 333,0 0-333,-15 0 0,3 0 0,-13-12 742,1 4-742,4-15 294,-12 5-294,0-6 0,-3 2 0,-11 0 0,5 0 0,-6 1 0,-5 0 0,0 0 0,-6 0 0,1-6 0,0-2 0,-5-6 0,0 1 0,-6-8 0,0-1 0,0-7 0,-13-8 0,-8-2 0,-21-11 0,-1 3 0,-14-5 0,0 9 0,-1 0 0,-16-2 0,11 15-456,-5-21 456,-1 20 0,5-5 0,-9 0 0,11 8 0,-9-9 0,8 9 0,-1-5 0,3 11-29,7-3 29,0 5 0,1 7 0,-7 7 0,8 3 0,-14 9 455,14-3-455,-7 5 30,1 0-30,6 0 0,-6 6 0,7 1 0,1 6 0,0 0 0,-1 0 0,8 0 0,-5 0 0,4 0 0,-6 0 0,0 0 0,0 0 0,-1 5 0,1 2 0,7 5 0,-14 11 0,24-5 0,-15 10 0,25-7 0,0 7 0,3-6 0,7 11 0,-2-4 0,-2 5 0,3 8 0,-8 1 0,8 7 0,-4-7 0,5 6 0,1-6 0,-1 7 0,-5 0 0,10-7 0,-9-1 0,11-8 0,0 1 0,-5 6 0,9-4 0,-9 11 0,10-12 0,-10 6 0,10-8 0,-5 8 0,6 1 0,0 7 0,0 0 0,0 8 0,0 2 0,6 0 0,1-2 0,5-8 0,10 3 0,-13-25 0,5-3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40:51.587"/>
    </inkml:context>
    <inkml:brush xml:id="br0">
      <inkml:brushProperty name="width" value="0.1" units="cm"/>
      <inkml:brushProperty name="height" value="0.1" units="cm"/>
      <inkml:brushProperty name="color" value="#E71224"/>
    </inkml:brush>
  </inkml:definitions>
  <inkml:trace contextRef="#ctx0" brushRef="#br0">1 902 24575,'29'0'0,"8"0"0,7 5 0,14 3 0,10 5 0,3 1 0,14 0 0,-6 0 0,0 0 0,-3-6 0,-16-2 0,-2-6 0,-8 0 0,0 0 0,-7 0 0,-7 0 0,-3-5 0,-5-7 0,8-12 0,-1-1 0,1-4 0,-8 6 0,-1 1 0,-6 1 0,0 0 0,-4-6 0,-2 4 0,-4-4 0,0 6 0,-1 0 0,-4 0 0,3 0 0,-7-7 0,2 0 0,-4-1 0,0-11 0,0 10 0,0-12 0,0 8 0,0 5 0,-10-4 0,-9 3 0,-5 1 0,-20-9 0,13 14 0,-19-2 0,7 3 0,-7 4 0,0-1 0,7 3 0,-6 4 0,13 1 0,-6 0 0,14 1 0,-5 0 0,10 0 0,-4 5 0,6-4 0,0 4 0,-6-5 0,4 5 0,-4-4 0,6 5 0,0-1 0,5 1 0,-4 5 0,4 0 0,0 0 0,-4 0 0,9 0 0,-9 0 0,10 0 0,-10 0 0,9 0 0,-9 0 0,9 0 0,-9 0 0,9 0 0,-8 0 0,8 4 0,-9 2 0,4 9 0,-1 1 0,-3 5 0,8 6 0,-3-5 0,3 11 0,2-10 0,-2 10 0,1-11 0,0 5 0,1-6 0,0 4 0,-1-3 0,1 3 0,4-9 0,-3-2 0,3 1 0,1-4 0,0 3 0,1-4 0,3-1 0,-3 0 0,-1 1 0,4 4 0,-3-3 0,4 4 0,0-6 0,0 6 0,0-4 0,0 3 0,0 1 0,0 1 0,0 5 0,0-5 0,0 3 0,0-8 0,0 4 0,0-6 0,0 1 0,0-1 0,4 1 0,1-1 0,5 6 0,5-4 0,1 9 0,-4-13 0,-3 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54:30.650"/>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54:34.462"/>
    </inkml:context>
    <inkml:brush xml:id="br0">
      <inkml:brushProperty name="width" value="0.1" units="cm"/>
      <inkml:brushProperty name="height" value="0.1" units="cm"/>
      <inkml:brushProperty name="color" value="#E71224"/>
    </inkml:brush>
  </inkml:definitions>
  <inkml:trace contextRef="#ctx0" brushRef="#br0">2368 290 24575,'-56'0'0,"2"0"0,4 0 0,-27-7 0,21-6 0,-7-3 0,0-1-554,1-6 554,5 1 0,-1 0 0,-13-2 0,-17-12 0,9 14 0,2-5 137,17 12-137,2-4 0,0 6 0,12 6 0,-10 1 0,13 6 417,-1 0-417,-4 0 0,4 0 0,1 0 0,2 0 0,6 0 0,0 0 0,7 0 0,1 0 0,-1 0 0,11 0 0,-9 0 0,4 0 0,-1 0 0,-4 0 0,6 0 0,0 0 0,0 0 0,0 5 0,-1-4 0,1 8 0,-6-3 0,5 5 0,-6 0 0,7-1 0,0 1 0,0-1 0,0 1 0,-6 5 0,4-4 0,-4 9 0,6-5 0,0 5 0,0 0 0,0 0 0,-1 0 0,1-5 0,5 4 0,-4-4 0,8 0 0,-3 4 0,5-4 0,0 0 0,-1 3 0,1-3 0,0 0 0,4 4 0,-3-4 0,8 5 0,-8 0 0,7 0 0,-2 0 0,4 0 0,-5-1 0,4 1 0,-4 0 0,5 0 0,0 0 0,0 0 0,0 0 0,0 0 0,0-5 0,0 4 0,0-9 0,0 3 0,4-4 0,2-1 0,3 1 0,1-1 0,-1 1 0,6 4 0,1-2 0,5 3 0,0 0 0,6 2 0,1 5 0,7-4 0,0 10 0,7-7 0,-4 3 0,3-1 0,1-4 0,-6-1 0,5 5 0,-6-6 0,0 1 0,-1 4 0,1-9 0,-7 3 0,5 1 0,-4 0 0,5 6 0,1 0 0,6 1 0,2 0 0,7-5 0,8 6 0,-13-11 0,12 5 0,-14-7 0,7 0 0,0 1 0,-7-1 0,-2 0 0,-6-1 0,-1 1 0,1-1 0,-1-5 0,1 5 0,-1-10 0,-5 9 0,4-4 0,-11 5 0,11 0 0,-10 0 0,10 0 0,-11-1 0,5-3 0,-6-3 0,0-4 0,0 0 0,6 0 0,-5 0 0,11 0 0,-4 0 0,5 0 0,8 0 0,-6 0 0,12 0 0,-11 0 0,11 0 0,-12-5 0,6-1 0,-8-1 0,1-3 0,-7-1 0,5-1 0,-11-4 0,11-1 0,-10 1 0,4-6 0,0 0 0,-5 0 0,5 0 0,-5-5 0,0-1 0,-4-1 0,-2-4 0,-5 10 0,0-10 0,0 4 0,-4 1 0,-2-5 0,-5 4 0,0-6 0,0 1 0,0-8 0,-5 6 0,-8-13 0,-6 6 0,-5 0 0,0 2 0,1 6 0,0 1 0,1 5 0,-11-13 0,10 17 0,-9-12 0,11 16 0,0 0 0,0 0 0,5 0 0,-4 0 0,8 0 0,-3 5 0,0-4 0,4 4 0,-9-5 0,3 4 0,-4 2 0,-6 4 0,4 0 0,-10-1 0,10 2 0,-10-2 0,5 1 0,-1 4 0,-4-3 0,4 4 0,1-1 0,0-3 0,7 9 0,0-4 0,0 5 0,5 0 0,6 0 0,5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54:37.488"/>
    </inkml:context>
    <inkml:brush xml:id="br0">
      <inkml:brushProperty name="width" value="0.1" units="cm"/>
      <inkml:brushProperty name="height" value="0.1" units="cm"/>
      <inkml:brushProperty name="color" value="#E71224"/>
    </inkml:brush>
  </inkml:definitions>
  <inkml:trace contextRef="#ctx0" brushRef="#br0">1305 148 24575,'-32'0'0,"-4"0"0,-22 0 0,6 0 0,-6 0 0,0 0 0,6 0 0,-6 0 0,14 0 0,-4 0 0,-3 0 0,-18 0 0,-1 0 0,-7 0 0,9 0 0,8 0 0,2 0 0,14 0 0,-4 6 0,11 0 0,2 6 0,1-1 0,12 5 0,-5 0 0,6 5 0,-1 0 0,6 0 0,1 0 0,4 6 0,5-4 0,-5 10 0,10-5 0,-4 14 0,5 17 0,0 12 0,0 0 0,0 4 0,0-15 0,0 0 0,0-2 0,0-8 0,0 0 0,5 0 0,7-7 0,7 6 0,11-12 0,2 7 0,5-7 0,0-6 0,7 6 0,-7-12 0,13 7 0,-6-8 0,13 2 0,-5-1 0,8 8 0,-2-5 0,-4 4 0,4-6 0,0 0 0,-4 6 0,5-4 0,1 5 0,-15-14 0,11 6 0,-13-12 0,7 5 0,0-6 0,0-5 0,1-1 0,-1-6 0,8 0 0,-6 0 0,14 0 0,-14 0 0,14 0 0,-7 0 0,9 0 0,-1 0 0,1 0 0,0 0 0,-8 0 0,6 0 0,-14 0 0,14 0 0,-14 0 0,14 0 0,-6 0 0,30 0 0,-17 0 0,18-6 0,-24 4 0,1-10 0,-1 5 0,10-1 0,-7-4 0,16 10 0,-17-10 0,8 5 0,-9-1 0,8-4 0,-6 4 0,7-6 0,9-1 0,-21 2 0,19-8 0,-16 0 0,2-1 0,6-4 0,-8 5 0,0 0 0,-1 1 0,-7 7 0,6-1 0,-14 1 0,14 6 0,-14-4 0,14 9 0,-14-9 0,14 10 0,-14-11 0,14 11 0,-6-11 0,7 11 0,1-11 0,-8 5 0,36-13 0,-28-1 0,22 0 0,-32 2 0,0 0 0,-6 5 0,14-12 0,-14 6 0,6-6 0,0 0 0,-11-5 0,9 4 0,-18-3 0,3 6 0,-12 2 0,-2 0 0,-11 6 0,-1-4 0,-6 9 0,-3-9 0,-2 4 0,-4-11 0,0 4 0,-5-10 0,-15-4 0,-14-9 0,-7-1 0,-29-16-872,1 9 872,28 20 0,-2 1 0,-37-14 0,1-1 0,0 11 0,-9-7 0,1 1 0,8 6-245,3 3 245,8 7 0,8 1 0,2 0 0,-8 1 0,19 6 0,-10 1 861,16 6-861,4 1 256,-4-1-256,12 1 0,-11-1 0,16 1 0,-23 4 0,17-3 0,-19 3 0,6 1 0,-8-6 0,1 11 0,0-5 0,0 6 0,-1 0 0,1 0 0,-8 0 0,5 0 0,-13 0 0,6 0 0,-8 0 0,-8 7 0,-13 1 0,15 1 0,-19 4 0,22-11 0,-16 10 0,-1-10 0,1 11 0,8-11 0,-7 10 0,16-10 0,-7 5 0,9-7 0,8 5 0,-36 3 0,29-1 0,-31 5 0,30-11 0,0 5 0,0 0 0,0-4 0,0 4 0,0 0 0,0 1 0,0 1 0,0 4 0,0-5 0,0 7 0,0-1 0,0 1 0,0-1 0,8 0 0,2 0 0,7-6 0,8-1 0,1-1 0,14-4 0,6 4 0,2-5 0,9 4 0,-3-2 0,4 6 0,-5-2 0,3 21 0,-3-7 0,8 5 0,2-16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13:40.272"/>
    </inkml:context>
    <inkml:brush xml:id="br0">
      <inkml:brushProperty name="width" value="0.05" units="cm"/>
      <inkml:brushProperty name="height" value="0.05" units="cm"/>
      <inkml:brushProperty name="color" value="#E71224"/>
    </inkml:brush>
  </inkml:definitions>
  <inkml:trace contextRef="#ctx0" brushRef="#br0">1 0 24575,'0'5'0,"0"-1"0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54:43.608"/>
    </inkml:context>
    <inkml:brush xml:id="br0">
      <inkml:brushProperty name="width" value="0.1" units="cm"/>
      <inkml:brushProperty name="height" value="0.1" units="cm"/>
      <inkml:brushProperty name="color" value="#E71224"/>
    </inkml:brush>
  </inkml:definitions>
  <inkml:trace contextRef="#ctx0" brushRef="#br0">274 929 24575,'36'0'0,"3"0"0,5 5 0,4 2 0,-12 4 0,6 1 0,-14-1 0,5-5 0,-10 4 0,-1-9 0,-3 4 0,-3-5 0,5 4 0,-5-3 0,4 4 0,1-5 0,2 5 0,4-4 0,0 4 0,1-5 0,1 0 0,4 0 0,-11 4 0,11-3 0,-10 4 0,4-5 0,-6 0 0,0 0 0,0 0 0,0 0 0,-5 0 0,3 0 0,-3 0 0,5 0 0,6 0 0,-4 0 0,4 0 0,0 0 0,-5 0 0,5 0 0,-6 0 0,-5 0 0,4 0 0,-10 0 0,5 0 0,-6 0 0,1 0 0,-1 0 0,1 0 0,-1 0 0,1 0 0,-1-4 0,1 3 0,-1-4 0,0 1 0,1 3 0,-1-7 0,6 7 0,-4-4 0,3 1 0,-4 3 0,-1-8 0,1 8 0,-1-7 0,1 7 0,-1-8 0,1 8 0,-1-7 0,1 6 0,-1-2 0,1 0 0,-1 3 0,0-3 0,0 4 0,1-5 0,-1 4 0,0-3 0,1 0 0,-1 3 0,1-8 0,-1 4 0,0-5 0,1 1 0,-1 3 0,1-2 0,-1 2 0,6-4 0,-5 1 0,5-1 0,-6 0 0,1 5 0,-1 1 0,-3-1 0,-2 0 0,-4-4 0,0 0 0,0-1 0,0-5 0,0 4 0,0-8 0,0 3 0,0-6 0,0-5 0,0 5 0,0-5 0,-5 5 0,4 1 0,-8 5 0,8 2 0,-8 4 0,8-5 0,-7 4 0,7-9 0,-8 10 0,8-5 0,-3 5 0,-1 1 0,4-1 0,-7 1 0,7-1 0,-7 5 0,7-4 0,-8 4 0,4-5 0,-5 1 0,0-1 0,0-5 0,-5-1 0,4-5 0,-9 0 0,8 0 0,-8 0 0,8 5 0,-2 1 0,-1 0 0,4 9 0,1-8 0,1 9 0,4-1 0,-5-2 0,1 7 0,0-3 0,-1 0 0,0 3 0,-4-8 0,-2 3 0,0-4 0,-10-1 0,8 5 0,-9-4 0,0 4 0,4-5 0,-10 0 0,11 0 0,-11-1 0,10 2 0,-4 3 0,0-3 0,4 9 0,-4-9 0,6 9 0,0-8 0,-7 7 0,6-7 0,-5 8 0,6-4 0,-7 5 0,6 0 0,-11 0 0,4 0 0,-6 0 0,1 0 0,-1 0 0,1 0 0,-1 0 0,0 0 0,1 0 0,-1 0 0,1 0 0,-1 0 0,7 0 0,1 0 0,6 0 0,-1 0 0,1 0 0,0 0 0,5 4 0,-4 2 0,4-1 0,0 4 0,-4-3 0,10-1 0,-10 4 0,9-7 0,-9 7 0,9-4 0,-4 5 0,1 0 0,3 0 0,-9 0 0,4 5 0,-1 1 0,-3 0 0,9 4 0,-4-9 0,4 9 0,2-9 0,-1 3 0,0-4 0,5-1 0,-4 1 0,4-1 0,-5 6 0,-5 0 0,9 1 0,-7-3 0,12-3 0,-8 4 0,8-3 0,-8 3 0,8-4 0,-8-1 0,8 1 0,-3-1 0,4 1 0,0-1 0,0 1 0,0-1 0,0 1 0,0-1 0,0 1 0,0-1 0,0 6 0,0-5 0,0 5 0,0-6 0,0 1 0,0-1 0,0 1 0,0-1 0,0 1 0,0-1 0,4 1 0,2 4 0,9-3 0,7 5 0,0-1 0,0-3 0,-2 3 0,-4-5 0,0 0 0,3 0 0,-8 0 0,18 9 0,-16-7 0,16 8 0,-18-11 0,3 1 0,1 5 0,-4-4 0,4 8 0,-5-3 0,-4-4 0,-2-3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57:06.881"/>
    </inkml:context>
    <inkml:brush xml:id="br0">
      <inkml:brushProperty name="width" value="0.05" units="cm"/>
      <inkml:brushProperty name="height" value="0.05" units="cm"/>
      <inkml:brushProperty name="color" value="#E71224"/>
    </inkml:brush>
  </inkml:definitions>
  <inkml:trace contextRef="#ctx0" brushRef="#br0">494 1513 24575,'42'0'0,"17"0"0,12 0 0,26 0-1528,2 0 1528,-8 0 0,4 7 0,-17 1 276,1 6-276,-3 0 0,-8-1 306,-8-6-306,6 5 0,-14-10 0,5 4 772,-7-6-772,-7 5 174,6-4-174,-13 4 0,12-5 0,-11 0 0,4 0 0,-6 0 0,-1 0 0,1 0 0,-7 0 0,5 0 0,-5 0 0,7 0 0,-7-4 0,5 2 0,-4-2 0,-1-1 0,-1-1 0,0 0 0,-4-8 0,4 7 0,-6-8 0,-5-1 0,4 0 0,-9-5 0,4 0 0,-4 0 0,0-7 0,0 0 0,0-7 0,-4 1 0,-2-8 0,-5 5 0,0-11 0,0 5 0,0-8 0,0 8 0,0-5 0,0 5 0,0-1 0,0 3 0,0 6 0,0 1 0,0-1 0,0 1 0,0-1 0,-9 7 0,2 1 0,-9 6 0,6-1 0,-5 6 0,-2-4 0,-4 8 0,0-8 0,-6 8 0,4-8 0,-4 8 0,0-9 0,4 9 0,-10-10 0,10 5 0,-10-5 0,11 0 0,-12 4 0,12-2 0,-5 3 0,0-5 0,-2 5 0,-6-5 0,7 5 0,-5-6 0,4 1 0,-6 4 0,1-4 0,-1 9 0,7-3 0,-5 5 0,4 5 0,-6-5 0,1 5 0,-1-6 0,1 0 0,-16 1 0,17 0 0,-15 4 0,25-2 0,-10 8 0,4-9 0,-5 9 0,-1-10 0,-6 4 0,5 1 0,-5 0 0,6 6 0,0 0 0,1 0 0,-1 0 0,6 0 0,-4 0 0,11 5 0,-5 1 0,6 0 0,-1 3 0,1-3 0,0 4 0,0 1 0,0-1 0,0 1 0,0-1 0,-1 1 0,1-5 0,0 3 0,-6-3 0,5 5 0,-6 0 0,7-1 0,-6 1 0,4 0 0,-4 0 0,6-1 0,-10 5 0,1-3 0,2 3 0,2-4 0,11-1 0,-7 0 0,1 5 0,0-3 0,0 3 0,5-5 0,-4 1 0,4 3 0,0-2 0,2 2 0,4-4 0,0-1 0,1 1 0,3-1 0,-2-4 0,7 4 0,-8-4 0,4 5 0,-5-1 0,5 1 0,-4-1 0,8 1 0,-7-1 0,7 6 0,-8-5 0,3 10 0,1-9 0,-5 8 0,9-3 0,-8 5 0,8-5 0,-4 4 0,1-9 0,3 3 0,-4 1 0,5-4 0,0 12 0,0-11 0,0 12 0,0-8 0,0 0 0,0 4 0,0 1 0,0 2 0,0 10 0,0-11 0,0 11 0,0-10 0,0-1 0,0-3 0,5-3 0,0 0 0,5-1 0,0-1 0,0 2 0,0 0 0,-4 4 0,2-10 0,-2 5 0,3-5 0,1 4 0,0-3 0,0 9 0,0-10 0,5 10 0,-5-9 0,10 8 0,-9-3 0,9 5 0,-9-5 0,4 4 0,0-9 0,-4 4 0,4-5 0,-1 4 0,-3-3 0,9 9 0,-4-9 0,14 18 0,-1-9 0,3 5 0,-5-4 0,-6-9 0,-5 3 0,4 0 0,-4-4 0,-1 3 0,5-3 0,-4-1 0,5 5 0,0 1 0,0 5 0,0 0 0,7 8 0,-14-16 0,3 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57:57.225"/>
    </inkml:context>
    <inkml:brush xml:id="br0">
      <inkml:brushProperty name="width" value="0.05" units="cm"/>
      <inkml:brushProperty name="height" value="0.05" units="cm"/>
      <inkml:brushProperty name="color" value="#E71224"/>
    </inkml:brush>
  </inkml:definitions>
  <inkml:trace contextRef="#ctx0" brushRef="#br0">370 992 24575,'96'0'0,"-1"0"0,1 0 0,-1 0 0,1 0 0,0 0 0,-1 0 0,1 0 0,-1 0 0,1 0 0,0 0 0,-1 0 0,4 0 0,3 0 0,3 0 0,1 0 0,-1 0 0,-3 0 0,-5 0 0,-6 0 0,-8 0 0,-10 0 0,-12 0-1441,37 0 1,-17 0 1440,23 0 0,-13 0 0,-25 0 912,-14 0-912,6 0 474,-8-5-474,1-2 0,-1-6 0,-7 1 1495,-2 0-1495,-6 0 0,-12 1 0,3 0 0,-15 2 0,3-1 0,-4 0 0,-5 1 0,-1-1 0,-4 1 0,0 0 0,-3 1 0,2-1 0,-8-1 0,-1-4 0,-2-8 0,-9-7 0,-3-7 0,-9-8 0,-6-9 0,-2-3 0,-8-13 0,6 13 0,-11-7 0,11 9 0,-4-1 0,8 8 0,0 2 0,2 14 0,1 1 0,8 12 0,1-3 0,5 10 0,1 0 0,0 2 0,0 7 0,-6-8 0,4 9 0,-10-4 0,4 5 0,-5-5 0,-8 4 0,-1-5 0,-1 6 0,-4 0 0,4 0 0,1 0 0,1-5 0,8 4 0,5-4 0,-4 5 0,10 0 0,-4 0 0,6 0 0,0 0 0,-6 0 0,4 0 0,-10 0 0,4 0 0,-5 0 0,-1 0 0,0 0 0,1 0 0,-1 5 0,0 1 0,-6 6 0,4 0 0,-11 0 0,4 0 0,-6-5 0,0 4 0,6-4 0,-12 6 0,11-7 0,-14 6 0,9-5 0,-8 0 0,6 4 0,-7-4 0,9 0 0,0 4 0,6-10 0,3 10 0,6-10 0,1 4 0,-1-5 0,6 0 0,2 0 0,0 0 0,4 0 0,-4 0 0,6 5 0,-6-4 0,4 8 0,-4-7 0,0 7 0,4-7 0,-10 8 0,10-9 0,-4 9 0,6-4 0,0 0 0,0 3 0,-9 1 0,6 2 0,-6 3 0,8-4 0,1 4 0,0-3 0,0 7 0,0-7 0,0 8 0,5-9 0,1 4 0,5-6 0,1 1 0,3-1 0,-2 1 0,7-1 0,-8 6 0,3-4 0,-4 8 0,-1-3 0,1 5 0,-1 0 0,5 0 0,-3 0 0,8 0 0,-9 0 0,9 0 0,-4 6 0,5-4 0,0 4 0,0-6 0,0 0 0,0-5 0,0-2 0,0-4 0,0-1 0,0 1 0,0-1 0,0 6 0,0 1 0,14 14 0,-6-7 0,17 3 0,-9-6 0,0-4 0,4 0 0,-3-1 0,-2-5 0,5 1 0,-9-2 0,9 2 0,-10-2 0,5 1 0,0-4 0,-5 2 0,10-7 0,-9 8 0,9-8 0,-10 7 0,10-7 0,-9 8 0,3-8 0,-4 3 0,-1 0 0,1-3 0,-1 7 0,0-7 0,-4 3 0,-1-4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58:53.551"/>
    </inkml:context>
    <inkml:brush xml:id="br0">
      <inkml:brushProperty name="width" value="0.2" units="cm"/>
      <inkml:brushProperty name="height" value="0.2" units="cm"/>
      <inkml:brushProperty name="color" value="#E71224"/>
    </inkml:brush>
  </inkml:definitions>
  <inkml:trace contextRef="#ctx0" brushRef="#br0">118 1521 24575,'91'17'0,"1"0"0,-1 1 0,1-1 0,-1 0 0,1 1 0,-1-1 0,1 0 0,0 1 0,-1-1 0,1 0 0,6 1 0,6 1 0,2 1 0,1-1 0,-2 0 0,-5-2 0,-6-1 0,-9-3 0,-11-2 0,-15-5-1078,16-3 0,-12-4 1078,38 4 0,-8-1 0,-27-2 692,-14 0-692,6 0 356,-8 0-356,-7 0 0,6 0 0,-13-5 1108,5-1-1108,-13-6 0,5 1 0,-10 0 0,4 5 0,-6-4 0,0 4 0,0-4 0,0-1 0,-5 5 0,3-3 0,-8 8 0,4-8 0,-6 8 0,1-8 0,-1 8 0,1-3 0,-1 4 0,0 0 0,0 0 0,6 0 0,-4 0 0,14-5 0,-1 3 0,10-8 0,1 9 0,6-10 0,-5 4 0,13-5 0,-6 0 0,7-7 0,8-1 0,-6-6 0,14-7 0,-6 6 0,8-7 0,0 1 0,0 4 0,-8-3 0,5 5 0,-12 7 0,5-5 0,-15 12 0,5-6 0,-12 8 0,6-1 0,-8 0 0,1 0 0,-1 1 0,1-1 0,6 0 0,-4 0 0,11-6 0,-12 5 0,5-5 0,-12 7 0,4-5 0,-16 8 0,9-7 0,-15 10 0,3-1 0,-4-3 0,0-1 0,-1-1 0,-3-9 0,4-2 0,-4-7 0,0-5 0,-1-8 0,-5 6 0,0-13 0,0 6 0,0-7 0,0-1 0,-11 1 0,-3 0 0,-16 5 0,4 3 0,-9 11 0,4-4 0,-21-6 0,12 8 0,-14-13 0,19 21 0,-8 0 0,7 3 0,-13 2 0,6 2 0,-7 0 0,-1-1 0,1 5 0,0-4 0,7 11 0,-6-4 0,-2 3 0,-1 1 0,-6 1 0,-1 0 0,7 5 0,-14-5 0,14 0 0,-14 5 0,6-11 0,-8 10 0,0-10 0,7 5 0,-5 0 0,14-5 0,-14 11 0,14-10 0,-6 4 0,8 0 0,-1-5 0,1 11 0,0-10 0,-1 9 0,-7-3 0,-1 5 0,-9 0 0,-9 0 0,10 0 0,-4 0 0,20 0 0,0 0-286,-29 0 1,3 0 285,4 0 0,-20 0 0,22 0 0,-17 6 0,9 2 0,3 0 0,8-2 0,8-6 0,1 5 0,9-3 0,0 3 0,-1-5 571,8 0-571,-6 0 0,13 0 0,-13 6 0,13-5 0,-6 5 0,14-6 0,-5 5 0,10-4 0,-10 9 0,4-3 0,-5 4 0,-1 1 0,0-1 0,1 1 0,-1-1 0,0 1 0,-6 0 0,4-1 0,-4 6 0,12-4 0,-4 3 0,10-5 0,-4 0 0,6-1 0,-9 10 0,11-8 0,-10 8 0,13-5 0,-5 1 0,0 5 0,0-5 0,-1 4 0,1-3 0,0-1 0,0 4 0,0-4 0,5 5 0,-4 0 0,8 0 0,-8 0 0,8 0 0,-4 6 0,1-5 0,2 11 0,-3-4 0,5-1 0,0-1 0,0-6 0,6 0 0,0-5 0,0 4 0,4-4 0,-4 5 0,5 0 0,0 0 0,0 0 0,0 0 0,0 0 0,0 0 0,0 0 0,0-1 0,0 1 0,0 10 0,0-8 0,0 2 0,0-5 0,0 2 0,0 0 0,0 11 0,0-4 0,5 5 0,2 1 0,9-1 0,1-5 0,11-1 0,8-5 0,0-5 0,-10-6 0,-11-7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2:02:14.394"/>
    </inkml:context>
    <inkml:brush xml:id="br0">
      <inkml:brushProperty name="width" value="0.1" units="cm"/>
      <inkml:brushProperty name="height" value="0.1" units="cm"/>
      <inkml:brushProperty name="color" value="#E71224"/>
    </inkml:brush>
  </inkml:definitions>
  <inkml:trace contextRef="#ctx0" brushRef="#br0">438 1496 24575,'49'0'0,"4"6"0,15 1 0,-1 13 0,1 1 0,19 8-1518,-15-2 1518,-2-5 0,-1-2 0,5 4 0,-6-4 0,1 0 0,14 3-130,-34-8 1,2 0 129,-2-2 0,-1-2 0,31 10 0,-3-7 0,-8-1 0,-8 0 0,-2 0 1112,-8-6-1112,8-1 665,-5-6-665,5 0 0,-8 0 0,8 0 0,-6 0 0,14-6 0,-14-7 0,6-2 0,0-3 0,-6 5 0,6 0 0,-15 1 0,6-7 0,-6 6 0,0-5 0,-2 1 0,-6-1 0,-1-5 0,-5 1 0,-2-6 0,-5-1 0,-4-5 0,-1-8 0,-5-1 0,1-8 0,-6 1 0,-2-8 0,-5 6 0,0-14 0,0 5 0,0-7 0,0 8 0,0-6 0,0 14 0,-5-6 0,-8 8 0,-6-1 0,-12 7 0,-2-7 0,-5 11 0,-2-5 0,1 0 0,-6 4 0,2-12 0,-2 12 0,-2-11 0,8 12 0,0-4 0,3 7 0,6 7 0,-6 0 0,-8 3 0,7 7 0,-7-1 0,10 9 0,-1 1 0,-7-1 0,-9 5 0,-1 2 0,-14-2 0,-23 6 0,21-5-276,7 5 0,-2 2 276,-13-1 0,-23 0 0,13-7 0,16 6 0,-16-6 0,16 7 0,-6 0 0,15 0 0,-5 0 0,14 0 0,-6 0 0,14 0 552,-4 0-552,11 0 0,-11 0 0,5 0 0,-1 5 0,-4 2 0,4 5 0,-6 1 0,7-1 0,-6 0 0,6 0 0,-1 5 0,-4 3 0,4 4 0,-14 10 0,12-8 0,2 2 0,17-12 0,6-5 0,5-1 0,1 5 0,5 1 0,-1 5 0,0 0 0,0 6 0,5 1 0,-4 7 0,9-1 0,-5 1 0,6-1 0,0 8 0,0 1 0,0 15 0,0 2 0,0 0 0,0 6 0,6-14 0,1 6 0,6-1 0,5-4 0,2 4 0,12-5 0,-6-1 0,13 9 0,-5 0 0,7 8 0,-1-1 0,-6-7 0,5 0 0,-12-2 0,5-11 0,-7 10 0,5-20 0,2 7 0,20-3 0,-6-14 0,6 5 0,-26-23 0,-10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2:03:31.963"/>
    </inkml:context>
    <inkml:brush xml:id="br0">
      <inkml:brushProperty name="width" value="0.1" units="cm"/>
      <inkml:brushProperty name="height" value="0.1" units="cm"/>
      <inkml:brushProperty name="color" value="#E71224"/>
    </inkml:brush>
  </inkml:definitions>
  <inkml:trace contextRef="#ctx0" brushRef="#br0">1535 1997 24575,'84'-53'0,"-1"0"0,1 0 0,0 0 0,0 1 0,0-1 0,7 0 0,5 1 0,-4 2 0,-17 1 0,-24 1 0,-31-7 0,-13 3 0,13-18 0,-6-7 0,-7 9 0,-1 0 0,-6 0 0,0 8 0,0 2 0,-6 0 0,-6 6 0,-16-8 0,2 9 0,-14-3 0,14 3 0,-6 6 0,1-6 0,5 15 0,-12-17 0,6 15 0,-9-15 0,-4 12 0,4-4 0,-10 11 0,6 3 0,2 7 0,-6-1 0,6 7 0,-7 5 0,-1 2 0,1 9 0,0-3 0,6 5 0,-4 0 0,4 0 0,-6 0 0,-17 0 0,-4 6 0,-8 8-740,-16 16 740,4 8-695,35-11 0,-1 2 695,0 2 0,0 3 0,-2 4 0,2 0 0,9-7 0,1 2 0,-24 19 0,3-1 0,1-1-403,4 0 1,1 1 402,11-2-106,14-13 0,0 2 106,-12 18 649,7 13-649,9-15 1363,12 12-1363,2-7 888,12 9-888,1 9 0,6 11-370,0 2 370,2-36 0,3-1 0,9 37 0,4-40 0,2 0 0,-1-1 0,3 0 0,11-1 0,2-1 0,-7 4 0,1-1 0,8-2 0,2-2 0,-4-2 0,2-2 0,4 2 0,2-3 0,3-7 0,2-3-516,7 1 0,3-2 516,2-8 0,3-3-1145,7-1 0,5-2 1145,-8-9 0,4-2 0,-7-1 0,-11 1 0,-4-2 0,14-3 0,0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2:04:43.308"/>
    </inkml:context>
    <inkml:brush xml:id="br0">
      <inkml:brushProperty name="width" value="0.1" units="cm"/>
      <inkml:brushProperty name="height" value="0.1" units="cm"/>
      <inkml:brushProperty name="color" value="#E71224"/>
    </inkml:brush>
  </inkml:definitions>
  <inkml:trace contextRef="#ctx0" brushRef="#br0">324 1348 24575,'49'0'0,"4"0"0,23 7 0,13 1-1609,-31-1 0,4 2 1609,6 3 0,1 1 0,5-4 0,-2 1-10,-13 1 1,-2 1 9,7-3 0,-2-2 0,22 8 190,-30-7 1,-1-1-191,26 1 0,-10-1 0,-11-7 1572,-15 0-1572,6 0 855,-13 0-855,5 0 429,-6 0-429,6 0 0,10 0 0,1 0 0,14 0 0,-14 0 0,14 0 0,-14 0 0,6 0 0,0 0 0,-13 0 0,12 0 0,-21-6 0,5 0 0,-6-1 0,-1-3 0,1 4 0,-7-6 0,5 1 0,-10-5 0,4 0 0,-6-6 0,0 1 0,-5 0 0,-1 0 0,-4-6 0,0-2 0,0 1 0,1-6 0,4 6 0,-3-7 0,3 0 0,-5 7 0,0 1 0,0 6 0,-1-1 0,1 1 0,-1 0 0,-4 5 0,-1-4 0,-5 4 0,0-5 0,0-6 0,-10 5 0,-2-12 0,-11 6 0,0-7 0,0 0 0,0 1 0,1 5 0,4-4 0,-3 4 0,8 1 0,-3-5 0,-1 4 0,5 0 0,-10-4 0,10 10 0,-10-10 0,6 11 0,-6-5 0,1 10 0,-6-4 0,4 9 0,-10-4 0,4 5 0,1 4 0,-6-3 0,6 3 0,-7-4 0,0 4 0,7-3 0,-5 4 0,4-5 0,-6-1 0,1 0 0,-1 6 0,1-4 0,-8 3 0,-1 0 0,-1-3 0,-4 3 0,5-6 0,-30 1 0,17-1 0,-10 1 0,18-1 0,11 2 0,-4-1 0,-1 5 0,6-3 0,-13 3 0,13 0 0,-13 2 0,6 5 0,0 0 0,-6 0 0,6 0 0,-1 0 0,-4 0 0,11 0 0,-4 0 0,6 0 0,1 0 0,-1 0 0,0 0 0,1 0 0,-1 0 0,0 0 0,1 0 0,5 4 0,-4 3 0,10 3 0,-10 2 0,10-2 0,-4 1 0,11-1 0,-4 1 0,4 3 0,-14 7 0,7 1 0,-8 4 0,4-9 0,4 3 0,-4-4 0,0 6 0,4 0 0,-4-1 0,0 1 0,5-5 0,-6 3 0,7-3 0,0 4 0,5 0 0,-4 0 0,8 0 0,-3 0 0,4 5 0,0-3 0,5 10 0,-4-11 0,4 11 0,0-10 0,-4 10 0,4-11 0,-1 11 0,-2-10 0,8 9 0,-4-9 0,5 4 0,-5-6 0,4-5 0,-4 3 0,5-3 0,0 5 0,0-5 0,0 4 0,0-4 0,0 5 0,0 0 0,0 0 0,10 9 0,-4-12 0,9 6 0,-5-9 0,-1-5 0,1 5 0,5-5 0,-4-1 0,8 6 0,-3-3 0,5 3 0,0-5 0,0 5 0,0-3 0,0 8 0,6-3 0,-4 4 0,10 2 0,-5-1 0,14 2 0,1-5 0,24 0 0,-35-12 0,7-1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17:09.003"/>
    </inkml:context>
    <inkml:brush xml:id="br0">
      <inkml:brushProperty name="width" value="0.05" units="cm"/>
      <inkml:brushProperty name="height" value="0.05" units="cm"/>
      <inkml:brushProperty name="color" value="#E71224"/>
    </inkml:brush>
  </inkml:definitions>
  <inkml:trace contextRef="#ctx0" brushRef="#br0">5 940 24575,'20'0'0,"3"0"0,27 0 0,11 0 0,2 0 0,20 0 0,-2 0 0,-8 0 0,-22 0 0,0 0 0,32 0 0,7 0 0,-4 0 0,-18 0 0,-8 0 0,5 0 0,-13 0 0,6 0 0,-8 0 0,0-6 0,1 5 0,-1-5 0,0 1 0,-7 3 0,-2-3 0,-12 5 0,-2 0 0,-6 0 0,-5 0 0,-2 0 0,-4 0 0,-1 0 0,1 0 0,-1 0 0,6 0 0,1 0 0,5 0 0,0 0 0,6 0 0,-5 0 0,11 0 0,-4 0 0,5 0 0,1 0 0,-1 0 0,1 0 0,-1 0 0,1 0 0,-1 0 0,-5 0 0,4 0 0,-11 0 0,11 0 0,-4 0 0,-1 0 0,-1 0 0,-6 0 0,6 0 0,-5 0 0,5 4 0,-11-2 0,10 2 0,-9-4 0,10 0 0,-6 0 0,0 0 0,6 0 0,1 0 0,7 0 0,6 0 0,-5 0 0,6 5 0,-8-3 0,1 3 0,9-5 0,-8 0 0,2 4 0,-5-2 0,-10 2 0,4-4 0,-6 0 0,6 0 0,-10 0 0,9 0 0,-10 0 0,5 5 0,0-4 0,-6 4 0,5-5 0,-4 4 0,5-2 0,0 2 0,0 1 0,-5-4 0,-2 4 0,1-1 0,-4-2 0,8 2 0,-3-4 0,0 0 0,4 0 0,-9 0 0,8 0 0,-3 0 0,5 0 0,6 0 0,-4 0 0,10 0 0,-11 0 0,5-4 0,0-3 0,-5-3 0,5-6 0,0 4 0,5-8 0,-3 7 0,1-2 0,-9 4 0,0 1 0,0-1 0,-4-4 0,3 3 0,-9-3 0,3 5 0,-4 0 0,-1 1 0,1-1 0,-5 1 0,3 0 0,-7-1 0,3 1 0,-4-4 0,4 2 0,-3-3 0,4-1 0,-5-1 0,0 0 0,0-4 0,0 10 0,0-5 0,0 0 0,0 4 0,0-3 0,0-1 0,0 4 0,0-4 0,0 1 0,0 3 0,0-9 0,0 4 0,0-5 0,0 5 0,0 1 0,0 5 0,0 1 0,0-1 0,0 0 0,0-4 0,0 3 0,0-9 0,-5 4 0,-1 0 0,-4-4 0,-5 9 0,3-9 0,-8 8 0,8-8 0,-8 8 0,9-3 0,-9 5 0,4 0 0,0 0 0,-3-1 0,3 1 0,-6 4 0,1-3 0,5 7 0,-4-2 0,4-1 0,-5 4 0,0-4 0,0 5 0,-6-5 0,4 4 0,-10-10 0,11 10 0,-12-9 0,6 8 0,-7-8 0,7 9 0,0-9 0,-8 3 0,11 1 0,-6-3 0,11 8 0,9-3 0,-9-1 0,9 4 0,-9-4 0,4 5 0,-5 0 0,5-4 0,-4 3 0,9-4 0,-8 5 0,8 0 0,-9 0 0,9 0 0,-9 0 0,9-4 0,-9 3 0,9-3 0,-9 4 0,4 0 0,-11 0 0,5 0 0,-11 0 0,10 0 0,-10 0 0,4 0 0,-6 0 0,1 0 0,-8 0 0,6 0 0,-6 0 0,8 0 0,-8 0 0,6 0 0,-6 0 0,13 0 0,-4 0 0,-5 0 0,1 0 0,-1 0 0,11 0 0,0 0 0,4 0 0,-10 0 0,11 0 0,-6 0 0,7 0 0,-6 0 0,4 0 0,-4 0 0,6 0 0,0 0 0,-6 0 0,4 0 0,-4 0 0,6 0 0,0 0 0,0 0 0,-6 0 0,4 0 0,-4 0 0,0 0 0,4 0 0,-10 0 0,4 0 0,-5 0 0,5 4 0,-4-3 0,10 4 0,-10-5 0,10 0 0,-10 0 0,5 0 0,-7 0 0,6 0 0,-4 0 0,5 0 0,-17 5 0,8-4 0,-1 9 0,5-9 0,5 9 0,-1-9 0,-4 10 0,10-10 0,-10 9 0,10-4 0,-4 0 0,0 4 0,5-9 0,-6 9 0,7-4 0,0 0 0,0 3 0,0-3 0,0 0 0,0 3 0,5-8 0,-4 4 0,4 0 0,0-4 0,1 4 0,0-5 0,4 4 0,-3-3 0,4 3 0,0-4 0,-4 0 0,3 4 0,-4-3 0,5 4 0,1-5 0,-1 4 0,1-3 0,-1 7 0,0-7 0,1 8 0,-10-8 0,7 7 0,-7-7 0,9 8 0,0-8 0,-4 8 0,3-8 0,-4 3 0,0 1 0,4 1 0,-3-1 0,4 4 0,1-8 0,-6 8 0,4-4 0,-8 5 0,8-1 0,-3 1 0,5-5 0,-1 4 0,1-4 0,-1 0 0,5 4 0,-4-8 0,4 7 0,-5-7 0,0 8 0,1-4 0,0 0 0,4 3 0,1-3 0,4 4 0,0 0 0,0 1 0,-4-1 0,3 0 0,-3 0 0,4 1 0,-4-1 0,3 0 0,-7 0 0,7 0 0,-3 0 0,4 0 0,0 0 0,0 0 0,0 1 0,-5-1 0,4 1 0,-3-1 0,4 0 0,0 1 0,0-1 0,-4 0 0,3 0 0,-4 0 0,5 0 0,0 0 0,0 0 0,0 0 0,0 1 0,0-1 0,0 0 0,0 1 0,0-2 0,0 1 0,0 0 0,0 0 0,5-4 0,-4 3 0,7-3 0,-7 3 0,7 1 0,-7 0 0,3 1 0,0-6 0,-3 4 0,7-3 0,-3 4 0,4-1 0,-4 2 0,3-1 0,-7 0 0,6 0 0,-2-1 0,0 1 0,-1 0 0,-4-1 0,4 1 0,-3 0 0,3 0 0,0 1 0,-3-1 0,3 1 0,-4-1 0,0 1 0,5-1 0,-4 1 0,7-1 0,-7 0 0,3 0 0,-4 3 0,0-6 0,0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1-08T21:21:15.5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32,'89'-4,"0"0,0 0,-1 1,-2-1,-20 2,-20 2,2 0,-29 0,-8 0,9 0,-4 0,0 0,3-5,-3 4,0-4,3 5,-4 0,5 0,-5 0,3 0,-2 0,-1 0,5 0,0 0,2 0,3 0,-4 0,-5 0,-2 0,1 0,0 0,5 0,-5 0,3 0,-3 0,0 0,5 0,-4 0,0 0,3 0,-8 0,9 0,-5 0,6 0,-6 0,3 0,2 0,-4 0,8 0,-13 0,9 0,-4 0,5 0,0 0,0 0,0 0,-5 0,3 0,-3 0,0 0,8 0,-12 0,12 0,-14 0,14 0,-12 0,12 0,-13 0,9 0,-4 0,-1 0,5 0,-9 0,9 0,0 5,-3-4,1 3,-4-4,1 4,4-3,-4 3,3 1,-4-4,1 3,-1-4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1-08T21:21:29.3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1,'69'0,"4"6,-21-5,14 11,-6-10,0 4,-9-6,-9 0,-8 0,1 0,-1 0,-5 0,4 0,-5 0,1 0,4 5,-11-4,11 4,-4-5,-1 0,5 0,-16 0,9 0,-10 0,5 0,0 0,0 0,-5 0,3 0,-8 0,8 0,-4 0,-1 0,4 0,-2 0,4 0,1 0,-5 0,4 0,-9 0,7 0,-3 0,-1 0,4 0,-3 0,0 0,3 0,4 0,7 0,5 0,8 0,-6 0,5 0,-6 0,-7 0,-6 0,-2 0,-9 0,7 0,-3 0,0 0,4 0,1 0,-3 0,2 0,-1 0,-6 0,12 0,-8 0,5 0,0 0,6 0,-5 0,11 0,3 0,0 0,12 0,4 0,0 0,6 0,-15 0,-2 0,-6 0,-7 0,-6 0,-2 0,-4 0,5 0,0 0,0 0,0 0,0 0,6 0,-5 0,0 0,-2 0,-4 0,0 5,7-4,-11 7,7-7,-5 3,0 0,5-3,-5 3,4-4,-3 0,-1 0,9 0,-11 0,12 0,-8 0,5 0,6 0,-5 0,0 0,-2 0,-4 0,5 0,-5 0,4 0,-5 0,6 0,0 0,0 0,0 0,0 0,0 0,0 0,6 0,2 0,5 0,7 0,2 0,0 0,-1 0,-14 0,-1 0,-11 0,4 0,-9 0,7 0,2 9,-4-7,8 7,-13-5,8-3,-3 8,0-8,4 4,-4-5,0 0,3 0,-3 0,0 0,4 0,-9 0,8 0,3 0,7 0,5 5,8-4,1 5,7-6,8 6,-6-5,6 5,-8-6,0 0,-7 0,5 0,-12 0,13 0,-13 0,5 0,-6 0,-1 0,1 0,6 0,-5 0,12 0,-5 0,1 0,4 0,-5 0,1 0,-3 0,-12 0,-3 0,1 0,-4 0,-1 0,-3 0,-3 0,0 0,3-4,-4 3,-1-4,4 5,-4 0,5 0,-5 0,4 0,-3 0,5 0,1 0,0 0,0 0,6 0,-4 0,4 0,0 0,-5 0,5 0,-6 0,0 0,0 0,0 0,-5 0,10 0,-9 0,16 0,-4 0,5 0,8 0,-6 0,-1 0,-2 0,-10 0,-1 0,-3 0,-8 0,8 0,-5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1-08T21:21:33.5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0,'65'0,"-1"0,-7 0,-3 0,32 0,-16 0,-18 0,1 0,23 0,-20 0,3 0,31 0,10 0,-3 0,-9 0,-10 6,-1-4,-9 10,-1-11,10 12,-7-6,7 7,-10 0,10 0,-7-1,6-5,-16 4,-2-11,-15 5,6-1,-13-3,-1 8,-2-9,-4 9,5-9,-5 4,4-5,-5 0,14 0,1 0,7 0,0 0,-6 0,-3 0,-6 0,-1 0,0 0,1-5,6 4,-6-4,14 5,-7 0,8 0,0 0,-7 0,6 0,-13 0,15 0,-14 0,0 0,-10 0,-6 0,0 0,-5 0,-1 0,2 0,-5 4,15-3,-15 3,12-4,-8 5,11-4,-5 4,11-5,-10 4,10-3,-11 4,11-5,-10 0,4 0,-6 5,0-4,6 4,1 0,7-4,-1 9,1-3,-1-1,1-1,-7 0,-6-4,-2 4,-4-5,0 4,3-3,-3 3,11 1,-4-4,10 5,-11-6,11 0,-15 0,7 0,-14 0,9 0,-5 4,5-3,-5 7,5-7,-4 4,5-5,0 0,6 0,2 0,-1 0,-1 0,0 0,-10 0,9 0,-4 0,1 0,10 0,-11 0,11 0,-4 0,5 0,-6 0,-1 0,-6 0,0 0,5 0,-4 0,10 0,-3 0,4 0,1-6,0 5,-6-9,-1 9,-6-4,-5 1,-1 3,2-3,-5 4,10 0,-7-5,0 0,3 0,-7 0,9 1,-5 2,0-7,3 8,-3-7,0 7,4-4,-9 1,14-2,-12 1,12-4,-13 7,8-7,-4 8,6-9,-6 9,-1-3,10 4,-12 0,17 0,-14 0,12-6,2 5,12-4,-4 0,11-2,-12-5,11 5,-11-3,3 4,-10-1,3 2,-9 5,4 0,-11 0,-2 0,-4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22:40.165"/>
    </inkml:context>
    <inkml:brush xml:id="br0">
      <inkml:brushProperty name="width" value="0.05" units="cm"/>
      <inkml:brushProperty name="height" value="0.05" units="cm"/>
      <inkml:brushProperty name="color" value="#E71224"/>
    </inkml:brush>
  </inkml:definitions>
  <inkml:trace contextRef="#ctx0" brushRef="#br0">215 1325 24575,'32'0'0,"11"0"0,17 6 0,7 2 0,-7 5 0,6 0 0,-6 0 0,8-5 0,0 4 0,-8-5 0,-3 5 0,-6 1 0,-8-1 0,5 0 0,-12 0 0,13 0 0,-13 0 0,6-5 0,-8-2 0,1 0 0,-1-4 0,1 5 0,-1-6 0,8 0 0,-6 0 0,5 0 0,1 0 0,-6 0 0,5 0 0,-6 0 0,-7 0 0,5 0 0,-10 0 0,4 0 0,0-11 0,-5 4 0,5-14 0,0 4 0,-5-4 0,5-2 0,-5-4 0,7-3 0,-5 1 0,5-5 0,-1 4 0,2 0 0,1-5 0,-4 12 0,2-12 0,-6 12 0,1-11 0,-3 5 0,-8-5 0,9-8 0,-8-1 0,3-1 0,-4-4 0,-1 4 0,0 1 0,0 1 0,-1 8 0,1-1 0,-6 6 0,-1 2 0,-5 0 0,0 5 0,0-6 0,0 7 0,0 0 0,0 0 0,0 0 0,-4 0 0,-7 0 0,-5-1 0,-5 1 0,-1-6 0,0 5 0,0-6 0,-5 6 0,4 1 0,-4-1 0,0 5 0,-2-4 0,-5 8 0,-1-9 0,1 9 0,-1-3 0,-6 4 0,4 0 0,-11 5 0,-3-4 0,-2 4 0,-5-1 0,8-3 0,-1 10 0,-7-5 0,6 0 0,-14 5 0,14-5 0,1 6 0,2 0 0,13 0 0,-5 0 0,6-5 0,0 4 0,7-4 0,-5 5 0,4 0 0,0 0 0,3 0 0,-2 0 0,6 0 0,-11 0 0,10 0 0,-4 0 0,6 0 0,-6 0 0,4 0 0,-4 4 0,0 3 0,-2 4 0,-5 0 0,-1 6 0,-7-4 0,6 9 0,-6-4 0,8 0 0,-1 4 0,6-10 0,-3 4 0,9-5 0,1-1 0,2 1 0,4-1 0,0 5 0,-8 1 0,11-1 0,-6 5 0,9-10 0,0 5 0,0-6 0,-4 1 0,2 5 0,-3 1 0,4 5 0,0 6 0,-4-4 0,3 4 0,-4-6 0,6 0 0,-1-5 0,6-2 0,-4 1 0,7-4 0,-2 8 0,4-3 0,0 0 0,0 4 0,0-4 0,0 11 0,0-5 0,0 5 0,0-11 0,0 4 0,0-4 0,0 5 0,0 0 0,0 0 0,0 0 0,0 0 0,4 0 0,2 0 0,5 0 0,4 15 0,-3-11 0,3 6 0,-4-11 0,-6-9 0,4 3 0,-4-4 0,5-1 0,-1 0 0,0 1 0,6 0 0,1 5 0,5-4 0,6 5 0,1-5 0,1 5 0,-2-4 0,-6 3 0,0-5 0,-5 0 0,4 1 0,-5-1 0,6 0 0,-5 0 0,4 1 0,-4-1 0,-1 0 0,5 0 0,-4 0 0,11 6 0,2 2 0,6 11 0,-15-15 0,-3 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25:08.982"/>
    </inkml:context>
    <inkml:brush xml:id="br0">
      <inkml:brushProperty name="width" value="0.05" units="cm"/>
      <inkml:brushProperty name="height" value="0.05" units="cm"/>
      <inkml:brushProperty name="color" value="#E71224"/>
    </inkml:brush>
  </inkml:definitions>
  <inkml:trace contextRef="#ctx0" brushRef="#br0">646 1729 24575,'82'0'0,"0"0"0,0 0 0,18 0 0,-10 0 0,-35 0 0,-5 0 0,26 0 0,-13 0 0,20 0 0,-21 0 0,15 0 0,0 0 0,-7 0 0,6 0 0,-8-6 0,-8 5 0,-2-11 0,-8 11 0,1-11 0,-1 0 0,0 3 0,-7-7 0,6 9 0,-6-5 0,7-1 0,-7 1 0,6-1 0,-6 1 0,7 0 0,0-1 0,0 0 0,1-5 0,-1 4 0,8-11 0,-6 5 0,6-6 0,-8 7 0,0-5 0,-6 5 0,-3-5 0,-6 1 0,-1 0 0,-5 1 0,-2 0 0,-6 5 0,0-3 0,-5 4 0,4-1 0,-9 2 0,4 5 0,-6 1 0,1-1 0,-1-5 0,-3 4 0,-1-3 0,-5 4 0,4-5 0,-3 4 0,4-9 0,-5 4 0,0 0 0,0-3 0,0 3 0,0-5 0,0-7 0,0 6 0,0-11 0,0 4 0,0 0 0,-5-4 0,-2 5 0,-4-7 0,-1 0 0,-5 1 0,4-1 0,-8 0 0,8 1 0,-8 5 0,3-4 0,1 10 0,-4-4 0,9 6 0,-8 0 0,9 0 0,-9 4 0,3-3 0,-4 8 0,0-8 0,0 9 0,-6-10 0,4 9 0,-10-10 0,4 10 0,-5-10 0,-1 9 0,-7-4 0,6 0 0,-6 3 0,1-3 0,4 5 0,-4 0 0,-1 6 0,6-5 0,-6 5 0,7-1 0,1-3 0,-8 9 0,6-10 0,-13 10 0,13-9 0,-6 8 0,0-3 0,6 5 0,-13 0 0,6-5 0,-7 3 0,6-3 0,-4 5 0,5-6 0,-1 5 0,-4-5 0,4 0 0,1 5 0,1-5 0,8 1 0,-1 4 0,-7-4 0,6 5 0,-6 0 0,1 0 0,-3 0 0,1 0 0,-6 0 0,6 0 0,-7 0 0,-1 0 0,1 0 0,0 0 0,-1 0 0,1 0 0,0 0 0,6 0 0,-4 0 0,4 0 0,1 0 0,-6 0 0,13 0 0,-6 0 0,14 0 0,-5 0 0,4 5 0,0 1 0,-4 5 0,11 0 0,-6 0 0,1 0 0,-5 4 0,3-3 0,-2 3 0,10-4 0,5-1 0,-4 0 0,9 0 0,-8 5 0,3-4 0,-1 9 0,-3-4 0,4 5 0,-1 0 0,-3 0 0,8 0 0,-3 0 0,4 0 0,1 0 0,4 0 0,1 0 0,0 0 0,4 0 0,-3 0 0,4 6 0,0-5 0,0 5 0,0 0 0,0-4 0,0 4 0,0 0 0,0-5 0,0 5 0,0-6 0,0 6 0,0-4 0,0 10 0,0-1 0,5 3 0,-4-3 0,9-5 0,-4-6 0,4 0 0,1 0 0,-1 0 0,1 0 0,-1-5 0,0 3 0,0-3 0,0 5 0,1-5 0,-1 4 0,0-4 0,5 0 0,-3 4 0,3-9 0,-5 9 0,0-9 0,0 8 0,-1-8 0,1 4 0,0-1 0,0-3 0,0 9 0,0-4 0,0 0 0,6 3 0,-5-3 0,3 0 0,-3 4 0,-2-10 0,1 5 0,0-5 0,-1-1 0,1 1 0,-1-1 0,1 1 0,4 8 0,-3-6 0,3 7 0,0-4 0,-3-5 0,4 10 0,-5-9 0,0 3 0,-1-4 0,1-1 0,-1 1 0,1-1 0,-1 1 0,1-1 0,-5 1 0,3-5 0,-7 4 0,8-8 0,-4 7 0,0-3 0,4 5 0,-4-1 0,5 1 0,-1-1 0,1 1 0,-1-1 0,6 1 0,-5 0 0,5 0 0,-5-1 0,-1 1 0,0-1 0,1 1 0,-1-1 0,1 1 0,-1-1 0,1 1 0,-1-5 0,0-1 0,-4 0 0,-1 1 0,-4 4 0,0 0 0,0-3 0,0-2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8T21:26:21.441"/>
    </inkml:context>
    <inkml:brush xml:id="br0">
      <inkml:brushProperty name="width" value="0.05" units="cm"/>
      <inkml:brushProperty name="height" value="0.05" units="cm"/>
      <inkml:brushProperty name="color" value="#E71224"/>
    </inkml:brush>
  </inkml:definitions>
  <inkml:trace contextRef="#ctx0" brushRef="#br0">49 1105 24575,'37'0'0,"-5"0"0,10 0 0,-8 0 0,1 0 0,-1 0 0,1 0 0,-1 0 0,-5 0 0,4 0 0,-5 0 0,6 0 0,1 0 0,-1 0 0,8 0 0,-6 0 0,12 0 0,-12 0 0,6 0 0,-8 0 0,1 0 0,-1 0 0,-5 0 0,4 0 0,-11 0 0,11 0 0,-10-10 0,10 8 0,-5-8 0,7 5 0,-1 4 0,-5-4 0,4 0 0,-5 3 0,1-3 0,4 0 0,-11 4 0,11-4 0,-11 5 0,5 0 0,0 0 0,-4-5 0,10 4 0,-5-9 0,7 3 0,-1-4 0,1 4 0,-1-3 0,1 3 0,-1-4 0,1 4 0,-7-3 0,5 9 0,-4-9 0,-1 4 0,-1-5 0,0 0 0,-4 0 0,13-4 0,-13 3 0,7-3 0,-9 4 0,0 0 0,-5 1 0,-1 0 0,-6 5 0,1-4 0,-1 4 0,1 0 0,-1-4 0,1-1 0,-5-1 0,4-4 0,-8 5 0,3 1 0,1-6 0,-4 4 0,4-3 0,-5-1 0,0 4 0,0-4 0,0 0 0,0 4 0,0-8 0,-5 3 0,-5-6 0,-2 1 0,-3 0 0,-1 0 0,0 0 0,-5 0 0,-1-6 0,1 4 0,-2-10 0,-5 10 0,4-11 0,-26-7 0,22 10 0,-22-9 0,28 19 0,-12-2 0,12 1 0,-11 5 0,10-3 0,-10 7 0,10-3 0,-4 5 0,0 0 0,5 1 0,-12 3 0,12-2 0,-11 8 0,4-4 0,0 0 0,-4 4 0,10-4 0,-10 5 0,5 0 0,-1 0 0,-4 0 0,10 0 0,-10 0 0,10-5 0,-10 4 0,5-3 0,-7 4 0,0-6 0,1 5 0,-1-4 0,6 5 0,-4 0 0,5 0 0,-1 0 0,-4 0 0,10 0 0,-4 0 0,0 0 0,4 0 0,-13 0 0,12 0 0,-6 0 0,9 0 0,0 0 0,5 0 0,-4 0 0,9 4 0,-9-3 0,9 8 0,-9-4 0,9 5 0,-9 0 0,9-4 0,-3 3 0,-1-4 0,4 5 0,-4 5 0,0-4 0,3 9 0,-3-9 0,0 9 0,4-4 0,-9 5 0,8 0 0,-9 6 0,9-5 0,-10 11 0,6-10 0,-2 10 0,-2-11 0,7 5 0,-2-6 0,5 0 0,-1 0 0,1-5 0,0 8 0,4-7 0,-3 14 0,3-9 0,0 11 0,-4-10 0,4 10 0,0-11 0,-4 5 0,4-6 0,0 0 0,-3-5 0,8-1 0,-3-6 0,4 1 0,0-1 0,0 1 0,0-1 0,0 1 0,0-1 0,0 1 0,0-1 0,0 6 0,0 1 0,0 0 0,4 3 0,2-3 0,5 5 0,4 0 0,-3 0 0,7 0 0,-2 0 0,-1-5 0,3-1 0,-8-5 0,9 0 0,2 1 0,0-1 0,5 1 0,-15-5 0,-3-1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FF3CBE-AE44-4FDE-9513-493B90E734FA}" type="datetimeFigureOut">
              <a:rPr lang="en-US" smtClean="0"/>
              <a:t>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270297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FF3CBE-AE44-4FDE-9513-493B90E734FA}" type="datetimeFigureOut">
              <a:rPr lang="en-US" smtClean="0"/>
              <a:t>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3840589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FF3CBE-AE44-4FDE-9513-493B90E734FA}" type="datetimeFigureOut">
              <a:rPr lang="en-US" smtClean="0"/>
              <a:t>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10759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FF3CBE-AE44-4FDE-9513-493B90E734FA}" type="datetimeFigureOut">
              <a:rPr lang="en-US" smtClean="0"/>
              <a:t>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357676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FF3CBE-AE44-4FDE-9513-493B90E734FA}" type="datetimeFigureOut">
              <a:rPr lang="en-US" smtClean="0"/>
              <a:t>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593167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FF3CBE-AE44-4FDE-9513-493B90E734FA}" type="datetimeFigureOut">
              <a:rPr lang="en-US" smtClean="0"/>
              <a:t>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1186669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FF3CBE-AE44-4FDE-9513-493B90E734FA}" type="datetimeFigureOut">
              <a:rPr lang="en-US" smtClean="0"/>
              <a:t>11/9/19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1237791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FF3CBE-AE44-4FDE-9513-493B90E734FA}" type="datetimeFigureOut">
              <a:rPr lang="en-US" smtClean="0"/>
              <a:t>11/9/19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303062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F3CBE-AE44-4FDE-9513-493B90E734FA}" type="datetimeFigureOut">
              <a:rPr lang="en-US" smtClean="0"/>
              <a:t>11/9/19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131030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FF3CBE-AE44-4FDE-9513-493B90E734FA}" type="datetimeFigureOut">
              <a:rPr lang="en-US" smtClean="0"/>
              <a:t>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266490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FF3CBE-AE44-4FDE-9513-493B90E734FA}" type="datetimeFigureOut">
              <a:rPr lang="en-US" smtClean="0"/>
              <a:t>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B2E0D-F824-4328-BA2A-6F453A8E2FDB}" type="slidenum">
              <a:rPr lang="en-US" smtClean="0"/>
              <a:t>‹#›</a:t>
            </a:fld>
            <a:endParaRPr lang="en-US"/>
          </a:p>
        </p:txBody>
      </p:sp>
    </p:spTree>
    <p:extLst>
      <p:ext uri="{BB962C8B-B14F-4D97-AF65-F5344CB8AC3E}">
        <p14:creationId xmlns:p14="http://schemas.microsoft.com/office/powerpoint/2010/main" val="214015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F3CBE-AE44-4FDE-9513-493B90E734FA}" type="datetimeFigureOut">
              <a:rPr lang="en-US" smtClean="0"/>
              <a:t>11/9/19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CB2E0D-F824-4328-BA2A-6F453A8E2FDB}" type="slidenum">
              <a:rPr lang="en-US" smtClean="0"/>
              <a:t>‹#›</a:t>
            </a:fld>
            <a:endParaRPr lang="en-US"/>
          </a:p>
        </p:txBody>
      </p:sp>
    </p:spTree>
    <p:extLst>
      <p:ext uri="{BB962C8B-B14F-4D97-AF65-F5344CB8AC3E}">
        <p14:creationId xmlns:p14="http://schemas.microsoft.com/office/powerpoint/2010/main" val="3639260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amazon.com/gp/product/B00EUMXPC4/ref=ppx_od_dt_b_asin_title_o00_s01?ie=UTF8&amp;psc=1"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17.xml"/><Relationship Id="rId7" Type="http://schemas.openxmlformats.org/officeDocument/2006/relationships/customXml" Target="../ink/ink19.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18.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customXml" Target="../ink/ink20.xml"/></Relationships>
</file>

<file path=ppt/slides/_rels/slide13.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customXml" Target="../ink/ink2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combatvet.u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ustomXml" Target="../ink/ink1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customXml" Target="../ink/ink13.xml"/><Relationship Id="rId7"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customXml" Target="../ink/ink1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4B146-4D75-477E-B14C-373F92C099AF}"/>
              </a:ext>
            </a:extLst>
          </p:cNvPr>
          <p:cNvPicPr>
            <a:picLocks noChangeAspect="1"/>
          </p:cNvPicPr>
          <p:nvPr/>
        </p:nvPicPr>
        <p:blipFill>
          <a:blip r:embed="rId2"/>
          <a:stretch>
            <a:fillRect/>
          </a:stretch>
        </p:blipFill>
        <p:spPr>
          <a:xfrm>
            <a:off x="2205037" y="512762"/>
            <a:ext cx="4733925" cy="752475"/>
          </a:xfrm>
          <a:prstGeom prst="rect">
            <a:avLst/>
          </a:prstGeom>
        </p:spPr>
      </p:pic>
      <p:sp>
        <p:nvSpPr>
          <p:cNvPr id="5" name="Arrow: Up 4">
            <a:extLst>
              <a:ext uri="{FF2B5EF4-FFF2-40B4-BE49-F238E27FC236}">
                <a16:creationId xmlns:a16="http://schemas.microsoft.com/office/drawing/2014/main" id="{E81B9729-BC5E-4C47-8E1C-B95680A4CCDB}"/>
              </a:ext>
            </a:extLst>
          </p:cNvPr>
          <p:cNvSpPr/>
          <p:nvPr/>
        </p:nvSpPr>
        <p:spPr>
          <a:xfrm>
            <a:off x="5089236" y="1062182"/>
            <a:ext cx="508000" cy="877454"/>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149268-E3F8-4E4F-ACB2-342E328F8280}"/>
              </a:ext>
            </a:extLst>
          </p:cNvPr>
          <p:cNvSpPr txBox="1"/>
          <p:nvPr/>
        </p:nvSpPr>
        <p:spPr>
          <a:xfrm>
            <a:off x="683490" y="2650836"/>
            <a:ext cx="8100291" cy="523220"/>
          </a:xfrm>
          <a:prstGeom prst="rect">
            <a:avLst/>
          </a:prstGeom>
          <a:noFill/>
        </p:spPr>
        <p:txBody>
          <a:bodyPr wrap="square" rtlCol="0">
            <a:spAutoFit/>
          </a:bodyPr>
          <a:lstStyle/>
          <a:p>
            <a:r>
              <a:rPr lang="en-US" sz="1400" dirty="0">
                <a:hlinkClick r:id="rId3"/>
              </a:rPr>
              <a:t>https://www.amazon.com/gp/product/B00EUMXPC4/ref=ppx_od_dt_b_asin_title_o00_s01?ie=UTF8&amp;psc=1</a:t>
            </a:r>
            <a:endParaRPr lang="en-US" sz="1400" dirty="0"/>
          </a:p>
          <a:p>
            <a:endParaRPr lang="en-US" sz="1400" dirty="0"/>
          </a:p>
        </p:txBody>
      </p:sp>
      <p:sp>
        <p:nvSpPr>
          <p:cNvPr id="7" name="TextBox 6">
            <a:extLst>
              <a:ext uri="{FF2B5EF4-FFF2-40B4-BE49-F238E27FC236}">
                <a16:creationId xmlns:a16="http://schemas.microsoft.com/office/drawing/2014/main" id="{A8AEB083-2C3B-4B56-8EF7-A7B013A066A7}"/>
              </a:ext>
            </a:extLst>
          </p:cNvPr>
          <p:cNvSpPr txBox="1"/>
          <p:nvPr/>
        </p:nvSpPr>
        <p:spPr>
          <a:xfrm>
            <a:off x="683490" y="2212170"/>
            <a:ext cx="998671" cy="369332"/>
          </a:xfrm>
          <a:prstGeom prst="rect">
            <a:avLst/>
          </a:prstGeom>
          <a:noFill/>
        </p:spPr>
        <p:txBody>
          <a:bodyPr wrap="none" rtlCol="0">
            <a:spAutoFit/>
          </a:bodyPr>
          <a:lstStyle/>
          <a:p>
            <a:r>
              <a:rPr lang="en-US" dirty="0"/>
              <a:t>Scanner:</a:t>
            </a:r>
          </a:p>
        </p:txBody>
      </p:sp>
      <p:pic>
        <p:nvPicPr>
          <p:cNvPr id="2" name="Picture 1">
            <a:extLst>
              <a:ext uri="{FF2B5EF4-FFF2-40B4-BE49-F238E27FC236}">
                <a16:creationId xmlns:a16="http://schemas.microsoft.com/office/drawing/2014/main" id="{5A9967E7-28A9-47C6-8DA8-15D028EBC1BD}"/>
              </a:ext>
            </a:extLst>
          </p:cNvPr>
          <p:cNvPicPr>
            <a:picLocks noChangeAspect="1"/>
          </p:cNvPicPr>
          <p:nvPr/>
        </p:nvPicPr>
        <p:blipFill>
          <a:blip r:embed="rId4"/>
          <a:stretch>
            <a:fillRect/>
          </a:stretch>
        </p:blipFill>
        <p:spPr>
          <a:xfrm>
            <a:off x="0" y="4559655"/>
            <a:ext cx="9144000" cy="780585"/>
          </a:xfrm>
          <a:prstGeom prst="rect">
            <a:avLst/>
          </a:prstGeom>
        </p:spPr>
      </p:pic>
    </p:spTree>
    <p:extLst>
      <p:ext uri="{BB962C8B-B14F-4D97-AF65-F5344CB8AC3E}">
        <p14:creationId xmlns:p14="http://schemas.microsoft.com/office/powerpoint/2010/main" val="1860898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C52B-E14B-9C4F-BB89-4FE02AD24F5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E1E0BA4-1B54-E34B-800C-B68064548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9367" cy="5705855"/>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C000921-6858-CE45-932B-7A77DFD5CCC4}"/>
                  </a:ext>
                </a:extLst>
              </p14:cNvPr>
              <p14:cNvContentPartPr/>
              <p14:nvPr/>
            </p14:nvContentPartPr>
            <p14:xfrm>
              <a:off x="3101640" y="3641384"/>
              <a:ext cx="981000" cy="654840"/>
            </p14:xfrm>
          </p:contentPart>
        </mc:Choice>
        <mc:Fallback xmlns="">
          <p:pic>
            <p:nvPicPr>
              <p:cNvPr id="6" name="Ink 5">
                <a:extLst>
                  <a:ext uri="{FF2B5EF4-FFF2-40B4-BE49-F238E27FC236}">
                    <a16:creationId xmlns:a16="http://schemas.microsoft.com/office/drawing/2014/main" id="{FC000921-6858-CE45-932B-7A77DFD5CCC4}"/>
                  </a:ext>
                </a:extLst>
              </p:cNvPr>
              <p:cNvPicPr/>
              <p:nvPr/>
            </p:nvPicPr>
            <p:blipFill>
              <a:blip r:embed="rId4"/>
              <a:stretch>
                <a:fillRect/>
              </a:stretch>
            </p:blipFill>
            <p:spPr>
              <a:xfrm>
                <a:off x="3083640" y="3623744"/>
                <a:ext cx="1016640" cy="690480"/>
              </a:xfrm>
              <a:prstGeom prst="rect">
                <a:avLst/>
              </a:prstGeom>
            </p:spPr>
          </p:pic>
        </mc:Fallback>
      </mc:AlternateContent>
      <p:sp>
        <p:nvSpPr>
          <p:cNvPr id="7" name="TextBox 6">
            <a:extLst>
              <a:ext uri="{FF2B5EF4-FFF2-40B4-BE49-F238E27FC236}">
                <a16:creationId xmlns:a16="http://schemas.microsoft.com/office/drawing/2014/main" id="{9A1EBCA7-ED33-AA40-8FEA-E34C9659D0B9}"/>
              </a:ext>
            </a:extLst>
          </p:cNvPr>
          <p:cNvSpPr txBox="1"/>
          <p:nvPr/>
        </p:nvSpPr>
        <p:spPr>
          <a:xfrm>
            <a:off x="3088388" y="5965930"/>
            <a:ext cx="1986698" cy="369332"/>
          </a:xfrm>
          <a:prstGeom prst="rect">
            <a:avLst/>
          </a:prstGeom>
          <a:noFill/>
        </p:spPr>
        <p:txBody>
          <a:bodyPr wrap="none" rtlCol="0">
            <a:spAutoFit/>
          </a:bodyPr>
          <a:lstStyle/>
          <a:p>
            <a:r>
              <a:rPr lang="en-US" dirty="0"/>
              <a:t>Click on Start Event</a:t>
            </a:r>
          </a:p>
        </p:txBody>
      </p:sp>
      <p:cxnSp>
        <p:nvCxnSpPr>
          <p:cNvPr id="9" name="Straight Arrow Connector 8">
            <a:extLst>
              <a:ext uri="{FF2B5EF4-FFF2-40B4-BE49-F238E27FC236}">
                <a16:creationId xmlns:a16="http://schemas.microsoft.com/office/drawing/2014/main" id="{0FBC6B15-6278-FC49-888C-4F2919E41452}"/>
              </a:ext>
            </a:extLst>
          </p:cNvPr>
          <p:cNvCxnSpPr>
            <a:cxnSpLocks/>
          </p:cNvCxnSpPr>
          <p:nvPr/>
        </p:nvCxnSpPr>
        <p:spPr>
          <a:xfrm>
            <a:off x="3592140" y="3989841"/>
            <a:ext cx="303999" cy="19760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05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557C-DD87-9D40-8272-163438C068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6EFF317-25F0-DA4D-9904-B5B00E24B7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9367" cy="5705855"/>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329565F-BA0D-F54D-8FB9-3544715B613A}"/>
                  </a:ext>
                </a:extLst>
              </p14:cNvPr>
              <p14:cNvContentPartPr/>
              <p14:nvPr/>
            </p14:nvContentPartPr>
            <p14:xfrm>
              <a:off x="5755200" y="2938664"/>
              <a:ext cx="458640" cy="359280"/>
            </p14:xfrm>
          </p:contentPart>
        </mc:Choice>
        <mc:Fallback xmlns="">
          <p:pic>
            <p:nvPicPr>
              <p:cNvPr id="6" name="Ink 5">
                <a:extLst>
                  <a:ext uri="{FF2B5EF4-FFF2-40B4-BE49-F238E27FC236}">
                    <a16:creationId xmlns:a16="http://schemas.microsoft.com/office/drawing/2014/main" id="{1329565F-BA0D-F54D-8FB9-3544715B613A}"/>
                  </a:ext>
                </a:extLst>
              </p:cNvPr>
              <p:cNvPicPr/>
              <p:nvPr/>
            </p:nvPicPr>
            <p:blipFill>
              <a:blip r:embed="rId4"/>
              <a:stretch>
                <a:fillRect/>
              </a:stretch>
            </p:blipFill>
            <p:spPr>
              <a:xfrm>
                <a:off x="5737560" y="2921024"/>
                <a:ext cx="494280" cy="394920"/>
              </a:xfrm>
              <a:prstGeom prst="rect">
                <a:avLst/>
              </a:prstGeom>
            </p:spPr>
          </p:pic>
        </mc:Fallback>
      </mc:AlternateContent>
      <p:sp>
        <p:nvSpPr>
          <p:cNvPr id="7" name="TextBox 6">
            <a:extLst>
              <a:ext uri="{FF2B5EF4-FFF2-40B4-BE49-F238E27FC236}">
                <a16:creationId xmlns:a16="http://schemas.microsoft.com/office/drawing/2014/main" id="{F6DD3A16-D1CF-6049-BBE3-567BFFD211D2}"/>
              </a:ext>
            </a:extLst>
          </p:cNvPr>
          <p:cNvSpPr txBox="1"/>
          <p:nvPr/>
        </p:nvSpPr>
        <p:spPr>
          <a:xfrm>
            <a:off x="834887" y="5886315"/>
            <a:ext cx="5968878" cy="369332"/>
          </a:xfrm>
          <a:prstGeom prst="rect">
            <a:avLst/>
          </a:prstGeom>
          <a:noFill/>
        </p:spPr>
        <p:txBody>
          <a:bodyPr wrap="none" rtlCol="0">
            <a:spAutoFit/>
          </a:bodyPr>
          <a:lstStyle/>
          <a:p>
            <a:r>
              <a:rPr lang="en-US" dirty="0"/>
              <a:t>If you are ready to start the event click OK.  If not, click Cancel</a:t>
            </a:r>
          </a:p>
        </p:txBody>
      </p:sp>
    </p:spTree>
    <p:extLst>
      <p:ext uri="{BB962C8B-B14F-4D97-AF65-F5344CB8AC3E}">
        <p14:creationId xmlns:p14="http://schemas.microsoft.com/office/powerpoint/2010/main" val="4256677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91B7-42B8-6543-9B40-1712822C0B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1C9E0E-203E-BD4F-AB0E-5DE40CCA69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1" y="0"/>
            <a:ext cx="9150571" cy="5719107"/>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7078D05-E6F5-4E42-B250-CB2FF072C04C}"/>
                  </a:ext>
                </a:extLst>
              </p14:cNvPr>
              <p14:cNvContentPartPr/>
              <p14:nvPr/>
            </p14:nvContentPartPr>
            <p14:xfrm>
              <a:off x="2045040" y="3106784"/>
              <a:ext cx="360" cy="360"/>
            </p14:xfrm>
          </p:contentPart>
        </mc:Choice>
        <mc:Fallback xmlns="">
          <p:pic>
            <p:nvPicPr>
              <p:cNvPr id="6" name="Ink 5">
                <a:extLst>
                  <a:ext uri="{FF2B5EF4-FFF2-40B4-BE49-F238E27FC236}">
                    <a16:creationId xmlns:a16="http://schemas.microsoft.com/office/drawing/2014/main" id="{67078D05-E6F5-4E42-B250-CB2FF072C04C}"/>
                  </a:ext>
                </a:extLst>
              </p:cNvPr>
              <p:cNvPicPr/>
              <p:nvPr/>
            </p:nvPicPr>
            <p:blipFill>
              <a:blip r:embed="rId4"/>
              <a:stretch>
                <a:fillRect/>
              </a:stretch>
            </p:blipFill>
            <p:spPr>
              <a:xfrm>
                <a:off x="2027040" y="308878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A876A81D-E8C6-7145-B860-C30D0EA46552}"/>
                  </a:ext>
                </a:extLst>
              </p14:cNvPr>
              <p14:cNvContentPartPr/>
              <p14:nvPr/>
            </p14:nvContentPartPr>
            <p14:xfrm>
              <a:off x="1563360" y="2721584"/>
              <a:ext cx="956160" cy="567720"/>
            </p14:xfrm>
          </p:contentPart>
        </mc:Choice>
        <mc:Fallback xmlns="">
          <p:pic>
            <p:nvPicPr>
              <p:cNvPr id="7" name="Ink 6">
                <a:extLst>
                  <a:ext uri="{FF2B5EF4-FFF2-40B4-BE49-F238E27FC236}">
                    <a16:creationId xmlns:a16="http://schemas.microsoft.com/office/drawing/2014/main" id="{A876A81D-E8C6-7145-B860-C30D0EA46552}"/>
                  </a:ext>
                </a:extLst>
              </p:cNvPr>
              <p:cNvPicPr/>
              <p:nvPr/>
            </p:nvPicPr>
            <p:blipFill>
              <a:blip r:embed="rId6"/>
              <a:stretch>
                <a:fillRect/>
              </a:stretch>
            </p:blipFill>
            <p:spPr>
              <a:xfrm>
                <a:off x="1545360" y="2703944"/>
                <a:ext cx="991800" cy="60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2B6FBE2-048D-D14C-A77B-39DBCB81FFF5}"/>
                  </a:ext>
                </a:extLst>
              </p14:cNvPr>
              <p14:cNvContentPartPr/>
              <p14:nvPr/>
            </p14:nvContentPartPr>
            <p14:xfrm>
              <a:off x="1138200" y="3709064"/>
              <a:ext cx="2136240" cy="649440"/>
            </p14:xfrm>
          </p:contentPart>
        </mc:Choice>
        <mc:Fallback xmlns="">
          <p:pic>
            <p:nvPicPr>
              <p:cNvPr id="8" name="Ink 7">
                <a:extLst>
                  <a:ext uri="{FF2B5EF4-FFF2-40B4-BE49-F238E27FC236}">
                    <a16:creationId xmlns:a16="http://schemas.microsoft.com/office/drawing/2014/main" id="{42B6FBE2-048D-D14C-A77B-39DBCB81FFF5}"/>
                  </a:ext>
                </a:extLst>
              </p:cNvPr>
              <p:cNvPicPr/>
              <p:nvPr/>
            </p:nvPicPr>
            <p:blipFill>
              <a:blip r:embed="rId8"/>
              <a:stretch>
                <a:fillRect/>
              </a:stretch>
            </p:blipFill>
            <p:spPr>
              <a:xfrm>
                <a:off x="1120560" y="3691064"/>
                <a:ext cx="2171880" cy="68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26CC5976-4C75-AD49-A10B-DBBBA0925D04}"/>
                  </a:ext>
                </a:extLst>
              </p14:cNvPr>
              <p14:cNvContentPartPr/>
              <p14:nvPr/>
            </p14:nvContentPartPr>
            <p14:xfrm>
              <a:off x="3155280" y="4741904"/>
              <a:ext cx="675720" cy="370080"/>
            </p14:xfrm>
          </p:contentPart>
        </mc:Choice>
        <mc:Fallback xmlns="">
          <p:pic>
            <p:nvPicPr>
              <p:cNvPr id="9" name="Ink 8">
                <a:extLst>
                  <a:ext uri="{FF2B5EF4-FFF2-40B4-BE49-F238E27FC236}">
                    <a16:creationId xmlns:a16="http://schemas.microsoft.com/office/drawing/2014/main" id="{26CC5976-4C75-AD49-A10B-DBBBA0925D04}"/>
                  </a:ext>
                </a:extLst>
              </p:cNvPr>
              <p:cNvPicPr/>
              <p:nvPr/>
            </p:nvPicPr>
            <p:blipFill>
              <a:blip r:embed="rId10"/>
              <a:stretch>
                <a:fillRect/>
              </a:stretch>
            </p:blipFill>
            <p:spPr>
              <a:xfrm>
                <a:off x="3137640" y="4724264"/>
                <a:ext cx="711360" cy="405720"/>
              </a:xfrm>
              <a:prstGeom prst="rect">
                <a:avLst/>
              </a:prstGeom>
            </p:spPr>
          </p:pic>
        </mc:Fallback>
      </mc:AlternateContent>
      <p:sp>
        <p:nvSpPr>
          <p:cNvPr id="10" name="TextBox 9">
            <a:extLst>
              <a:ext uri="{FF2B5EF4-FFF2-40B4-BE49-F238E27FC236}">
                <a16:creationId xmlns:a16="http://schemas.microsoft.com/office/drawing/2014/main" id="{42DB0A1D-FF8F-DF49-80DF-CF128FE9936B}"/>
              </a:ext>
            </a:extLst>
          </p:cNvPr>
          <p:cNvSpPr txBox="1"/>
          <p:nvPr/>
        </p:nvSpPr>
        <p:spPr>
          <a:xfrm>
            <a:off x="0" y="5719107"/>
            <a:ext cx="5232138" cy="646331"/>
          </a:xfrm>
          <a:prstGeom prst="rect">
            <a:avLst/>
          </a:prstGeom>
          <a:noFill/>
        </p:spPr>
        <p:txBody>
          <a:bodyPr wrap="none" rtlCol="0">
            <a:spAutoFit/>
          </a:bodyPr>
          <a:lstStyle/>
          <a:p>
            <a:r>
              <a:rPr lang="en-US" dirty="0"/>
              <a:t>Your event will now be located under Started Events.  </a:t>
            </a:r>
          </a:p>
          <a:p>
            <a:r>
              <a:rPr lang="en-US" dirty="0"/>
              <a:t>You can now click on Work Event to swipe in ID Cards.</a:t>
            </a:r>
          </a:p>
        </p:txBody>
      </p:sp>
    </p:spTree>
    <p:extLst>
      <p:ext uri="{BB962C8B-B14F-4D97-AF65-F5344CB8AC3E}">
        <p14:creationId xmlns:p14="http://schemas.microsoft.com/office/powerpoint/2010/main" val="1278504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A4A8-FCFA-3641-81E9-3A40EA177D8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D28D84F-303A-3345-8DF0-BCE119D514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715000"/>
          </a:xfr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A131D126-64AF-2742-AE50-D2E783A942A2}"/>
                  </a:ext>
                </a:extLst>
              </p14:cNvPr>
              <p14:cNvContentPartPr/>
              <p14:nvPr/>
            </p14:nvContentPartPr>
            <p14:xfrm>
              <a:off x="3787440" y="3798344"/>
              <a:ext cx="892080" cy="619560"/>
            </p14:xfrm>
          </p:contentPart>
        </mc:Choice>
        <mc:Fallback xmlns="">
          <p:pic>
            <p:nvPicPr>
              <p:cNvPr id="9" name="Ink 8">
                <a:extLst>
                  <a:ext uri="{FF2B5EF4-FFF2-40B4-BE49-F238E27FC236}">
                    <a16:creationId xmlns:a16="http://schemas.microsoft.com/office/drawing/2014/main" id="{A131D126-64AF-2742-AE50-D2E783A942A2}"/>
                  </a:ext>
                </a:extLst>
              </p:cNvPr>
              <p:cNvPicPr/>
              <p:nvPr/>
            </p:nvPicPr>
            <p:blipFill>
              <a:blip r:embed="rId4"/>
              <a:stretch>
                <a:fillRect/>
              </a:stretch>
            </p:blipFill>
            <p:spPr>
              <a:xfrm>
                <a:off x="3778440" y="3789344"/>
                <a:ext cx="909720" cy="637200"/>
              </a:xfrm>
              <a:prstGeom prst="rect">
                <a:avLst/>
              </a:prstGeom>
            </p:spPr>
          </p:pic>
        </mc:Fallback>
      </mc:AlternateContent>
      <p:sp>
        <p:nvSpPr>
          <p:cNvPr id="10" name="TextBox 9">
            <a:extLst>
              <a:ext uri="{FF2B5EF4-FFF2-40B4-BE49-F238E27FC236}">
                <a16:creationId xmlns:a16="http://schemas.microsoft.com/office/drawing/2014/main" id="{666479F8-8981-5840-9EC6-51B24F515DBD}"/>
              </a:ext>
            </a:extLst>
          </p:cNvPr>
          <p:cNvSpPr txBox="1"/>
          <p:nvPr/>
        </p:nvSpPr>
        <p:spPr>
          <a:xfrm>
            <a:off x="159026" y="5897217"/>
            <a:ext cx="5737148" cy="646331"/>
          </a:xfrm>
          <a:prstGeom prst="rect">
            <a:avLst/>
          </a:prstGeom>
          <a:noFill/>
        </p:spPr>
        <p:txBody>
          <a:bodyPr wrap="none" rtlCol="0">
            <a:spAutoFit/>
          </a:bodyPr>
          <a:lstStyle/>
          <a:p>
            <a:r>
              <a:rPr lang="en-US" dirty="0"/>
              <a:t>Now that the event is over click on Close Event.  </a:t>
            </a:r>
          </a:p>
          <a:p>
            <a:r>
              <a:rPr lang="en-US" dirty="0"/>
              <a:t>This will now move your event to the Closed Event Section</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BA3FCEA3-9842-894F-9B91-94D4E528A7A5}"/>
                  </a:ext>
                </a:extLst>
              </p14:cNvPr>
              <p14:cNvContentPartPr/>
              <p14:nvPr/>
            </p14:nvContentPartPr>
            <p14:xfrm>
              <a:off x="1501440" y="3329984"/>
              <a:ext cx="1243800" cy="414720"/>
            </p14:xfrm>
          </p:contentPart>
        </mc:Choice>
        <mc:Fallback xmlns="">
          <p:pic>
            <p:nvPicPr>
              <p:cNvPr id="11" name="Ink 10">
                <a:extLst>
                  <a:ext uri="{FF2B5EF4-FFF2-40B4-BE49-F238E27FC236}">
                    <a16:creationId xmlns:a16="http://schemas.microsoft.com/office/drawing/2014/main" id="{BA3FCEA3-9842-894F-9B91-94D4E528A7A5}"/>
                  </a:ext>
                </a:extLst>
              </p:cNvPr>
              <p:cNvPicPr/>
              <p:nvPr/>
            </p:nvPicPr>
            <p:blipFill>
              <a:blip r:embed="rId6"/>
              <a:stretch>
                <a:fillRect/>
              </a:stretch>
            </p:blipFill>
            <p:spPr>
              <a:xfrm>
                <a:off x="1492440" y="3321344"/>
                <a:ext cx="1261440" cy="432360"/>
              </a:xfrm>
              <a:prstGeom prst="rect">
                <a:avLst/>
              </a:prstGeom>
            </p:spPr>
          </p:pic>
        </mc:Fallback>
      </mc:AlternateContent>
    </p:spTree>
    <p:extLst>
      <p:ext uri="{BB962C8B-B14F-4D97-AF65-F5344CB8AC3E}">
        <p14:creationId xmlns:p14="http://schemas.microsoft.com/office/powerpoint/2010/main" val="37673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3FD8-2E77-124E-98DB-68905CDB02F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4D2F40-0CA2-B845-BF1A-E0D203A0C5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715000"/>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05EE8F4-7EE3-F14C-BF40-7EFD1BDD08BF}"/>
                  </a:ext>
                </a:extLst>
              </p14:cNvPr>
              <p14:cNvContentPartPr/>
              <p14:nvPr/>
            </p14:nvContentPartPr>
            <p14:xfrm>
              <a:off x="1214880" y="4510784"/>
              <a:ext cx="1744920" cy="675720"/>
            </p14:xfrm>
          </p:contentPart>
        </mc:Choice>
        <mc:Fallback xmlns="">
          <p:pic>
            <p:nvPicPr>
              <p:cNvPr id="6" name="Ink 5">
                <a:extLst>
                  <a:ext uri="{FF2B5EF4-FFF2-40B4-BE49-F238E27FC236}">
                    <a16:creationId xmlns:a16="http://schemas.microsoft.com/office/drawing/2014/main" id="{805EE8F4-7EE3-F14C-BF40-7EFD1BDD08BF}"/>
                  </a:ext>
                </a:extLst>
              </p:cNvPr>
              <p:cNvPicPr/>
              <p:nvPr/>
            </p:nvPicPr>
            <p:blipFill>
              <a:blip r:embed="rId4"/>
              <a:stretch>
                <a:fillRect/>
              </a:stretch>
            </p:blipFill>
            <p:spPr>
              <a:xfrm>
                <a:off x="1178880" y="4475144"/>
                <a:ext cx="1816560" cy="747360"/>
              </a:xfrm>
              <a:prstGeom prst="rect">
                <a:avLst/>
              </a:prstGeom>
            </p:spPr>
          </p:pic>
        </mc:Fallback>
      </mc:AlternateContent>
      <p:sp>
        <p:nvSpPr>
          <p:cNvPr id="7" name="TextBox 6">
            <a:extLst>
              <a:ext uri="{FF2B5EF4-FFF2-40B4-BE49-F238E27FC236}">
                <a16:creationId xmlns:a16="http://schemas.microsoft.com/office/drawing/2014/main" id="{731A9E76-B4CD-DC4A-80ED-AC2E0173EC5D}"/>
              </a:ext>
            </a:extLst>
          </p:cNvPr>
          <p:cNvSpPr txBox="1"/>
          <p:nvPr/>
        </p:nvSpPr>
        <p:spPr>
          <a:xfrm>
            <a:off x="132522" y="5870713"/>
            <a:ext cx="5403723" cy="369332"/>
          </a:xfrm>
          <a:prstGeom prst="rect">
            <a:avLst/>
          </a:prstGeom>
          <a:noFill/>
        </p:spPr>
        <p:txBody>
          <a:bodyPr wrap="none" rtlCol="0">
            <a:spAutoFit/>
          </a:bodyPr>
          <a:lstStyle/>
          <a:p>
            <a:r>
              <a:rPr lang="en-US" dirty="0"/>
              <a:t>Find your event in the Closed Event section and open it.</a:t>
            </a:r>
          </a:p>
        </p:txBody>
      </p:sp>
    </p:spTree>
    <p:extLst>
      <p:ext uri="{BB962C8B-B14F-4D97-AF65-F5344CB8AC3E}">
        <p14:creationId xmlns:p14="http://schemas.microsoft.com/office/powerpoint/2010/main" val="162555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5AE5-16B8-D042-8045-15B95F7DC1B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74D6780-8725-E14B-8BB8-88BF7A14B0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715000"/>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9D3CC67-A256-1B48-BB1A-4D5BD6FA6DDC}"/>
                  </a:ext>
                </a:extLst>
              </p14:cNvPr>
              <p14:cNvContentPartPr/>
              <p14:nvPr/>
            </p14:nvContentPartPr>
            <p14:xfrm>
              <a:off x="3043320" y="3997064"/>
              <a:ext cx="1092600" cy="709920"/>
            </p14:xfrm>
          </p:contentPart>
        </mc:Choice>
        <mc:Fallback xmlns="">
          <p:pic>
            <p:nvPicPr>
              <p:cNvPr id="6" name="Ink 5">
                <a:extLst>
                  <a:ext uri="{FF2B5EF4-FFF2-40B4-BE49-F238E27FC236}">
                    <a16:creationId xmlns:a16="http://schemas.microsoft.com/office/drawing/2014/main" id="{A9D3CC67-A256-1B48-BB1A-4D5BD6FA6DDC}"/>
                  </a:ext>
                </a:extLst>
              </p:cNvPr>
              <p:cNvPicPr/>
              <p:nvPr/>
            </p:nvPicPr>
            <p:blipFill>
              <a:blip r:embed="rId4"/>
              <a:stretch>
                <a:fillRect/>
              </a:stretch>
            </p:blipFill>
            <p:spPr>
              <a:xfrm>
                <a:off x="3025320" y="3979064"/>
                <a:ext cx="1128240" cy="745560"/>
              </a:xfrm>
              <a:prstGeom prst="rect">
                <a:avLst/>
              </a:prstGeom>
            </p:spPr>
          </p:pic>
        </mc:Fallback>
      </mc:AlternateContent>
      <p:sp>
        <p:nvSpPr>
          <p:cNvPr id="7" name="TextBox 6">
            <a:extLst>
              <a:ext uri="{FF2B5EF4-FFF2-40B4-BE49-F238E27FC236}">
                <a16:creationId xmlns:a16="http://schemas.microsoft.com/office/drawing/2014/main" id="{BCD3DCA9-2031-4945-939A-361C4D1CD0D3}"/>
              </a:ext>
            </a:extLst>
          </p:cNvPr>
          <p:cNvSpPr txBox="1"/>
          <p:nvPr/>
        </p:nvSpPr>
        <p:spPr>
          <a:xfrm>
            <a:off x="2517913" y="5963478"/>
            <a:ext cx="2176237" cy="369332"/>
          </a:xfrm>
          <a:prstGeom prst="rect">
            <a:avLst/>
          </a:prstGeom>
          <a:noFill/>
        </p:spPr>
        <p:txBody>
          <a:bodyPr wrap="none" rtlCol="0">
            <a:spAutoFit/>
          </a:bodyPr>
          <a:lstStyle/>
          <a:p>
            <a:r>
              <a:rPr lang="en-US" dirty="0"/>
              <a:t>Click on Event Report</a:t>
            </a:r>
          </a:p>
        </p:txBody>
      </p:sp>
    </p:spTree>
    <p:extLst>
      <p:ext uri="{BB962C8B-B14F-4D97-AF65-F5344CB8AC3E}">
        <p14:creationId xmlns:p14="http://schemas.microsoft.com/office/powerpoint/2010/main" val="102902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36E8-B611-AC4D-8123-D5E54F7E657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28F90A6-553A-9944-8997-558B101B37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715000"/>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7B0C20B-8373-1149-883D-337AF18B1F9E}"/>
                  </a:ext>
                </a:extLst>
              </p14:cNvPr>
              <p14:cNvContentPartPr/>
              <p14:nvPr/>
            </p14:nvContentPartPr>
            <p14:xfrm>
              <a:off x="3977880" y="2392544"/>
              <a:ext cx="906120" cy="876960"/>
            </p14:xfrm>
          </p:contentPart>
        </mc:Choice>
        <mc:Fallback xmlns="">
          <p:pic>
            <p:nvPicPr>
              <p:cNvPr id="6" name="Ink 5">
                <a:extLst>
                  <a:ext uri="{FF2B5EF4-FFF2-40B4-BE49-F238E27FC236}">
                    <a16:creationId xmlns:a16="http://schemas.microsoft.com/office/drawing/2014/main" id="{07B0C20B-8373-1149-883D-337AF18B1F9E}"/>
                  </a:ext>
                </a:extLst>
              </p:cNvPr>
              <p:cNvPicPr/>
              <p:nvPr/>
            </p:nvPicPr>
            <p:blipFill>
              <a:blip r:embed="rId4"/>
              <a:stretch>
                <a:fillRect/>
              </a:stretch>
            </p:blipFill>
            <p:spPr>
              <a:xfrm>
                <a:off x="3960240" y="2374904"/>
                <a:ext cx="941760" cy="912600"/>
              </a:xfrm>
              <a:prstGeom prst="rect">
                <a:avLst/>
              </a:prstGeom>
            </p:spPr>
          </p:pic>
        </mc:Fallback>
      </mc:AlternateContent>
      <p:sp>
        <p:nvSpPr>
          <p:cNvPr id="7" name="TextBox 6">
            <a:extLst>
              <a:ext uri="{FF2B5EF4-FFF2-40B4-BE49-F238E27FC236}">
                <a16:creationId xmlns:a16="http://schemas.microsoft.com/office/drawing/2014/main" id="{917BD742-CBD9-9F41-A903-A5A5B104A3F0}"/>
              </a:ext>
            </a:extLst>
          </p:cNvPr>
          <p:cNvSpPr txBox="1"/>
          <p:nvPr/>
        </p:nvSpPr>
        <p:spPr>
          <a:xfrm>
            <a:off x="2354598" y="5881261"/>
            <a:ext cx="4434804" cy="369332"/>
          </a:xfrm>
          <a:prstGeom prst="rect">
            <a:avLst/>
          </a:prstGeom>
          <a:noFill/>
        </p:spPr>
        <p:txBody>
          <a:bodyPr wrap="none" rtlCol="0">
            <a:spAutoFit/>
          </a:bodyPr>
          <a:lstStyle/>
          <a:p>
            <a:r>
              <a:rPr lang="en-US" dirty="0"/>
              <a:t>Click on .pdf file and save it to your computer.</a:t>
            </a:r>
          </a:p>
        </p:txBody>
      </p:sp>
    </p:spTree>
    <p:extLst>
      <p:ext uri="{BB962C8B-B14F-4D97-AF65-F5344CB8AC3E}">
        <p14:creationId xmlns:p14="http://schemas.microsoft.com/office/powerpoint/2010/main" val="396215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BE8BB-C69F-864F-B0CB-0838D61EEE8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34BACF5-010B-9E47-AABE-1FBCB34308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9367" cy="5705855"/>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3AE163B-8D65-1146-9B3A-3706707EDB6E}"/>
                  </a:ext>
                </a:extLst>
              </p14:cNvPr>
              <p14:cNvContentPartPr/>
              <p14:nvPr/>
            </p14:nvContentPartPr>
            <p14:xfrm>
              <a:off x="6958320" y="2780624"/>
              <a:ext cx="1067400" cy="542520"/>
            </p14:xfrm>
          </p:contentPart>
        </mc:Choice>
        <mc:Fallback xmlns="">
          <p:pic>
            <p:nvPicPr>
              <p:cNvPr id="6" name="Ink 5">
                <a:extLst>
                  <a:ext uri="{FF2B5EF4-FFF2-40B4-BE49-F238E27FC236}">
                    <a16:creationId xmlns:a16="http://schemas.microsoft.com/office/drawing/2014/main" id="{D3AE163B-8D65-1146-9B3A-3706707EDB6E}"/>
                  </a:ext>
                </a:extLst>
              </p:cNvPr>
              <p:cNvPicPr/>
              <p:nvPr/>
            </p:nvPicPr>
            <p:blipFill>
              <a:blip r:embed="rId4"/>
              <a:stretch>
                <a:fillRect/>
              </a:stretch>
            </p:blipFill>
            <p:spPr>
              <a:xfrm>
                <a:off x="6940320" y="2762984"/>
                <a:ext cx="1103040" cy="578160"/>
              </a:xfrm>
              <a:prstGeom prst="rect">
                <a:avLst/>
              </a:prstGeom>
            </p:spPr>
          </p:pic>
        </mc:Fallback>
      </mc:AlternateContent>
      <p:sp>
        <p:nvSpPr>
          <p:cNvPr id="7" name="TextBox 6">
            <a:extLst>
              <a:ext uri="{FF2B5EF4-FFF2-40B4-BE49-F238E27FC236}">
                <a16:creationId xmlns:a16="http://schemas.microsoft.com/office/drawing/2014/main" id="{550C87FD-1BF0-0248-926E-61C6F04A5C5D}"/>
              </a:ext>
            </a:extLst>
          </p:cNvPr>
          <p:cNvSpPr txBox="1"/>
          <p:nvPr/>
        </p:nvSpPr>
        <p:spPr>
          <a:xfrm>
            <a:off x="238539" y="6016487"/>
            <a:ext cx="8754576" cy="646331"/>
          </a:xfrm>
          <a:prstGeom prst="rect">
            <a:avLst/>
          </a:prstGeom>
          <a:noFill/>
        </p:spPr>
        <p:txBody>
          <a:bodyPr wrap="none" rtlCol="0">
            <a:spAutoFit/>
          </a:bodyPr>
          <a:lstStyle/>
          <a:p>
            <a:r>
              <a:rPr lang="en-US" dirty="0"/>
              <a:t>After you have saved your .pdf file to your computer go back and click on Delete Event.</a:t>
            </a:r>
          </a:p>
          <a:p>
            <a:r>
              <a:rPr lang="en-US" dirty="0"/>
              <a:t>After you click on Delete Event you click Ok to delete the event from the ID Card Swipe area</a:t>
            </a:r>
          </a:p>
        </p:txBody>
      </p:sp>
    </p:spTree>
    <p:extLst>
      <p:ext uri="{BB962C8B-B14F-4D97-AF65-F5344CB8AC3E}">
        <p14:creationId xmlns:p14="http://schemas.microsoft.com/office/powerpoint/2010/main" val="304940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04A52-C217-4227-9DBB-ABD1ACBF5D08}"/>
              </a:ext>
            </a:extLst>
          </p:cNvPr>
          <p:cNvPicPr>
            <a:picLocks noChangeAspect="1"/>
          </p:cNvPicPr>
          <p:nvPr/>
        </p:nvPicPr>
        <p:blipFill>
          <a:blip r:embed="rId2"/>
          <a:stretch>
            <a:fillRect/>
          </a:stretch>
        </p:blipFill>
        <p:spPr>
          <a:xfrm>
            <a:off x="135224" y="0"/>
            <a:ext cx="8873552" cy="6858000"/>
          </a:xfrm>
          <a:prstGeom prst="rect">
            <a:avLst/>
          </a:prstGeom>
        </p:spPr>
      </p:pic>
    </p:spTree>
    <p:extLst>
      <p:ext uri="{BB962C8B-B14F-4D97-AF65-F5344CB8AC3E}">
        <p14:creationId xmlns:p14="http://schemas.microsoft.com/office/powerpoint/2010/main" val="2913504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9F30E-EFDE-5D4E-A067-CEED805ACF16}"/>
              </a:ext>
            </a:extLst>
          </p:cNvPr>
          <p:cNvSpPr>
            <a:spLocks noGrp="1"/>
          </p:cNvSpPr>
          <p:nvPr>
            <p:ph idx="1"/>
          </p:nvPr>
        </p:nvSpPr>
        <p:spPr>
          <a:xfrm>
            <a:off x="172277" y="278296"/>
            <a:ext cx="8759687" cy="6453808"/>
          </a:xfrm>
        </p:spPr>
        <p:txBody>
          <a:bodyPr/>
          <a:lstStyle/>
          <a:p>
            <a:r>
              <a:rPr lang="en-US" sz="1400" dirty="0"/>
              <a:t>Step 1 – Log in to National Site </a:t>
            </a:r>
            <a:r>
              <a:rPr lang="en-US" sz="1400" dirty="0">
                <a:hlinkClick r:id="rId2"/>
              </a:rPr>
              <a:t>www.combatvet.us</a:t>
            </a:r>
            <a:endParaRPr lang="en-US" sz="1400" dirty="0"/>
          </a:p>
          <a:p>
            <a:r>
              <a:rPr lang="en-US" sz="1400" dirty="0"/>
              <a:t>Step 2 – Click on ID SWIPE,  Click on Add New Event (Slide 4)</a:t>
            </a:r>
          </a:p>
          <a:p>
            <a:r>
              <a:rPr lang="en-US" sz="1400" dirty="0"/>
              <a:t>Step 3 – Choose Attendance or Voting (Slide 5)</a:t>
            </a:r>
          </a:p>
          <a:p>
            <a:r>
              <a:rPr lang="en-US" sz="1400" dirty="0"/>
              <a:t>Step 4- Event Name – Start with Chapter Number, Event, and LASTLY PUT THE DATE ON THIS LINE (Slide 5)</a:t>
            </a:r>
          </a:p>
          <a:p>
            <a:pPr lvl="1"/>
            <a:r>
              <a:rPr lang="en-US" sz="1200" dirty="0"/>
              <a:t>For Example – </a:t>
            </a:r>
            <a:r>
              <a:rPr lang="en-US" sz="1200" b="1" dirty="0">
                <a:solidFill>
                  <a:srgbClr val="FF0000"/>
                </a:solidFill>
              </a:rPr>
              <a:t>23-0, Annual Meet and Greet , 25 Dec 2019</a:t>
            </a:r>
          </a:p>
          <a:p>
            <a:r>
              <a:rPr lang="en-US" sz="1400" dirty="0"/>
              <a:t>Step 5 – Enter the date of the Event (Slide 5)</a:t>
            </a:r>
          </a:p>
          <a:p>
            <a:r>
              <a:rPr lang="en-US" sz="1400" dirty="0"/>
              <a:t>Step 6 – Event Description is Optional but can be helpful for others that are reviewing the event (Slide 5)</a:t>
            </a:r>
          </a:p>
          <a:p>
            <a:r>
              <a:rPr lang="en-US" sz="1400" dirty="0"/>
              <a:t>Step 7 – Click on Create Event (Slide 6)</a:t>
            </a:r>
          </a:p>
          <a:p>
            <a:r>
              <a:rPr lang="en-US" sz="1400" dirty="0"/>
              <a:t>Step 8 - If this is going to be a sanctioned event, only the SR can annotate this box as true.  (Slide 8)</a:t>
            </a:r>
          </a:p>
          <a:p>
            <a:pPr lvl="1"/>
            <a:r>
              <a:rPr lang="en-US" sz="1200" dirty="0"/>
              <a:t>Please have the event loaded 72 hours prior to the event to give the SR enough time to annotate event as Sanctioned</a:t>
            </a:r>
          </a:p>
          <a:p>
            <a:pPr lvl="1"/>
            <a:r>
              <a:rPr lang="en-US" sz="1200" dirty="0"/>
              <a:t>201 File Comment Log defaults to True but needs to be changed to false for non-sanctioned events.  </a:t>
            </a:r>
          </a:p>
          <a:p>
            <a:pPr lvl="1"/>
            <a:r>
              <a:rPr lang="en-US" sz="1200" dirty="0"/>
              <a:t>201 comments should be limited to Sanctioned Events and Disciplinary Actions ONLY.  Please DO NOT use 201 file for Monthly Meeting Attendance.  If you are unsure please ask.</a:t>
            </a:r>
          </a:p>
          <a:p>
            <a:r>
              <a:rPr lang="en-US" sz="1400" dirty="0"/>
              <a:t>Step 9 – If you would like to add people to help run the event click on Add Clerk (Slide 9),  Select Members</a:t>
            </a:r>
          </a:p>
          <a:p>
            <a:r>
              <a:rPr lang="en-US" sz="1400" dirty="0"/>
              <a:t>Step 10 – When you are ready to start the event click on Start Event (Slide 10)</a:t>
            </a:r>
          </a:p>
          <a:p>
            <a:pPr lvl="1"/>
            <a:r>
              <a:rPr lang="en-US" sz="1200" dirty="0"/>
              <a:t>This</a:t>
            </a:r>
            <a:r>
              <a:rPr lang="en-US" sz="1000" dirty="0"/>
              <a:t> will move your event from Open Event to Started Event</a:t>
            </a:r>
          </a:p>
          <a:p>
            <a:r>
              <a:rPr lang="en-US" sz="1400" dirty="0"/>
              <a:t>Step 11 – Find your event in the Started Event section and click on Work Event (Slide 12)</a:t>
            </a:r>
          </a:p>
          <a:p>
            <a:r>
              <a:rPr lang="en-US" sz="1400" dirty="0"/>
              <a:t>Step 13 – When the event is over click on Close Event (Slide 13)</a:t>
            </a:r>
          </a:p>
          <a:p>
            <a:r>
              <a:rPr lang="en-US" sz="1400" dirty="0"/>
              <a:t>Step 14 – Now, please find your event in the Closed Event section (Slide 14)</a:t>
            </a:r>
          </a:p>
          <a:p>
            <a:r>
              <a:rPr lang="en-US" sz="1400" dirty="0"/>
              <a:t>Step 15 – Click on Event Report (Slide 15), Click on .pdf (Slide 16) and save .pdf to your computer</a:t>
            </a:r>
          </a:p>
          <a:p>
            <a:r>
              <a:rPr lang="en-US" sz="1400" dirty="0"/>
              <a:t>Step 16 – The event creator MUST go into the Closed Event section and DELETE the event (Slide 17)</a:t>
            </a:r>
          </a:p>
          <a:p>
            <a:pPr lvl="1"/>
            <a:r>
              <a:rPr lang="en-US" sz="1200" dirty="0"/>
              <a:t>Only the Event Creator can delete events.  Events should be deleted NLT 14 days after the event has closed</a:t>
            </a:r>
          </a:p>
          <a:p>
            <a:endParaRPr lang="en-US" sz="1400" dirty="0"/>
          </a:p>
          <a:p>
            <a:endParaRPr lang="en-US" sz="1400" dirty="0"/>
          </a:p>
          <a:p>
            <a:endParaRPr lang="en-US" sz="1400" dirty="0"/>
          </a:p>
          <a:p>
            <a:endParaRPr lang="en-US" sz="1400" dirty="0"/>
          </a:p>
          <a:p>
            <a:endParaRPr lang="en-US" dirty="0"/>
          </a:p>
        </p:txBody>
      </p:sp>
    </p:spTree>
    <p:extLst>
      <p:ext uri="{BB962C8B-B14F-4D97-AF65-F5344CB8AC3E}">
        <p14:creationId xmlns:p14="http://schemas.microsoft.com/office/powerpoint/2010/main" val="513903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46E9-6B08-9043-9BB1-6330F75AD65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3A80833-D8B9-E84D-8BA7-F13E44E7B7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9635"/>
            <a:ext cx="9144000" cy="6480313"/>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AFA8E2A-C9BB-9540-A5C5-51F2A0B77BBD}"/>
                  </a:ext>
                </a:extLst>
              </p14:cNvPr>
              <p14:cNvContentPartPr/>
              <p14:nvPr/>
            </p14:nvContentPartPr>
            <p14:xfrm>
              <a:off x="1464427" y="2689482"/>
              <a:ext cx="1053360" cy="491040"/>
            </p14:xfrm>
          </p:contentPart>
        </mc:Choice>
        <mc:Fallback xmlns="">
          <p:pic>
            <p:nvPicPr>
              <p:cNvPr id="6" name="Ink 5">
                <a:extLst>
                  <a:ext uri="{FF2B5EF4-FFF2-40B4-BE49-F238E27FC236}">
                    <a16:creationId xmlns:a16="http://schemas.microsoft.com/office/drawing/2014/main" id="{BAFA8E2A-C9BB-9540-A5C5-51F2A0B77BBD}"/>
                  </a:ext>
                </a:extLst>
              </p:cNvPr>
              <p:cNvPicPr/>
              <p:nvPr/>
            </p:nvPicPr>
            <p:blipFill>
              <a:blip r:embed="rId4"/>
              <a:stretch>
                <a:fillRect/>
              </a:stretch>
            </p:blipFill>
            <p:spPr>
              <a:xfrm>
                <a:off x="1455424" y="2680482"/>
                <a:ext cx="1071006"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3A58297-7914-B24A-B5D3-8875FB8FADF5}"/>
                  </a:ext>
                </a:extLst>
              </p14:cNvPr>
              <p14:cNvContentPartPr/>
              <p14:nvPr/>
            </p14:nvContentPartPr>
            <p14:xfrm>
              <a:off x="3716160" y="295184"/>
              <a:ext cx="360" cy="3600"/>
            </p14:xfrm>
          </p:contentPart>
        </mc:Choice>
        <mc:Fallback xmlns="">
          <p:pic>
            <p:nvPicPr>
              <p:cNvPr id="7" name="Ink 6">
                <a:extLst>
                  <a:ext uri="{FF2B5EF4-FFF2-40B4-BE49-F238E27FC236}">
                    <a16:creationId xmlns:a16="http://schemas.microsoft.com/office/drawing/2014/main" id="{03A58297-7914-B24A-B5D3-8875FB8FADF5}"/>
                  </a:ext>
                </a:extLst>
              </p:cNvPr>
              <p:cNvPicPr/>
              <p:nvPr/>
            </p:nvPicPr>
            <p:blipFill>
              <a:blip r:embed="rId6"/>
              <a:stretch>
                <a:fillRect/>
              </a:stretch>
            </p:blipFill>
            <p:spPr>
              <a:xfrm>
                <a:off x="3707520" y="286184"/>
                <a:ext cx="18000" cy="21240"/>
              </a:xfrm>
              <a:prstGeom prst="rect">
                <a:avLst/>
              </a:prstGeom>
            </p:spPr>
          </p:pic>
        </mc:Fallback>
      </mc:AlternateContent>
      <p:sp>
        <p:nvSpPr>
          <p:cNvPr id="9" name="TextBox 8">
            <a:extLst>
              <a:ext uri="{FF2B5EF4-FFF2-40B4-BE49-F238E27FC236}">
                <a16:creationId xmlns:a16="http://schemas.microsoft.com/office/drawing/2014/main" id="{EA33F880-300C-5544-8FC2-15819BD95499}"/>
              </a:ext>
            </a:extLst>
          </p:cNvPr>
          <p:cNvSpPr txBox="1"/>
          <p:nvPr/>
        </p:nvSpPr>
        <p:spPr>
          <a:xfrm>
            <a:off x="628650" y="6492874"/>
            <a:ext cx="7998514" cy="369332"/>
          </a:xfrm>
          <a:prstGeom prst="rect">
            <a:avLst/>
          </a:prstGeom>
          <a:noFill/>
        </p:spPr>
        <p:txBody>
          <a:bodyPr wrap="square" rtlCol="0">
            <a:spAutoFit/>
          </a:bodyPr>
          <a:lstStyle/>
          <a:p>
            <a:r>
              <a:rPr lang="en-US" dirty="0">
                <a:solidFill>
                  <a:srgbClr val="FF0000"/>
                </a:solidFill>
              </a:rPr>
              <a:t>Open events are events that have been created but have not yet been started.</a:t>
            </a:r>
          </a:p>
        </p:txBody>
      </p:sp>
    </p:spTree>
    <p:extLst>
      <p:ext uri="{BB962C8B-B14F-4D97-AF65-F5344CB8AC3E}">
        <p14:creationId xmlns:p14="http://schemas.microsoft.com/office/powerpoint/2010/main" val="221779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C22B-A4E6-F140-98F0-1E0B1E32F52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9D56BA0-7479-1942-AC1D-E38E5F5C39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27487" cy="6082748"/>
          </a:xfrm>
        </p:spPr>
      </p:pic>
      <p:sp>
        <p:nvSpPr>
          <p:cNvPr id="6" name="TextBox 5">
            <a:extLst>
              <a:ext uri="{FF2B5EF4-FFF2-40B4-BE49-F238E27FC236}">
                <a16:creationId xmlns:a16="http://schemas.microsoft.com/office/drawing/2014/main" id="{F8E9F2D1-A908-7845-AA2D-8C5586CCFB7A}"/>
              </a:ext>
            </a:extLst>
          </p:cNvPr>
          <p:cNvSpPr txBox="1"/>
          <p:nvPr/>
        </p:nvSpPr>
        <p:spPr>
          <a:xfrm>
            <a:off x="1033670" y="6160533"/>
            <a:ext cx="5442067" cy="369332"/>
          </a:xfrm>
          <a:prstGeom prst="rect">
            <a:avLst/>
          </a:prstGeom>
          <a:noFill/>
        </p:spPr>
        <p:txBody>
          <a:bodyPr wrap="none" rtlCol="0">
            <a:spAutoFit/>
          </a:bodyPr>
          <a:lstStyle/>
          <a:p>
            <a:r>
              <a:rPr lang="en-US" dirty="0"/>
              <a:t>See Step 2,  to start a new event click on Add New Event</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AE7C0D5-34CF-AE48-897B-6400F7386D41}"/>
                  </a:ext>
                </a:extLst>
              </p14:cNvPr>
              <p14:cNvContentPartPr/>
              <p14:nvPr/>
            </p14:nvContentPartPr>
            <p14:xfrm>
              <a:off x="1355640" y="3834704"/>
              <a:ext cx="1403280" cy="366480"/>
            </p14:xfrm>
          </p:contentPart>
        </mc:Choice>
        <mc:Fallback xmlns="">
          <p:pic>
            <p:nvPicPr>
              <p:cNvPr id="7" name="Ink 6">
                <a:extLst>
                  <a:ext uri="{FF2B5EF4-FFF2-40B4-BE49-F238E27FC236}">
                    <a16:creationId xmlns:a16="http://schemas.microsoft.com/office/drawing/2014/main" id="{4AE7C0D5-34CF-AE48-897B-6400F7386D41}"/>
                  </a:ext>
                </a:extLst>
              </p:cNvPr>
              <p:cNvPicPr/>
              <p:nvPr/>
            </p:nvPicPr>
            <p:blipFill>
              <a:blip r:embed="rId4"/>
              <a:stretch>
                <a:fillRect/>
              </a:stretch>
            </p:blipFill>
            <p:spPr>
              <a:xfrm>
                <a:off x="1346640" y="3826064"/>
                <a:ext cx="1420920" cy="384120"/>
              </a:xfrm>
              <a:prstGeom prst="rect">
                <a:avLst/>
              </a:prstGeom>
            </p:spPr>
          </p:pic>
        </mc:Fallback>
      </mc:AlternateContent>
    </p:spTree>
    <p:extLst>
      <p:ext uri="{BB962C8B-B14F-4D97-AF65-F5344CB8AC3E}">
        <p14:creationId xmlns:p14="http://schemas.microsoft.com/office/powerpoint/2010/main" val="295396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2B73-E6E2-424B-8BE4-08AECC6E34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8D4821-04D8-5A40-9836-713E21C79B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715000"/>
          </a:xfrm>
        </p:spPr>
      </p:pic>
      <p:sp>
        <p:nvSpPr>
          <p:cNvPr id="6" name="TextBox 5">
            <a:extLst>
              <a:ext uri="{FF2B5EF4-FFF2-40B4-BE49-F238E27FC236}">
                <a16:creationId xmlns:a16="http://schemas.microsoft.com/office/drawing/2014/main" id="{6A31024D-09C4-2C44-B826-5DCBDB813D20}"/>
              </a:ext>
            </a:extLst>
          </p:cNvPr>
          <p:cNvSpPr txBox="1"/>
          <p:nvPr/>
        </p:nvSpPr>
        <p:spPr>
          <a:xfrm>
            <a:off x="20450" y="5666328"/>
            <a:ext cx="8600660" cy="1169551"/>
          </a:xfrm>
          <a:prstGeom prst="rect">
            <a:avLst/>
          </a:prstGeom>
          <a:noFill/>
        </p:spPr>
        <p:txBody>
          <a:bodyPr wrap="square" rtlCol="0">
            <a:spAutoFit/>
          </a:bodyPr>
          <a:lstStyle/>
          <a:p>
            <a:r>
              <a:rPr lang="en-US" sz="1400" dirty="0"/>
              <a:t>For Event Type choose Attendance or Voting</a:t>
            </a:r>
          </a:p>
          <a:p>
            <a:r>
              <a:rPr lang="en-US" sz="1400" dirty="0"/>
              <a:t>Event Name – Start with Chapter Number, Event, and LASTLY PUT THE DATE ON THIS LINE</a:t>
            </a:r>
          </a:p>
          <a:p>
            <a:r>
              <a:rPr lang="en-US" sz="1400" dirty="0"/>
              <a:t>For Example – </a:t>
            </a:r>
            <a:r>
              <a:rPr lang="en-US" sz="1400" b="1" dirty="0">
                <a:solidFill>
                  <a:srgbClr val="FF0000"/>
                </a:solidFill>
              </a:rPr>
              <a:t>23-0, Annual Meet and Greet , 25 Dec 2019</a:t>
            </a:r>
            <a:endParaRPr lang="en-US" sz="1600" b="1" dirty="0">
              <a:solidFill>
                <a:srgbClr val="FF0000"/>
              </a:solidFill>
            </a:endParaRPr>
          </a:p>
          <a:p>
            <a:r>
              <a:rPr lang="en-US" sz="1400" dirty="0"/>
              <a:t>Event Date – Enter the date of the event.  Yes I know you already did that in the Event Name but do it again there is a reason.</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DF9D9B61-18CD-3149-B05F-87C97BA726DC}"/>
                  </a:ext>
                </a:extLst>
              </p14:cNvPr>
              <p14:cNvContentPartPr/>
              <p14:nvPr/>
            </p14:nvContentPartPr>
            <p14:xfrm>
              <a:off x="3162480" y="2307944"/>
              <a:ext cx="703800" cy="11880"/>
            </p14:xfrm>
          </p:contentPart>
        </mc:Choice>
        <mc:Fallback xmlns="">
          <p:pic>
            <p:nvPicPr>
              <p:cNvPr id="7" name="Ink 6">
                <a:extLst>
                  <a:ext uri="{FF2B5EF4-FFF2-40B4-BE49-F238E27FC236}">
                    <a16:creationId xmlns:a16="http://schemas.microsoft.com/office/drawing/2014/main" id="{DF9D9B61-18CD-3149-B05F-87C97BA726DC}"/>
                  </a:ext>
                </a:extLst>
              </p:cNvPr>
              <p:cNvPicPr/>
              <p:nvPr/>
            </p:nvPicPr>
            <p:blipFill>
              <a:blip r:embed="rId4"/>
              <a:stretch>
                <a:fillRect/>
              </a:stretch>
            </p:blipFill>
            <p:spPr>
              <a:xfrm>
                <a:off x="3108480" y="2199944"/>
                <a:ext cx="8114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CE41CC83-CB46-EF44-B627-A97ABC503695}"/>
                  </a:ext>
                </a:extLst>
              </p14:cNvPr>
              <p14:cNvContentPartPr/>
              <p14:nvPr/>
            </p14:nvContentPartPr>
            <p14:xfrm>
              <a:off x="3204600" y="2696744"/>
              <a:ext cx="2232360" cy="47520"/>
            </p14:xfrm>
          </p:contentPart>
        </mc:Choice>
        <mc:Fallback xmlns="">
          <p:pic>
            <p:nvPicPr>
              <p:cNvPr id="9" name="Ink 8">
                <a:extLst>
                  <a:ext uri="{FF2B5EF4-FFF2-40B4-BE49-F238E27FC236}">
                    <a16:creationId xmlns:a16="http://schemas.microsoft.com/office/drawing/2014/main" id="{CE41CC83-CB46-EF44-B627-A97ABC503695}"/>
                  </a:ext>
                </a:extLst>
              </p:cNvPr>
              <p:cNvPicPr/>
              <p:nvPr/>
            </p:nvPicPr>
            <p:blipFill>
              <a:blip r:embed="rId6"/>
              <a:stretch>
                <a:fillRect/>
              </a:stretch>
            </p:blipFill>
            <p:spPr>
              <a:xfrm>
                <a:off x="3150960" y="2589104"/>
                <a:ext cx="23400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74FC399E-AD80-984C-9312-8C99719D8CA8}"/>
                  </a:ext>
                </a:extLst>
              </p14:cNvPr>
              <p14:cNvContentPartPr/>
              <p14:nvPr/>
            </p14:nvContentPartPr>
            <p14:xfrm>
              <a:off x="3186240" y="3067544"/>
              <a:ext cx="2238840" cy="97920"/>
            </p14:xfrm>
          </p:contentPart>
        </mc:Choice>
        <mc:Fallback xmlns="">
          <p:pic>
            <p:nvPicPr>
              <p:cNvPr id="10" name="Ink 9">
                <a:extLst>
                  <a:ext uri="{FF2B5EF4-FFF2-40B4-BE49-F238E27FC236}">
                    <a16:creationId xmlns:a16="http://schemas.microsoft.com/office/drawing/2014/main" id="{74FC399E-AD80-984C-9312-8C99719D8CA8}"/>
                  </a:ext>
                </a:extLst>
              </p:cNvPr>
              <p:cNvPicPr/>
              <p:nvPr/>
            </p:nvPicPr>
            <p:blipFill>
              <a:blip r:embed="rId8"/>
              <a:stretch>
                <a:fillRect/>
              </a:stretch>
            </p:blipFill>
            <p:spPr>
              <a:xfrm>
                <a:off x="3132240" y="2959544"/>
                <a:ext cx="2346480" cy="313560"/>
              </a:xfrm>
              <a:prstGeom prst="rect">
                <a:avLst/>
              </a:prstGeom>
            </p:spPr>
          </p:pic>
        </mc:Fallback>
      </mc:AlternateContent>
      <p:sp>
        <p:nvSpPr>
          <p:cNvPr id="3" name="TextBox 2">
            <a:extLst>
              <a:ext uri="{FF2B5EF4-FFF2-40B4-BE49-F238E27FC236}">
                <a16:creationId xmlns:a16="http://schemas.microsoft.com/office/drawing/2014/main" id="{97F13916-5BCA-094A-A77F-46244701B6D1}"/>
              </a:ext>
            </a:extLst>
          </p:cNvPr>
          <p:cNvSpPr txBox="1"/>
          <p:nvPr/>
        </p:nvSpPr>
        <p:spPr>
          <a:xfrm>
            <a:off x="3866281" y="2037729"/>
            <a:ext cx="1991180" cy="369332"/>
          </a:xfrm>
          <a:prstGeom prst="rect">
            <a:avLst/>
          </a:prstGeom>
          <a:noFill/>
        </p:spPr>
        <p:txBody>
          <a:bodyPr wrap="square" rtlCol="0">
            <a:spAutoFit/>
          </a:bodyPr>
          <a:lstStyle/>
          <a:p>
            <a:r>
              <a:rPr lang="en-US" dirty="0"/>
              <a:t>See Step 3</a:t>
            </a:r>
          </a:p>
        </p:txBody>
      </p:sp>
      <p:sp>
        <p:nvSpPr>
          <p:cNvPr id="4" name="TextBox 3">
            <a:extLst>
              <a:ext uri="{FF2B5EF4-FFF2-40B4-BE49-F238E27FC236}">
                <a16:creationId xmlns:a16="http://schemas.microsoft.com/office/drawing/2014/main" id="{3C8173EA-2903-F442-A356-6726A1D7DE48}"/>
              </a:ext>
            </a:extLst>
          </p:cNvPr>
          <p:cNvSpPr txBox="1"/>
          <p:nvPr/>
        </p:nvSpPr>
        <p:spPr>
          <a:xfrm>
            <a:off x="5565913" y="2463832"/>
            <a:ext cx="1616765" cy="369332"/>
          </a:xfrm>
          <a:prstGeom prst="rect">
            <a:avLst/>
          </a:prstGeom>
          <a:noFill/>
        </p:spPr>
        <p:txBody>
          <a:bodyPr wrap="square" rtlCol="0">
            <a:spAutoFit/>
          </a:bodyPr>
          <a:lstStyle/>
          <a:p>
            <a:r>
              <a:rPr lang="en-US" dirty="0"/>
              <a:t>See Step 4</a:t>
            </a:r>
          </a:p>
        </p:txBody>
      </p:sp>
      <p:sp>
        <p:nvSpPr>
          <p:cNvPr id="8" name="TextBox 7">
            <a:extLst>
              <a:ext uri="{FF2B5EF4-FFF2-40B4-BE49-F238E27FC236}">
                <a16:creationId xmlns:a16="http://schemas.microsoft.com/office/drawing/2014/main" id="{CBD7F223-89DB-EB45-8BEE-3C9ABAEDA739}"/>
              </a:ext>
            </a:extLst>
          </p:cNvPr>
          <p:cNvSpPr txBox="1"/>
          <p:nvPr/>
        </p:nvSpPr>
        <p:spPr>
          <a:xfrm>
            <a:off x="5857461" y="2857500"/>
            <a:ext cx="1161600" cy="369332"/>
          </a:xfrm>
          <a:prstGeom prst="rect">
            <a:avLst/>
          </a:prstGeom>
          <a:noFill/>
        </p:spPr>
        <p:txBody>
          <a:bodyPr wrap="none" rtlCol="0">
            <a:spAutoFit/>
          </a:bodyPr>
          <a:lstStyle/>
          <a:p>
            <a:r>
              <a:rPr lang="en-US" dirty="0"/>
              <a:t>See Step 5</a:t>
            </a:r>
          </a:p>
        </p:txBody>
      </p:sp>
    </p:spTree>
    <p:extLst>
      <p:ext uri="{BB962C8B-B14F-4D97-AF65-F5344CB8AC3E}">
        <p14:creationId xmlns:p14="http://schemas.microsoft.com/office/powerpoint/2010/main" val="1696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50B8-B99B-654A-9563-4F52516786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C0B090D-19EC-5945-A20B-DDAC5D4F7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9367" cy="5705855"/>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11DA630-0F54-7840-AE03-B2ED4E8D72AE}"/>
                  </a:ext>
                </a:extLst>
              </p14:cNvPr>
              <p14:cNvContentPartPr/>
              <p14:nvPr/>
            </p14:nvContentPartPr>
            <p14:xfrm>
              <a:off x="3896160" y="2383544"/>
              <a:ext cx="840960" cy="545040"/>
            </p14:xfrm>
          </p:contentPart>
        </mc:Choice>
        <mc:Fallback xmlns="">
          <p:pic>
            <p:nvPicPr>
              <p:cNvPr id="6" name="Ink 5">
                <a:extLst>
                  <a:ext uri="{FF2B5EF4-FFF2-40B4-BE49-F238E27FC236}">
                    <a16:creationId xmlns:a16="http://schemas.microsoft.com/office/drawing/2014/main" id="{C11DA630-0F54-7840-AE03-B2ED4E8D72AE}"/>
                  </a:ext>
                </a:extLst>
              </p:cNvPr>
              <p:cNvPicPr/>
              <p:nvPr/>
            </p:nvPicPr>
            <p:blipFill>
              <a:blip r:embed="rId4"/>
              <a:stretch>
                <a:fillRect/>
              </a:stretch>
            </p:blipFill>
            <p:spPr>
              <a:xfrm>
                <a:off x="3887520" y="2374904"/>
                <a:ext cx="858600" cy="562680"/>
              </a:xfrm>
              <a:prstGeom prst="rect">
                <a:avLst/>
              </a:prstGeom>
            </p:spPr>
          </p:pic>
        </mc:Fallback>
      </mc:AlternateContent>
      <p:sp>
        <p:nvSpPr>
          <p:cNvPr id="7" name="TextBox 6">
            <a:extLst>
              <a:ext uri="{FF2B5EF4-FFF2-40B4-BE49-F238E27FC236}">
                <a16:creationId xmlns:a16="http://schemas.microsoft.com/office/drawing/2014/main" id="{AE4EE8EE-8326-F94C-BB9F-8420F09E06F9}"/>
              </a:ext>
            </a:extLst>
          </p:cNvPr>
          <p:cNvSpPr txBox="1"/>
          <p:nvPr/>
        </p:nvSpPr>
        <p:spPr>
          <a:xfrm>
            <a:off x="14633" y="5705855"/>
            <a:ext cx="8983593" cy="369332"/>
          </a:xfrm>
          <a:prstGeom prst="rect">
            <a:avLst/>
          </a:prstGeom>
          <a:noFill/>
        </p:spPr>
        <p:txBody>
          <a:bodyPr wrap="square" rtlCol="0">
            <a:spAutoFit/>
          </a:bodyPr>
          <a:lstStyle/>
          <a:p>
            <a:r>
              <a:rPr lang="en-US" dirty="0">
                <a:solidFill>
                  <a:srgbClr val="FF0000"/>
                </a:solidFill>
              </a:rPr>
              <a:t>Do not forget to put the date on the Event Name line.  </a:t>
            </a:r>
            <a:r>
              <a:rPr lang="en-US" dirty="0"/>
              <a:t>This date will pull down to the 201 File</a:t>
            </a: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E37E2178-18B2-0448-83A2-281E8D8EE9DA}"/>
                  </a:ext>
                </a:extLst>
              </p14:cNvPr>
              <p14:cNvContentPartPr/>
              <p14:nvPr/>
            </p14:nvContentPartPr>
            <p14:xfrm>
              <a:off x="2982120" y="3528704"/>
              <a:ext cx="1209600" cy="686880"/>
            </p14:xfrm>
          </p:contentPart>
        </mc:Choice>
        <mc:Fallback xmlns="">
          <p:pic>
            <p:nvPicPr>
              <p:cNvPr id="8" name="Ink 7">
                <a:extLst>
                  <a:ext uri="{FF2B5EF4-FFF2-40B4-BE49-F238E27FC236}">
                    <a16:creationId xmlns:a16="http://schemas.microsoft.com/office/drawing/2014/main" id="{E37E2178-18B2-0448-83A2-281E8D8EE9DA}"/>
                  </a:ext>
                </a:extLst>
              </p:cNvPr>
              <p:cNvPicPr/>
              <p:nvPr/>
            </p:nvPicPr>
            <p:blipFill>
              <a:blip r:embed="rId6"/>
              <a:stretch>
                <a:fillRect/>
              </a:stretch>
            </p:blipFill>
            <p:spPr>
              <a:xfrm>
                <a:off x="2973480" y="3520064"/>
                <a:ext cx="1227240" cy="704520"/>
              </a:xfrm>
              <a:prstGeom prst="rect">
                <a:avLst/>
              </a:prstGeom>
            </p:spPr>
          </p:pic>
        </mc:Fallback>
      </mc:AlternateContent>
    </p:spTree>
    <p:extLst>
      <p:ext uri="{BB962C8B-B14F-4D97-AF65-F5344CB8AC3E}">
        <p14:creationId xmlns:p14="http://schemas.microsoft.com/office/powerpoint/2010/main" val="182941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E8FB-F001-5344-99C3-59989F1456F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9AD937-01BA-024C-840A-22A13392AA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9367" cy="5705855"/>
          </a:xfrm>
        </p:spPr>
      </p:pic>
      <p:sp>
        <p:nvSpPr>
          <p:cNvPr id="6" name="TextBox 5">
            <a:extLst>
              <a:ext uri="{FF2B5EF4-FFF2-40B4-BE49-F238E27FC236}">
                <a16:creationId xmlns:a16="http://schemas.microsoft.com/office/drawing/2014/main" id="{FF1D2EEB-2E53-AF40-B232-AB5FEC20941F}"/>
              </a:ext>
            </a:extLst>
          </p:cNvPr>
          <p:cNvSpPr txBox="1"/>
          <p:nvPr/>
        </p:nvSpPr>
        <p:spPr>
          <a:xfrm>
            <a:off x="0" y="5830956"/>
            <a:ext cx="9129367" cy="369332"/>
          </a:xfrm>
          <a:prstGeom prst="rect">
            <a:avLst/>
          </a:prstGeom>
          <a:noFill/>
        </p:spPr>
        <p:txBody>
          <a:bodyPr wrap="square" rtlCol="0">
            <a:spAutoFit/>
          </a:bodyPr>
          <a:lstStyle/>
          <a:p>
            <a:r>
              <a:rPr lang="en-US" dirty="0"/>
              <a:t>Notice the date in the Event Name pulls down to the 201 File. </a:t>
            </a:r>
          </a:p>
        </p:txBody>
      </p:sp>
      <p:grpSp>
        <p:nvGrpSpPr>
          <p:cNvPr id="10" name="Group 9">
            <a:extLst>
              <a:ext uri="{FF2B5EF4-FFF2-40B4-BE49-F238E27FC236}">
                <a16:creationId xmlns:a16="http://schemas.microsoft.com/office/drawing/2014/main" id="{CF4AC389-D888-B54D-B0B7-A47C7BF76FBE}"/>
              </a:ext>
            </a:extLst>
          </p:cNvPr>
          <p:cNvGrpSpPr/>
          <p:nvPr/>
        </p:nvGrpSpPr>
        <p:grpSpPr>
          <a:xfrm>
            <a:off x="3924960" y="1558064"/>
            <a:ext cx="1388520" cy="2610720"/>
            <a:chOff x="3924960" y="1558064"/>
            <a:chExt cx="1388520" cy="261072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C67D41A-BFFE-A34A-8ADB-B80258DD139A}"/>
                    </a:ext>
                  </a:extLst>
                </p14:cNvPr>
                <p14:cNvContentPartPr/>
                <p14:nvPr/>
              </p14:nvContentPartPr>
              <p14:xfrm>
                <a:off x="3924960" y="1558064"/>
                <a:ext cx="775800" cy="411120"/>
              </p14:xfrm>
            </p:contentPart>
          </mc:Choice>
          <mc:Fallback xmlns="">
            <p:pic>
              <p:nvPicPr>
                <p:cNvPr id="7" name="Ink 6">
                  <a:extLst>
                    <a:ext uri="{FF2B5EF4-FFF2-40B4-BE49-F238E27FC236}">
                      <a16:creationId xmlns:a16="http://schemas.microsoft.com/office/drawing/2014/main" id="{9C67D41A-BFFE-A34A-8ADB-B80258DD139A}"/>
                    </a:ext>
                  </a:extLst>
                </p:cNvPr>
                <p:cNvPicPr/>
                <p:nvPr/>
              </p:nvPicPr>
              <p:blipFill>
                <a:blip r:embed="rId4"/>
                <a:stretch>
                  <a:fillRect/>
                </a:stretch>
              </p:blipFill>
              <p:spPr>
                <a:xfrm>
                  <a:off x="3916320" y="1549424"/>
                  <a:ext cx="793440" cy="42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625EF273-9386-2340-9DC2-ACFFF78D1ABD}"/>
                    </a:ext>
                  </a:extLst>
                </p14:cNvPr>
                <p14:cNvContentPartPr/>
                <p14:nvPr/>
              </p14:nvContentPartPr>
              <p14:xfrm>
                <a:off x="4553160" y="3621224"/>
                <a:ext cx="760320" cy="547560"/>
              </p14:xfrm>
            </p:contentPart>
          </mc:Choice>
          <mc:Fallback xmlns="">
            <p:pic>
              <p:nvPicPr>
                <p:cNvPr id="8" name="Ink 7">
                  <a:extLst>
                    <a:ext uri="{FF2B5EF4-FFF2-40B4-BE49-F238E27FC236}">
                      <a16:creationId xmlns:a16="http://schemas.microsoft.com/office/drawing/2014/main" id="{625EF273-9386-2340-9DC2-ACFFF78D1ABD}"/>
                    </a:ext>
                  </a:extLst>
                </p:cNvPr>
                <p:cNvPicPr/>
                <p:nvPr/>
              </p:nvPicPr>
              <p:blipFill>
                <a:blip r:embed="rId6"/>
                <a:stretch>
                  <a:fillRect/>
                </a:stretch>
              </p:blipFill>
              <p:spPr>
                <a:xfrm>
                  <a:off x="4544160" y="3612584"/>
                  <a:ext cx="777960" cy="56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3865C18-55BC-2F48-A6BB-2AEAF41C443A}"/>
                    </a:ext>
                  </a:extLst>
                </p14:cNvPr>
                <p14:cNvContentPartPr/>
                <p14:nvPr/>
              </p14:nvContentPartPr>
              <p14:xfrm>
                <a:off x="4407360" y="1981064"/>
                <a:ext cx="312120" cy="1609560"/>
              </p14:xfrm>
            </p:contentPart>
          </mc:Choice>
          <mc:Fallback xmlns="">
            <p:pic>
              <p:nvPicPr>
                <p:cNvPr id="9" name="Ink 8">
                  <a:extLst>
                    <a:ext uri="{FF2B5EF4-FFF2-40B4-BE49-F238E27FC236}">
                      <a16:creationId xmlns:a16="http://schemas.microsoft.com/office/drawing/2014/main" id="{13865C18-55BC-2F48-A6BB-2AEAF41C443A}"/>
                    </a:ext>
                  </a:extLst>
                </p:cNvPr>
                <p:cNvPicPr/>
                <p:nvPr/>
              </p:nvPicPr>
              <p:blipFill>
                <a:blip r:embed="rId8"/>
                <a:stretch>
                  <a:fillRect/>
                </a:stretch>
              </p:blipFill>
              <p:spPr>
                <a:xfrm>
                  <a:off x="4398720" y="1972064"/>
                  <a:ext cx="329760" cy="1627200"/>
                </a:xfrm>
                <a:prstGeom prst="rect">
                  <a:avLst/>
                </a:prstGeom>
              </p:spPr>
            </p:pic>
          </mc:Fallback>
        </mc:AlternateContent>
      </p:grpSp>
    </p:spTree>
    <p:extLst>
      <p:ext uri="{BB962C8B-B14F-4D97-AF65-F5344CB8AC3E}">
        <p14:creationId xmlns:p14="http://schemas.microsoft.com/office/powerpoint/2010/main" val="3907064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1CEC-94F8-504B-A589-B5C1D0F5521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3B1395C-9D3B-4A45-B8C6-EAFB864615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715000"/>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BC0370-9EB8-F847-A765-DAED23DB8DB9}"/>
                  </a:ext>
                </a:extLst>
              </p14:cNvPr>
              <p14:cNvContentPartPr/>
              <p14:nvPr/>
            </p14:nvContentPartPr>
            <p14:xfrm>
              <a:off x="3738840" y="2588384"/>
              <a:ext cx="905760" cy="513720"/>
            </p14:xfrm>
          </p:contentPart>
        </mc:Choice>
        <mc:Fallback xmlns="">
          <p:pic>
            <p:nvPicPr>
              <p:cNvPr id="6" name="Ink 5">
                <a:extLst>
                  <a:ext uri="{FF2B5EF4-FFF2-40B4-BE49-F238E27FC236}">
                    <a16:creationId xmlns:a16="http://schemas.microsoft.com/office/drawing/2014/main" id="{1DBC0370-9EB8-F847-A765-DAED23DB8DB9}"/>
                  </a:ext>
                </a:extLst>
              </p:cNvPr>
              <p:cNvPicPr/>
              <p:nvPr/>
            </p:nvPicPr>
            <p:blipFill>
              <a:blip r:embed="rId4"/>
              <a:stretch>
                <a:fillRect/>
              </a:stretch>
            </p:blipFill>
            <p:spPr>
              <a:xfrm>
                <a:off x="3721200" y="2570384"/>
                <a:ext cx="941400" cy="549360"/>
              </a:xfrm>
              <a:prstGeom prst="rect">
                <a:avLst/>
              </a:prstGeom>
            </p:spPr>
          </p:pic>
        </mc:Fallback>
      </mc:AlternateContent>
      <p:sp>
        <p:nvSpPr>
          <p:cNvPr id="7" name="TextBox 6">
            <a:extLst>
              <a:ext uri="{FF2B5EF4-FFF2-40B4-BE49-F238E27FC236}">
                <a16:creationId xmlns:a16="http://schemas.microsoft.com/office/drawing/2014/main" id="{B78F78FD-3E99-5F47-8842-69516DBE3C68}"/>
              </a:ext>
            </a:extLst>
          </p:cNvPr>
          <p:cNvSpPr txBox="1"/>
          <p:nvPr/>
        </p:nvSpPr>
        <p:spPr>
          <a:xfrm>
            <a:off x="-1" y="5715000"/>
            <a:ext cx="9143999" cy="1200329"/>
          </a:xfrm>
          <a:prstGeom prst="rect">
            <a:avLst/>
          </a:prstGeom>
          <a:noFill/>
        </p:spPr>
        <p:txBody>
          <a:bodyPr wrap="square" rtlCol="0">
            <a:spAutoFit/>
          </a:bodyPr>
          <a:lstStyle/>
          <a:p>
            <a:r>
              <a:rPr lang="en-US" dirty="0"/>
              <a:t>If this is going to be a sanctioned event, only the SR can annotate this box as true.  Please have event loaded 72 hours prior to the event to give the SR enough time to annotate as Sanctioned.</a:t>
            </a:r>
          </a:p>
          <a:p>
            <a:r>
              <a:rPr lang="en-US" dirty="0"/>
              <a:t>Only sanctioned events and disciplinary actions should be annotated on the 201 at the chapter level.</a:t>
            </a:r>
          </a:p>
        </p:txBody>
      </p:sp>
    </p:spTree>
    <p:extLst>
      <p:ext uri="{BB962C8B-B14F-4D97-AF65-F5344CB8AC3E}">
        <p14:creationId xmlns:p14="http://schemas.microsoft.com/office/powerpoint/2010/main" val="2873358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7B29C-AD2C-5C4B-911D-31CBA7D6817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2535FB4B-5B4F-D742-8E6A-84643EA49A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1" y="0"/>
            <a:ext cx="9150571" cy="5719107"/>
          </a:xfrm>
        </p:spPr>
      </p:pic>
      <p:sp>
        <p:nvSpPr>
          <p:cNvPr id="10" name="TextBox 9">
            <a:extLst>
              <a:ext uri="{FF2B5EF4-FFF2-40B4-BE49-F238E27FC236}">
                <a16:creationId xmlns:a16="http://schemas.microsoft.com/office/drawing/2014/main" id="{CECA0594-D7A4-F546-87E1-00FCFE9F91AF}"/>
              </a:ext>
            </a:extLst>
          </p:cNvPr>
          <p:cNvSpPr txBox="1"/>
          <p:nvPr/>
        </p:nvSpPr>
        <p:spPr>
          <a:xfrm>
            <a:off x="0" y="5897217"/>
            <a:ext cx="9144000" cy="923330"/>
          </a:xfrm>
          <a:prstGeom prst="rect">
            <a:avLst/>
          </a:prstGeom>
          <a:noFill/>
        </p:spPr>
        <p:txBody>
          <a:bodyPr wrap="square" rtlCol="0">
            <a:spAutoFit/>
          </a:bodyPr>
          <a:lstStyle/>
          <a:p>
            <a:r>
              <a:rPr lang="en-US" dirty="0"/>
              <a:t>Do not forget to click on Update Event.</a:t>
            </a:r>
          </a:p>
          <a:p>
            <a:r>
              <a:rPr lang="en-US" dirty="0"/>
              <a:t>You can add a clerk to help with the event if they have their own computer and their own card swipe.  You can add as many clerks as you need.  Clerks will login under their own account.</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3BFD03A1-4943-F148-976A-AFB936A7AE87}"/>
                  </a:ext>
                </a:extLst>
              </p14:cNvPr>
              <p14:cNvContentPartPr/>
              <p14:nvPr/>
            </p14:nvContentPartPr>
            <p14:xfrm>
              <a:off x="3017760" y="2369864"/>
              <a:ext cx="1323360" cy="601560"/>
            </p14:xfrm>
          </p:contentPart>
        </mc:Choice>
        <mc:Fallback xmlns="">
          <p:pic>
            <p:nvPicPr>
              <p:cNvPr id="11" name="Ink 10">
                <a:extLst>
                  <a:ext uri="{FF2B5EF4-FFF2-40B4-BE49-F238E27FC236}">
                    <a16:creationId xmlns:a16="http://schemas.microsoft.com/office/drawing/2014/main" id="{3BFD03A1-4943-F148-976A-AFB936A7AE87}"/>
                  </a:ext>
                </a:extLst>
              </p:cNvPr>
              <p:cNvPicPr/>
              <p:nvPr/>
            </p:nvPicPr>
            <p:blipFill>
              <a:blip r:embed="rId4"/>
              <a:stretch>
                <a:fillRect/>
              </a:stretch>
            </p:blipFill>
            <p:spPr>
              <a:xfrm>
                <a:off x="3000120" y="2351864"/>
                <a:ext cx="1359000"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4785D11-7252-1F43-9F04-B5E3D2B6EB7B}"/>
                  </a:ext>
                </a:extLst>
              </p14:cNvPr>
              <p14:cNvContentPartPr/>
              <p14:nvPr/>
            </p14:nvContentPartPr>
            <p14:xfrm>
              <a:off x="7131840" y="3808784"/>
              <a:ext cx="767160" cy="539280"/>
            </p14:xfrm>
          </p:contentPart>
        </mc:Choice>
        <mc:Fallback xmlns="">
          <p:pic>
            <p:nvPicPr>
              <p:cNvPr id="12" name="Ink 11">
                <a:extLst>
                  <a:ext uri="{FF2B5EF4-FFF2-40B4-BE49-F238E27FC236}">
                    <a16:creationId xmlns:a16="http://schemas.microsoft.com/office/drawing/2014/main" id="{14785D11-7252-1F43-9F04-B5E3D2B6EB7B}"/>
                  </a:ext>
                </a:extLst>
              </p:cNvPr>
              <p:cNvPicPr/>
              <p:nvPr/>
            </p:nvPicPr>
            <p:blipFill>
              <a:blip r:embed="rId6"/>
              <a:stretch>
                <a:fillRect/>
              </a:stretch>
            </p:blipFill>
            <p:spPr>
              <a:xfrm>
                <a:off x="7113840" y="3790784"/>
                <a:ext cx="802800" cy="574920"/>
              </a:xfrm>
              <a:prstGeom prst="rect">
                <a:avLst/>
              </a:prstGeom>
            </p:spPr>
          </p:pic>
        </mc:Fallback>
      </mc:AlternateContent>
      <p:pic>
        <p:nvPicPr>
          <p:cNvPr id="3" name="Picture 2">
            <a:extLst>
              <a:ext uri="{FF2B5EF4-FFF2-40B4-BE49-F238E27FC236}">
                <a16:creationId xmlns:a16="http://schemas.microsoft.com/office/drawing/2014/main" id="{388E8FF0-4498-844B-AC56-3120A46874D7}"/>
              </a:ext>
            </a:extLst>
          </p:cNvPr>
          <p:cNvPicPr>
            <a:picLocks noChangeAspect="1"/>
          </p:cNvPicPr>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26860260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5476</TotalTime>
  <Words>819</Words>
  <Application>Microsoft Macintosh PowerPoint</Application>
  <PresentationFormat>On-screen Show (4:3)</PresentationFormat>
  <Paragraphs>52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BradPatricia</dc:creator>
  <cp:lastModifiedBy>Kevin Nies</cp:lastModifiedBy>
  <cp:revision>37</cp:revision>
  <dcterms:created xsi:type="dcterms:W3CDTF">2019-03-01T23:19:18Z</dcterms:created>
  <dcterms:modified xsi:type="dcterms:W3CDTF">2019-11-10T14:14:11Z</dcterms:modified>
</cp:coreProperties>
</file>