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60" r:id="rId4"/>
    <p:sldId id="263" r:id="rId5"/>
    <p:sldId id="284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80" r:id="rId21"/>
    <p:sldId id="281" r:id="rId22"/>
    <p:sldId id="283" r:id="rId23"/>
    <p:sldId id="276" r:id="rId24"/>
    <p:sldId id="279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674" autoAdjust="0"/>
  </p:normalViewPr>
  <p:slideViewPr>
    <p:cSldViewPr>
      <p:cViewPr>
        <p:scale>
          <a:sx n="200" d="100"/>
          <a:sy n="2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3F698-2D78-4D49-801A-F2C4F89420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ECD71-C0F1-41D7-A9DF-25664B74D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ECD71-C0F1-41D7-A9DF-25664B74D0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ECD71-C0F1-41D7-A9DF-25664B74D0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2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ECD71-C0F1-41D7-A9DF-25664B74D0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8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4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8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8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0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4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8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2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3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0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8DAE3-809F-4819-BFA7-27292BE542B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F8E1B-FD86-4D60-9840-A3007A4D7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text/236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rom/2/2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mac/2/3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jc/2/1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jc/2/1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jc/2/1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ff/lr/4/4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ollation.folger.edu/2013/04/first-folios-online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dreads.com/author/show/7415.Harlan_Ellison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firstfolio.bodleian.ox.ac.uk/text/29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empus Sans ITC" panose="04020404030D07020202" pitchFamily="82" charset="0"/>
              </a:rPr>
              <a:t>Acting from the First </a:t>
            </a:r>
            <a:r>
              <a:rPr lang="en-US" b="1" dirty="0" smtClean="0">
                <a:latin typeface="Tempus Sans ITC" panose="04020404030D07020202" pitchFamily="82" charset="0"/>
              </a:rPr>
              <a:t>Folio</a:t>
            </a:r>
            <a:br>
              <a:rPr lang="en-US" b="1" dirty="0" smtClean="0">
                <a:latin typeface="Tempus Sans ITC" panose="04020404030D07020202" pitchFamily="82" charset="0"/>
              </a:rPr>
            </a:br>
            <a:r>
              <a:rPr lang="en-US" b="1" dirty="0" smtClean="0">
                <a:latin typeface="Tempus Sans ITC" panose="04020404030D07020202" pitchFamily="82" charset="0"/>
              </a:rPr>
              <a:t> </a:t>
            </a:r>
            <a:br>
              <a:rPr lang="en-US" b="1" dirty="0" smtClean="0">
                <a:latin typeface="Tempus Sans ITC" panose="04020404030D07020202" pitchFamily="82" charset="0"/>
              </a:rPr>
            </a:br>
            <a:r>
              <a:rPr lang="en-US" b="1" dirty="0" smtClean="0">
                <a:latin typeface="Tempus Sans ITC" panose="04020404030D07020202" pitchFamily="82" charset="0"/>
              </a:rPr>
              <a:t>A Workshop</a:t>
            </a:r>
            <a:br>
              <a:rPr lang="en-US" b="1" dirty="0" smtClean="0">
                <a:latin typeface="Tempus Sans ITC" panose="04020404030D07020202" pitchFamily="82" charset="0"/>
              </a:rPr>
            </a:br>
            <a:r>
              <a:rPr lang="en-US" b="1" dirty="0" smtClean="0">
                <a:latin typeface="Tempus Sans ITC" panose="04020404030D07020202" pitchFamily="82" charset="0"/>
              </a:rPr>
              <a:t>By Joe Penczak</a:t>
            </a:r>
            <a:r>
              <a:rPr lang="en-US" dirty="0" smtClean="0">
                <a:latin typeface="Tempus Sans ITC" panose="04020404030D07020202" pitchFamily="82" charset="0"/>
              </a:rPr>
              <a:t>: </a:t>
            </a:r>
            <a:br>
              <a:rPr lang="en-US" dirty="0" smtClean="0">
                <a:latin typeface="Tempus Sans ITC" panose="04020404030D07020202" pitchFamily="82" charset="0"/>
              </a:rPr>
            </a:br>
            <a:r>
              <a:rPr lang="en-US" dirty="0">
                <a:latin typeface="Tempus Sans ITC" panose="04020404030D07020202" pitchFamily="82" charset="0"/>
              </a:rPr>
              <a:t/>
            </a:r>
            <a:br>
              <a:rPr lang="en-US" dirty="0">
                <a:latin typeface="Tempus Sans ITC" panose="04020404030D07020202" pitchFamily="82" charset="0"/>
              </a:rPr>
            </a:br>
            <a:endParaRPr lang="en-US" dirty="0">
              <a:latin typeface="Tempus Sans ITC" panose="04020404030D07020202" pitchFamily="82" charset="0"/>
            </a:endParaRP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Geared to practitioners and teachers, this session works with the acting clues provided by the First Folio – punctuation, original practices and direct addresses to the audience – to bring to life the performance styles of Shakespeare’s company. 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pPr lvl="1"/>
            <a:r>
              <a:rPr lang="en-US" sz="1600" dirty="0" smtClean="0"/>
              <a:t>Standardizing Prefixes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10357"/>
              </p:ext>
            </p:extLst>
          </p:nvPr>
        </p:nvGraphicFramePr>
        <p:xfrm>
          <a:off x="1295400" y="1371600"/>
          <a:ext cx="6172199" cy="317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7"/>
                <a:gridCol w="4641533"/>
                <a:gridCol w="990599"/>
              </a:tblGrid>
              <a:tr h="3529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Location/Incident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Prefix</a:t>
                      </a:r>
                    </a:p>
                  </a:txBody>
                  <a:tcPr/>
                </a:tc>
              </a:tr>
              <a:tr h="23205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1.1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street fight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Wife</a:t>
                      </a:r>
                      <a:endParaRPr lang="en-US" sz="1000" dirty="0"/>
                    </a:p>
                  </a:txBody>
                  <a:tcPr/>
                </a:tc>
              </a:tr>
              <a:tr h="37708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1.3  a</a:t>
                      </a:r>
                    </a:p>
                    <a:p>
                      <a:r>
                        <a:rPr lang="en-US" sz="1000" dirty="0" smtClean="0"/>
                        <a:t>        b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Asking for and starting to talk to Juliet </a:t>
                      </a:r>
                    </a:p>
                    <a:p>
                      <a:r>
                        <a:rPr lang="en-US" sz="1000" dirty="0" smtClean="0"/>
                        <a:t>getting the nurse to stop talking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Wife</a:t>
                      </a:r>
                    </a:p>
                    <a:p>
                      <a:r>
                        <a:rPr lang="en-US" sz="1000" dirty="0" smtClean="0"/>
                        <a:t>Old Lady</a:t>
                      </a:r>
                      <a:endParaRPr lang="en-US" sz="1000" dirty="0"/>
                    </a:p>
                  </a:txBody>
                  <a:tcPr/>
                </a:tc>
              </a:tr>
              <a:tr h="22620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3.1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death of her nephew Tybalt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Capulet Wife</a:t>
                      </a:r>
                      <a:endParaRPr lang="en-US" sz="1000" dirty="0"/>
                    </a:p>
                  </a:txBody>
                  <a:tcPr/>
                </a:tc>
              </a:tr>
              <a:tr h="23205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3.4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Dealing with Paris and her husband about the wedding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Lady</a:t>
                      </a:r>
                      <a:endParaRPr lang="en-US" sz="1000" dirty="0"/>
                    </a:p>
                  </a:txBody>
                  <a:tcPr/>
                </a:tc>
              </a:tr>
              <a:tr h="66715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3.5 a</a:t>
                      </a:r>
                    </a:p>
                    <a:p>
                      <a:pPr algn="ctr"/>
                      <a:r>
                        <a:rPr lang="en-US" sz="1000" dirty="0" smtClean="0"/>
                        <a:t>       b</a:t>
                      </a:r>
                    </a:p>
                    <a:p>
                      <a:pPr algn="ctr"/>
                      <a:r>
                        <a:rPr lang="en-US" sz="1000" dirty="0" smtClean="0"/>
                        <a:t>      c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d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First comforting</a:t>
                      </a:r>
                      <a:r>
                        <a:rPr lang="en-US" sz="1000" baseline="0" dirty="0" smtClean="0"/>
                        <a:t> Juliet</a:t>
                      </a:r>
                    </a:p>
                    <a:p>
                      <a:r>
                        <a:rPr lang="en-US" sz="1000" baseline="0" dirty="0" smtClean="0"/>
                        <a:t>Giving Juliet the news that she is to marry Paris</a:t>
                      </a:r>
                    </a:p>
                    <a:p>
                      <a:r>
                        <a:rPr lang="en-US" sz="1000" baseline="0" dirty="0" smtClean="0"/>
                        <a:t>Capulet’s entry, having failed to get her agreement</a:t>
                      </a:r>
                    </a:p>
                    <a:p>
                      <a:r>
                        <a:rPr lang="en-US" sz="1000" baseline="0" dirty="0" err="1" smtClean="0"/>
                        <a:t>Exeiting</a:t>
                      </a:r>
                      <a:r>
                        <a:rPr lang="en-US" sz="1000" baseline="0" dirty="0" smtClean="0"/>
                        <a:t> after Capulet, telling Juliet not to talk to her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Lady</a:t>
                      </a:r>
                    </a:p>
                    <a:p>
                      <a:r>
                        <a:rPr lang="en-US" sz="1000" dirty="0" smtClean="0"/>
                        <a:t>Mother</a:t>
                      </a:r>
                    </a:p>
                    <a:p>
                      <a:r>
                        <a:rPr lang="en-US" sz="1000" dirty="0" smtClean="0"/>
                        <a:t>Lady </a:t>
                      </a:r>
                    </a:p>
                    <a:p>
                      <a:r>
                        <a:rPr lang="en-US" sz="1000" dirty="0" smtClean="0"/>
                        <a:t>Mother</a:t>
                      </a:r>
                      <a:endParaRPr lang="en-US" sz="1000" dirty="0"/>
                    </a:p>
                  </a:txBody>
                  <a:tcPr/>
                </a:tc>
              </a:tr>
              <a:tr h="23205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4.3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Offering to help Juliet with the wedding dress preparations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Mother</a:t>
                      </a:r>
                      <a:endParaRPr lang="en-US" sz="1000" dirty="0"/>
                    </a:p>
                  </a:txBody>
                  <a:tcPr/>
                </a:tc>
              </a:tr>
              <a:tr h="37708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4.5 </a:t>
                      </a:r>
                      <a:r>
                        <a:rPr lang="en-US" sz="1000" baseline="0" dirty="0" smtClean="0"/>
                        <a:t> a</a:t>
                      </a:r>
                    </a:p>
                    <a:p>
                      <a:r>
                        <a:rPr lang="en-US" sz="1000" baseline="0" dirty="0" smtClean="0"/>
                        <a:t>        b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Preparing for the wedding festivities</a:t>
                      </a:r>
                    </a:p>
                    <a:p>
                      <a:r>
                        <a:rPr lang="en-US" sz="1000" dirty="0" smtClean="0"/>
                        <a:t>Mourning for the daughter</a:t>
                      </a:r>
                      <a:r>
                        <a:rPr lang="en-US" sz="1000" baseline="0" dirty="0" smtClean="0"/>
                        <a:t> she believes to be dead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Lady</a:t>
                      </a:r>
                    </a:p>
                    <a:p>
                      <a:r>
                        <a:rPr lang="en-US" sz="1000" dirty="0" smtClean="0"/>
                        <a:t>Mother</a:t>
                      </a:r>
                      <a:endParaRPr lang="en-US" sz="1000" dirty="0"/>
                    </a:p>
                  </a:txBody>
                  <a:tcPr/>
                </a:tc>
              </a:tr>
              <a:tr h="3529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5.3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Seeing Juliet dead in the tomb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Wife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324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pPr lvl="1"/>
            <a:r>
              <a:rPr lang="en-US" sz="1600" dirty="0" smtClean="0"/>
              <a:t>Standardizing </a:t>
            </a:r>
            <a:r>
              <a:rPr lang="en-US" sz="1600" dirty="0" smtClean="0"/>
              <a:t>Prefixes</a:t>
            </a:r>
            <a:endParaRPr lang="en-US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179761"/>
              </p:ext>
            </p:extLst>
          </p:nvPr>
        </p:nvGraphicFramePr>
        <p:xfrm>
          <a:off x="1371600" y="1600200"/>
          <a:ext cx="6096001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4724400"/>
                <a:gridCol w="838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Scene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Location/Incident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Prefix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2.1  </a:t>
                      </a:r>
                      <a:r>
                        <a:rPr lang="en-US" sz="1000" baseline="0" dirty="0" smtClean="0"/>
                        <a:t> a</a:t>
                      </a:r>
                      <a:endParaRPr lang="en-US" sz="1000" dirty="0" smtClean="0"/>
                    </a:p>
                    <a:p>
                      <a:r>
                        <a:rPr lang="en-US" sz="1000" dirty="0" smtClean="0"/>
                        <a:t>         b</a:t>
                      </a:r>
                    </a:p>
                    <a:p>
                      <a:r>
                        <a:rPr lang="en-US" sz="1000" dirty="0" smtClean="0"/>
                        <a:t>         c</a:t>
                      </a:r>
                    </a:p>
                    <a:p>
                      <a:r>
                        <a:rPr lang="en-US" sz="1000" dirty="0" smtClean="0"/>
                        <a:t>         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Teasing</a:t>
                      </a:r>
                      <a:r>
                        <a:rPr lang="en-US" sz="1000" baseline="0" dirty="0" smtClean="0"/>
                        <a:t> and bragging with Titania’s fairy</a:t>
                      </a:r>
                    </a:p>
                    <a:p>
                      <a:r>
                        <a:rPr lang="en-US" sz="1000" baseline="0" dirty="0" smtClean="0"/>
                        <a:t>With angry Oberon, who wants revenge on Titania</a:t>
                      </a:r>
                    </a:p>
                    <a:p>
                      <a:r>
                        <a:rPr lang="en-US" sz="1000" baseline="0" dirty="0" smtClean="0"/>
                        <a:t>Leaving/returning to Oberon with the magic herb</a:t>
                      </a:r>
                    </a:p>
                    <a:p>
                      <a:r>
                        <a:rPr lang="en-US" sz="1000" baseline="0" dirty="0" smtClean="0"/>
                        <a:t>Finding and putting the spell on Lysander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Robin</a:t>
                      </a:r>
                    </a:p>
                    <a:p>
                      <a:r>
                        <a:rPr lang="en-US" sz="1000" dirty="0" smtClean="0"/>
                        <a:t>Pucke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3.1   a</a:t>
                      </a:r>
                    </a:p>
                    <a:p>
                      <a:r>
                        <a:rPr lang="en-US" sz="1000" dirty="0" smtClean="0"/>
                        <a:t>         b</a:t>
                      </a:r>
                    </a:p>
                    <a:p>
                      <a:r>
                        <a:rPr lang="en-US" sz="1000" dirty="0" smtClean="0"/>
                        <a:t>         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First</a:t>
                      </a:r>
                      <a:r>
                        <a:rPr lang="en-US" sz="1000" baseline="0" dirty="0" smtClean="0"/>
                        <a:t> words about the Mechanicals and their lay</a:t>
                      </a:r>
                    </a:p>
                    <a:p>
                      <a:r>
                        <a:rPr lang="en-US" sz="1000" baseline="0" dirty="0" smtClean="0"/>
                        <a:t>Talking bout turning Bottom to a ‘stranger Piramus’</a:t>
                      </a:r>
                    </a:p>
                    <a:p>
                      <a:r>
                        <a:rPr lang="en-US" sz="1000" baseline="0" dirty="0" smtClean="0"/>
                        <a:t>Chasing the Mechanicals and Bottom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Robin</a:t>
                      </a:r>
                    </a:p>
                    <a:p>
                      <a:r>
                        <a:rPr lang="en-US" sz="1000" dirty="0" smtClean="0"/>
                        <a:t>Pucke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3.2 a</a:t>
                      </a:r>
                    </a:p>
                    <a:p>
                      <a:pPr algn="ctr"/>
                      <a:r>
                        <a:rPr lang="en-US" sz="1000" dirty="0" smtClean="0"/>
                        <a:t>       b</a:t>
                      </a:r>
                    </a:p>
                    <a:p>
                      <a:pPr algn="ctr"/>
                      <a:r>
                        <a:rPr lang="en-US" sz="1000" dirty="0" smtClean="0"/>
                        <a:t>      c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d 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e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f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g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      h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Telling Oberon about</a:t>
                      </a:r>
                      <a:r>
                        <a:rPr lang="en-US" sz="1000" baseline="0" dirty="0" smtClean="0"/>
                        <a:t> Titania, Bottom and the mechanicals</a:t>
                      </a:r>
                    </a:p>
                    <a:p>
                      <a:r>
                        <a:rPr lang="en-US" sz="1000" baseline="0" dirty="0" smtClean="0"/>
                        <a:t>Reproaching Oberon for doubting that he had “magicked” the mortals, too</a:t>
                      </a:r>
                    </a:p>
                    <a:p>
                      <a:r>
                        <a:rPr lang="en-US" sz="1000" baseline="0" dirty="0" smtClean="0"/>
                        <a:t>Realizing he has “magicked” the wrong man</a:t>
                      </a:r>
                    </a:p>
                    <a:p>
                      <a:r>
                        <a:rPr lang="en-US" sz="1000" baseline="0" dirty="0" smtClean="0"/>
                        <a:t>Blamed by Oberon for getting the wrong man and told to get Helena</a:t>
                      </a:r>
                    </a:p>
                    <a:p>
                      <a:r>
                        <a:rPr lang="en-US" sz="1000" baseline="0" dirty="0" smtClean="0"/>
                        <a:t>Bringing her in</a:t>
                      </a:r>
                    </a:p>
                    <a:p>
                      <a:r>
                        <a:rPr lang="en-US" sz="1000" baseline="0" dirty="0" smtClean="0"/>
                        <a:t>Correctly blaming Oberon after all the lovers quarrel</a:t>
                      </a:r>
                    </a:p>
                    <a:p>
                      <a:r>
                        <a:rPr lang="en-US" sz="1000" baseline="0" dirty="0" smtClean="0"/>
                        <a:t>Creating the overcast night spell</a:t>
                      </a:r>
                    </a:p>
                    <a:p>
                      <a:r>
                        <a:rPr lang="en-US" sz="1000" baseline="0" dirty="0" smtClean="0"/>
                        <a:t>Teasing the lovers/releasing Lysander from the spell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Pucker</a:t>
                      </a:r>
                    </a:p>
                    <a:p>
                      <a:r>
                        <a:rPr lang="en-US" sz="1000" dirty="0" smtClean="0"/>
                        <a:t>Robin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</a:p>
                    <a:p>
                      <a:r>
                        <a:rPr lang="en-US" sz="1000" dirty="0" smtClean="0"/>
                        <a:t>Pucke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</a:p>
                    <a:p>
                      <a:r>
                        <a:rPr lang="en-US" sz="1000" dirty="0" smtClean="0"/>
                        <a:t>“</a:t>
                      </a:r>
                    </a:p>
                    <a:p>
                      <a:r>
                        <a:rPr lang="en-US" sz="1000" dirty="0" smtClean="0"/>
                        <a:t>Robin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4.1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With the reunited Oberon and Titania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Robin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5.1   a</a:t>
                      </a:r>
                    </a:p>
                    <a:p>
                      <a:r>
                        <a:rPr lang="en-US" sz="1000" baseline="0" dirty="0" smtClean="0"/>
                        <a:t>        b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First entry to Theseus’ palace,</a:t>
                      </a:r>
                      <a:r>
                        <a:rPr lang="en-US" sz="1000" baseline="0" dirty="0" smtClean="0"/>
                        <a:t> with “broom to clean”</a:t>
                      </a:r>
                    </a:p>
                    <a:p>
                      <a:r>
                        <a:rPr lang="en-US" sz="1000" baseline="0" dirty="0" smtClean="0"/>
                        <a:t>Final farewell to the audience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Pucke</a:t>
                      </a:r>
                    </a:p>
                    <a:p>
                      <a:r>
                        <a:rPr lang="en-US" sz="1000" dirty="0" smtClean="0"/>
                        <a:t>Robin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324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400" dirty="0" smtClean="0"/>
              <a:t>Changing Stage Directions </a:t>
            </a:r>
            <a:r>
              <a:rPr lang="en-US" sz="1400" dirty="0"/>
              <a:t> </a:t>
            </a:r>
            <a:r>
              <a:rPr lang="en-US" sz="1000" dirty="0">
                <a:hlinkClick r:id="rId2"/>
              </a:rPr>
              <a:t>http://</a:t>
            </a:r>
            <a:r>
              <a:rPr lang="en-US" sz="1000" dirty="0" smtClean="0">
                <a:hlinkClick r:id="rId2"/>
              </a:rPr>
              <a:t>firstfolio.bodleian.ox.ac.uk/text/236</a:t>
            </a:r>
            <a:r>
              <a:rPr lang="en-US" sz="1000" dirty="0" smtClean="0"/>
              <a:t> </a:t>
            </a:r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r>
              <a:rPr lang="en-US" sz="1100" b="1" dirty="0"/>
              <a:t>Pet. </a:t>
            </a:r>
            <a:r>
              <a:rPr lang="en-US" sz="1100" dirty="0"/>
              <a:t>Now by the world, it is a </a:t>
            </a:r>
            <a:r>
              <a:rPr lang="en-US" sz="1100" dirty="0" err="1"/>
              <a:t>lustie</a:t>
            </a:r>
            <a:r>
              <a:rPr lang="en-US" sz="1100" dirty="0"/>
              <a:t> Wench,</a:t>
            </a:r>
          </a:p>
          <a:p>
            <a:r>
              <a:rPr lang="en-US" sz="1100" dirty="0"/>
              <a:t>I </a:t>
            </a:r>
            <a:r>
              <a:rPr lang="en-US" sz="1100" dirty="0" err="1"/>
              <a:t>loue</a:t>
            </a:r>
            <a:r>
              <a:rPr lang="en-US" sz="1100" dirty="0"/>
              <a:t> her ten times more then ere I did,</a:t>
            </a:r>
          </a:p>
          <a:p>
            <a:r>
              <a:rPr lang="en-US" sz="1100" dirty="0"/>
              <a:t>Oh how I long to </a:t>
            </a:r>
            <a:r>
              <a:rPr lang="en-US" sz="1100" dirty="0" err="1"/>
              <a:t>haue</a:t>
            </a:r>
            <a:r>
              <a:rPr lang="en-US" sz="1100" dirty="0"/>
              <a:t> some chat with her.</a:t>
            </a:r>
          </a:p>
          <a:p>
            <a:r>
              <a:rPr lang="en-US" sz="1100" b="1" dirty="0"/>
              <a:t>Bap. </a:t>
            </a:r>
            <a:r>
              <a:rPr lang="en-US" sz="1100" dirty="0" err="1"/>
              <a:t>Wel</a:t>
            </a:r>
            <a:r>
              <a:rPr lang="en-US" sz="1100" dirty="0"/>
              <a:t> go with me, and be not so discomfited.</a:t>
            </a:r>
          </a:p>
          <a:p>
            <a:r>
              <a:rPr lang="en-US" sz="1100" dirty="0"/>
              <a:t>Proceed in </a:t>
            </a:r>
            <a:r>
              <a:rPr lang="en-US" sz="1100" dirty="0" err="1"/>
              <a:t>practise</a:t>
            </a:r>
            <a:r>
              <a:rPr lang="en-US" sz="1100" dirty="0"/>
              <a:t> with my </a:t>
            </a:r>
            <a:r>
              <a:rPr lang="en-US" sz="1100" dirty="0" err="1"/>
              <a:t>yonger</a:t>
            </a:r>
            <a:r>
              <a:rPr lang="en-US" sz="1100" dirty="0"/>
              <a:t> daughter,</a:t>
            </a:r>
          </a:p>
          <a:p>
            <a:r>
              <a:rPr lang="en-US" sz="1100" dirty="0"/>
              <a:t>She's apt to </a:t>
            </a:r>
            <a:r>
              <a:rPr lang="en-US" sz="1100" dirty="0" err="1"/>
              <a:t>learne</a:t>
            </a:r>
            <a:r>
              <a:rPr lang="en-US" sz="1100" dirty="0"/>
              <a:t>, and </a:t>
            </a:r>
            <a:r>
              <a:rPr lang="en-US" sz="1100" dirty="0" err="1"/>
              <a:t>thankefull</a:t>
            </a:r>
            <a:r>
              <a:rPr lang="en-US" sz="1100" dirty="0"/>
              <a:t> for good </a:t>
            </a:r>
            <a:r>
              <a:rPr lang="en-US" sz="1100" dirty="0" err="1"/>
              <a:t>turnes</a:t>
            </a:r>
            <a:r>
              <a:rPr lang="en-US" sz="1100" dirty="0"/>
              <a:t>:</a:t>
            </a:r>
          </a:p>
          <a:p>
            <a:r>
              <a:rPr lang="en-US" sz="1100" dirty="0" err="1"/>
              <a:t>Signior</a:t>
            </a:r>
            <a:r>
              <a:rPr lang="en-US" sz="1100" dirty="0"/>
              <a:t> </a:t>
            </a:r>
            <a:r>
              <a:rPr lang="en-US" sz="1100" i="1" dirty="0" err="1"/>
              <a:t>Petruchio</a:t>
            </a:r>
            <a:r>
              <a:rPr lang="en-US" sz="1100" dirty="0"/>
              <a:t>, will you go with vs,</a:t>
            </a:r>
          </a:p>
          <a:p>
            <a:r>
              <a:rPr lang="en-US" sz="1100" dirty="0"/>
              <a:t>Or shall I send my daughter </a:t>
            </a:r>
            <a:r>
              <a:rPr lang="en-US" sz="1100" i="1" dirty="0"/>
              <a:t>Kate </a:t>
            </a:r>
            <a:r>
              <a:rPr lang="en-US" sz="1100" dirty="0"/>
              <a:t>to you.</a:t>
            </a:r>
          </a:p>
          <a:p>
            <a:r>
              <a:rPr lang="en-US" sz="1100" b="1" i="1" dirty="0">
                <a:solidFill>
                  <a:srgbClr val="FF0000"/>
                </a:solidFill>
              </a:rPr>
              <a:t>Exit. </a:t>
            </a:r>
            <a:r>
              <a:rPr lang="en-US" sz="1100" b="1" i="1" dirty="0" err="1">
                <a:solidFill>
                  <a:srgbClr val="FF0000"/>
                </a:solidFill>
              </a:rPr>
              <a:t>Manet</a:t>
            </a:r>
            <a:r>
              <a:rPr lang="en-US" sz="1100" b="1" i="1" dirty="0">
                <a:solidFill>
                  <a:srgbClr val="FF0000"/>
                </a:solidFill>
              </a:rPr>
              <a:t> </a:t>
            </a:r>
            <a:r>
              <a:rPr lang="en-US" sz="1100" b="1" i="1" dirty="0" err="1">
                <a:solidFill>
                  <a:srgbClr val="FF0000"/>
                </a:solidFill>
              </a:rPr>
              <a:t>Petruchio</a:t>
            </a:r>
            <a:r>
              <a:rPr lang="en-US" sz="1100" b="1" i="1" dirty="0">
                <a:solidFill>
                  <a:srgbClr val="FF0000"/>
                </a:solidFill>
              </a:rPr>
              <a:t>.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1100" b="1" dirty="0"/>
              <a:t>Pet. </a:t>
            </a:r>
            <a:r>
              <a:rPr lang="en-US" sz="1100" dirty="0"/>
              <a:t>I pray you do. Ile attend her </a:t>
            </a:r>
            <a:r>
              <a:rPr lang="en-US" sz="1100" dirty="0" err="1"/>
              <a:t>heere</a:t>
            </a:r>
            <a:r>
              <a:rPr lang="en-US" sz="1100" dirty="0" smtClean="0"/>
              <a:t>,</a:t>
            </a:r>
          </a:p>
          <a:p>
            <a:r>
              <a:rPr lang="en-US" sz="1100" dirty="0" smtClean="0"/>
              <a:t>_________________________________________________________________</a:t>
            </a:r>
          </a:p>
          <a:p>
            <a:r>
              <a:rPr lang="en-US" sz="1100" b="1" dirty="0" err="1"/>
              <a:t>Pet.</a:t>
            </a:r>
            <a:r>
              <a:rPr lang="en-US" sz="1100" dirty="0" err="1"/>
              <a:t>Marry</a:t>
            </a:r>
            <a:r>
              <a:rPr lang="en-US" sz="1100" dirty="0"/>
              <a:t> so I </a:t>
            </a:r>
            <a:r>
              <a:rPr lang="en-US" sz="1100" dirty="0" err="1"/>
              <a:t>meane</a:t>
            </a:r>
            <a:r>
              <a:rPr lang="en-US" sz="1100" dirty="0"/>
              <a:t> sweet </a:t>
            </a:r>
            <a:r>
              <a:rPr lang="en-US" sz="1100" b="1" i="1" dirty="0">
                <a:solidFill>
                  <a:srgbClr val="FF0000"/>
                </a:solidFill>
              </a:rPr>
              <a:t>Katherine </a:t>
            </a:r>
            <a:r>
              <a:rPr lang="en-US" sz="1100" dirty="0"/>
              <a:t>in </a:t>
            </a:r>
            <a:r>
              <a:rPr lang="en-US" sz="1100" dirty="0">
                <a:solidFill>
                  <a:srgbClr val="00B050"/>
                </a:solidFill>
              </a:rPr>
              <a:t>thy</a:t>
            </a:r>
            <a:r>
              <a:rPr lang="en-US" sz="1100" dirty="0"/>
              <a:t> bed:</a:t>
            </a:r>
          </a:p>
          <a:p>
            <a:r>
              <a:rPr lang="en-US" sz="1100" dirty="0"/>
              <a:t>And therefore setting all this chat aside,</a:t>
            </a:r>
          </a:p>
          <a:p>
            <a:r>
              <a:rPr lang="en-US" sz="1100" dirty="0"/>
              <a:t>Thus in </a:t>
            </a:r>
            <a:r>
              <a:rPr lang="en-US" sz="1100" dirty="0" err="1"/>
              <a:t>plaine</a:t>
            </a:r>
            <a:r>
              <a:rPr lang="en-US" sz="1100" dirty="0"/>
              <a:t> </a:t>
            </a:r>
            <a:r>
              <a:rPr lang="en-US" sz="1100" dirty="0" err="1"/>
              <a:t>termes</a:t>
            </a:r>
            <a:r>
              <a:rPr lang="en-US" sz="1100" dirty="0"/>
              <a:t>: </a:t>
            </a:r>
            <a:r>
              <a:rPr lang="en-US" sz="1100" dirty="0">
                <a:solidFill>
                  <a:srgbClr val="00B050"/>
                </a:solidFill>
              </a:rPr>
              <a:t>your</a:t>
            </a:r>
            <a:r>
              <a:rPr lang="en-US" sz="1100" dirty="0"/>
              <a:t> father hath consented</a:t>
            </a:r>
          </a:p>
          <a:p>
            <a:r>
              <a:rPr lang="en-US" sz="1100" dirty="0"/>
              <a:t>That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 shall be my wife; </a:t>
            </a:r>
            <a:r>
              <a:rPr lang="en-US" sz="1100" dirty="0">
                <a:solidFill>
                  <a:srgbClr val="00B050"/>
                </a:solidFill>
              </a:rPr>
              <a:t>your</a:t>
            </a:r>
            <a:r>
              <a:rPr lang="en-US" sz="1100" dirty="0"/>
              <a:t> dowry greed on,</a:t>
            </a:r>
          </a:p>
          <a:p>
            <a:r>
              <a:rPr lang="en-US" sz="1100" dirty="0"/>
              <a:t>And will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, </a:t>
            </a:r>
            <a:r>
              <a:rPr lang="en-US" sz="1100" dirty="0" err="1"/>
              <a:t>nill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, I will marry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.</a:t>
            </a:r>
          </a:p>
          <a:p>
            <a:r>
              <a:rPr lang="en-US" sz="1100" dirty="0"/>
              <a:t>Now </a:t>
            </a:r>
            <a:r>
              <a:rPr lang="en-US" sz="1100" i="1" dirty="0"/>
              <a:t>Kate</a:t>
            </a:r>
            <a:r>
              <a:rPr lang="en-US" sz="1100" dirty="0"/>
              <a:t>, I am a husband for </a:t>
            </a:r>
            <a:r>
              <a:rPr lang="en-US" sz="1100" dirty="0">
                <a:solidFill>
                  <a:srgbClr val="00B050"/>
                </a:solidFill>
              </a:rPr>
              <a:t>your</a:t>
            </a:r>
            <a:r>
              <a:rPr lang="en-US" sz="1100" dirty="0"/>
              <a:t> </a:t>
            </a:r>
            <a:r>
              <a:rPr lang="en-US" sz="1100" dirty="0" err="1"/>
              <a:t>turne</a:t>
            </a:r>
            <a:r>
              <a:rPr lang="en-US" sz="1100" dirty="0"/>
              <a:t>,</a:t>
            </a:r>
          </a:p>
          <a:p>
            <a:r>
              <a:rPr lang="en-US" sz="1100" dirty="0"/>
              <a:t>For by this light, whereby I see </a:t>
            </a:r>
            <a:r>
              <a:rPr lang="en-US" sz="1100" b="1" dirty="0">
                <a:solidFill>
                  <a:srgbClr val="00B050"/>
                </a:solidFill>
              </a:rPr>
              <a:t>thy beauty</a:t>
            </a:r>
            <a:r>
              <a:rPr lang="en-US" sz="1100" dirty="0"/>
              <a:t>,</a:t>
            </a:r>
          </a:p>
          <a:p>
            <a:r>
              <a:rPr lang="en-US" sz="1100" b="1" dirty="0">
                <a:solidFill>
                  <a:srgbClr val="00B050"/>
                </a:solidFill>
              </a:rPr>
              <a:t>Thy beauty </a:t>
            </a:r>
            <a:r>
              <a:rPr lang="en-US" sz="1100" dirty="0"/>
              <a:t>that doth make me like </a:t>
            </a:r>
            <a:r>
              <a:rPr lang="en-US" sz="1100" dirty="0">
                <a:solidFill>
                  <a:srgbClr val="00B050"/>
                </a:solidFill>
              </a:rPr>
              <a:t>thee</a:t>
            </a:r>
            <a:r>
              <a:rPr lang="en-US" sz="1100" dirty="0"/>
              <a:t> well</a:t>
            </a:r>
          </a:p>
          <a:p>
            <a:r>
              <a:rPr lang="en-US" sz="1100" dirty="0">
                <a:solidFill>
                  <a:srgbClr val="00B050"/>
                </a:solidFill>
              </a:rPr>
              <a:t>Thou</a:t>
            </a:r>
            <a:r>
              <a:rPr lang="en-US" sz="1100" dirty="0"/>
              <a:t> must be married to no man but me,</a:t>
            </a:r>
          </a:p>
          <a:p>
            <a:r>
              <a:rPr lang="en-US" sz="1100" b="1" i="1" dirty="0">
                <a:solidFill>
                  <a:srgbClr val="FF0000"/>
                </a:solidFill>
              </a:rPr>
              <a:t>Enter </a:t>
            </a:r>
            <a:r>
              <a:rPr lang="en-US" sz="1100" b="1" i="1" dirty="0" err="1">
                <a:solidFill>
                  <a:srgbClr val="FF0000"/>
                </a:solidFill>
              </a:rPr>
              <a:t>Baptista</a:t>
            </a:r>
            <a:r>
              <a:rPr lang="en-US" sz="1100" b="1" i="1" dirty="0">
                <a:solidFill>
                  <a:srgbClr val="FF0000"/>
                </a:solidFill>
              </a:rPr>
              <a:t>, </a:t>
            </a:r>
            <a:r>
              <a:rPr lang="en-US" sz="1100" b="1" i="1" dirty="0" err="1">
                <a:solidFill>
                  <a:srgbClr val="FF0000"/>
                </a:solidFill>
              </a:rPr>
              <a:t>Gremio</a:t>
            </a:r>
            <a:r>
              <a:rPr lang="en-US" sz="1100" b="1" i="1" dirty="0">
                <a:solidFill>
                  <a:srgbClr val="FF0000"/>
                </a:solidFill>
              </a:rPr>
              <a:t>, </a:t>
            </a:r>
            <a:r>
              <a:rPr lang="en-US" sz="1100" b="1" i="1" dirty="0" err="1">
                <a:solidFill>
                  <a:srgbClr val="FF0000"/>
                </a:solidFill>
              </a:rPr>
              <a:t>Trayno</a:t>
            </a:r>
            <a:r>
              <a:rPr lang="en-US" sz="1100" b="1" i="1" dirty="0">
                <a:solidFill>
                  <a:srgbClr val="FF0000"/>
                </a:solidFill>
              </a:rPr>
              <a:t>.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1100" dirty="0"/>
              <a:t>For I am he am borne to tame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 </a:t>
            </a:r>
            <a:r>
              <a:rPr lang="en-US" sz="1100" i="1" dirty="0"/>
              <a:t>Kate</a:t>
            </a:r>
            <a:r>
              <a:rPr lang="en-US" sz="1100" dirty="0"/>
              <a:t>,</a:t>
            </a:r>
          </a:p>
          <a:p>
            <a:r>
              <a:rPr lang="en-US" sz="1100" dirty="0"/>
              <a:t>And bring </a:t>
            </a:r>
            <a:r>
              <a:rPr lang="en-US" sz="1100" dirty="0">
                <a:solidFill>
                  <a:srgbClr val="00B050"/>
                </a:solidFill>
              </a:rPr>
              <a:t>you</a:t>
            </a:r>
            <a:r>
              <a:rPr lang="en-US" sz="1100" dirty="0"/>
              <a:t> from a </a:t>
            </a:r>
            <a:r>
              <a:rPr lang="en-US" sz="1100" dirty="0" err="1"/>
              <a:t>wilde</a:t>
            </a:r>
            <a:r>
              <a:rPr lang="en-US" sz="1100" dirty="0"/>
              <a:t> </a:t>
            </a:r>
            <a:r>
              <a:rPr lang="en-US" sz="1100" i="1" dirty="0"/>
              <a:t>Kate </a:t>
            </a:r>
            <a:r>
              <a:rPr lang="en-US" sz="1100" dirty="0"/>
              <a:t>to a </a:t>
            </a:r>
            <a:r>
              <a:rPr lang="en-US" sz="1100" i="1" dirty="0"/>
              <a:t>Kate</a:t>
            </a:r>
            <a:endParaRPr lang="en-US" sz="1100" dirty="0"/>
          </a:p>
          <a:p>
            <a:r>
              <a:rPr lang="en-US" sz="1100" dirty="0"/>
              <a:t>Conformable as other </a:t>
            </a:r>
            <a:r>
              <a:rPr lang="en-US" sz="1100" dirty="0" err="1"/>
              <a:t>houshold</a:t>
            </a:r>
            <a:r>
              <a:rPr lang="en-US" sz="1100" dirty="0"/>
              <a:t> </a:t>
            </a:r>
            <a:r>
              <a:rPr lang="en-US" sz="1100" i="1" dirty="0"/>
              <a:t>Kates</a:t>
            </a:r>
            <a:r>
              <a:rPr lang="en-US" sz="1100" dirty="0"/>
              <a:t>:</a:t>
            </a:r>
          </a:p>
          <a:p>
            <a:r>
              <a:rPr lang="en-US" sz="1100" dirty="0" err="1"/>
              <a:t>Heere</a:t>
            </a:r>
            <a:r>
              <a:rPr lang="en-US" sz="1100" dirty="0"/>
              <a:t> comes </a:t>
            </a:r>
            <a:r>
              <a:rPr lang="en-US" sz="1100" dirty="0">
                <a:solidFill>
                  <a:srgbClr val="00B050"/>
                </a:solidFill>
              </a:rPr>
              <a:t>your</a:t>
            </a:r>
            <a:r>
              <a:rPr lang="en-US" sz="1100" dirty="0"/>
              <a:t> father, </a:t>
            </a:r>
            <a:r>
              <a:rPr lang="en-US" sz="1100" dirty="0" err="1"/>
              <a:t>neuer</a:t>
            </a:r>
            <a:r>
              <a:rPr lang="en-US" sz="1100" dirty="0"/>
              <a:t> make </a:t>
            </a:r>
            <a:r>
              <a:rPr lang="en-US" sz="1100" dirty="0" err="1"/>
              <a:t>deniall</a:t>
            </a:r>
            <a:r>
              <a:rPr lang="en-US" sz="1100" dirty="0"/>
              <a:t>,</a:t>
            </a:r>
          </a:p>
          <a:p>
            <a:r>
              <a:rPr lang="en-US" sz="1100" dirty="0"/>
              <a:t>I must, and will </a:t>
            </a:r>
            <a:r>
              <a:rPr lang="en-US" sz="1100" dirty="0" err="1"/>
              <a:t>haue</a:t>
            </a:r>
            <a:r>
              <a:rPr lang="en-US" sz="1100" dirty="0"/>
              <a:t> </a:t>
            </a:r>
            <a:r>
              <a:rPr lang="en-US" sz="1100" b="1" i="1" dirty="0">
                <a:solidFill>
                  <a:srgbClr val="FF0000"/>
                </a:solidFill>
              </a:rPr>
              <a:t>Katherine</a:t>
            </a:r>
            <a:r>
              <a:rPr lang="en-US" sz="1100" i="1" dirty="0"/>
              <a:t> </a:t>
            </a:r>
            <a:r>
              <a:rPr lang="en-US" sz="1100" dirty="0"/>
              <a:t>to my wife.             (daughter?</a:t>
            </a:r>
          </a:p>
          <a:p>
            <a:r>
              <a:rPr lang="en-US" sz="1100" b="1" dirty="0" err="1"/>
              <a:t>Bap.</a:t>
            </a:r>
            <a:r>
              <a:rPr lang="en-US" sz="1100" dirty="0" err="1"/>
              <a:t>Now</a:t>
            </a:r>
            <a:r>
              <a:rPr lang="en-US" sz="1100" dirty="0"/>
              <a:t> </a:t>
            </a:r>
            <a:r>
              <a:rPr lang="en-US" sz="1100" dirty="0" err="1"/>
              <a:t>Signior</a:t>
            </a:r>
            <a:r>
              <a:rPr lang="en-US" sz="1100" dirty="0"/>
              <a:t> </a:t>
            </a:r>
            <a:r>
              <a:rPr lang="en-US" sz="1100" i="1" dirty="0" err="1"/>
              <a:t>Petruchio</a:t>
            </a:r>
            <a:r>
              <a:rPr lang="en-US" sz="1100" dirty="0"/>
              <a:t>, how speed you with my</a:t>
            </a:r>
          </a:p>
          <a:p>
            <a:r>
              <a:rPr lang="en-US" sz="1100" b="1" dirty="0" err="1"/>
              <a:t>Pet.</a:t>
            </a:r>
            <a:r>
              <a:rPr lang="en-US" sz="1100" dirty="0" err="1"/>
              <a:t>How</a:t>
            </a:r>
            <a:r>
              <a:rPr lang="en-US" sz="1100" dirty="0"/>
              <a:t> but well sir? how but well?</a:t>
            </a:r>
          </a:p>
          <a:p>
            <a:endParaRPr lang="en-US" sz="1100" dirty="0"/>
          </a:p>
          <a:p>
            <a:pPr lvl="1"/>
            <a:endParaRPr lang="en-US" sz="1000" dirty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880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324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r>
              <a:rPr lang="en-US" sz="1400" dirty="0"/>
              <a:t>Reshaping through poetry: Balance/Harmony vs messier Human </a:t>
            </a:r>
            <a:r>
              <a:rPr lang="en-US" sz="1400" dirty="0" smtClean="0"/>
              <a:t>moments.</a:t>
            </a:r>
          </a:p>
          <a:p>
            <a:endParaRPr lang="en-US" sz="1000" dirty="0" smtClean="0"/>
          </a:p>
          <a:p>
            <a:r>
              <a:rPr lang="en-US" sz="1000" b="1" dirty="0" smtClean="0">
                <a:solidFill>
                  <a:srgbClr val="0070C0"/>
                </a:solidFill>
              </a:rPr>
              <a:t>Modern:</a:t>
            </a:r>
            <a:endParaRPr lang="en-US" sz="1000" b="1" dirty="0">
              <a:solidFill>
                <a:srgbClr val="0070C0"/>
              </a:solidFill>
            </a:endParaRPr>
          </a:p>
          <a:p>
            <a:r>
              <a:rPr lang="en-US" sz="1000" dirty="0" smtClean="0">
                <a:solidFill>
                  <a:srgbClr val="0070C0"/>
                </a:solidFill>
              </a:rPr>
              <a:t>But</a:t>
            </a:r>
            <a:r>
              <a:rPr lang="en-US" sz="1000" dirty="0">
                <a:solidFill>
                  <a:srgbClr val="0070C0"/>
                </a:solidFill>
              </a:rPr>
              <a:t>, soft! what light through yonder window breaks?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It is the east, and Juliet is the sun.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Arise, fair sun, and kill the envious moon,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Who is already sick and pale with grief,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That thou her maid art far more fair than she: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Be not her maid, since she is envious;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Her vestal livery is but sick and green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And none but fools do wear it; cast it off. 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b="1" dirty="0">
                <a:solidFill>
                  <a:srgbClr val="FF0000"/>
                </a:solidFill>
              </a:rPr>
              <a:t>It is my lady, O, it is my love! </a:t>
            </a:r>
            <a:br>
              <a:rPr lang="en-US" sz="1000" b="1" dirty="0">
                <a:solidFill>
                  <a:srgbClr val="FF0000"/>
                </a:solidFill>
              </a:rPr>
            </a:br>
            <a:r>
              <a:rPr lang="en-US" sz="1000" b="1" dirty="0">
                <a:solidFill>
                  <a:srgbClr val="FF0000"/>
                </a:solidFill>
              </a:rPr>
              <a:t>O, that she knew she were! 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>
                <a:solidFill>
                  <a:srgbClr val="0070C0"/>
                </a:solidFill>
              </a:rPr>
              <a:t>She speaks yet she says nothing: what of that?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Her eye discourses; I will answer it. </a:t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I am too bold, 'tis not to me she speaks: </a:t>
            </a:r>
            <a:endParaRPr lang="en-US" sz="1000" dirty="0" smtClean="0">
              <a:solidFill>
                <a:srgbClr val="0070C0"/>
              </a:solidFill>
            </a:endParaRPr>
          </a:p>
          <a:p>
            <a:endParaRPr lang="en-US" sz="1000" dirty="0"/>
          </a:p>
          <a:p>
            <a:r>
              <a:rPr lang="en-US" sz="1000" b="1" dirty="0" smtClean="0"/>
              <a:t>Folio: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firstfolio.bodleian.ox.ac.uk/ff/rom/2/2</a:t>
            </a:r>
            <a:r>
              <a:rPr lang="en-US" sz="1000" dirty="0" smtClean="0"/>
              <a:t> </a:t>
            </a:r>
          </a:p>
          <a:p>
            <a:r>
              <a:rPr lang="en-US" sz="1000" dirty="0"/>
              <a:t>But soft, what light through yonder window breaks </a:t>
            </a:r>
            <a:r>
              <a:rPr lang="en-US" sz="1000" dirty="0" smtClean="0"/>
              <a:t>?</a:t>
            </a:r>
          </a:p>
          <a:p>
            <a:r>
              <a:rPr lang="en-US" sz="1000" dirty="0" smtClean="0"/>
              <a:t>It </a:t>
            </a:r>
            <a:r>
              <a:rPr lang="en-US" sz="1000" dirty="0"/>
              <a:t>is the East, and </a:t>
            </a:r>
            <a:r>
              <a:rPr lang="en-US" sz="1000" dirty="0" err="1"/>
              <a:t>Iuliet</a:t>
            </a:r>
            <a:r>
              <a:rPr lang="en-US" sz="1000" dirty="0"/>
              <a:t> is the </a:t>
            </a:r>
            <a:r>
              <a:rPr lang="en-US" sz="1000" dirty="0" err="1"/>
              <a:t>Sunne</a:t>
            </a:r>
            <a:r>
              <a:rPr lang="en-US" sz="1000" dirty="0"/>
              <a:t>, </a:t>
            </a:r>
            <a:endParaRPr lang="en-US" sz="1000" dirty="0" smtClean="0"/>
          </a:p>
          <a:p>
            <a:r>
              <a:rPr lang="en-US" sz="1000" dirty="0" smtClean="0"/>
              <a:t>Arise </a:t>
            </a:r>
            <a:r>
              <a:rPr lang="en-US" sz="1000" dirty="0"/>
              <a:t>faire Sun and kill the </a:t>
            </a:r>
            <a:r>
              <a:rPr lang="en-US" sz="1000" dirty="0" err="1"/>
              <a:t>enuious</a:t>
            </a:r>
            <a:r>
              <a:rPr lang="en-US" sz="1000" dirty="0"/>
              <a:t> </a:t>
            </a:r>
            <a:r>
              <a:rPr lang="en-US" sz="1000" dirty="0" err="1"/>
              <a:t>Moone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Who </a:t>
            </a:r>
            <a:r>
              <a:rPr lang="en-US" sz="1000" dirty="0"/>
              <a:t>is already </a:t>
            </a:r>
            <a:r>
              <a:rPr lang="en-US" sz="1000" dirty="0" err="1"/>
              <a:t>sicke</a:t>
            </a:r>
            <a:r>
              <a:rPr lang="en-US" sz="1000" dirty="0"/>
              <a:t> and pale with </a:t>
            </a:r>
            <a:r>
              <a:rPr lang="en-US" sz="1000" dirty="0" err="1"/>
              <a:t>griefe</a:t>
            </a:r>
            <a:r>
              <a:rPr lang="en-US" sz="1000" dirty="0" smtClean="0"/>
              <a:t>,</a:t>
            </a:r>
            <a:endParaRPr lang="en-US" sz="1000" dirty="0"/>
          </a:p>
          <a:p>
            <a:r>
              <a:rPr lang="en-US" sz="1000" dirty="0"/>
              <a:t>That thou her Maid art far more faire then she</a:t>
            </a:r>
            <a:r>
              <a:rPr lang="en-US" sz="1000" dirty="0" smtClean="0"/>
              <a:t>:</a:t>
            </a:r>
          </a:p>
          <a:p>
            <a:r>
              <a:rPr lang="en-US" sz="1000" dirty="0" smtClean="0"/>
              <a:t>Be </a:t>
            </a:r>
            <a:r>
              <a:rPr lang="en-US" sz="1000" dirty="0"/>
              <a:t>not her Maid since she is </a:t>
            </a:r>
            <a:r>
              <a:rPr lang="en-US" sz="1000" dirty="0" err="1"/>
              <a:t>enuious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Her </a:t>
            </a:r>
            <a:r>
              <a:rPr lang="en-US" sz="1000" dirty="0"/>
              <a:t>Vestal </a:t>
            </a:r>
            <a:r>
              <a:rPr lang="en-US" sz="1000" dirty="0" err="1"/>
              <a:t>liuery</a:t>
            </a:r>
            <a:r>
              <a:rPr lang="en-US" sz="1000" dirty="0"/>
              <a:t> is but </a:t>
            </a:r>
            <a:r>
              <a:rPr lang="en-US" sz="1000" dirty="0" err="1"/>
              <a:t>sicke</a:t>
            </a:r>
            <a:r>
              <a:rPr lang="en-US" sz="1000" dirty="0"/>
              <a:t> and </a:t>
            </a:r>
            <a:r>
              <a:rPr lang="en-US" sz="1000" dirty="0" err="1" smtClean="0"/>
              <a:t>greene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And </a:t>
            </a:r>
            <a:r>
              <a:rPr lang="en-US" sz="1000" dirty="0"/>
              <a:t>none but </a:t>
            </a:r>
            <a:r>
              <a:rPr lang="en-US" sz="1000" dirty="0" err="1"/>
              <a:t>fooles</a:t>
            </a:r>
            <a:r>
              <a:rPr lang="en-US" sz="1000" dirty="0"/>
              <a:t> do </a:t>
            </a:r>
            <a:r>
              <a:rPr lang="en-US" sz="1000" dirty="0" err="1"/>
              <a:t>weare</a:t>
            </a:r>
            <a:r>
              <a:rPr lang="en-US" sz="1000" dirty="0"/>
              <a:t> it, cast it off</a:t>
            </a:r>
            <a:r>
              <a:rPr lang="en-US" sz="1000" dirty="0" smtClean="0"/>
              <a:t>:</a:t>
            </a:r>
          </a:p>
          <a:p>
            <a:r>
              <a:rPr lang="en-US" sz="1000" b="1" dirty="0" smtClean="0">
                <a:solidFill>
                  <a:srgbClr val="FF0000"/>
                </a:solidFill>
              </a:rPr>
              <a:t>It </a:t>
            </a:r>
            <a:r>
              <a:rPr lang="en-US" sz="1000" b="1" dirty="0">
                <a:solidFill>
                  <a:srgbClr val="FF0000"/>
                </a:solidFill>
              </a:rPr>
              <a:t>is my Lady, O it is my Loue, O that she knew she </a:t>
            </a:r>
            <a:r>
              <a:rPr lang="en-US" sz="1000" b="1" dirty="0" smtClean="0">
                <a:solidFill>
                  <a:srgbClr val="FF0000"/>
                </a:solidFill>
              </a:rPr>
              <a:t>were,</a:t>
            </a:r>
            <a:endParaRPr lang="en-US" sz="1000" b="1" dirty="0">
              <a:solidFill>
                <a:srgbClr val="FF0000"/>
              </a:solidFill>
            </a:endParaRPr>
          </a:p>
          <a:p>
            <a:r>
              <a:rPr lang="en-US" sz="1000" dirty="0"/>
              <a:t>She </a:t>
            </a:r>
            <a:r>
              <a:rPr lang="en-US" sz="1000" dirty="0" err="1"/>
              <a:t>speakes</a:t>
            </a:r>
            <a:r>
              <a:rPr lang="en-US" sz="1000" dirty="0"/>
              <a:t>, yet she </a:t>
            </a:r>
            <a:r>
              <a:rPr lang="en-US" sz="1000" dirty="0" err="1"/>
              <a:t>sayes</a:t>
            </a:r>
            <a:r>
              <a:rPr lang="en-US" sz="1000" dirty="0"/>
              <a:t> nothing, what of that</a:t>
            </a:r>
            <a:r>
              <a:rPr lang="en-US" sz="1000" dirty="0" smtClean="0"/>
              <a:t>?</a:t>
            </a:r>
          </a:p>
          <a:p>
            <a:r>
              <a:rPr lang="en-US" sz="1000" dirty="0" smtClean="0"/>
              <a:t>Her </a:t>
            </a:r>
            <a:r>
              <a:rPr lang="en-US" sz="1000" dirty="0"/>
              <a:t>eye discourses, I will </a:t>
            </a:r>
            <a:r>
              <a:rPr lang="en-US" sz="1000" dirty="0" err="1"/>
              <a:t>answere</a:t>
            </a:r>
            <a:r>
              <a:rPr lang="en-US" sz="1000" dirty="0"/>
              <a:t> it</a:t>
            </a:r>
            <a:r>
              <a:rPr lang="en-US" sz="1000" dirty="0" smtClean="0"/>
              <a:t>:</a:t>
            </a:r>
          </a:p>
          <a:p>
            <a:r>
              <a:rPr lang="en-US" sz="1000" dirty="0" smtClean="0"/>
              <a:t>I </a:t>
            </a:r>
            <a:r>
              <a:rPr lang="en-US" sz="1000" dirty="0"/>
              <a:t>am too bold 'tis not to me she </a:t>
            </a:r>
            <a:r>
              <a:rPr lang="en-US" sz="1000" dirty="0" err="1"/>
              <a:t>speakes</a:t>
            </a:r>
            <a:r>
              <a:rPr lang="en-US" sz="1000" dirty="0"/>
              <a:t>:</a:t>
            </a:r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423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693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r>
              <a:rPr lang="en-US" sz="1200" dirty="0"/>
              <a:t>Reshaping through poetry: Balance/Harmony vs messier Human </a:t>
            </a:r>
            <a:r>
              <a:rPr lang="en-US" sz="1200" dirty="0" smtClean="0"/>
              <a:t>moments.</a:t>
            </a:r>
          </a:p>
          <a:p>
            <a:endParaRPr lang="en-US" sz="1000" dirty="0" smtClean="0"/>
          </a:p>
          <a:p>
            <a:r>
              <a:rPr lang="en-US" sz="1000" b="1" dirty="0" smtClean="0">
                <a:solidFill>
                  <a:srgbClr val="0070C0"/>
                </a:solidFill>
              </a:rPr>
              <a:t>Modern:</a:t>
            </a:r>
            <a:endParaRPr lang="en-US" sz="1000" b="1" dirty="0">
              <a:solidFill>
                <a:srgbClr val="0070C0"/>
              </a:solidFill>
            </a:endParaRPr>
          </a:p>
          <a:p>
            <a:r>
              <a:rPr lang="en-US" sz="1000" b="1" dirty="0">
                <a:solidFill>
                  <a:srgbClr val="0070C0"/>
                </a:solidFill>
              </a:rPr>
              <a:t>Lennox. </a:t>
            </a:r>
            <a:r>
              <a:rPr lang="en-US" sz="1000" dirty="0">
                <a:solidFill>
                  <a:srgbClr val="0070C0"/>
                </a:solidFill>
              </a:rPr>
              <a:t>The night has been unruly: where we lay,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Our chimneys were blown down; and, as they say,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 err="1">
                <a:solidFill>
                  <a:srgbClr val="0070C0"/>
                </a:solidFill>
              </a:rPr>
              <a:t>Lamentings</a:t>
            </a:r>
            <a:r>
              <a:rPr lang="en-US" sz="1000" dirty="0">
                <a:solidFill>
                  <a:srgbClr val="0070C0"/>
                </a:solidFill>
              </a:rPr>
              <a:t> heard </a:t>
            </a:r>
            <a:r>
              <a:rPr lang="en-US" sz="1000" dirty="0" err="1">
                <a:solidFill>
                  <a:srgbClr val="0070C0"/>
                </a:solidFill>
              </a:rPr>
              <a:t>i</a:t>
            </a:r>
            <a:r>
              <a:rPr lang="en-US" sz="1000" dirty="0">
                <a:solidFill>
                  <a:srgbClr val="0070C0"/>
                </a:solidFill>
              </a:rPr>
              <a:t>' the air; strange screams of death,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And prophesying with accents terrible </a:t>
            </a:r>
            <a:r>
              <a:rPr lang="en-US" sz="1000" dirty="0" smtClean="0">
                <a:solidFill>
                  <a:srgbClr val="0070C0"/>
                </a:solidFill>
              </a:rPr>
              <a:t>10-11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Of dire combustion and confused events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New </a:t>
            </a:r>
            <a:r>
              <a:rPr lang="en-US" sz="1000" dirty="0" err="1">
                <a:solidFill>
                  <a:srgbClr val="0070C0"/>
                </a:solidFill>
              </a:rPr>
              <a:t>hatch'd</a:t>
            </a:r>
            <a:r>
              <a:rPr lang="en-US" sz="1000" dirty="0">
                <a:solidFill>
                  <a:srgbClr val="0070C0"/>
                </a:solidFill>
              </a:rPr>
              <a:t> to the woeful time: the obscure bird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 err="1">
                <a:solidFill>
                  <a:srgbClr val="0070C0"/>
                </a:solidFill>
              </a:rPr>
              <a:t>Clamour'd</a:t>
            </a:r>
            <a:r>
              <a:rPr lang="en-US" sz="1000" dirty="0">
                <a:solidFill>
                  <a:srgbClr val="0070C0"/>
                </a:solidFill>
              </a:rPr>
              <a:t> the livelong night: some say, the earth </a:t>
            </a:r>
            <a:r>
              <a:rPr lang="en-US" sz="1000" dirty="0" smtClean="0">
                <a:solidFill>
                  <a:srgbClr val="0070C0"/>
                </a:solidFill>
              </a:rPr>
              <a:t>10</a:t>
            </a:r>
            <a:r>
              <a:rPr lang="en-US" sz="1000" dirty="0">
                <a:solidFill>
                  <a:srgbClr val="0070C0"/>
                </a:solidFill>
              </a:rPr>
              <a:t/>
            </a:r>
            <a:br>
              <a:rPr lang="en-US" sz="1000" dirty="0">
                <a:solidFill>
                  <a:srgbClr val="0070C0"/>
                </a:solidFill>
              </a:rPr>
            </a:br>
            <a:r>
              <a:rPr lang="en-US" sz="1000" dirty="0">
                <a:solidFill>
                  <a:srgbClr val="0070C0"/>
                </a:solidFill>
              </a:rPr>
              <a:t>Was feverous and did shake. </a:t>
            </a:r>
            <a:r>
              <a:rPr lang="en-US" sz="1000" dirty="0" smtClean="0">
                <a:solidFill>
                  <a:srgbClr val="0070C0"/>
                </a:solidFill>
              </a:rPr>
              <a:t>6-7</a:t>
            </a:r>
            <a:endParaRPr lang="en-US" sz="1000" dirty="0">
              <a:solidFill>
                <a:srgbClr val="0070C0"/>
              </a:solidFill>
            </a:endParaRPr>
          </a:p>
          <a:p>
            <a:r>
              <a:rPr lang="en-US" sz="1000" b="1" dirty="0">
                <a:solidFill>
                  <a:srgbClr val="0070C0"/>
                </a:solidFill>
              </a:rPr>
              <a:t>Macbeth. </a:t>
            </a:r>
            <a:r>
              <a:rPr lang="en-US" sz="1000" dirty="0" err="1">
                <a:solidFill>
                  <a:srgbClr val="0070C0"/>
                </a:solidFill>
              </a:rPr>
              <a:t>'Twas</a:t>
            </a:r>
            <a:r>
              <a:rPr lang="en-US" sz="1000" dirty="0">
                <a:solidFill>
                  <a:srgbClr val="0070C0"/>
                </a:solidFill>
              </a:rPr>
              <a:t> a rough night</a:t>
            </a:r>
            <a:r>
              <a:rPr lang="en-US" sz="1000" dirty="0" smtClean="0">
                <a:solidFill>
                  <a:srgbClr val="0070C0"/>
                </a:solidFill>
              </a:rPr>
              <a:t>. 4  </a:t>
            </a:r>
            <a:endParaRPr lang="en-US" sz="1000" dirty="0">
              <a:solidFill>
                <a:srgbClr val="0070C0"/>
              </a:solidFill>
            </a:endParaRPr>
          </a:p>
          <a:p>
            <a:endParaRPr lang="en-US" sz="1000" dirty="0"/>
          </a:p>
          <a:p>
            <a:r>
              <a:rPr lang="en-US" sz="1000" b="1" dirty="0" smtClean="0"/>
              <a:t>Folio</a:t>
            </a:r>
            <a:r>
              <a:rPr lang="en-US" sz="1000" dirty="0"/>
              <a:t>: </a:t>
            </a:r>
            <a:r>
              <a:rPr lang="en-US" sz="1000" dirty="0">
                <a:hlinkClick r:id="rId2"/>
              </a:rPr>
              <a:t>http://</a:t>
            </a:r>
            <a:r>
              <a:rPr lang="en-US" sz="1000" dirty="0" smtClean="0">
                <a:hlinkClick r:id="rId2"/>
              </a:rPr>
              <a:t>firstfolio.bodleian.ox.ac.uk/ff/mac/2/3</a:t>
            </a:r>
            <a:r>
              <a:rPr lang="en-US" sz="1000" dirty="0" smtClean="0"/>
              <a:t> </a:t>
            </a:r>
            <a:endParaRPr lang="en-US" sz="1000" dirty="0"/>
          </a:p>
          <a:p>
            <a:r>
              <a:rPr lang="en-US" sz="1000" b="1" dirty="0" smtClean="0"/>
              <a:t>Lenox</a:t>
            </a:r>
            <a:r>
              <a:rPr lang="en-US" sz="1000" dirty="0"/>
              <a:t>. The Night ha's been </a:t>
            </a:r>
            <a:r>
              <a:rPr lang="en-US" sz="1000" dirty="0" err="1"/>
              <a:t>vnruly</a:t>
            </a:r>
            <a:r>
              <a:rPr lang="en-US" sz="1000" dirty="0" smtClean="0"/>
              <a:t>: 7</a:t>
            </a:r>
          </a:p>
          <a:p>
            <a:r>
              <a:rPr lang="en-US" sz="1000" dirty="0" smtClean="0"/>
              <a:t>Where </a:t>
            </a:r>
            <a:r>
              <a:rPr lang="en-US" sz="1000" dirty="0"/>
              <a:t>we lay, our Chimneys were </a:t>
            </a:r>
            <a:r>
              <a:rPr lang="en-US" sz="1000" dirty="0" err="1"/>
              <a:t>blowne</a:t>
            </a:r>
            <a:r>
              <a:rPr lang="en-US" sz="1000" dirty="0"/>
              <a:t> </a:t>
            </a:r>
            <a:r>
              <a:rPr lang="en-US" sz="1000" dirty="0" err="1" smtClean="0"/>
              <a:t>downe</a:t>
            </a:r>
            <a:r>
              <a:rPr lang="en-US" sz="1000" dirty="0" smtClean="0"/>
              <a:t>, 9</a:t>
            </a:r>
          </a:p>
          <a:p>
            <a:r>
              <a:rPr lang="en-US" sz="1000" dirty="0" smtClean="0"/>
              <a:t>And </a:t>
            </a:r>
            <a:r>
              <a:rPr lang="en-US" sz="1000" dirty="0"/>
              <a:t>(as they say) </a:t>
            </a:r>
            <a:r>
              <a:rPr lang="en-US" sz="1000" dirty="0" err="1"/>
              <a:t>lamentings</a:t>
            </a:r>
            <a:r>
              <a:rPr lang="en-US" sz="1000" dirty="0"/>
              <a:t> heard </a:t>
            </a:r>
            <a:r>
              <a:rPr lang="en-US" sz="1000" dirty="0" err="1" smtClean="0"/>
              <a:t>i'th'Ayre</a:t>
            </a:r>
            <a:r>
              <a:rPr lang="en-US" sz="1000" dirty="0" smtClean="0"/>
              <a:t>; 10</a:t>
            </a:r>
          </a:p>
          <a:p>
            <a:r>
              <a:rPr lang="en-US" sz="1000" dirty="0" smtClean="0"/>
              <a:t>Strange </a:t>
            </a:r>
            <a:r>
              <a:rPr lang="en-US" sz="1000" dirty="0" err="1"/>
              <a:t>Schreemes</a:t>
            </a:r>
            <a:r>
              <a:rPr lang="en-US" sz="1000" dirty="0"/>
              <a:t> of Death</a:t>
            </a:r>
            <a:r>
              <a:rPr lang="en-US" sz="1000" dirty="0" smtClean="0"/>
              <a:t>, 4</a:t>
            </a:r>
          </a:p>
          <a:p>
            <a:r>
              <a:rPr lang="en-US" sz="1000" dirty="0" smtClean="0"/>
              <a:t>And </a:t>
            </a:r>
            <a:r>
              <a:rPr lang="en-US" sz="1000" dirty="0" err="1"/>
              <a:t>Prophecying</a:t>
            </a:r>
            <a:r>
              <a:rPr lang="en-US" sz="1000" dirty="0"/>
              <a:t>, with Accents terrible</a:t>
            </a:r>
            <a:r>
              <a:rPr lang="en-US" sz="1000" dirty="0" smtClean="0"/>
              <a:t>, 10-11</a:t>
            </a:r>
          </a:p>
          <a:p>
            <a:r>
              <a:rPr lang="en-US" sz="1000" dirty="0" smtClean="0"/>
              <a:t>Of </a:t>
            </a:r>
            <a:r>
              <a:rPr lang="en-US" sz="1000" dirty="0" err="1"/>
              <a:t>dyre</a:t>
            </a:r>
            <a:r>
              <a:rPr lang="en-US" sz="1000" dirty="0"/>
              <a:t> Combustion, and </a:t>
            </a:r>
            <a:r>
              <a:rPr lang="en-US" sz="1000" dirty="0" err="1"/>
              <a:t>confus'd</a:t>
            </a:r>
            <a:r>
              <a:rPr lang="en-US" sz="1000" dirty="0"/>
              <a:t> </a:t>
            </a:r>
            <a:r>
              <a:rPr lang="en-US" sz="1000" dirty="0" err="1"/>
              <a:t>Euents</a:t>
            </a:r>
            <a:r>
              <a:rPr lang="en-US" sz="1000" dirty="0" smtClean="0"/>
              <a:t>, 10</a:t>
            </a:r>
          </a:p>
          <a:p>
            <a:r>
              <a:rPr lang="en-US" sz="1000" dirty="0" smtClean="0"/>
              <a:t>New </a:t>
            </a:r>
            <a:r>
              <a:rPr lang="en-US" sz="1000" dirty="0" err="1"/>
              <a:t>hatch'd</a:t>
            </a:r>
            <a:r>
              <a:rPr lang="en-US" sz="1000" dirty="0"/>
              <a:t> </a:t>
            </a:r>
            <a:r>
              <a:rPr lang="en-US" sz="1000" dirty="0" err="1"/>
              <a:t>toth'wofull</a:t>
            </a:r>
            <a:r>
              <a:rPr lang="en-US" sz="1000" dirty="0"/>
              <a:t> time</a:t>
            </a:r>
            <a:r>
              <a:rPr lang="en-US" sz="1000" dirty="0" smtClean="0"/>
              <a:t>. 6</a:t>
            </a:r>
            <a:endParaRPr lang="en-US" sz="1000" dirty="0"/>
          </a:p>
          <a:p>
            <a:r>
              <a:rPr lang="en-US" sz="1000" dirty="0"/>
              <a:t>The obscure Bird </a:t>
            </a:r>
            <a:r>
              <a:rPr lang="en-US" sz="1000" dirty="0" err="1"/>
              <a:t>clamor'd</a:t>
            </a:r>
            <a:r>
              <a:rPr lang="en-US" sz="1000" dirty="0"/>
              <a:t> the </a:t>
            </a:r>
            <a:r>
              <a:rPr lang="en-US" sz="1000" dirty="0" err="1" smtClean="0"/>
              <a:t>liue</a:t>
            </a:r>
            <a:r>
              <a:rPr lang="en-US" sz="1000" dirty="0" smtClean="0"/>
              <a:t>‑long </a:t>
            </a:r>
            <a:r>
              <a:rPr lang="en-US" sz="1000" dirty="0"/>
              <a:t>Night</a:t>
            </a:r>
            <a:r>
              <a:rPr lang="en-US" sz="1000" dirty="0" smtClean="0"/>
              <a:t>. 10</a:t>
            </a:r>
          </a:p>
          <a:p>
            <a:r>
              <a:rPr lang="en-US" sz="1000" dirty="0" smtClean="0"/>
              <a:t>Some </a:t>
            </a:r>
            <a:r>
              <a:rPr lang="en-US" sz="1000" dirty="0"/>
              <a:t>say, the Earth was </a:t>
            </a:r>
            <a:r>
              <a:rPr lang="en-US" sz="1000" dirty="0" err="1"/>
              <a:t>feuorous</a:t>
            </a:r>
            <a:r>
              <a:rPr lang="en-US" sz="1000" dirty="0" smtClean="0"/>
              <a:t>, 7-8</a:t>
            </a:r>
          </a:p>
          <a:p>
            <a:r>
              <a:rPr lang="en-US" sz="1000" dirty="0" smtClean="0"/>
              <a:t>And </a:t>
            </a:r>
            <a:r>
              <a:rPr lang="en-US" sz="1000" dirty="0"/>
              <a:t>did shake</a:t>
            </a:r>
            <a:r>
              <a:rPr lang="en-US" sz="1000" dirty="0" smtClean="0"/>
              <a:t>. 3</a:t>
            </a:r>
          </a:p>
          <a:p>
            <a:r>
              <a:rPr lang="en-US" sz="1000" b="1" dirty="0" err="1" smtClean="0"/>
              <a:t>Macb</a:t>
            </a:r>
            <a:r>
              <a:rPr lang="en-US" sz="1000" dirty="0"/>
              <a:t>. </a:t>
            </a:r>
            <a:r>
              <a:rPr lang="en-US" sz="1000" dirty="0" err="1"/>
              <a:t>'Twas</a:t>
            </a:r>
            <a:r>
              <a:rPr lang="en-US" sz="1000" dirty="0"/>
              <a:t> a rough Night</a:t>
            </a:r>
            <a:r>
              <a:rPr lang="en-US" sz="1000" dirty="0" smtClean="0"/>
              <a:t>. 4</a:t>
            </a:r>
          </a:p>
          <a:p>
            <a:pPr lvl="1"/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453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239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 – Capital Letters.</a:t>
            </a:r>
            <a:endParaRPr lang="en-US" sz="1000" dirty="0" smtClean="0"/>
          </a:p>
          <a:p>
            <a:pPr lvl="1"/>
            <a:r>
              <a:rPr lang="en-US" sz="1000" dirty="0" smtClean="0"/>
              <a:t>If the reader/actor simply imagines and sensually explores the capitalized words of each sentence, there is a much better chance of understanding: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The personal logic of the character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Precisely why she uses such words at such a time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The effect s/he wasn’t to create in the other person and/or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The effect the word has on </a:t>
            </a:r>
            <a:r>
              <a:rPr lang="en-US" sz="1000" dirty="0" err="1" smtClean="0"/>
              <a:t>himn</a:t>
            </a:r>
            <a:r>
              <a:rPr lang="en-US" sz="1000" dirty="0" smtClean="0"/>
              <a:t>/herself as it is spoken</a:t>
            </a:r>
          </a:p>
          <a:p>
            <a:pPr lvl="1"/>
            <a:endParaRPr lang="en-US" sz="1000" dirty="0">
              <a:hlinkClick r:id="rId2"/>
            </a:endParaRPr>
          </a:p>
          <a:p>
            <a:r>
              <a:rPr lang="en-US" sz="1000" dirty="0" smtClean="0"/>
              <a:t>I </a:t>
            </a:r>
            <a:r>
              <a:rPr lang="en-US" sz="1000" dirty="0"/>
              <a:t>should not </a:t>
            </a:r>
            <a:r>
              <a:rPr lang="en-US" sz="1000" dirty="0" err="1"/>
              <a:t>neede</a:t>
            </a:r>
            <a:r>
              <a:rPr lang="en-US" sz="1000" dirty="0"/>
              <a:t>, if you were gentle Brutus. </a:t>
            </a:r>
            <a:endParaRPr lang="en-US" sz="1000" dirty="0" smtClean="0"/>
          </a:p>
          <a:p>
            <a:r>
              <a:rPr lang="en-US" sz="1000" dirty="0" smtClean="0"/>
              <a:t>Within </a:t>
            </a:r>
            <a:r>
              <a:rPr lang="en-US" sz="1000" dirty="0" err="1"/>
              <a:t>tho</a:t>
            </a:r>
            <a:r>
              <a:rPr lang="en-US" sz="1000" dirty="0"/>
              <a:t> the Bond of Marriage, tell me Brutus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Is </a:t>
            </a:r>
            <a:r>
              <a:rPr lang="en-US" sz="1000" dirty="0"/>
              <a:t>it excepted, I should know no </a:t>
            </a:r>
            <a:r>
              <a:rPr lang="en-US" sz="1000" dirty="0" smtClean="0"/>
              <a:t>Secrets</a:t>
            </a:r>
          </a:p>
          <a:p>
            <a:r>
              <a:rPr lang="en-US" sz="1000" dirty="0" smtClean="0"/>
              <a:t>That </a:t>
            </a:r>
            <a:r>
              <a:rPr lang="en-US" sz="1000" dirty="0" err="1"/>
              <a:t>appertaine</a:t>
            </a:r>
            <a:r>
              <a:rPr lang="en-US" sz="1000" dirty="0"/>
              <a:t> to you? Am I your </a:t>
            </a:r>
            <a:r>
              <a:rPr lang="en-US" sz="1000" dirty="0" err="1"/>
              <a:t>Selfe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But </a:t>
            </a:r>
            <a:r>
              <a:rPr lang="en-US" sz="1000" dirty="0"/>
              <a:t>as it were in sort, or limitation</a:t>
            </a:r>
            <a:r>
              <a:rPr lang="en-US" sz="1000" dirty="0" smtClean="0"/>
              <a:t>?</a:t>
            </a:r>
            <a:endParaRPr lang="en-US" sz="1000" dirty="0"/>
          </a:p>
          <a:p>
            <a:r>
              <a:rPr lang="en-US" sz="1000" dirty="0"/>
              <a:t>To </a:t>
            </a:r>
            <a:r>
              <a:rPr lang="en-US" sz="1000" dirty="0" err="1"/>
              <a:t>keepe</a:t>
            </a:r>
            <a:r>
              <a:rPr lang="en-US" sz="1000" dirty="0"/>
              <a:t> with you at </a:t>
            </a:r>
            <a:r>
              <a:rPr lang="en-US" sz="1000" dirty="0" err="1"/>
              <a:t>Meales</a:t>
            </a:r>
            <a:r>
              <a:rPr lang="en-US" sz="1000" dirty="0"/>
              <a:t>, comfort your Bed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And </a:t>
            </a:r>
            <a:r>
              <a:rPr lang="en-US" sz="1000" dirty="0" err="1"/>
              <a:t>talke</a:t>
            </a:r>
            <a:r>
              <a:rPr lang="en-US" sz="1000" dirty="0"/>
              <a:t> to you sometimes? Dwell I but in the </a:t>
            </a:r>
            <a:r>
              <a:rPr lang="en-US" sz="1000" dirty="0" smtClean="0"/>
              <a:t>Suburbs</a:t>
            </a:r>
          </a:p>
          <a:p>
            <a:r>
              <a:rPr lang="en-US" sz="1000" dirty="0" smtClean="0"/>
              <a:t>Of </a:t>
            </a:r>
            <a:r>
              <a:rPr lang="en-US" sz="1000" dirty="0"/>
              <a:t>your good pleasure? If it be no more</a:t>
            </a:r>
            <a:r>
              <a:rPr lang="en-US" sz="1000" dirty="0" smtClean="0"/>
              <a:t>,</a:t>
            </a:r>
          </a:p>
          <a:p>
            <a:r>
              <a:rPr lang="en-US" sz="1000" dirty="0" smtClean="0"/>
              <a:t>Portia </a:t>
            </a:r>
            <a:r>
              <a:rPr lang="en-US" sz="1000" dirty="0"/>
              <a:t>is Brutus Harlot, not his Wife. </a:t>
            </a:r>
            <a:endParaRPr lang="en-US" sz="1000" dirty="0" smtClean="0"/>
          </a:p>
          <a:p>
            <a:r>
              <a:rPr lang="en-US" sz="1000" dirty="0" smtClean="0"/>
              <a:t>-----------------------------------------------------------------------</a:t>
            </a:r>
          </a:p>
          <a:p>
            <a:r>
              <a:rPr lang="en-US" sz="1000" dirty="0"/>
              <a:t>I should not </a:t>
            </a:r>
            <a:r>
              <a:rPr lang="en-US" sz="1000" dirty="0" err="1"/>
              <a:t>neede</a:t>
            </a:r>
            <a:r>
              <a:rPr lang="en-US" sz="1000" dirty="0"/>
              <a:t>, if you were gentle </a:t>
            </a:r>
            <a:r>
              <a:rPr lang="en-US" sz="1000" b="1" dirty="0" smtClean="0"/>
              <a:t>Capital-Letter</a:t>
            </a:r>
            <a:r>
              <a:rPr lang="en-US" sz="1000" dirty="0" smtClean="0"/>
              <a:t>. </a:t>
            </a:r>
            <a:endParaRPr lang="en-US" sz="1000" dirty="0"/>
          </a:p>
          <a:p>
            <a:r>
              <a:rPr lang="en-US" sz="1000" dirty="0"/>
              <a:t>Within </a:t>
            </a:r>
            <a:r>
              <a:rPr lang="en-US" sz="1000" dirty="0" err="1"/>
              <a:t>tho</a:t>
            </a:r>
            <a:r>
              <a:rPr lang="en-US" sz="1000" dirty="0"/>
              <a:t> the </a:t>
            </a:r>
            <a:r>
              <a:rPr lang="en-US" sz="1000" b="1" dirty="0"/>
              <a:t>Capital-Letter </a:t>
            </a:r>
            <a:r>
              <a:rPr lang="en-US" sz="1000" dirty="0" smtClean="0"/>
              <a:t>of </a:t>
            </a:r>
            <a:r>
              <a:rPr lang="en-US" sz="1000" b="1" dirty="0"/>
              <a:t>Capital-Letter</a:t>
            </a:r>
            <a:r>
              <a:rPr lang="en-US" sz="1000" dirty="0" smtClean="0"/>
              <a:t>, </a:t>
            </a:r>
            <a:r>
              <a:rPr lang="en-US" sz="1000" dirty="0"/>
              <a:t>tell me </a:t>
            </a:r>
            <a:r>
              <a:rPr lang="en-US" sz="1000" b="1" dirty="0"/>
              <a:t>Capital-Letter</a:t>
            </a:r>
            <a:r>
              <a:rPr lang="en-US" sz="1000" dirty="0" smtClean="0"/>
              <a:t>,</a:t>
            </a:r>
            <a:endParaRPr lang="en-US" sz="1000" dirty="0"/>
          </a:p>
          <a:p>
            <a:r>
              <a:rPr lang="en-US" sz="1000" dirty="0"/>
              <a:t>Is it excepted, I should know no </a:t>
            </a:r>
            <a:r>
              <a:rPr lang="en-US" sz="1000" b="1" dirty="0" smtClean="0"/>
              <a:t>Capital-Letters</a:t>
            </a:r>
            <a:endParaRPr lang="en-US" sz="1000" dirty="0"/>
          </a:p>
          <a:p>
            <a:r>
              <a:rPr lang="en-US" sz="1000" dirty="0"/>
              <a:t>That </a:t>
            </a:r>
            <a:r>
              <a:rPr lang="en-US" sz="1000" dirty="0" err="1"/>
              <a:t>appertaine</a:t>
            </a:r>
            <a:r>
              <a:rPr lang="en-US" sz="1000" dirty="0"/>
              <a:t> to you? Am I your </a:t>
            </a:r>
            <a:r>
              <a:rPr lang="en-US" sz="1000" b="1" dirty="0"/>
              <a:t>Capital-Letter</a:t>
            </a:r>
            <a:r>
              <a:rPr lang="en-US" sz="1000" dirty="0" smtClean="0"/>
              <a:t>,</a:t>
            </a:r>
            <a:endParaRPr lang="en-US" sz="1000" dirty="0"/>
          </a:p>
          <a:p>
            <a:r>
              <a:rPr lang="en-US" sz="1000" dirty="0"/>
              <a:t>But as it were in sort, or limitation?</a:t>
            </a:r>
          </a:p>
          <a:p>
            <a:r>
              <a:rPr lang="en-US" sz="1000" dirty="0"/>
              <a:t>To </a:t>
            </a:r>
            <a:r>
              <a:rPr lang="en-US" sz="1000" dirty="0" err="1"/>
              <a:t>keepe</a:t>
            </a:r>
            <a:r>
              <a:rPr lang="en-US" sz="1000" dirty="0"/>
              <a:t> with you at </a:t>
            </a:r>
            <a:r>
              <a:rPr lang="en-US" sz="1000" b="1" dirty="0" smtClean="0"/>
              <a:t>Capital-Letters</a:t>
            </a:r>
            <a:r>
              <a:rPr lang="en-US" sz="1000" dirty="0" smtClean="0"/>
              <a:t>, </a:t>
            </a:r>
            <a:r>
              <a:rPr lang="en-US" sz="1000" dirty="0"/>
              <a:t>comfort your </a:t>
            </a:r>
            <a:r>
              <a:rPr lang="en-US" sz="1000" b="1" dirty="0"/>
              <a:t>Capital-Letter</a:t>
            </a:r>
            <a:r>
              <a:rPr lang="en-US" sz="1000" dirty="0" smtClean="0"/>
              <a:t>,</a:t>
            </a:r>
            <a:endParaRPr lang="en-US" sz="1000" dirty="0"/>
          </a:p>
          <a:p>
            <a:r>
              <a:rPr lang="en-US" sz="1000" dirty="0"/>
              <a:t>And </a:t>
            </a:r>
            <a:r>
              <a:rPr lang="en-US" sz="1000" dirty="0" err="1"/>
              <a:t>talke</a:t>
            </a:r>
            <a:r>
              <a:rPr lang="en-US" sz="1000" dirty="0"/>
              <a:t> to you sometimes? Dwell I but in the </a:t>
            </a:r>
            <a:r>
              <a:rPr lang="en-US" sz="1000" b="1" dirty="0" smtClean="0"/>
              <a:t>Capital-Letters</a:t>
            </a:r>
            <a:endParaRPr lang="en-US" sz="1000" dirty="0"/>
          </a:p>
          <a:p>
            <a:r>
              <a:rPr lang="en-US" sz="1000" dirty="0"/>
              <a:t>Of your good pleasure? If it be no more,</a:t>
            </a:r>
          </a:p>
          <a:p>
            <a:r>
              <a:rPr lang="en-US" sz="1000" b="1" dirty="0"/>
              <a:t>Capital-Letter </a:t>
            </a:r>
            <a:r>
              <a:rPr lang="en-US" sz="1000" dirty="0" smtClean="0"/>
              <a:t>is </a:t>
            </a:r>
            <a:r>
              <a:rPr lang="en-US" sz="1000" b="1" dirty="0"/>
              <a:t>Capital-Letter </a:t>
            </a:r>
            <a:r>
              <a:rPr lang="en-US" sz="1000" b="1" dirty="0" err="1"/>
              <a:t>Capital-Letter</a:t>
            </a:r>
            <a:r>
              <a:rPr lang="en-US" sz="1000" dirty="0" smtClean="0"/>
              <a:t>, </a:t>
            </a:r>
            <a:r>
              <a:rPr lang="en-US" sz="1000" dirty="0"/>
              <a:t>not his </a:t>
            </a:r>
            <a:r>
              <a:rPr lang="en-US" sz="1000" b="1" dirty="0"/>
              <a:t>Capital-Letter</a:t>
            </a:r>
            <a:r>
              <a:rPr lang="en-US" sz="1000" dirty="0" smtClean="0"/>
              <a:t>. </a:t>
            </a:r>
          </a:p>
          <a:p>
            <a:endParaRPr lang="en-US" sz="1000" dirty="0"/>
          </a:p>
          <a:p>
            <a:r>
              <a:rPr lang="en-US" sz="1000" dirty="0" smtClean="0"/>
              <a:t>Note: 13 capitalized words out of 78 (17%), compared with 24 out of 308 in the scene so far(8%)</a:t>
            </a:r>
          </a:p>
          <a:p>
            <a:r>
              <a:rPr lang="en-US" sz="1000" dirty="0" smtClean="0"/>
              <a:t>5 of  7 lines in this speech are longer than 10 syllables, suggesting she is struggling, not always successfully, to control her emotions.</a:t>
            </a:r>
          </a:p>
          <a:p>
            <a:r>
              <a:rPr lang="en-US" sz="1000" dirty="0" smtClean="0"/>
              <a:t>Summary: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There is mental energy in the capital, suggesting the finding of the right word, thus reflecting logic in the matter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Extra clusters of capitals suggest sudden repeated piercing insights, indicating manner as well as matter of discovery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Double-flag moments when capital comes immediately after a colon: suggests enormous insight demands passion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Sustained passages of capitals followed by none, may be reflective of changes in the energy of a character or scene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May reflect a character having fun with the argument</a:t>
            </a:r>
            <a:endParaRPr lang="en-US" sz="1000" dirty="0"/>
          </a:p>
          <a:p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6324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239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 – Spellings.</a:t>
            </a:r>
            <a:endParaRPr lang="en-US" sz="1000" dirty="0" smtClean="0"/>
          </a:p>
          <a:p>
            <a:pPr lvl="1"/>
            <a:r>
              <a:rPr lang="en-US" sz="1000" dirty="0" smtClean="0"/>
              <a:t>Spellings seem to show the release of, harmony with, or clamping down on, the passions of the moment.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Long spellings - The character is moved by the image to release more of a personal reaction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Short spellings – character is recoiling from an image, or attempting to hold back their emotions</a:t>
            </a:r>
          </a:p>
          <a:p>
            <a:pPr lvl="1"/>
            <a:endParaRPr lang="en-US" sz="1000" dirty="0">
              <a:hlinkClick r:id="rId2"/>
            </a:endParaRPr>
          </a:p>
          <a:p>
            <a:r>
              <a:rPr lang="en-US" sz="900" dirty="0" smtClean="0"/>
              <a:t>The Crickets sing, and mans ore‑</a:t>
            </a:r>
            <a:r>
              <a:rPr lang="en-US" sz="900" dirty="0" err="1" smtClean="0"/>
              <a:t>labor'd</a:t>
            </a:r>
            <a:r>
              <a:rPr lang="en-US" sz="900" dirty="0" smtClean="0"/>
              <a:t> sense</a:t>
            </a:r>
          </a:p>
          <a:p>
            <a:r>
              <a:rPr lang="en-US" sz="900" b="1" dirty="0" err="1" smtClean="0"/>
              <a:t>Repaires</a:t>
            </a:r>
            <a:r>
              <a:rPr lang="en-US" sz="900" dirty="0" smtClean="0"/>
              <a:t> </a:t>
            </a:r>
            <a:r>
              <a:rPr lang="en-US" sz="900" dirty="0"/>
              <a:t>it </a:t>
            </a:r>
            <a:r>
              <a:rPr lang="en-US" sz="900" dirty="0" err="1"/>
              <a:t>selfe</a:t>
            </a:r>
            <a:r>
              <a:rPr lang="en-US" sz="900" dirty="0"/>
              <a:t> by rest: Our </a:t>
            </a:r>
            <a:r>
              <a:rPr lang="en-US" sz="900" dirty="0" err="1"/>
              <a:t>Tarquine</a:t>
            </a:r>
            <a:r>
              <a:rPr lang="en-US" sz="900" dirty="0"/>
              <a:t> thus </a:t>
            </a:r>
          </a:p>
          <a:p>
            <a:r>
              <a:rPr lang="en-US" sz="900" dirty="0"/>
              <a:t>Did softly </a:t>
            </a:r>
            <a:r>
              <a:rPr lang="en-US" sz="900" b="1" dirty="0" err="1"/>
              <a:t>presse</a:t>
            </a:r>
            <a:r>
              <a:rPr lang="en-US" sz="900" dirty="0"/>
              <a:t> the Rushes, ere he </a:t>
            </a:r>
            <a:r>
              <a:rPr lang="en-US" sz="900" dirty="0" err="1" smtClean="0"/>
              <a:t>waken'd</a:t>
            </a:r>
            <a:endParaRPr lang="en-US" sz="900" dirty="0" smtClean="0"/>
          </a:p>
          <a:p>
            <a:r>
              <a:rPr lang="en-US" sz="900" dirty="0" smtClean="0"/>
              <a:t>The </a:t>
            </a:r>
            <a:r>
              <a:rPr lang="en-US" sz="900" dirty="0" err="1"/>
              <a:t>Chastitie</a:t>
            </a:r>
            <a:r>
              <a:rPr lang="en-US" sz="900" dirty="0"/>
              <a:t> he wounded. </a:t>
            </a:r>
            <a:r>
              <a:rPr lang="en-US" sz="900" dirty="0" err="1"/>
              <a:t>Cytherea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How </a:t>
            </a:r>
            <a:r>
              <a:rPr lang="en-US" sz="900" dirty="0" err="1"/>
              <a:t>brauely</a:t>
            </a:r>
            <a:r>
              <a:rPr lang="en-US" sz="900" dirty="0"/>
              <a:t> thou </a:t>
            </a:r>
            <a:r>
              <a:rPr lang="en-US" sz="900" dirty="0" err="1"/>
              <a:t>becom'st</a:t>
            </a:r>
            <a:r>
              <a:rPr lang="en-US" sz="900" dirty="0"/>
              <a:t> thy Bed; fresh </a:t>
            </a:r>
            <a:r>
              <a:rPr lang="en-US" sz="900" b="1" dirty="0"/>
              <a:t>Lilly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And </a:t>
            </a:r>
            <a:r>
              <a:rPr lang="en-US" sz="900" dirty="0"/>
              <a:t>whiter then the </a:t>
            </a:r>
            <a:r>
              <a:rPr lang="en-US" sz="900" b="1" dirty="0" err="1"/>
              <a:t>Sheetes</a:t>
            </a:r>
            <a:r>
              <a:rPr lang="en-US" sz="900" dirty="0"/>
              <a:t>: that I might touch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But </a:t>
            </a:r>
            <a:r>
              <a:rPr lang="en-US" sz="900" b="1" dirty="0" err="1"/>
              <a:t>kisse</a:t>
            </a:r>
            <a:r>
              <a:rPr lang="en-US" sz="900" dirty="0"/>
              <a:t>, one </a:t>
            </a:r>
            <a:r>
              <a:rPr lang="en-US" sz="900" b="1" dirty="0" err="1"/>
              <a:t>kisse</a:t>
            </a:r>
            <a:r>
              <a:rPr lang="en-US" sz="900" dirty="0"/>
              <a:t>. Rubies </a:t>
            </a:r>
            <a:r>
              <a:rPr lang="en-US" sz="900" dirty="0" err="1"/>
              <a:t>vnparagon'd</a:t>
            </a:r>
            <a:r>
              <a:rPr lang="en-US" sz="900" dirty="0" smtClean="0"/>
              <a:t>,</a:t>
            </a:r>
            <a:endParaRPr lang="en-US" sz="900" dirty="0"/>
          </a:p>
          <a:p>
            <a:r>
              <a:rPr lang="en-US" sz="900" dirty="0"/>
              <a:t>How </a:t>
            </a:r>
            <a:r>
              <a:rPr lang="en-US" sz="900" b="1" dirty="0" err="1"/>
              <a:t>deerely</a:t>
            </a:r>
            <a:r>
              <a:rPr lang="en-US" sz="900" dirty="0"/>
              <a:t> they </a:t>
            </a:r>
            <a:r>
              <a:rPr lang="en-US" sz="900" b="1" dirty="0" err="1"/>
              <a:t>doo't</a:t>
            </a:r>
            <a:r>
              <a:rPr lang="en-US" sz="900" dirty="0"/>
              <a:t>: </a:t>
            </a:r>
            <a:r>
              <a:rPr lang="en-US" sz="900" dirty="0" err="1"/>
              <a:t>'Tis</a:t>
            </a:r>
            <a:r>
              <a:rPr lang="en-US" sz="900" dirty="0"/>
              <a:t> her breathing </a:t>
            </a:r>
            <a:r>
              <a:rPr lang="en-US" sz="900" dirty="0" smtClean="0"/>
              <a:t>that</a:t>
            </a:r>
          </a:p>
          <a:p>
            <a:r>
              <a:rPr lang="en-US" sz="900" dirty="0" smtClean="0"/>
              <a:t>Perfumes </a:t>
            </a:r>
            <a:r>
              <a:rPr lang="en-US" sz="900" dirty="0"/>
              <a:t>the Chamber thus: the Flame </a:t>
            </a:r>
            <a:r>
              <a:rPr lang="en-US" sz="900" dirty="0" err="1" smtClean="0"/>
              <a:t>o'th'Taper</a:t>
            </a:r>
            <a:endParaRPr lang="en-US" sz="900" dirty="0" smtClean="0"/>
          </a:p>
          <a:p>
            <a:r>
              <a:rPr lang="en-US" sz="900" b="1" dirty="0" smtClean="0"/>
              <a:t>Bowes</a:t>
            </a:r>
            <a:r>
              <a:rPr lang="en-US" sz="900" dirty="0" smtClean="0"/>
              <a:t> </a:t>
            </a:r>
            <a:r>
              <a:rPr lang="en-US" sz="900" dirty="0"/>
              <a:t>toward her, and would </a:t>
            </a:r>
            <a:r>
              <a:rPr lang="en-US" sz="900" dirty="0" err="1"/>
              <a:t>vnder‑</a:t>
            </a:r>
            <a:r>
              <a:rPr lang="en-US" sz="900" b="1" dirty="0" err="1"/>
              <a:t>peepe</a:t>
            </a:r>
            <a:r>
              <a:rPr lang="en-US" sz="900" dirty="0"/>
              <a:t> her lids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To </a:t>
            </a:r>
            <a:r>
              <a:rPr lang="en-US" sz="900" dirty="0"/>
              <a:t>see </a:t>
            </a:r>
            <a:r>
              <a:rPr lang="en-US" sz="900" dirty="0" err="1"/>
              <a:t>th'inclosed</a:t>
            </a:r>
            <a:r>
              <a:rPr lang="en-US" sz="900" dirty="0"/>
              <a:t> Lights, now </a:t>
            </a:r>
            <a:r>
              <a:rPr lang="en-US" sz="900" dirty="0" smtClean="0"/>
              <a:t>Canopied</a:t>
            </a:r>
          </a:p>
          <a:p>
            <a:r>
              <a:rPr lang="en-US" sz="900" dirty="0" err="1" smtClean="0"/>
              <a:t>Vnder</a:t>
            </a:r>
            <a:r>
              <a:rPr lang="en-US" sz="900" dirty="0" smtClean="0"/>
              <a:t> </a:t>
            </a:r>
            <a:r>
              <a:rPr lang="en-US" sz="900" dirty="0"/>
              <a:t>these </a:t>
            </a:r>
            <a:r>
              <a:rPr lang="en-US" sz="900" b="1" dirty="0" err="1"/>
              <a:t>windowes</a:t>
            </a:r>
            <a:r>
              <a:rPr lang="en-US" sz="900" dirty="0"/>
              <a:t>, White and Azure </a:t>
            </a:r>
            <a:r>
              <a:rPr lang="en-US" sz="900" dirty="0" err="1" smtClean="0"/>
              <a:t>lac'd</a:t>
            </a:r>
            <a:endParaRPr lang="en-US" sz="900" dirty="0"/>
          </a:p>
          <a:p>
            <a:r>
              <a:rPr lang="en-US" sz="900" dirty="0"/>
              <a:t>With </a:t>
            </a:r>
            <a:r>
              <a:rPr lang="en-US" sz="900" b="1" dirty="0"/>
              <a:t>Blew</a:t>
            </a:r>
            <a:r>
              <a:rPr lang="en-US" sz="900" dirty="0"/>
              <a:t> of </a:t>
            </a:r>
            <a:r>
              <a:rPr lang="en-US" sz="900" dirty="0" err="1"/>
              <a:t>Heauens</a:t>
            </a:r>
            <a:r>
              <a:rPr lang="en-US" sz="900" dirty="0"/>
              <a:t> </a:t>
            </a:r>
            <a:r>
              <a:rPr lang="en-US" sz="900" b="1" dirty="0" err="1"/>
              <a:t>owne</a:t>
            </a:r>
            <a:r>
              <a:rPr lang="en-US" sz="900" dirty="0"/>
              <a:t> tinct. But my </a:t>
            </a:r>
            <a:r>
              <a:rPr lang="en-US" sz="900" b="1" dirty="0" err="1"/>
              <a:t>designe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To </a:t>
            </a:r>
            <a:r>
              <a:rPr lang="en-US" sz="900" dirty="0"/>
              <a:t>note the Chamber, I will write all </a:t>
            </a:r>
            <a:r>
              <a:rPr lang="en-US" sz="900" b="1" dirty="0" err="1"/>
              <a:t>downe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Such</a:t>
            </a:r>
            <a:r>
              <a:rPr lang="en-US" sz="900" dirty="0"/>
              <a:t>, and such pictures: There the window, </a:t>
            </a:r>
            <a:r>
              <a:rPr lang="en-US" sz="900" dirty="0" smtClean="0"/>
              <a:t>such</a:t>
            </a:r>
          </a:p>
          <a:p>
            <a:r>
              <a:rPr lang="en-US" sz="900" b="1" dirty="0" err="1" smtClean="0"/>
              <a:t>Th'adornement</a:t>
            </a:r>
            <a:r>
              <a:rPr lang="en-US" sz="900" dirty="0" smtClean="0"/>
              <a:t> </a:t>
            </a:r>
            <a:r>
              <a:rPr lang="en-US" sz="900" dirty="0"/>
              <a:t>of her Bed; the Arras, Figures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Why </a:t>
            </a:r>
            <a:r>
              <a:rPr lang="en-US" sz="900" dirty="0"/>
              <a:t>such, and such: and the Contents </a:t>
            </a:r>
            <a:r>
              <a:rPr lang="en-US" sz="900" dirty="0" err="1"/>
              <a:t>o'th'Story</a:t>
            </a:r>
            <a:r>
              <a:rPr lang="en-US" sz="900" dirty="0" smtClean="0"/>
              <a:t>.</a:t>
            </a:r>
            <a:endParaRPr lang="en-US" sz="900" dirty="0"/>
          </a:p>
          <a:p>
            <a:r>
              <a:rPr lang="en-US" sz="900" dirty="0" smtClean="0"/>
              <a:t>Ah, but some </a:t>
            </a:r>
            <a:r>
              <a:rPr lang="en-US" sz="900" b="1" dirty="0" err="1" smtClean="0"/>
              <a:t>naturall</a:t>
            </a:r>
            <a:r>
              <a:rPr lang="en-US" sz="900" dirty="0" smtClean="0"/>
              <a:t> notes about her Body,</a:t>
            </a:r>
          </a:p>
          <a:p>
            <a:r>
              <a:rPr lang="en-US" sz="900" dirty="0" err="1" smtClean="0"/>
              <a:t>Aboue</a:t>
            </a:r>
            <a:r>
              <a:rPr lang="en-US" sz="900" dirty="0" smtClean="0"/>
              <a:t> ten thousand meaner </a:t>
            </a:r>
            <a:r>
              <a:rPr lang="en-US" sz="900" dirty="0" err="1" smtClean="0"/>
              <a:t>Moueables</a:t>
            </a:r>
            <a:endParaRPr lang="en-US" sz="900" dirty="0" smtClean="0"/>
          </a:p>
          <a:p>
            <a:r>
              <a:rPr lang="en-US" sz="900" dirty="0" smtClean="0"/>
              <a:t>Would </a:t>
            </a:r>
            <a:r>
              <a:rPr lang="en-US" sz="900" dirty="0" err="1" smtClean="0"/>
              <a:t>testifie</a:t>
            </a:r>
            <a:r>
              <a:rPr lang="en-US" sz="900" dirty="0" smtClean="0"/>
              <a:t>, </a:t>
            </a:r>
            <a:r>
              <a:rPr lang="en-US" sz="900" dirty="0" err="1" smtClean="0"/>
              <a:t>t'enrich</a:t>
            </a:r>
            <a:r>
              <a:rPr lang="en-US" sz="900" dirty="0" smtClean="0"/>
              <a:t> mine </a:t>
            </a:r>
            <a:r>
              <a:rPr lang="en-US" sz="900" dirty="0" err="1" smtClean="0"/>
              <a:t>Inuentorie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O </a:t>
            </a:r>
            <a:r>
              <a:rPr lang="en-US" sz="900" b="1" dirty="0" err="1" smtClean="0"/>
              <a:t>sleepe</a:t>
            </a:r>
            <a:r>
              <a:rPr lang="en-US" sz="900" dirty="0" smtClean="0"/>
              <a:t>, thou Ape of death, lye dull </a:t>
            </a:r>
            <a:r>
              <a:rPr lang="en-US" sz="900" dirty="0" err="1" smtClean="0"/>
              <a:t>vpon</a:t>
            </a:r>
            <a:r>
              <a:rPr lang="en-US" sz="900" dirty="0" smtClean="0"/>
              <a:t> her,</a:t>
            </a:r>
          </a:p>
          <a:p>
            <a:r>
              <a:rPr lang="en-US" sz="900" dirty="0" smtClean="0"/>
              <a:t>And be her Sense but as a Monument,</a:t>
            </a:r>
          </a:p>
          <a:p>
            <a:r>
              <a:rPr lang="en-US" sz="900" dirty="0" smtClean="0"/>
              <a:t>Thus in a </a:t>
            </a:r>
            <a:r>
              <a:rPr lang="en-US" sz="900" b="1" dirty="0" smtClean="0"/>
              <a:t>Chappell</a:t>
            </a:r>
            <a:r>
              <a:rPr lang="en-US" sz="900" dirty="0" smtClean="0"/>
              <a:t> lying. Come off, come off;</a:t>
            </a:r>
          </a:p>
          <a:p>
            <a:r>
              <a:rPr lang="en-US" sz="900" dirty="0" smtClean="0"/>
              <a:t>As slippery as the Gordian‑knot was hard.</a:t>
            </a:r>
          </a:p>
          <a:p>
            <a:r>
              <a:rPr lang="en-US" sz="900" dirty="0" err="1" smtClean="0"/>
              <a:t>'Tis</a:t>
            </a:r>
            <a:r>
              <a:rPr lang="en-US" sz="900" dirty="0" smtClean="0"/>
              <a:t> mine, and this will </a:t>
            </a:r>
            <a:r>
              <a:rPr lang="en-US" sz="900" b="1" dirty="0" err="1" smtClean="0"/>
              <a:t>witnesse</a:t>
            </a:r>
            <a:r>
              <a:rPr lang="en-US" sz="900" dirty="0" smtClean="0"/>
              <a:t> outwardly,</a:t>
            </a:r>
          </a:p>
          <a:p>
            <a:r>
              <a:rPr lang="en-US" sz="900" dirty="0" smtClean="0"/>
              <a:t>As strongly as the Conscience do's within:</a:t>
            </a:r>
          </a:p>
          <a:p>
            <a:r>
              <a:rPr lang="en-US" sz="900" dirty="0" err="1" smtClean="0"/>
              <a:t>To'th'madding</a:t>
            </a:r>
            <a:r>
              <a:rPr lang="en-US" sz="900" dirty="0" smtClean="0"/>
              <a:t> of her Lord. On her left </a:t>
            </a:r>
            <a:r>
              <a:rPr lang="en-US" sz="900" dirty="0" err="1" smtClean="0"/>
              <a:t>brest</a:t>
            </a:r>
            <a:endParaRPr lang="en-US" sz="900" dirty="0" smtClean="0"/>
          </a:p>
          <a:p>
            <a:r>
              <a:rPr lang="en-US" sz="900" dirty="0" smtClean="0"/>
              <a:t>A mole Cinque‑spotted: Like the Crimson drops</a:t>
            </a:r>
          </a:p>
          <a:p>
            <a:r>
              <a:rPr lang="en-US" sz="900" b="1" dirty="0" err="1" smtClean="0"/>
              <a:t>I'th'bottome</a:t>
            </a:r>
            <a:r>
              <a:rPr lang="en-US" sz="900" dirty="0" smtClean="0"/>
              <a:t> of a </a:t>
            </a:r>
            <a:r>
              <a:rPr lang="en-US" sz="900" b="1" dirty="0" err="1" smtClean="0"/>
              <a:t>Cowslippe</a:t>
            </a:r>
            <a:r>
              <a:rPr lang="en-US" sz="900" dirty="0" smtClean="0"/>
              <a:t>. </a:t>
            </a:r>
            <a:r>
              <a:rPr lang="en-US" sz="900" b="1" dirty="0" err="1" smtClean="0"/>
              <a:t>Heere's</a:t>
            </a:r>
            <a:r>
              <a:rPr lang="en-US" sz="900" dirty="0" smtClean="0"/>
              <a:t> a Voucher,</a:t>
            </a:r>
          </a:p>
          <a:p>
            <a:r>
              <a:rPr lang="en-US" sz="900" dirty="0" smtClean="0"/>
              <a:t>Stronger then </a:t>
            </a:r>
            <a:r>
              <a:rPr lang="en-US" sz="900" dirty="0" err="1" smtClean="0"/>
              <a:t>euer</a:t>
            </a:r>
            <a:r>
              <a:rPr lang="en-US" sz="900" dirty="0" smtClean="0"/>
              <a:t> Law could make; this Secret</a:t>
            </a:r>
          </a:p>
          <a:p>
            <a:r>
              <a:rPr lang="en-US" sz="900" dirty="0" smtClean="0"/>
              <a:t>Will force him </a:t>
            </a:r>
            <a:r>
              <a:rPr lang="en-US" sz="900" b="1" dirty="0" err="1" smtClean="0"/>
              <a:t>thinke</a:t>
            </a:r>
            <a:r>
              <a:rPr lang="en-US" sz="900" dirty="0" smtClean="0"/>
              <a:t> I </a:t>
            </a:r>
            <a:r>
              <a:rPr lang="en-US" sz="900" dirty="0" err="1" smtClean="0"/>
              <a:t>haue</a:t>
            </a:r>
            <a:r>
              <a:rPr lang="en-US" sz="900" dirty="0" smtClean="0"/>
              <a:t> </a:t>
            </a:r>
            <a:r>
              <a:rPr lang="en-US" sz="900" dirty="0" err="1" smtClean="0"/>
              <a:t>pick'd</a:t>
            </a:r>
            <a:r>
              <a:rPr lang="en-US" sz="900" dirty="0" smtClean="0"/>
              <a:t> the lock, and </a:t>
            </a:r>
            <a:r>
              <a:rPr lang="en-US" sz="900" dirty="0" err="1" smtClean="0"/>
              <a:t>t'ane</a:t>
            </a:r>
            <a:endParaRPr lang="en-US" sz="900" dirty="0" smtClean="0"/>
          </a:p>
          <a:p>
            <a:r>
              <a:rPr lang="en-US" sz="900" dirty="0" smtClean="0"/>
              <a:t>The treasure of her </a:t>
            </a:r>
            <a:r>
              <a:rPr lang="en-US" sz="900" dirty="0" err="1" smtClean="0"/>
              <a:t>Honour</a:t>
            </a:r>
            <a:r>
              <a:rPr lang="en-US" sz="900" dirty="0" smtClean="0"/>
              <a:t>. No more: to what end?</a:t>
            </a:r>
          </a:p>
          <a:p>
            <a:r>
              <a:rPr lang="en-US" sz="900" dirty="0" smtClean="0"/>
              <a:t>Why should I write this </a:t>
            </a:r>
            <a:r>
              <a:rPr lang="en-US" sz="900" b="1" dirty="0" err="1" smtClean="0"/>
              <a:t>downe</a:t>
            </a:r>
            <a:r>
              <a:rPr lang="en-US" sz="900" dirty="0" smtClean="0"/>
              <a:t>, that's </a:t>
            </a:r>
            <a:r>
              <a:rPr lang="en-US" sz="900" dirty="0" err="1" smtClean="0"/>
              <a:t>riueted</a:t>
            </a:r>
            <a:r>
              <a:rPr lang="en-US" sz="900" dirty="0" smtClean="0"/>
              <a:t>,</a:t>
            </a:r>
          </a:p>
          <a:p>
            <a:r>
              <a:rPr lang="en-US" sz="900" dirty="0" err="1" smtClean="0"/>
              <a:t>Screw'd</a:t>
            </a:r>
            <a:r>
              <a:rPr lang="en-US" sz="900" dirty="0" smtClean="0"/>
              <a:t> to my </a:t>
            </a:r>
            <a:r>
              <a:rPr lang="en-US" sz="900" dirty="0" err="1" smtClean="0"/>
              <a:t>memorie</a:t>
            </a:r>
            <a:r>
              <a:rPr lang="en-US" sz="900" dirty="0" smtClean="0"/>
              <a:t>. She hath bin reading late,</a:t>
            </a:r>
          </a:p>
          <a:p>
            <a:r>
              <a:rPr lang="en-US" sz="900" dirty="0" smtClean="0"/>
              <a:t>The Tale of </a:t>
            </a:r>
            <a:r>
              <a:rPr lang="en-US" sz="900" dirty="0" err="1" smtClean="0"/>
              <a:t>Tereus</a:t>
            </a:r>
            <a:r>
              <a:rPr lang="en-US" sz="900" dirty="0" smtClean="0"/>
              <a:t>, </a:t>
            </a:r>
            <a:r>
              <a:rPr lang="en-US" sz="900" b="1" dirty="0" err="1" smtClean="0"/>
              <a:t>heere</a:t>
            </a:r>
            <a:r>
              <a:rPr lang="en-US" sz="900" dirty="0" smtClean="0"/>
              <a:t> the </a:t>
            </a:r>
            <a:r>
              <a:rPr lang="en-US" sz="900" b="1" dirty="0" err="1" smtClean="0"/>
              <a:t>leaffe's</a:t>
            </a:r>
            <a:r>
              <a:rPr lang="en-US" sz="900" dirty="0" smtClean="0"/>
              <a:t> </a:t>
            </a:r>
            <a:r>
              <a:rPr lang="en-US" sz="900" dirty="0" err="1" smtClean="0"/>
              <a:t>turn'd</a:t>
            </a:r>
            <a:r>
              <a:rPr lang="en-US" sz="900" dirty="0" smtClean="0"/>
              <a:t> </a:t>
            </a:r>
            <a:r>
              <a:rPr lang="en-US" sz="900" b="1" dirty="0" err="1" smtClean="0"/>
              <a:t>downe</a:t>
            </a:r>
            <a:r>
              <a:rPr lang="en-US" sz="900" b="1" dirty="0" smtClean="0"/>
              <a:t> </a:t>
            </a:r>
          </a:p>
          <a:p>
            <a:r>
              <a:rPr lang="en-US" sz="900" dirty="0" smtClean="0"/>
              <a:t>Where </a:t>
            </a:r>
            <a:r>
              <a:rPr lang="en-US" sz="900" dirty="0" err="1" smtClean="0"/>
              <a:t>Philomele</a:t>
            </a:r>
            <a:r>
              <a:rPr lang="en-US" sz="900" dirty="0" smtClean="0"/>
              <a:t> </a:t>
            </a:r>
            <a:r>
              <a:rPr lang="en-US" sz="900" dirty="0" err="1" smtClean="0"/>
              <a:t>gaue</a:t>
            </a:r>
            <a:r>
              <a:rPr lang="en-US" sz="900" dirty="0" smtClean="0"/>
              <a:t> </a:t>
            </a:r>
            <a:r>
              <a:rPr lang="en-US" sz="900" dirty="0" err="1" smtClean="0"/>
              <a:t>vp</a:t>
            </a:r>
            <a:r>
              <a:rPr lang="en-US" sz="900" dirty="0" smtClean="0"/>
              <a:t>. I </a:t>
            </a:r>
            <a:r>
              <a:rPr lang="en-US" sz="900" dirty="0" err="1" smtClean="0"/>
              <a:t>haue</a:t>
            </a:r>
            <a:r>
              <a:rPr lang="en-US" sz="900" dirty="0" smtClean="0"/>
              <a:t> enough, </a:t>
            </a:r>
          </a:p>
          <a:p>
            <a:r>
              <a:rPr lang="en-US" sz="900" dirty="0" err="1" smtClean="0"/>
              <a:t>To'th'Truncke</a:t>
            </a:r>
            <a:r>
              <a:rPr lang="en-US" sz="900" dirty="0" smtClean="0"/>
              <a:t> </a:t>
            </a:r>
            <a:r>
              <a:rPr lang="en-US" sz="900" b="1" dirty="0" err="1" smtClean="0"/>
              <a:t>againe</a:t>
            </a:r>
            <a:r>
              <a:rPr lang="en-US" sz="900" dirty="0" smtClean="0"/>
              <a:t>, and shut the spring of it.</a:t>
            </a:r>
          </a:p>
          <a:p>
            <a:r>
              <a:rPr lang="en-US" sz="900" dirty="0" smtClean="0"/>
              <a:t>Swift, swift, you Dragons of the night, that dawning</a:t>
            </a:r>
          </a:p>
          <a:p>
            <a:r>
              <a:rPr lang="en-US" sz="900" dirty="0" smtClean="0"/>
              <a:t>May </a:t>
            </a:r>
            <a:r>
              <a:rPr lang="en-US" sz="900" dirty="0" err="1" smtClean="0"/>
              <a:t>beare</a:t>
            </a:r>
            <a:r>
              <a:rPr lang="en-US" sz="900" dirty="0" smtClean="0"/>
              <a:t> the </a:t>
            </a:r>
            <a:r>
              <a:rPr lang="en-US" sz="900" dirty="0" err="1" smtClean="0"/>
              <a:t>Rauens</a:t>
            </a:r>
            <a:r>
              <a:rPr lang="en-US" sz="900" dirty="0" smtClean="0"/>
              <a:t> eye: I lodge in </a:t>
            </a:r>
            <a:r>
              <a:rPr lang="en-US" sz="900" b="1" dirty="0" err="1" smtClean="0"/>
              <a:t>feare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Though this a </a:t>
            </a:r>
            <a:r>
              <a:rPr lang="en-US" sz="900" dirty="0" err="1" smtClean="0"/>
              <a:t>heauenly</a:t>
            </a:r>
            <a:r>
              <a:rPr lang="en-US" sz="900" dirty="0" smtClean="0"/>
              <a:t> </a:t>
            </a:r>
            <a:r>
              <a:rPr lang="en-US" sz="900" b="1" dirty="0" smtClean="0"/>
              <a:t>Angell</a:t>
            </a:r>
            <a:r>
              <a:rPr lang="en-US" sz="900" dirty="0" smtClean="0"/>
              <a:t>: hell is </a:t>
            </a:r>
            <a:r>
              <a:rPr lang="en-US" sz="900" b="1" dirty="0" err="1" smtClean="0"/>
              <a:t>heere</a:t>
            </a:r>
            <a:r>
              <a:rPr lang="en-US" sz="900" dirty="0" smtClean="0"/>
              <a:t>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635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Bill Kincaid – Performing Shakespeare Unrehearsed</a:t>
            </a:r>
            <a:endParaRPr lang="en-US" sz="1000" dirty="0" smtClean="0"/>
          </a:p>
          <a:p>
            <a:pPr lvl="1"/>
            <a:endParaRPr lang="en-US" sz="1000" dirty="0">
              <a:hlinkClick r:id="rId2"/>
            </a:endParaRPr>
          </a:p>
          <a:p>
            <a:endParaRPr lang="en-US" sz="16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When you say this or here, touch the object or person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When you say that or there, create distance from the object or person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Group on the words we, us, and our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Invade the other character’s space on thou, thee, thine, and thyself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Create distance from the other character on you, your, and yourself.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When you name a character, cross to them. If you name no one, cross to the person who spoke your cue.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Follow stage directions given to you by other actors.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Throw stage directions in your own lines to your fellow actors.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Suit the action to the verb when talking about immediate actions, but not when talking about action at a specific future time.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Suit action to the word when describing behaviors or states of being, unless they are impossible.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Step forward when your character is addressed by name.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Involve the audience whenever possible, as crowds, props, or confidantes.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If you have the first line of a scene, enter speaking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If you have the last line of a scene, exit speaking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Unrehearsed does not mean unprepared.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248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7391400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Bill Kincaid – Performing Shakespeare Unrehearsed</a:t>
            </a:r>
            <a:endParaRPr lang="en-US" sz="1000" dirty="0" smtClean="0"/>
          </a:p>
          <a:p>
            <a:r>
              <a:rPr lang="en-US" sz="800" dirty="0" smtClean="0"/>
              <a:t>Thee/Thou  King Lear  Act </a:t>
            </a:r>
            <a:r>
              <a:rPr lang="en-US" sz="800" dirty="0"/>
              <a:t>4, Scene 4 </a:t>
            </a:r>
            <a:r>
              <a:rPr lang="en-US" sz="800" dirty="0">
                <a:hlinkClick r:id="rId2"/>
              </a:rPr>
              <a:t>http://</a:t>
            </a:r>
            <a:r>
              <a:rPr lang="en-US" sz="800" dirty="0" smtClean="0">
                <a:hlinkClick r:id="rId2"/>
              </a:rPr>
              <a:t>firstfolio.bodleian.ox.ac.uk/ff/lr/4/4</a:t>
            </a:r>
            <a:r>
              <a:rPr lang="en-US" sz="800" dirty="0" smtClean="0"/>
              <a:t>   </a:t>
            </a:r>
            <a:r>
              <a:rPr lang="en-US" sz="900" dirty="0" smtClean="0"/>
              <a:t>Enter </a:t>
            </a:r>
            <a:r>
              <a:rPr lang="en-US" sz="900" dirty="0"/>
              <a:t>Regan, and Steward. </a:t>
            </a:r>
            <a:endParaRPr lang="en-US" sz="900" dirty="0" smtClean="0"/>
          </a:p>
          <a:p>
            <a:r>
              <a:rPr lang="en-US" sz="900" b="1" dirty="0" smtClean="0"/>
              <a:t>Reg</a:t>
            </a:r>
            <a:r>
              <a:rPr lang="en-US" sz="900" b="1" dirty="0"/>
              <a:t>. </a:t>
            </a:r>
            <a:r>
              <a:rPr lang="en-US" sz="900" dirty="0"/>
              <a:t>But are my Brothers </a:t>
            </a:r>
            <a:r>
              <a:rPr lang="en-US" sz="900" dirty="0" err="1"/>
              <a:t>Powres</a:t>
            </a:r>
            <a:r>
              <a:rPr lang="en-US" sz="900" dirty="0"/>
              <a:t> set forth?</a:t>
            </a:r>
          </a:p>
          <a:p>
            <a:r>
              <a:rPr lang="en-US" sz="900" b="1" dirty="0"/>
              <a:t>Stew</a:t>
            </a:r>
            <a:r>
              <a:rPr lang="en-US" sz="900" dirty="0"/>
              <a:t>. I Madam.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</a:t>
            </a:r>
            <a:r>
              <a:rPr lang="en-US" sz="900" dirty="0" err="1"/>
              <a:t>Himselfe</a:t>
            </a:r>
            <a:r>
              <a:rPr lang="en-US" sz="900" dirty="0"/>
              <a:t> in person there?</a:t>
            </a:r>
          </a:p>
          <a:p>
            <a:r>
              <a:rPr lang="en-US" sz="900" b="1" dirty="0"/>
              <a:t>Stew</a:t>
            </a:r>
            <a:r>
              <a:rPr lang="en-US" sz="900" dirty="0"/>
              <a:t>. Madam with much ado</a:t>
            </a:r>
            <a:r>
              <a:rPr lang="en-US" sz="900" dirty="0" smtClean="0"/>
              <a:t>:</a:t>
            </a:r>
            <a:endParaRPr lang="en-US" sz="900" dirty="0"/>
          </a:p>
          <a:p>
            <a:r>
              <a:rPr lang="en-US" sz="900" dirty="0"/>
              <a:t>Your Sister is the better </a:t>
            </a:r>
            <a:r>
              <a:rPr lang="en-US" sz="900" dirty="0" err="1"/>
              <a:t>Souldier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Reg</a:t>
            </a:r>
            <a:r>
              <a:rPr lang="en-US" sz="900" dirty="0"/>
              <a:t>. Lord Edmund </a:t>
            </a:r>
            <a:r>
              <a:rPr lang="en-US" sz="900" dirty="0" err="1"/>
              <a:t>spake</a:t>
            </a:r>
            <a:r>
              <a:rPr lang="en-US" sz="900" dirty="0"/>
              <a:t> not with your Lord at home? </a:t>
            </a:r>
          </a:p>
          <a:p>
            <a:r>
              <a:rPr lang="en-US" sz="900" b="1" dirty="0"/>
              <a:t>Stew</a:t>
            </a:r>
            <a:r>
              <a:rPr lang="en-US" sz="900" dirty="0"/>
              <a:t>. No Madam.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What might import my Sisters Letter to him?</a:t>
            </a:r>
          </a:p>
          <a:p>
            <a:r>
              <a:rPr lang="en-US" sz="900" b="1" dirty="0"/>
              <a:t>Stew</a:t>
            </a:r>
            <a:r>
              <a:rPr lang="en-US" sz="900" dirty="0"/>
              <a:t>. I know not, Lady.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</a:t>
            </a:r>
            <a:r>
              <a:rPr lang="en-US" sz="900" dirty="0" smtClean="0"/>
              <a:t>Faith </a:t>
            </a:r>
            <a:r>
              <a:rPr lang="en-US" sz="900" dirty="0"/>
              <a:t>he is </a:t>
            </a:r>
            <a:r>
              <a:rPr lang="en-US" sz="900" dirty="0" err="1"/>
              <a:t>poasted</a:t>
            </a:r>
            <a:r>
              <a:rPr lang="en-US" sz="900" dirty="0"/>
              <a:t> hence on serious matter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It </a:t>
            </a:r>
            <a:r>
              <a:rPr lang="en-US" sz="900" dirty="0"/>
              <a:t>was great ignorance, </a:t>
            </a:r>
            <a:r>
              <a:rPr lang="en-US" sz="900" dirty="0" err="1"/>
              <a:t>Glousters</a:t>
            </a:r>
            <a:r>
              <a:rPr lang="en-US" sz="900" dirty="0"/>
              <a:t> eyes being </a:t>
            </a:r>
            <a:r>
              <a:rPr lang="en-US" sz="900" dirty="0" smtClean="0"/>
              <a:t>out</a:t>
            </a:r>
          </a:p>
          <a:p>
            <a:r>
              <a:rPr lang="en-US" sz="900" dirty="0" smtClean="0"/>
              <a:t>To </a:t>
            </a:r>
            <a:r>
              <a:rPr lang="en-US" sz="900" dirty="0"/>
              <a:t>let him </a:t>
            </a:r>
            <a:r>
              <a:rPr lang="en-US" sz="900" dirty="0" err="1"/>
              <a:t>liue</a:t>
            </a:r>
            <a:r>
              <a:rPr lang="en-US" sz="900" dirty="0"/>
              <a:t>. Where he </a:t>
            </a:r>
            <a:r>
              <a:rPr lang="en-US" sz="900" dirty="0" err="1"/>
              <a:t>arriues</a:t>
            </a:r>
            <a:r>
              <a:rPr lang="en-US" sz="900" dirty="0"/>
              <a:t>, he </a:t>
            </a:r>
            <a:r>
              <a:rPr lang="en-US" sz="900" dirty="0" smtClean="0"/>
              <a:t>moues</a:t>
            </a:r>
          </a:p>
          <a:p>
            <a:r>
              <a:rPr lang="en-US" sz="900" dirty="0" smtClean="0"/>
              <a:t>All </a:t>
            </a:r>
            <a:r>
              <a:rPr lang="en-US" sz="900" dirty="0"/>
              <a:t>hearts against vs: Edmund, I </a:t>
            </a:r>
            <a:r>
              <a:rPr lang="en-US" sz="900" dirty="0" err="1"/>
              <a:t>thinke</a:t>
            </a:r>
            <a:r>
              <a:rPr lang="en-US" sz="900" dirty="0"/>
              <a:t> is gone </a:t>
            </a:r>
            <a:endParaRPr lang="en-US" sz="900" dirty="0" smtClean="0"/>
          </a:p>
          <a:p>
            <a:r>
              <a:rPr lang="en-US" sz="900" dirty="0" smtClean="0"/>
              <a:t>In </a:t>
            </a:r>
            <a:r>
              <a:rPr lang="en-US" sz="900" dirty="0" err="1"/>
              <a:t>pitty</a:t>
            </a:r>
            <a:r>
              <a:rPr lang="en-US" sz="900" dirty="0"/>
              <a:t> of his misery, to </a:t>
            </a:r>
            <a:r>
              <a:rPr lang="en-US" sz="900" dirty="0" smtClean="0"/>
              <a:t>dispatch</a:t>
            </a:r>
            <a:endParaRPr lang="en-US" sz="900" dirty="0"/>
          </a:p>
          <a:p>
            <a:r>
              <a:rPr lang="en-US" sz="900" dirty="0"/>
              <a:t>His </a:t>
            </a:r>
            <a:r>
              <a:rPr lang="en-US" sz="900" dirty="0" err="1"/>
              <a:t>nighted</a:t>
            </a:r>
            <a:r>
              <a:rPr lang="en-US" sz="900" dirty="0"/>
              <a:t> life: </a:t>
            </a:r>
            <a:r>
              <a:rPr lang="en-US" sz="900" dirty="0" err="1"/>
              <a:t>Moreouer</a:t>
            </a:r>
            <a:r>
              <a:rPr lang="en-US" sz="900" dirty="0"/>
              <a:t> to </a:t>
            </a:r>
            <a:r>
              <a:rPr lang="en-US" sz="900" dirty="0" smtClean="0"/>
              <a:t>descry</a:t>
            </a:r>
          </a:p>
          <a:p>
            <a:r>
              <a:rPr lang="en-US" sz="900" dirty="0" smtClean="0"/>
              <a:t>The </a:t>
            </a:r>
            <a:r>
              <a:rPr lang="en-US" sz="900" dirty="0"/>
              <a:t>strength </a:t>
            </a:r>
            <a:r>
              <a:rPr lang="en-US" sz="900" dirty="0" err="1"/>
              <a:t>o'th</a:t>
            </a:r>
            <a:r>
              <a:rPr lang="en-US" sz="900" dirty="0"/>
              <a:t>' Enemy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Stew</a:t>
            </a:r>
            <a:r>
              <a:rPr lang="en-US" sz="900" dirty="0"/>
              <a:t>. I must needs after him, Madam, with my Letter.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Our </a:t>
            </a:r>
            <a:r>
              <a:rPr lang="en-US" sz="900" dirty="0" err="1"/>
              <a:t>troopes</a:t>
            </a:r>
            <a:r>
              <a:rPr lang="en-US" sz="900" dirty="0"/>
              <a:t> set forth to morrow, stay with </a:t>
            </a:r>
            <a:r>
              <a:rPr lang="en-US" sz="900" b="1" dirty="0">
                <a:solidFill>
                  <a:srgbClr val="00B050"/>
                </a:solidFill>
              </a:rPr>
              <a:t>vs</a:t>
            </a:r>
            <a:r>
              <a:rPr lang="en-US" sz="900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sz="900" dirty="0" smtClean="0"/>
              <a:t>The </a:t>
            </a:r>
            <a:r>
              <a:rPr lang="en-US" sz="900" dirty="0" err="1"/>
              <a:t>wayes</a:t>
            </a:r>
            <a:r>
              <a:rPr lang="en-US" sz="900" dirty="0"/>
              <a:t> are dangerous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Stew</a:t>
            </a:r>
            <a:r>
              <a:rPr lang="en-US" sz="900" dirty="0"/>
              <a:t>. </a:t>
            </a:r>
            <a:r>
              <a:rPr lang="en-US" sz="900" dirty="0" smtClean="0"/>
              <a:t>I </a:t>
            </a:r>
            <a:r>
              <a:rPr lang="en-US" sz="900" dirty="0"/>
              <a:t>may not Madam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My </a:t>
            </a:r>
            <a:r>
              <a:rPr lang="en-US" sz="900" dirty="0"/>
              <a:t>Lady </a:t>
            </a:r>
            <a:r>
              <a:rPr lang="en-US" sz="900" dirty="0" err="1"/>
              <a:t>charg'd</a:t>
            </a:r>
            <a:r>
              <a:rPr lang="en-US" sz="900" dirty="0"/>
              <a:t> my </a:t>
            </a:r>
            <a:r>
              <a:rPr lang="en-US" sz="900" dirty="0" err="1"/>
              <a:t>dutie</a:t>
            </a:r>
            <a:r>
              <a:rPr lang="en-US" sz="900" dirty="0"/>
              <a:t> in this </a:t>
            </a:r>
            <a:r>
              <a:rPr lang="en-US" sz="900" dirty="0" err="1"/>
              <a:t>busines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Reg</a:t>
            </a:r>
            <a:r>
              <a:rPr lang="en-US" sz="900" dirty="0"/>
              <a:t>. Why should she write to Edmund? </a:t>
            </a:r>
            <a:endParaRPr lang="en-US" sz="900" dirty="0" smtClean="0"/>
          </a:p>
          <a:p>
            <a:r>
              <a:rPr lang="en-US" sz="900" dirty="0" smtClean="0"/>
              <a:t>Might </a:t>
            </a:r>
            <a:r>
              <a:rPr lang="en-US" sz="900" dirty="0"/>
              <a:t>not </a:t>
            </a:r>
            <a:r>
              <a:rPr lang="en-US" sz="900" b="1" dirty="0">
                <a:solidFill>
                  <a:srgbClr val="00B050"/>
                </a:solidFill>
              </a:rPr>
              <a:t>you </a:t>
            </a:r>
            <a:r>
              <a:rPr lang="en-US" sz="900" dirty="0"/>
              <a:t>transport her purposes by word? Belike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Some </a:t>
            </a:r>
            <a:r>
              <a:rPr lang="en-US" sz="900" dirty="0"/>
              <a:t>things, I know not what. </a:t>
            </a:r>
            <a:r>
              <a:rPr lang="en-US" sz="900" b="1" dirty="0">
                <a:solidFill>
                  <a:srgbClr val="00B050"/>
                </a:solidFill>
              </a:rPr>
              <a:t>Ile </a:t>
            </a:r>
            <a:r>
              <a:rPr lang="en-US" sz="900" b="1" dirty="0" err="1">
                <a:solidFill>
                  <a:srgbClr val="00B050"/>
                </a:solidFill>
              </a:rPr>
              <a:t>loue</a:t>
            </a:r>
            <a:r>
              <a:rPr lang="en-US" sz="900" b="1" dirty="0">
                <a:solidFill>
                  <a:srgbClr val="00B050"/>
                </a:solidFill>
              </a:rPr>
              <a:t> thee </a:t>
            </a:r>
            <a:r>
              <a:rPr lang="en-US" sz="900" b="1" dirty="0" smtClean="0">
                <a:solidFill>
                  <a:srgbClr val="00B050"/>
                </a:solidFill>
              </a:rPr>
              <a:t>much</a:t>
            </a:r>
            <a:endParaRPr lang="en-US" sz="900" b="1" dirty="0">
              <a:solidFill>
                <a:srgbClr val="00B050"/>
              </a:solidFill>
            </a:endParaRPr>
          </a:p>
          <a:p>
            <a:r>
              <a:rPr lang="en-US" sz="900" dirty="0"/>
              <a:t>Let me </a:t>
            </a:r>
            <a:r>
              <a:rPr lang="en-US" sz="900" dirty="0" err="1"/>
              <a:t>vnseale</a:t>
            </a:r>
            <a:r>
              <a:rPr lang="en-US" sz="900" dirty="0"/>
              <a:t> the Letter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Stew</a:t>
            </a:r>
            <a:r>
              <a:rPr lang="en-US" sz="900" dirty="0"/>
              <a:t>. Madam, I had rather ———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I know </a:t>
            </a:r>
            <a:r>
              <a:rPr lang="en-US" sz="900" b="1" dirty="0">
                <a:solidFill>
                  <a:srgbClr val="00B050"/>
                </a:solidFill>
              </a:rPr>
              <a:t>your</a:t>
            </a:r>
            <a:r>
              <a:rPr lang="en-US" sz="900" dirty="0">
                <a:solidFill>
                  <a:srgbClr val="00B050"/>
                </a:solidFill>
              </a:rPr>
              <a:t> </a:t>
            </a:r>
            <a:r>
              <a:rPr lang="en-US" sz="900" dirty="0"/>
              <a:t>Lady do's not </a:t>
            </a:r>
            <a:r>
              <a:rPr lang="en-US" sz="900" dirty="0" err="1"/>
              <a:t>loue</a:t>
            </a:r>
            <a:r>
              <a:rPr lang="en-US" sz="900" dirty="0"/>
              <a:t> her Husband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I </a:t>
            </a:r>
            <a:r>
              <a:rPr lang="en-US" sz="900" dirty="0"/>
              <a:t>am sure of that: and at her late being </a:t>
            </a:r>
            <a:r>
              <a:rPr lang="en-US" sz="900" dirty="0" err="1"/>
              <a:t>heere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She </a:t>
            </a:r>
            <a:r>
              <a:rPr lang="en-US" sz="900" dirty="0" err="1"/>
              <a:t>gaue</a:t>
            </a:r>
            <a:r>
              <a:rPr lang="en-US" sz="900" dirty="0"/>
              <a:t> strange </a:t>
            </a:r>
            <a:r>
              <a:rPr lang="en-US" sz="900" dirty="0" err="1"/>
              <a:t>Eliads</a:t>
            </a:r>
            <a:r>
              <a:rPr lang="en-US" sz="900" dirty="0"/>
              <a:t>, and most speaking </a:t>
            </a:r>
            <a:r>
              <a:rPr lang="en-US" sz="900" dirty="0" err="1" smtClean="0"/>
              <a:t>lookes</a:t>
            </a:r>
            <a:endParaRPr lang="en-US" sz="900" dirty="0"/>
          </a:p>
          <a:p>
            <a:r>
              <a:rPr lang="en-US" sz="900" dirty="0"/>
              <a:t>To Noble Edmund. I know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>
                <a:solidFill>
                  <a:srgbClr val="00B050"/>
                </a:solidFill>
              </a:rPr>
              <a:t> </a:t>
            </a:r>
            <a:r>
              <a:rPr lang="en-US" sz="900" dirty="0"/>
              <a:t>are of her </a:t>
            </a:r>
            <a:r>
              <a:rPr lang="en-US" sz="900" dirty="0" err="1"/>
              <a:t>bosome</a:t>
            </a:r>
            <a:r>
              <a:rPr lang="en-US" sz="900" dirty="0"/>
              <a:t>. </a:t>
            </a:r>
            <a:endParaRPr lang="en-US" sz="900" dirty="0" smtClean="0"/>
          </a:p>
          <a:p>
            <a:r>
              <a:rPr lang="en-US" sz="900" b="1" dirty="0" smtClean="0"/>
              <a:t>Stew</a:t>
            </a:r>
            <a:r>
              <a:rPr lang="en-US" sz="900" dirty="0"/>
              <a:t>. I, Madam?</a:t>
            </a:r>
          </a:p>
          <a:p>
            <a:r>
              <a:rPr lang="en-US" sz="900" b="1" dirty="0"/>
              <a:t>Reg</a:t>
            </a:r>
            <a:r>
              <a:rPr lang="en-US" sz="900" dirty="0"/>
              <a:t>. I </a:t>
            </a:r>
            <a:r>
              <a:rPr lang="en-US" sz="900" dirty="0" err="1"/>
              <a:t>speake</a:t>
            </a:r>
            <a:r>
              <a:rPr lang="en-US" sz="900" dirty="0"/>
              <a:t> in </a:t>
            </a:r>
            <a:r>
              <a:rPr lang="en-US" sz="900" dirty="0" err="1"/>
              <a:t>vnderstanding</a:t>
            </a:r>
            <a:r>
              <a:rPr lang="en-US" sz="900" dirty="0"/>
              <a:t>: </a:t>
            </a:r>
            <a:r>
              <a:rPr lang="en-US" sz="900" b="1" dirty="0" err="1">
                <a:solidFill>
                  <a:srgbClr val="00B050"/>
                </a:solidFill>
              </a:rPr>
              <a:t>Y'are</a:t>
            </a:r>
            <a:r>
              <a:rPr lang="en-US" sz="900" dirty="0"/>
              <a:t>: I </a:t>
            </a:r>
            <a:r>
              <a:rPr lang="en-US" sz="900" dirty="0" err="1"/>
              <a:t>know't</a:t>
            </a:r>
            <a:r>
              <a:rPr lang="en-US" sz="900" dirty="0"/>
              <a:t>, </a:t>
            </a:r>
            <a:endParaRPr lang="en-US" sz="900" dirty="0" smtClean="0"/>
          </a:p>
          <a:p>
            <a:r>
              <a:rPr lang="en-US" sz="900" dirty="0" smtClean="0"/>
              <a:t>Therefore </a:t>
            </a:r>
            <a:r>
              <a:rPr lang="en-US" sz="900" dirty="0"/>
              <a:t>I do </a:t>
            </a:r>
            <a:r>
              <a:rPr lang="en-US" sz="900" dirty="0" err="1"/>
              <a:t>aduise</a:t>
            </a:r>
            <a:r>
              <a:rPr lang="en-US" sz="900" dirty="0"/>
              <a:t> you take this note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My </a:t>
            </a:r>
            <a:r>
              <a:rPr lang="en-US" sz="900" dirty="0"/>
              <a:t>Lord is dead: Edmond, and I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talk'd</a:t>
            </a:r>
            <a:r>
              <a:rPr lang="en-US" sz="900" dirty="0"/>
              <a:t>, </a:t>
            </a:r>
          </a:p>
          <a:p>
            <a:r>
              <a:rPr lang="en-US" sz="900" dirty="0" smtClean="0"/>
              <a:t>And </a:t>
            </a:r>
            <a:r>
              <a:rPr lang="en-US" sz="900" dirty="0"/>
              <a:t>more </a:t>
            </a:r>
            <a:r>
              <a:rPr lang="en-US" sz="900" dirty="0" err="1"/>
              <a:t>conuenient</a:t>
            </a:r>
            <a:r>
              <a:rPr lang="en-US" sz="900" dirty="0"/>
              <a:t> is he for my </a:t>
            </a:r>
            <a:r>
              <a:rPr lang="en-US" sz="900" dirty="0" smtClean="0"/>
              <a:t>hand</a:t>
            </a:r>
          </a:p>
          <a:p>
            <a:r>
              <a:rPr lang="en-US" sz="900" dirty="0" smtClean="0"/>
              <a:t>Then </a:t>
            </a:r>
            <a:r>
              <a:rPr lang="en-US" sz="900" dirty="0"/>
              <a:t>for your Ladies: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/>
              <a:t> may gather more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If </a:t>
            </a:r>
            <a:r>
              <a:rPr lang="en-US" sz="900" dirty="0"/>
              <a:t>you do </a:t>
            </a:r>
            <a:r>
              <a:rPr lang="en-US" sz="900" dirty="0" err="1"/>
              <a:t>finde</a:t>
            </a:r>
            <a:r>
              <a:rPr lang="en-US" sz="900" dirty="0"/>
              <a:t> him, pray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/>
              <a:t> </a:t>
            </a:r>
            <a:r>
              <a:rPr lang="en-US" sz="900" dirty="0" err="1"/>
              <a:t>giue</a:t>
            </a:r>
            <a:r>
              <a:rPr lang="en-US" sz="900" dirty="0"/>
              <a:t> him this</a:t>
            </a:r>
            <a:r>
              <a:rPr lang="en-US" sz="900" dirty="0" smtClean="0"/>
              <a:t>;</a:t>
            </a:r>
          </a:p>
          <a:p>
            <a:r>
              <a:rPr lang="en-US" sz="900" dirty="0" smtClean="0"/>
              <a:t>And </a:t>
            </a:r>
            <a:r>
              <a:rPr lang="en-US" sz="900" dirty="0"/>
              <a:t>when your </a:t>
            </a:r>
            <a:r>
              <a:rPr lang="en-US" sz="900" dirty="0" err="1"/>
              <a:t>Mistris</a:t>
            </a:r>
            <a:r>
              <a:rPr lang="en-US" sz="900" dirty="0"/>
              <a:t> </a:t>
            </a:r>
            <a:r>
              <a:rPr lang="en-US" sz="900" dirty="0" err="1"/>
              <a:t>heares</a:t>
            </a:r>
            <a:r>
              <a:rPr lang="en-US" sz="900" dirty="0"/>
              <a:t> thus much from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I </a:t>
            </a:r>
            <a:r>
              <a:rPr lang="en-US" sz="900" dirty="0"/>
              <a:t>pray desire her call her </a:t>
            </a:r>
            <a:r>
              <a:rPr lang="en-US" sz="900" dirty="0" err="1"/>
              <a:t>wisedome</a:t>
            </a:r>
            <a:r>
              <a:rPr lang="en-US" sz="900" dirty="0"/>
              <a:t> to her</a:t>
            </a:r>
            <a:r>
              <a:rPr lang="en-US" sz="900" dirty="0" smtClean="0"/>
              <a:t>.</a:t>
            </a:r>
            <a:endParaRPr lang="en-US" sz="900" dirty="0"/>
          </a:p>
          <a:p>
            <a:r>
              <a:rPr lang="en-US" sz="900" dirty="0"/>
              <a:t>So fare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/>
              <a:t> well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If </a:t>
            </a:r>
            <a:r>
              <a:rPr lang="en-US" sz="900" b="1" dirty="0">
                <a:solidFill>
                  <a:srgbClr val="00B050"/>
                </a:solidFill>
              </a:rPr>
              <a:t>you</a:t>
            </a:r>
            <a:r>
              <a:rPr lang="en-US" sz="900" dirty="0"/>
              <a:t> do chance to </a:t>
            </a:r>
            <a:r>
              <a:rPr lang="en-US" sz="900" dirty="0" err="1"/>
              <a:t>heare</a:t>
            </a:r>
            <a:r>
              <a:rPr lang="en-US" sz="900" dirty="0"/>
              <a:t> of that </a:t>
            </a:r>
            <a:r>
              <a:rPr lang="en-US" sz="900" dirty="0" err="1"/>
              <a:t>blinde</a:t>
            </a:r>
            <a:r>
              <a:rPr lang="en-US" sz="900" dirty="0"/>
              <a:t> Traitor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Preferment </a:t>
            </a:r>
            <a:r>
              <a:rPr lang="en-US" sz="900" dirty="0" err="1"/>
              <a:t>fals</a:t>
            </a:r>
            <a:r>
              <a:rPr lang="en-US" sz="900" dirty="0"/>
              <a:t> on him, that cuts him off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Stew</a:t>
            </a:r>
            <a:r>
              <a:rPr lang="en-US" sz="900" dirty="0"/>
              <a:t>. Would I could meet Madam, I should </a:t>
            </a:r>
            <a:r>
              <a:rPr lang="en-US" sz="900" dirty="0" smtClean="0"/>
              <a:t>shew</a:t>
            </a:r>
          </a:p>
          <a:p>
            <a:r>
              <a:rPr lang="en-US" sz="900" dirty="0" smtClean="0"/>
              <a:t>What </a:t>
            </a:r>
            <a:r>
              <a:rPr lang="en-US" sz="900" dirty="0"/>
              <a:t>party I do follow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Reg</a:t>
            </a:r>
            <a:r>
              <a:rPr lang="en-US" sz="900" dirty="0"/>
              <a:t>. </a:t>
            </a:r>
            <a:r>
              <a:rPr lang="en-US" sz="900" dirty="0" smtClean="0"/>
              <a:t>Fare </a:t>
            </a:r>
            <a:r>
              <a:rPr lang="en-US" sz="900" b="1" dirty="0">
                <a:solidFill>
                  <a:srgbClr val="00B050"/>
                </a:solidFill>
              </a:rPr>
              <a:t>thee</a:t>
            </a:r>
            <a:r>
              <a:rPr lang="en-US" sz="900" dirty="0"/>
              <a:t> well</a:t>
            </a:r>
            <a:r>
              <a:rPr lang="en-US" sz="900" dirty="0" smtClean="0"/>
              <a:t>.		Exeunt.</a:t>
            </a:r>
            <a:endParaRPr lang="en-US" sz="900" dirty="0"/>
          </a:p>
          <a:p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3257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64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Thee/Thou; Rhyming Couplet to end a scene  </a:t>
            </a:r>
            <a:r>
              <a:rPr lang="en-US" sz="1400" dirty="0" smtClean="0">
                <a:solidFill>
                  <a:srgbClr val="00B050"/>
                </a:solidFill>
              </a:rPr>
              <a:t>Macbeth Act </a:t>
            </a:r>
            <a:r>
              <a:rPr lang="en-US" sz="1400" dirty="0">
                <a:solidFill>
                  <a:srgbClr val="00B050"/>
                </a:solidFill>
              </a:rPr>
              <a:t>1, Scene </a:t>
            </a:r>
            <a:r>
              <a:rPr lang="en-US" sz="1400" dirty="0" smtClean="0">
                <a:solidFill>
                  <a:srgbClr val="00B050"/>
                </a:solidFill>
              </a:rPr>
              <a:t>5</a:t>
            </a:r>
            <a:r>
              <a:rPr lang="en-US" sz="1400" dirty="0" smtClean="0"/>
              <a:t>] </a:t>
            </a:r>
          </a:p>
          <a:p>
            <a:r>
              <a:rPr lang="en-US" sz="1400" i="1" dirty="0" smtClean="0"/>
              <a:t>…………….Enter </a:t>
            </a:r>
            <a:r>
              <a:rPr lang="en-US" sz="1400" i="1" dirty="0"/>
              <a:t>Macbeth.</a:t>
            </a:r>
            <a:endParaRPr lang="en-US" sz="1400" dirty="0"/>
          </a:p>
          <a:p>
            <a:r>
              <a:rPr lang="en-US" sz="1400" b="1" dirty="0"/>
              <a:t>Lady</a:t>
            </a:r>
            <a:r>
              <a:rPr lang="en-US" sz="1400" dirty="0"/>
              <a:t>. Great </a:t>
            </a:r>
            <a:r>
              <a:rPr lang="en-US" sz="1400" dirty="0" err="1"/>
              <a:t>Glamys</a:t>
            </a:r>
            <a:r>
              <a:rPr lang="en-US" sz="1400" dirty="0"/>
              <a:t>, worthy Cawdor,</a:t>
            </a:r>
          </a:p>
          <a:p>
            <a:r>
              <a:rPr lang="en-US" sz="1400" dirty="0"/>
              <a:t>Greater then both, by the all-</a:t>
            </a:r>
            <a:r>
              <a:rPr lang="en-US" sz="1400" dirty="0" err="1"/>
              <a:t>haile</a:t>
            </a:r>
            <a:r>
              <a:rPr lang="en-US" sz="1400" dirty="0"/>
              <a:t> hereafter,</a:t>
            </a:r>
          </a:p>
          <a:p>
            <a:r>
              <a:rPr lang="en-US" sz="1400" dirty="0"/>
              <a:t>Thy Letters </a:t>
            </a:r>
            <a:r>
              <a:rPr lang="en-US" sz="1400" dirty="0" err="1"/>
              <a:t>haue</a:t>
            </a:r>
            <a:r>
              <a:rPr lang="en-US" sz="1400" dirty="0"/>
              <a:t> transported me beyond</a:t>
            </a:r>
          </a:p>
          <a:p>
            <a:r>
              <a:rPr lang="en-US" sz="1400" dirty="0"/>
              <a:t>This ignorant present, and I </a:t>
            </a:r>
            <a:r>
              <a:rPr lang="en-US" sz="1400" dirty="0" err="1"/>
              <a:t>feele</a:t>
            </a:r>
            <a:r>
              <a:rPr lang="en-US" sz="1400" dirty="0"/>
              <a:t> now</a:t>
            </a:r>
          </a:p>
          <a:p>
            <a:r>
              <a:rPr lang="en-US" sz="1400" dirty="0"/>
              <a:t>The future in the instant.</a:t>
            </a:r>
          </a:p>
          <a:p>
            <a:r>
              <a:rPr lang="en-US" sz="1400" b="1" dirty="0" err="1"/>
              <a:t>Macb</a:t>
            </a:r>
            <a:r>
              <a:rPr lang="en-US" sz="1400" b="1" dirty="0"/>
              <a:t>.</a:t>
            </a:r>
            <a:r>
              <a:rPr lang="en-US" sz="1400" dirty="0"/>
              <a:t> My dearest Loue,</a:t>
            </a:r>
          </a:p>
          <a:p>
            <a:r>
              <a:rPr lang="en-US" sz="1400" i="1" dirty="0"/>
              <a:t>Duncan </a:t>
            </a:r>
            <a:r>
              <a:rPr lang="en-US" sz="1400" dirty="0"/>
              <a:t>comes here to Night.</a:t>
            </a:r>
          </a:p>
          <a:p>
            <a:r>
              <a:rPr lang="en-US" sz="1400" b="1" dirty="0"/>
              <a:t>Lady.</a:t>
            </a:r>
            <a:r>
              <a:rPr lang="en-US" sz="1400" dirty="0"/>
              <a:t> And when goes hence?</a:t>
            </a:r>
          </a:p>
          <a:p>
            <a:r>
              <a:rPr lang="en-US" sz="1400" b="1" dirty="0" err="1"/>
              <a:t>Macb</a:t>
            </a:r>
            <a:r>
              <a:rPr lang="en-US" sz="1400" b="1" dirty="0"/>
              <a:t>.</a:t>
            </a:r>
            <a:r>
              <a:rPr lang="en-US" sz="1400" dirty="0"/>
              <a:t> To morrow, as he purposes.</a:t>
            </a:r>
          </a:p>
          <a:p>
            <a:r>
              <a:rPr lang="en-US" sz="1400" b="1" dirty="0"/>
              <a:t>Lady.</a:t>
            </a:r>
            <a:r>
              <a:rPr lang="en-US" sz="1400" dirty="0"/>
              <a:t> O </a:t>
            </a:r>
            <a:r>
              <a:rPr lang="en-US" sz="1400" dirty="0" err="1"/>
              <a:t>neuer</a:t>
            </a:r>
            <a:r>
              <a:rPr lang="en-US" sz="1400" dirty="0"/>
              <a:t>,</a:t>
            </a:r>
          </a:p>
          <a:p>
            <a:r>
              <a:rPr lang="en-US" sz="1400" dirty="0"/>
              <a:t>Shall </a:t>
            </a:r>
            <a:r>
              <a:rPr lang="en-US" sz="1400" b="1" dirty="0" err="1"/>
              <a:t>Sunne</a:t>
            </a:r>
            <a:r>
              <a:rPr lang="en-US" sz="1400" dirty="0"/>
              <a:t> that Morrow see.</a:t>
            </a:r>
          </a:p>
          <a:p>
            <a:r>
              <a:rPr lang="en-US" sz="1400" dirty="0"/>
              <a:t>Your Face, my </a:t>
            </a:r>
            <a:r>
              <a:rPr lang="en-US" sz="1400" i="1" dirty="0"/>
              <a:t>Thane</a:t>
            </a:r>
            <a:r>
              <a:rPr lang="en-US" sz="1400" dirty="0"/>
              <a:t>, is as a </a:t>
            </a:r>
            <a:r>
              <a:rPr lang="en-US" sz="1400" dirty="0" err="1"/>
              <a:t>Booke</a:t>
            </a:r>
            <a:r>
              <a:rPr lang="en-US" sz="1400" dirty="0"/>
              <a:t>, where men</a:t>
            </a:r>
          </a:p>
          <a:p>
            <a:r>
              <a:rPr lang="en-US" sz="1400" dirty="0"/>
              <a:t>May </a:t>
            </a:r>
            <a:r>
              <a:rPr lang="en-US" sz="1400" dirty="0" err="1"/>
              <a:t>reade</a:t>
            </a:r>
            <a:r>
              <a:rPr lang="en-US" sz="1400" dirty="0"/>
              <a:t> strange matters, to beguile the time.</a:t>
            </a:r>
          </a:p>
          <a:p>
            <a:r>
              <a:rPr lang="en-US" sz="1400" dirty="0" err="1"/>
              <a:t>Looke</a:t>
            </a:r>
            <a:r>
              <a:rPr lang="en-US" sz="1400" dirty="0"/>
              <a:t> like the time, </a:t>
            </a:r>
            <a:r>
              <a:rPr lang="en-US" sz="1400" dirty="0" err="1"/>
              <a:t>beare</a:t>
            </a:r>
            <a:r>
              <a:rPr lang="en-US" sz="1400" dirty="0"/>
              <a:t> welcome in your Eye,</a:t>
            </a:r>
          </a:p>
          <a:p>
            <a:r>
              <a:rPr lang="en-US" sz="1400" dirty="0"/>
              <a:t>Your Hand, your Tongue: </a:t>
            </a:r>
            <a:r>
              <a:rPr lang="en-US" sz="1400" dirty="0" err="1"/>
              <a:t>looke</a:t>
            </a:r>
            <a:r>
              <a:rPr lang="en-US" sz="1400" dirty="0"/>
              <a:t> like </a:t>
            </a:r>
            <a:r>
              <a:rPr lang="en-US" sz="1400" dirty="0" err="1"/>
              <a:t>th'innocent</a:t>
            </a:r>
            <a:r>
              <a:rPr lang="en-US" sz="1400" dirty="0"/>
              <a:t> flower,</a:t>
            </a:r>
          </a:p>
          <a:p>
            <a:r>
              <a:rPr lang="en-US" sz="1400" dirty="0"/>
              <a:t>But be the Serpent </a:t>
            </a:r>
            <a:r>
              <a:rPr lang="en-US" sz="1400" dirty="0" err="1"/>
              <a:t>vnder't</a:t>
            </a:r>
            <a:r>
              <a:rPr lang="en-US" sz="1400" dirty="0"/>
              <a:t>. He that's </a:t>
            </a:r>
            <a:r>
              <a:rPr lang="en-US" sz="1400" dirty="0" err="1"/>
              <a:t>comming</a:t>
            </a:r>
            <a:r>
              <a:rPr lang="en-US" sz="1400" dirty="0"/>
              <a:t>,</a:t>
            </a:r>
          </a:p>
          <a:p>
            <a:r>
              <a:rPr lang="en-US" sz="1400" dirty="0"/>
              <a:t>Must be </a:t>
            </a:r>
            <a:r>
              <a:rPr lang="en-US" sz="1400" dirty="0" err="1"/>
              <a:t>prouided</a:t>
            </a:r>
            <a:r>
              <a:rPr lang="en-US" sz="1400" dirty="0"/>
              <a:t> for: and you shall put</a:t>
            </a:r>
          </a:p>
          <a:p>
            <a:r>
              <a:rPr lang="en-US" sz="1400" dirty="0"/>
              <a:t>This Nights great </a:t>
            </a:r>
            <a:r>
              <a:rPr lang="en-US" sz="1400" dirty="0" err="1"/>
              <a:t>Businesse</a:t>
            </a:r>
            <a:r>
              <a:rPr lang="en-US" sz="1400" dirty="0"/>
              <a:t> into my dispatch,</a:t>
            </a:r>
          </a:p>
          <a:p>
            <a:r>
              <a:rPr lang="en-US" sz="1400" dirty="0"/>
              <a:t>Which shall to all our Nights, and </a:t>
            </a:r>
            <a:r>
              <a:rPr lang="en-US" sz="1400" dirty="0" err="1"/>
              <a:t>Dayes</a:t>
            </a:r>
            <a:r>
              <a:rPr lang="en-US" sz="1400" dirty="0"/>
              <a:t> to come,</a:t>
            </a:r>
          </a:p>
          <a:p>
            <a:r>
              <a:rPr lang="en-US" sz="1400" dirty="0" err="1"/>
              <a:t>Giue</a:t>
            </a:r>
            <a:r>
              <a:rPr lang="en-US" sz="1400" dirty="0"/>
              <a:t> solely </a:t>
            </a:r>
            <a:r>
              <a:rPr lang="en-US" sz="1400" dirty="0" err="1"/>
              <a:t>soueraigne</a:t>
            </a:r>
            <a:r>
              <a:rPr lang="en-US" sz="1400" dirty="0"/>
              <a:t> sway, and </a:t>
            </a:r>
            <a:r>
              <a:rPr lang="en-US" sz="1400" dirty="0" err="1"/>
              <a:t>Masterdome</a:t>
            </a:r>
            <a:r>
              <a:rPr lang="en-US" sz="1400" dirty="0"/>
              <a:t>.</a:t>
            </a:r>
          </a:p>
          <a:p>
            <a:r>
              <a:rPr lang="en-US" sz="1400" b="1" dirty="0" err="1"/>
              <a:t>Macb</a:t>
            </a:r>
            <a:r>
              <a:rPr lang="en-US" sz="1400" b="1" dirty="0"/>
              <a:t>.</a:t>
            </a:r>
            <a:r>
              <a:rPr lang="en-US" sz="1400" dirty="0"/>
              <a:t> We will </a:t>
            </a:r>
            <a:r>
              <a:rPr lang="en-US" sz="1400" dirty="0" err="1"/>
              <a:t>speake</a:t>
            </a:r>
            <a:r>
              <a:rPr lang="en-US" sz="1400" dirty="0"/>
              <a:t> further.</a:t>
            </a:r>
          </a:p>
          <a:p>
            <a:r>
              <a:rPr lang="en-US" sz="1400" b="1" dirty="0" err="1"/>
              <a:t>Lady.</a:t>
            </a:r>
            <a:r>
              <a:rPr lang="en-US" sz="1400" dirty="0" err="1"/>
              <a:t>Onely</a:t>
            </a:r>
            <a:r>
              <a:rPr lang="en-US" sz="1400" dirty="0"/>
              <a:t> </a:t>
            </a:r>
            <a:r>
              <a:rPr lang="en-US" sz="1400" dirty="0" err="1"/>
              <a:t>looke</a:t>
            </a:r>
            <a:r>
              <a:rPr lang="en-US" sz="1400" dirty="0"/>
              <a:t> </a:t>
            </a:r>
            <a:r>
              <a:rPr lang="en-US" sz="1400" dirty="0" err="1"/>
              <a:t>vp</a:t>
            </a:r>
            <a:r>
              <a:rPr lang="en-US" sz="1400" dirty="0"/>
              <a:t> </a:t>
            </a:r>
            <a:r>
              <a:rPr lang="en-US" sz="1400" dirty="0" err="1"/>
              <a:t>cleare</a:t>
            </a:r>
            <a:r>
              <a:rPr lang="en-US" sz="1400" dirty="0"/>
              <a:t>:</a:t>
            </a:r>
          </a:p>
          <a:p>
            <a:r>
              <a:rPr lang="en-US" sz="1400" dirty="0"/>
              <a:t>To alter </a:t>
            </a:r>
            <a:r>
              <a:rPr lang="en-US" sz="1400" dirty="0" err="1"/>
              <a:t>fauor</a:t>
            </a:r>
            <a:r>
              <a:rPr lang="en-US" sz="1400" dirty="0"/>
              <a:t>, </a:t>
            </a:r>
            <a:r>
              <a:rPr lang="en-US" sz="1400" dirty="0" err="1"/>
              <a:t>euer</a:t>
            </a:r>
            <a:r>
              <a:rPr lang="en-US" sz="1400" dirty="0"/>
              <a:t> is to </a:t>
            </a:r>
            <a:r>
              <a:rPr lang="en-US" sz="1400" dirty="0" err="1"/>
              <a:t>feare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Leaue</a:t>
            </a:r>
            <a:r>
              <a:rPr lang="en-US" sz="1400" dirty="0"/>
              <a:t> all the rest to me.			</a:t>
            </a:r>
            <a:r>
              <a:rPr lang="en-US" sz="1400" i="1" dirty="0"/>
              <a:t>Exeunt</a:t>
            </a:r>
            <a:r>
              <a:rPr lang="en-US" sz="1400" i="1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46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0"/>
                    </a14:imgEffect>
                    <a14:imgEffect>
                      <a14:brightnessContrast contras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326" b="632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47662"/>
          </a:xfrm>
        </p:spPr>
        <p:txBody>
          <a:bodyPr/>
          <a:lstStyle/>
          <a:p>
            <a:r>
              <a:rPr lang="en-US" dirty="0">
                <a:hlinkClick r:id="rId4"/>
              </a:rPr>
              <a:t>https://collation.folger.edu/2013/04/first-folios-online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29718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Scena</a:t>
            </a:r>
            <a:r>
              <a:rPr lang="en-US" sz="900" dirty="0" smtClean="0"/>
              <a:t> </a:t>
            </a:r>
            <a:r>
              <a:rPr lang="en-US" sz="900" dirty="0" err="1"/>
              <a:t>Septima</a:t>
            </a:r>
            <a:r>
              <a:rPr lang="en-US" sz="900" dirty="0"/>
              <a:t>. [</a:t>
            </a:r>
            <a:r>
              <a:rPr lang="en-US" sz="900" dirty="0">
                <a:solidFill>
                  <a:srgbClr val="00B050"/>
                </a:solidFill>
              </a:rPr>
              <a:t>Act 1, Scene 7</a:t>
            </a:r>
            <a:r>
              <a:rPr lang="en-US" sz="900" dirty="0"/>
              <a:t>] Ho‑</a:t>
            </a:r>
            <a:r>
              <a:rPr lang="en-US" sz="900" dirty="0" err="1"/>
              <a:t>boyes</a:t>
            </a:r>
            <a:r>
              <a:rPr lang="en-US" sz="900" dirty="0"/>
              <a:t>. Torches. Enter a Sewer, and </a:t>
            </a:r>
            <a:r>
              <a:rPr lang="en-US" sz="900" dirty="0" err="1"/>
              <a:t>diuers</a:t>
            </a:r>
            <a:r>
              <a:rPr lang="en-US" sz="900" dirty="0"/>
              <a:t> </a:t>
            </a:r>
            <a:r>
              <a:rPr lang="en-US" sz="900" dirty="0" err="1"/>
              <a:t>Seruants</a:t>
            </a:r>
            <a:r>
              <a:rPr lang="en-US" sz="900" dirty="0"/>
              <a:t> with Dishes and </a:t>
            </a:r>
            <a:r>
              <a:rPr lang="en-US" sz="900" dirty="0" err="1"/>
              <a:t>Seruice</a:t>
            </a:r>
            <a:r>
              <a:rPr lang="en-US" sz="900" dirty="0"/>
              <a:t> </a:t>
            </a:r>
            <a:r>
              <a:rPr lang="en-US" sz="900" dirty="0" err="1"/>
              <a:t>ouer</a:t>
            </a:r>
            <a:r>
              <a:rPr lang="en-US" sz="900" dirty="0"/>
              <a:t> the Stage. Then enter Macbeth.</a:t>
            </a:r>
          </a:p>
          <a:p>
            <a:r>
              <a:rPr lang="en-US" sz="900" b="1" dirty="0" err="1"/>
              <a:t>Macb</a:t>
            </a:r>
            <a:r>
              <a:rPr lang="en-US" sz="900" b="1" dirty="0"/>
              <a:t>.</a:t>
            </a:r>
            <a:r>
              <a:rPr lang="en-US" sz="900" dirty="0"/>
              <a:t> If it were done, when 'tis done, then '</a:t>
            </a:r>
            <a:r>
              <a:rPr lang="en-US" sz="900" dirty="0" err="1"/>
              <a:t>twer</a:t>
            </a:r>
            <a:r>
              <a:rPr lang="en-US" sz="900" dirty="0"/>
              <a:t> well,</a:t>
            </a:r>
          </a:p>
          <a:p>
            <a:r>
              <a:rPr lang="en-US" sz="900" dirty="0"/>
              <a:t>It were done quickly: If </a:t>
            </a:r>
            <a:r>
              <a:rPr lang="en-US" sz="900" dirty="0" err="1"/>
              <a:t>th'Assassination</a:t>
            </a:r>
            <a:endParaRPr lang="en-US" sz="900" dirty="0"/>
          </a:p>
          <a:p>
            <a:r>
              <a:rPr lang="en-US" sz="900" dirty="0"/>
              <a:t>Could </a:t>
            </a:r>
            <a:r>
              <a:rPr lang="en-US" sz="900" dirty="0" err="1"/>
              <a:t>trammell</a:t>
            </a:r>
            <a:r>
              <a:rPr lang="en-US" sz="900" dirty="0"/>
              <a:t> </a:t>
            </a:r>
            <a:r>
              <a:rPr lang="en-US" sz="900" dirty="0" err="1"/>
              <a:t>vp</a:t>
            </a:r>
            <a:r>
              <a:rPr lang="en-US" sz="900" dirty="0"/>
              <a:t> the Consequence, and catch</a:t>
            </a:r>
          </a:p>
          <a:p>
            <a:r>
              <a:rPr lang="en-US" sz="900" dirty="0"/>
              <a:t>With his surcease, </a:t>
            </a:r>
            <a:r>
              <a:rPr lang="en-US" sz="900" dirty="0" err="1"/>
              <a:t>Successe</a:t>
            </a:r>
            <a:r>
              <a:rPr lang="en-US" sz="900" dirty="0"/>
              <a:t>: that but this blow</a:t>
            </a:r>
          </a:p>
          <a:p>
            <a:r>
              <a:rPr lang="en-US" sz="900" dirty="0"/>
              <a:t>Might be the be all, and the end all. </a:t>
            </a:r>
            <a:r>
              <a:rPr lang="en-US" sz="900" dirty="0" err="1"/>
              <a:t>Heere</a:t>
            </a:r>
            <a:r>
              <a:rPr lang="en-US" sz="900" dirty="0"/>
              <a:t>,</a:t>
            </a:r>
          </a:p>
          <a:p>
            <a:r>
              <a:rPr lang="en-US" sz="900" dirty="0"/>
              <a:t>But </a:t>
            </a:r>
            <a:r>
              <a:rPr lang="en-US" sz="900" dirty="0" err="1"/>
              <a:t>heere</a:t>
            </a:r>
            <a:r>
              <a:rPr lang="en-US" sz="900" dirty="0"/>
              <a:t>, </a:t>
            </a:r>
            <a:r>
              <a:rPr lang="en-US" sz="900" dirty="0" err="1"/>
              <a:t>vpon</a:t>
            </a:r>
            <a:r>
              <a:rPr lang="en-US" sz="900" dirty="0"/>
              <a:t> this </a:t>
            </a:r>
            <a:r>
              <a:rPr lang="en-US" sz="900" dirty="0" err="1"/>
              <a:t>Banke</a:t>
            </a:r>
            <a:r>
              <a:rPr lang="en-US" sz="900" dirty="0"/>
              <a:t> and </a:t>
            </a:r>
            <a:r>
              <a:rPr lang="en-US" sz="900" dirty="0" err="1"/>
              <a:t>Schoole</a:t>
            </a:r>
            <a:r>
              <a:rPr lang="en-US" sz="900" dirty="0"/>
              <a:t> of time,</a:t>
            </a:r>
          </a:p>
          <a:p>
            <a:r>
              <a:rPr lang="en-US" sz="900" dirty="0" err="1"/>
              <a:t>Wee'ld</a:t>
            </a:r>
            <a:r>
              <a:rPr lang="en-US" sz="900" dirty="0"/>
              <a:t> </a:t>
            </a:r>
            <a:r>
              <a:rPr lang="en-US" sz="900" dirty="0" err="1"/>
              <a:t>iumpe</a:t>
            </a:r>
            <a:r>
              <a:rPr lang="en-US" sz="900" dirty="0"/>
              <a:t> the life to come. But in these Cases,</a:t>
            </a:r>
          </a:p>
          <a:p>
            <a:r>
              <a:rPr lang="en-US" sz="900" dirty="0"/>
              <a:t>We still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iudgement</a:t>
            </a:r>
            <a:r>
              <a:rPr lang="en-US" sz="900" dirty="0"/>
              <a:t> </a:t>
            </a:r>
            <a:r>
              <a:rPr lang="en-US" sz="900" dirty="0" err="1"/>
              <a:t>heere</a:t>
            </a:r>
            <a:r>
              <a:rPr lang="en-US" sz="900" dirty="0"/>
              <a:t>, that we but teach</a:t>
            </a:r>
          </a:p>
          <a:p>
            <a:r>
              <a:rPr lang="en-US" sz="900" dirty="0"/>
              <a:t>Bloody Instructions, which being taught, </a:t>
            </a:r>
            <a:r>
              <a:rPr lang="en-US" sz="900" dirty="0" err="1"/>
              <a:t>returne</a:t>
            </a:r>
            <a:endParaRPr lang="en-US" sz="900" dirty="0"/>
          </a:p>
          <a:p>
            <a:r>
              <a:rPr lang="en-US" sz="900" dirty="0"/>
              <a:t>To plague </a:t>
            </a:r>
            <a:r>
              <a:rPr lang="en-US" sz="900" dirty="0" err="1"/>
              <a:t>th'Inuenter</a:t>
            </a:r>
            <a:r>
              <a:rPr lang="en-US" sz="900" dirty="0"/>
              <a:t>, This </a:t>
            </a:r>
            <a:r>
              <a:rPr lang="en-US" sz="900" dirty="0" err="1"/>
              <a:t>euen</a:t>
            </a:r>
            <a:r>
              <a:rPr lang="en-US" sz="900" dirty="0"/>
              <a:t>‑handed </a:t>
            </a:r>
            <a:r>
              <a:rPr lang="en-US" sz="900" dirty="0" err="1"/>
              <a:t>Iustice</a:t>
            </a:r>
            <a:endParaRPr lang="en-US" sz="900" dirty="0"/>
          </a:p>
          <a:p>
            <a:r>
              <a:rPr lang="en-US" sz="900" dirty="0"/>
              <a:t>Commends </a:t>
            </a:r>
            <a:r>
              <a:rPr lang="en-US" sz="900" dirty="0" err="1"/>
              <a:t>th'Ingredience</a:t>
            </a:r>
            <a:r>
              <a:rPr lang="en-US" sz="900" dirty="0"/>
              <a:t> of our </a:t>
            </a:r>
            <a:r>
              <a:rPr lang="en-US" sz="900" dirty="0" err="1"/>
              <a:t>poyson'd</a:t>
            </a:r>
            <a:r>
              <a:rPr lang="en-US" sz="900" dirty="0"/>
              <a:t> </a:t>
            </a:r>
            <a:r>
              <a:rPr lang="en-US" sz="900" dirty="0" err="1"/>
              <a:t>Challice</a:t>
            </a:r>
            <a:endParaRPr lang="en-US" sz="900" dirty="0"/>
          </a:p>
          <a:p>
            <a:r>
              <a:rPr lang="en-US" sz="900" dirty="0"/>
              <a:t>To our </a:t>
            </a:r>
            <a:r>
              <a:rPr lang="en-US" sz="900" dirty="0" err="1"/>
              <a:t>owne</a:t>
            </a:r>
            <a:r>
              <a:rPr lang="en-US" sz="900" dirty="0"/>
              <a:t> lips. </a:t>
            </a:r>
            <a:r>
              <a:rPr lang="en-US" sz="900" dirty="0" err="1"/>
              <a:t>Hee's</a:t>
            </a:r>
            <a:r>
              <a:rPr lang="en-US" sz="900" dirty="0"/>
              <a:t> </a:t>
            </a:r>
            <a:r>
              <a:rPr lang="en-US" sz="900" dirty="0" err="1"/>
              <a:t>heere</a:t>
            </a:r>
            <a:r>
              <a:rPr lang="en-US" sz="900" dirty="0"/>
              <a:t> in double trust;</a:t>
            </a:r>
          </a:p>
          <a:p>
            <a:r>
              <a:rPr lang="en-US" sz="900" dirty="0"/>
              <a:t>First, as I am his Kinsman, and his </a:t>
            </a:r>
            <a:r>
              <a:rPr lang="en-US" sz="900" dirty="0" err="1"/>
              <a:t>Subiect</a:t>
            </a:r>
            <a:r>
              <a:rPr lang="en-US" sz="900" dirty="0"/>
              <a:t>,</a:t>
            </a:r>
          </a:p>
          <a:p>
            <a:r>
              <a:rPr lang="en-US" sz="900" dirty="0"/>
              <a:t>Strong both against the Deed: Then, as his Host,</a:t>
            </a:r>
          </a:p>
          <a:p>
            <a:r>
              <a:rPr lang="en-US" sz="900" dirty="0"/>
              <a:t>Who should against his </a:t>
            </a:r>
            <a:r>
              <a:rPr lang="en-US" sz="900" dirty="0" err="1"/>
              <a:t>Murtherer</a:t>
            </a:r>
            <a:r>
              <a:rPr lang="en-US" sz="900" dirty="0"/>
              <a:t> shut the </a:t>
            </a:r>
            <a:r>
              <a:rPr lang="en-US" sz="900" dirty="0" err="1"/>
              <a:t>doore</a:t>
            </a:r>
            <a:r>
              <a:rPr lang="en-US" sz="900" dirty="0"/>
              <a:t>,</a:t>
            </a:r>
          </a:p>
          <a:p>
            <a:r>
              <a:rPr lang="en-US" sz="900" dirty="0"/>
              <a:t>Not </a:t>
            </a:r>
            <a:r>
              <a:rPr lang="en-US" sz="900" dirty="0" err="1"/>
              <a:t>beare</a:t>
            </a:r>
            <a:r>
              <a:rPr lang="en-US" sz="900" dirty="0"/>
              <a:t> the knife my </a:t>
            </a:r>
            <a:r>
              <a:rPr lang="en-US" sz="900" dirty="0" err="1"/>
              <a:t>selfe</a:t>
            </a:r>
            <a:r>
              <a:rPr lang="en-US" sz="900" dirty="0"/>
              <a:t>. Besides, this </a:t>
            </a:r>
            <a:r>
              <a:rPr lang="en-US" sz="900" dirty="0" err="1"/>
              <a:t>Duncane</a:t>
            </a:r>
            <a:r>
              <a:rPr lang="en-US" sz="900" dirty="0"/>
              <a:t> </a:t>
            </a:r>
          </a:p>
          <a:p>
            <a:r>
              <a:rPr lang="en-US" sz="900" dirty="0"/>
              <a:t>Hath borne his Faculties so </a:t>
            </a:r>
            <a:r>
              <a:rPr lang="en-US" sz="900" dirty="0" err="1"/>
              <a:t>meeke</a:t>
            </a:r>
            <a:r>
              <a:rPr lang="en-US" sz="900" dirty="0"/>
              <a:t>; hath bin</a:t>
            </a:r>
          </a:p>
          <a:p>
            <a:r>
              <a:rPr lang="en-US" sz="900" dirty="0"/>
              <a:t>So </a:t>
            </a:r>
            <a:r>
              <a:rPr lang="en-US" sz="900" dirty="0" err="1"/>
              <a:t>cleere</a:t>
            </a:r>
            <a:r>
              <a:rPr lang="en-US" sz="900" dirty="0"/>
              <a:t> in his great Office, that his </a:t>
            </a:r>
            <a:r>
              <a:rPr lang="en-US" sz="900" dirty="0" err="1"/>
              <a:t>Vertues</a:t>
            </a:r>
            <a:endParaRPr lang="en-US" sz="900" dirty="0"/>
          </a:p>
          <a:p>
            <a:r>
              <a:rPr lang="en-US" sz="900" dirty="0"/>
              <a:t>Will </a:t>
            </a:r>
            <a:r>
              <a:rPr lang="en-US" sz="900" dirty="0" err="1"/>
              <a:t>pleade</a:t>
            </a:r>
            <a:r>
              <a:rPr lang="en-US" sz="900" dirty="0"/>
              <a:t> like Angels, Trumpet‑</a:t>
            </a:r>
            <a:r>
              <a:rPr lang="en-US" sz="900" dirty="0" err="1"/>
              <a:t>tongu'd</a:t>
            </a:r>
            <a:r>
              <a:rPr lang="en-US" sz="900" dirty="0"/>
              <a:t> against</a:t>
            </a:r>
          </a:p>
          <a:p>
            <a:r>
              <a:rPr lang="en-US" sz="900" dirty="0"/>
              <a:t>The </a:t>
            </a:r>
            <a:r>
              <a:rPr lang="en-US" sz="900" dirty="0" err="1"/>
              <a:t>deepe</a:t>
            </a:r>
            <a:r>
              <a:rPr lang="en-US" sz="900" dirty="0"/>
              <a:t> damnation of his taking off:</a:t>
            </a:r>
          </a:p>
          <a:p>
            <a:r>
              <a:rPr lang="en-US" sz="900" dirty="0"/>
              <a:t>And </a:t>
            </a:r>
            <a:r>
              <a:rPr lang="en-US" sz="900" dirty="0" err="1"/>
              <a:t>Pitty</a:t>
            </a:r>
            <a:r>
              <a:rPr lang="en-US" sz="900" dirty="0"/>
              <a:t>, like a naked New‑borne‑Babe,</a:t>
            </a:r>
          </a:p>
          <a:p>
            <a:r>
              <a:rPr lang="en-US" sz="900" dirty="0"/>
              <a:t>Striding the blast, or </a:t>
            </a:r>
            <a:r>
              <a:rPr lang="en-US" sz="900" dirty="0" err="1"/>
              <a:t>Heauens</a:t>
            </a:r>
            <a:r>
              <a:rPr lang="en-US" sz="900" dirty="0"/>
              <a:t> </a:t>
            </a:r>
            <a:r>
              <a:rPr lang="en-US" sz="900" dirty="0" err="1"/>
              <a:t>Cherubin</a:t>
            </a:r>
            <a:r>
              <a:rPr lang="en-US" sz="900" dirty="0"/>
              <a:t>, </a:t>
            </a:r>
            <a:r>
              <a:rPr lang="en-US" sz="900" dirty="0" err="1"/>
              <a:t>hors'd</a:t>
            </a:r>
            <a:endParaRPr lang="en-US" sz="900" dirty="0"/>
          </a:p>
          <a:p>
            <a:r>
              <a:rPr lang="en-US" sz="900" dirty="0" err="1"/>
              <a:t>Vpon</a:t>
            </a:r>
            <a:r>
              <a:rPr lang="en-US" sz="900" dirty="0"/>
              <a:t> the </a:t>
            </a:r>
            <a:r>
              <a:rPr lang="en-US" sz="900" dirty="0" err="1"/>
              <a:t>sightlesse</a:t>
            </a:r>
            <a:r>
              <a:rPr lang="en-US" sz="900" dirty="0"/>
              <a:t> </a:t>
            </a:r>
            <a:r>
              <a:rPr lang="en-US" sz="900" dirty="0" err="1"/>
              <a:t>Curriors</a:t>
            </a:r>
            <a:r>
              <a:rPr lang="en-US" sz="900" dirty="0"/>
              <a:t> of the </a:t>
            </a:r>
            <a:r>
              <a:rPr lang="en-US" sz="900" dirty="0" err="1"/>
              <a:t>Ayre</a:t>
            </a:r>
            <a:r>
              <a:rPr lang="en-US" sz="900" dirty="0"/>
              <a:t>,</a:t>
            </a:r>
          </a:p>
          <a:p>
            <a:r>
              <a:rPr lang="en-US" sz="900" dirty="0"/>
              <a:t>Shall blow the horrid deed in </a:t>
            </a:r>
            <a:r>
              <a:rPr lang="en-US" sz="900" dirty="0" err="1"/>
              <a:t>euery</a:t>
            </a:r>
            <a:r>
              <a:rPr lang="en-US" sz="900" dirty="0"/>
              <a:t> eye,</a:t>
            </a:r>
          </a:p>
          <a:p>
            <a:r>
              <a:rPr lang="en-US" sz="900" dirty="0"/>
              <a:t>That </a:t>
            </a:r>
            <a:r>
              <a:rPr lang="en-US" sz="900" dirty="0" err="1"/>
              <a:t>teares</a:t>
            </a:r>
            <a:r>
              <a:rPr lang="en-US" sz="900" dirty="0"/>
              <a:t> shall </a:t>
            </a:r>
            <a:r>
              <a:rPr lang="en-US" sz="900" dirty="0" err="1"/>
              <a:t>drowne</a:t>
            </a:r>
            <a:r>
              <a:rPr lang="en-US" sz="900" dirty="0"/>
              <a:t> the </a:t>
            </a:r>
            <a:r>
              <a:rPr lang="en-US" sz="900" dirty="0" err="1"/>
              <a:t>winde</a:t>
            </a:r>
            <a:r>
              <a:rPr lang="en-US" sz="900" dirty="0"/>
              <a:t>. I </a:t>
            </a:r>
            <a:r>
              <a:rPr lang="en-US" sz="900" dirty="0" err="1"/>
              <a:t>haue</a:t>
            </a:r>
            <a:r>
              <a:rPr lang="en-US" sz="900" dirty="0"/>
              <a:t> no </a:t>
            </a:r>
            <a:r>
              <a:rPr lang="en-US" sz="900" dirty="0" err="1"/>
              <a:t>Spurre</a:t>
            </a:r>
            <a:endParaRPr lang="en-US" sz="900" dirty="0"/>
          </a:p>
          <a:p>
            <a:r>
              <a:rPr lang="en-US" sz="900" dirty="0"/>
              <a:t>To </a:t>
            </a:r>
            <a:r>
              <a:rPr lang="en-US" sz="900" dirty="0" err="1"/>
              <a:t>pricke</a:t>
            </a:r>
            <a:r>
              <a:rPr lang="en-US" sz="900" dirty="0"/>
              <a:t> the sides of my intent, but </a:t>
            </a:r>
            <a:r>
              <a:rPr lang="en-US" sz="900" dirty="0" err="1"/>
              <a:t>onely</a:t>
            </a:r>
            <a:endParaRPr lang="en-US" sz="900" dirty="0"/>
          </a:p>
          <a:p>
            <a:r>
              <a:rPr lang="en-US" sz="900" dirty="0"/>
              <a:t>Vaulting Ambition, which ore‑</a:t>
            </a:r>
            <a:r>
              <a:rPr lang="en-US" sz="900" dirty="0" err="1"/>
              <a:t>leapes</a:t>
            </a:r>
            <a:r>
              <a:rPr lang="en-US" sz="900" dirty="0"/>
              <a:t> it </a:t>
            </a:r>
            <a:r>
              <a:rPr lang="en-US" sz="900" dirty="0" err="1"/>
              <a:t>selfe</a:t>
            </a:r>
            <a:r>
              <a:rPr lang="en-US" sz="900" dirty="0"/>
              <a:t>,</a:t>
            </a:r>
          </a:p>
          <a:p>
            <a:r>
              <a:rPr lang="en-US" sz="900" dirty="0"/>
              <a:t>And </a:t>
            </a:r>
            <a:r>
              <a:rPr lang="en-US" sz="900" dirty="0" err="1"/>
              <a:t>falles</a:t>
            </a:r>
            <a:r>
              <a:rPr lang="en-US" sz="900" dirty="0"/>
              <a:t> on </a:t>
            </a:r>
            <a:r>
              <a:rPr lang="en-US" sz="900" dirty="0" err="1"/>
              <a:t>th'other</a:t>
            </a:r>
            <a:r>
              <a:rPr lang="en-US" sz="900" dirty="0" smtClean="0"/>
              <a:t>. </a:t>
            </a:r>
            <a:r>
              <a:rPr lang="en-US" sz="900" dirty="0"/>
              <a:t>	</a:t>
            </a:r>
            <a:r>
              <a:rPr lang="en-US" sz="900" b="1" dirty="0"/>
              <a:t>Enter Lady.</a:t>
            </a:r>
            <a:endParaRPr lang="en-US" sz="900" dirty="0"/>
          </a:p>
          <a:p>
            <a:r>
              <a:rPr lang="en-US" sz="900" dirty="0"/>
              <a:t>How now? What </a:t>
            </a:r>
            <a:r>
              <a:rPr lang="en-US" sz="900" dirty="0" err="1"/>
              <a:t>Newes</a:t>
            </a:r>
            <a:r>
              <a:rPr lang="en-US" sz="900" dirty="0"/>
              <a:t>?</a:t>
            </a:r>
          </a:p>
          <a:p>
            <a:r>
              <a:rPr lang="en-US" sz="900" b="1" dirty="0" smtClean="0"/>
              <a:t>La</a:t>
            </a:r>
            <a:r>
              <a:rPr lang="en-US" sz="900" dirty="0"/>
              <a:t>. He has almost </a:t>
            </a:r>
            <a:r>
              <a:rPr lang="en-US" sz="900" dirty="0" err="1"/>
              <a:t>supt</a:t>
            </a:r>
            <a:r>
              <a:rPr lang="en-US" sz="900" dirty="0"/>
              <a:t>: why </a:t>
            </a:r>
            <a:r>
              <a:rPr lang="en-US" sz="900" dirty="0" err="1"/>
              <a:t>haue</a:t>
            </a:r>
            <a:r>
              <a:rPr lang="en-US" sz="900" dirty="0"/>
              <a:t> you left the chamber?</a:t>
            </a:r>
          </a:p>
          <a:p>
            <a:r>
              <a:rPr lang="en-US" sz="900" b="1" dirty="0" smtClean="0"/>
              <a:t>Mac</a:t>
            </a:r>
            <a:r>
              <a:rPr lang="en-US" sz="900" b="1" dirty="0"/>
              <a:t>.</a:t>
            </a:r>
            <a:r>
              <a:rPr lang="en-US" sz="900" dirty="0"/>
              <a:t> Hath he </a:t>
            </a:r>
            <a:r>
              <a:rPr lang="en-US" sz="900" dirty="0" err="1"/>
              <a:t>ask'd</a:t>
            </a:r>
            <a:r>
              <a:rPr lang="en-US" sz="900" dirty="0"/>
              <a:t> for me ?</a:t>
            </a:r>
          </a:p>
          <a:p>
            <a:r>
              <a:rPr lang="en-US" sz="900" b="1" dirty="0" smtClean="0"/>
              <a:t>La</a:t>
            </a:r>
            <a:r>
              <a:rPr lang="en-US" sz="900" b="1" dirty="0"/>
              <a:t>.</a:t>
            </a:r>
            <a:r>
              <a:rPr lang="en-US" sz="900" dirty="0"/>
              <a:t> Know you not, he ha's?</a:t>
            </a:r>
          </a:p>
          <a:p>
            <a:r>
              <a:rPr lang="en-US" sz="900" b="1" dirty="0" smtClean="0"/>
              <a:t>Mac</a:t>
            </a:r>
            <a:r>
              <a:rPr lang="en-US" sz="900" b="1" dirty="0"/>
              <a:t>.</a:t>
            </a:r>
            <a:r>
              <a:rPr lang="en-US" sz="900" dirty="0"/>
              <a:t> We will proceed no further in this </a:t>
            </a:r>
            <a:r>
              <a:rPr lang="en-US" sz="900" dirty="0" err="1"/>
              <a:t>Businesse</a:t>
            </a:r>
            <a:r>
              <a:rPr lang="en-US" sz="900" dirty="0"/>
              <a:t>:</a:t>
            </a:r>
          </a:p>
          <a:p>
            <a:r>
              <a:rPr lang="en-US" sz="900" dirty="0"/>
              <a:t>He hath </a:t>
            </a:r>
            <a:r>
              <a:rPr lang="en-US" sz="900" dirty="0" err="1"/>
              <a:t>Honour'd</a:t>
            </a:r>
            <a:r>
              <a:rPr lang="en-US" sz="900" dirty="0"/>
              <a:t> me of late, and I </a:t>
            </a:r>
            <a:r>
              <a:rPr lang="en-US" sz="900" dirty="0" err="1"/>
              <a:t>haue</a:t>
            </a:r>
            <a:r>
              <a:rPr lang="en-US" sz="900" dirty="0"/>
              <a:t> bought</a:t>
            </a:r>
          </a:p>
          <a:p>
            <a:r>
              <a:rPr lang="en-US" sz="900" dirty="0"/>
              <a:t>Golden Opinions from all sorts of people,</a:t>
            </a:r>
          </a:p>
          <a:p>
            <a:r>
              <a:rPr lang="en-US" sz="900" dirty="0"/>
              <a:t>Which would be </a:t>
            </a:r>
            <a:r>
              <a:rPr lang="en-US" sz="900" dirty="0" err="1"/>
              <a:t>worne</a:t>
            </a:r>
            <a:r>
              <a:rPr lang="en-US" sz="900" dirty="0"/>
              <a:t> now in their newest </a:t>
            </a:r>
            <a:r>
              <a:rPr lang="en-US" sz="900" dirty="0" err="1"/>
              <a:t>glosse</a:t>
            </a:r>
            <a:r>
              <a:rPr lang="en-US" sz="900" dirty="0"/>
              <a:t>,</a:t>
            </a:r>
          </a:p>
          <a:p>
            <a:r>
              <a:rPr lang="en-US" sz="900" dirty="0"/>
              <a:t>Not cast aside so </a:t>
            </a:r>
            <a:r>
              <a:rPr lang="en-US" sz="900" dirty="0" err="1"/>
              <a:t>soone</a:t>
            </a:r>
            <a:r>
              <a:rPr lang="en-US" sz="900" dirty="0" smtClean="0"/>
              <a:t>.</a:t>
            </a:r>
          </a:p>
          <a:p>
            <a:r>
              <a:rPr lang="en-US" sz="900" b="1" dirty="0" err="1"/>
              <a:t>La.</a:t>
            </a:r>
            <a:r>
              <a:rPr lang="en-US" sz="900" dirty="0" err="1"/>
              <a:t>Was</a:t>
            </a:r>
            <a:r>
              <a:rPr lang="en-US" sz="900" dirty="0"/>
              <a:t> the hope </a:t>
            </a:r>
            <a:r>
              <a:rPr lang="en-US" sz="900" dirty="0" err="1"/>
              <a:t>drunke</a:t>
            </a:r>
            <a:r>
              <a:rPr lang="en-US" sz="900" dirty="0"/>
              <a:t>,</a:t>
            </a:r>
          </a:p>
          <a:p>
            <a:r>
              <a:rPr lang="en-US" sz="900" dirty="0"/>
              <a:t>Wherein you </a:t>
            </a:r>
            <a:r>
              <a:rPr lang="en-US" sz="900" dirty="0" err="1"/>
              <a:t>drest</a:t>
            </a:r>
            <a:r>
              <a:rPr lang="en-US" sz="900" dirty="0"/>
              <a:t> your </a:t>
            </a:r>
            <a:r>
              <a:rPr lang="en-US" sz="900" dirty="0" err="1"/>
              <a:t>selfe</a:t>
            </a:r>
            <a:r>
              <a:rPr lang="en-US" sz="900" dirty="0"/>
              <a:t>? Hath it slept since?</a:t>
            </a:r>
          </a:p>
          <a:p>
            <a:r>
              <a:rPr lang="en-US" sz="900" dirty="0"/>
              <a:t>And wakes it now to </a:t>
            </a:r>
            <a:r>
              <a:rPr lang="en-US" sz="900" dirty="0" err="1"/>
              <a:t>looke</a:t>
            </a:r>
            <a:r>
              <a:rPr lang="en-US" sz="900" dirty="0"/>
              <a:t> so </a:t>
            </a:r>
            <a:r>
              <a:rPr lang="en-US" sz="900" dirty="0" err="1"/>
              <a:t>greene</a:t>
            </a:r>
            <a:r>
              <a:rPr lang="en-US" sz="900" dirty="0"/>
              <a:t>, and pale,</a:t>
            </a:r>
          </a:p>
          <a:p>
            <a:r>
              <a:rPr lang="en-US" sz="900" dirty="0"/>
              <a:t>At what it did so freely? From this time,</a:t>
            </a:r>
          </a:p>
          <a:p>
            <a:r>
              <a:rPr lang="en-US" sz="900" dirty="0"/>
              <a:t>Such I account thy </a:t>
            </a:r>
            <a:r>
              <a:rPr lang="en-US" sz="900" dirty="0" err="1"/>
              <a:t>loue</a:t>
            </a:r>
            <a:r>
              <a:rPr lang="en-US" sz="900" dirty="0"/>
              <a:t>. Art thou </a:t>
            </a:r>
            <a:r>
              <a:rPr lang="en-US" sz="900" dirty="0" err="1"/>
              <a:t>affear'd</a:t>
            </a:r>
            <a:endParaRPr lang="en-US" sz="900" dirty="0"/>
          </a:p>
          <a:p>
            <a:r>
              <a:rPr lang="en-US" sz="900" dirty="0"/>
              <a:t>To be the same in thine </a:t>
            </a:r>
            <a:r>
              <a:rPr lang="en-US" sz="900" dirty="0" err="1"/>
              <a:t>owne</a:t>
            </a:r>
            <a:r>
              <a:rPr lang="en-US" sz="900" dirty="0"/>
              <a:t> Act, and </a:t>
            </a:r>
            <a:r>
              <a:rPr lang="en-US" sz="900" dirty="0" err="1"/>
              <a:t>Valour</a:t>
            </a:r>
            <a:r>
              <a:rPr lang="en-US" sz="900" dirty="0"/>
              <a:t>,</a:t>
            </a:r>
          </a:p>
          <a:p>
            <a:r>
              <a:rPr lang="en-US" sz="900" dirty="0"/>
              <a:t>As thou art in desire? </a:t>
            </a:r>
            <a:r>
              <a:rPr lang="en-US" sz="900" dirty="0" err="1"/>
              <a:t>Would'st</a:t>
            </a:r>
            <a:r>
              <a:rPr lang="en-US" sz="900" dirty="0"/>
              <a:t> thou </a:t>
            </a:r>
            <a:r>
              <a:rPr lang="en-US" sz="900" dirty="0" err="1"/>
              <a:t>haue</a:t>
            </a:r>
            <a:r>
              <a:rPr lang="en-US" sz="900" dirty="0"/>
              <a:t> that </a:t>
            </a:r>
          </a:p>
          <a:p>
            <a:r>
              <a:rPr lang="en-US" sz="900" dirty="0"/>
              <a:t>Which thou </a:t>
            </a:r>
            <a:r>
              <a:rPr lang="en-US" sz="900" dirty="0" err="1"/>
              <a:t>esteem'st</a:t>
            </a:r>
            <a:r>
              <a:rPr lang="en-US" sz="900" dirty="0"/>
              <a:t> the Ornament of Life,</a:t>
            </a:r>
          </a:p>
          <a:p>
            <a:endParaRPr lang="en-US" sz="900" dirty="0"/>
          </a:p>
          <a:p>
            <a:r>
              <a:rPr lang="en-US" sz="900" dirty="0"/>
              <a:t> </a:t>
            </a:r>
            <a:endParaRPr lang="en-US" sz="9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62400" y="297850"/>
            <a:ext cx="3657600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And </a:t>
            </a:r>
            <a:r>
              <a:rPr lang="en-US" sz="900" dirty="0" err="1"/>
              <a:t>liue</a:t>
            </a:r>
            <a:r>
              <a:rPr lang="en-US" sz="900" dirty="0"/>
              <a:t> a Coward in thine </a:t>
            </a:r>
            <a:r>
              <a:rPr lang="en-US" sz="900" dirty="0" err="1"/>
              <a:t>owne</a:t>
            </a:r>
            <a:r>
              <a:rPr lang="en-US" sz="900" dirty="0"/>
              <a:t> </a:t>
            </a:r>
            <a:r>
              <a:rPr lang="en-US" sz="900" dirty="0" err="1"/>
              <a:t>Esteeme</a:t>
            </a:r>
            <a:r>
              <a:rPr lang="en-US" sz="900" dirty="0"/>
              <a:t>?</a:t>
            </a:r>
          </a:p>
          <a:p>
            <a:r>
              <a:rPr lang="en-US" sz="900" dirty="0"/>
              <a:t>Letting I dare not, wait </a:t>
            </a:r>
            <a:r>
              <a:rPr lang="en-US" sz="900" dirty="0" err="1"/>
              <a:t>vpon</a:t>
            </a:r>
            <a:r>
              <a:rPr lang="en-US" sz="900" dirty="0"/>
              <a:t> I would,</a:t>
            </a:r>
          </a:p>
          <a:p>
            <a:r>
              <a:rPr lang="en-US" sz="900" dirty="0"/>
              <a:t>Like the </a:t>
            </a:r>
            <a:r>
              <a:rPr lang="en-US" sz="900" dirty="0" err="1"/>
              <a:t>poore</a:t>
            </a:r>
            <a:r>
              <a:rPr lang="en-US" sz="900" dirty="0"/>
              <a:t> Cat </a:t>
            </a:r>
            <a:r>
              <a:rPr lang="en-US" sz="900" dirty="0" err="1"/>
              <a:t>i'th'Addage</a:t>
            </a:r>
            <a:r>
              <a:rPr lang="en-US" sz="900" dirty="0"/>
              <a:t>.</a:t>
            </a:r>
          </a:p>
          <a:p>
            <a:r>
              <a:rPr lang="en-US" sz="900" b="1" dirty="0" err="1" smtClean="0"/>
              <a:t>Macb</a:t>
            </a:r>
            <a:r>
              <a:rPr lang="en-US" sz="900" dirty="0"/>
              <a:t>. </a:t>
            </a:r>
            <a:r>
              <a:rPr lang="en-US" sz="900" dirty="0" err="1"/>
              <a:t>Prythee</a:t>
            </a:r>
            <a:r>
              <a:rPr lang="en-US" sz="900" dirty="0"/>
              <a:t> peace:</a:t>
            </a:r>
          </a:p>
          <a:p>
            <a:r>
              <a:rPr lang="en-US" sz="900" dirty="0"/>
              <a:t>I dare do all that may become a man,</a:t>
            </a:r>
          </a:p>
          <a:p>
            <a:r>
              <a:rPr lang="en-US" sz="900" dirty="0"/>
              <a:t>Who dares do more, is none.</a:t>
            </a:r>
          </a:p>
          <a:p>
            <a:r>
              <a:rPr lang="en-US" sz="900" b="1" dirty="0" smtClean="0"/>
              <a:t>La</a:t>
            </a:r>
            <a:r>
              <a:rPr lang="en-US" sz="900" b="1" dirty="0"/>
              <a:t>.</a:t>
            </a:r>
            <a:r>
              <a:rPr lang="en-US" sz="900" dirty="0"/>
              <a:t> What Beast </a:t>
            </a:r>
            <a:r>
              <a:rPr lang="en-US" sz="900" dirty="0" err="1"/>
              <a:t>was't</a:t>
            </a:r>
            <a:r>
              <a:rPr lang="en-US" sz="900" dirty="0"/>
              <a:t> then</a:t>
            </a:r>
          </a:p>
          <a:p>
            <a:r>
              <a:rPr lang="en-US" sz="900" dirty="0"/>
              <a:t>That made you </a:t>
            </a:r>
            <a:r>
              <a:rPr lang="en-US" sz="900" dirty="0" err="1"/>
              <a:t>breake</a:t>
            </a:r>
            <a:r>
              <a:rPr lang="en-US" sz="900" dirty="0"/>
              <a:t> this </a:t>
            </a:r>
            <a:r>
              <a:rPr lang="en-US" sz="900" dirty="0" err="1"/>
              <a:t>enterprize</a:t>
            </a:r>
            <a:r>
              <a:rPr lang="en-US" sz="900" dirty="0"/>
              <a:t> to me?</a:t>
            </a:r>
          </a:p>
          <a:p>
            <a:r>
              <a:rPr lang="en-US" sz="900" dirty="0"/>
              <a:t>When you durst do it, then you were a man:</a:t>
            </a:r>
          </a:p>
          <a:p>
            <a:r>
              <a:rPr lang="en-US" sz="900" dirty="0"/>
              <a:t>And to be more then what you were, you would</a:t>
            </a:r>
          </a:p>
          <a:p>
            <a:r>
              <a:rPr lang="en-US" sz="900" dirty="0"/>
              <a:t>Be so much more the man. Nor time, nor place</a:t>
            </a:r>
          </a:p>
          <a:p>
            <a:r>
              <a:rPr lang="en-US" sz="900" dirty="0"/>
              <a:t>Did then adhere, and yet you would make both:</a:t>
            </a:r>
          </a:p>
          <a:p>
            <a:r>
              <a:rPr lang="en-US" sz="900" dirty="0"/>
              <a:t>They </a:t>
            </a:r>
            <a:r>
              <a:rPr lang="en-US" sz="900" dirty="0" err="1"/>
              <a:t>haue</a:t>
            </a:r>
            <a:r>
              <a:rPr lang="en-US" sz="900" dirty="0"/>
              <a:t> made </a:t>
            </a:r>
            <a:r>
              <a:rPr lang="en-US" sz="900" dirty="0" err="1"/>
              <a:t>themselues</a:t>
            </a:r>
            <a:r>
              <a:rPr lang="en-US" sz="900" dirty="0"/>
              <a:t>, and that their </a:t>
            </a:r>
            <a:r>
              <a:rPr lang="en-US" sz="900" dirty="0" err="1"/>
              <a:t>fitnesse</a:t>
            </a:r>
            <a:r>
              <a:rPr lang="en-US" sz="900" dirty="0"/>
              <a:t> now</a:t>
            </a:r>
          </a:p>
          <a:p>
            <a:r>
              <a:rPr lang="en-US" sz="900" dirty="0"/>
              <a:t>Do's </a:t>
            </a:r>
            <a:r>
              <a:rPr lang="en-US" sz="900" dirty="0" err="1"/>
              <a:t>vnmake</a:t>
            </a:r>
            <a:r>
              <a:rPr lang="en-US" sz="900" dirty="0"/>
              <a:t> you. I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giuen</a:t>
            </a:r>
            <a:r>
              <a:rPr lang="en-US" sz="900" dirty="0"/>
              <a:t> </a:t>
            </a:r>
            <a:r>
              <a:rPr lang="en-US" sz="900" dirty="0" err="1"/>
              <a:t>Sucke</a:t>
            </a:r>
            <a:r>
              <a:rPr lang="en-US" sz="900" dirty="0"/>
              <a:t>, and know</a:t>
            </a:r>
          </a:p>
          <a:p>
            <a:r>
              <a:rPr lang="en-US" sz="900" dirty="0"/>
              <a:t>How tender 'tis to </a:t>
            </a:r>
            <a:r>
              <a:rPr lang="en-US" sz="900" dirty="0" err="1"/>
              <a:t>loue</a:t>
            </a:r>
            <a:r>
              <a:rPr lang="en-US" sz="900" dirty="0"/>
              <a:t> the Babe that </a:t>
            </a:r>
            <a:r>
              <a:rPr lang="en-US" sz="900" dirty="0" err="1"/>
              <a:t>milkes</a:t>
            </a:r>
            <a:r>
              <a:rPr lang="en-US" sz="900" dirty="0"/>
              <a:t> me,</a:t>
            </a:r>
          </a:p>
          <a:p>
            <a:r>
              <a:rPr lang="en-US" sz="900" dirty="0"/>
              <a:t>I would, while it was </a:t>
            </a:r>
            <a:r>
              <a:rPr lang="en-US" sz="900" dirty="0" err="1"/>
              <a:t>smyling</a:t>
            </a:r>
            <a:r>
              <a:rPr lang="en-US" sz="900" dirty="0"/>
              <a:t> in my Face,</a:t>
            </a:r>
          </a:p>
          <a:p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pluckt</a:t>
            </a:r>
            <a:r>
              <a:rPr lang="en-US" sz="900" dirty="0"/>
              <a:t> my Nipple from his </a:t>
            </a:r>
            <a:r>
              <a:rPr lang="en-US" sz="900" dirty="0" err="1"/>
              <a:t>Bonelesse</a:t>
            </a:r>
            <a:r>
              <a:rPr lang="en-US" sz="900" dirty="0"/>
              <a:t> </a:t>
            </a:r>
            <a:r>
              <a:rPr lang="en-US" sz="900" dirty="0" err="1"/>
              <a:t>Gummes</a:t>
            </a:r>
            <a:r>
              <a:rPr lang="en-US" sz="900" dirty="0"/>
              <a:t>,</a:t>
            </a:r>
          </a:p>
          <a:p>
            <a:r>
              <a:rPr lang="en-US" sz="900" dirty="0"/>
              <a:t>And </a:t>
            </a:r>
            <a:r>
              <a:rPr lang="en-US" sz="900" dirty="0" err="1"/>
              <a:t>dasht</a:t>
            </a:r>
            <a:r>
              <a:rPr lang="en-US" sz="900" dirty="0"/>
              <a:t> the </a:t>
            </a:r>
            <a:r>
              <a:rPr lang="en-US" sz="900" dirty="0" err="1"/>
              <a:t>Braines</a:t>
            </a:r>
            <a:r>
              <a:rPr lang="en-US" sz="900" dirty="0"/>
              <a:t> out, had I so </a:t>
            </a:r>
            <a:r>
              <a:rPr lang="en-US" sz="900" dirty="0" err="1"/>
              <a:t>sworne</a:t>
            </a:r>
            <a:endParaRPr lang="en-US" sz="900" dirty="0"/>
          </a:p>
          <a:p>
            <a:r>
              <a:rPr lang="en-US" sz="900" dirty="0"/>
              <a:t>As you have done to this.</a:t>
            </a:r>
          </a:p>
          <a:p>
            <a:r>
              <a:rPr lang="en-US" sz="900" b="1" dirty="0" err="1" smtClean="0"/>
              <a:t>Macb</a:t>
            </a:r>
            <a:r>
              <a:rPr lang="en-US" sz="900" b="1" dirty="0"/>
              <a:t>.</a:t>
            </a:r>
            <a:r>
              <a:rPr lang="en-US" sz="900" dirty="0"/>
              <a:t> If we should </a:t>
            </a:r>
            <a:r>
              <a:rPr lang="en-US" sz="900" dirty="0" err="1"/>
              <a:t>faile</a:t>
            </a:r>
            <a:r>
              <a:rPr lang="en-US" sz="900" dirty="0"/>
              <a:t>?</a:t>
            </a:r>
          </a:p>
          <a:p>
            <a:r>
              <a:rPr lang="en-US" sz="900" b="1" dirty="0" smtClean="0"/>
              <a:t>Lady</a:t>
            </a:r>
            <a:r>
              <a:rPr lang="en-US" sz="900" b="1" dirty="0"/>
              <a:t>.</a:t>
            </a:r>
            <a:r>
              <a:rPr lang="en-US" sz="900" dirty="0"/>
              <a:t> We </a:t>
            </a:r>
            <a:r>
              <a:rPr lang="en-US" sz="900" dirty="0" err="1"/>
              <a:t>faile</a:t>
            </a:r>
            <a:r>
              <a:rPr lang="en-US" sz="900" dirty="0"/>
              <a:t>?</a:t>
            </a:r>
          </a:p>
          <a:p>
            <a:r>
              <a:rPr lang="en-US" sz="900" dirty="0"/>
              <a:t>But screw your courage to the sticking place,</a:t>
            </a:r>
          </a:p>
          <a:p>
            <a:r>
              <a:rPr lang="en-US" sz="900" dirty="0"/>
              <a:t>And </a:t>
            </a:r>
            <a:r>
              <a:rPr lang="en-US" sz="900" dirty="0" err="1"/>
              <a:t>wee'le</a:t>
            </a:r>
            <a:r>
              <a:rPr lang="en-US" sz="900" dirty="0"/>
              <a:t> not </a:t>
            </a:r>
            <a:r>
              <a:rPr lang="en-US" sz="900" dirty="0" err="1"/>
              <a:t>fayle</a:t>
            </a:r>
            <a:r>
              <a:rPr lang="en-US" sz="900" dirty="0"/>
              <a:t>: when Duncan is </a:t>
            </a:r>
            <a:r>
              <a:rPr lang="en-US" sz="900" dirty="0" err="1"/>
              <a:t>asleepe</a:t>
            </a:r>
            <a:r>
              <a:rPr lang="en-US" sz="900" dirty="0"/>
              <a:t>, </a:t>
            </a:r>
          </a:p>
          <a:p>
            <a:r>
              <a:rPr lang="en-US" sz="900" dirty="0"/>
              <a:t>(Whereto the rather shall his </a:t>
            </a:r>
            <a:r>
              <a:rPr lang="en-US" sz="900" dirty="0" err="1"/>
              <a:t>dayes</a:t>
            </a:r>
            <a:r>
              <a:rPr lang="en-US" sz="900" dirty="0"/>
              <a:t> hard </a:t>
            </a:r>
            <a:r>
              <a:rPr lang="en-US" sz="900" dirty="0" err="1"/>
              <a:t>Iourney</a:t>
            </a:r>
            <a:endParaRPr lang="en-US" sz="900" dirty="0"/>
          </a:p>
          <a:p>
            <a:r>
              <a:rPr lang="en-US" sz="900" dirty="0"/>
              <a:t>Soundly </a:t>
            </a:r>
            <a:r>
              <a:rPr lang="en-US" sz="900" dirty="0" err="1"/>
              <a:t>inuite</a:t>
            </a:r>
            <a:r>
              <a:rPr lang="en-US" sz="900" dirty="0"/>
              <a:t> him) his two </a:t>
            </a:r>
            <a:r>
              <a:rPr lang="en-US" sz="900" dirty="0" err="1"/>
              <a:t>Chamberlaines</a:t>
            </a:r>
            <a:endParaRPr lang="en-US" sz="900" dirty="0"/>
          </a:p>
          <a:p>
            <a:r>
              <a:rPr lang="en-US" sz="900" dirty="0"/>
              <a:t>Will I with Wine, and </a:t>
            </a:r>
            <a:r>
              <a:rPr lang="en-US" sz="900" dirty="0" err="1"/>
              <a:t>Wassell</a:t>
            </a:r>
            <a:r>
              <a:rPr lang="en-US" sz="900" dirty="0"/>
              <a:t>, so </a:t>
            </a:r>
            <a:r>
              <a:rPr lang="en-US" sz="900" dirty="0" err="1"/>
              <a:t>conuince</a:t>
            </a:r>
            <a:r>
              <a:rPr lang="en-US" sz="900" dirty="0"/>
              <a:t>,</a:t>
            </a:r>
          </a:p>
          <a:p>
            <a:r>
              <a:rPr lang="en-US" sz="900" dirty="0"/>
              <a:t>That </a:t>
            </a:r>
            <a:r>
              <a:rPr lang="en-US" sz="900" dirty="0" err="1"/>
              <a:t>Memorie</a:t>
            </a:r>
            <a:r>
              <a:rPr lang="en-US" sz="900" dirty="0"/>
              <a:t>, the Warder of the Braine,</a:t>
            </a:r>
          </a:p>
          <a:p>
            <a:r>
              <a:rPr lang="en-US" sz="900" dirty="0"/>
              <a:t>Shall be a Fume, and the </a:t>
            </a:r>
            <a:r>
              <a:rPr lang="en-US" sz="900" dirty="0" err="1"/>
              <a:t>Receit</a:t>
            </a:r>
            <a:r>
              <a:rPr lang="en-US" sz="900" dirty="0"/>
              <a:t> of Reason</a:t>
            </a:r>
          </a:p>
          <a:p>
            <a:r>
              <a:rPr lang="en-US" sz="900" dirty="0"/>
              <a:t>A </a:t>
            </a:r>
            <a:r>
              <a:rPr lang="en-US" sz="900" dirty="0" err="1"/>
              <a:t>Lymbeck</a:t>
            </a:r>
            <a:r>
              <a:rPr lang="en-US" sz="900" dirty="0"/>
              <a:t> </a:t>
            </a:r>
            <a:r>
              <a:rPr lang="en-US" sz="900" dirty="0" err="1"/>
              <a:t>onely</a:t>
            </a:r>
            <a:r>
              <a:rPr lang="en-US" sz="900" dirty="0"/>
              <a:t>: when in Swinish </a:t>
            </a:r>
            <a:r>
              <a:rPr lang="en-US" sz="900" dirty="0" err="1"/>
              <a:t>sleepe</a:t>
            </a:r>
            <a:r>
              <a:rPr lang="en-US" sz="900" dirty="0"/>
              <a:t>,</a:t>
            </a:r>
          </a:p>
          <a:p>
            <a:r>
              <a:rPr lang="en-US" sz="900" dirty="0"/>
              <a:t>Their drenched Natures </a:t>
            </a:r>
            <a:r>
              <a:rPr lang="en-US" sz="900" dirty="0" err="1"/>
              <a:t>lyes</a:t>
            </a:r>
            <a:r>
              <a:rPr lang="en-US" sz="900" dirty="0"/>
              <a:t> as in a Death,</a:t>
            </a:r>
          </a:p>
          <a:p>
            <a:r>
              <a:rPr lang="en-US" sz="900" dirty="0"/>
              <a:t>What cannot you and I </a:t>
            </a:r>
            <a:r>
              <a:rPr lang="en-US" sz="900" dirty="0" err="1"/>
              <a:t>performe</a:t>
            </a:r>
            <a:r>
              <a:rPr lang="en-US" sz="900" dirty="0"/>
              <a:t> </a:t>
            </a:r>
            <a:r>
              <a:rPr lang="en-US" sz="900" dirty="0" err="1"/>
              <a:t>vpon</a:t>
            </a:r>
            <a:endParaRPr lang="en-US" sz="900" dirty="0"/>
          </a:p>
          <a:p>
            <a:r>
              <a:rPr lang="en-US" sz="900" dirty="0" err="1"/>
              <a:t>Th'vnguarded</a:t>
            </a:r>
            <a:r>
              <a:rPr lang="en-US" sz="900" dirty="0"/>
              <a:t> Duncan? What not put </a:t>
            </a:r>
            <a:r>
              <a:rPr lang="en-US" sz="900" dirty="0" err="1"/>
              <a:t>vpon</a:t>
            </a:r>
            <a:r>
              <a:rPr lang="en-US" sz="900" dirty="0"/>
              <a:t> </a:t>
            </a:r>
          </a:p>
          <a:p>
            <a:r>
              <a:rPr lang="en-US" sz="900" dirty="0"/>
              <a:t>His </a:t>
            </a:r>
            <a:r>
              <a:rPr lang="en-US" sz="900" dirty="0" err="1"/>
              <a:t>spungie</a:t>
            </a:r>
            <a:r>
              <a:rPr lang="en-US" sz="900" dirty="0"/>
              <a:t> Officers? who shall </a:t>
            </a:r>
            <a:r>
              <a:rPr lang="en-US" sz="900" dirty="0" err="1"/>
              <a:t>beare</a:t>
            </a:r>
            <a:r>
              <a:rPr lang="en-US" sz="900" dirty="0"/>
              <a:t> the guilt</a:t>
            </a:r>
          </a:p>
          <a:p>
            <a:r>
              <a:rPr lang="en-US" sz="900" dirty="0"/>
              <a:t>Of our great quell.</a:t>
            </a:r>
          </a:p>
          <a:p>
            <a:r>
              <a:rPr lang="en-US" sz="900" b="1" dirty="0" err="1" smtClean="0"/>
              <a:t>Macb</a:t>
            </a:r>
            <a:r>
              <a:rPr lang="en-US" sz="900" dirty="0"/>
              <a:t>. Bring forth Men‑Children </a:t>
            </a:r>
            <a:r>
              <a:rPr lang="en-US" sz="900" dirty="0" err="1"/>
              <a:t>onely</a:t>
            </a:r>
            <a:r>
              <a:rPr lang="en-US" sz="900" dirty="0"/>
              <a:t>:</a:t>
            </a:r>
          </a:p>
          <a:p>
            <a:r>
              <a:rPr lang="en-US" sz="900" dirty="0"/>
              <a:t>For thy </a:t>
            </a:r>
            <a:r>
              <a:rPr lang="en-US" sz="900" dirty="0" err="1"/>
              <a:t>vndaunted</a:t>
            </a:r>
            <a:r>
              <a:rPr lang="en-US" sz="900" dirty="0"/>
              <a:t> Mettle should compose</a:t>
            </a:r>
          </a:p>
          <a:p>
            <a:r>
              <a:rPr lang="en-US" sz="900" dirty="0"/>
              <a:t>Nothing but Males. Will it not be </a:t>
            </a:r>
            <a:r>
              <a:rPr lang="en-US" sz="900" dirty="0" err="1"/>
              <a:t>receiu'd</a:t>
            </a:r>
            <a:r>
              <a:rPr lang="en-US" sz="900" dirty="0"/>
              <a:t>,</a:t>
            </a:r>
          </a:p>
          <a:p>
            <a:r>
              <a:rPr lang="en-US" sz="900" dirty="0"/>
              <a:t>When we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mark'd</a:t>
            </a:r>
            <a:r>
              <a:rPr lang="en-US" sz="900" dirty="0"/>
              <a:t> with blood those </a:t>
            </a:r>
            <a:r>
              <a:rPr lang="en-US" sz="900" dirty="0" err="1"/>
              <a:t>sleepie</a:t>
            </a:r>
            <a:r>
              <a:rPr lang="en-US" sz="900" dirty="0"/>
              <a:t> two</a:t>
            </a:r>
          </a:p>
          <a:p>
            <a:r>
              <a:rPr lang="en-US" sz="900" dirty="0"/>
              <a:t>Of his </a:t>
            </a:r>
            <a:r>
              <a:rPr lang="en-US" sz="900" dirty="0" err="1"/>
              <a:t>owne</a:t>
            </a:r>
            <a:r>
              <a:rPr lang="en-US" sz="900" dirty="0"/>
              <a:t> Chamber, and </a:t>
            </a:r>
            <a:r>
              <a:rPr lang="en-US" sz="900" dirty="0" err="1"/>
              <a:t>vs'd</a:t>
            </a:r>
            <a:r>
              <a:rPr lang="en-US" sz="900" dirty="0"/>
              <a:t> their very Daggers,</a:t>
            </a:r>
          </a:p>
          <a:p>
            <a:r>
              <a:rPr lang="en-US" sz="900" dirty="0"/>
              <a:t>That they </a:t>
            </a:r>
            <a:r>
              <a:rPr lang="en-US" sz="900" dirty="0" err="1"/>
              <a:t>haue</a:t>
            </a:r>
            <a:r>
              <a:rPr lang="en-US" sz="900" dirty="0"/>
              <a:t> don't?</a:t>
            </a:r>
          </a:p>
          <a:p>
            <a:r>
              <a:rPr lang="en-US" sz="900" b="1" dirty="0" smtClean="0"/>
              <a:t>Lady</a:t>
            </a:r>
            <a:r>
              <a:rPr lang="en-US" sz="900" b="1" dirty="0"/>
              <a:t>.</a:t>
            </a:r>
            <a:r>
              <a:rPr lang="en-US" sz="900" dirty="0"/>
              <a:t> Who dares </a:t>
            </a:r>
            <a:r>
              <a:rPr lang="en-US" sz="900" dirty="0" err="1"/>
              <a:t>receiue</a:t>
            </a:r>
            <a:r>
              <a:rPr lang="en-US" sz="900" dirty="0"/>
              <a:t> it other,</a:t>
            </a:r>
          </a:p>
          <a:p>
            <a:r>
              <a:rPr lang="en-US" sz="900" dirty="0"/>
              <a:t>As we shall make our </a:t>
            </a:r>
            <a:r>
              <a:rPr lang="en-US" sz="900" dirty="0" err="1"/>
              <a:t>Griefes</a:t>
            </a:r>
            <a:r>
              <a:rPr lang="en-US" sz="900" dirty="0"/>
              <a:t> and Clamor </a:t>
            </a:r>
            <a:r>
              <a:rPr lang="en-US" sz="900" dirty="0" err="1"/>
              <a:t>rore</a:t>
            </a:r>
            <a:r>
              <a:rPr lang="en-US" sz="900" dirty="0"/>
              <a:t>,</a:t>
            </a:r>
          </a:p>
          <a:p>
            <a:r>
              <a:rPr lang="en-US" sz="900" dirty="0" err="1"/>
              <a:t>Vpon</a:t>
            </a:r>
            <a:r>
              <a:rPr lang="en-US" sz="900" dirty="0"/>
              <a:t> his Death?</a:t>
            </a:r>
          </a:p>
          <a:p>
            <a:r>
              <a:rPr lang="en-US" sz="900" b="1" dirty="0" err="1" smtClean="0"/>
              <a:t>Macb</a:t>
            </a:r>
            <a:r>
              <a:rPr lang="en-US" sz="900" dirty="0"/>
              <a:t>. I am settled, and bend </a:t>
            </a:r>
            <a:r>
              <a:rPr lang="en-US" sz="900" dirty="0" err="1"/>
              <a:t>vp</a:t>
            </a:r>
            <a:endParaRPr lang="en-US" sz="900" dirty="0"/>
          </a:p>
          <a:p>
            <a:r>
              <a:rPr lang="en-US" sz="900" dirty="0"/>
              <a:t>Each </a:t>
            </a:r>
            <a:r>
              <a:rPr lang="en-US" sz="900" dirty="0" err="1"/>
              <a:t>corporall</a:t>
            </a:r>
            <a:r>
              <a:rPr lang="en-US" sz="900" dirty="0"/>
              <a:t> Agent to this terrible Feat.</a:t>
            </a:r>
          </a:p>
          <a:p>
            <a:r>
              <a:rPr lang="en-US" sz="900" dirty="0"/>
              <a:t>Away, and mock the time with fairest show,</a:t>
            </a:r>
          </a:p>
          <a:p>
            <a:r>
              <a:rPr lang="en-US" sz="900" dirty="0"/>
              <a:t>False Face must hide what the false Heart doth know</a:t>
            </a:r>
            <a:r>
              <a:rPr lang="en-US" sz="900" dirty="0" smtClean="0"/>
              <a:t>.</a:t>
            </a:r>
            <a:r>
              <a:rPr lang="en-US" sz="900" dirty="0"/>
              <a:t>	</a:t>
            </a:r>
            <a:r>
              <a:rPr lang="en-US" sz="900" b="1" dirty="0"/>
              <a:t>Exeunt.</a:t>
            </a:r>
            <a:endParaRPr lang="en-US" sz="900" dirty="0"/>
          </a:p>
          <a:p>
            <a:endParaRPr lang="en-US" sz="900" dirty="0"/>
          </a:p>
          <a:p>
            <a:endParaRPr lang="en-US" sz="9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97850"/>
            <a:ext cx="38100" cy="640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6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2971800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Taming of The Shrew Act 2 Scene 1</a:t>
            </a:r>
          </a:p>
          <a:p>
            <a:r>
              <a:rPr lang="en-US" sz="900" i="1" dirty="0"/>
              <a:t>Enter Katerina.</a:t>
            </a:r>
            <a:endParaRPr lang="en-US" sz="900" dirty="0"/>
          </a:p>
          <a:p>
            <a:r>
              <a:rPr lang="en-US" sz="900" dirty="0"/>
              <a:t>Good morrow </a:t>
            </a:r>
            <a:r>
              <a:rPr lang="en-US" sz="900" i="1" dirty="0"/>
              <a:t>Kate</a:t>
            </a:r>
            <a:r>
              <a:rPr lang="en-US" sz="900" dirty="0"/>
              <a:t>, for </a:t>
            </a:r>
            <a:r>
              <a:rPr lang="en-US" sz="900" dirty="0" err="1"/>
              <a:t>thats</a:t>
            </a:r>
            <a:r>
              <a:rPr lang="en-US" sz="900" dirty="0"/>
              <a:t> your name I </a:t>
            </a:r>
            <a:r>
              <a:rPr lang="en-US" sz="900" dirty="0" err="1"/>
              <a:t>heare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Well</a:t>
            </a:r>
            <a:r>
              <a:rPr lang="en-US" sz="900" dirty="0"/>
              <a:t> </a:t>
            </a:r>
            <a:r>
              <a:rPr lang="en-US" sz="900" dirty="0" err="1"/>
              <a:t>haue</a:t>
            </a:r>
            <a:r>
              <a:rPr lang="en-US" sz="900" dirty="0"/>
              <a:t> you heard, but something hard of</a:t>
            </a:r>
          </a:p>
          <a:p>
            <a:r>
              <a:rPr lang="en-US" sz="900" dirty="0"/>
              <a:t>hearing:</a:t>
            </a:r>
          </a:p>
          <a:p>
            <a:r>
              <a:rPr lang="en-US" sz="900" dirty="0"/>
              <a:t>They call me </a:t>
            </a:r>
            <a:r>
              <a:rPr lang="en-US" sz="900" i="1" dirty="0" err="1"/>
              <a:t>Katerine</a:t>
            </a:r>
            <a:r>
              <a:rPr lang="en-US" sz="900" dirty="0"/>
              <a:t>, that do </a:t>
            </a:r>
            <a:r>
              <a:rPr lang="en-US" sz="900" dirty="0" err="1"/>
              <a:t>talke</a:t>
            </a:r>
            <a:r>
              <a:rPr lang="en-US" sz="900" dirty="0"/>
              <a:t> of me.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You</a:t>
            </a:r>
            <a:r>
              <a:rPr lang="en-US" sz="900" dirty="0"/>
              <a:t> lye </a:t>
            </a:r>
            <a:r>
              <a:rPr lang="en-US" sz="900" dirty="0" err="1"/>
              <a:t>infaith</a:t>
            </a:r>
            <a:r>
              <a:rPr lang="en-US" sz="900" dirty="0"/>
              <a:t>, for you are </a:t>
            </a:r>
            <a:r>
              <a:rPr lang="en-US" sz="900" dirty="0" err="1"/>
              <a:t>call'd</a:t>
            </a:r>
            <a:r>
              <a:rPr lang="en-US" sz="900" dirty="0"/>
              <a:t> </a:t>
            </a:r>
            <a:r>
              <a:rPr lang="en-US" sz="900" dirty="0" err="1"/>
              <a:t>plaine</a:t>
            </a:r>
            <a:r>
              <a:rPr lang="en-US" sz="900" dirty="0"/>
              <a:t> </a:t>
            </a:r>
            <a:r>
              <a:rPr lang="en-US" sz="900" i="1" dirty="0"/>
              <a:t>Kate</a:t>
            </a:r>
            <a:r>
              <a:rPr lang="en-US" sz="900" dirty="0"/>
              <a:t>,</a:t>
            </a:r>
          </a:p>
          <a:p>
            <a:r>
              <a:rPr lang="en-US" sz="900" dirty="0"/>
              <a:t>And bony </a:t>
            </a:r>
            <a:r>
              <a:rPr lang="en-US" sz="900" i="1" dirty="0"/>
              <a:t>Kate</a:t>
            </a:r>
            <a:r>
              <a:rPr lang="en-US" sz="900" dirty="0"/>
              <a:t>, and sometimes </a:t>
            </a:r>
            <a:r>
              <a:rPr lang="en-US" sz="900" i="1" dirty="0"/>
              <a:t>Kate </a:t>
            </a:r>
            <a:r>
              <a:rPr lang="en-US" sz="900" dirty="0"/>
              <a:t>the curst:</a:t>
            </a:r>
          </a:p>
          <a:p>
            <a:r>
              <a:rPr lang="en-US" sz="900" dirty="0"/>
              <a:t>But </a:t>
            </a:r>
            <a:r>
              <a:rPr lang="en-US" sz="900" i="1" dirty="0"/>
              <a:t>Kate</a:t>
            </a:r>
            <a:r>
              <a:rPr lang="en-US" sz="900" dirty="0"/>
              <a:t>, the prettiest </a:t>
            </a:r>
            <a:r>
              <a:rPr lang="en-US" sz="900" i="1" dirty="0"/>
              <a:t>Kate </a:t>
            </a:r>
            <a:r>
              <a:rPr lang="en-US" sz="900" dirty="0"/>
              <a:t>in </a:t>
            </a:r>
            <a:r>
              <a:rPr lang="en-US" sz="900" dirty="0" err="1"/>
              <a:t>Christendome</a:t>
            </a:r>
            <a:r>
              <a:rPr lang="en-US" sz="900" dirty="0"/>
              <a:t>,</a:t>
            </a:r>
          </a:p>
          <a:p>
            <a:r>
              <a:rPr lang="en-US" sz="900" i="1" dirty="0"/>
              <a:t>Kate </a:t>
            </a:r>
            <a:r>
              <a:rPr lang="en-US" sz="900" dirty="0"/>
              <a:t>of </a:t>
            </a:r>
            <a:r>
              <a:rPr lang="en-US" sz="900" i="1" dirty="0"/>
              <a:t>Kate</a:t>
            </a:r>
            <a:r>
              <a:rPr lang="en-US" sz="900" dirty="0"/>
              <a:t>-hall, my super-</a:t>
            </a:r>
            <a:r>
              <a:rPr lang="en-US" sz="900" dirty="0" err="1"/>
              <a:t>daintie</a:t>
            </a:r>
            <a:r>
              <a:rPr lang="en-US" sz="900" dirty="0"/>
              <a:t> </a:t>
            </a:r>
            <a:r>
              <a:rPr lang="en-US" sz="900" i="1" dirty="0"/>
              <a:t>Kate</a:t>
            </a:r>
            <a:r>
              <a:rPr lang="en-US" sz="900" dirty="0"/>
              <a:t>,</a:t>
            </a:r>
          </a:p>
          <a:p>
            <a:r>
              <a:rPr lang="en-US" sz="900" dirty="0"/>
              <a:t>For dainties are all </a:t>
            </a:r>
            <a:r>
              <a:rPr lang="en-US" sz="900" i="1" dirty="0"/>
              <a:t>Kates</a:t>
            </a:r>
            <a:r>
              <a:rPr lang="en-US" sz="900" dirty="0"/>
              <a:t>, and therefore </a:t>
            </a:r>
            <a:r>
              <a:rPr lang="en-US" sz="900" i="1" dirty="0"/>
              <a:t>Kate</a:t>
            </a:r>
            <a:endParaRPr lang="en-US" sz="900" dirty="0"/>
          </a:p>
          <a:p>
            <a:r>
              <a:rPr lang="en-US" sz="900" dirty="0"/>
              <a:t>Take this of me, </a:t>
            </a:r>
            <a:r>
              <a:rPr lang="en-US" sz="900" i="1" dirty="0"/>
              <a:t>Kate </a:t>
            </a:r>
            <a:r>
              <a:rPr lang="en-US" sz="900" dirty="0"/>
              <a:t>of my consolation,</a:t>
            </a:r>
          </a:p>
          <a:p>
            <a:r>
              <a:rPr lang="en-US" sz="900" dirty="0"/>
              <a:t>Hearing thy </a:t>
            </a:r>
            <a:r>
              <a:rPr lang="en-US" sz="900" dirty="0" err="1"/>
              <a:t>mildnesse</a:t>
            </a:r>
            <a:r>
              <a:rPr lang="en-US" sz="900" dirty="0"/>
              <a:t> </a:t>
            </a:r>
            <a:r>
              <a:rPr lang="en-US" sz="900" dirty="0" err="1"/>
              <a:t>prais'd</a:t>
            </a:r>
            <a:r>
              <a:rPr lang="en-US" sz="900" dirty="0"/>
              <a:t> in </a:t>
            </a:r>
            <a:r>
              <a:rPr lang="en-US" sz="900" dirty="0" err="1"/>
              <a:t>euery</a:t>
            </a:r>
            <a:r>
              <a:rPr lang="en-US" sz="900" dirty="0"/>
              <a:t> Towne,</a:t>
            </a:r>
          </a:p>
          <a:p>
            <a:r>
              <a:rPr lang="en-US" sz="900" dirty="0"/>
              <a:t>Thy </a:t>
            </a:r>
            <a:r>
              <a:rPr lang="en-US" sz="900" dirty="0" err="1"/>
              <a:t>vertues</a:t>
            </a:r>
            <a:r>
              <a:rPr lang="en-US" sz="900" dirty="0"/>
              <a:t> spoke of, and thy </a:t>
            </a:r>
            <a:r>
              <a:rPr lang="en-US" sz="900" dirty="0" err="1"/>
              <a:t>beautie</a:t>
            </a:r>
            <a:r>
              <a:rPr lang="en-US" sz="900" dirty="0"/>
              <a:t> sounded,</a:t>
            </a:r>
          </a:p>
          <a:p>
            <a:r>
              <a:rPr lang="en-US" sz="900" dirty="0"/>
              <a:t>Yet not so </a:t>
            </a:r>
            <a:r>
              <a:rPr lang="en-US" sz="900" dirty="0" err="1"/>
              <a:t>deepely</a:t>
            </a:r>
            <a:r>
              <a:rPr lang="en-US" sz="900" dirty="0"/>
              <a:t> as to thee belongs,</a:t>
            </a:r>
          </a:p>
          <a:p>
            <a:r>
              <a:rPr lang="en-US" sz="900" dirty="0"/>
              <a:t>My </a:t>
            </a:r>
            <a:r>
              <a:rPr lang="en-US" sz="900" dirty="0" err="1"/>
              <a:t>selfe</a:t>
            </a:r>
            <a:r>
              <a:rPr lang="en-US" sz="900" dirty="0"/>
              <a:t> am </a:t>
            </a:r>
            <a:r>
              <a:rPr lang="en-US" sz="900" dirty="0" err="1"/>
              <a:t>moou'd</a:t>
            </a:r>
            <a:r>
              <a:rPr lang="en-US" sz="900" dirty="0"/>
              <a:t> to woo thee for my wife.</a:t>
            </a:r>
          </a:p>
          <a:p>
            <a:r>
              <a:rPr lang="en-US" sz="900" b="1" dirty="0"/>
              <a:t>Kate. </a:t>
            </a:r>
            <a:r>
              <a:rPr lang="en-US" sz="900" dirty="0" err="1"/>
              <a:t>Mou’d</a:t>
            </a:r>
            <a:r>
              <a:rPr lang="en-US" sz="900" dirty="0"/>
              <a:t>,  in good time, let him that </a:t>
            </a:r>
            <a:r>
              <a:rPr lang="en-US" sz="900" dirty="0" err="1"/>
              <a:t>mou'd</a:t>
            </a:r>
            <a:r>
              <a:rPr lang="en-US" sz="900" dirty="0"/>
              <a:t> you</a:t>
            </a:r>
          </a:p>
          <a:p>
            <a:r>
              <a:rPr lang="en-US" sz="900" dirty="0" err="1"/>
              <a:t>hether</a:t>
            </a:r>
            <a:endParaRPr lang="en-US" sz="900" dirty="0"/>
          </a:p>
          <a:p>
            <a:r>
              <a:rPr lang="en-US" sz="900" dirty="0" err="1"/>
              <a:t>Remoue</a:t>
            </a:r>
            <a:r>
              <a:rPr lang="en-US" sz="900" dirty="0"/>
              <a:t> you hence: I knew you at the first</a:t>
            </a:r>
          </a:p>
          <a:p>
            <a:r>
              <a:rPr lang="en-US" sz="900" dirty="0"/>
              <a:t>You were a </a:t>
            </a:r>
            <a:r>
              <a:rPr lang="en-US" sz="900" dirty="0" err="1"/>
              <a:t>mouable</a:t>
            </a:r>
            <a:r>
              <a:rPr lang="en-US" sz="900" dirty="0"/>
              <a:t>.</a:t>
            </a:r>
          </a:p>
          <a:p>
            <a:r>
              <a:rPr lang="en-US" sz="900" b="1" dirty="0"/>
              <a:t>Pet. </a:t>
            </a:r>
            <a:r>
              <a:rPr lang="en-US" sz="900" dirty="0"/>
              <a:t>Why, what’s a </a:t>
            </a:r>
            <a:r>
              <a:rPr lang="en-US" sz="900" dirty="0" err="1"/>
              <a:t>mouable</a:t>
            </a:r>
            <a:r>
              <a:rPr lang="en-US" sz="900" dirty="0"/>
              <a:t>?</a:t>
            </a:r>
          </a:p>
          <a:p>
            <a:r>
              <a:rPr lang="en-US" sz="900" b="1" dirty="0"/>
              <a:t>Kat. </a:t>
            </a:r>
            <a:r>
              <a:rPr lang="en-US" sz="900" dirty="0"/>
              <a:t>A </a:t>
            </a:r>
            <a:r>
              <a:rPr lang="en-US" sz="900" dirty="0" err="1"/>
              <a:t>ioyn’d</a:t>
            </a:r>
            <a:r>
              <a:rPr lang="en-US" sz="900" dirty="0"/>
              <a:t> </a:t>
            </a:r>
            <a:r>
              <a:rPr lang="en-US" sz="900" dirty="0" err="1"/>
              <a:t>stoole</a:t>
            </a:r>
            <a:r>
              <a:rPr lang="en-US" sz="900" dirty="0"/>
              <a:t>.</a:t>
            </a:r>
          </a:p>
          <a:p>
            <a:r>
              <a:rPr lang="en-US" sz="900" b="1" dirty="0"/>
              <a:t>Pet. </a:t>
            </a:r>
            <a:r>
              <a:rPr lang="en-US" sz="900" dirty="0"/>
              <a:t>Thou hast hit it: come sit on me.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Asses</a:t>
            </a:r>
            <a:r>
              <a:rPr lang="en-US" sz="900" dirty="0"/>
              <a:t> are made to </a:t>
            </a:r>
            <a:r>
              <a:rPr lang="en-US" sz="900" dirty="0" err="1"/>
              <a:t>beare</a:t>
            </a:r>
            <a:r>
              <a:rPr lang="en-US" sz="900" dirty="0"/>
              <a:t>, and so are you.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Women</a:t>
            </a:r>
            <a:r>
              <a:rPr lang="en-US" sz="900" dirty="0"/>
              <a:t> are made to </a:t>
            </a:r>
            <a:r>
              <a:rPr lang="en-US" sz="900" dirty="0" err="1"/>
              <a:t>beare</a:t>
            </a:r>
            <a:r>
              <a:rPr lang="en-US" sz="900" dirty="0"/>
              <a:t>, and so are you.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No</a:t>
            </a:r>
            <a:r>
              <a:rPr lang="en-US" sz="900" dirty="0"/>
              <a:t> such </a:t>
            </a:r>
            <a:r>
              <a:rPr lang="en-US" sz="900" dirty="0" err="1"/>
              <a:t>Iade</a:t>
            </a:r>
            <a:r>
              <a:rPr lang="en-US" sz="900" dirty="0"/>
              <a:t> as you, if me you </a:t>
            </a:r>
            <a:r>
              <a:rPr lang="en-US" sz="900" dirty="0" err="1"/>
              <a:t>meane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Alas</a:t>
            </a:r>
            <a:r>
              <a:rPr lang="en-US" sz="900" dirty="0"/>
              <a:t> good </a:t>
            </a:r>
            <a:r>
              <a:rPr lang="en-US" sz="900" i="1" dirty="0"/>
              <a:t>Kate</a:t>
            </a:r>
            <a:r>
              <a:rPr lang="en-US" sz="900" dirty="0"/>
              <a:t>, I will not burthen thee,</a:t>
            </a:r>
          </a:p>
          <a:p>
            <a:r>
              <a:rPr lang="en-US" sz="900" dirty="0"/>
              <a:t>For knowing thee to be but </a:t>
            </a:r>
            <a:r>
              <a:rPr lang="en-US" sz="900" dirty="0" err="1"/>
              <a:t>yong</a:t>
            </a:r>
            <a:r>
              <a:rPr lang="en-US" sz="900" dirty="0"/>
              <a:t> and light.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Too</a:t>
            </a:r>
            <a:r>
              <a:rPr lang="en-US" sz="900" dirty="0"/>
              <a:t> light for such a </a:t>
            </a:r>
            <a:r>
              <a:rPr lang="en-US" sz="900" dirty="0" err="1"/>
              <a:t>swaine</a:t>
            </a:r>
            <a:r>
              <a:rPr lang="en-US" sz="900" dirty="0"/>
              <a:t> as you to catch,</a:t>
            </a:r>
          </a:p>
          <a:p>
            <a:r>
              <a:rPr lang="en-US" sz="900" dirty="0"/>
              <a:t>And yet as </a:t>
            </a:r>
            <a:r>
              <a:rPr lang="en-US" sz="900" dirty="0" err="1"/>
              <a:t>heauie</a:t>
            </a:r>
            <a:r>
              <a:rPr lang="en-US" sz="900" dirty="0"/>
              <a:t> as my </a:t>
            </a:r>
            <a:r>
              <a:rPr lang="en-US" sz="900" dirty="0" err="1"/>
              <a:t>waight</a:t>
            </a:r>
            <a:r>
              <a:rPr lang="en-US" sz="900" dirty="0"/>
              <a:t> should be.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Shold</a:t>
            </a:r>
            <a:r>
              <a:rPr lang="en-US" sz="900" dirty="0"/>
              <a:t> be, should: </a:t>
            </a:r>
            <a:r>
              <a:rPr lang="en-US" sz="900" dirty="0" err="1"/>
              <a:t>buzze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Well</a:t>
            </a:r>
            <a:r>
              <a:rPr lang="en-US" sz="900" dirty="0"/>
              <a:t> </a:t>
            </a:r>
            <a:r>
              <a:rPr lang="en-US" sz="900" dirty="0" err="1"/>
              <a:t>tane</a:t>
            </a:r>
            <a:r>
              <a:rPr lang="en-US" sz="900" dirty="0"/>
              <a:t>, and like a buzzard.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Oh</a:t>
            </a:r>
            <a:r>
              <a:rPr lang="en-US" sz="900" dirty="0"/>
              <a:t> slow-</a:t>
            </a:r>
            <a:r>
              <a:rPr lang="en-US" sz="900" dirty="0" err="1"/>
              <a:t>wing'd</a:t>
            </a:r>
            <a:r>
              <a:rPr lang="en-US" sz="900" dirty="0"/>
              <a:t> Turtle, </a:t>
            </a:r>
            <a:r>
              <a:rPr lang="en-US" sz="900" dirty="0" err="1"/>
              <a:t>shal</a:t>
            </a:r>
            <a:r>
              <a:rPr lang="en-US" sz="900" dirty="0"/>
              <a:t> a </a:t>
            </a:r>
            <a:r>
              <a:rPr lang="en-US" sz="900" dirty="0" err="1"/>
              <a:t>buzard</a:t>
            </a:r>
            <a:r>
              <a:rPr lang="en-US" sz="900" dirty="0"/>
              <a:t> take thee?</a:t>
            </a:r>
          </a:p>
          <a:p>
            <a:r>
              <a:rPr lang="en-US" sz="900" b="1" dirty="0" err="1"/>
              <a:t>Kat.</a:t>
            </a:r>
            <a:r>
              <a:rPr lang="en-US" sz="900" dirty="0" err="1"/>
              <a:t>I</a:t>
            </a:r>
            <a:r>
              <a:rPr lang="en-US" sz="900" dirty="0"/>
              <a:t> for a Turtle, as he takes a </a:t>
            </a:r>
            <a:r>
              <a:rPr lang="en-US" sz="900" dirty="0" err="1"/>
              <a:t>buzard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Come</a:t>
            </a:r>
            <a:r>
              <a:rPr lang="en-US" sz="900" dirty="0"/>
              <a:t>, come you </a:t>
            </a:r>
            <a:r>
              <a:rPr lang="en-US" sz="900" dirty="0" err="1"/>
              <a:t>Waspe</a:t>
            </a:r>
            <a:r>
              <a:rPr lang="en-US" sz="900" dirty="0"/>
              <a:t>, </a:t>
            </a:r>
            <a:r>
              <a:rPr lang="en-US" sz="900" dirty="0" err="1"/>
              <a:t>y'faith</a:t>
            </a:r>
            <a:r>
              <a:rPr lang="en-US" sz="900" dirty="0"/>
              <a:t> you are too</a:t>
            </a:r>
          </a:p>
          <a:p>
            <a:r>
              <a:rPr lang="en-US" sz="900" dirty="0" err="1"/>
              <a:t>angrie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If</a:t>
            </a:r>
            <a:r>
              <a:rPr lang="en-US" sz="900" dirty="0"/>
              <a:t> I be waspish, best beware my sting.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My</a:t>
            </a:r>
            <a:r>
              <a:rPr lang="en-US" sz="900" dirty="0"/>
              <a:t> remedy is then to </a:t>
            </a:r>
            <a:r>
              <a:rPr lang="en-US" sz="900" dirty="0" err="1"/>
              <a:t>plucke</a:t>
            </a:r>
            <a:r>
              <a:rPr lang="en-US" sz="900" dirty="0"/>
              <a:t> it out.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I</a:t>
            </a:r>
            <a:r>
              <a:rPr lang="en-US" sz="900" dirty="0"/>
              <a:t>, if the </a:t>
            </a:r>
            <a:r>
              <a:rPr lang="en-US" sz="900" dirty="0" err="1"/>
              <a:t>foole</a:t>
            </a:r>
            <a:r>
              <a:rPr lang="en-US" sz="900" dirty="0"/>
              <a:t> could </a:t>
            </a:r>
            <a:r>
              <a:rPr lang="en-US" sz="900" dirty="0" err="1"/>
              <a:t>finde</a:t>
            </a:r>
            <a:r>
              <a:rPr lang="en-US" sz="900" dirty="0"/>
              <a:t> it where it lies.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Who</a:t>
            </a:r>
            <a:r>
              <a:rPr lang="en-US" sz="900" dirty="0"/>
              <a:t> </a:t>
            </a:r>
            <a:r>
              <a:rPr lang="en-US" sz="900" dirty="0" err="1"/>
              <a:t>knowes</a:t>
            </a:r>
            <a:r>
              <a:rPr lang="en-US" sz="900" dirty="0"/>
              <a:t> not where a </a:t>
            </a:r>
            <a:r>
              <a:rPr lang="en-US" sz="900" dirty="0" err="1"/>
              <a:t>Waspe</a:t>
            </a:r>
            <a:r>
              <a:rPr lang="en-US" sz="900" dirty="0"/>
              <a:t> does </a:t>
            </a:r>
            <a:r>
              <a:rPr lang="en-US" sz="900" dirty="0" err="1"/>
              <a:t>weare</a:t>
            </a:r>
            <a:endParaRPr lang="en-US" sz="900" dirty="0"/>
          </a:p>
          <a:p>
            <a:r>
              <a:rPr lang="en-US" sz="900" dirty="0"/>
              <a:t>his sting? In his </a:t>
            </a:r>
            <a:r>
              <a:rPr lang="en-US" sz="900" dirty="0" err="1"/>
              <a:t>taile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In</a:t>
            </a:r>
            <a:r>
              <a:rPr lang="en-US" sz="900" dirty="0"/>
              <a:t> his tongue?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Whose</a:t>
            </a:r>
            <a:r>
              <a:rPr lang="en-US" sz="900" dirty="0"/>
              <a:t> tongue.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Yours</a:t>
            </a:r>
            <a:r>
              <a:rPr lang="en-US" sz="900" dirty="0"/>
              <a:t> if you </a:t>
            </a:r>
            <a:r>
              <a:rPr lang="en-US" sz="900" dirty="0" err="1"/>
              <a:t>talke</a:t>
            </a:r>
            <a:r>
              <a:rPr lang="en-US" sz="900" dirty="0"/>
              <a:t> of tales, and so farewell.</a:t>
            </a:r>
          </a:p>
          <a:p>
            <a:r>
              <a:rPr lang="en-US" sz="900" b="1" dirty="0" err="1"/>
              <a:t>Pet.</a:t>
            </a:r>
            <a:r>
              <a:rPr lang="en-US" sz="900" dirty="0" err="1"/>
              <a:t>What</a:t>
            </a:r>
            <a:r>
              <a:rPr lang="en-US" sz="900" dirty="0"/>
              <a:t> with my tongue in your </a:t>
            </a:r>
            <a:r>
              <a:rPr lang="en-US" sz="900" dirty="0" err="1"/>
              <a:t>taile</a:t>
            </a:r>
            <a:r>
              <a:rPr lang="en-US" sz="900" dirty="0"/>
              <a:t>.</a:t>
            </a:r>
          </a:p>
          <a:p>
            <a:r>
              <a:rPr lang="en-US" sz="900" dirty="0"/>
              <a:t>Nay, come </a:t>
            </a:r>
            <a:r>
              <a:rPr lang="en-US" sz="900" dirty="0" err="1"/>
              <a:t>againe</a:t>
            </a:r>
            <a:r>
              <a:rPr lang="en-US" sz="900" dirty="0"/>
              <a:t>, good </a:t>
            </a:r>
            <a:r>
              <a:rPr lang="en-US" sz="900" i="1" dirty="0"/>
              <a:t>Kate</a:t>
            </a:r>
            <a:r>
              <a:rPr lang="en-US" sz="900" dirty="0"/>
              <a:t>, I am a Gentleman,</a:t>
            </a:r>
          </a:p>
          <a:p>
            <a:r>
              <a:rPr lang="en-US" sz="900" b="1" dirty="0" err="1"/>
              <a:t>Kate.</a:t>
            </a:r>
            <a:r>
              <a:rPr lang="en-US" sz="900" dirty="0" err="1"/>
              <a:t>That</a:t>
            </a:r>
            <a:r>
              <a:rPr lang="en-US" sz="900" dirty="0"/>
              <a:t> Ile </a:t>
            </a:r>
            <a:r>
              <a:rPr lang="en-US" sz="900" dirty="0" err="1"/>
              <a:t>trie</a:t>
            </a:r>
            <a:r>
              <a:rPr lang="en-US" sz="900" dirty="0"/>
              <a:t>.</a:t>
            </a:r>
          </a:p>
          <a:p>
            <a:r>
              <a:rPr lang="en-US" sz="900" i="1" dirty="0"/>
              <a:t>She strikes him</a:t>
            </a:r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endParaRPr lang="en-US" sz="9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297850"/>
            <a:ext cx="38100" cy="640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24200" y="76200"/>
            <a:ext cx="5933034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/>
              <a:t>Pet.</a:t>
            </a:r>
            <a:r>
              <a:rPr lang="en-US" sz="1000" dirty="0" err="1"/>
              <a:t>I</a:t>
            </a:r>
            <a:r>
              <a:rPr lang="en-US" sz="1000" dirty="0"/>
              <a:t> </a:t>
            </a:r>
            <a:r>
              <a:rPr lang="en-US" sz="1000" dirty="0" err="1"/>
              <a:t>sweare</a:t>
            </a:r>
            <a:r>
              <a:rPr lang="en-US" sz="1000" dirty="0"/>
              <a:t> Ile </a:t>
            </a:r>
            <a:r>
              <a:rPr lang="en-US" sz="1000" dirty="0" err="1"/>
              <a:t>cuffe</a:t>
            </a:r>
            <a:r>
              <a:rPr lang="en-US" sz="1000" dirty="0"/>
              <a:t> you, if you strike </a:t>
            </a:r>
            <a:r>
              <a:rPr lang="en-US" sz="1000" dirty="0" err="1"/>
              <a:t>againe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So</a:t>
            </a:r>
            <a:r>
              <a:rPr lang="en-US" sz="1000" dirty="0"/>
              <a:t> may you loose your </a:t>
            </a:r>
            <a:r>
              <a:rPr lang="en-US" sz="1000" dirty="0" err="1"/>
              <a:t>armes</a:t>
            </a:r>
            <a:r>
              <a:rPr lang="en-US" sz="1000" dirty="0"/>
              <a:t>,</a:t>
            </a:r>
          </a:p>
          <a:p>
            <a:r>
              <a:rPr lang="en-US" sz="1000" dirty="0"/>
              <a:t>If you strike me, you are no Gentleman,</a:t>
            </a:r>
          </a:p>
          <a:p>
            <a:r>
              <a:rPr lang="en-US" sz="1000" dirty="0"/>
              <a:t>And if no Gentleman, why then no </a:t>
            </a:r>
            <a:r>
              <a:rPr lang="en-US" sz="1000" dirty="0" err="1"/>
              <a:t>armes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A</a:t>
            </a:r>
            <a:r>
              <a:rPr lang="en-US" sz="1000" dirty="0"/>
              <a:t> Herald </a:t>
            </a:r>
            <a:r>
              <a:rPr lang="en-US" sz="1000" i="1" dirty="0"/>
              <a:t>Kate</a:t>
            </a:r>
            <a:r>
              <a:rPr lang="en-US" sz="1000" dirty="0"/>
              <a:t>? Oh put me in thy </a:t>
            </a:r>
            <a:r>
              <a:rPr lang="en-US" sz="1000" dirty="0" err="1"/>
              <a:t>bookes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What</a:t>
            </a:r>
            <a:r>
              <a:rPr lang="en-US" sz="1000" dirty="0"/>
              <a:t> is your Crest, a </a:t>
            </a:r>
            <a:r>
              <a:rPr lang="en-US" sz="1000" dirty="0" err="1"/>
              <a:t>Coxcombe</a:t>
            </a:r>
            <a:r>
              <a:rPr lang="en-US" sz="1000" dirty="0"/>
              <a:t>?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A</a:t>
            </a:r>
            <a:r>
              <a:rPr lang="en-US" sz="1000" dirty="0"/>
              <a:t> </a:t>
            </a:r>
            <a:r>
              <a:rPr lang="en-US" sz="1000" dirty="0" err="1"/>
              <a:t>comblesse</a:t>
            </a:r>
            <a:r>
              <a:rPr lang="en-US" sz="1000" dirty="0"/>
              <a:t> </a:t>
            </a:r>
            <a:r>
              <a:rPr lang="en-US" sz="1000" dirty="0" err="1"/>
              <a:t>Cocke</a:t>
            </a:r>
            <a:r>
              <a:rPr lang="en-US" sz="1000" dirty="0"/>
              <a:t>, so </a:t>
            </a:r>
            <a:r>
              <a:rPr lang="en-US" sz="1000" i="1" dirty="0"/>
              <a:t>Kate </a:t>
            </a:r>
            <a:r>
              <a:rPr lang="en-US" sz="1000" dirty="0"/>
              <a:t>will be my Hen.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No</a:t>
            </a:r>
            <a:r>
              <a:rPr lang="en-US" sz="1000" dirty="0"/>
              <a:t> </a:t>
            </a:r>
            <a:r>
              <a:rPr lang="en-US" sz="1000" dirty="0" err="1"/>
              <a:t>Cocke</a:t>
            </a:r>
            <a:r>
              <a:rPr lang="en-US" sz="1000" dirty="0"/>
              <a:t> of mine, you crow too like a </a:t>
            </a:r>
            <a:r>
              <a:rPr lang="en-US" sz="1000" dirty="0" err="1"/>
              <a:t>crauen</a:t>
            </a:r>
            <a:endParaRPr lang="en-US" sz="1000" dirty="0"/>
          </a:p>
          <a:p>
            <a:r>
              <a:rPr lang="en-US" sz="1000" b="1" dirty="0" err="1"/>
              <a:t>Pet.</a:t>
            </a:r>
            <a:r>
              <a:rPr lang="en-US" sz="1000" dirty="0" err="1"/>
              <a:t>Nay</a:t>
            </a:r>
            <a:r>
              <a:rPr lang="en-US" sz="1000" dirty="0"/>
              <a:t> come </a:t>
            </a:r>
            <a:r>
              <a:rPr lang="en-US" sz="1000" i="1" dirty="0"/>
              <a:t>Kate</a:t>
            </a:r>
            <a:r>
              <a:rPr lang="en-US" sz="1000" dirty="0"/>
              <a:t>, come: you must not </a:t>
            </a:r>
            <a:r>
              <a:rPr lang="en-US" sz="1000" dirty="0" err="1"/>
              <a:t>looke</a:t>
            </a:r>
            <a:r>
              <a:rPr lang="en-US" sz="1000" dirty="0"/>
              <a:t> so</a:t>
            </a:r>
          </a:p>
          <a:p>
            <a:r>
              <a:rPr lang="en-US" sz="1000" dirty="0" err="1"/>
              <a:t>sowre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It</a:t>
            </a:r>
            <a:r>
              <a:rPr lang="en-US" sz="1000" dirty="0"/>
              <a:t> is my fashion when I see a Crab.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Why</a:t>
            </a:r>
            <a:r>
              <a:rPr lang="en-US" sz="1000" dirty="0"/>
              <a:t> </a:t>
            </a:r>
            <a:r>
              <a:rPr lang="en-US" sz="1000" dirty="0" err="1"/>
              <a:t>heere's</a:t>
            </a:r>
            <a:r>
              <a:rPr lang="en-US" sz="1000" dirty="0"/>
              <a:t> no crab, and therefore </a:t>
            </a:r>
            <a:r>
              <a:rPr lang="en-US" sz="1000" dirty="0" err="1"/>
              <a:t>looke</a:t>
            </a:r>
            <a:r>
              <a:rPr lang="en-US" sz="1000" dirty="0"/>
              <a:t> not</a:t>
            </a:r>
          </a:p>
          <a:p>
            <a:r>
              <a:rPr lang="en-US" sz="1000" dirty="0" err="1"/>
              <a:t>sowre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There</a:t>
            </a:r>
            <a:r>
              <a:rPr lang="en-US" sz="1000" dirty="0"/>
              <a:t> is, there is.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Then</a:t>
            </a:r>
            <a:r>
              <a:rPr lang="en-US" sz="1000" dirty="0"/>
              <a:t> shew it me.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Had</a:t>
            </a:r>
            <a:r>
              <a:rPr lang="en-US" sz="1000" dirty="0"/>
              <a:t> I a </a:t>
            </a:r>
            <a:r>
              <a:rPr lang="en-US" sz="1000" dirty="0" err="1"/>
              <a:t>glasse</a:t>
            </a:r>
            <a:r>
              <a:rPr lang="en-US" sz="1000" dirty="0"/>
              <a:t>, I would.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What</a:t>
            </a:r>
            <a:r>
              <a:rPr lang="en-US" sz="1000" dirty="0"/>
              <a:t>, you </a:t>
            </a:r>
            <a:r>
              <a:rPr lang="en-US" sz="1000" dirty="0" err="1"/>
              <a:t>meane</a:t>
            </a:r>
            <a:r>
              <a:rPr lang="en-US" sz="1000" dirty="0"/>
              <a:t> my face.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Well</a:t>
            </a:r>
            <a:r>
              <a:rPr lang="en-US" sz="1000" dirty="0"/>
              <a:t> </a:t>
            </a:r>
            <a:r>
              <a:rPr lang="en-US" sz="1000" dirty="0" err="1"/>
              <a:t>aym'd</a:t>
            </a:r>
            <a:r>
              <a:rPr lang="en-US" sz="1000" dirty="0"/>
              <a:t> of such a </a:t>
            </a:r>
            <a:r>
              <a:rPr lang="en-US" sz="1000" dirty="0" err="1"/>
              <a:t>yong</a:t>
            </a:r>
            <a:r>
              <a:rPr lang="en-US" sz="1000" dirty="0"/>
              <a:t> one.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Now</a:t>
            </a:r>
            <a:r>
              <a:rPr lang="en-US" sz="1000" dirty="0"/>
              <a:t> by (S.)Saint George I am too </a:t>
            </a:r>
            <a:r>
              <a:rPr lang="en-US" sz="1000" dirty="0" err="1"/>
              <a:t>yong</a:t>
            </a:r>
            <a:r>
              <a:rPr lang="en-US" sz="1000" dirty="0"/>
              <a:t> for you.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Yet</a:t>
            </a:r>
            <a:r>
              <a:rPr lang="en-US" sz="1000" dirty="0"/>
              <a:t> you are </a:t>
            </a:r>
            <a:r>
              <a:rPr lang="en-US" sz="1000" dirty="0" err="1"/>
              <a:t>wither'd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'Tis</a:t>
            </a:r>
            <a:r>
              <a:rPr lang="en-US" sz="1000" dirty="0"/>
              <a:t> with cares.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I</a:t>
            </a:r>
            <a:r>
              <a:rPr lang="en-US" sz="1000" dirty="0"/>
              <a:t> care not.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Nay</a:t>
            </a:r>
            <a:r>
              <a:rPr lang="en-US" sz="1000" dirty="0"/>
              <a:t> </a:t>
            </a:r>
            <a:r>
              <a:rPr lang="en-US" sz="1000" dirty="0" err="1"/>
              <a:t>heare</a:t>
            </a:r>
            <a:r>
              <a:rPr lang="en-US" sz="1000" dirty="0"/>
              <a:t> you </a:t>
            </a:r>
            <a:r>
              <a:rPr lang="en-US" sz="1000" i="1" dirty="0"/>
              <a:t>Kate</a:t>
            </a:r>
            <a:r>
              <a:rPr lang="en-US" sz="1000" dirty="0"/>
              <a:t>. </a:t>
            </a:r>
            <a:r>
              <a:rPr lang="en-US" sz="1000" dirty="0" err="1"/>
              <a:t>Insooth</a:t>
            </a:r>
            <a:r>
              <a:rPr lang="en-US" sz="1000" dirty="0"/>
              <a:t> you scape not so.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I</a:t>
            </a:r>
            <a:r>
              <a:rPr lang="en-US" sz="1000" dirty="0"/>
              <a:t> chafe you if I </a:t>
            </a:r>
            <a:r>
              <a:rPr lang="en-US" sz="1000" dirty="0" err="1"/>
              <a:t>tarrie</a:t>
            </a:r>
            <a:r>
              <a:rPr lang="en-US" sz="1000" dirty="0"/>
              <a:t>. Let me go.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No</a:t>
            </a:r>
            <a:r>
              <a:rPr lang="en-US" sz="1000" dirty="0"/>
              <a:t>, not a whit, I </a:t>
            </a:r>
            <a:r>
              <a:rPr lang="en-US" sz="1000" dirty="0" err="1"/>
              <a:t>finde</a:t>
            </a:r>
            <a:r>
              <a:rPr lang="en-US" sz="1000" dirty="0"/>
              <a:t> you passing gentle:</a:t>
            </a:r>
          </a:p>
          <a:p>
            <a:r>
              <a:rPr lang="en-US" sz="1000" dirty="0" err="1"/>
              <a:t>'Twas</a:t>
            </a:r>
            <a:r>
              <a:rPr lang="en-US" sz="1000" dirty="0"/>
              <a:t> told me you were rough, and coy, and sullen,</a:t>
            </a:r>
          </a:p>
          <a:p>
            <a:r>
              <a:rPr lang="en-US" sz="1000" dirty="0"/>
              <a:t>And now I </a:t>
            </a:r>
            <a:r>
              <a:rPr lang="en-US" sz="1000" dirty="0" err="1"/>
              <a:t>finde</a:t>
            </a:r>
            <a:r>
              <a:rPr lang="en-US" sz="1000" dirty="0"/>
              <a:t> report a very liar:</a:t>
            </a:r>
          </a:p>
          <a:p>
            <a:r>
              <a:rPr lang="en-US" sz="1000" dirty="0"/>
              <a:t>For thou art pleasant, gamesome, passing courteous,</a:t>
            </a:r>
          </a:p>
          <a:p>
            <a:r>
              <a:rPr lang="en-US" sz="1000" dirty="0"/>
              <a:t>But slow in speech: yet sweet as spring-time flowers.</a:t>
            </a:r>
          </a:p>
          <a:p>
            <a:r>
              <a:rPr lang="en-US" sz="1000" dirty="0"/>
              <a:t>Thou canst not </a:t>
            </a:r>
            <a:r>
              <a:rPr lang="en-US" sz="1000" dirty="0" err="1"/>
              <a:t>frowne</a:t>
            </a:r>
            <a:r>
              <a:rPr lang="en-US" sz="1000" dirty="0"/>
              <a:t>, thou canst not </a:t>
            </a:r>
            <a:r>
              <a:rPr lang="en-US" sz="1000" dirty="0" err="1"/>
              <a:t>looke</a:t>
            </a:r>
            <a:r>
              <a:rPr lang="en-US" sz="1000" dirty="0"/>
              <a:t> a sconce,</a:t>
            </a:r>
          </a:p>
          <a:p>
            <a:r>
              <a:rPr lang="en-US" sz="1000" dirty="0"/>
              <a:t>Nor bite the lip, as angry wenches will,</a:t>
            </a:r>
          </a:p>
          <a:p>
            <a:r>
              <a:rPr lang="en-US" sz="1000" dirty="0"/>
              <a:t>Nor hast thou pleasure to be </a:t>
            </a:r>
            <a:r>
              <a:rPr lang="en-US" sz="1000" dirty="0" err="1"/>
              <a:t>crosse</a:t>
            </a:r>
            <a:r>
              <a:rPr lang="en-US" sz="1000" dirty="0"/>
              <a:t> in </a:t>
            </a:r>
            <a:r>
              <a:rPr lang="en-US" sz="1000" dirty="0" err="1"/>
              <a:t>talke</a:t>
            </a:r>
            <a:r>
              <a:rPr lang="en-US" sz="1000" dirty="0"/>
              <a:t>:</a:t>
            </a:r>
          </a:p>
          <a:p>
            <a:r>
              <a:rPr lang="en-US" sz="1000" dirty="0"/>
              <a:t>But thou with </a:t>
            </a:r>
            <a:r>
              <a:rPr lang="en-US" sz="1000" dirty="0" err="1"/>
              <a:t>mildnesse</a:t>
            </a:r>
            <a:r>
              <a:rPr lang="en-US" sz="1000" dirty="0"/>
              <a:t> </a:t>
            </a:r>
            <a:r>
              <a:rPr lang="en-US" sz="1000" dirty="0" err="1"/>
              <a:t>entertain'st</a:t>
            </a:r>
            <a:r>
              <a:rPr lang="en-US" sz="1000" dirty="0"/>
              <a:t> thy wooers,</a:t>
            </a:r>
          </a:p>
          <a:p>
            <a:r>
              <a:rPr lang="en-US" sz="1000" dirty="0"/>
              <a:t>With gentle conference, soft, and affable.</a:t>
            </a:r>
          </a:p>
          <a:p>
            <a:r>
              <a:rPr lang="en-US" sz="1000" dirty="0"/>
              <a:t>Why does the world report that </a:t>
            </a:r>
            <a:r>
              <a:rPr lang="en-US" sz="1000" i="1" dirty="0"/>
              <a:t>Kate </a:t>
            </a:r>
            <a:r>
              <a:rPr lang="en-US" sz="1000" dirty="0"/>
              <a:t>doth </a:t>
            </a:r>
            <a:r>
              <a:rPr lang="en-US" sz="1000" dirty="0" err="1"/>
              <a:t>limpe</a:t>
            </a:r>
            <a:r>
              <a:rPr lang="en-US" sz="1000" dirty="0"/>
              <a:t>?</a:t>
            </a:r>
          </a:p>
          <a:p>
            <a:r>
              <a:rPr lang="en-US" sz="1000" dirty="0"/>
              <a:t>Oh </a:t>
            </a:r>
            <a:r>
              <a:rPr lang="en-US" sz="1000" dirty="0" err="1"/>
              <a:t>sland'rous</a:t>
            </a:r>
            <a:r>
              <a:rPr lang="en-US" sz="1000" dirty="0"/>
              <a:t> world: </a:t>
            </a:r>
            <a:r>
              <a:rPr lang="en-US" sz="1000" i="1" dirty="0"/>
              <a:t>Kate </a:t>
            </a:r>
            <a:r>
              <a:rPr lang="en-US" sz="1000" dirty="0"/>
              <a:t>like the </a:t>
            </a:r>
            <a:r>
              <a:rPr lang="en-US" sz="1000" dirty="0" err="1"/>
              <a:t>hazle</a:t>
            </a:r>
            <a:r>
              <a:rPr lang="en-US" sz="1000" dirty="0"/>
              <a:t> twig</a:t>
            </a:r>
          </a:p>
          <a:p>
            <a:r>
              <a:rPr lang="en-US" sz="1000" dirty="0"/>
              <a:t>Is straight, and slender, and as </a:t>
            </a:r>
            <a:r>
              <a:rPr lang="en-US" sz="1000" dirty="0" err="1"/>
              <a:t>browne</a:t>
            </a:r>
            <a:r>
              <a:rPr lang="en-US" sz="1000" dirty="0"/>
              <a:t> in hue</a:t>
            </a:r>
          </a:p>
          <a:p>
            <a:r>
              <a:rPr lang="en-US" sz="1000" dirty="0"/>
              <a:t>As </a:t>
            </a:r>
            <a:r>
              <a:rPr lang="en-US" sz="1000" dirty="0" err="1"/>
              <a:t>hazle</a:t>
            </a:r>
            <a:r>
              <a:rPr lang="en-US" sz="1000" dirty="0"/>
              <a:t> nuts, and sweeter then the kernels:</a:t>
            </a:r>
          </a:p>
          <a:p>
            <a:r>
              <a:rPr lang="en-US" sz="1000" dirty="0"/>
              <a:t>Oh let me see thee </a:t>
            </a:r>
            <a:r>
              <a:rPr lang="en-US" sz="1000" dirty="0" err="1"/>
              <a:t>walke</a:t>
            </a:r>
            <a:r>
              <a:rPr lang="en-US" sz="1000" dirty="0"/>
              <a:t>: thou dost not halt.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Go</a:t>
            </a:r>
            <a:r>
              <a:rPr lang="en-US" sz="1000" dirty="0"/>
              <a:t> </a:t>
            </a:r>
            <a:r>
              <a:rPr lang="en-US" sz="1000" dirty="0" err="1"/>
              <a:t>foole</a:t>
            </a:r>
            <a:r>
              <a:rPr lang="en-US" sz="1000" dirty="0"/>
              <a:t>, and whom thou </a:t>
            </a:r>
            <a:r>
              <a:rPr lang="en-US" sz="1000" dirty="0" err="1"/>
              <a:t>keep'st</a:t>
            </a:r>
            <a:r>
              <a:rPr lang="en-US" sz="1000" dirty="0"/>
              <a:t> command.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Did</a:t>
            </a:r>
            <a:r>
              <a:rPr lang="en-US" sz="1000" dirty="0"/>
              <a:t> </a:t>
            </a:r>
            <a:r>
              <a:rPr lang="en-US" sz="1000" dirty="0" err="1"/>
              <a:t>euer</a:t>
            </a:r>
            <a:r>
              <a:rPr lang="en-US" sz="1000" dirty="0"/>
              <a:t> </a:t>
            </a:r>
            <a:r>
              <a:rPr lang="en-US" sz="1000" i="1" dirty="0"/>
              <a:t>Dian </a:t>
            </a:r>
            <a:r>
              <a:rPr lang="en-US" sz="1000" dirty="0"/>
              <a:t>so become a </a:t>
            </a:r>
            <a:r>
              <a:rPr lang="en-US" sz="1000" dirty="0" err="1"/>
              <a:t>Groue</a:t>
            </a:r>
            <a:endParaRPr lang="en-US" sz="1000" dirty="0"/>
          </a:p>
          <a:p>
            <a:r>
              <a:rPr lang="en-US" sz="1000" dirty="0"/>
              <a:t>As </a:t>
            </a:r>
            <a:r>
              <a:rPr lang="en-US" sz="1000" i="1" dirty="0"/>
              <a:t>Kate </a:t>
            </a:r>
            <a:r>
              <a:rPr lang="en-US" sz="1000" dirty="0"/>
              <a:t>this chamber with her princely gate:</a:t>
            </a:r>
          </a:p>
          <a:p>
            <a:r>
              <a:rPr lang="en-US" sz="1000" dirty="0"/>
              <a:t>O be thou </a:t>
            </a:r>
            <a:r>
              <a:rPr lang="en-US" sz="1000" i="1" dirty="0"/>
              <a:t>Dian</a:t>
            </a:r>
            <a:r>
              <a:rPr lang="en-US" sz="1000" dirty="0"/>
              <a:t>, and let her be </a:t>
            </a:r>
            <a:r>
              <a:rPr lang="en-US" sz="1000" i="1" dirty="0"/>
              <a:t>Kate</a:t>
            </a:r>
            <a:r>
              <a:rPr lang="en-US" sz="1000" dirty="0"/>
              <a:t>,				And</a:t>
            </a:r>
          </a:p>
          <a:p>
            <a:r>
              <a:rPr lang="en-US" sz="1000" dirty="0"/>
              <a:t>And then let </a:t>
            </a:r>
            <a:r>
              <a:rPr lang="en-US" sz="1000" i="1" dirty="0"/>
              <a:t>Kate </a:t>
            </a:r>
            <a:r>
              <a:rPr lang="en-US" sz="1000" dirty="0"/>
              <a:t>be chaste, and </a:t>
            </a:r>
            <a:r>
              <a:rPr lang="en-US" sz="1000" i="1" dirty="0"/>
              <a:t>Dian </a:t>
            </a:r>
            <a:r>
              <a:rPr lang="en-US" sz="1000" dirty="0" err="1"/>
              <a:t>sportfull</a:t>
            </a:r>
            <a:r>
              <a:rPr lang="en-US" sz="1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4574" y="283562"/>
            <a:ext cx="289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Kate.</a:t>
            </a:r>
            <a:r>
              <a:rPr lang="en-US" sz="1000" dirty="0" err="1"/>
              <a:t>Where</a:t>
            </a:r>
            <a:r>
              <a:rPr lang="en-US" sz="1000" dirty="0"/>
              <a:t> did you study all this goodly speech?</a:t>
            </a:r>
          </a:p>
          <a:p>
            <a:r>
              <a:rPr lang="en-US" sz="1000" b="1" dirty="0" err="1"/>
              <a:t>Petr.</a:t>
            </a:r>
            <a:r>
              <a:rPr lang="en-US" sz="1000" dirty="0" err="1"/>
              <a:t>It</a:t>
            </a:r>
            <a:r>
              <a:rPr lang="en-US" sz="1000" dirty="0"/>
              <a:t> is extempore, from my mother wit.</a:t>
            </a:r>
          </a:p>
          <a:p>
            <a:r>
              <a:rPr lang="en-US" sz="1000" b="1" dirty="0" err="1"/>
              <a:t>Kate.</a:t>
            </a:r>
            <a:r>
              <a:rPr lang="en-US" sz="1000" dirty="0" err="1"/>
              <a:t>A</a:t>
            </a:r>
            <a:r>
              <a:rPr lang="en-US" sz="1000" dirty="0"/>
              <a:t> witty mother, </a:t>
            </a:r>
            <a:r>
              <a:rPr lang="en-US" sz="1000" dirty="0" err="1"/>
              <a:t>witlesse</a:t>
            </a:r>
            <a:r>
              <a:rPr lang="en-US" sz="1000" dirty="0"/>
              <a:t> else her </a:t>
            </a:r>
            <a:r>
              <a:rPr lang="en-US" sz="1000" dirty="0" err="1"/>
              <a:t>sonne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Am</a:t>
            </a:r>
            <a:r>
              <a:rPr lang="en-US" sz="1000" dirty="0"/>
              <a:t> I not wise?</a:t>
            </a:r>
          </a:p>
          <a:p>
            <a:r>
              <a:rPr lang="en-US" sz="1000" b="1" dirty="0" err="1"/>
              <a:t>Kat.</a:t>
            </a:r>
            <a:r>
              <a:rPr lang="en-US" sz="1000" dirty="0" err="1"/>
              <a:t>Yes</a:t>
            </a:r>
            <a:r>
              <a:rPr lang="en-US" sz="1000" dirty="0"/>
              <a:t>, </a:t>
            </a:r>
            <a:r>
              <a:rPr lang="en-US" sz="1000" dirty="0" err="1"/>
              <a:t>keepe</a:t>
            </a:r>
            <a:r>
              <a:rPr lang="en-US" sz="1000" dirty="0"/>
              <a:t> you </a:t>
            </a:r>
            <a:r>
              <a:rPr lang="en-US" sz="1000" dirty="0" err="1"/>
              <a:t>warme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Pet.</a:t>
            </a:r>
            <a:r>
              <a:rPr lang="en-US" sz="1000" dirty="0" err="1"/>
              <a:t>Marry</a:t>
            </a:r>
            <a:r>
              <a:rPr lang="en-US" sz="1000" dirty="0"/>
              <a:t> so I </a:t>
            </a:r>
            <a:r>
              <a:rPr lang="en-US" sz="1000" dirty="0" err="1"/>
              <a:t>meane</a:t>
            </a:r>
            <a:r>
              <a:rPr lang="en-US" sz="1000" dirty="0"/>
              <a:t> sweet </a:t>
            </a:r>
            <a:r>
              <a:rPr lang="en-US" sz="1000" i="1" dirty="0"/>
              <a:t>Katherine </a:t>
            </a:r>
            <a:r>
              <a:rPr lang="en-US" sz="1000" dirty="0"/>
              <a:t>in thy bed:</a:t>
            </a:r>
          </a:p>
          <a:p>
            <a:r>
              <a:rPr lang="en-US" sz="1000" dirty="0"/>
              <a:t>And therefore setting all this chat aside,</a:t>
            </a:r>
          </a:p>
          <a:p>
            <a:r>
              <a:rPr lang="en-US" sz="1000" dirty="0"/>
              <a:t>Thus in </a:t>
            </a:r>
            <a:r>
              <a:rPr lang="en-US" sz="1000" dirty="0" err="1"/>
              <a:t>plaine</a:t>
            </a:r>
            <a:r>
              <a:rPr lang="en-US" sz="1000" dirty="0"/>
              <a:t> </a:t>
            </a:r>
            <a:r>
              <a:rPr lang="en-US" sz="1000" dirty="0" err="1"/>
              <a:t>termes</a:t>
            </a:r>
            <a:r>
              <a:rPr lang="en-US" sz="1000" dirty="0"/>
              <a:t>: your father hath consented</a:t>
            </a:r>
          </a:p>
          <a:p>
            <a:r>
              <a:rPr lang="en-US" sz="1000" dirty="0"/>
              <a:t>That you shall be my wife; your dowry greed on,</a:t>
            </a:r>
          </a:p>
          <a:p>
            <a:r>
              <a:rPr lang="en-US" sz="1000" dirty="0"/>
              <a:t>And will you, </a:t>
            </a:r>
            <a:r>
              <a:rPr lang="en-US" sz="1000" dirty="0" err="1"/>
              <a:t>nill</a:t>
            </a:r>
            <a:r>
              <a:rPr lang="en-US" sz="1000" dirty="0"/>
              <a:t> you, I will marry you.</a:t>
            </a:r>
          </a:p>
          <a:p>
            <a:r>
              <a:rPr lang="en-US" sz="1000" dirty="0"/>
              <a:t>Now </a:t>
            </a:r>
            <a:r>
              <a:rPr lang="en-US" sz="1000" i="1" dirty="0"/>
              <a:t>Kate</a:t>
            </a:r>
            <a:r>
              <a:rPr lang="en-US" sz="1000" dirty="0"/>
              <a:t>, I am a husband for your </a:t>
            </a:r>
            <a:r>
              <a:rPr lang="en-US" sz="1000" dirty="0" err="1"/>
              <a:t>turne</a:t>
            </a:r>
            <a:r>
              <a:rPr lang="en-US" sz="1000" dirty="0"/>
              <a:t>,</a:t>
            </a:r>
          </a:p>
          <a:p>
            <a:r>
              <a:rPr lang="en-US" sz="1000" dirty="0"/>
              <a:t>For by this light, whereby I see thy beauty,</a:t>
            </a:r>
          </a:p>
          <a:p>
            <a:r>
              <a:rPr lang="en-US" sz="1000" dirty="0"/>
              <a:t>Thy beauty that doth make me like thee well</a:t>
            </a:r>
          </a:p>
          <a:p>
            <a:r>
              <a:rPr lang="en-US" sz="1000" dirty="0"/>
              <a:t>Thou must be married to no man but me,</a:t>
            </a:r>
          </a:p>
          <a:p>
            <a:r>
              <a:rPr lang="en-US" sz="1000" b="1" i="1" dirty="0"/>
              <a:t>Enter </a:t>
            </a:r>
            <a:r>
              <a:rPr lang="en-US" sz="1000" b="1" i="1" dirty="0" err="1"/>
              <a:t>Baptista</a:t>
            </a:r>
            <a:r>
              <a:rPr lang="en-US" sz="1000" b="1" i="1" dirty="0"/>
              <a:t>, </a:t>
            </a:r>
            <a:r>
              <a:rPr lang="en-US" sz="1000" b="1" i="1" dirty="0" err="1"/>
              <a:t>Gremio</a:t>
            </a:r>
            <a:r>
              <a:rPr lang="en-US" sz="1000" b="1" i="1" dirty="0"/>
              <a:t>, </a:t>
            </a:r>
            <a:r>
              <a:rPr lang="en-US" sz="1000" b="1" i="1" dirty="0" err="1"/>
              <a:t>Trayno</a:t>
            </a:r>
            <a:r>
              <a:rPr lang="en-US" sz="1000" b="1" i="1" dirty="0"/>
              <a:t>.</a:t>
            </a:r>
            <a:endParaRPr lang="en-US" sz="1000" b="1" dirty="0"/>
          </a:p>
          <a:p>
            <a:r>
              <a:rPr lang="en-US" sz="1000" dirty="0"/>
              <a:t>For I am he am borne to tame you </a:t>
            </a:r>
            <a:r>
              <a:rPr lang="en-US" sz="1000" i="1" dirty="0"/>
              <a:t>Kate</a:t>
            </a:r>
            <a:r>
              <a:rPr lang="en-US" sz="1000" dirty="0"/>
              <a:t>,</a:t>
            </a:r>
          </a:p>
          <a:p>
            <a:r>
              <a:rPr lang="en-US" sz="1000" dirty="0"/>
              <a:t>And bring you from a </a:t>
            </a:r>
            <a:r>
              <a:rPr lang="en-US" sz="1000" dirty="0" err="1"/>
              <a:t>wilde</a:t>
            </a:r>
            <a:r>
              <a:rPr lang="en-US" sz="1000" dirty="0"/>
              <a:t> </a:t>
            </a:r>
            <a:r>
              <a:rPr lang="en-US" sz="1000" i="1" dirty="0"/>
              <a:t>Kate </a:t>
            </a:r>
            <a:r>
              <a:rPr lang="en-US" sz="1000" dirty="0"/>
              <a:t>to a </a:t>
            </a:r>
            <a:r>
              <a:rPr lang="en-US" sz="1000" i="1" dirty="0"/>
              <a:t>Kate</a:t>
            </a:r>
            <a:endParaRPr lang="en-US" sz="1000" dirty="0"/>
          </a:p>
          <a:p>
            <a:r>
              <a:rPr lang="en-US" sz="1000" dirty="0"/>
              <a:t>Conformable as other </a:t>
            </a:r>
            <a:r>
              <a:rPr lang="en-US" sz="1000" dirty="0" err="1"/>
              <a:t>houshold</a:t>
            </a:r>
            <a:r>
              <a:rPr lang="en-US" sz="1000" dirty="0"/>
              <a:t> </a:t>
            </a:r>
            <a:r>
              <a:rPr lang="en-US" sz="1000" i="1" dirty="0"/>
              <a:t>Kates</a:t>
            </a:r>
            <a:r>
              <a:rPr lang="en-US" sz="1000" dirty="0"/>
              <a:t>:</a:t>
            </a:r>
          </a:p>
          <a:p>
            <a:r>
              <a:rPr lang="en-US" sz="1000" dirty="0" err="1"/>
              <a:t>Heere</a:t>
            </a:r>
            <a:r>
              <a:rPr lang="en-US" sz="1000" dirty="0"/>
              <a:t> comes your father, </a:t>
            </a:r>
            <a:r>
              <a:rPr lang="en-US" sz="1000" dirty="0" err="1"/>
              <a:t>neuer</a:t>
            </a:r>
            <a:r>
              <a:rPr lang="en-US" sz="1000" dirty="0"/>
              <a:t> make </a:t>
            </a:r>
            <a:r>
              <a:rPr lang="en-US" sz="1000" dirty="0" err="1"/>
              <a:t>deniall</a:t>
            </a:r>
            <a:r>
              <a:rPr lang="en-US" sz="1000" dirty="0"/>
              <a:t>,</a:t>
            </a:r>
          </a:p>
          <a:p>
            <a:r>
              <a:rPr lang="en-US" sz="1000" dirty="0"/>
              <a:t>I must, and will </a:t>
            </a:r>
            <a:r>
              <a:rPr lang="en-US" sz="1000" dirty="0" err="1"/>
              <a:t>haue</a:t>
            </a:r>
            <a:r>
              <a:rPr lang="en-US" sz="1000" dirty="0"/>
              <a:t> </a:t>
            </a:r>
            <a:r>
              <a:rPr lang="en-US" sz="1000" i="1" dirty="0"/>
              <a:t>Katherine </a:t>
            </a:r>
            <a:r>
              <a:rPr lang="en-US" sz="1000" dirty="0"/>
              <a:t>to my wife. </a:t>
            </a:r>
            <a:endParaRPr lang="en-US" sz="1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81712" y="26447"/>
            <a:ext cx="38100" cy="640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5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2971800" cy="712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 Measure, For Measure Act 2 scene 4 </a:t>
            </a:r>
          </a:p>
          <a:p>
            <a:r>
              <a:rPr lang="en-US" sz="900" b="1" dirty="0" err="1" smtClean="0"/>
              <a:t>Ang.</a:t>
            </a:r>
            <a:r>
              <a:rPr lang="en-US" sz="900" dirty="0" err="1" smtClean="0"/>
              <a:t>Admit</a:t>
            </a:r>
            <a:r>
              <a:rPr lang="en-US" sz="900" dirty="0" smtClean="0"/>
              <a:t> </a:t>
            </a:r>
            <a:r>
              <a:rPr lang="en-US" sz="900" dirty="0"/>
              <a:t>no other way to </a:t>
            </a:r>
            <a:r>
              <a:rPr lang="en-US" sz="900" dirty="0" err="1"/>
              <a:t>saue</a:t>
            </a:r>
            <a:r>
              <a:rPr lang="en-US" sz="900" dirty="0"/>
              <a:t> his life</a:t>
            </a:r>
          </a:p>
          <a:p>
            <a:r>
              <a:rPr lang="en-US" sz="900" dirty="0"/>
              <a:t>(As I subscribe not that, nor any other,</a:t>
            </a:r>
          </a:p>
          <a:p>
            <a:r>
              <a:rPr lang="en-US" sz="900" dirty="0"/>
              <a:t>But in the </a:t>
            </a:r>
            <a:r>
              <a:rPr lang="en-US" sz="900" dirty="0" err="1"/>
              <a:t>losse</a:t>
            </a:r>
            <a:r>
              <a:rPr lang="en-US" sz="900" dirty="0"/>
              <a:t> of question) that you, his Sister,</a:t>
            </a:r>
          </a:p>
          <a:p>
            <a:r>
              <a:rPr lang="en-US" sz="900" dirty="0"/>
              <a:t>Finding your </a:t>
            </a:r>
            <a:r>
              <a:rPr lang="en-US" sz="900" dirty="0" err="1"/>
              <a:t>selfe</a:t>
            </a:r>
            <a:r>
              <a:rPr lang="en-US" sz="900" dirty="0"/>
              <a:t> </a:t>
            </a:r>
            <a:r>
              <a:rPr lang="en-US" sz="900" dirty="0" err="1"/>
              <a:t>desir'd</a:t>
            </a:r>
            <a:r>
              <a:rPr lang="en-US" sz="900" dirty="0"/>
              <a:t> of such a person,</a:t>
            </a:r>
          </a:p>
          <a:p>
            <a:r>
              <a:rPr lang="en-US" sz="900" dirty="0"/>
              <a:t>Whose </a:t>
            </a:r>
            <a:r>
              <a:rPr lang="en-US" sz="900" dirty="0" err="1"/>
              <a:t>creadit</a:t>
            </a:r>
            <a:r>
              <a:rPr lang="en-US" sz="900" dirty="0"/>
              <a:t> with the </a:t>
            </a:r>
            <a:r>
              <a:rPr lang="en-US" sz="900" dirty="0" err="1"/>
              <a:t>Iudge</a:t>
            </a:r>
            <a:r>
              <a:rPr lang="en-US" sz="900" dirty="0"/>
              <a:t>, or </a:t>
            </a:r>
            <a:r>
              <a:rPr lang="en-US" sz="900" dirty="0" err="1"/>
              <a:t>owne</a:t>
            </a:r>
            <a:r>
              <a:rPr lang="en-US" sz="900" dirty="0"/>
              <a:t> great place,</a:t>
            </a:r>
          </a:p>
          <a:p>
            <a:r>
              <a:rPr lang="en-US" sz="900" dirty="0"/>
              <a:t>Could fetch your Brother from the Manacles</a:t>
            </a:r>
          </a:p>
          <a:p>
            <a:r>
              <a:rPr lang="en-US" sz="900" dirty="0"/>
              <a:t>Of the all-building-Law: and that there were</a:t>
            </a:r>
          </a:p>
          <a:p>
            <a:r>
              <a:rPr lang="en-US" sz="900" dirty="0"/>
              <a:t>No earthly </a:t>
            </a:r>
            <a:r>
              <a:rPr lang="en-US" sz="900" dirty="0" err="1"/>
              <a:t>meane</a:t>
            </a:r>
            <a:r>
              <a:rPr lang="en-US" sz="900" dirty="0"/>
              <a:t> to </a:t>
            </a:r>
            <a:r>
              <a:rPr lang="en-US" sz="900" dirty="0" err="1"/>
              <a:t>saue</a:t>
            </a:r>
            <a:r>
              <a:rPr lang="en-US" sz="900" dirty="0"/>
              <a:t> him, but that either</a:t>
            </a:r>
          </a:p>
          <a:p>
            <a:r>
              <a:rPr lang="en-US" sz="900" dirty="0"/>
              <a:t>You must lay </a:t>
            </a:r>
            <a:r>
              <a:rPr lang="en-US" sz="900" dirty="0" err="1"/>
              <a:t>downe</a:t>
            </a:r>
            <a:r>
              <a:rPr lang="en-US" sz="900" dirty="0"/>
              <a:t> the treasures of your body,</a:t>
            </a:r>
          </a:p>
          <a:p>
            <a:r>
              <a:rPr lang="en-US" sz="900" dirty="0"/>
              <a:t>To this supposed, or else to let him suffer:</a:t>
            </a:r>
          </a:p>
          <a:p>
            <a:r>
              <a:rPr lang="en-US" sz="900" dirty="0"/>
              <a:t>What would you doe?</a:t>
            </a:r>
          </a:p>
          <a:p>
            <a:r>
              <a:rPr lang="en-US" sz="900" b="1" dirty="0" err="1"/>
              <a:t>Isab.</a:t>
            </a:r>
            <a:r>
              <a:rPr lang="en-US" sz="900" dirty="0" err="1"/>
              <a:t>As</a:t>
            </a:r>
            <a:r>
              <a:rPr lang="en-US" sz="900" dirty="0"/>
              <a:t> much for my </a:t>
            </a:r>
            <a:r>
              <a:rPr lang="en-US" sz="900" dirty="0" err="1"/>
              <a:t>poore</a:t>
            </a:r>
            <a:r>
              <a:rPr lang="en-US" sz="900" dirty="0"/>
              <a:t> Brother, as my </a:t>
            </a:r>
            <a:r>
              <a:rPr lang="en-US" sz="900" dirty="0" err="1"/>
              <a:t>selfe</a:t>
            </a:r>
            <a:r>
              <a:rPr lang="en-US" sz="900" dirty="0"/>
              <a:t>;</a:t>
            </a:r>
          </a:p>
          <a:p>
            <a:r>
              <a:rPr lang="en-US" sz="900" dirty="0"/>
              <a:t>That is: were I </a:t>
            </a:r>
            <a:r>
              <a:rPr lang="en-US" sz="900" dirty="0" err="1"/>
              <a:t>vnder</a:t>
            </a:r>
            <a:r>
              <a:rPr lang="en-US" sz="900" dirty="0"/>
              <a:t> the </a:t>
            </a:r>
            <a:r>
              <a:rPr lang="en-US" sz="900" dirty="0" err="1"/>
              <a:t>tearmes</a:t>
            </a:r>
            <a:r>
              <a:rPr lang="en-US" sz="900" dirty="0"/>
              <a:t> of death,</a:t>
            </a:r>
          </a:p>
          <a:p>
            <a:r>
              <a:rPr lang="en-US" sz="900" dirty="0" err="1"/>
              <a:t>Th'impression</a:t>
            </a:r>
            <a:r>
              <a:rPr lang="en-US" sz="900" dirty="0"/>
              <a:t> of </a:t>
            </a:r>
            <a:r>
              <a:rPr lang="en-US" sz="900" dirty="0" err="1"/>
              <a:t>keene</a:t>
            </a:r>
            <a:r>
              <a:rPr lang="en-US" sz="900" dirty="0"/>
              <a:t> whips, </a:t>
            </a:r>
            <a:r>
              <a:rPr lang="en-US" sz="900" dirty="0" err="1"/>
              <a:t>I'ld</a:t>
            </a:r>
            <a:r>
              <a:rPr lang="en-US" sz="900" dirty="0"/>
              <a:t> </a:t>
            </a:r>
            <a:r>
              <a:rPr lang="en-US" sz="900" dirty="0" err="1"/>
              <a:t>weare</a:t>
            </a:r>
            <a:r>
              <a:rPr lang="en-US" sz="900" dirty="0"/>
              <a:t> as Rubies,</a:t>
            </a:r>
          </a:p>
          <a:p>
            <a:r>
              <a:rPr lang="en-US" sz="900" dirty="0"/>
              <a:t>And strip my </a:t>
            </a:r>
            <a:r>
              <a:rPr lang="en-US" sz="900" dirty="0" err="1"/>
              <a:t>selfe</a:t>
            </a:r>
            <a:r>
              <a:rPr lang="en-US" sz="900" dirty="0"/>
              <a:t> to death, as to a bed,</a:t>
            </a:r>
          </a:p>
          <a:p>
            <a:r>
              <a:rPr lang="en-US" sz="900" dirty="0"/>
              <a:t>That longing </a:t>
            </a:r>
            <a:r>
              <a:rPr lang="en-US" sz="900" dirty="0" err="1"/>
              <a:t>haue</a:t>
            </a:r>
            <a:r>
              <a:rPr lang="en-US" sz="900" dirty="0"/>
              <a:t> bin </a:t>
            </a:r>
            <a:r>
              <a:rPr lang="en-US" sz="900" dirty="0" err="1"/>
              <a:t>sicke</a:t>
            </a:r>
            <a:r>
              <a:rPr lang="en-US" sz="900" dirty="0"/>
              <a:t> for, ere </a:t>
            </a:r>
            <a:r>
              <a:rPr lang="en-US" sz="900" dirty="0" err="1"/>
              <a:t>I'ld</a:t>
            </a:r>
            <a:r>
              <a:rPr lang="en-US" sz="900" dirty="0"/>
              <a:t> </a:t>
            </a:r>
            <a:r>
              <a:rPr lang="en-US" sz="900" dirty="0" err="1"/>
              <a:t>yeeld</a:t>
            </a:r>
            <a:endParaRPr lang="en-US" sz="900" dirty="0"/>
          </a:p>
          <a:p>
            <a:r>
              <a:rPr lang="en-US" sz="900" dirty="0"/>
              <a:t>My body </a:t>
            </a:r>
            <a:r>
              <a:rPr lang="en-US" sz="900" dirty="0" err="1"/>
              <a:t>vp</a:t>
            </a:r>
            <a:r>
              <a:rPr lang="en-US" sz="900" dirty="0"/>
              <a:t> to shame.</a:t>
            </a:r>
          </a:p>
          <a:p>
            <a:r>
              <a:rPr lang="en-US" sz="900" b="1" dirty="0" err="1" smtClean="0"/>
              <a:t>Ang.</a:t>
            </a:r>
            <a:r>
              <a:rPr lang="en-US" sz="900" dirty="0" err="1" smtClean="0"/>
              <a:t>Then</a:t>
            </a:r>
            <a:r>
              <a:rPr lang="en-US" sz="900" dirty="0" smtClean="0"/>
              <a:t> </a:t>
            </a:r>
            <a:r>
              <a:rPr lang="en-US" sz="900" dirty="0"/>
              <a:t>must your brother die.</a:t>
            </a:r>
          </a:p>
          <a:p>
            <a:r>
              <a:rPr lang="en-US" sz="900" b="1" dirty="0" err="1"/>
              <a:t>Isa.</a:t>
            </a:r>
            <a:r>
              <a:rPr lang="en-US" sz="900" dirty="0" err="1"/>
              <a:t>And</a:t>
            </a:r>
            <a:r>
              <a:rPr lang="en-US" sz="900" dirty="0"/>
              <a:t> '</a:t>
            </a:r>
            <a:r>
              <a:rPr lang="en-US" sz="900" dirty="0" err="1"/>
              <a:t>twer</a:t>
            </a:r>
            <a:r>
              <a:rPr lang="en-US" sz="900" dirty="0"/>
              <a:t> the cheaper way:</a:t>
            </a:r>
          </a:p>
          <a:p>
            <a:r>
              <a:rPr lang="en-US" sz="900" dirty="0"/>
              <a:t>Better it were a brother </a:t>
            </a:r>
            <a:r>
              <a:rPr lang="en-US" sz="900" dirty="0" err="1"/>
              <a:t>dide</a:t>
            </a:r>
            <a:r>
              <a:rPr lang="en-US" sz="900" dirty="0"/>
              <a:t> at once,</a:t>
            </a:r>
          </a:p>
          <a:p>
            <a:r>
              <a:rPr lang="en-US" sz="900" dirty="0"/>
              <a:t>Then that a sister, by redeeming him</a:t>
            </a:r>
          </a:p>
          <a:p>
            <a:r>
              <a:rPr lang="en-US" sz="900" dirty="0"/>
              <a:t>Should die for </a:t>
            </a:r>
            <a:r>
              <a:rPr lang="en-US" sz="900" dirty="0" err="1"/>
              <a:t>euer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Ang.</a:t>
            </a:r>
            <a:r>
              <a:rPr lang="en-US" sz="900" dirty="0" err="1"/>
              <a:t>Were</a:t>
            </a:r>
            <a:r>
              <a:rPr lang="en-US" sz="900" dirty="0"/>
              <a:t> not you then as </a:t>
            </a:r>
            <a:r>
              <a:rPr lang="en-US" sz="900" dirty="0" err="1"/>
              <a:t>cruell</a:t>
            </a:r>
            <a:r>
              <a:rPr lang="en-US" sz="900" dirty="0"/>
              <a:t> as the Sentence,</a:t>
            </a:r>
          </a:p>
          <a:p>
            <a:r>
              <a:rPr lang="en-US" sz="900" dirty="0"/>
              <a:t>That you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slander'd</a:t>
            </a:r>
            <a:r>
              <a:rPr lang="en-US" sz="900" dirty="0"/>
              <a:t> so?</a:t>
            </a:r>
          </a:p>
          <a:p>
            <a:r>
              <a:rPr lang="en-US" sz="900" b="1" dirty="0" err="1"/>
              <a:t>Isa.</a:t>
            </a:r>
            <a:r>
              <a:rPr lang="en-US" sz="900" dirty="0" err="1"/>
              <a:t>Ignomie</a:t>
            </a:r>
            <a:r>
              <a:rPr lang="en-US" sz="900" dirty="0"/>
              <a:t> in </a:t>
            </a:r>
            <a:r>
              <a:rPr lang="en-US" sz="900" dirty="0" err="1"/>
              <a:t>ransome</a:t>
            </a:r>
            <a:r>
              <a:rPr lang="en-US" sz="900" dirty="0"/>
              <a:t>, and free pardon</a:t>
            </a:r>
          </a:p>
          <a:p>
            <a:r>
              <a:rPr lang="en-US" sz="900" dirty="0"/>
              <a:t>Are of two houses: </a:t>
            </a:r>
            <a:r>
              <a:rPr lang="en-US" sz="900" dirty="0" err="1"/>
              <a:t>lawfull</a:t>
            </a:r>
            <a:r>
              <a:rPr lang="en-US" sz="900" dirty="0"/>
              <a:t> </a:t>
            </a:r>
            <a:r>
              <a:rPr lang="en-US" sz="900" dirty="0" err="1"/>
              <a:t>mercie</a:t>
            </a:r>
            <a:r>
              <a:rPr lang="en-US" sz="900" dirty="0"/>
              <a:t>,</a:t>
            </a:r>
          </a:p>
          <a:p>
            <a:r>
              <a:rPr lang="en-US" sz="900" dirty="0"/>
              <a:t>Is nothing kin to </a:t>
            </a:r>
            <a:r>
              <a:rPr lang="en-US" sz="900" dirty="0" err="1"/>
              <a:t>fowle</a:t>
            </a:r>
            <a:r>
              <a:rPr lang="en-US" sz="900" dirty="0"/>
              <a:t> redemption.</a:t>
            </a:r>
          </a:p>
          <a:p>
            <a:r>
              <a:rPr lang="en-US" sz="900" b="1" dirty="0" err="1"/>
              <a:t>Ang.</a:t>
            </a:r>
            <a:r>
              <a:rPr lang="en-US" sz="900" dirty="0" err="1"/>
              <a:t>You</a:t>
            </a:r>
            <a:r>
              <a:rPr lang="en-US" sz="900" dirty="0"/>
              <a:t> </a:t>
            </a:r>
            <a:r>
              <a:rPr lang="en-US" sz="900" dirty="0" err="1"/>
              <a:t>seem'd</a:t>
            </a:r>
            <a:r>
              <a:rPr lang="en-US" sz="900" dirty="0"/>
              <a:t> of late to make the Law a </a:t>
            </a:r>
            <a:r>
              <a:rPr lang="en-US" sz="900" dirty="0" err="1"/>
              <a:t>tirant</a:t>
            </a:r>
            <a:r>
              <a:rPr lang="en-US" sz="900" dirty="0"/>
              <a:t>,</a:t>
            </a:r>
          </a:p>
          <a:p>
            <a:r>
              <a:rPr lang="en-US" sz="900" dirty="0"/>
              <a:t>And rather </a:t>
            </a:r>
            <a:r>
              <a:rPr lang="en-US" sz="900" dirty="0" err="1"/>
              <a:t>prou'd</a:t>
            </a:r>
            <a:r>
              <a:rPr lang="en-US" sz="900" dirty="0"/>
              <a:t> the sliding of your brother</a:t>
            </a:r>
          </a:p>
          <a:p>
            <a:r>
              <a:rPr lang="en-US" sz="900" dirty="0"/>
              <a:t>A merriment, then a vice.</a:t>
            </a:r>
          </a:p>
          <a:p>
            <a:r>
              <a:rPr lang="en-US" sz="900" b="1" dirty="0" err="1"/>
              <a:t>Isa.</a:t>
            </a:r>
            <a:r>
              <a:rPr lang="en-US" sz="900" dirty="0" err="1"/>
              <a:t>Oh</a:t>
            </a:r>
            <a:r>
              <a:rPr lang="en-US" sz="900" dirty="0"/>
              <a:t> pardon me my Lord, it oft </a:t>
            </a:r>
            <a:r>
              <a:rPr lang="en-US" sz="900" dirty="0" err="1"/>
              <a:t>fals</a:t>
            </a:r>
            <a:r>
              <a:rPr lang="en-US" sz="900" dirty="0"/>
              <a:t> out</a:t>
            </a:r>
          </a:p>
          <a:p>
            <a:r>
              <a:rPr lang="en-US" sz="900" dirty="0"/>
              <a:t>To </a:t>
            </a:r>
            <a:r>
              <a:rPr lang="en-US" sz="900" dirty="0" err="1"/>
              <a:t>haue</a:t>
            </a:r>
            <a:r>
              <a:rPr lang="en-US" sz="900" dirty="0"/>
              <a:t>, what we would </a:t>
            </a:r>
            <a:r>
              <a:rPr lang="en-US" sz="900" dirty="0" err="1"/>
              <a:t>haue</a:t>
            </a:r>
            <a:r>
              <a:rPr lang="en-US" sz="900" dirty="0"/>
              <a:t>,</a:t>
            </a:r>
          </a:p>
          <a:p>
            <a:r>
              <a:rPr lang="en-US" sz="900" dirty="0"/>
              <a:t>We </a:t>
            </a:r>
            <a:r>
              <a:rPr lang="en-US" sz="900" dirty="0" err="1"/>
              <a:t>speake</a:t>
            </a:r>
            <a:r>
              <a:rPr lang="en-US" sz="900" dirty="0"/>
              <a:t> not what we </a:t>
            </a:r>
            <a:r>
              <a:rPr lang="en-US" sz="900" dirty="0" err="1"/>
              <a:t>meane</a:t>
            </a:r>
            <a:r>
              <a:rPr lang="en-US" sz="900" dirty="0"/>
              <a:t>;</a:t>
            </a:r>
          </a:p>
          <a:p>
            <a:r>
              <a:rPr lang="en-US" sz="900" dirty="0"/>
              <a:t>I something do excuse the thing I hate,</a:t>
            </a:r>
          </a:p>
          <a:p>
            <a:r>
              <a:rPr lang="en-US" sz="900" dirty="0"/>
              <a:t>For his </a:t>
            </a:r>
            <a:r>
              <a:rPr lang="en-US" sz="900" dirty="0" err="1"/>
              <a:t>aduantage</a:t>
            </a:r>
            <a:r>
              <a:rPr lang="en-US" sz="900" dirty="0"/>
              <a:t> that I </a:t>
            </a:r>
            <a:r>
              <a:rPr lang="en-US" sz="900" dirty="0" err="1"/>
              <a:t>dearely</a:t>
            </a:r>
            <a:r>
              <a:rPr lang="en-US" sz="900" dirty="0"/>
              <a:t> </a:t>
            </a:r>
            <a:r>
              <a:rPr lang="en-US" sz="900" dirty="0" err="1"/>
              <a:t>loue</a:t>
            </a:r>
            <a:r>
              <a:rPr lang="en-US" sz="900" dirty="0" smtClean="0"/>
              <a:t>.</a:t>
            </a:r>
          </a:p>
          <a:p>
            <a:r>
              <a:rPr lang="en-US" sz="900" b="1" dirty="0" err="1"/>
              <a:t>Ang.</a:t>
            </a:r>
            <a:r>
              <a:rPr lang="en-US" sz="900" dirty="0" err="1"/>
              <a:t>We</a:t>
            </a:r>
            <a:r>
              <a:rPr lang="en-US" sz="900" dirty="0"/>
              <a:t> are all </a:t>
            </a:r>
            <a:r>
              <a:rPr lang="en-US" sz="900" dirty="0" err="1"/>
              <a:t>fraile</a:t>
            </a:r>
            <a:r>
              <a:rPr lang="en-US" sz="900" dirty="0"/>
              <a:t>.</a:t>
            </a:r>
          </a:p>
          <a:p>
            <a:r>
              <a:rPr lang="en-US" sz="900" b="1" dirty="0" err="1"/>
              <a:t>Isa.</a:t>
            </a:r>
            <a:r>
              <a:rPr lang="en-US" sz="900" dirty="0" err="1"/>
              <a:t>Else</a:t>
            </a:r>
            <a:r>
              <a:rPr lang="en-US" sz="900" dirty="0"/>
              <a:t> let my brother die,</a:t>
            </a:r>
          </a:p>
          <a:p>
            <a:r>
              <a:rPr lang="en-US" sz="900" dirty="0"/>
              <a:t>If not a </a:t>
            </a:r>
            <a:r>
              <a:rPr lang="en-US" sz="900" dirty="0" err="1"/>
              <a:t>fedarie</a:t>
            </a:r>
            <a:r>
              <a:rPr lang="en-US" sz="900" dirty="0"/>
              <a:t> but </a:t>
            </a:r>
            <a:r>
              <a:rPr lang="en-US" sz="900" dirty="0" err="1"/>
              <a:t>onely</a:t>
            </a:r>
            <a:r>
              <a:rPr lang="en-US" sz="900" dirty="0"/>
              <a:t> he</a:t>
            </a:r>
          </a:p>
          <a:p>
            <a:r>
              <a:rPr lang="en-US" sz="900" dirty="0"/>
              <a:t>Owe, and succeed thy </a:t>
            </a:r>
            <a:r>
              <a:rPr lang="en-US" sz="900" dirty="0" err="1"/>
              <a:t>weaknesse</a:t>
            </a:r>
            <a:r>
              <a:rPr lang="en-US" sz="900" dirty="0" smtClean="0"/>
              <a:t>.</a:t>
            </a:r>
          </a:p>
          <a:p>
            <a:r>
              <a:rPr lang="en-US" sz="900" b="1" dirty="0" err="1"/>
              <a:t>Ang.</a:t>
            </a:r>
            <a:r>
              <a:rPr lang="en-US" sz="900" dirty="0" err="1"/>
              <a:t>Nay</a:t>
            </a:r>
            <a:r>
              <a:rPr lang="en-US" sz="900" dirty="0"/>
              <a:t>, women are </a:t>
            </a:r>
            <a:r>
              <a:rPr lang="en-US" sz="900" dirty="0" err="1"/>
              <a:t>fraile</a:t>
            </a:r>
            <a:r>
              <a:rPr lang="en-US" sz="900" dirty="0"/>
              <a:t> too.</a:t>
            </a:r>
          </a:p>
          <a:p>
            <a:r>
              <a:rPr lang="en-US" sz="900" b="1" dirty="0" err="1"/>
              <a:t>Isa.</a:t>
            </a:r>
            <a:r>
              <a:rPr lang="en-US" sz="900" dirty="0" err="1"/>
              <a:t>I</a:t>
            </a:r>
            <a:r>
              <a:rPr lang="en-US" sz="900" dirty="0"/>
              <a:t>, as the glasses where they view </a:t>
            </a:r>
            <a:r>
              <a:rPr lang="en-US" sz="900" dirty="0" err="1"/>
              <a:t>themselues</a:t>
            </a:r>
            <a:r>
              <a:rPr lang="en-US" sz="900" dirty="0"/>
              <a:t>,</a:t>
            </a:r>
          </a:p>
          <a:p>
            <a:r>
              <a:rPr lang="en-US" sz="900" dirty="0"/>
              <a:t>Which are as </a:t>
            </a:r>
            <a:r>
              <a:rPr lang="en-US" sz="900" dirty="0" err="1"/>
              <a:t>easie</a:t>
            </a:r>
            <a:r>
              <a:rPr lang="en-US" sz="900" dirty="0"/>
              <a:t> broke as they make </a:t>
            </a:r>
            <a:r>
              <a:rPr lang="en-US" sz="900" dirty="0" err="1"/>
              <a:t>formes</a:t>
            </a:r>
            <a:r>
              <a:rPr lang="en-US" sz="900" dirty="0"/>
              <a:t>:</a:t>
            </a:r>
          </a:p>
          <a:p>
            <a:r>
              <a:rPr lang="en-US" sz="900" dirty="0"/>
              <a:t>Women? </a:t>
            </a:r>
            <a:r>
              <a:rPr lang="en-US" sz="900" dirty="0" err="1"/>
              <a:t>Helpe</a:t>
            </a:r>
            <a:r>
              <a:rPr lang="en-US" sz="900" dirty="0"/>
              <a:t> </a:t>
            </a:r>
            <a:r>
              <a:rPr lang="en-US" sz="900" dirty="0" err="1"/>
              <a:t>heauen</a:t>
            </a:r>
            <a:r>
              <a:rPr lang="en-US" sz="900" dirty="0"/>
              <a:t>; men their creation </a:t>
            </a:r>
            <a:r>
              <a:rPr lang="en-US" sz="900" dirty="0" err="1"/>
              <a:t>marre</a:t>
            </a:r>
            <a:endParaRPr lang="en-US" sz="900" dirty="0"/>
          </a:p>
          <a:p>
            <a:r>
              <a:rPr lang="en-US" sz="900" dirty="0"/>
              <a:t>In profiting by them: Nay, call vs ten times </a:t>
            </a:r>
            <a:r>
              <a:rPr lang="en-US" sz="900" dirty="0" err="1"/>
              <a:t>fraile</a:t>
            </a:r>
            <a:r>
              <a:rPr lang="en-US" sz="900" dirty="0"/>
              <a:t>,</a:t>
            </a:r>
          </a:p>
          <a:p>
            <a:r>
              <a:rPr lang="en-US" sz="900" dirty="0"/>
              <a:t>For we are soft, as our complexions are,</a:t>
            </a:r>
          </a:p>
          <a:p>
            <a:r>
              <a:rPr lang="en-US" sz="900" dirty="0"/>
              <a:t>And credulous to false prints.</a:t>
            </a:r>
          </a:p>
          <a:p>
            <a:endParaRPr lang="en-US" sz="900" dirty="0"/>
          </a:p>
          <a:p>
            <a:endParaRPr lang="en-US" sz="900" dirty="0"/>
          </a:p>
          <a:p>
            <a:endParaRPr lang="en-US" sz="9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297850"/>
            <a:ext cx="38100" cy="640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24200" y="76200"/>
            <a:ext cx="317747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Ang.</a:t>
            </a:r>
            <a:r>
              <a:rPr lang="en-US" sz="1000" dirty="0" err="1" smtClean="0"/>
              <a:t>I</a:t>
            </a:r>
            <a:r>
              <a:rPr lang="en-US" sz="1000" dirty="0" smtClean="0"/>
              <a:t> </a:t>
            </a:r>
            <a:r>
              <a:rPr lang="en-US" sz="1000" dirty="0" err="1"/>
              <a:t>thinke</a:t>
            </a:r>
            <a:r>
              <a:rPr lang="en-US" sz="1000" dirty="0"/>
              <a:t> it well:</a:t>
            </a:r>
          </a:p>
          <a:p>
            <a:r>
              <a:rPr lang="en-US" sz="1000" dirty="0"/>
              <a:t>And from this </a:t>
            </a:r>
            <a:r>
              <a:rPr lang="en-US" sz="1000" dirty="0" err="1"/>
              <a:t>testimonie</a:t>
            </a:r>
            <a:r>
              <a:rPr lang="en-US" sz="1000" dirty="0"/>
              <a:t> of your </a:t>
            </a:r>
            <a:r>
              <a:rPr lang="en-US" sz="1000" dirty="0" err="1"/>
              <a:t>owne</a:t>
            </a:r>
            <a:r>
              <a:rPr lang="en-US" sz="1000" dirty="0"/>
              <a:t> sex</a:t>
            </a:r>
          </a:p>
          <a:p>
            <a:r>
              <a:rPr lang="en-US" sz="1000" dirty="0"/>
              <a:t>(Since I suppose we are made to be no stronger</a:t>
            </a:r>
          </a:p>
          <a:p>
            <a:r>
              <a:rPr lang="en-US" sz="1000" dirty="0"/>
              <a:t>Then faults may shake our frames) let me be bold;</a:t>
            </a:r>
          </a:p>
          <a:p>
            <a:r>
              <a:rPr lang="en-US" sz="1000" dirty="0"/>
              <a:t>I do arrest your words. Be that you are,</a:t>
            </a:r>
          </a:p>
          <a:p>
            <a:r>
              <a:rPr lang="en-US" sz="1000" dirty="0"/>
              <a:t>That is a woman; if you be more, </a:t>
            </a:r>
            <a:r>
              <a:rPr lang="en-US" sz="1000" dirty="0" err="1"/>
              <a:t>you'r</a:t>
            </a:r>
            <a:r>
              <a:rPr lang="en-US" sz="1000" dirty="0"/>
              <a:t> none.</a:t>
            </a:r>
          </a:p>
          <a:p>
            <a:r>
              <a:rPr lang="en-US" sz="1000" dirty="0"/>
              <a:t>If you be one (as you are well </a:t>
            </a:r>
            <a:r>
              <a:rPr lang="en-US" sz="1000" dirty="0" err="1"/>
              <a:t>exprest</a:t>
            </a:r>
            <a:endParaRPr lang="en-US" sz="1000" dirty="0"/>
          </a:p>
          <a:p>
            <a:r>
              <a:rPr lang="en-US" sz="1000" dirty="0"/>
              <a:t>By all </a:t>
            </a:r>
            <a:r>
              <a:rPr lang="en-US" sz="1000" dirty="0" err="1"/>
              <a:t>externall</a:t>
            </a:r>
            <a:r>
              <a:rPr lang="en-US" sz="1000" dirty="0"/>
              <a:t> warrants) shew it now,</a:t>
            </a:r>
          </a:p>
          <a:p>
            <a:r>
              <a:rPr lang="en-US" sz="1000" dirty="0"/>
              <a:t>By putting on the </a:t>
            </a:r>
            <a:r>
              <a:rPr lang="en-US" sz="1000" dirty="0" err="1"/>
              <a:t>destin'd</a:t>
            </a:r>
            <a:r>
              <a:rPr lang="en-US" sz="1000" dirty="0"/>
              <a:t> </a:t>
            </a:r>
            <a:r>
              <a:rPr lang="en-US" sz="1000" dirty="0" err="1"/>
              <a:t>Liuerie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Isa.</a:t>
            </a:r>
            <a:r>
              <a:rPr lang="en-US" sz="1000" dirty="0" err="1"/>
              <a:t>I</a:t>
            </a:r>
            <a:r>
              <a:rPr lang="en-US" sz="1000" dirty="0"/>
              <a:t> </a:t>
            </a:r>
            <a:r>
              <a:rPr lang="en-US" sz="1000" dirty="0" err="1"/>
              <a:t>haue</a:t>
            </a:r>
            <a:r>
              <a:rPr lang="en-US" sz="1000" dirty="0"/>
              <a:t> no tongue but one; gentle my Lord,</a:t>
            </a:r>
          </a:p>
          <a:p>
            <a:r>
              <a:rPr lang="en-US" sz="1000" dirty="0"/>
              <a:t>Let me </a:t>
            </a:r>
            <a:r>
              <a:rPr lang="en-US" sz="1000" dirty="0" err="1"/>
              <a:t>entreate</a:t>
            </a:r>
            <a:r>
              <a:rPr lang="en-US" sz="1000" dirty="0"/>
              <a:t> you </a:t>
            </a:r>
            <a:r>
              <a:rPr lang="en-US" sz="1000" dirty="0" err="1"/>
              <a:t>speake</a:t>
            </a:r>
            <a:r>
              <a:rPr lang="en-US" sz="1000" dirty="0"/>
              <a:t> the former language.</a:t>
            </a:r>
          </a:p>
          <a:p>
            <a:r>
              <a:rPr lang="en-US" sz="1000" b="1" dirty="0" err="1"/>
              <a:t>Ang.</a:t>
            </a:r>
            <a:r>
              <a:rPr lang="en-US" sz="1000" dirty="0" err="1"/>
              <a:t>Plainlie</a:t>
            </a:r>
            <a:r>
              <a:rPr lang="en-US" sz="1000" dirty="0"/>
              <a:t> </a:t>
            </a:r>
            <a:r>
              <a:rPr lang="en-US" sz="1000" dirty="0" err="1"/>
              <a:t>conceiue</a:t>
            </a:r>
            <a:r>
              <a:rPr lang="en-US" sz="1000" dirty="0"/>
              <a:t> I </a:t>
            </a:r>
            <a:r>
              <a:rPr lang="en-US" sz="1000" dirty="0" err="1"/>
              <a:t>loue</a:t>
            </a:r>
            <a:r>
              <a:rPr lang="en-US" sz="1000" dirty="0"/>
              <a:t> you.</a:t>
            </a:r>
          </a:p>
          <a:p>
            <a:r>
              <a:rPr lang="en-US" sz="1000" b="1" dirty="0" err="1"/>
              <a:t>Isa.</a:t>
            </a:r>
            <a:r>
              <a:rPr lang="en-US" sz="1000" dirty="0" err="1"/>
              <a:t>My</a:t>
            </a:r>
            <a:r>
              <a:rPr lang="en-US" sz="1000" dirty="0"/>
              <a:t> brother did </a:t>
            </a:r>
            <a:r>
              <a:rPr lang="en-US" sz="1000" dirty="0" err="1"/>
              <a:t>loue</a:t>
            </a:r>
            <a:r>
              <a:rPr lang="en-US" sz="1000" dirty="0"/>
              <a:t> </a:t>
            </a:r>
            <a:r>
              <a:rPr lang="en-US" sz="1000" i="1" dirty="0" err="1"/>
              <a:t>Iuliet</a:t>
            </a:r>
            <a:r>
              <a:rPr lang="en-US" sz="1000" dirty="0"/>
              <a:t>,</a:t>
            </a:r>
          </a:p>
          <a:p>
            <a:r>
              <a:rPr lang="en-US" sz="1000" dirty="0"/>
              <a:t>And you tell me that he shall die </a:t>
            </a:r>
            <a:r>
              <a:rPr lang="en-US" sz="1000" dirty="0" err="1"/>
              <a:t>for't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Ang.</a:t>
            </a:r>
            <a:r>
              <a:rPr lang="en-US" sz="1000" dirty="0" err="1"/>
              <a:t>He</a:t>
            </a:r>
            <a:r>
              <a:rPr lang="en-US" sz="1000" dirty="0"/>
              <a:t> shall not </a:t>
            </a:r>
            <a:r>
              <a:rPr lang="en-US" sz="1000" i="1" dirty="0"/>
              <a:t>Isabell </a:t>
            </a:r>
            <a:r>
              <a:rPr lang="en-US" sz="1000" dirty="0"/>
              <a:t>if you </a:t>
            </a:r>
            <a:r>
              <a:rPr lang="en-US" sz="1000" dirty="0" err="1"/>
              <a:t>giue</a:t>
            </a:r>
            <a:r>
              <a:rPr lang="en-US" sz="1000" dirty="0"/>
              <a:t> me </a:t>
            </a:r>
            <a:r>
              <a:rPr lang="en-US" sz="1000" dirty="0" err="1"/>
              <a:t>loue</a:t>
            </a:r>
            <a:r>
              <a:rPr lang="en-US" sz="1000" dirty="0"/>
              <a:t>.</a:t>
            </a:r>
          </a:p>
          <a:p>
            <a:r>
              <a:rPr lang="en-US" sz="1000" b="1" dirty="0" err="1"/>
              <a:t>Isa.</a:t>
            </a:r>
            <a:r>
              <a:rPr lang="en-US" sz="1000" dirty="0" err="1"/>
              <a:t>I</a:t>
            </a:r>
            <a:r>
              <a:rPr lang="en-US" sz="1000" dirty="0"/>
              <a:t> know your </a:t>
            </a:r>
            <a:r>
              <a:rPr lang="en-US" sz="1000" dirty="0" err="1"/>
              <a:t>vertue</a:t>
            </a:r>
            <a:r>
              <a:rPr lang="en-US" sz="1000" dirty="0"/>
              <a:t> hath a </a:t>
            </a:r>
            <a:r>
              <a:rPr lang="en-US" sz="1000" dirty="0" err="1"/>
              <a:t>licence</a:t>
            </a:r>
            <a:r>
              <a:rPr lang="en-US" sz="1000" dirty="0"/>
              <a:t> </a:t>
            </a:r>
            <a:r>
              <a:rPr lang="en-US" sz="1000" dirty="0" err="1"/>
              <a:t>in't</a:t>
            </a:r>
            <a:r>
              <a:rPr lang="en-US" sz="1000" dirty="0"/>
              <a:t>,</a:t>
            </a:r>
          </a:p>
          <a:p>
            <a:r>
              <a:rPr lang="en-US" sz="1000" dirty="0"/>
              <a:t>Which </a:t>
            </a:r>
            <a:r>
              <a:rPr lang="en-US" sz="1000" dirty="0" err="1"/>
              <a:t>seemes</a:t>
            </a:r>
            <a:r>
              <a:rPr lang="en-US" sz="1000" dirty="0"/>
              <a:t> a little fouler then it is,</a:t>
            </a:r>
          </a:p>
          <a:p>
            <a:r>
              <a:rPr lang="en-US" sz="1000" dirty="0"/>
              <a:t>To </a:t>
            </a:r>
            <a:r>
              <a:rPr lang="en-US" sz="1000" dirty="0" err="1"/>
              <a:t>plucke</a:t>
            </a:r>
            <a:r>
              <a:rPr lang="en-US" sz="1000" dirty="0"/>
              <a:t> on others.</a:t>
            </a:r>
          </a:p>
          <a:p>
            <a:r>
              <a:rPr lang="en-US" sz="1000" b="1" dirty="0" err="1"/>
              <a:t>Ang.</a:t>
            </a:r>
            <a:r>
              <a:rPr lang="en-US" sz="1000" dirty="0" err="1"/>
              <a:t>Beleeue</a:t>
            </a:r>
            <a:r>
              <a:rPr lang="en-US" sz="1000" dirty="0"/>
              <a:t> me on mine Honor,</a:t>
            </a:r>
          </a:p>
          <a:p>
            <a:r>
              <a:rPr lang="en-US" sz="1000" dirty="0"/>
              <a:t>My words </a:t>
            </a:r>
            <a:r>
              <a:rPr lang="en-US" sz="1000" dirty="0" err="1"/>
              <a:t>expresse</a:t>
            </a:r>
            <a:r>
              <a:rPr lang="en-US" sz="1000" dirty="0"/>
              <a:t> my purpose.</a:t>
            </a:r>
          </a:p>
          <a:p>
            <a:r>
              <a:rPr lang="en-US" sz="1000" b="1" dirty="0" err="1"/>
              <a:t>Isa.</a:t>
            </a:r>
            <a:r>
              <a:rPr lang="en-US" sz="1000" dirty="0" err="1"/>
              <a:t>Ha</a:t>
            </a:r>
            <a:r>
              <a:rPr lang="en-US" sz="1000" dirty="0"/>
              <a:t>? Little honor, to be much </a:t>
            </a:r>
            <a:r>
              <a:rPr lang="en-US" sz="1000" dirty="0" err="1"/>
              <a:t>beleeu'd</a:t>
            </a:r>
            <a:r>
              <a:rPr lang="en-US" sz="1000" dirty="0"/>
              <a:t>,</a:t>
            </a:r>
          </a:p>
          <a:p>
            <a:r>
              <a:rPr lang="en-US" sz="1000" dirty="0"/>
              <a:t>And most </a:t>
            </a:r>
            <a:r>
              <a:rPr lang="en-US" sz="1000" dirty="0" err="1"/>
              <a:t>pernitious</a:t>
            </a:r>
            <a:r>
              <a:rPr lang="en-US" sz="1000" dirty="0"/>
              <a:t> purpose: Seeming, seeming.</a:t>
            </a:r>
          </a:p>
          <a:p>
            <a:r>
              <a:rPr lang="en-US" sz="1000" dirty="0"/>
              <a:t>I will </a:t>
            </a:r>
            <a:r>
              <a:rPr lang="en-US" sz="1000" dirty="0" err="1"/>
              <a:t>proclaime</a:t>
            </a:r>
            <a:r>
              <a:rPr lang="en-US" sz="1000" dirty="0"/>
              <a:t> thee </a:t>
            </a:r>
            <a:r>
              <a:rPr lang="en-US" sz="1000" i="1" dirty="0"/>
              <a:t>Angelo</a:t>
            </a:r>
            <a:r>
              <a:rPr lang="en-US" sz="1000" dirty="0"/>
              <a:t>, </a:t>
            </a:r>
            <a:r>
              <a:rPr lang="en-US" sz="1000" dirty="0" err="1"/>
              <a:t>looke</a:t>
            </a:r>
            <a:r>
              <a:rPr lang="en-US" sz="1000" dirty="0"/>
              <a:t> </a:t>
            </a:r>
            <a:r>
              <a:rPr lang="en-US" sz="1000" dirty="0" err="1"/>
              <a:t>for't</a:t>
            </a:r>
            <a:r>
              <a:rPr lang="en-US" sz="1000" dirty="0"/>
              <a:t>.</a:t>
            </a:r>
          </a:p>
          <a:p>
            <a:r>
              <a:rPr lang="en-US" sz="1000" dirty="0"/>
              <a:t>Signe me a present pardon for my brother,</a:t>
            </a:r>
          </a:p>
          <a:p>
            <a:r>
              <a:rPr lang="en-US" sz="1000" dirty="0"/>
              <a:t>Or with an out-</a:t>
            </a:r>
            <a:r>
              <a:rPr lang="en-US" sz="1000" dirty="0" err="1"/>
              <a:t>stretcht</a:t>
            </a:r>
            <a:r>
              <a:rPr lang="en-US" sz="1000" dirty="0"/>
              <a:t> </a:t>
            </a:r>
            <a:r>
              <a:rPr lang="en-US" sz="1000" dirty="0" err="1"/>
              <a:t>throate</a:t>
            </a:r>
            <a:r>
              <a:rPr lang="en-US" sz="1000" dirty="0"/>
              <a:t> Ile tell the world aloud</a:t>
            </a:r>
          </a:p>
          <a:p>
            <a:r>
              <a:rPr lang="en-US" sz="1000" dirty="0"/>
              <a:t>What man thou art.</a:t>
            </a:r>
          </a:p>
          <a:p>
            <a:r>
              <a:rPr lang="en-US" sz="1000" b="1" dirty="0" err="1"/>
              <a:t>Ang.</a:t>
            </a:r>
            <a:r>
              <a:rPr lang="en-US" sz="1000" dirty="0" err="1"/>
              <a:t>Who</a:t>
            </a:r>
            <a:r>
              <a:rPr lang="en-US" sz="1000" dirty="0"/>
              <a:t> will </a:t>
            </a:r>
            <a:r>
              <a:rPr lang="en-US" sz="1000" dirty="0" err="1"/>
              <a:t>beleeue</a:t>
            </a:r>
            <a:r>
              <a:rPr lang="en-US" sz="1000" dirty="0"/>
              <a:t> thee </a:t>
            </a:r>
            <a:r>
              <a:rPr lang="en-US" sz="1000" i="1" dirty="0"/>
              <a:t>Isabell</a:t>
            </a:r>
            <a:r>
              <a:rPr lang="en-US" sz="1000" dirty="0"/>
              <a:t>?</a:t>
            </a:r>
          </a:p>
          <a:p>
            <a:r>
              <a:rPr lang="en-US" sz="1000" dirty="0"/>
              <a:t>My </a:t>
            </a:r>
            <a:r>
              <a:rPr lang="en-US" sz="1000" dirty="0" err="1"/>
              <a:t>vnsoild</a:t>
            </a:r>
            <a:r>
              <a:rPr lang="en-US" sz="1000" dirty="0"/>
              <a:t> name, </a:t>
            </a:r>
            <a:r>
              <a:rPr lang="en-US" sz="1000" dirty="0" err="1"/>
              <a:t>th</a:t>
            </a:r>
            <a:r>
              <a:rPr lang="en-US" sz="1000" dirty="0"/>
              <a:t>' </a:t>
            </a:r>
            <a:r>
              <a:rPr lang="en-US" sz="1000" dirty="0" err="1"/>
              <a:t>austeerenesse</a:t>
            </a:r>
            <a:r>
              <a:rPr lang="en-US" sz="1000" dirty="0"/>
              <a:t> of my life,</a:t>
            </a:r>
          </a:p>
          <a:p>
            <a:r>
              <a:rPr lang="en-US" sz="1000" dirty="0"/>
              <a:t>My vouch against you, and my place </a:t>
            </a:r>
            <a:r>
              <a:rPr lang="en-US" sz="1000" dirty="0" err="1"/>
              <a:t>i'th</a:t>
            </a:r>
            <a:r>
              <a:rPr lang="en-US" sz="1000" dirty="0"/>
              <a:t> State,</a:t>
            </a:r>
          </a:p>
          <a:p>
            <a:r>
              <a:rPr lang="en-US" sz="1000" dirty="0"/>
              <a:t>Will so your accusation </a:t>
            </a:r>
            <a:r>
              <a:rPr lang="en-US" sz="1000" dirty="0" err="1"/>
              <a:t>ouer</a:t>
            </a:r>
            <a:r>
              <a:rPr lang="en-US" sz="1000" dirty="0"/>
              <a:t>-weigh,</a:t>
            </a:r>
          </a:p>
          <a:p>
            <a:r>
              <a:rPr lang="en-US" sz="1000" dirty="0"/>
              <a:t>That you shall stifle in your </a:t>
            </a:r>
            <a:r>
              <a:rPr lang="en-US" sz="1000" dirty="0" err="1"/>
              <a:t>owne</a:t>
            </a:r>
            <a:r>
              <a:rPr lang="en-US" sz="1000" dirty="0"/>
              <a:t> </a:t>
            </a:r>
            <a:r>
              <a:rPr lang="en-US" sz="1000" dirty="0" err="1"/>
              <a:t>reporr</a:t>
            </a:r>
            <a:r>
              <a:rPr lang="en-US" sz="1000" dirty="0"/>
              <a:t>,</a:t>
            </a:r>
          </a:p>
          <a:p>
            <a:r>
              <a:rPr lang="en-US" sz="1000" dirty="0"/>
              <a:t>And smell of </a:t>
            </a:r>
            <a:r>
              <a:rPr lang="en-US" sz="1000" dirty="0" err="1"/>
              <a:t>calumnie</a:t>
            </a:r>
            <a:r>
              <a:rPr lang="en-US" sz="1000" dirty="0"/>
              <a:t>. I </a:t>
            </a:r>
            <a:r>
              <a:rPr lang="en-US" sz="1000" dirty="0" err="1"/>
              <a:t>haue</a:t>
            </a:r>
            <a:r>
              <a:rPr lang="en-US" sz="1000" dirty="0"/>
              <a:t> begun,</a:t>
            </a:r>
          </a:p>
          <a:p>
            <a:r>
              <a:rPr lang="en-US" sz="1000" dirty="0"/>
              <a:t>And now I </a:t>
            </a:r>
            <a:r>
              <a:rPr lang="en-US" sz="1000" dirty="0" err="1"/>
              <a:t>giue</a:t>
            </a:r>
            <a:r>
              <a:rPr lang="en-US" sz="1000" dirty="0"/>
              <a:t> my </a:t>
            </a:r>
            <a:r>
              <a:rPr lang="en-US" sz="1000" dirty="0" err="1"/>
              <a:t>sensuall</a:t>
            </a:r>
            <a:r>
              <a:rPr lang="en-US" sz="1000" dirty="0"/>
              <a:t> race, the </a:t>
            </a:r>
            <a:r>
              <a:rPr lang="en-US" sz="1000" dirty="0" err="1"/>
              <a:t>reine</a:t>
            </a:r>
            <a:r>
              <a:rPr lang="en-US" sz="1000" dirty="0"/>
              <a:t>,</a:t>
            </a:r>
          </a:p>
          <a:p>
            <a:r>
              <a:rPr lang="en-US" sz="1000" dirty="0"/>
              <a:t>Fit thy consent to my </a:t>
            </a:r>
            <a:r>
              <a:rPr lang="en-US" sz="1000" dirty="0" err="1"/>
              <a:t>sharpe</a:t>
            </a:r>
            <a:r>
              <a:rPr lang="en-US" sz="1000" dirty="0"/>
              <a:t> appetite,</a:t>
            </a:r>
          </a:p>
          <a:p>
            <a:r>
              <a:rPr lang="en-US" sz="1000" dirty="0"/>
              <a:t>Lay by all </a:t>
            </a:r>
            <a:r>
              <a:rPr lang="en-US" sz="1000" dirty="0" err="1"/>
              <a:t>nicetie</a:t>
            </a:r>
            <a:r>
              <a:rPr lang="en-US" sz="1000" dirty="0"/>
              <a:t>, and </a:t>
            </a:r>
            <a:r>
              <a:rPr lang="en-US" sz="1000" dirty="0" err="1"/>
              <a:t>prolixious</a:t>
            </a:r>
            <a:r>
              <a:rPr lang="en-US" sz="1000" dirty="0"/>
              <a:t> blushes</a:t>
            </a:r>
          </a:p>
          <a:p>
            <a:r>
              <a:rPr lang="en-US" sz="1000" dirty="0"/>
              <a:t>That banish what they sue for: </a:t>
            </a:r>
            <a:r>
              <a:rPr lang="en-US" sz="1000" dirty="0" err="1"/>
              <a:t>Redeeme</a:t>
            </a:r>
            <a:r>
              <a:rPr lang="en-US" sz="1000" dirty="0"/>
              <a:t> thy brother,</a:t>
            </a:r>
          </a:p>
          <a:p>
            <a:r>
              <a:rPr lang="en-US" sz="1000" dirty="0"/>
              <a:t>By </a:t>
            </a:r>
            <a:r>
              <a:rPr lang="en-US" sz="1000" dirty="0" err="1"/>
              <a:t>yeelding</a:t>
            </a:r>
            <a:r>
              <a:rPr lang="en-US" sz="1000" dirty="0"/>
              <a:t> </a:t>
            </a:r>
            <a:r>
              <a:rPr lang="en-US" sz="1000" dirty="0" err="1"/>
              <a:t>vp</a:t>
            </a:r>
            <a:r>
              <a:rPr lang="en-US" sz="1000" dirty="0"/>
              <a:t> thy </a:t>
            </a:r>
            <a:r>
              <a:rPr lang="en-US" sz="1000" dirty="0" err="1"/>
              <a:t>bodie</a:t>
            </a:r>
            <a:r>
              <a:rPr lang="en-US" sz="1000" dirty="0"/>
              <a:t> to my will,</a:t>
            </a:r>
          </a:p>
          <a:p>
            <a:r>
              <a:rPr lang="en-US" sz="1000" dirty="0"/>
              <a:t>Or else he must not </a:t>
            </a:r>
            <a:r>
              <a:rPr lang="en-US" sz="1000" dirty="0" err="1"/>
              <a:t>onelie</a:t>
            </a:r>
            <a:r>
              <a:rPr lang="en-US" sz="1000" dirty="0"/>
              <a:t> die the death,</a:t>
            </a:r>
          </a:p>
          <a:p>
            <a:r>
              <a:rPr lang="en-US" sz="1000" dirty="0"/>
              <a:t>But thy </a:t>
            </a:r>
            <a:r>
              <a:rPr lang="en-US" sz="1000" dirty="0" err="1"/>
              <a:t>vnkindnesse</a:t>
            </a:r>
            <a:r>
              <a:rPr lang="en-US" sz="1000" dirty="0"/>
              <a:t> shall his death draw out</a:t>
            </a:r>
          </a:p>
          <a:p>
            <a:r>
              <a:rPr lang="en-US" sz="1000" dirty="0"/>
              <a:t>To </a:t>
            </a:r>
            <a:r>
              <a:rPr lang="en-US" sz="1000" dirty="0" err="1"/>
              <a:t>lingring</a:t>
            </a:r>
            <a:r>
              <a:rPr lang="en-US" sz="1000" dirty="0"/>
              <a:t> sufferance: Answer me to morrow,</a:t>
            </a:r>
          </a:p>
          <a:p>
            <a:r>
              <a:rPr lang="en-US" sz="1000" dirty="0"/>
              <a:t>Or by the affection that now guides me most,</a:t>
            </a:r>
          </a:p>
          <a:p>
            <a:r>
              <a:rPr lang="en-US" sz="1000" dirty="0"/>
              <a:t>Ile </a:t>
            </a:r>
            <a:r>
              <a:rPr lang="en-US" sz="1000" dirty="0" err="1"/>
              <a:t>proue</a:t>
            </a:r>
            <a:r>
              <a:rPr lang="en-US" sz="1000" dirty="0"/>
              <a:t> a </a:t>
            </a:r>
            <a:r>
              <a:rPr lang="en-US" sz="1000" dirty="0" err="1"/>
              <a:t>Tirant</a:t>
            </a:r>
            <a:r>
              <a:rPr lang="en-US" sz="1000" dirty="0"/>
              <a:t> to him. As for you,</a:t>
            </a:r>
          </a:p>
          <a:p>
            <a:r>
              <a:rPr lang="en-US" sz="1000" dirty="0"/>
              <a:t>Say what you can; my false, ore-weighs your true.	</a:t>
            </a:r>
            <a:r>
              <a:rPr lang="en-US" sz="1000" i="1" dirty="0"/>
              <a:t>Exit</a:t>
            </a:r>
            <a:r>
              <a:rPr lang="en-US" sz="1000" i="1" dirty="0" smtClean="0"/>
              <a:t>.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6124574" y="283562"/>
            <a:ext cx="2895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Isa.</a:t>
            </a:r>
            <a:r>
              <a:rPr lang="en-US" sz="1000" dirty="0" err="1"/>
              <a:t>To</a:t>
            </a:r>
            <a:r>
              <a:rPr lang="en-US" sz="1000" dirty="0"/>
              <a:t> whom should I </a:t>
            </a:r>
            <a:r>
              <a:rPr lang="en-US" sz="1000" dirty="0" err="1"/>
              <a:t>complaine</a:t>
            </a:r>
            <a:r>
              <a:rPr lang="en-US" sz="1000" dirty="0"/>
              <a:t>? Did I tell this,</a:t>
            </a:r>
          </a:p>
          <a:p>
            <a:r>
              <a:rPr lang="en-US" sz="1000" dirty="0"/>
              <a:t>Who would </a:t>
            </a:r>
            <a:r>
              <a:rPr lang="en-US" sz="1000" dirty="0" err="1"/>
              <a:t>beleeue</a:t>
            </a:r>
            <a:r>
              <a:rPr lang="en-US" sz="1000" dirty="0"/>
              <a:t> me? O perilous </a:t>
            </a:r>
            <a:r>
              <a:rPr lang="en-US" sz="1000" dirty="0" err="1"/>
              <a:t>mouthes</a:t>
            </a:r>
            <a:endParaRPr lang="en-US" sz="1000" dirty="0"/>
          </a:p>
          <a:p>
            <a:r>
              <a:rPr lang="en-US" sz="1000" dirty="0"/>
              <a:t>That </a:t>
            </a:r>
            <a:r>
              <a:rPr lang="en-US" sz="1000" dirty="0" err="1"/>
              <a:t>beare</a:t>
            </a:r>
            <a:r>
              <a:rPr lang="en-US" sz="1000" dirty="0"/>
              <a:t> in them, one and the </a:t>
            </a:r>
            <a:r>
              <a:rPr lang="en-US" sz="1000" dirty="0" err="1"/>
              <a:t>selfesame</a:t>
            </a:r>
            <a:r>
              <a:rPr lang="en-US" sz="1000" dirty="0"/>
              <a:t> tongue,</a:t>
            </a:r>
          </a:p>
          <a:p>
            <a:r>
              <a:rPr lang="en-US" sz="1000" dirty="0"/>
              <a:t>Either of condemnation, or </a:t>
            </a:r>
            <a:r>
              <a:rPr lang="en-US" sz="1000" dirty="0" err="1"/>
              <a:t>approofe</a:t>
            </a:r>
            <a:r>
              <a:rPr lang="en-US" sz="1000" dirty="0"/>
              <a:t>,</a:t>
            </a:r>
          </a:p>
          <a:p>
            <a:r>
              <a:rPr lang="en-US" sz="1000" dirty="0"/>
              <a:t>Bidding the Law make </a:t>
            </a:r>
            <a:r>
              <a:rPr lang="en-US" sz="1000" dirty="0" err="1"/>
              <a:t>curtsie</a:t>
            </a:r>
            <a:r>
              <a:rPr lang="en-US" sz="1000" dirty="0"/>
              <a:t> to their will,</a:t>
            </a:r>
          </a:p>
          <a:p>
            <a:r>
              <a:rPr lang="en-US" sz="1000" dirty="0"/>
              <a:t>Hooking both right and wrong to </a:t>
            </a:r>
            <a:r>
              <a:rPr lang="en-US" sz="1000" dirty="0" err="1"/>
              <a:t>th</a:t>
            </a:r>
            <a:r>
              <a:rPr lang="en-US" sz="1000" dirty="0"/>
              <a:t>' appetite,</a:t>
            </a:r>
          </a:p>
          <a:p>
            <a:r>
              <a:rPr lang="en-US" sz="1000" dirty="0"/>
              <a:t>To follow as it </a:t>
            </a:r>
            <a:r>
              <a:rPr lang="en-US" sz="1000" dirty="0" err="1"/>
              <a:t>drawes</a:t>
            </a:r>
            <a:r>
              <a:rPr lang="en-US" sz="1000" dirty="0"/>
              <a:t>. Ile to my brother,</a:t>
            </a:r>
          </a:p>
          <a:p>
            <a:r>
              <a:rPr lang="en-US" sz="1000" dirty="0"/>
              <a:t>Though he hath </a:t>
            </a:r>
            <a:r>
              <a:rPr lang="en-US" sz="1000" dirty="0" err="1"/>
              <a:t>falne</a:t>
            </a:r>
            <a:r>
              <a:rPr lang="en-US" sz="1000" dirty="0"/>
              <a:t> by </a:t>
            </a:r>
            <a:r>
              <a:rPr lang="en-US" sz="1000" dirty="0" err="1"/>
              <a:t>prompture</a:t>
            </a:r>
            <a:r>
              <a:rPr lang="en-US" sz="1000" dirty="0"/>
              <a:t> of the blood,</a:t>
            </a:r>
          </a:p>
          <a:p>
            <a:r>
              <a:rPr lang="en-US" sz="1000" dirty="0"/>
              <a:t>Yet hath he in him such a </a:t>
            </a:r>
            <a:r>
              <a:rPr lang="en-US" sz="1000" dirty="0" err="1"/>
              <a:t>minde</a:t>
            </a:r>
            <a:r>
              <a:rPr lang="en-US" sz="1000" dirty="0"/>
              <a:t> of Honor,</a:t>
            </a:r>
          </a:p>
          <a:p>
            <a:r>
              <a:rPr lang="en-US" sz="1000" dirty="0"/>
              <a:t>That had he </a:t>
            </a:r>
            <a:r>
              <a:rPr lang="en-US" sz="1000" dirty="0" err="1"/>
              <a:t>twentie</a:t>
            </a:r>
            <a:r>
              <a:rPr lang="en-US" sz="1000" dirty="0"/>
              <a:t> heads to tender </a:t>
            </a:r>
            <a:r>
              <a:rPr lang="en-US" sz="1000" dirty="0" err="1"/>
              <a:t>downe</a:t>
            </a:r>
            <a:endParaRPr lang="en-US" sz="1000" dirty="0"/>
          </a:p>
          <a:p>
            <a:r>
              <a:rPr lang="en-US" sz="1000" dirty="0"/>
              <a:t>On </a:t>
            </a:r>
            <a:r>
              <a:rPr lang="en-US" sz="1000" dirty="0" err="1"/>
              <a:t>twentie</a:t>
            </a:r>
            <a:r>
              <a:rPr lang="en-US" sz="1000" dirty="0"/>
              <a:t> </a:t>
            </a:r>
            <a:r>
              <a:rPr lang="en-US" sz="1000" dirty="0" err="1"/>
              <a:t>bloodie</a:t>
            </a:r>
            <a:r>
              <a:rPr lang="en-US" sz="1000" dirty="0"/>
              <a:t> </a:t>
            </a:r>
            <a:r>
              <a:rPr lang="en-US" sz="1000" dirty="0" err="1"/>
              <a:t>blockes</a:t>
            </a:r>
            <a:r>
              <a:rPr lang="en-US" sz="1000" dirty="0"/>
              <a:t>, </a:t>
            </a:r>
            <a:r>
              <a:rPr lang="en-US" sz="1000" dirty="0" err="1"/>
              <a:t>hee'ld</a:t>
            </a:r>
            <a:r>
              <a:rPr lang="en-US" sz="1000" dirty="0"/>
              <a:t> </a:t>
            </a:r>
            <a:r>
              <a:rPr lang="en-US" sz="1000" dirty="0" err="1"/>
              <a:t>yeeld</a:t>
            </a:r>
            <a:r>
              <a:rPr lang="en-US" sz="1000" dirty="0"/>
              <a:t> them </a:t>
            </a:r>
            <a:r>
              <a:rPr lang="en-US" sz="1000" dirty="0" err="1"/>
              <a:t>vp</a:t>
            </a:r>
            <a:r>
              <a:rPr lang="en-US" sz="1000" dirty="0"/>
              <a:t>,</a:t>
            </a:r>
          </a:p>
          <a:p>
            <a:r>
              <a:rPr lang="en-US" sz="1000" dirty="0"/>
              <a:t>Before his sister should her </a:t>
            </a:r>
            <a:r>
              <a:rPr lang="en-US" sz="1000" dirty="0" err="1"/>
              <a:t>bodie</a:t>
            </a:r>
            <a:r>
              <a:rPr lang="en-US" sz="1000" dirty="0"/>
              <a:t> </a:t>
            </a:r>
            <a:r>
              <a:rPr lang="en-US" sz="1000" dirty="0" err="1"/>
              <a:t>stoope</a:t>
            </a:r>
            <a:endParaRPr lang="en-US" sz="1000" dirty="0"/>
          </a:p>
          <a:p>
            <a:r>
              <a:rPr lang="en-US" sz="1000" dirty="0"/>
              <a:t>To such </a:t>
            </a:r>
            <a:r>
              <a:rPr lang="en-US" sz="1000" dirty="0" err="1"/>
              <a:t>abhord</a:t>
            </a:r>
            <a:r>
              <a:rPr lang="en-US" sz="1000" dirty="0"/>
              <a:t> pollution.</a:t>
            </a:r>
          </a:p>
          <a:p>
            <a:r>
              <a:rPr lang="en-US" sz="1000" dirty="0"/>
              <a:t>Then </a:t>
            </a:r>
            <a:r>
              <a:rPr lang="en-US" sz="1000" i="1" dirty="0"/>
              <a:t>Isabell </a:t>
            </a:r>
            <a:r>
              <a:rPr lang="en-US" sz="1000" dirty="0" err="1"/>
              <a:t>liue</a:t>
            </a:r>
            <a:r>
              <a:rPr lang="en-US" sz="1000" dirty="0"/>
              <a:t> chaste, and brother die;</a:t>
            </a:r>
          </a:p>
          <a:p>
            <a:r>
              <a:rPr lang="en-US" sz="1000" dirty="0"/>
              <a:t>“More then our Brother, is our </a:t>
            </a:r>
            <a:r>
              <a:rPr lang="en-US" sz="1000" dirty="0" err="1"/>
              <a:t>Chastitie</a:t>
            </a:r>
            <a:r>
              <a:rPr lang="en-US" sz="1000" dirty="0"/>
              <a:t>.</a:t>
            </a:r>
          </a:p>
          <a:p>
            <a:r>
              <a:rPr lang="en-US" sz="1000" dirty="0"/>
              <a:t>Ile tell him yet of </a:t>
            </a:r>
            <a:r>
              <a:rPr lang="en-US" sz="1000" i="1" dirty="0"/>
              <a:t>Angelo'</a:t>
            </a:r>
            <a:r>
              <a:rPr lang="en-US" sz="1000" dirty="0"/>
              <a:t>s request,</a:t>
            </a:r>
          </a:p>
          <a:p>
            <a:r>
              <a:rPr lang="en-US" sz="1000" dirty="0"/>
              <a:t>And fit his </a:t>
            </a:r>
            <a:r>
              <a:rPr lang="en-US" sz="1000" dirty="0" err="1"/>
              <a:t>minde</a:t>
            </a:r>
            <a:r>
              <a:rPr lang="en-US" sz="1000" dirty="0"/>
              <a:t> to death, for his </a:t>
            </a:r>
            <a:r>
              <a:rPr lang="en-US" sz="1000" dirty="0" err="1"/>
              <a:t>soules</a:t>
            </a:r>
            <a:r>
              <a:rPr lang="en-US" sz="1000" dirty="0"/>
              <a:t> rest.	  </a:t>
            </a:r>
            <a:r>
              <a:rPr lang="en-US" sz="1000" i="1" dirty="0"/>
              <a:t>Exit.</a:t>
            </a:r>
            <a:endParaRPr lang="en-US" sz="1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81712" y="26447"/>
            <a:ext cx="38100" cy="640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0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5669"/>
            <a:ext cx="73914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Cue Sheets (Tucker, Palfrey, </a:t>
            </a:r>
            <a:r>
              <a:rPr lang="en-US" dirty="0" smtClean="0"/>
              <a:t>Stern </a:t>
            </a:r>
            <a:r>
              <a:rPr lang="en-US" sz="1100" dirty="0" smtClean="0"/>
              <a:t>p199-202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sz="900" b="1" dirty="0"/>
              <a:t>Ant. </a:t>
            </a:r>
            <a:r>
              <a:rPr lang="en-US" sz="900" dirty="0" smtClean="0"/>
              <a:t>Well </a:t>
            </a:r>
            <a:r>
              <a:rPr lang="en-US" sz="900" dirty="0" err="1"/>
              <a:t>Shylocke</a:t>
            </a:r>
            <a:r>
              <a:rPr lang="en-US" sz="900" dirty="0"/>
              <a:t>, shall we be beholding to you </a:t>
            </a:r>
            <a:r>
              <a:rPr lang="en-US" sz="900" dirty="0" smtClean="0"/>
              <a:t>?</a:t>
            </a:r>
          </a:p>
          <a:p>
            <a:endParaRPr lang="en-US" sz="900" dirty="0" smtClean="0"/>
          </a:p>
          <a:p>
            <a:r>
              <a:rPr lang="en-US" sz="900" b="1" dirty="0" smtClean="0"/>
              <a:t>Shy</a:t>
            </a:r>
            <a:r>
              <a:rPr lang="en-US" sz="900" b="1" dirty="0"/>
              <a:t>. </a:t>
            </a:r>
            <a:r>
              <a:rPr lang="en-US" sz="900" dirty="0" err="1"/>
              <a:t>Signior</a:t>
            </a:r>
            <a:r>
              <a:rPr lang="en-US" sz="900" dirty="0"/>
              <a:t> </a:t>
            </a:r>
            <a:r>
              <a:rPr lang="en-US" sz="900" dirty="0" err="1"/>
              <a:t>Anthonio</a:t>
            </a:r>
            <a:r>
              <a:rPr lang="en-US" sz="900" dirty="0"/>
              <a:t>, many a time and oft </a:t>
            </a:r>
            <a:endParaRPr lang="en-US" sz="900" dirty="0" smtClean="0"/>
          </a:p>
          <a:p>
            <a:r>
              <a:rPr lang="en-US" sz="900" dirty="0" smtClean="0"/>
              <a:t>In </a:t>
            </a:r>
            <a:r>
              <a:rPr lang="en-US" sz="900" dirty="0"/>
              <a:t>the </a:t>
            </a:r>
            <a:r>
              <a:rPr lang="en-US" sz="900" dirty="0" err="1"/>
              <a:t>Ryalto</a:t>
            </a:r>
            <a:r>
              <a:rPr lang="en-US" sz="900" dirty="0"/>
              <a:t> you </a:t>
            </a:r>
            <a:r>
              <a:rPr lang="en-US" sz="900" dirty="0" err="1"/>
              <a:t>haue</a:t>
            </a:r>
            <a:r>
              <a:rPr lang="en-US" sz="900" dirty="0"/>
              <a:t> rated </a:t>
            </a:r>
            <a:r>
              <a:rPr lang="en-US" sz="900" dirty="0" smtClean="0"/>
              <a:t>me</a:t>
            </a:r>
          </a:p>
          <a:p>
            <a:r>
              <a:rPr lang="en-US" sz="900" dirty="0" smtClean="0"/>
              <a:t>About </a:t>
            </a:r>
            <a:r>
              <a:rPr lang="en-US" sz="900" dirty="0"/>
              <a:t>my</a:t>
            </a:r>
            <a:r>
              <a:rPr lang="en-US" sz="900" b="1" dirty="0">
                <a:solidFill>
                  <a:srgbClr val="FF0000"/>
                </a:solidFill>
              </a:rPr>
              <a:t> monies </a:t>
            </a:r>
            <a:r>
              <a:rPr lang="en-US" sz="900" dirty="0"/>
              <a:t>and my </a:t>
            </a:r>
            <a:r>
              <a:rPr lang="en-US" sz="900" dirty="0" err="1"/>
              <a:t>vsances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Still </a:t>
            </a:r>
            <a:r>
              <a:rPr lang="en-US" sz="900" dirty="0" err="1"/>
              <a:t>haue</a:t>
            </a:r>
            <a:r>
              <a:rPr lang="en-US" sz="900" dirty="0"/>
              <a:t> I borne it with a patient </a:t>
            </a:r>
            <a:r>
              <a:rPr lang="en-US" sz="900" dirty="0" smtClean="0"/>
              <a:t>shrug,</a:t>
            </a:r>
          </a:p>
          <a:p>
            <a:r>
              <a:rPr lang="en-US" sz="900" dirty="0" smtClean="0"/>
              <a:t>(</a:t>
            </a:r>
            <a:r>
              <a:rPr lang="en-US" sz="900" dirty="0"/>
              <a:t>For </a:t>
            </a:r>
            <a:r>
              <a:rPr lang="en-US" sz="900" dirty="0" err="1"/>
              <a:t>suffrance</a:t>
            </a:r>
            <a:r>
              <a:rPr lang="en-US" sz="900" dirty="0"/>
              <a:t> is the badge of all our Tribe</a:t>
            </a:r>
            <a:r>
              <a:rPr lang="en-US" sz="900" dirty="0" smtClean="0"/>
              <a:t>.)</a:t>
            </a:r>
          </a:p>
          <a:p>
            <a:r>
              <a:rPr lang="en-US" sz="900" dirty="0" smtClean="0"/>
              <a:t>You </a:t>
            </a:r>
            <a:r>
              <a:rPr lang="en-US" sz="900" dirty="0"/>
              <a:t>call me </a:t>
            </a:r>
            <a:r>
              <a:rPr lang="en-US" sz="900" dirty="0" err="1"/>
              <a:t>misbeleeuer</a:t>
            </a:r>
            <a:r>
              <a:rPr lang="en-US" sz="900" dirty="0"/>
              <a:t>, cut‑</a:t>
            </a:r>
            <a:r>
              <a:rPr lang="en-US" sz="900" dirty="0" err="1"/>
              <a:t>throate</a:t>
            </a:r>
            <a:r>
              <a:rPr lang="en-US" sz="900" dirty="0"/>
              <a:t> dog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And </a:t>
            </a:r>
            <a:r>
              <a:rPr lang="en-US" sz="900" dirty="0" err="1"/>
              <a:t>spet</a:t>
            </a:r>
            <a:r>
              <a:rPr lang="en-US" sz="900" dirty="0"/>
              <a:t> </a:t>
            </a:r>
            <a:r>
              <a:rPr lang="en-US" sz="900" dirty="0" err="1"/>
              <a:t>vpon</a:t>
            </a:r>
            <a:r>
              <a:rPr lang="en-US" sz="900" dirty="0"/>
              <a:t> my </a:t>
            </a:r>
            <a:r>
              <a:rPr lang="en-US" sz="900" dirty="0" err="1"/>
              <a:t>Iewish</a:t>
            </a:r>
            <a:r>
              <a:rPr lang="en-US" sz="900" dirty="0"/>
              <a:t> </a:t>
            </a:r>
            <a:r>
              <a:rPr lang="en-US" sz="900" dirty="0" err="1"/>
              <a:t>gaberdine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And </a:t>
            </a:r>
            <a:r>
              <a:rPr lang="en-US" sz="900" dirty="0"/>
              <a:t>all for </a:t>
            </a:r>
            <a:r>
              <a:rPr lang="en-US" sz="900" dirty="0" err="1"/>
              <a:t>vse</a:t>
            </a:r>
            <a:r>
              <a:rPr lang="en-US" sz="900" dirty="0"/>
              <a:t> of that which is mine </a:t>
            </a:r>
            <a:r>
              <a:rPr lang="en-US" sz="900" dirty="0" err="1"/>
              <a:t>owne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Well </a:t>
            </a:r>
            <a:r>
              <a:rPr lang="en-US" sz="900" dirty="0"/>
              <a:t>then, it now </a:t>
            </a:r>
            <a:r>
              <a:rPr lang="en-US" sz="900" dirty="0" err="1"/>
              <a:t>appeares</a:t>
            </a:r>
            <a:r>
              <a:rPr lang="en-US" sz="900" dirty="0"/>
              <a:t> you </a:t>
            </a:r>
            <a:r>
              <a:rPr lang="en-US" sz="900" dirty="0" err="1"/>
              <a:t>neede</a:t>
            </a:r>
            <a:r>
              <a:rPr lang="en-US" sz="900" dirty="0"/>
              <a:t> my </a:t>
            </a:r>
            <a:r>
              <a:rPr lang="en-US" sz="900" dirty="0" err="1" smtClean="0"/>
              <a:t>helpe</a:t>
            </a:r>
            <a:endParaRPr lang="en-US" sz="900" dirty="0"/>
          </a:p>
          <a:p>
            <a:r>
              <a:rPr lang="en-US" sz="900" dirty="0" err="1"/>
              <a:t>Goe</a:t>
            </a:r>
            <a:r>
              <a:rPr lang="en-US" sz="900" dirty="0"/>
              <a:t> to then, you come to me, and you say</a:t>
            </a:r>
            <a:r>
              <a:rPr lang="en-US" sz="900" dirty="0" smtClean="0"/>
              <a:t>,</a:t>
            </a:r>
          </a:p>
          <a:p>
            <a:r>
              <a:rPr lang="en-US" sz="900" dirty="0" err="1" smtClean="0"/>
              <a:t>Shylocke</a:t>
            </a:r>
            <a:r>
              <a:rPr lang="en-US" sz="900" dirty="0"/>
              <a:t>, we would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b="1" dirty="0" err="1">
                <a:solidFill>
                  <a:srgbClr val="FF0000"/>
                </a:solidFill>
              </a:rPr>
              <a:t>moneyes</a:t>
            </a:r>
            <a:r>
              <a:rPr lang="en-US" sz="900" dirty="0"/>
              <a:t>, </a:t>
            </a:r>
            <a:r>
              <a:rPr lang="en-US" sz="900" dirty="0" smtClean="0"/>
              <a:t>you </a:t>
            </a:r>
            <a:r>
              <a:rPr lang="en-US" sz="900" dirty="0"/>
              <a:t>say so: </a:t>
            </a:r>
            <a:endParaRPr lang="en-US" sz="900" dirty="0" smtClean="0"/>
          </a:p>
          <a:p>
            <a:r>
              <a:rPr lang="en-US" sz="900" dirty="0" smtClean="0"/>
              <a:t>You </a:t>
            </a:r>
            <a:r>
              <a:rPr lang="en-US" sz="900" dirty="0"/>
              <a:t>that did </a:t>
            </a:r>
            <a:r>
              <a:rPr lang="en-US" sz="900" dirty="0" err="1"/>
              <a:t>voide</a:t>
            </a:r>
            <a:r>
              <a:rPr lang="en-US" sz="900" dirty="0"/>
              <a:t> your </a:t>
            </a:r>
            <a:r>
              <a:rPr lang="en-US" sz="900" dirty="0" err="1"/>
              <a:t>rume</a:t>
            </a:r>
            <a:r>
              <a:rPr lang="en-US" sz="900" dirty="0"/>
              <a:t> </a:t>
            </a:r>
            <a:r>
              <a:rPr lang="en-US" sz="900" dirty="0" err="1"/>
              <a:t>vpon</a:t>
            </a:r>
            <a:r>
              <a:rPr lang="en-US" sz="900" dirty="0"/>
              <a:t> my beard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And </a:t>
            </a:r>
            <a:r>
              <a:rPr lang="en-US" sz="900" dirty="0" err="1"/>
              <a:t>foote</a:t>
            </a:r>
            <a:r>
              <a:rPr lang="en-US" sz="900" dirty="0"/>
              <a:t> me as you </a:t>
            </a:r>
            <a:r>
              <a:rPr lang="en-US" sz="900" dirty="0" err="1"/>
              <a:t>spurne</a:t>
            </a:r>
            <a:r>
              <a:rPr lang="en-US" sz="900" dirty="0"/>
              <a:t> a stranger </a:t>
            </a:r>
            <a:r>
              <a:rPr lang="en-US" sz="900" dirty="0" err="1" smtClean="0"/>
              <a:t>curre</a:t>
            </a:r>
            <a:endParaRPr lang="en-US" sz="900" dirty="0" smtClean="0"/>
          </a:p>
          <a:p>
            <a:r>
              <a:rPr lang="en-US" sz="900" dirty="0" err="1" smtClean="0"/>
              <a:t>Ouer</a:t>
            </a:r>
            <a:r>
              <a:rPr lang="en-US" sz="900" dirty="0" smtClean="0"/>
              <a:t> </a:t>
            </a:r>
            <a:r>
              <a:rPr lang="en-US" sz="900" dirty="0"/>
              <a:t>your threshold, </a:t>
            </a:r>
            <a:r>
              <a:rPr lang="en-US" sz="900" b="1" dirty="0" err="1">
                <a:solidFill>
                  <a:srgbClr val="FF0000"/>
                </a:solidFill>
              </a:rPr>
              <a:t>moneyes</a:t>
            </a:r>
            <a:r>
              <a:rPr lang="en-US" sz="900" dirty="0"/>
              <a:t> is your </a:t>
            </a:r>
            <a:r>
              <a:rPr lang="en-US" sz="900" dirty="0" smtClean="0"/>
              <a:t>suite.</a:t>
            </a:r>
            <a:endParaRPr lang="en-US" sz="900" dirty="0"/>
          </a:p>
          <a:p>
            <a:r>
              <a:rPr lang="en-US" sz="900" dirty="0"/>
              <a:t>What should I say to you? Should I not say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Hath </a:t>
            </a:r>
            <a:r>
              <a:rPr lang="en-US" sz="900" dirty="0"/>
              <a:t>a dog </a:t>
            </a:r>
            <a:r>
              <a:rPr lang="en-US" sz="900" b="1" dirty="0">
                <a:solidFill>
                  <a:srgbClr val="FF0000"/>
                </a:solidFill>
              </a:rPr>
              <a:t>money</a:t>
            </a:r>
            <a:r>
              <a:rPr lang="en-US" sz="900" dirty="0"/>
              <a:t>? Is it </a:t>
            </a:r>
            <a:r>
              <a:rPr lang="en-US" sz="900" dirty="0" smtClean="0"/>
              <a:t>possible</a:t>
            </a:r>
          </a:p>
          <a:p>
            <a:r>
              <a:rPr lang="en-US" sz="900" dirty="0" smtClean="0"/>
              <a:t>A </a:t>
            </a:r>
            <a:r>
              <a:rPr lang="en-US" sz="900" dirty="0" err="1"/>
              <a:t>curre</a:t>
            </a:r>
            <a:r>
              <a:rPr lang="en-US" sz="900" dirty="0"/>
              <a:t> should lend three thousand ducats? </a:t>
            </a:r>
            <a:r>
              <a:rPr lang="en-US" sz="900" dirty="0" smtClean="0"/>
              <a:t>Or</a:t>
            </a:r>
          </a:p>
          <a:p>
            <a:r>
              <a:rPr lang="en-US" sz="900" dirty="0" smtClean="0"/>
              <a:t>Shall </a:t>
            </a:r>
            <a:r>
              <a:rPr lang="en-US" sz="900" dirty="0"/>
              <a:t>I bend low, and in a bond‑mans </a:t>
            </a:r>
            <a:r>
              <a:rPr lang="en-US" sz="900" dirty="0" smtClean="0"/>
              <a:t>key</a:t>
            </a:r>
          </a:p>
          <a:p>
            <a:r>
              <a:rPr lang="en-US" sz="900" dirty="0" smtClean="0"/>
              <a:t>With </a:t>
            </a:r>
            <a:r>
              <a:rPr lang="en-US" sz="900" dirty="0"/>
              <a:t>bated breath, and </a:t>
            </a:r>
            <a:r>
              <a:rPr lang="en-US" sz="900" dirty="0" err="1"/>
              <a:t>whispring</a:t>
            </a:r>
            <a:r>
              <a:rPr lang="en-US" sz="900" dirty="0"/>
              <a:t> </a:t>
            </a:r>
            <a:r>
              <a:rPr lang="en-US" sz="900" dirty="0" err="1" smtClean="0"/>
              <a:t>humblenesse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Say </a:t>
            </a:r>
            <a:r>
              <a:rPr lang="en-US" sz="900" dirty="0"/>
              <a:t>this: Faire sir, you </a:t>
            </a:r>
            <a:r>
              <a:rPr lang="en-US" sz="900" dirty="0" err="1"/>
              <a:t>spet</a:t>
            </a:r>
            <a:r>
              <a:rPr lang="en-US" sz="900" dirty="0"/>
              <a:t> on me on Wednesday last</a:t>
            </a:r>
            <a:r>
              <a:rPr lang="en-US" sz="900" dirty="0" smtClean="0"/>
              <a:t>;</a:t>
            </a:r>
          </a:p>
          <a:p>
            <a:r>
              <a:rPr lang="en-US" sz="900" dirty="0" smtClean="0"/>
              <a:t>You </a:t>
            </a:r>
            <a:r>
              <a:rPr lang="en-US" sz="900" dirty="0" err="1"/>
              <a:t>spurn'd</a:t>
            </a:r>
            <a:r>
              <a:rPr lang="en-US" sz="900" dirty="0"/>
              <a:t> me such a day; another </a:t>
            </a:r>
            <a:r>
              <a:rPr lang="en-US" sz="900" dirty="0" smtClean="0"/>
              <a:t>time</a:t>
            </a:r>
          </a:p>
          <a:p>
            <a:r>
              <a:rPr lang="en-US" sz="900" dirty="0" smtClean="0"/>
              <a:t>You </a:t>
            </a:r>
            <a:r>
              <a:rPr lang="en-US" sz="900" dirty="0" err="1"/>
              <a:t>cald</a:t>
            </a:r>
            <a:r>
              <a:rPr lang="en-US" sz="900" dirty="0"/>
              <a:t> me dog: and for these </a:t>
            </a:r>
            <a:r>
              <a:rPr lang="en-US" sz="900" dirty="0" err="1" smtClean="0"/>
              <a:t>curtesies</a:t>
            </a:r>
            <a:endParaRPr lang="en-US" sz="900" dirty="0" smtClean="0"/>
          </a:p>
          <a:p>
            <a:r>
              <a:rPr lang="en-US" sz="900" dirty="0" smtClean="0"/>
              <a:t>Ile </a:t>
            </a:r>
            <a:r>
              <a:rPr lang="en-US" sz="900" dirty="0"/>
              <a:t>lend you thus much </a:t>
            </a:r>
            <a:r>
              <a:rPr lang="en-US" sz="900" b="1" dirty="0" err="1">
                <a:solidFill>
                  <a:srgbClr val="FF0000"/>
                </a:solidFill>
              </a:rPr>
              <a:t>moneyes</a:t>
            </a:r>
            <a:r>
              <a:rPr lang="en-US" sz="900" dirty="0" smtClean="0"/>
              <a:t>.</a:t>
            </a:r>
          </a:p>
          <a:p>
            <a:endParaRPr lang="en-US" sz="900" dirty="0" smtClean="0"/>
          </a:p>
          <a:p>
            <a:r>
              <a:rPr lang="en-US" sz="900" b="1" dirty="0" smtClean="0"/>
              <a:t>Ant</a:t>
            </a:r>
            <a:r>
              <a:rPr lang="en-US" sz="900" dirty="0"/>
              <a:t>. I am as like to call thee so </a:t>
            </a:r>
            <a:r>
              <a:rPr lang="en-US" sz="900" dirty="0" err="1" smtClean="0"/>
              <a:t>againe</a:t>
            </a:r>
            <a:r>
              <a:rPr lang="en-US" sz="900" dirty="0" smtClean="0"/>
              <a:t>,</a:t>
            </a:r>
            <a:endParaRPr lang="en-US" sz="900" dirty="0"/>
          </a:p>
          <a:p>
            <a:r>
              <a:rPr lang="en-US" sz="900" dirty="0"/>
              <a:t>To </a:t>
            </a:r>
            <a:r>
              <a:rPr lang="en-US" sz="900" dirty="0" err="1"/>
              <a:t>spet</a:t>
            </a:r>
            <a:r>
              <a:rPr lang="en-US" sz="900" dirty="0"/>
              <a:t> on thee </a:t>
            </a:r>
            <a:r>
              <a:rPr lang="en-US" sz="900" dirty="0" err="1"/>
              <a:t>againe</a:t>
            </a:r>
            <a:r>
              <a:rPr lang="en-US" sz="900" dirty="0"/>
              <a:t>, to </a:t>
            </a:r>
            <a:r>
              <a:rPr lang="en-US" sz="900" dirty="0" err="1"/>
              <a:t>spurne</a:t>
            </a:r>
            <a:r>
              <a:rPr lang="en-US" sz="900" dirty="0"/>
              <a:t> thee too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If </a:t>
            </a:r>
            <a:r>
              <a:rPr lang="en-US" sz="900" dirty="0"/>
              <a:t>thou wilt lend this money, lend it </a:t>
            </a:r>
            <a:r>
              <a:rPr lang="en-US" sz="900" dirty="0" smtClean="0"/>
              <a:t>not</a:t>
            </a:r>
          </a:p>
          <a:p>
            <a:r>
              <a:rPr lang="en-US" sz="900" dirty="0" smtClean="0"/>
              <a:t>As </a:t>
            </a:r>
            <a:r>
              <a:rPr lang="en-US" sz="900" dirty="0"/>
              <a:t>to thy friends, for when did friendship </a:t>
            </a:r>
            <a:r>
              <a:rPr lang="en-US" sz="900" dirty="0" smtClean="0"/>
              <a:t>take</a:t>
            </a:r>
          </a:p>
          <a:p>
            <a:r>
              <a:rPr lang="en-US" sz="900" dirty="0" smtClean="0"/>
              <a:t>A </a:t>
            </a:r>
            <a:r>
              <a:rPr lang="en-US" sz="900" dirty="0" err="1"/>
              <a:t>breede</a:t>
            </a:r>
            <a:r>
              <a:rPr lang="en-US" sz="900" dirty="0"/>
              <a:t> of </a:t>
            </a:r>
            <a:r>
              <a:rPr lang="en-US" sz="900" dirty="0" err="1"/>
              <a:t>barraine</a:t>
            </a:r>
            <a:r>
              <a:rPr lang="en-US" sz="900" dirty="0"/>
              <a:t> </a:t>
            </a:r>
            <a:r>
              <a:rPr lang="en-US" sz="900" dirty="0" err="1"/>
              <a:t>mettall</a:t>
            </a:r>
            <a:r>
              <a:rPr lang="en-US" sz="900" dirty="0"/>
              <a:t> of his friend</a:t>
            </a:r>
            <a:r>
              <a:rPr lang="en-US" sz="900" dirty="0" smtClean="0"/>
              <a:t>?</a:t>
            </a:r>
          </a:p>
          <a:p>
            <a:r>
              <a:rPr lang="en-US" sz="900" dirty="0" smtClean="0"/>
              <a:t>But </a:t>
            </a:r>
            <a:r>
              <a:rPr lang="en-US" sz="900" dirty="0"/>
              <a:t>lend it rather to thine </a:t>
            </a:r>
            <a:r>
              <a:rPr lang="en-US" sz="900" dirty="0" err="1" smtClean="0"/>
              <a:t>enemie</a:t>
            </a:r>
            <a:r>
              <a:rPr lang="en-US" sz="900" dirty="0" smtClean="0"/>
              <a:t>,</a:t>
            </a:r>
            <a:endParaRPr lang="en-US" sz="900" dirty="0"/>
          </a:p>
          <a:p>
            <a:r>
              <a:rPr lang="en-US" sz="900" dirty="0"/>
              <a:t>Who if he </a:t>
            </a:r>
            <a:r>
              <a:rPr lang="en-US" sz="900" dirty="0" err="1"/>
              <a:t>breake</a:t>
            </a:r>
            <a:r>
              <a:rPr lang="en-US" sz="900" dirty="0"/>
              <a:t>, thou </a:t>
            </a:r>
            <a:r>
              <a:rPr lang="en-US" sz="900" dirty="0" err="1"/>
              <a:t>maist</a:t>
            </a:r>
            <a:r>
              <a:rPr lang="en-US" sz="900" dirty="0"/>
              <a:t> with better </a:t>
            </a:r>
            <a:r>
              <a:rPr lang="en-US" sz="900" dirty="0" smtClean="0"/>
              <a:t>face</a:t>
            </a:r>
          </a:p>
          <a:p>
            <a:r>
              <a:rPr lang="en-US" sz="900" dirty="0" smtClean="0"/>
              <a:t>Exact </a:t>
            </a:r>
            <a:r>
              <a:rPr lang="en-US" sz="900" dirty="0"/>
              <a:t>the </a:t>
            </a:r>
            <a:r>
              <a:rPr lang="en-US" sz="900" dirty="0" smtClean="0"/>
              <a:t>penalties.</a:t>
            </a:r>
          </a:p>
          <a:p>
            <a:r>
              <a:rPr lang="en-US" sz="900" dirty="0" smtClean="0"/>
              <a:t>Shy</a:t>
            </a:r>
            <a:r>
              <a:rPr lang="en-US" sz="900" dirty="0"/>
              <a:t>. Why </a:t>
            </a:r>
            <a:r>
              <a:rPr lang="en-US" sz="900" dirty="0" err="1"/>
              <a:t>looke</a:t>
            </a:r>
            <a:r>
              <a:rPr lang="en-US" sz="900" dirty="0"/>
              <a:t> you how you </a:t>
            </a:r>
            <a:r>
              <a:rPr lang="en-US" sz="900" dirty="0" err="1"/>
              <a:t>storme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I </a:t>
            </a:r>
            <a:r>
              <a:rPr lang="en-US" sz="900" dirty="0"/>
              <a:t>would be friends with you, and </a:t>
            </a:r>
            <a:r>
              <a:rPr lang="en-US" sz="900" dirty="0" err="1"/>
              <a:t>haue</a:t>
            </a:r>
            <a:r>
              <a:rPr lang="en-US" sz="900" dirty="0"/>
              <a:t> your </a:t>
            </a:r>
            <a:r>
              <a:rPr lang="en-US" sz="900" dirty="0" err="1"/>
              <a:t>loue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Forget </a:t>
            </a:r>
            <a:r>
              <a:rPr lang="en-US" sz="900" dirty="0"/>
              <a:t>the shames that you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staind</a:t>
            </a:r>
            <a:r>
              <a:rPr lang="en-US" sz="900" dirty="0"/>
              <a:t> me </a:t>
            </a:r>
            <a:r>
              <a:rPr lang="en-US" sz="900" dirty="0" smtClean="0"/>
              <a:t>with,</a:t>
            </a:r>
            <a:endParaRPr lang="en-US" sz="900" dirty="0"/>
          </a:p>
          <a:p>
            <a:r>
              <a:rPr lang="en-US" sz="900" dirty="0" err="1"/>
              <a:t>Supplie</a:t>
            </a:r>
            <a:r>
              <a:rPr lang="en-US" sz="900" dirty="0"/>
              <a:t> your present wants, and take no </a:t>
            </a:r>
            <a:r>
              <a:rPr lang="en-US" sz="900" dirty="0" err="1" smtClean="0"/>
              <a:t>doite</a:t>
            </a:r>
            <a:endParaRPr lang="en-US" sz="900" dirty="0" smtClean="0"/>
          </a:p>
          <a:p>
            <a:r>
              <a:rPr lang="en-US" sz="900" dirty="0" smtClean="0"/>
              <a:t>Of </a:t>
            </a:r>
            <a:r>
              <a:rPr lang="en-US" sz="900" dirty="0" err="1"/>
              <a:t>vsance</a:t>
            </a:r>
            <a:r>
              <a:rPr lang="en-US" sz="900" dirty="0"/>
              <a:t> for my </a:t>
            </a:r>
            <a:r>
              <a:rPr lang="en-US" sz="900" dirty="0" err="1"/>
              <a:t>moneyes</a:t>
            </a:r>
            <a:r>
              <a:rPr lang="en-US" sz="900" dirty="0"/>
              <a:t>, and </a:t>
            </a:r>
            <a:r>
              <a:rPr lang="en-US" sz="900" dirty="0" err="1"/>
              <a:t>youle</a:t>
            </a:r>
            <a:r>
              <a:rPr lang="en-US" sz="900" dirty="0"/>
              <a:t> not </a:t>
            </a:r>
            <a:r>
              <a:rPr lang="en-US" sz="900" dirty="0" err="1"/>
              <a:t>heare</a:t>
            </a:r>
            <a:r>
              <a:rPr lang="en-US" sz="900" dirty="0"/>
              <a:t> me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This </a:t>
            </a:r>
            <a:r>
              <a:rPr lang="en-US" sz="900" dirty="0"/>
              <a:t>is </a:t>
            </a:r>
            <a:r>
              <a:rPr lang="en-US" sz="900" dirty="0" err="1"/>
              <a:t>kinde</a:t>
            </a:r>
            <a:r>
              <a:rPr lang="en-US" sz="900" dirty="0"/>
              <a:t> I offer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Bass</a:t>
            </a:r>
            <a:r>
              <a:rPr lang="en-US" sz="900" dirty="0"/>
              <a:t>. This were </a:t>
            </a:r>
            <a:r>
              <a:rPr lang="en-US" sz="900" dirty="0" err="1"/>
              <a:t>kindnesse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Shy</a:t>
            </a:r>
            <a:r>
              <a:rPr lang="en-US" sz="900" dirty="0"/>
              <a:t>. This </a:t>
            </a:r>
            <a:r>
              <a:rPr lang="en-US" sz="900" dirty="0" err="1"/>
              <a:t>kindnesse</a:t>
            </a:r>
            <a:r>
              <a:rPr lang="en-US" sz="900" dirty="0"/>
              <a:t> will I </a:t>
            </a:r>
            <a:r>
              <a:rPr lang="en-US" sz="900" dirty="0" err="1" smtClean="0"/>
              <a:t>showe</a:t>
            </a:r>
            <a:r>
              <a:rPr lang="en-US" sz="900" dirty="0" smtClean="0"/>
              <a:t>,</a:t>
            </a:r>
            <a:endParaRPr lang="en-US" sz="900" dirty="0"/>
          </a:p>
          <a:p>
            <a:r>
              <a:rPr lang="en-US" sz="900" dirty="0" err="1"/>
              <a:t>Goe</a:t>
            </a:r>
            <a:r>
              <a:rPr lang="en-US" sz="900" dirty="0"/>
              <a:t> with me to a </a:t>
            </a:r>
            <a:r>
              <a:rPr lang="en-US" sz="900" dirty="0" err="1"/>
              <a:t>Notarie</a:t>
            </a:r>
            <a:r>
              <a:rPr lang="en-US" sz="900" dirty="0"/>
              <a:t>, </a:t>
            </a:r>
            <a:r>
              <a:rPr lang="en-US" sz="900" dirty="0" err="1"/>
              <a:t>seale</a:t>
            </a:r>
            <a:r>
              <a:rPr lang="en-US" sz="900" dirty="0"/>
              <a:t> me </a:t>
            </a:r>
            <a:r>
              <a:rPr lang="en-US" sz="900" dirty="0" smtClean="0"/>
              <a:t>there</a:t>
            </a:r>
          </a:p>
          <a:p>
            <a:r>
              <a:rPr lang="en-US" sz="900" dirty="0" smtClean="0"/>
              <a:t>Your </a:t>
            </a:r>
            <a:r>
              <a:rPr lang="en-US" sz="900" dirty="0"/>
              <a:t>single bond, and in a </a:t>
            </a:r>
            <a:r>
              <a:rPr lang="en-US" sz="900" dirty="0" err="1"/>
              <a:t>merrie</a:t>
            </a:r>
            <a:r>
              <a:rPr lang="en-US" sz="900" dirty="0"/>
              <a:t> </a:t>
            </a:r>
            <a:r>
              <a:rPr lang="en-US" sz="900" dirty="0" smtClean="0"/>
              <a:t>sport…</a:t>
            </a:r>
            <a:endParaRPr lang="en-US" sz="9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352800" y="6096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Ant. </a:t>
            </a:r>
            <a:r>
              <a:rPr lang="en-US" sz="1000" dirty="0"/>
              <a:t>Well </a:t>
            </a:r>
            <a:r>
              <a:rPr lang="en-US" sz="1000" dirty="0" err="1"/>
              <a:t>Shylocke</a:t>
            </a:r>
            <a:r>
              <a:rPr lang="en-US" sz="1000" dirty="0"/>
              <a:t>, shall we be beholding to you </a:t>
            </a:r>
            <a:r>
              <a:rPr lang="en-US" sz="1000" dirty="0" smtClean="0"/>
              <a:t>?</a:t>
            </a:r>
          </a:p>
          <a:p>
            <a:endParaRPr lang="en-US" sz="1000" b="1" dirty="0"/>
          </a:p>
          <a:p>
            <a:r>
              <a:rPr lang="en-US" sz="1000" b="1" dirty="0" smtClean="0"/>
              <a:t>………………………………………………………………………. </a:t>
            </a:r>
            <a:r>
              <a:rPr lang="en-US" sz="1000" dirty="0" smtClean="0"/>
              <a:t>monies</a:t>
            </a:r>
            <a:endParaRPr lang="en-US" sz="1000" dirty="0"/>
          </a:p>
          <a:p>
            <a:endParaRPr lang="en-US" sz="1000" dirty="0"/>
          </a:p>
          <a:p>
            <a:r>
              <a:rPr lang="en-US" sz="1000" b="1" dirty="0"/>
              <a:t>Ant</a:t>
            </a:r>
            <a:r>
              <a:rPr lang="en-US" sz="1000" dirty="0"/>
              <a:t>. I am as like to call thee so </a:t>
            </a:r>
            <a:r>
              <a:rPr lang="en-US" sz="1000" dirty="0" err="1"/>
              <a:t>againe</a:t>
            </a:r>
            <a:r>
              <a:rPr lang="en-US" sz="1000" dirty="0"/>
              <a:t>,</a:t>
            </a:r>
          </a:p>
          <a:p>
            <a:r>
              <a:rPr lang="en-US" sz="1000" dirty="0"/>
              <a:t>To </a:t>
            </a:r>
            <a:r>
              <a:rPr lang="en-US" sz="1000" dirty="0" err="1"/>
              <a:t>spet</a:t>
            </a:r>
            <a:r>
              <a:rPr lang="en-US" sz="1000" dirty="0"/>
              <a:t> on thee </a:t>
            </a:r>
            <a:r>
              <a:rPr lang="en-US" sz="1000" dirty="0" err="1"/>
              <a:t>againe</a:t>
            </a:r>
            <a:r>
              <a:rPr lang="en-US" sz="1000" dirty="0"/>
              <a:t>, to </a:t>
            </a:r>
            <a:r>
              <a:rPr lang="en-US" sz="1000" dirty="0" err="1"/>
              <a:t>spurne</a:t>
            </a:r>
            <a:r>
              <a:rPr lang="en-US" sz="1000" dirty="0"/>
              <a:t> thee too.</a:t>
            </a:r>
          </a:p>
          <a:p>
            <a:r>
              <a:rPr lang="en-US" sz="1000" dirty="0"/>
              <a:t>If thou wilt lend this money, lend it not</a:t>
            </a:r>
          </a:p>
          <a:p>
            <a:r>
              <a:rPr lang="en-US" sz="1000" dirty="0"/>
              <a:t>As to thy friends, for when did friendship take</a:t>
            </a:r>
          </a:p>
          <a:p>
            <a:r>
              <a:rPr lang="en-US" sz="1000" dirty="0"/>
              <a:t>A </a:t>
            </a:r>
            <a:r>
              <a:rPr lang="en-US" sz="1000" dirty="0" err="1"/>
              <a:t>breede</a:t>
            </a:r>
            <a:r>
              <a:rPr lang="en-US" sz="1000" dirty="0"/>
              <a:t> of </a:t>
            </a:r>
            <a:r>
              <a:rPr lang="en-US" sz="1000" dirty="0" err="1"/>
              <a:t>barraine</a:t>
            </a:r>
            <a:r>
              <a:rPr lang="en-US" sz="1000" dirty="0"/>
              <a:t> </a:t>
            </a:r>
            <a:r>
              <a:rPr lang="en-US" sz="1000" dirty="0" err="1"/>
              <a:t>mettall</a:t>
            </a:r>
            <a:r>
              <a:rPr lang="en-US" sz="1000" dirty="0"/>
              <a:t> of his friend?</a:t>
            </a:r>
          </a:p>
          <a:p>
            <a:r>
              <a:rPr lang="en-US" sz="1000" dirty="0"/>
              <a:t>But lend it rather to thine </a:t>
            </a:r>
            <a:r>
              <a:rPr lang="en-US" sz="1000" dirty="0" err="1"/>
              <a:t>enemie</a:t>
            </a:r>
            <a:r>
              <a:rPr lang="en-US" sz="1000" dirty="0"/>
              <a:t>,</a:t>
            </a:r>
          </a:p>
          <a:p>
            <a:r>
              <a:rPr lang="en-US" sz="1000" dirty="0"/>
              <a:t>Who if he </a:t>
            </a:r>
            <a:r>
              <a:rPr lang="en-US" sz="1000" dirty="0" err="1"/>
              <a:t>breake</a:t>
            </a:r>
            <a:r>
              <a:rPr lang="en-US" sz="1000" dirty="0"/>
              <a:t>, thou </a:t>
            </a:r>
            <a:r>
              <a:rPr lang="en-US" sz="1000" dirty="0" err="1"/>
              <a:t>maist</a:t>
            </a:r>
            <a:r>
              <a:rPr lang="en-US" sz="1000" dirty="0"/>
              <a:t> with better face</a:t>
            </a:r>
          </a:p>
          <a:p>
            <a:r>
              <a:rPr lang="en-US" sz="1000" dirty="0"/>
              <a:t>Exact the penalties.</a:t>
            </a:r>
          </a:p>
        </p:txBody>
      </p:sp>
    </p:spTree>
    <p:extLst>
      <p:ext uri="{BB962C8B-B14F-4D97-AF65-F5344CB8AC3E}">
        <p14:creationId xmlns:p14="http://schemas.microsoft.com/office/powerpoint/2010/main" val="4052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275" y="115669"/>
            <a:ext cx="7391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Cue Sheets (Tucker, Palfrey, Stern)</a:t>
            </a:r>
          </a:p>
          <a:p>
            <a:endParaRPr lang="en-US" sz="1000" dirty="0" smtClean="0"/>
          </a:p>
          <a:p>
            <a:r>
              <a:rPr lang="en-US" sz="900" dirty="0"/>
              <a:t>Enter the </a:t>
            </a:r>
            <a:r>
              <a:rPr lang="en-US" sz="900" dirty="0" smtClean="0"/>
              <a:t>Jew</a:t>
            </a:r>
            <a:r>
              <a:rPr lang="en-US" sz="900" dirty="0"/>
              <a:t>, and </a:t>
            </a:r>
            <a:r>
              <a:rPr lang="en-US" sz="900" dirty="0" err="1"/>
              <a:t>Solanio</a:t>
            </a:r>
            <a:r>
              <a:rPr lang="en-US" sz="900" dirty="0"/>
              <a:t>, and </a:t>
            </a:r>
            <a:r>
              <a:rPr lang="en-US" sz="900" dirty="0" err="1"/>
              <a:t>Anthonio</a:t>
            </a:r>
            <a:r>
              <a:rPr lang="en-US" sz="900" dirty="0"/>
              <a:t>, and the </a:t>
            </a:r>
            <a:r>
              <a:rPr lang="en-US" sz="900" dirty="0" err="1" smtClean="0"/>
              <a:t>Jaylor</a:t>
            </a:r>
            <a:r>
              <a:rPr lang="en-US" sz="900" dirty="0"/>
              <a:t>. </a:t>
            </a:r>
            <a:endParaRPr lang="en-US" sz="900" dirty="0" smtClean="0"/>
          </a:p>
          <a:p>
            <a:r>
              <a:rPr lang="en-US" sz="900" b="1" dirty="0"/>
              <a:t>J</a:t>
            </a:r>
            <a:r>
              <a:rPr lang="en-US" sz="900" b="1" dirty="0" smtClean="0"/>
              <a:t>ew</a:t>
            </a:r>
            <a:r>
              <a:rPr lang="en-US" sz="900" b="1" dirty="0"/>
              <a:t>. </a:t>
            </a:r>
            <a:r>
              <a:rPr lang="en-US" sz="900" b="1" dirty="0" err="1">
                <a:solidFill>
                  <a:srgbClr val="FF0000"/>
                </a:solidFill>
              </a:rPr>
              <a:t>J</a:t>
            </a:r>
            <a:r>
              <a:rPr lang="en-US" sz="900" b="1" dirty="0" err="1" smtClean="0">
                <a:solidFill>
                  <a:srgbClr val="FF0000"/>
                </a:solidFill>
              </a:rPr>
              <a:t>aylor</a:t>
            </a:r>
            <a:r>
              <a:rPr lang="en-US" sz="900" b="1" dirty="0">
                <a:solidFill>
                  <a:srgbClr val="FF0000"/>
                </a:solidFill>
              </a:rPr>
              <a:t>, </a:t>
            </a:r>
            <a:r>
              <a:rPr lang="en-US" sz="900" b="1" dirty="0" err="1">
                <a:solidFill>
                  <a:srgbClr val="FF0000"/>
                </a:solidFill>
              </a:rPr>
              <a:t>looke</a:t>
            </a:r>
            <a:r>
              <a:rPr lang="en-US" sz="900" b="1" dirty="0">
                <a:solidFill>
                  <a:srgbClr val="FF0000"/>
                </a:solidFill>
              </a:rPr>
              <a:t> to him</a:t>
            </a:r>
            <a:r>
              <a:rPr lang="en-US" sz="900" dirty="0"/>
              <a:t>, tell not me of mercy, </a:t>
            </a:r>
            <a:endParaRPr lang="en-US" sz="900" dirty="0" smtClean="0"/>
          </a:p>
          <a:p>
            <a:r>
              <a:rPr lang="en-US" sz="900" dirty="0" smtClean="0"/>
              <a:t>This </a:t>
            </a:r>
            <a:r>
              <a:rPr lang="en-US" sz="900" dirty="0"/>
              <a:t>is the </a:t>
            </a:r>
            <a:r>
              <a:rPr lang="en-US" sz="900" dirty="0" err="1"/>
              <a:t>foole</a:t>
            </a:r>
            <a:r>
              <a:rPr lang="en-US" sz="900" dirty="0"/>
              <a:t> that lends out money gratis</a:t>
            </a:r>
            <a:r>
              <a:rPr lang="en-US" sz="900" dirty="0" smtClean="0"/>
              <a:t>.</a:t>
            </a:r>
          </a:p>
          <a:p>
            <a:r>
              <a:rPr lang="en-US" sz="900" b="1" dirty="0" err="1" smtClean="0">
                <a:solidFill>
                  <a:srgbClr val="FF0000"/>
                </a:solidFill>
              </a:rPr>
              <a:t>Jaylor</a:t>
            </a:r>
            <a:r>
              <a:rPr lang="en-US" sz="900" b="1" dirty="0">
                <a:solidFill>
                  <a:srgbClr val="FF0000"/>
                </a:solidFill>
              </a:rPr>
              <a:t>, </a:t>
            </a:r>
            <a:r>
              <a:rPr lang="en-US" sz="900" b="1" dirty="0" err="1">
                <a:solidFill>
                  <a:srgbClr val="FF0000"/>
                </a:solidFill>
              </a:rPr>
              <a:t>looke</a:t>
            </a:r>
            <a:r>
              <a:rPr lang="en-US" sz="900" b="1" dirty="0">
                <a:solidFill>
                  <a:srgbClr val="FF0000"/>
                </a:solidFill>
              </a:rPr>
              <a:t> to him</a:t>
            </a:r>
            <a:r>
              <a:rPr lang="en-US" sz="9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900" b="1" dirty="0" smtClean="0"/>
              <a:t>Ant</a:t>
            </a:r>
            <a:r>
              <a:rPr lang="en-US" sz="900" dirty="0"/>
              <a:t>. </a:t>
            </a:r>
            <a:r>
              <a:rPr lang="en-US" sz="900" dirty="0" err="1"/>
              <a:t>Heare</a:t>
            </a:r>
            <a:r>
              <a:rPr lang="en-US" sz="900" dirty="0"/>
              <a:t> me yet good </a:t>
            </a:r>
            <a:r>
              <a:rPr lang="en-US" sz="900" dirty="0" err="1"/>
              <a:t>Shylok</a:t>
            </a:r>
            <a:r>
              <a:rPr lang="en-US" sz="900" dirty="0"/>
              <a:t>. </a:t>
            </a:r>
          </a:p>
          <a:p>
            <a:r>
              <a:rPr lang="en-US" sz="900" b="1" dirty="0" smtClean="0"/>
              <a:t>Jew</a:t>
            </a:r>
            <a:r>
              <a:rPr lang="en-US" sz="900" b="1" dirty="0"/>
              <a:t>. </a:t>
            </a:r>
            <a:r>
              <a:rPr lang="en-US" sz="900" b="1" dirty="0">
                <a:solidFill>
                  <a:srgbClr val="0070C0"/>
                </a:solidFill>
              </a:rPr>
              <a:t>Ile </a:t>
            </a:r>
            <a:r>
              <a:rPr lang="en-US" sz="900" b="1" dirty="0" err="1">
                <a:solidFill>
                  <a:srgbClr val="0070C0"/>
                </a:solidFill>
              </a:rPr>
              <a:t>haue</a:t>
            </a:r>
            <a:r>
              <a:rPr lang="en-US" sz="900" b="1" dirty="0">
                <a:solidFill>
                  <a:srgbClr val="0070C0"/>
                </a:solidFill>
              </a:rPr>
              <a:t> my bond</a:t>
            </a:r>
            <a:r>
              <a:rPr lang="en-US" sz="900" dirty="0"/>
              <a:t>, </a:t>
            </a:r>
            <a:r>
              <a:rPr lang="en-US" sz="900" dirty="0" err="1"/>
              <a:t>speake</a:t>
            </a:r>
            <a:r>
              <a:rPr lang="en-US" sz="900" dirty="0"/>
              <a:t> not against my </a:t>
            </a:r>
            <a:r>
              <a:rPr lang="en-US" sz="900" dirty="0" smtClean="0"/>
              <a:t>bond,</a:t>
            </a:r>
          </a:p>
          <a:p>
            <a:r>
              <a:rPr lang="en-US" sz="900" dirty="0" smtClean="0"/>
              <a:t>I </a:t>
            </a:r>
            <a:r>
              <a:rPr lang="en-US" sz="900" dirty="0" err="1"/>
              <a:t>haue</a:t>
            </a:r>
            <a:r>
              <a:rPr lang="en-US" sz="900" dirty="0"/>
              <a:t> </a:t>
            </a:r>
            <a:r>
              <a:rPr lang="en-US" sz="900" dirty="0" err="1"/>
              <a:t>sworne</a:t>
            </a:r>
            <a:r>
              <a:rPr lang="en-US" sz="900" dirty="0"/>
              <a:t> an oath that I </a:t>
            </a:r>
            <a:r>
              <a:rPr lang="en-US" sz="900" b="1" dirty="0">
                <a:solidFill>
                  <a:srgbClr val="0070C0"/>
                </a:solidFill>
              </a:rPr>
              <a:t>will </a:t>
            </a:r>
            <a:r>
              <a:rPr lang="en-US" sz="900" b="1" dirty="0" err="1">
                <a:solidFill>
                  <a:srgbClr val="0070C0"/>
                </a:solidFill>
              </a:rPr>
              <a:t>haue</a:t>
            </a:r>
            <a:r>
              <a:rPr lang="en-US" sz="900" b="1" dirty="0">
                <a:solidFill>
                  <a:srgbClr val="0070C0"/>
                </a:solidFill>
              </a:rPr>
              <a:t> my bond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Thou </a:t>
            </a:r>
            <a:r>
              <a:rPr lang="en-US" sz="900" dirty="0" err="1"/>
              <a:t>call'dst</a:t>
            </a:r>
            <a:r>
              <a:rPr lang="en-US" sz="900" dirty="0"/>
              <a:t> me </a:t>
            </a:r>
            <a:r>
              <a:rPr lang="en-US" sz="900" b="1" dirty="0">
                <a:solidFill>
                  <a:srgbClr val="00B050"/>
                </a:solidFill>
              </a:rPr>
              <a:t>dog</a:t>
            </a:r>
            <a:r>
              <a:rPr lang="en-US" sz="900" dirty="0"/>
              <a:t> before thou </a:t>
            </a:r>
            <a:r>
              <a:rPr lang="en-US" sz="900" dirty="0" err="1"/>
              <a:t>hadst</a:t>
            </a:r>
            <a:r>
              <a:rPr lang="en-US" sz="900" dirty="0"/>
              <a:t> a cause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But </a:t>
            </a:r>
            <a:r>
              <a:rPr lang="en-US" sz="900" dirty="0"/>
              <a:t>since I am a dog, beware my </a:t>
            </a:r>
            <a:r>
              <a:rPr lang="en-US" sz="900" dirty="0" err="1"/>
              <a:t>phangs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The </a:t>
            </a:r>
            <a:r>
              <a:rPr lang="en-US" sz="900" dirty="0"/>
              <a:t>Duke shall grant me </a:t>
            </a:r>
            <a:r>
              <a:rPr lang="en-US" sz="900" dirty="0" err="1"/>
              <a:t>iustice</a:t>
            </a:r>
            <a:r>
              <a:rPr lang="en-US" sz="900" dirty="0"/>
              <a:t>, I do </a:t>
            </a:r>
            <a:r>
              <a:rPr lang="en-US" sz="900" dirty="0" smtClean="0"/>
              <a:t>wonder</a:t>
            </a:r>
          </a:p>
          <a:p>
            <a:r>
              <a:rPr lang="en-US" sz="900" dirty="0" smtClean="0"/>
              <a:t>Thou </a:t>
            </a:r>
            <a:r>
              <a:rPr lang="en-US" sz="900" dirty="0"/>
              <a:t>naughty </a:t>
            </a:r>
            <a:r>
              <a:rPr lang="en-US" sz="900" dirty="0" err="1" smtClean="0"/>
              <a:t>Jaylor</a:t>
            </a:r>
            <a:r>
              <a:rPr lang="en-US" sz="900" dirty="0"/>
              <a:t>, that thou art so </a:t>
            </a:r>
            <a:r>
              <a:rPr lang="en-US" sz="900" dirty="0" smtClean="0"/>
              <a:t>fond</a:t>
            </a:r>
            <a:endParaRPr lang="en-US" sz="900" dirty="0"/>
          </a:p>
          <a:p>
            <a:r>
              <a:rPr lang="en-US" sz="900" dirty="0"/>
              <a:t>To come abroad with him at his request</a:t>
            </a:r>
            <a:r>
              <a:rPr lang="en-US" sz="900" dirty="0" smtClean="0"/>
              <a:t>.</a:t>
            </a:r>
          </a:p>
          <a:p>
            <a:r>
              <a:rPr lang="en-US" sz="900" b="1" dirty="0" smtClean="0"/>
              <a:t>Ant</a:t>
            </a:r>
            <a:r>
              <a:rPr lang="en-US" sz="900" b="1" dirty="0"/>
              <a:t>. </a:t>
            </a:r>
            <a:r>
              <a:rPr lang="en-US" sz="900" dirty="0"/>
              <a:t>I pray thee </a:t>
            </a:r>
            <a:r>
              <a:rPr lang="en-US" sz="900" dirty="0" err="1"/>
              <a:t>heare</a:t>
            </a:r>
            <a:r>
              <a:rPr lang="en-US" sz="900" dirty="0"/>
              <a:t> me </a:t>
            </a:r>
            <a:r>
              <a:rPr lang="en-US" sz="900" dirty="0" err="1"/>
              <a:t>speake</a:t>
            </a:r>
            <a:r>
              <a:rPr lang="en-US" sz="900" dirty="0"/>
              <a:t>.</a:t>
            </a:r>
          </a:p>
          <a:p>
            <a:r>
              <a:rPr lang="en-US" sz="900" b="1" dirty="0" smtClean="0"/>
              <a:t>Jew</a:t>
            </a:r>
            <a:r>
              <a:rPr lang="en-US" sz="900" b="1" dirty="0"/>
              <a:t>. </a:t>
            </a:r>
            <a:r>
              <a:rPr lang="en-US" sz="900" b="1" dirty="0">
                <a:solidFill>
                  <a:srgbClr val="0070C0"/>
                </a:solidFill>
              </a:rPr>
              <a:t>Ile </a:t>
            </a:r>
            <a:r>
              <a:rPr lang="en-US" sz="900" b="1" dirty="0" err="1">
                <a:solidFill>
                  <a:srgbClr val="0070C0"/>
                </a:solidFill>
              </a:rPr>
              <a:t>haue</a:t>
            </a:r>
            <a:r>
              <a:rPr lang="en-US" sz="900" b="1" dirty="0">
                <a:solidFill>
                  <a:srgbClr val="0070C0"/>
                </a:solidFill>
              </a:rPr>
              <a:t> my bond</a:t>
            </a:r>
            <a:r>
              <a:rPr lang="en-US" sz="900" dirty="0"/>
              <a:t>, I will not </a:t>
            </a:r>
            <a:r>
              <a:rPr lang="en-US" sz="900" dirty="0" err="1"/>
              <a:t>heare</a:t>
            </a:r>
            <a:r>
              <a:rPr lang="en-US" sz="900" dirty="0"/>
              <a:t> thee </a:t>
            </a:r>
            <a:r>
              <a:rPr lang="en-US" sz="900" dirty="0" err="1"/>
              <a:t>speake</a:t>
            </a:r>
            <a:r>
              <a:rPr lang="en-US" sz="900" dirty="0" smtClean="0"/>
              <a:t>,</a:t>
            </a:r>
          </a:p>
          <a:p>
            <a:r>
              <a:rPr lang="en-US" sz="900" b="1" dirty="0" smtClean="0">
                <a:solidFill>
                  <a:srgbClr val="0070C0"/>
                </a:solidFill>
              </a:rPr>
              <a:t>Ile </a:t>
            </a:r>
            <a:r>
              <a:rPr lang="en-US" sz="900" b="1" dirty="0" err="1">
                <a:solidFill>
                  <a:srgbClr val="0070C0"/>
                </a:solidFill>
              </a:rPr>
              <a:t>haue</a:t>
            </a:r>
            <a:r>
              <a:rPr lang="en-US" sz="900" b="1" dirty="0">
                <a:solidFill>
                  <a:srgbClr val="0070C0"/>
                </a:solidFill>
              </a:rPr>
              <a:t> my bond</a:t>
            </a:r>
            <a:r>
              <a:rPr lang="en-US" sz="900" dirty="0"/>
              <a:t>, and therefore </a:t>
            </a:r>
            <a:r>
              <a:rPr lang="en-US" sz="900" dirty="0" err="1"/>
              <a:t>speake</a:t>
            </a:r>
            <a:r>
              <a:rPr lang="en-US" sz="900" dirty="0"/>
              <a:t> no more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Ile </a:t>
            </a:r>
            <a:r>
              <a:rPr lang="en-US" sz="900" dirty="0"/>
              <a:t>not be made a soft and dull </a:t>
            </a:r>
            <a:r>
              <a:rPr lang="en-US" sz="900" dirty="0" err="1"/>
              <a:t>ey'd</a:t>
            </a:r>
            <a:r>
              <a:rPr lang="en-US" sz="900" dirty="0"/>
              <a:t> </a:t>
            </a:r>
            <a:r>
              <a:rPr lang="en-US" sz="900" dirty="0" err="1" smtClean="0"/>
              <a:t>foole</a:t>
            </a:r>
            <a:r>
              <a:rPr lang="en-US" sz="900" dirty="0" smtClean="0"/>
              <a:t>,</a:t>
            </a:r>
            <a:endParaRPr lang="en-US" sz="900" dirty="0"/>
          </a:p>
          <a:p>
            <a:r>
              <a:rPr lang="en-US" sz="900" dirty="0"/>
              <a:t>To shake the head, relent, and sigh, and </a:t>
            </a:r>
            <a:r>
              <a:rPr lang="en-US" sz="900" dirty="0" err="1" smtClean="0"/>
              <a:t>yeeld</a:t>
            </a:r>
            <a:endParaRPr lang="en-US" sz="900" dirty="0" smtClean="0"/>
          </a:p>
          <a:p>
            <a:r>
              <a:rPr lang="en-US" sz="900" dirty="0" smtClean="0"/>
              <a:t>To </a:t>
            </a:r>
            <a:r>
              <a:rPr lang="en-US" sz="900" dirty="0"/>
              <a:t>Christian intercessors: follow not</a:t>
            </a:r>
            <a:r>
              <a:rPr lang="en-US" sz="900" dirty="0" smtClean="0"/>
              <a:t>,</a:t>
            </a:r>
          </a:p>
          <a:p>
            <a:r>
              <a:rPr lang="en-US" sz="900" dirty="0" smtClean="0"/>
              <a:t>Ile </a:t>
            </a:r>
            <a:r>
              <a:rPr lang="en-US" sz="900" dirty="0" err="1"/>
              <a:t>haue</a:t>
            </a:r>
            <a:r>
              <a:rPr lang="en-US" sz="900" dirty="0"/>
              <a:t> no speaking, </a:t>
            </a:r>
            <a:r>
              <a:rPr lang="en-US" sz="900" b="1" dirty="0">
                <a:solidFill>
                  <a:srgbClr val="0070C0"/>
                </a:solidFill>
              </a:rPr>
              <a:t>I will </a:t>
            </a:r>
            <a:r>
              <a:rPr lang="en-US" sz="900" b="1" dirty="0" err="1">
                <a:solidFill>
                  <a:srgbClr val="0070C0"/>
                </a:solidFill>
              </a:rPr>
              <a:t>haue</a:t>
            </a:r>
            <a:r>
              <a:rPr lang="en-US" sz="900" b="1" dirty="0">
                <a:solidFill>
                  <a:srgbClr val="0070C0"/>
                </a:solidFill>
              </a:rPr>
              <a:t> my bond</a:t>
            </a:r>
            <a:r>
              <a:rPr lang="en-US" sz="900" b="1" dirty="0" smtClean="0">
                <a:solidFill>
                  <a:srgbClr val="0070C0"/>
                </a:solidFill>
              </a:rPr>
              <a:t>.    </a:t>
            </a:r>
            <a:r>
              <a:rPr lang="en-US" sz="900" dirty="0" smtClean="0"/>
              <a:t>Exit </a:t>
            </a:r>
            <a:r>
              <a:rPr lang="en-US" sz="900" dirty="0" err="1"/>
              <a:t>Iew</a:t>
            </a:r>
            <a:r>
              <a:rPr lang="en-US" sz="900" dirty="0" smtClean="0"/>
              <a:t>.</a:t>
            </a:r>
          </a:p>
          <a:p>
            <a:endParaRPr lang="en-US" sz="900" dirty="0" smtClean="0"/>
          </a:p>
          <a:p>
            <a:r>
              <a:rPr lang="en-US" sz="900" b="1" dirty="0" smtClean="0"/>
              <a:t>Sol</a:t>
            </a:r>
            <a:r>
              <a:rPr lang="en-US" sz="900" b="1" dirty="0"/>
              <a:t>. </a:t>
            </a:r>
            <a:r>
              <a:rPr lang="en-US" sz="900" dirty="0"/>
              <a:t>It is the most impenetrable </a:t>
            </a:r>
            <a:r>
              <a:rPr lang="en-US" sz="900" dirty="0" err="1" smtClean="0"/>
              <a:t>curre</a:t>
            </a:r>
            <a:endParaRPr lang="en-US" sz="900" dirty="0" smtClean="0"/>
          </a:p>
          <a:p>
            <a:r>
              <a:rPr lang="en-US" sz="900" dirty="0" smtClean="0"/>
              <a:t>That </a:t>
            </a:r>
            <a:r>
              <a:rPr lang="en-US" sz="900" dirty="0" err="1"/>
              <a:t>euer</a:t>
            </a:r>
            <a:r>
              <a:rPr lang="en-US" sz="900" dirty="0"/>
              <a:t> kept with men.</a:t>
            </a:r>
            <a:endParaRPr lang="en-US" sz="9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352800" y="609600"/>
            <a:ext cx="365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Antonio’s sides:</a:t>
            </a:r>
          </a:p>
          <a:p>
            <a:r>
              <a:rPr lang="en-US" sz="1000" b="1" dirty="0" smtClean="0"/>
              <a:t>………………………………………………….. </a:t>
            </a:r>
            <a:r>
              <a:rPr lang="en-US" sz="1000" b="1" dirty="0" err="1">
                <a:solidFill>
                  <a:srgbClr val="FF0000"/>
                </a:solidFill>
              </a:rPr>
              <a:t>Jaylor</a:t>
            </a:r>
            <a:r>
              <a:rPr lang="en-US" sz="1000" b="1" dirty="0">
                <a:solidFill>
                  <a:srgbClr val="FF0000"/>
                </a:solidFill>
              </a:rPr>
              <a:t>, </a:t>
            </a:r>
            <a:r>
              <a:rPr lang="en-US" sz="1000" b="1" dirty="0" err="1">
                <a:solidFill>
                  <a:srgbClr val="FF0000"/>
                </a:solidFill>
              </a:rPr>
              <a:t>looke</a:t>
            </a:r>
            <a:r>
              <a:rPr lang="en-US" sz="1000" b="1" dirty="0">
                <a:solidFill>
                  <a:srgbClr val="FF0000"/>
                </a:solidFill>
              </a:rPr>
              <a:t> to </a:t>
            </a:r>
            <a:r>
              <a:rPr lang="en-US" sz="1000" b="1" dirty="0" smtClean="0">
                <a:solidFill>
                  <a:srgbClr val="FF0000"/>
                </a:solidFill>
              </a:rPr>
              <a:t>him</a:t>
            </a:r>
          </a:p>
          <a:p>
            <a:r>
              <a:rPr lang="en-US" sz="1000" b="1" dirty="0" smtClean="0"/>
              <a:t>Ant</a:t>
            </a:r>
            <a:r>
              <a:rPr lang="en-US" sz="1000" dirty="0"/>
              <a:t>. </a:t>
            </a:r>
            <a:r>
              <a:rPr lang="en-US" sz="1000" dirty="0" err="1"/>
              <a:t>Heare</a:t>
            </a:r>
            <a:r>
              <a:rPr lang="en-US" sz="1000" dirty="0"/>
              <a:t> me yet good </a:t>
            </a:r>
            <a:r>
              <a:rPr lang="en-US" sz="1000" dirty="0" err="1"/>
              <a:t>Shylok</a:t>
            </a:r>
            <a:r>
              <a:rPr lang="en-US" sz="1000" dirty="0"/>
              <a:t>. </a:t>
            </a:r>
          </a:p>
          <a:p>
            <a:r>
              <a:rPr lang="en-US" sz="1000" b="1" dirty="0" smtClean="0"/>
              <a:t>………………………………………………..….</a:t>
            </a:r>
            <a:r>
              <a:rPr lang="en-US" sz="1000" dirty="0" smtClean="0"/>
              <a:t> </a:t>
            </a:r>
            <a:r>
              <a:rPr lang="en-US" sz="1000" dirty="0"/>
              <a:t>at his request.</a:t>
            </a:r>
          </a:p>
          <a:p>
            <a:r>
              <a:rPr lang="en-US" sz="1000" b="1" dirty="0"/>
              <a:t>Ant. </a:t>
            </a:r>
            <a:r>
              <a:rPr lang="en-US" sz="1000" dirty="0"/>
              <a:t>I pray thee </a:t>
            </a:r>
            <a:r>
              <a:rPr lang="en-US" sz="1000" dirty="0" err="1"/>
              <a:t>heare</a:t>
            </a:r>
            <a:r>
              <a:rPr lang="en-US" sz="1000" dirty="0"/>
              <a:t> me </a:t>
            </a:r>
            <a:r>
              <a:rPr lang="en-US" sz="1000" dirty="0" err="1"/>
              <a:t>speake</a:t>
            </a:r>
            <a:r>
              <a:rPr lang="en-US" sz="1000" dirty="0"/>
              <a:t>.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19812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0070C0"/>
                </a:solidFill>
              </a:rPr>
              <a:t>Solanio’s</a:t>
            </a:r>
            <a:r>
              <a:rPr lang="en-US" sz="1000" b="1" dirty="0" smtClean="0">
                <a:solidFill>
                  <a:srgbClr val="0070C0"/>
                </a:solidFill>
              </a:rPr>
              <a:t> sides:</a:t>
            </a:r>
          </a:p>
          <a:p>
            <a:r>
              <a:rPr lang="en-US" sz="1000" b="1" dirty="0" smtClean="0"/>
              <a:t>………………………………………………….. </a:t>
            </a:r>
            <a:r>
              <a:rPr lang="en-US" sz="1000" b="1" dirty="0" err="1">
                <a:solidFill>
                  <a:srgbClr val="0070C0"/>
                </a:solidFill>
              </a:rPr>
              <a:t>haue</a:t>
            </a:r>
            <a:r>
              <a:rPr lang="en-US" sz="1000" b="1" dirty="0">
                <a:solidFill>
                  <a:srgbClr val="0070C0"/>
                </a:solidFill>
              </a:rPr>
              <a:t> my bond. </a:t>
            </a:r>
            <a:endParaRPr lang="en-US" sz="1000" b="1" dirty="0" smtClean="0">
              <a:solidFill>
                <a:srgbClr val="0070C0"/>
              </a:solidFill>
            </a:endParaRPr>
          </a:p>
          <a:p>
            <a:r>
              <a:rPr lang="en-US" sz="1000" b="1" dirty="0"/>
              <a:t>Sol. </a:t>
            </a:r>
            <a:r>
              <a:rPr lang="en-US" sz="1000" dirty="0"/>
              <a:t>It is the most impenetrable </a:t>
            </a:r>
            <a:r>
              <a:rPr lang="en-US" sz="1000" b="1" dirty="0" err="1">
                <a:solidFill>
                  <a:srgbClr val="00B050"/>
                </a:solidFill>
              </a:rPr>
              <a:t>curre</a:t>
            </a:r>
            <a:endParaRPr lang="en-US" sz="1000" b="1" dirty="0">
              <a:solidFill>
                <a:srgbClr val="00B050"/>
              </a:solidFill>
            </a:endParaRPr>
          </a:p>
          <a:p>
            <a:r>
              <a:rPr lang="en-US" sz="1000" dirty="0"/>
              <a:t>That </a:t>
            </a:r>
            <a:r>
              <a:rPr lang="en-US" sz="1000" dirty="0" err="1"/>
              <a:t>euer</a:t>
            </a:r>
            <a:r>
              <a:rPr lang="en-US" sz="1000" dirty="0"/>
              <a:t> kept with men.</a:t>
            </a:r>
          </a:p>
        </p:txBody>
      </p:sp>
    </p:spTree>
    <p:extLst>
      <p:ext uri="{BB962C8B-B14F-4D97-AF65-F5344CB8AC3E}">
        <p14:creationId xmlns:p14="http://schemas.microsoft.com/office/powerpoint/2010/main" val="9750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723107" y="1025526"/>
            <a:ext cx="6515101" cy="4425951"/>
            <a:chOff x="480" y="37"/>
            <a:chExt cx="4104" cy="2788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480" y="398"/>
              <a:ext cx="3752" cy="2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21" y="37"/>
              <a:ext cx="163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Shakespearean Punctuation, 1911, Percy Simpson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19" y="3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140" y="37"/>
              <a:ext cx="10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(see pdf p74 for TOTS reference)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233" y="3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21" y="240"/>
              <a:ext cx="154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Shakespeare's Producing Hand: A Study of His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032" y="240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052" y="240"/>
              <a:ext cx="164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cs typeface="Arial" pitchFamily="34" charset="0"/>
                </a:rPr>
                <a:t>Marks of Expression to be Found in the First Folio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678" y="240"/>
              <a:ext cx="7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718" y="240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738" y="240"/>
              <a:ext cx="84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Richard Flatter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, 1948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01" y="333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521" y="537"/>
              <a:ext cx="73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The Norton Facsimile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222" y="53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242" y="537"/>
              <a:ext cx="182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(the First folio of Shakespeare), Charlton Hinman, 1968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036" y="53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81818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521" y="741"/>
              <a:ext cx="153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Shakespeare’s First Texts, Neil Freeman, 1994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022" y="741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41" y="741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21" y="945"/>
              <a:ext cx="183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Rehearsal from Shakespeare to Sheridan, Tiffany Stern,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327" y="945"/>
              <a:ext cx="19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488" y="945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521" y="1149"/>
              <a:ext cx="102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Secrets of Acting Shakespeare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517" y="1149"/>
              <a:ext cx="7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1"/>
            <p:cNvSpPr>
              <a:spLocks noChangeArrowheads="1"/>
            </p:cNvSpPr>
            <p:nvPr/>
          </p:nvSpPr>
          <p:spPr bwMode="auto">
            <a:xfrm>
              <a:off x="1557" y="1149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2"/>
            <p:cNvSpPr>
              <a:spLocks noChangeArrowheads="1"/>
            </p:cNvSpPr>
            <p:nvPr/>
          </p:nvSpPr>
          <p:spPr bwMode="auto">
            <a:xfrm>
              <a:off x="1576" y="1149"/>
              <a:ext cx="1495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The Original Approach, Patrick Tucker, 2001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3"/>
            <p:cNvSpPr>
              <a:spLocks noChangeArrowheads="1"/>
            </p:cNvSpPr>
            <p:nvPr/>
          </p:nvSpPr>
          <p:spPr bwMode="auto">
            <a:xfrm>
              <a:off x="3036" y="1149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4"/>
            <p:cNvSpPr>
              <a:spLocks noChangeArrowheads="1"/>
            </p:cNvSpPr>
            <p:nvPr/>
          </p:nvSpPr>
          <p:spPr bwMode="auto">
            <a:xfrm>
              <a:off x="521" y="1353"/>
              <a:ext cx="228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Acting from Shakespeare's First Folio: Theory, Text and Performance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5"/>
            <p:cNvSpPr>
              <a:spLocks noChangeArrowheads="1"/>
            </p:cNvSpPr>
            <p:nvPr/>
          </p:nvSpPr>
          <p:spPr bwMode="auto">
            <a:xfrm>
              <a:off x="2780" y="1353"/>
              <a:ext cx="7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2820" y="1353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2840" y="1353"/>
              <a:ext cx="69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Don Weingust, 2007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3505" y="1353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532" y="1776"/>
              <a:ext cx="301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 smtClean="0">
                  <a:solidFill>
                    <a:srgbClr val="000000"/>
                  </a:solidFill>
                  <a:latin typeface="Times New Roman" pitchFamily="18" charset="0"/>
                </a:rPr>
                <a:t>The </a:t>
              </a:r>
              <a:r>
                <a:rPr lang="en-US" altLang="en-US" sz="1000" dirty="0" err="1" smtClean="0">
                  <a:solidFill>
                    <a:srgbClr val="000000"/>
                  </a:solidFill>
                  <a:latin typeface="Times New Roman" pitchFamily="18" charset="0"/>
                </a:rPr>
                <a:t>Tragedie</a:t>
              </a:r>
              <a:r>
                <a:rPr lang="en-US" altLang="en-US" sz="1000" dirty="0" smtClean="0">
                  <a:solidFill>
                    <a:srgbClr val="000000"/>
                  </a:solidFill>
                  <a:latin typeface="Times New Roman" pitchFamily="18" charset="0"/>
                </a:rPr>
                <a:t> of Macbeth: A Frankly Annotated First Folio Edition, </a:t>
              </a:r>
              <a:r>
                <a:rPr lang="en-US" altLang="en-US" sz="1000" dirty="0" err="1" smtClean="0">
                  <a:solidFill>
                    <a:srgbClr val="000000"/>
                  </a:solidFill>
                  <a:latin typeface="Times New Roman" pitchFamily="18" charset="0"/>
                </a:rPr>
                <a:t>Demitra</a:t>
              </a:r>
              <a:r>
                <a:rPr lang="en-US" altLang="en-US" sz="100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en-US" sz="1000" dirty="0" err="1" smtClean="0">
                  <a:solidFill>
                    <a:srgbClr val="000000"/>
                  </a:solidFill>
                  <a:latin typeface="Times New Roman" pitchFamily="18" charset="0"/>
                </a:rPr>
                <a:t>Papadinis</a:t>
              </a:r>
              <a:r>
                <a:rPr lang="en-US" altLang="en-US" sz="1000" dirty="0" smtClean="0">
                  <a:solidFill>
                    <a:srgbClr val="000000"/>
                  </a:solidFill>
                  <a:latin typeface="Times New Roman" pitchFamily="18" charset="0"/>
                </a:rPr>
                <a:t>, 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2646" y="155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532" y="2032"/>
              <a:ext cx="51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Shakespeare’s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1019" y="2032"/>
              <a:ext cx="9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Authentic Performance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Texts: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2033" y="2032"/>
              <a:ext cx="13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The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Case for Staging from the First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Folio,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5"/>
            <p:cNvSpPr>
              <a:spLocks noChangeArrowheads="1"/>
            </p:cNvSpPr>
            <p:nvPr/>
          </p:nvSpPr>
          <p:spPr bwMode="auto">
            <a:xfrm>
              <a:off x="3283" y="176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3303" y="1761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3396" y="2029"/>
              <a:ext cx="695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Graham Watts, 2015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3988" y="1759"/>
              <a:ext cx="5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49"/>
            <p:cNvSpPr>
              <a:spLocks noChangeArrowheads="1"/>
            </p:cNvSpPr>
            <p:nvPr/>
          </p:nvSpPr>
          <p:spPr bwMode="auto">
            <a:xfrm>
              <a:off x="521" y="2208"/>
              <a:ext cx="124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Performing Shakespeare Unrehearsed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1760" y="2208"/>
              <a:ext cx="66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, Bill Kincaid, 2018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2362" y="1964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521" y="216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2780" y="216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2820" y="2169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2840" y="216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3304" y="2169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3324" y="216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3979" y="2169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521" y="226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1983" y="2261"/>
              <a:ext cx="4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26495" y="609600"/>
            <a:ext cx="220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Selected Bibliography</a:t>
            </a:r>
            <a:endParaRPr lang="en-US" dirty="0"/>
          </a:p>
        </p:txBody>
      </p:sp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796927" y="3430592"/>
            <a:ext cx="34178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Shakespeare in Parts, Tiffany Stern and Simon Palfrey, Nov. 2007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043782" y="1495426"/>
            <a:ext cx="825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83432" y="4745833"/>
            <a:ext cx="323165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Shakespeare and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the History of Soliloquies, James Hirsh, 2003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49"/>
          <p:cNvSpPr>
            <a:spLocks noChangeArrowheads="1"/>
          </p:cNvSpPr>
          <p:nvPr/>
        </p:nvSpPr>
        <p:spPr bwMode="auto">
          <a:xfrm>
            <a:off x="805657" y="4955235"/>
            <a:ext cx="541654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The Shakespearean Inside, A Study of the Complete 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Soliloquies, and Solo Asides, </a:t>
            </a:r>
            <a:r>
              <a:rPr kumimoji="0" lang="en-US" altLang="en-US" sz="1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Macus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altLang="en-US" sz="1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Nordlund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, 2017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151728"/>
            <a:ext cx="5410200" cy="2554545"/>
          </a:xfrm>
        </p:spPr>
        <p:txBody>
          <a:bodyPr>
            <a:spAutoFit/>
          </a:bodyPr>
          <a:lstStyle/>
          <a:p>
            <a:pPr algn="l"/>
            <a:r>
              <a:rPr lang="en-US" sz="2000" dirty="0"/>
              <a:t>“I hate when a director says to me 'Here's how I envision this scene'...excuse me? It's right here in the script - I 'envisioned' it FOR you. Do what I wrote. If you want to 'envision', you should become a writer. Where the fuck were you when the page was blank?” </a:t>
            </a:r>
            <a:br>
              <a:rPr lang="en-US" sz="2000" dirty="0"/>
            </a:br>
            <a:r>
              <a:rPr lang="en-US" sz="2000" dirty="0" smtClean="0"/>
              <a:t>                                                   ― </a:t>
            </a:r>
            <a:r>
              <a:rPr lang="en-US" sz="2000" b="1" dirty="0">
                <a:hlinkClick r:id="rId2"/>
              </a:rPr>
              <a:t>Harlan Ellison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28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838200"/>
            <a:ext cx="5867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Key Dates For the Publication of Shakespeare’s Works:</a:t>
            </a:r>
          </a:p>
          <a:p>
            <a:endParaRPr lang="en-US" dirty="0" smtClean="0"/>
          </a:p>
          <a:p>
            <a:r>
              <a:rPr lang="en-US" dirty="0" smtClean="0"/>
              <a:t>First Folio 	   1623(36ish</a:t>
            </a:r>
            <a:r>
              <a:rPr lang="en-US" dirty="0"/>
              <a:t>)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Second Folio 	   1632(36</a:t>
            </a:r>
            <a:r>
              <a:rPr lang="en-US" dirty="0"/>
              <a:t>)  </a:t>
            </a:r>
            <a:endParaRPr lang="en-US" dirty="0" smtClean="0"/>
          </a:p>
          <a:p>
            <a:endParaRPr lang="en-US" dirty="0" smtClean="0"/>
          </a:p>
          <a:p>
            <a:r>
              <a:rPr lang="en-US" sz="1400" dirty="0" smtClean="0"/>
              <a:t>Theaters closed from 1642-1660</a:t>
            </a:r>
          </a:p>
          <a:p>
            <a:endParaRPr lang="en-US" dirty="0" smtClean="0"/>
          </a:p>
          <a:p>
            <a:r>
              <a:rPr lang="en-US" dirty="0" smtClean="0"/>
              <a:t>Third Folio 	    1663 </a:t>
            </a:r>
            <a:r>
              <a:rPr lang="en-US" dirty="0"/>
              <a:t>(second issue-1664, also had 7 additional plays attributed to Shakespeare, most of which (except Pericles) have been rejected)	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Fourth Folio(43)	    1664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600200" y="2567622"/>
            <a:ext cx="5943600" cy="172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"/>
            <a:ext cx="58674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Key Dates For the Publication of Shakespeare’s Works (Quartos) :</a:t>
            </a:r>
          </a:p>
          <a:p>
            <a:endParaRPr lang="en-US" sz="1400" dirty="0" smtClean="0"/>
          </a:p>
          <a:p>
            <a:r>
              <a:rPr lang="en-US" sz="1400" i="1" dirty="0"/>
              <a:t>Titus Andronicus,</a:t>
            </a:r>
            <a:r>
              <a:rPr lang="en-US" sz="1400" dirty="0"/>
              <a:t> 1594, 1600, 1611 (octavo)</a:t>
            </a:r>
          </a:p>
          <a:p>
            <a:r>
              <a:rPr lang="en-US" sz="1400" i="1" dirty="0"/>
              <a:t>Henry VI, Part 2,</a:t>
            </a:r>
            <a:r>
              <a:rPr lang="en-US" sz="1400" dirty="0"/>
              <a:t> 1594, 1600, 1619</a:t>
            </a:r>
          </a:p>
          <a:p>
            <a:r>
              <a:rPr lang="en-US" sz="1400" i="1" dirty="0"/>
              <a:t>Henry VI, Part 3,</a:t>
            </a:r>
            <a:r>
              <a:rPr lang="en-US" sz="1400" dirty="0"/>
              <a:t> 1595 (octavo), 1600, 1619</a:t>
            </a:r>
          </a:p>
          <a:p>
            <a:r>
              <a:rPr lang="en-US" sz="1400" i="1" dirty="0"/>
              <a:t>Edward III,</a:t>
            </a:r>
            <a:r>
              <a:rPr lang="en-US" sz="1400" dirty="0"/>
              <a:t> 1596</a:t>
            </a:r>
          </a:p>
          <a:p>
            <a:r>
              <a:rPr lang="en-US" sz="1400" i="1" dirty="0"/>
              <a:t>Romeo and Juliet,</a:t>
            </a:r>
            <a:r>
              <a:rPr lang="en-US" sz="1400" dirty="0"/>
              <a:t> 1597, 1599, 1609</a:t>
            </a:r>
          </a:p>
          <a:p>
            <a:r>
              <a:rPr lang="en-US" sz="1400" i="1" dirty="0"/>
              <a:t>Richard II,</a:t>
            </a:r>
            <a:r>
              <a:rPr lang="en-US" sz="1400" dirty="0"/>
              <a:t> 1597, 1598, 1608, 1615</a:t>
            </a:r>
          </a:p>
          <a:p>
            <a:r>
              <a:rPr lang="en-US" sz="1400" i="1" dirty="0"/>
              <a:t>Richard III,</a:t>
            </a:r>
            <a:r>
              <a:rPr lang="en-US" sz="1400" dirty="0"/>
              <a:t> 1597, 1598, 1602, 1605, 1612, 1622</a:t>
            </a:r>
          </a:p>
          <a:p>
            <a:r>
              <a:rPr lang="en-US" sz="1400" i="1" dirty="0"/>
              <a:t>Love's </a:t>
            </a:r>
            <a:r>
              <a:rPr lang="en-US" sz="1400" i="1" dirty="0" err="1"/>
              <a:t>Labour's</a:t>
            </a:r>
            <a:r>
              <a:rPr lang="en-US" sz="1400" i="1" dirty="0"/>
              <a:t> Lost,</a:t>
            </a:r>
            <a:r>
              <a:rPr lang="en-US" sz="1400" dirty="0"/>
              <a:t> 1598</a:t>
            </a:r>
          </a:p>
          <a:p>
            <a:r>
              <a:rPr lang="en-US" sz="1400" i="1" dirty="0"/>
              <a:t>Henry IV, Part 1,</a:t>
            </a:r>
            <a:r>
              <a:rPr lang="en-US" sz="1400" dirty="0"/>
              <a:t> 1598, 1599, 1604, 1608, 1613, 1622</a:t>
            </a:r>
          </a:p>
          <a:p>
            <a:r>
              <a:rPr lang="en-US" sz="1400" i="1" dirty="0"/>
              <a:t>Henry IV, Part 2,</a:t>
            </a:r>
            <a:r>
              <a:rPr lang="en-US" sz="1400" dirty="0"/>
              <a:t> 1600</a:t>
            </a:r>
          </a:p>
          <a:p>
            <a:r>
              <a:rPr lang="en-US" sz="1400" i="1" dirty="0"/>
              <a:t>Henry V,</a:t>
            </a:r>
            <a:r>
              <a:rPr lang="en-US" sz="1400" dirty="0"/>
              <a:t> 1600, 1602, 1619</a:t>
            </a:r>
          </a:p>
          <a:p>
            <a:r>
              <a:rPr lang="en-US" sz="1400" i="1" dirty="0"/>
              <a:t>The Merchant of Venice,</a:t>
            </a:r>
            <a:r>
              <a:rPr lang="en-US" sz="1400" dirty="0"/>
              <a:t> 1600, 1619</a:t>
            </a:r>
          </a:p>
          <a:p>
            <a:r>
              <a:rPr lang="en-US" sz="1400" i="1" dirty="0"/>
              <a:t>A Midsummer Night's Dream,</a:t>
            </a:r>
            <a:r>
              <a:rPr lang="en-US" sz="1400" dirty="0"/>
              <a:t> 1600, 1619</a:t>
            </a:r>
          </a:p>
          <a:p>
            <a:r>
              <a:rPr lang="en-US" sz="1400" i="1" dirty="0"/>
              <a:t>Much Ado About Nothing,</a:t>
            </a:r>
            <a:r>
              <a:rPr lang="en-US" sz="1400" dirty="0"/>
              <a:t> 1600</a:t>
            </a:r>
          </a:p>
          <a:p>
            <a:r>
              <a:rPr lang="en-US" sz="1400" i="1" dirty="0"/>
              <a:t>The Merry Wives of Windsor,</a:t>
            </a:r>
            <a:r>
              <a:rPr lang="en-US" sz="1400" dirty="0"/>
              <a:t> 1602, 1619</a:t>
            </a:r>
          </a:p>
          <a:p>
            <a:r>
              <a:rPr lang="en-US" sz="1400" i="1" dirty="0"/>
              <a:t>Hamlet,</a:t>
            </a:r>
            <a:r>
              <a:rPr lang="en-US" sz="1400" dirty="0"/>
              <a:t> 1603, 1604, 1611</a:t>
            </a:r>
          </a:p>
          <a:p>
            <a:r>
              <a:rPr lang="en-US" sz="1400" i="1" dirty="0"/>
              <a:t>King Lear,</a:t>
            </a:r>
            <a:r>
              <a:rPr lang="en-US" sz="1400" dirty="0"/>
              <a:t> 1608, 1619</a:t>
            </a:r>
          </a:p>
          <a:p>
            <a:r>
              <a:rPr lang="en-US" sz="1400" i="1" dirty="0"/>
              <a:t>Troilus and Cressida,</a:t>
            </a:r>
            <a:r>
              <a:rPr lang="en-US" sz="1400" dirty="0"/>
              <a:t> 1609</a:t>
            </a:r>
          </a:p>
          <a:p>
            <a:r>
              <a:rPr lang="en-US" sz="1400" i="1" dirty="0"/>
              <a:t>Pericles, Prince of </a:t>
            </a:r>
            <a:r>
              <a:rPr lang="en-US" sz="1400" i="1" dirty="0" err="1"/>
              <a:t>Tyre</a:t>
            </a:r>
            <a:r>
              <a:rPr lang="en-US" sz="1400" i="1" dirty="0"/>
              <a:t>,</a:t>
            </a:r>
            <a:r>
              <a:rPr lang="en-US" sz="1400" dirty="0"/>
              <a:t> 1609, 1611, 1619</a:t>
            </a:r>
          </a:p>
          <a:p>
            <a:r>
              <a:rPr lang="en-US" sz="1400" i="1" dirty="0"/>
              <a:t>Othello,</a:t>
            </a:r>
            <a:r>
              <a:rPr lang="en-US" sz="1400" dirty="0"/>
              <a:t> 1622</a:t>
            </a:r>
          </a:p>
          <a:p>
            <a:r>
              <a:rPr lang="en-US" sz="1400" i="1" dirty="0"/>
              <a:t>The Two Noble Kinsmen,</a:t>
            </a:r>
            <a:r>
              <a:rPr lang="en-US" sz="1400" dirty="0"/>
              <a:t> 1634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/>
              <a:t>Only in FF:</a:t>
            </a:r>
          </a:p>
          <a:p>
            <a:r>
              <a:rPr lang="en-US" sz="1400" i="1" dirty="0"/>
              <a:t>All’s Well That Ends Well, Antony and Cleopatra, As You Like It, Comedy of Errors, Coriolanus, Cymbeline, 1 Henry VI, Henry VIII, Julius Caesar, King John, Macbeth, Measure for Measure, Taming of the Shrew, Tempest, </a:t>
            </a:r>
            <a:r>
              <a:rPr lang="en-US" sz="1400" i="1" dirty="0" err="1"/>
              <a:t>Timon</a:t>
            </a:r>
            <a:r>
              <a:rPr lang="en-US" sz="1400" i="1" dirty="0"/>
              <a:t> of Athens, Twelfth Night, Two Gentlemen of Verona,</a:t>
            </a:r>
            <a:r>
              <a:rPr lang="en-US" sz="1400" dirty="0"/>
              <a:t> and</a:t>
            </a:r>
            <a:r>
              <a:rPr lang="en-US" sz="1400" i="1" dirty="0"/>
              <a:t> Winter’s Tale</a:t>
            </a:r>
            <a:r>
              <a:rPr lang="en-US" sz="1400" dirty="0"/>
              <a:t>.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24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362" y="609600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Selected Editors </a:t>
            </a:r>
            <a:r>
              <a:rPr lang="en-US" sz="1200" dirty="0" smtClean="0"/>
              <a:t>of Shakespeare</a:t>
            </a:r>
          </a:p>
          <a:p>
            <a:r>
              <a:rPr lang="en-US" sz="1200" dirty="0" smtClean="0"/>
              <a:t>1709</a:t>
            </a:r>
            <a:r>
              <a:rPr lang="en-US" sz="1200" dirty="0"/>
              <a:t>, Nicholas Rowe; octavo, 6 volumes. </a:t>
            </a:r>
            <a:endParaRPr lang="en-US" sz="1200" dirty="0" smtClean="0"/>
          </a:p>
          <a:p>
            <a:r>
              <a:rPr lang="en-US" sz="1200" dirty="0" smtClean="0"/>
              <a:t>1725</a:t>
            </a:r>
            <a:r>
              <a:rPr lang="en-US" sz="1200" dirty="0"/>
              <a:t>, Alexander Pope; quarto, 6 volumes. </a:t>
            </a:r>
            <a:endParaRPr lang="en-US" sz="1200" dirty="0" smtClean="0"/>
          </a:p>
          <a:p>
            <a:r>
              <a:rPr lang="en-US" sz="1200" dirty="0" smtClean="0"/>
              <a:t>1733</a:t>
            </a:r>
            <a:r>
              <a:rPr lang="en-US" sz="1200" dirty="0"/>
              <a:t>, Lewis Theobald; octavo, 7 volumes. </a:t>
            </a:r>
            <a:endParaRPr lang="en-US" sz="1200" dirty="0" smtClean="0"/>
          </a:p>
          <a:p>
            <a:r>
              <a:rPr lang="en-US" sz="1200" dirty="0" smtClean="0"/>
              <a:t>1744</a:t>
            </a:r>
            <a:r>
              <a:rPr lang="en-US" sz="1200" dirty="0"/>
              <a:t>, Thomas </a:t>
            </a:r>
            <a:r>
              <a:rPr lang="en-US" sz="1200" dirty="0" err="1"/>
              <a:t>Hanmer</a:t>
            </a:r>
            <a:r>
              <a:rPr lang="en-US" sz="1200" dirty="0"/>
              <a:t>; quarto, 6 volumes. </a:t>
            </a:r>
          </a:p>
          <a:p>
            <a:r>
              <a:rPr lang="en-US" sz="1200" dirty="0"/>
              <a:t>1747, William Warburton; octavo, 8 volumes. </a:t>
            </a:r>
            <a:endParaRPr lang="en-US" sz="1200" dirty="0" smtClean="0"/>
          </a:p>
          <a:p>
            <a:r>
              <a:rPr lang="en-US" sz="1200" dirty="0" smtClean="0"/>
              <a:t>1765</a:t>
            </a:r>
            <a:r>
              <a:rPr lang="en-US" sz="1200" dirty="0"/>
              <a:t>, Samuel Johnson, </a:t>
            </a:r>
            <a:r>
              <a:rPr lang="en-US" sz="1200" i="1" dirty="0"/>
              <a:t>The Plays of William Shakespeare</a:t>
            </a:r>
            <a:r>
              <a:rPr lang="en-US" sz="1200" dirty="0"/>
              <a:t>; octavo, 8 volumes. </a:t>
            </a:r>
          </a:p>
          <a:p>
            <a:r>
              <a:rPr lang="en-US" sz="1200" dirty="0"/>
              <a:t>1768, Edward </a:t>
            </a:r>
            <a:r>
              <a:rPr lang="en-US" sz="1200" dirty="0" err="1"/>
              <a:t>Capell</a:t>
            </a:r>
            <a:r>
              <a:rPr lang="en-US" sz="1200" dirty="0"/>
              <a:t>; octavo, 10 volumes. </a:t>
            </a:r>
            <a:endParaRPr lang="en-US" sz="1200" dirty="0" smtClean="0"/>
          </a:p>
          <a:p>
            <a:r>
              <a:rPr lang="en-US" sz="1200" dirty="0" smtClean="0"/>
              <a:t>1773</a:t>
            </a:r>
            <a:r>
              <a:rPr lang="en-US" sz="1200" dirty="0"/>
              <a:t>, George </a:t>
            </a:r>
            <a:r>
              <a:rPr lang="en-US" sz="1200" dirty="0" err="1"/>
              <a:t>Steevens</a:t>
            </a:r>
            <a:r>
              <a:rPr lang="en-US" sz="1200" dirty="0"/>
              <a:t>; octavo, 10 volumes. </a:t>
            </a:r>
          </a:p>
          <a:p>
            <a:r>
              <a:rPr lang="en-US" sz="1200" dirty="0"/>
              <a:t>1790, Edmond Malone; octavo, 10 volumes. </a:t>
            </a:r>
          </a:p>
          <a:p>
            <a:r>
              <a:rPr lang="en-US" sz="1200" dirty="0"/>
              <a:t>The early 19th century saw the first Variorum editions of Shakespeare's works, editions that collated and synthesized the efforts of the editors of the previous century:</a:t>
            </a:r>
          </a:p>
          <a:p>
            <a:r>
              <a:rPr lang="en-US" sz="1200" dirty="0"/>
              <a:t>1803, the First Variorum edition, edited by Isaac Reed; 21 volumes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1807, Thomas </a:t>
            </a:r>
            <a:r>
              <a:rPr lang="en-US" sz="1200" dirty="0" err="1" smtClean="0"/>
              <a:t>Bowdler</a:t>
            </a:r>
            <a:endParaRPr lang="en-US" sz="1200" dirty="0"/>
          </a:p>
          <a:p>
            <a:r>
              <a:rPr lang="en-US" sz="1200" dirty="0"/>
              <a:t>1813, the Second Variorum, a reprint of the First; 21 volumes.</a:t>
            </a:r>
          </a:p>
          <a:p>
            <a:r>
              <a:rPr lang="en-US" sz="1200" dirty="0"/>
              <a:t>1821, the Third Variorum, edited by James Boswell</a:t>
            </a:r>
            <a:r>
              <a:rPr lang="en-US" sz="1200" dirty="0" smtClean="0"/>
              <a:t>; </a:t>
            </a:r>
            <a:r>
              <a:rPr lang="en-US" sz="1200" dirty="0"/>
              <a:t>21 volumes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1844, J. P. Collier</a:t>
            </a:r>
          </a:p>
          <a:p>
            <a:r>
              <a:rPr lang="en-US" sz="1200" dirty="0" smtClean="0"/>
              <a:t>1853-65, J. O. </a:t>
            </a:r>
            <a:r>
              <a:rPr lang="en-US" sz="1200" dirty="0" err="1" smtClean="0"/>
              <a:t>Halliwell</a:t>
            </a:r>
            <a:r>
              <a:rPr lang="en-US" sz="1200" dirty="0" smtClean="0"/>
              <a:t> (</a:t>
            </a:r>
            <a:r>
              <a:rPr lang="en-US" sz="1200" dirty="0" err="1" smtClean="0"/>
              <a:t>Halliwell</a:t>
            </a:r>
            <a:r>
              <a:rPr lang="en-US" sz="1200" dirty="0" smtClean="0"/>
              <a:t>-Phillips)</a:t>
            </a:r>
          </a:p>
          <a:p>
            <a:r>
              <a:rPr lang="en-US" sz="1200" dirty="0" smtClean="0"/>
              <a:t>1863-6, the Cambridge Edition</a:t>
            </a:r>
          </a:p>
          <a:p>
            <a:r>
              <a:rPr lang="en-US" sz="1200" dirty="0" smtClean="0"/>
              <a:t>1864,  the </a:t>
            </a:r>
            <a:r>
              <a:rPr lang="en-US" sz="1200" dirty="0"/>
              <a:t>Globe edition </a:t>
            </a:r>
            <a:endParaRPr lang="en-US" sz="1200" dirty="0" smtClean="0"/>
          </a:p>
          <a:p>
            <a:r>
              <a:rPr lang="en-US" sz="1200" dirty="0" smtClean="0"/>
              <a:t>1871, New Variorum, Furness (and son)</a:t>
            </a:r>
          </a:p>
          <a:p>
            <a:r>
              <a:rPr lang="en-US" sz="1200" dirty="0" smtClean="0"/>
              <a:t>1921,  </a:t>
            </a:r>
            <a:r>
              <a:rPr lang="en-US" sz="1200" dirty="0"/>
              <a:t>the New Cambridge edition in 1921, and all modern standard editions inherit primarily from this edition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1939, Limited Editions Club, </a:t>
            </a:r>
            <a:r>
              <a:rPr lang="en-US" sz="1200" dirty="0"/>
              <a:t>Herbert </a:t>
            </a:r>
            <a:r>
              <a:rPr lang="en-US" sz="1200" dirty="0" err="1"/>
              <a:t>Farjeon</a:t>
            </a:r>
            <a:r>
              <a:rPr lang="en-US" sz="1200" dirty="0"/>
              <a:t> </a:t>
            </a:r>
          </a:p>
          <a:p>
            <a:r>
              <a:rPr lang="en-US" sz="1200" dirty="0" smtClean="0"/>
              <a:t>1986, Oxford </a:t>
            </a:r>
            <a:r>
              <a:rPr lang="en-US" sz="1200" dirty="0"/>
              <a:t>Shakespeare, </a:t>
            </a:r>
            <a:r>
              <a:rPr lang="en-US" sz="1200" dirty="0" smtClean="0"/>
              <a:t>Stanley </a:t>
            </a:r>
            <a:r>
              <a:rPr lang="en-US" sz="1200" dirty="0"/>
              <a:t>Wells and Gary Taylor. </a:t>
            </a:r>
            <a:endParaRPr lang="en-US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6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66800"/>
            <a:ext cx="6324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Neil Freeman – Shakespeare’s First Texts.</a:t>
            </a:r>
          </a:p>
          <a:p>
            <a:endParaRPr lang="en-US" sz="1600" dirty="0"/>
          </a:p>
          <a:p>
            <a:pPr marL="228600" indent="-228600">
              <a:buAutoNum type="arabicPeriod"/>
            </a:pPr>
            <a:r>
              <a:rPr lang="en-US" sz="1600" dirty="0" smtClean="0"/>
              <a:t>Reshaping by being Tidy.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Adding Punctuation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Standardizing Prefixes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Changing Stage Directions</a:t>
            </a:r>
          </a:p>
          <a:p>
            <a:pPr marL="228600" indent="-228600">
              <a:buAutoNum type="arabicPeriod"/>
            </a:pPr>
            <a:r>
              <a:rPr lang="en-US" sz="1600" dirty="0" smtClean="0"/>
              <a:t>Reshaping through poetry: Balance/Harmony vs messier Human moments.</a:t>
            </a:r>
          </a:p>
          <a:p>
            <a:pPr marL="228600" indent="-228600">
              <a:buAutoNum type="arabicPeriod"/>
            </a:pPr>
            <a:r>
              <a:rPr lang="en-US" sz="1600" dirty="0" smtClean="0"/>
              <a:t>The Shakespearean Detective. (the 5 maps)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The Sentence structures (what lies between periods/full stops)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The collection of thoughts within a sentence (what lies between colons and semi-colons)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Separate, individual thoughts (what lies between each punctuation mark)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More phrasing = character works harder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Less phrasing = less rational than modern counterpart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Capital letters (what character is focused on)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Spellings – the sensual dance of active speech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600" dirty="0" smtClean="0"/>
              <a:t>Long/short = loss/reward or control/release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7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6324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Neil Freeman – Shakespeare’s First Texts.</a:t>
            </a:r>
          </a:p>
          <a:p>
            <a:r>
              <a:rPr lang="en-US" dirty="0" smtClean="0"/>
              <a:t>Reshaping by being tidy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000" dirty="0" smtClean="0"/>
              <a:t>Adding </a:t>
            </a:r>
            <a:r>
              <a:rPr lang="en-US" sz="1000" dirty="0" smtClean="0"/>
              <a:t>Punctuation </a:t>
            </a:r>
            <a:r>
              <a:rPr lang="en-US" sz="1000" dirty="0"/>
              <a:t>12N 5.1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firstfolio.bodleian.ox.ac.uk/text/293</a:t>
            </a:r>
            <a:r>
              <a:rPr lang="en-US" sz="1000" dirty="0" smtClean="0"/>
              <a:t> </a:t>
            </a:r>
            <a:endParaRPr lang="en-US" sz="100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r>
              <a:rPr lang="en-US" sz="1200" b="1" dirty="0">
                <a:solidFill>
                  <a:srgbClr val="0070C0"/>
                </a:solidFill>
              </a:rPr>
              <a:t>Andrew</a:t>
            </a:r>
            <a:r>
              <a:rPr lang="en-US" sz="1200" dirty="0">
                <a:solidFill>
                  <a:srgbClr val="0070C0"/>
                </a:solidFill>
              </a:rPr>
              <a:t>. </a:t>
            </a:r>
            <a:r>
              <a:rPr lang="en-US" sz="1200" dirty="0" smtClean="0">
                <a:solidFill>
                  <a:srgbClr val="0070C0"/>
                </a:solidFill>
              </a:rPr>
              <a:t>I’ll help you, Sir </a:t>
            </a:r>
            <a:r>
              <a:rPr lang="en-US" sz="1200" dirty="0">
                <a:solidFill>
                  <a:srgbClr val="0070C0"/>
                </a:solidFill>
              </a:rPr>
              <a:t>Toby, because we'll be </a:t>
            </a:r>
            <a:r>
              <a:rPr lang="en-US" sz="1200" dirty="0" smtClean="0">
                <a:solidFill>
                  <a:srgbClr val="0070C0"/>
                </a:solidFill>
              </a:rPr>
              <a:t>dressed to­gether</a:t>
            </a:r>
            <a:r>
              <a:rPr lang="en-US" sz="1200" dirty="0">
                <a:solidFill>
                  <a:srgbClr val="0070C0"/>
                </a:solidFill>
              </a:rPr>
              <a:t>.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Toby. </a:t>
            </a:r>
            <a:r>
              <a:rPr lang="en-US" sz="1200" dirty="0">
                <a:solidFill>
                  <a:srgbClr val="0070C0"/>
                </a:solidFill>
              </a:rPr>
              <a:t>Will you </a:t>
            </a:r>
            <a:r>
              <a:rPr lang="en-US" sz="1200" dirty="0" smtClean="0">
                <a:solidFill>
                  <a:srgbClr val="0070C0"/>
                </a:solidFill>
              </a:rPr>
              <a:t>help?  An ass‑head</a:t>
            </a:r>
            <a:r>
              <a:rPr lang="en-US" sz="1200" dirty="0">
                <a:solidFill>
                  <a:srgbClr val="0070C0"/>
                </a:solidFill>
              </a:rPr>
              <a:t>, and a </a:t>
            </a:r>
            <a:r>
              <a:rPr lang="en-US" sz="1200" dirty="0" smtClean="0">
                <a:solidFill>
                  <a:srgbClr val="0070C0"/>
                </a:solidFill>
              </a:rPr>
              <a:t>cox-</a:t>
            </a:r>
          </a:p>
          <a:p>
            <a:r>
              <a:rPr lang="en-US" sz="1200" dirty="0" smtClean="0">
                <a:solidFill>
                  <a:srgbClr val="0070C0"/>
                </a:solidFill>
              </a:rPr>
              <a:t>comb and a knave, a thin-faced knave</a:t>
            </a:r>
            <a:r>
              <a:rPr lang="en-US" sz="1200" dirty="0">
                <a:solidFill>
                  <a:srgbClr val="0070C0"/>
                </a:solidFill>
              </a:rPr>
              <a:t>, a </a:t>
            </a:r>
            <a:r>
              <a:rPr lang="en-US" sz="1200" dirty="0" smtClean="0">
                <a:solidFill>
                  <a:srgbClr val="0070C0"/>
                </a:solidFill>
              </a:rPr>
              <a:t>gull!</a:t>
            </a:r>
            <a:endParaRPr lang="en-US" sz="1200" dirty="0">
              <a:solidFill>
                <a:srgbClr val="0070C0"/>
              </a:solidFill>
            </a:endParaRPr>
          </a:p>
          <a:p>
            <a:pPr lvl="1"/>
            <a:r>
              <a:rPr lang="en-US" sz="1000" dirty="0" smtClean="0"/>
              <a:t>But in First Folio: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And</a:t>
            </a:r>
            <a:r>
              <a:rPr lang="en-US" sz="1200" dirty="0" smtClean="0">
                <a:solidFill>
                  <a:srgbClr val="002060"/>
                </a:solidFill>
              </a:rPr>
              <a:t>. </a:t>
            </a:r>
            <a:r>
              <a:rPr lang="en-US" sz="1200" dirty="0">
                <a:solidFill>
                  <a:srgbClr val="002060"/>
                </a:solidFill>
              </a:rPr>
              <a:t>Ile </a:t>
            </a:r>
            <a:r>
              <a:rPr lang="en-US" sz="1200" dirty="0" err="1">
                <a:solidFill>
                  <a:srgbClr val="002060"/>
                </a:solidFill>
              </a:rPr>
              <a:t>helpe</a:t>
            </a:r>
            <a:r>
              <a:rPr lang="en-US" sz="1200" dirty="0">
                <a:solidFill>
                  <a:srgbClr val="002060"/>
                </a:solidFill>
              </a:rPr>
              <a:t> you sir Toby, because we'll be </a:t>
            </a:r>
            <a:r>
              <a:rPr lang="en-US" sz="1200" dirty="0" err="1">
                <a:solidFill>
                  <a:srgbClr val="002060"/>
                </a:solidFill>
              </a:rPr>
              <a:t>drest</a:t>
            </a:r>
            <a:r>
              <a:rPr lang="en-US" sz="1200" dirty="0">
                <a:solidFill>
                  <a:srgbClr val="002060"/>
                </a:solidFill>
              </a:rPr>
              <a:t> to­ </a:t>
            </a:r>
          </a:p>
          <a:p>
            <a:r>
              <a:rPr lang="en-US" sz="1200" dirty="0" err="1">
                <a:solidFill>
                  <a:srgbClr val="002060"/>
                </a:solidFill>
              </a:rPr>
              <a:t>gether</a:t>
            </a:r>
            <a:r>
              <a:rPr lang="en-US" sz="1200" dirty="0">
                <a:solidFill>
                  <a:srgbClr val="002060"/>
                </a:solidFill>
              </a:rPr>
              <a:t>.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Toby. </a:t>
            </a:r>
            <a:r>
              <a:rPr lang="en-US" sz="1200" dirty="0" smtClean="0">
                <a:solidFill>
                  <a:srgbClr val="002060"/>
                </a:solidFill>
              </a:rPr>
              <a:t>Will </a:t>
            </a:r>
            <a:r>
              <a:rPr lang="en-US" sz="1200" dirty="0">
                <a:solidFill>
                  <a:srgbClr val="002060"/>
                </a:solidFill>
              </a:rPr>
              <a:t>you </a:t>
            </a:r>
            <a:r>
              <a:rPr lang="en-US" sz="1200" dirty="0" err="1">
                <a:solidFill>
                  <a:srgbClr val="002060"/>
                </a:solidFill>
              </a:rPr>
              <a:t>helpe</a:t>
            </a:r>
            <a:r>
              <a:rPr lang="en-US" sz="1200" dirty="0">
                <a:solidFill>
                  <a:srgbClr val="002060"/>
                </a:solidFill>
              </a:rPr>
              <a:t> an </a:t>
            </a:r>
            <a:r>
              <a:rPr lang="en-US" sz="1200" dirty="0" err="1">
                <a:solidFill>
                  <a:srgbClr val="002060"/>
                </a:solidFill>
              </a:rPr>
              <a:t>Asse</a:t>
            </a:r>
            <a:r>
              <a:rPr lang="en-US" sz="1200" dirty="0">
                <a:solidFill>
                  <a:srgbClr val="002060"/>
                </a:solidFill>
              </a:rPr>
              <a:t>‑head, and a </a:t>
            </a:r>
            <a:r>
              <a:rPr lang="en-US" sz="1200" dirty="0" err="1">
                <a:solidFill>
                  <a:srgbClr val="002060"/>
                </a:solidFill>
              </a:rPr>
              <a:t>coxcombe</a:t>
            </a:r>
            <a:r>
              <a:rPr lang="en-US" sz="1200" dirty="0">
                <a:solidFill>
                  <a:srgbClr val="002060"/>
                </a:solidFill>
              </a:rPr>
              <a:t>, &amp;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a </a:t>
            </a:r>
            <a:r>
              <a:rPr lang="en-US" sz="1200" dirty="0" err="1">
                <a:solidFill>
                  <a:srgbClr val="002060"/>
                </a:solidFill>
              </a:rPr>
              <a:t>knaue</a:t>
            </a:r>
            <a:r>
              <a:rPr lang="en-US" sz="1200" dirty="0">
                <a:solidFill>
                  <a:srgbClr val="002060"/>
                </a:solidFill>
              </a:rPr>
              <a:t>: a thin </a:t>
            </a:r>
            <a:r>
              <a:rPr lang="en-US" sz="1200" dirty="0" err="1">
                <a:solidFill>
                  <a:srgbClr val="002060"/>
                </a:solidFill>
              </a:rPr>
              <a:t>fac'd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knaue</a:t>
            </a:r>
            <a:r>
              <a:rPr lang="en-US" sz="1200" dirty="0">
                <a:solidFill>
                  <a:srgbClr val="002060"/>
                </a:solidFill>
              </a:rPr>
              <a:t>, a gull</a:t>
            </a:r>
            <a:r>
              <a:rPr lang="en-US" sz="1200" dirty="0" smtClean="0">
                <a:solidFill>
                  <a:srgbClr val="002060"/>
                </a:solidFill>
              </a:rPr>
              <a:t>?</a:t>
            </a:r>
          </a:p>
          <a:p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rgbClr val="0070C0"/>
                </a:solidFill>
              </a:rPr>
              <a:t>Macbeth. If we should fail?</a:t>
            </a:r>
          </a:p>
          <a:p>
            <a:r>
              <a:rPr lang="en-US" sz="1200" dirty="0" smtClean="0">
                <a:solidFill>
                  <a:srgbClr val="0070C0"/>
                </a:solidFill>
              </a:rPr>
              <a:t>Lady Macbeth. We fail! </a:t>
            </a:r>
          </a:p>
          <a:p>
            <a:r>
              <a:rPr lang="en-US" sz="1200" dirty="0" smtClean="0">
                <a:solidFill>
                  <a:srgbClr val="0070C0"/>
                </a:solidFill>
              </a:rPr>
              <a:t>But screw your courage to the sticking place,</a:t>
            </a:r>
          </a:p>
          <a:p>
            <a:r>
              <a:rPr lang="en-US" sz="1200" dirty="0" smtClean="0">
                <a:solidFill>
                  <a:srgbClr val="0070C0"/>
                </a:solidFill>
              </a:rPr>
              <a:t>And we’ll not fail.</a:t>
            </a:r>
          </a:p>
          <a:p>
            <a:pPr marL="0" lvl="1"/>
            <a:r>
              <a:rPr lang="en-US" sz="1200" dirty="0" smtClean="0">
                <a:solidFill>
                  <a:srgbClr val="0070C0"/>
                </a:solidFill>
              </a:rPr>
              <a:t>	</a:t>
            </a:r>
            <a:r>
              <a:rPr lang="en-US" sz="1000" dirty="0"/>
              <a:t>But in First Folio</a:t>
            </a:r>
            <a:r>
              <a:rPr lang="en-US" sz="1000" dirty="0" smtClean="0"/>
              <a:t>: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b="1" dirty="0" err="1"/>
              <a:t>Macb</a:t>
            </a:r>
            <a:r>
              <a:rPr lang="en-US" sz="1200" dirty="0"/>
              <a:t>. If we should </a:t>
            </a:r>
            <a:r>
              <a:rPr lang="en-US" sz="1200" dirty="0" err="1"/>
              <a:t>faile</a:t>
            </a:r>
            <a:r>
              <a:rPr lang="en-US" sz="1200" dirty="0" smtClean="0"/>
              <a:t>?</a:t>
            </a:r>
          </a:p>
          <a:p>
            <a:r>
              <a:rPr lang="en-US" sz="1200" b="1" dirty="0" smtClean="0"/>
              <a:t>Lady</a:t>
            </a:r>
            <a:r>
              <a:rPr lang="en-US" sz="1200" dirty="0"/>
              <a:t>. We </a:t>
            </a:r>
            <a:r>
              <a:rPr lang="en-US" sz="1200" dirty="0" err="1" smtClean="0"/>
              <a:t>faile</a:t>
            </a:r>
            <a:r>
              <a:rPr lang="en-US" sz="1200" dirty="0" smtClean="0"/>
              <a:t>?</a:t>
            </a:r>
          </a:p>
          <a:p>
            <a:r>
              <a:rPr lang="en-US" sz="1200" dirty="0" smtClean="0"/>
              <a:t>But </a:t>
            </a:r>
            <a:r>
              <a:rPr lang="en-US" sz="1200" dirty="0"/>
              <a:t>screw your courage to the sticking place</a:t>
            </a:r>
            <a:r>
              <a:rPr lang="en-US" sz="1200" dirty="0" smtClean="0"/>
              <a:t>,</a:t>
            </a:r>
            <a:endParaRPr lang="en-US" sz="1200" dirty="0"/>
          </a:p>
          <a:p>
            <a:r>
              <a:rPr lang="en-US" sz="1200" dirty="0"/>
              <a:t>And </a:t>
            </a:r>
            <a:r>
              <a:rPr lang="en-US" sz="1200" dirty="0" err="1"/>
              <a:t>wee'le</a:t>
            </a:r>
            <a:r>
              <a:rPr lang="en-US" sz="1200" dirty="0"/>
              <a:t> not </a:t>
            </a:r>
            <a:r>
              <a:rPr lang="en-US" sz="1200" dirty="0" err="1"/>
              <a:t>fayle</a:t>
            </a:r>
            <a:r>
              <a:rPr lang="en-US" sz="1200" dirty="0"/>
              <a:t>: when Duncan is </a:t>
            </a:r>
            <a:r>
              <a:rPr lang="en-US" sz="1200" dirty="0" err="1"/>
              <a:t>asleepe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(</a:t>
            </a:r>
            <a:r>
              <a:rPr lang="en-US" sz="1200" dirty="0"/>
              <a:t>Whereto the rather shall his </a:t>
            </a:r>
            <a:r>
              <a:rPr lang="en-US" sz="1200" dirty="0" err="1"/>
              <a:t>dayes</a:t>
            </a:r>
            <a:r>
              <a:rPr lang="en-US" sz="1200" dirty="0"/>
              <a:t> hard </a:t>
            </a:r>
            <a:r>
              <a:rPr lang="en-US" sz="1200" dirty="0" err="1" smtClean="0"/>
              <a:t>Iourney</a:t>
            </a:r>
            <a:endParaRPr lang="en-US" sz="1200" dirty="0" smtClean="0"/>
          </a:p>
          <a:p>
            <a:r>
              <a:rPr lang="en-US" sz="1200" dirty="0" smtClean="0"/>
              <a:t>Soundly </a:t>
            </a:r>
            <a:r>
              <a:rPr lang="en-US" sz="1200" dirty="0" err="1"/>
              <a:t>inuite</a:t>
            </a:r>
            <a:r>
              <a:rPr lang="en-US" sz="1200" dirty="0"/>
              <a:t> him) his two </a:t>
            </a:r>
            <a:r>
              <a:rPr lang="en-US" sz="1200" dirty="0" err="1" smtClean="0"/>
              <a:t>Chamberlaines</a:t>
            </a:r>
            <a:endParaRPr lang="en-US" sz="1200" dirty="0" smtClean="0"/>
          </a:p>
          <a:p>
            <a:r>
              <a:rPr lang="en-US" sz="1200" dirty="0" smtClean="0"/>
              <a:t>Will </a:t>
            </a:r>
            <a:r>
              <a:rPr lang="en-US" sz="1200" dirty="0"/>
              <a:t>I with Wine, and </a:t>
            </a:r>
            <a:r>
              <a:rPr lang="en-US" sz="1200" dirty="0" err="1"/>
              <a:t>Wassell</a:t>
            </a:r>
            <a:r>
              <a:rPr lang="en-US" sz="1200" dirty="0"/>
              <a:t>, so </a:t>
            </a:r>
            <a:r>
              <a:rPr lang="en-US" sz="1200" dirty="0" err="1"/>
              <a:t>conuince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That </a:t>
            </a:r>
            <a:r>
              <a:rPr lang="en-US" sz="1200" dirty="0" err="1"/>
              <a:t>Memorie</a:t>
            </a:r>
            <a:r>
              <a:rPr lang="en-US" sz="1200" dirty="0"/>
              <a:t>, the Warder of the Braine</a:t>
            </a:r>
            <a:r>
              <a:rPr lang="en-US" sz="1200" dirty="0" smtClean="0"/>
              <a:t>,</a:t>
            </a:r>
            <a:endParaRPr lang="en-US" sz="1200" dirty="0"/>
          </a:p>
          <a:p>
            <a:r>
              <a:rPr lang="en-US" sz="1200" dirty="0"/>
              <a:t>Shall be a Fume, and the </a:t>
            </a:r>
            <a:r>
              <a:rPr lang="en-US" sz="1200" dirty="0" err="1"/>
              <a:t>Receit</a:t>
            </a:r>
            <a:r>
              <a:rPr lang="en-US" sz="1200" dirty="0"/>
              <a:t> of </a:t>
            </a:r>
            <a:r>
              <a:rPr lang="en-US" sz="1200" dirty="0" smtClean="0"/>
              <a:t>Reason</a:t>
            </a:r>
          </a:p>
          <a:p>
            <a:r>
              <a:rPr lang="en-US" sz="1200" dirty="0" smtClean="0"/>
              <a:t>A </a:t>
            </a:r>
            <a:r>
              <a:rPr lang="en-US" sz="1200" dirty="0" err="1"/>
              <a:t>Lymbeck</a:t>
            </a:r>
            <a:r>
              <a:rPr lang="en-US" sz="1200" dirty="0"/>
              <a:t> </a:t>
            </a:r>
            <a:r>
              <a:rPr lang="en-US" sz="1200" dirty="0" err="1"/>
              <a:t>onely</a:t>
            </a:r>
            <a:r>
              <a:rPr lang="en-US" sz="1200" dirty="0"/>
              <a:t>: when in Swinish </a:t>
            </a:r>
            <a:r>
              <a:rPr lang="en-US" sz="1200" dirty="0" err="1"/>
              <a:t>sleepe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Their </a:t>
            </a:r>
            <a:r>
              <a:rPr lang="en-US" sz="1200" dirty="0"/>
              <a:t>drenched Natures </a:t>
            </a:r>
            <a:r>
              <a:rPr lang="en-US" sz="1200" dirty="0" err="1"/>
              <a:t>lyes</a:t>
            </a:r>
            <a:r>
              <a:rPr lang="en-US" sz="1200" dirty="0"/>
              <a:t> as in a Death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What </a:t>
            </a:r>
            <a:r>
              <a:rPr lang="en-US" sz="1200" dirty="0"/>
              <a:t>cannot you and I </a:t>
            </a:r>
            <a:r>
              <a:rPr lang="en-US" sz="1200" dirty="0" err="1"/>
              <a:t>performe</a:t>
            </a:r>
            <a:r>
              <a:rPr lang="en-US" sz="1200" dirty="0"/>
              <a:t> </a:t>
            </a:r>
            <a:r>
              <a:rPr lang="en-US" sz="1200" dirty="0" err="1" smtClean="0"/>
              <a:t>vpon</a:t>
            </a:r>
            <a:endParaRPr lang="en-US" sz="1200" dirty="0" smtClean="0"/>
          </a:p>
          <a:p>
            <a:r>
              <a:rPr lang="en-US" sz="1200" dirty="0" err="1" smtClean="0"/>
              <a:t>Th'vnguarded</a:t>
            </a:r>
            <a:r>
              <a:rPr lang="en-US" sz="1200" dirty="0" smtClean="0"/>
              <a:t> </a:t>
            </a:r>
            <a:r>
              <a:rPr lang="en-US" sz="1200" dirty="0"/>
              <a:t>Duncan? What not put </a:t>
            </a:r>
            <a:r>
              <a:rPr lang="en-US" sz="1200" dirty="0" err="1"/>
              <a:t>vpon</a:t>
            </a:r>
            <a:r>
              <a:rPr lang="en-US" sz="1200" dirty="0"/>
              <a:t> </a:t>
            </a:r>
          </a:p>
          <a:p>
            <a:r>
              <a:rPr lang="en-US" sz="1200" dirty="0"/>
              <a:t>His </a:t>
            </a:r>
            <a:r>
              <a:rPr lang="en-US" sz="1200" dirty="0" err="1"/>
              <a:t>spungie</a:t>
            </a:r>
            <a:r>
              <a:rPr lang="en-US" sz="1200" dirty="0"/>
              <a:t> Officers? who shall </a:t>
            </a:r>
            <a:r>
              <a:rPr lang="en-US" sz="1200" dirty="0" err="1"/>
              <a:t>beare</a:t>
            </a:r>
            <a:r>
              <a:rPr lang="en-US" sz="1200" dirty="0"/>
              <a:t> the </a:t>
            </a:r>
            <a:r>
              <a:rPr lang="en-US" sz="1200" dirty="0" smtClean="0"/>
              <a:t>guilt</a:t>
            </a:r>
          </a:p>
          <a:p>
            <a:r>
              <a:rPr lang="en-US" sz="1200" dirty="0" smtClean="0"/>
              <a:t>Of </a:t>
            </a:r>
            <a:r>
              <a:rPr lang="en-US" sz="1200" dirty="0"/>
              <a:t>our great quell</a:t>
            </a:r>
            <a:r>
              <a:rPr lang="en-US" sz="12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64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6840</Words>
  <Application>Microsoft Office PowerPoint</Application>
  <PresentationFormat>On-screen Show (4:3)</PresentationFormat>
  <Paragraphs>924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Acting from the First Folio   A Workshop By Joe Penczak:   </vt:lpstr>
      <vt:lpstr>PowerPoint Presentation</vt:lpstr>
      <vt:lpstr>“I hate when a director says to me 'Here's how I envision this scene'...excuse me? It's right here in the script - I 'envisioned' it FOR you. Do what I wrote. If you want to 'envision', you should become a writer. Where the fuck were you when the page was blank?”                                                     ― Harlan Ellison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Broadridge Financial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Acting from the First Folio   A Workshop By Joe Penczak:   </dc:title>
  <dc:creator>Penczak, Joseph x26410</dc:creator>
  <cp:lastModifiedBy>Penczak, Joseph x26410</cp:lastModifiedBy>
  <cp:revision>58</cp:revision>
  <dcterms:created xsi:type="dcterms:W3CDTF">2018-05-04T15:07:50Z</dcterms:created>
  <dcterms:modified xsi:type="dcterms:W3CDTF">2018-06-12T17:12:50Z</dcterms:modified>
</cp:coreProperties>
</file>