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59" r:id="rId2"/>
  </p:sldMasterIdLst>
  <p:notesMasterIdLst>
    <p:notesMasterId r:id="rId10"/>
  </p:notesMasterIdLst>
  <p:sldIdLst>
    <p:sldId id="294" r:id="rId3"/>
    <p:sldId id="293" r:id="rId4"/>
    <p:sldId id="288" r:id="rId5"/>
    <p:sldId id="291" r:id="rId6"/>
    <p:sldId id="275" r:id="rId7"/>
    <p:sldId id="295" r:id="rId8"/>
    <p:sldId id="29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6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Hamblin" userId="c07d9b4f5376b105" providerId="LiveId" clId="{5C273098-E084-4DE9-B8D6-45D92C6D9167}"/>
    <pc:docChg chg="custSel addSld delSld modSld sldOrd">
      <pc:chgData name="John Hamblin" userId="c07d9b4f5376b105" providerId="LiveId" clId="{5C273098-E084-4DE9-B8D6-45D92C6D9167}" dt="2025-03-07T19:24:02.536" v="1148" actId="6549"/>
      <pc:docMkLst>
        <pc:docMk/>
      </pc:docMkLst>
      <pc:sldChg chg="modSp del mod">
        <pc:chgData name="John Hamblin" userId="c07d9b4f5376b105" providerId="LiveId" clId="{5C273098-E084-4DE9-B8D6-45D92C6D9167}" dt="2025-03-07T19:19:04.540" v="919" actId="47"/>
        <pc:sldMkLst>
          <pc:docMk/>
          <pc:sldMk cId="1382025413" sldId="272"/>
        </pc:sldMkLst>
        <pc:spChg chg="mod">
          <ac:chgData name="John Hamblin" userId="c07d9b4f5376b105" providerId="LiveId" clId="{5C273098-E084-4DE9-B8D6-45D92C6D9167}" dt="2025-03-07T18:48:43.653" v="290" actId="20577"/>
          <ac:spMkLst>
            <pc:docMk/>
            <pc:sldMk cId="1382025413" sldId="272"/>
            <ac:spMk id="2" creationId="{1545A770-0338-0CFD-D8AF-B61925528A33}"/>
          </ac:spMkLst>
        </pc:spChg>
        <pc:spChg chg="mod">
          <ac:chgData name="John Hamblin" userId="c07d9b4f5376b105" providerId="LiveId" clId="{5C273098-E084-4DE9-B8D6-45D92C6D9167}" dt="2025-03-07T18:49:28.028" v="307" actId="20577"/>
          <ac:spMkLst>
            <pc:docMk/>
            <pc:sldMk cId="1382025413" sldId="272"/>
            <ac:spMk id="3" creationId="{3B677BB2-DA66-EDC7-D2EE-FD9C138F538F}"/>
          </ac:spMkLst>
        </pc:spChg>
      </pc:sldChg>
      <pc:sldChg chg="modSp mod ord">
        <pc:chgData name="John Hamblin" userId="c07d9b4f5376b105" providerId="LiveId" clId="{5C273098-E084-4DE9-B8D6-45D92C6D9167}" dt="2025-03-07T19:19:52.692" v="923"/>
        <pc:sldMkLst>
          <pc:docMk/>
          <pc:sldMk cId="2920891219" sldId="275"/>
        </pc:sldMkLst>
        <pc:spChg chg="mod">
          <ac:chgData name="John Hamblin" userId="c07d9b4f5376b105" providerId="LiveId" clId="{5C273098-E084-4DE9-B8D6-45D92C6D9167}" dt="2025-03-07T18:51:54.957" v="349" actId="20577"/>
          <ac:spMkLst>
            <pc:docMk/>
            <pc:sldMk cId="2920891219" sldId="275"/>
            <ac:spMk id="3" creationId="{C8D57040-F418-4C4F-9005-D4551D9CE4C3}"/>
          </ac:spMkLst>
        </pc:spChg>
      </pc:sldChg>
      <pc:sldChg chg="modSp mod ord">
        <pc:chgData name="John Hamblin" userId="c07d9b4f5376b105" providerId="LiveId" clId="{5C273098-E084-4DE9-B8D6-45D92C6D9167}" dt="2025-03-07T19:19:15.878" v="921"/>
        <pc:sldMkLst>
          <pc:docMk/>
          <pc:sldMk cId="1020672528" sldId="288"/>
        </pc:sldMkLst>
        <pc:spChg chg="mod">
          <ac:chgData name="John Hamblin" userId="c07d9b4f5376b105" providerId="LiveId" clId="{5C273098-E084-4DE9-B8D6-45D92C6D9167}" dt="2025-03-07T18:52:16.943" v="350" actId="14100"/>
          <ac:spMkLst>
            <pc:docMk/>
            <pc:sldMk cId="1020672528" sldId="288"/>
            <ac:spMk id="3" creationId="{7742140F-3C6E-85C9-6C12-1DEB7003586D}"/>
          </ac:spMkLst>
        </pc:spChg>
      </pc:sldChg>
      <pc:sldChg chg="modSp mod ord">
        <pc:chgData name="John Hamblin" userId="c07d9b4f5376b105" providerId="LiveId" clId="{5C273098-E084-4DE9-B8D6-45D92C6D9167}" dt="2025-03-07T19:24:02.536" v="1148" actId="6549"/>
        <pc:sldMkLst>
          <pc:docMk/>
          <pc:sldMk cId="3545082095" sldId="291"/>
        </pc:sldMkLst>
        <pc:spChg chg="mod">
          <ac:chgData name="John Hamblin" userId="c07d9b4f5376b105" providerId="LiveId" clId="{5C273098-E084-4DE9-B8D6-45D92C6D9167}" dt="2025-03-07T19:24:02.536" v="1148" actId="6549"/>
          <ac:spMkLst>
            <pc:docMk/>
            <pc:sldMk cId="3545082095" sldId="291"/>
            <ac:spMk id="3" creationId="{04E79958-27D3-F943-9D46-32470B877AB6}"/>
          </ac:spMkLst>
        </pc:spChg>
      </pc:sldChg>
      <pc:sldChg chg="del">
        <pc:chgData name="John Hamblin" userId="c07d9b4f5376b105" providerId="LiveId" clId="{5C273098-E084-4DE9-B8D6-45D92C6D9167}" dt="2025-03-07T19:17:24.661" v="913" actId="47"/>
        <pc:sldMkLst>
          <pc:docMk/>
          <pc:sldMk cId="945175582" sldId="292"/>
        </pc:sldMkLst>
      </pc:sldChg>
      <pc:sldChg chg="modSp mod">
        <pc:chgData name="John Hamblin" userId="c07d9b4f5376b105" providerId="LiveId" clId="{5C273098-E084-4DE9-B8D6-45D92C6D9167}" dt="2025-03-07T19:00:19.315" v="373" actId="14100"/>
        <pc:sldMkLst>
          <pc:docMk/>
          <pc:sldMk cId="240323210" sldId="293"/>
        </pc:sldMkLst>
        <pc:spChg chg="mod">
          <ac:chgData name="John Hamblin" userId="c07d9b4f5376b105" providerId="LiveId" clId="{5C273098-E084-4DE9-B8D6-45D92C6D9167}" dt="2025-03-07T19:00:19.315" v="373" actId="14100"/>
          <ac:spMkLst>
            <pc:docMk/>
            <pc:sldMk cId="240323210" sldId="293"/>
            <ac:spMk id="2" creationId="{98ACF70C-2A98-48F6-6DA3-31563ED0E825}"/>
          </ac:spMkLst>
        </pc:spChg>
        <pc:spChg chg="mod">
          <ac:chgData name="John Hamblin" userId="c07d9b4f5376b105" providerId="LiveId" clId="{5C273098-E084-4DE9-B8D6-45D92C6D9167}" dt="2025-03-07T19:00:01.008" v="372" actId="20577"/>
          <ac:spMkLst>
            <pc:docMk/>
            <pc:sldMk cId="240323210" sldId="293"/>
            <ac:spMk id="3" creationId="{E9B1FE8E-3AD8-B545-2EA8-11E8691A04BB}"/>
          </ac:spMkLst>
        </pc:spChg>
      </pc:sldChg>
      <pc:sldChg chg="modSp new mod">
        <pc:chgData name="John Hamblin" userId="c07d9b4f5376b105" providerId="LiveId" clId="{5C273098-E084-4DE9-B8D6-45D92C6D9167}" dt="2025-03-07T19:23:08.557" v="1138" actId="6549"/>
        <pc:sldMkLst>
          <pc:docMk/>
          <pc:sldMk cId="2157563377" sldId="294"/>
        </pc:sldMkLst>
        <pc:spChg chg="mod">
          <ac:chgData name="John Hamblin" userId="c07d9b4f5376b105" providerId="LiveId" clId="{5C273098-E084-4DE9-B8D6-45D92C6D9167}" dt="2025-03-07T18:45:42.395" v="158" actId="20577"/>
          <ac:spMkLst>
            <pc:docMk/>
            <pc:sldMk cId="2157563377" sldId="294"/>
            <ac:spMk id="2" creationId="{2B25EA38-A9DA-4306-5D85-F36CA2D9A5B6}"/>
          </ac:spMkLst>
        </pc:spChg>
        <pc:spChg chg="mod">
          <ac:chgData name="John Hamblin" userId="c07d9b4f5376b105" providerId="LiveId" clId="{5C273098-E084-4DE9-B8D6-45D92C6D9167}" dt="2025-03-07T19:23:08.557" v="1138" actId="6549"/>
          <ac:spMkLst>
            <pc:docMk/>
            <pc:sldMk cId="2157563377" sldId="294"/>
            <ac:spMk id="3" creationId="{82D31D5A-2A22-10A1-BB77-F93037F2BC7E}"/>
          </ac:spMkLst>
        </pc:spChg>
      </pc:sldChg>
      <pc:sldChg chg="modSp new mod">
        <pc:chgData name="John Hamblin" userId="c07d9b4f5376b105" providerId="LiveId" clId="{5C273098-E084-4DE9-B8D6-45D92C6D9167}" dt="2025-03-07T19:16:22.042" v="912" actId="20577"/>
        <pc:sldMkLst>
          <pc:docMk/>
          <pc:sldMk cId="750800503" sldId="295"/>
        </pc:sldMkLst>
        <pc:spChg chg="mod">
          <ac:chgData name="John Hamblin" userId="c07d9b4f5376b105" providerId="LiveId" clId="{5C273098-E084-4DE9-B8D6-45D92C6D9167}" dt="2025-03-07T19:09:38.557" v="635" actId="20577"/>
          <ac:spMkLst>
            <pc:docMk/>
            <pc:sldMk cId="750800503" sldId="295"/>
            <ac:spMk id="2" creationId="{E9F98499-8D2C-40E4-04CC-E3CBBAC1B0F7}"/>
          </ac:spMkLst>
        </pc:spChg>
        <pc:spChg chg="mod">
          <ac:chgData name="John Hamblin" userId="c07d9b4f5376b105" providerId="LiveId" clId="{5C273098-E084-4DE9-B8D6-45D92C6D9167}" dt="2025-03-07T19:16:22.042" v="912" actId="20577"/>
          <ac:spMkLst>
            <pc:docMk/>
            <pc:sldMk cId="750800503" sldId="295"/>
            <ac:spMk id="3" creationId="{50B4AD07-A045-34E8-A7B9-A808A33EAD08}"/>
          </ac:spMkLst>
        </pc:spChg>
      </pc:sldChg>
      <pc:sldChg chg="modSp new mod">
        <pc:chgData name="John Hamblin" userId="c07d9b4f5376b105" providerId="LiveId" clId="{5C273098-E084-4DE9-B8D6-45D92C6D9167}" dt="2025-03-07T19:22:07.408" v="1089" actId="255"/>
        <pc:sldMkLst>
          <pc:docMk/>
          <pc:sldMk cId="2928619756" sldId="296"/>
        </pc:sldMkLst>
        <pc:spChg chg="mod">
          <ac:chgData name="John Hamblin" userId="c07d9b4f5376b105" providerId="LiveId" clId="{5C273098-E084-4DE9-B8D6-45D92C6D9167}" dt="2025-03-07T19:21:41.232" v="1059" actId="6549"/>
          <ac:spMkLst>
            <pc:docMk/>
            <pc:sldMk cId="2928619756" sldId="296"/>
            <ac:spMk id="2" creationId="{3952C91C-9EC6-A72E-75EB-21033A9731C2}"/>
          </ac:spMkLst>
        </pc:spChg>
        <pc:spChg chg="mod">
          <ac:chgData name="John Hamblin" userId="c07d9b4f5376b105" providerId="LiveId" clId="{5C273098-E084-4DE9-B8D6-45D92C6D9167}" dt="2025-03-07T19:22:07.408" v="1089" actId="255"/>
          <ac:spMkLst>
            <pc:docMk/>
            <pc:sldMk cId="2928619756" sldId="296"/>
            <ac:spMk id="3" creationId="{84E53BEA-B091-20CA-18B1-7D73AF044C8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5E5F9-6488-459F-B54F-643AFC6E9A27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C3488-021B-44BA-B832-55999CBBA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69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2D0EE87-08BC-4917-A293-FCD0A36C8181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E71A823-99E1-4FD9-978B-7944175D19E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198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EE87-08BC-4917-A293-FCD0A36C8181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A823-99E1-4FD9-978B-7944175D1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19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EE87-08BC-4917-A293-FCD0A36C8181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A823-99E1-4FD9-978B-7944175D19E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576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EE87-08BC-4917-A293-FCD0A36C8181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A823-99E1-4FD9-978B-7944175D19E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77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EE87-08BC-4917-A293-FCD0A36C8181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A823-99E1-4FD9-978B-7944175D1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2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EE87-08BC-4917-A293-FCD0A36C8181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A823-99E1-4FD9-978B-7944175D19E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644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EE87-08BC-4917-A293-FCD0A36C8181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A823-99E1-4FD9-978B-7944175D19E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523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EE87-08BC-4917-A293-FCD0A36C8181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A823-99E1-4FD9-978B-7944175D19E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574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EE87-08BC-4917-A293-FCD0A36C8181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A823-99E1-4FD9-978B-7944175D19E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509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86A2B4C-14DD-4FDF-8B97-9C59103B99DB}" type="datetimeFigureOut">
              <a:rPr lang="en-CA" altLang="en-CA" smtClean="0"/>
              <a:t>2025-03-07</a:t>
            </a:fld>
            <a:endParaRPr lang="en-CA" alt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CA" alt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1E924BB-A3B9-42A4-BFE6-5929E34383F8}" type="slidenum">
              <a:rPr lang="en-CA" altLang="en-CA" smtClean="0"/>
              <a:t>‹#›</a:t>
            </a:fld>
            <a:endParaRPr lang="en-CA" altLang="en-CA"/>
          </a:p>
        </p:txBody>
      </p:sp>
    </p:spTree>
    <p:extLst>
      <p:ext uri="{BB962C8B-B14F-4D97-AF65-F5344CB8AC3E}">
        <p14:creationId xmlns:p14="http://schemas.microsoft.com/office/powerpoint/2010/main" val="1411282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numCol="1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 numCol="1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86A2B4C-14DD-4FDF-8B97-9C59103B99DB}" type="datetimeFigureOut">
              <a:rPr lang="en-CA" altLang="en-CA" smtClean="0"/>
              <a:t>2025-03-07</a:t>
            </a:fld>
            <a:endParaRPr lang="en-CA" alt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 numCol="1"/>
          <a:lstStyle/>
          <a:p>
            <a:endParaRPr lang="en-CA" alt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 numCol="1"/>
          <a:lstStyle/>
          <a:p>
            <a:fld id="{B1E924BB-A3B9-42A4-BFE6-5929E34383F8}" type="slidenum">
              <a:rPr lang="en-CA" altLang="en-CA" smtClean="0"/>
              <a:t>‹#›</a:t>
            </a:fld>
            <a:endParaRPr lang="en-CA" altLang="en-CA"/>
          </a:p>
        </p:txBody>
      </p:sp>
    </p:spTree>
    <p:extLst>
      <p:ext uri="{BB962C8B-B14F-4D97-AF65-F5344CB8AC3E}">
        <p14:creationId xmlns:p14="http://schemas.microsoft.com/office/powerpoint/2010/main" val="359883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EE87-08BC-4917-A293-FCD0A36C8181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A823-99E1-4FD9-978B-7944175D1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2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EE87-08BC-4917-A293-FCD0A36C8181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A823-99E1-4FD9-978B-7944175D19E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68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EE87-08BC-4917-A293-FCD0A36C8181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A823-99E1-4FD9-978B-7944175D1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85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EE87-08BC-4917-A293-FCD0A36C8181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A823-99E1-4FD9-978B-7944175D19E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92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EE87-08BC-4917-A293-FCD0A36C8181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A823-99E1-4FD9-978B-7944175D19E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89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EE87-08BC-4917-A293-FCD0A36C8181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A823-99E1-4FD9-978B-7944175D1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93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EE87-08BC-4917-A293-FCD0A36C8181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A823-99E1-4FD9-978B-7944175D19E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27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EE87-08BC-4917-A293-FCD0A36C8181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A823-99E1-4FD9-978B-7944175D1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21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D0EE87-08BC-4917-A293-FCD0A36C8181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E71A823-99E1-4FD9-978B-7944175D1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8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A2B4C-14DD-4FDF-8B97-9C59103B99DB}" type="datetimeFigureOut">
              <a:rPr lang="en-CA" altLang="en-CA" smtClean="0"/>
              <a:t>2025-03-07</a:t>
            </a:fld>
            <a:endParaRPr lang="en-CA" alt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alt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numCol="1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1E924BB-A3B9-42A4-BFE6-5929E34383F8}" type="slidenum">
              <a:rPr lang="en-CA" altLang="en-CA" smtClean="0"/>
              <a:t>‹#›</a:t>
            </a:fld>
            <a:endParaRPr lang="en-CA" alt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91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4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ni_PWxrsNo" TargetMode="External"/><Relationship Id="rId2" Type="http://schemas.openxmlformats.org/officeDocument/2006/relationships/hyperlink" Target="https://www.youtube.com/watch?v=eAnf6tTTqF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c/TechforSenio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5EA38-A9DA-4306-5D85-F36CA2D9A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727789"/>
            <a:ext cx="6815669" cy="2658876"/>
          </a:xfrm>
        </p:spPr>
        <p:txBody>
          <a:bodyPr/>
          <a:lstStyle/>
          <a:p>
            <a:r>
              <a:rPr lang="en-US" sz="3200" dirty="0"/>
              <a:t>VPTC GENERAL MEETING</a:t>
            </a:r>
            <a:br>
              <a:rPr lang="en-US" sz="3200" dirty="0"/>
            </a:br>
            <a:r>
              <a:rPr lang="en-US" sz="3200" dirty="0"/>
              <a:t> MARCH 10TH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D31D5A-2A22-10A1-BB77-F93037F2BC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INFORMATION ON USING THE INTERNET AND ON SUPPORT SERVICES FOR ALL YOUR TECH NEEDS </a:t>
            </a:r>
          </a:p>
        </p:txBody>
      </p:sp>
    </p:spTree>
    <p:extLst>
      <p:ext uri="{BB962C8B-B14F-4D97-AF65-F5344CB8AC3E}">
        <p14:creationId xmlns:p14="http://schemas.microsoft.com/office/powerpoint/2010/main" val="2157563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CF70C-2A98-48F6-6DA3-31563ED0E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970385"/>
            <a:ext cx="6815669" cy="2458615"/>
          </a:xfrm>
        </p:spPr>
        <p:txBody>
          <a:bodyPr/>
          <a:lstStyle/>
          <a:p>
            <a:r>
              <a:rPr lang="en-US" sz="2800" dirty="0"/>
              <a:t>1.HOW TO PROTECT YOURSELF ON THE INTERNET. 2. WHERE TO FIND INFORMATION AND  GAIN TECH SKILLS ON THE INTERNET 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1FE8E-3AD8-B545-2EA8-11E8691A04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3.INFO ON EQUIPMENT AND SOFTWARE SUPPORT FROM THE INDUSTRY LEADER</a:t>
            </a:r>
          </a:p>
        </p:txBody>
      </p:sp>
    </p:spTree>
    <p:extLst>
      <p:ext uri="{BB962C8B-B14F-4D97-AF65-F5344CB8AC3E}">
        <p14:creationId xmlns:p14="http://schemas.microsoft.com/office/powerpoint/2010/main" val="240323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60B75-3BD1-EDCF-3710-E6DAD8A0B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802299"/>
            <a:ext cx="8637073" cy="863942"/>
          </a:xfrm>
        </p:spPr>
        <p:txBody>
          <a:bodyPr>
            <a:normAutofit fontScale="90000"/>
          </a:bodyPr>
          <a:lstStyle/>
          <a:p>
            <a:r>
              <a:rPr lang="en-US" dirty="0"/>
              <a:t>ONLINE SECURITY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42140F-3C6E-85C9-6C12-1DEB70035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1700" y="2146041"/>
            <a:ext cx="8637072" cy="3452654"/>
          </a:xfrm>
        </p:spPr>
        <p:txBody>
          <a:bodyPr>
            <a:noAutofit/>
          </a:bodyPr>
          <a:lstStyle/>
          <a:p>
            <a:r>
              <a:rPr lang="en-US" sz="2400" b="1" dirty="0"/>
              <a:t>THE INTERNET IS GREAT BUT WE ALL NEED TO PROTECT OURSELVES FROM HACKERS, SCAMS AND MORE AS FRAUD AND IDENTITY  THEFT IS GROWING EVERYDAY!</a:t>
            </a:r>
          </a:p>
          <a:p>
            <a:r>
              <a:rPr lang="en-US" sz="2400" b="1" dirty="0"/>
              <a:t>SOME BASIC STEPS TO TAKE TO PROTECT YOURSELF</a:t>
            </a:r>
          </a:p>
        </p:txBody>
      </p:sp>
    </p:spTree>
    <p:extLst>
      <p:ext uri="{BB962C8B-B14F-4D97-AF65-F5344CB8AC3E}">
        <p14:creationId xmlns:p14="http://schemas.microsoft.com/office/powerpoint/2010/main" val="1020672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40733-752B-5126-0D16-97549C0AF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KEY SECURITY “TOOLS”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79958-27D3-F943-9D46-32470B877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USE A VPN TO “CLOAK” YOUR ONLINE IDENTITY </a:t>
            </a:r>
            <a:r>
              <a:rPr lang="en-US" dirty="0">
                <a:hlinkClick r:id="rId2"/>
              </a:rPr>
              <a:t>https://www.youtube.com/watch?v=eAnf6tTTqFY</a:t>
            </a:r>
            <a:r>
              <a:rPr lang="en-US" dirty="0"/>
              <a:t>–I USE EXPRESS VPN</a:t>
            </a:r>
          </a:p>
          <a:p>
            <a:r>
              <a:rPr lang="en-US" dirty="0">
                <a:solidFill>
                  <a:srgbClr val="1155CC"/>
                </a:solidFill>
                <a:latin typeface="Roboto" panose="020B0604020202020204" pitchFamily="2" charset="0"/>
              </a:rPr>
              <a:t>PAY WITH PAYPAL-400 MILLION USERS $2.5 BILLION/DAY OR APPLE PAY OR EVEN AMAZON- THE KEY IS MERCHANTS GET NONE OF YOUR FINANCIAL INFORMATION! </a:t>
            </a:r>
            <a:r>
              <a:rPr lang="en-US" b="0" i="0" dirty="0">
                <a:solidFill>
                  <a:srgbClr val="0D0D0D"/>
                </a:solidFill>
                <a:effectLst/>
                <a:latin typeface="Roboto" panose="020B0604020202020204" pitchFamily="2" charset="0"/>
              </a:rPr>
              <a:t> </a:t>
            </a:r>
            <a:endParaRPr lang="en-US" dirty="0"/>
          </a:p>
          <a:p>
            <a:r>
              <a:rPr lang="en-US" dirty="0"/>
              <a:t>SEE “SECURITY TIPS FROM A HACKER” FOR MORE DETAILS- </a:t>
            </a:r>
            <a:r>
              <a:rPr lang="en-US" dirty="0">
                <a:hlinkClick r:id="rId3"/>
              </a:rPr>
              <a:t>https://www.youtube.com/watch?v=-ni_PWxrsNo</a:t>
            </a:r>
            <a:r>
              <a:rPr lang="en-US" dirty="0">
                <a:solidFill>
                  <a:srgbClr val="1155CC"/>
                </a:solidFill>
                <a:latin typeface="Roboto" panose="020B0604020202020204" pitchFamily="2" charset="0"/>
              </a:rPr>
              <a:t> </a:t>
            </a:r>
            <a:r>
              <a:rPr lang="en-US" b="0" i="0" dirty="0">
                <a:solidFill>
                  <a:srgbClr val="0D0D0D"/>
                </a:solidFill>
                <a:effectLst/>
                <a:latin typeface="Roboto" panose="020B0604020202020204" pitchFamily="2" charset="0"/>
              </a:rPr>
              <a:t> </a:t>
            </a:r>
          </a:p>
          <a:p>
            <a:r>
              <a:rPr lang="en-US" dirty="0"/>
              <a:t>YOU TUBE IS A GREAT SOURCE FOR FURTHER INFORMATION ON SECURITY, VPNs OR ALMOST ANYTHING ELSE,,,,,,,,,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082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C7964-FD4D-4621-A4FC-F3BA63423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 TUBE HAS 37 MILLION “CHANNELS”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57040-F418-4C4F-9005-D4551D9CE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CHANNELS FOR EVERY INTEREST</a:t>
            </a:r>
          </a:p>
          <a:p>
            <a:r>
              <a:rPr lang="en-US" dirty="0"/>
              <a:t>EXAMPLE-THE TECH FOR SENIORS CHANNEL: </a:t>
            </a:r>
            <a:r>
              <a:rPr lang="en-US" dirty="0">
                <a:hlinkClick r:id="rId2"/>
              </a:rPr>
              <a:t>https://www.youtube.com/c/TechforSenior</a:t>
            </a:r>
            <a:endParaRPr lang="en-US" dirty="0"/>
          </a:p>
          <a:p>
            <a:r>
              <a:rPr lang="en-US" dirty="0"/>
              <a:t>OR ENTER YOUR AREA OF INTEREST OR QUESTION YOU WANT ANSWERED IN THE SEARCH FIELD AND SEE WHAT IS AVAILABLE (BOTH VIDEOS AND CHANNELS)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891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98499-8D2C-40E4-04CC-E3CBBAC1B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380841"/>
          </a:xfrm>
        </p:spPr>
        <p:txBody>
          <a:bodyPr>
            <a:noAutofit/>
          </a:bodyPr>
          <a:lstStyle/>
          <a:p>
            <a:r>
              <a:rPr lang="en-US" sz="2400" dirty="0"/>
              <a:t>FREE ONLINE TRAINING </a:t>
            </a:r>
            <a:r>
              <a:rPr lang="en-US" sz="3600" dirty="0"/>
              <a:t>and </a:t>
            </a:r>
            <a:r>
              <a:rPr lang="en-US" sz="2400" dirty="0"/>
              <a:t>INFO FOR SENIORS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4AD07-A045-34E8-A7B9-A808A33EA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500996"/>
            <a:ext cx="9601196" cy="4537495"/>
          </a:xfrm>
        </p:spPr>
        <p:txBody>
          <a:bodyPr>
            <a:normAutofit fontScale="25000" lnSpcReduction="20000"/>
          </a:bodyPr>
          <a:lstStyle/>
          <a:p>
            <a:pPr algn="l">
              <a:buFont typeface="+mj-lt"/>
              <a:buAutoNum type="arabicPeriod"/>
            </a:pPr>
            <a:r>
              <a:rPr lang="en-US" sz="72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AARP Foundation's Digital Skills Ready@50+™</a:t>
            </a:r>
            <a:r>
              <a:rPr lang="en-US" sz="72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 This program offers on-demand training in digital essentials, including how-to videos and guided courses. </a:t>
            </a:r>
          </a:p>
          <a:p>
            <a:pPr algn="l">
              <a:buFont typeface="+mj-lt"/>
              <a:buAutoNum type="arabicPeriod"/>
            </a:pPr>
            <a:endParaRPr lang="en-US" sz="7200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sz="72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AT&amp;T Connected Learning℠</a:t>
            </a:r>
            <a:r>
              <a:rPr lang="en-US" sz="72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 AT&amp;T provides free online courses covering basic technology skills.</a:t>
            </a:r>
          </a:p>
          <a:p>
            <a:pPr algn="l">
              <a:buFont typeface="+mj-lt"/>
              <a:buAutoNum type="arabicPeriod"/>
            </a:pPr>
            <a:r>
              <a:rPr lang="en-US" sz="72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Senior Planet from AARP</a:t>
            </a:r>
            <a:r>
              <a:rPr lang="en-US" sz="72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 This program offers a variety of computer classes and tech help for people over 60.  Also see AARP Fraud and Scams Info!</a:t>
            </a:r>
          </a:p>
          <a:p>
            <a:pPr algn="l">
              <a:buFont typeface="+mj-lt"/>
              <a:buAutoNum type="arabicPeriod"/>
            </a:pPr>
            <a:r>
              <a:rPr lang="en-US" sz="72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IBM </a:t>
            </a:r>
            <a:r>
              <a:rPr lang="en-US" sz="7200" b="1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SkillsBuild</a:t>
            </a:r>
            <a:r>
              <a:rPr lang="en-US" sz="72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 This platform offers free online training programs to help older adults gain the skills and digital credentials needed for entry-level jobs in technology</a:t>
            </a:r>
          </a:p>
          <a:p>
            <a:r>
              <a:rPr lang="en-US" sz="8000" dirty="0"/>
              <a:t>TECHFORSENIORS.COM- Weekly meet-up, You Tube Channel +++</a:t>
            </a:r>
          </a:p>
          <a:p>
            <a:r>
              <a:rPr lang="en-US" sz="8000" dirty="0"/>
              <a:t>SENIORRESOURCE.COM-Articles, Tips and More to assist seniors</a:t>
            </a:r>
          </a:p>
          <a:p>
            <a:r>
              <a:rPr lang="en-US" sz="9600" dirty="0"/>
              <a:t>Sara </a:t>
            </a:r>
            <a:r>
              <a:rPr lang="en-US" sz="9600" dirty="0" err="1"/>
              <a:t>Aghvami</a:t>
            </a:r>
            <a:r>
              <a:rPr lang="en-US" sz="9600" dirty="0"/>
              <a:t>, Director Best Buy Health, Canada worked with Age Well Canada and myself to develop basic tech courses for seniors. </a:t>
            </a:r>
            <a:r>
              <a:rPr lang="en-US" sz="12800" dirty="0"/>
              <a:t>https://digitalcitizen.bestbuy.ca/  </a:t>
            </a:r>
          </a:p>
          <a:p>
            <a:pPr algn="l">
              <a:buFont typeface="+mj-lt"/>
              <a:buAutoNum type="arabicPeriod"/>
            </a:pPr>
            <a:endParaRPr lang="en-US" sz="7200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800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2C91C-9EC6-A72E-75EB-21033A973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VPTC IS PLEASED TO NOW PRESENT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53BEA-B091-20CA-18B1-7D73AF044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BEST BUY SERVICES FOR SENIORS</a:t>
            </a:r>
          </a:p>
        </p:txBody>
      </p:sp>
    </p:spTree>
    <p:extLst>
      <p:ext uri="{BB962C8B-B14F-4D97-AF65-F5344CB8AC3E}">
        <p14:creationId xmlns:p14="http://schemas.microsoft.com/office/powerpoint/2010/main" val="29286197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817</TotalTime>
  <Words>424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Garamond</vt:lpstr>
      <vt:lpstr>Gill Sans MT</vt:lpstr>
      <vt:lpstr>Roboto</vt:lpstr>
      <vt:lpstr>Segoe UI</vt:lpstr>
      <vt:lpstr>Organic</vt:lpstr>
      <vt:lpstr>Gallery</vt:lpstr>
      <vt:lpstr>VPTC GENERAL MEETING  MARCH 10TH</vt:lpstr>
      <vt:lpstr>1.HOW TO PROTECT YOURSELF ON THE INTERNET. 2. WHERE TO FIND INFORMATION AND  GAIN TECH SKILLS ON THE INTERNET AND</vt:lpstr>
      <vt:lpstr>ONLINE SECURITY </vt:lpstr>
      <vt:lpstr>SOME KEY SECURITY “TOOLS”</vt:lpstr>
      <vt:lpstr>YOU TUBE HAS 37 MILLION “CHANNELS”</vt:lpstr>
      <vt:lpstr>FREE ONLINE TRAINING and INFO FOR SENIORS</vt:lpstr>
      <vt:lpstr>VPTC IS PLEASED TO NOW PRESENT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TUBE FOR FUN AND INFORMATION</dc:title>
  <dc:creator>John Hamblin</dc:creator>
  <cp:lastModifiedBy>John Hamblin</cp:lastModifiedBy>
  <cp:revision>11</cp:revision>
  <dcterms:created xsi:type="dcterms:W3CDTF">2022-03-14T16:28:05Z</dcterms:created>
  <dcterms:modified xsi:type="dcterms:W3CDTF">2025-03-07T19:24:10Z</dcterms:modified>
</cp:coreProperties>
</file>