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60" r:id="rId2"/>
    <p:sldId id="256" r:id="rId3"/>
    <p:sldId id="257" r:id="rId4"/>
    <p:sldId id="259" r:id="rId5"/>
    <p:sldId id="258" r:id="rId6"/>
    <p:sldId id="261" r:id="rId7"/>
  </p:sldIdLst>
  <p:sldSz cx="4572000" cy="640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00"/>
    <p:restoredTop sz="94629"/>
  </p:normalViewPr>
  <p:slideViewPr>
    <p:cSldViewPr snapToGrid="0">
      <p:cViewPr>
        <p:scale>
          <a:sx n="400" d="100"/>
          <a:sy n="400" d="100"/>
        </p:scale>
        <p:origin x="207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047539"/>
            <a:ext cx="3886200" cy="2228427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3361902"/>
            <a:ext cx="3429000" cy="1545378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34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0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340783"/>
            <a:ext cx="985838" cy="54243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340783"/>
            <a:ext cx="2900363" cy="54243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2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015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595757"/>
            <a:ext cx="3943350" cy="266255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4283500"/>
            <a:ext cx="3943350" cy="1400175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1pPr>
            <a:lvl2pPr marL="228600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2pPr>
            <a:lvl3pPr marL="4572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3pPr>
            <a:lvl4pPr marL="6858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4pPr>
            <a:lvl5pPr marL="9144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5pPr>
            <a:lvl6pPr marL="11430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6pPr>
            <a:lvl7pPr marL="13716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7pPr>
            <a:lvl8pPr marL="16002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8pPr>
            <a:lvl9pPr marL="18288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2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703917"/>
            <a:ext cx="194310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703917"/>
            <a:ext cx="194310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14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" y="340785"/>
            <a:ext cx="3943350" cy="1237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569085"/>
            <a:ext cx="1934170" cy="76898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2338070"/>
            <a:ext cx="1934170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569085"/>
            <a:ext cx="1943696" cy="76898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2338070"/>
            <a:ext cx="1943696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7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91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64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426720"/>
            <a:ext cx="1474589" cy="149352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921598"/>
            <a:ext cx="2314575" cy="454871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920240"/>
            <a:ext cx="1474589" cy="3557482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96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426720"/>
            <a:ext cx="1474589" cy="149352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921598"/>
            <a:ext cx="2314575" cy="4548717"/>
          </a:xfrm>
        </p:spPr>
        <p:txBody>
          <a:bodyPr anchor="t"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920240"/>
            <a:ext cx="1474589" cy="3557482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44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340785"/>
            <a:ext cx="3943350" cy="1237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703917"/>
            <a:ext cx="3943350" cy="4061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5932595"/>
            <a:ext cx="102870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F53968-C936-5A43-8BDA-229F82FEC536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5932595"/>
            <a:ext cx="154305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5932595"/>
            <a:ext cx="102870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AA5BA-ECBC-5D4C-B394-BD0DF02D3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81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300" indent="-114300" algn="l" defTabSz="4572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pixabay.com/en/email-address-icon-symbol-contact-1873375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asgeventmanager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318A869C-7181-B300-633E-AF3A6823F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759" y="1016600"/>
            <a:ext cx="1288883" cy="73380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19CB6AF-DD0D-3907-186B-EAC708E9851C}"/>
              </a:ext>
            </a:extLst>
          </p:cNvPr>
          <p:cNvSpPr/>
          <p:nvPr/>
        </p:nvSpPr>
        <p:spPr>
          <a:xfrm>
            <a:off x="907621" y="1558595"/>
            <a:ext cx="1117021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helps</a:t>
            </a:r>
          </a:p>
        </p:txBody>
      </p:sp>
      <p:pic>
        <p:nvPicPr>
          <p:cNvPr id="7" name="Picture 6" descr="A black and white symbol&#10;&#10;AI-generated content may be incorrect.">
            <a:extLst>
              <a:ext uri="{FF2B5EF4-FFF2-40B4-BE49-F238E27FC236}">
                <a16:creationId xmlns:a16="http://schemas.microsoft.com/office/drawing/2014/main" id="{A83C19BC-31F6-0F09-E841-FBF57D4BA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07755" y="1983452"/>
            <a:ext cx="222796" cy="13646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2AF9FC-8C79-F34E-AAD3-C88EC77E6D98}"/>
              </a:ext>
            </a:extLst>
          </p:cNvPr>
          <p:cNvSpPr txBox="1"/>
          <p:nvPr/>
        </p:nvSpPr>
        <p:spPr>
          <a:xfrm>
            <a:off x="997874" y="1924084"/>
            <a:ext cx="116089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/>
              <a:t>info@ASGhelps.org</a:t>
            </a:r>
            <a:endParaRPr lang="en-US" sz="900" dirty="0"/>
          </a:p>
        </p:txBody>
      </p:sp>
      <p:pic>
        <p:nvPicPr>
          <p:cNvPr id="9" name="Picture 8" descr="A green and white logo&#10;&#10;AI-generated content may be incorrect.">
            <a:extLst>
              <a:ext uri="{FF2B5EF4-FFF2-40B4-BE49-F238E27FC236}">
                <a16:creationId xmlns:a16="http://schemas.microsoft.com/office/drawing/2014/main" id="{FBBC0CF7-E941-CEC7-4776-F1A7DA81F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62" y="3895924"/>
            <a:ext cx="1288883" cy="733804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4B7245D5-D076-BE45-4189-5C40807CF321}"/>
              </a:ext>
            </a:extLst>
          </p:cNvPr>
          <p:cNvGrpSpPr/>
          <p:nvPr/>
        </p:nvGrpSpPr>
        <p:grpSpPr>
          <a:xfrm>
            <a:off x="731022" y="2504876"/>
            <a:ext cx="1288883" cy="931133"/>
            <a:chOff x="1266462" y="2469351"/>
            <a:chExt cx="1288883" cy="931133"/>
          </a:xfrm>
        </p:grpSpPr>
        <p:pic>
          <p:nvPicPr>
            <p:cNvPr id="15" name="Picture 14" descr="A green and white logo&#10;&#10;AI-generated content may be incorrect.">
              <a:extLst>
                <a:ext uri="{FF2B5EF4-FFF2-40B4-BE49-F238E27FC236}">
                  <a16:creationId xmlns:a16="http://schemas.microsoft.com/office/drawing/2014/main" id="{7CDD1E83-B740-F192-EE00-65A5BBFB05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66462" y="2469351"/>
              <a:ext cx="1288883" cy="733804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5E3D0A6-238E-63C3-15E8-BF051478F38E}"/>
                </a:ext>
              </a:extLst>
            </p:cNvPr>
            <p:cNvSpPr/>
            <p:nvPr/>
          </p:nvSpPr>
          <p:spPr>
            <a:xfrm>
              <a:off x="1524084" y="3031152"/>
              <a:ext cx="871122" cy="36933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b="1" cap="none" spc="0" dirty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solidFill>
                    <a:srgbClr val="00B050"/>
                  </a:solid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helps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E445FF65-DE98-32A6-0325-5C5695FBC7F7}"/>
              </a:ext>
            </a:extLst>
          </p:cNvPr>
          <p:cNvSpPr txBox="1"/>
          <p:nvPr/>
        </p:nvSpPr>
        <p:spPr>
          <a:xfrm>
            <a:off x="720620" y="297308"/>
            <a:ext cx="2986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Logos you might want to use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A525698-8056-2A2E-5E07-9824A61E0F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3078"/>
          <a:stretch>
            <a:fillRect/>
          </a:stretch>
        </p:blipFill>
        <p:spPr>
          <a:xfrm>
            <a:off x="628087" y="4694897"/>
            <a:ext cx="2158769" cy="78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025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6DB0AB0-AB55-FB59-1544-A9E29531F78B}"/>
              </a:ext>
            </a:extLst>
          </p:cNvPr>
          <p:cNvSpPr/>
          <p:nvPr/>
        </p:nvSpPr>
        <p:spPr>
          <a:xfrm>
            <a:off x="787833" y="517089"/>
            <a:ext cx="3039996" cy="406028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40210" tIns="20105" rIns="40210" bIns="20105" numCol="1">
            <a:prstTxWarp prst="textArchUp">
              <a:avLst/>
            </a:prstTxWarp>
            <a:normAutofit/>
          </a:bodyPr>
          <a:lstStyle/>
          <a:p>
            <a:pPr algn="ctr"/>
            <a:r>
              <a:rPr lang="en-US" sz="2375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Sorry We Missed You!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0B9E06-9BAA-69D6-4046-9A0C530733D2}"/>
              </a:ext>
            </a:extLst>
          </p:cNvPr>
          <p:cNvSpPr txBox="1"/>
          <p:nvPr/>
        </p:nvSpPr>
        <p:spPr>
          <a:xfrm>
            <a:off x="614761" y="2497227"/>
            <a:ext cx="3342477" cy="376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22" dirty="0"/>
              <a:t>We came by today to pick up your bag.   If you’d still like to participate, use your phone to scan the QR CODE below.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C76F47-9A53-77CA-2F0A-8ECF920421B4}"/>
              </a:ext>
            </a:extLst>
          </p:cNvPr>
          <p:cNvSpPr txBox="1"/>
          <p:nvPr/>
        </p:nvSpPr>
        <p:spPr>
          <a:xfrm>
            <a:off x="1232127" y="4361921"/>
            <a:ext cx="22227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Next Pickup Date is: </a:t>
            </a:r>
          </a:p>
          <a:p>
            <a:endParaRPr lang="en-US" sz="1000" dirty="0"/>
          </a:p>
          <a:p>
            <a:r>
              <a:rPr lang="en-US" sz="2000" b="1" dirty="0">
                <a:solidFill>
                  <a:srgbClr val="FF0000"/>
                </a:solidFill>
              </a:rPr>
              <a:t>NOVEMBER 15</a:t>
            </a:r>
            <a:r>
              <a:rPr lang="en-US" sz="2000" b="1" baseline="30000" dirty="0">
                <a:solidFill>
                  <a:srgbClr val="FF0000"/>
                </a:solidFill>
              </a:rPr>
              <a:t>th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EC6F23-B980-62A8-5379-52C82A5C56D7}"/>
              </a:ext>
            </a:extLst>
          </p:cNvPr>
          <p:cNvSpPr txBox="1"/>
          <p:nvPr/>
        </p:nvSpPr>
        <p:spPr>
          <a:xfrm>
            <a:off x="806525" y="5294095"/>
            <a:ext cx="3080039" cy="943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2" dirty="0"/>
              <a:t>If you unable to participate in the next event, open any email from us, and click the link to open your SITE PAGE, go to EVENTS,  then click “Sorry, I cannot donate”.   </a:t>
            </a:r>
          </a:p>
          <a:p>
            <a:endParaRPr lang="en-US" sz="922" dirty="0"/>
          </a:p>
          <a:p>
            <a:r>
              <a:rPr lang="en-US" sz="922" dirty="0"/>
              <a:t>Go to;  </a:t>
            </a:r>
            <a:r>
              <a:rPr lang="en-US" sz="922" dirty="0">
                <a:hlinkClick r:id="rId2"/>
              </a:rPr>
              <a:t>www.ASGEventManager.com</a:t>
            </a:r>
            <a:r>
              <a:rPr lang="en-US" sz="922" dirty="0"/>
              <a:t>     Click “</a:t>
            </a:r>
            <a:r>
              <a:rPr lang="en-US" sz="922" dirty="0" err="1"/>
              <a:t>LogIn</a:t>
            </a:r>
            <a:r>
              <a:rPr lang="en-US" sz="922" dirty="0"/>
              <a:t>” and then click “Resend </a:t>
            </a:r>
            <a:r>
              <a:rPr lang="en-US" sz="922" dirty="0" err="1"/>
              <a:t>LogIn</a:t>
            </a:r>
            <a:r>
              <a:rPr lang="en-US" sz="922" dirty="0"/>
              <a:t> Link Email”.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6AF4A2-B3F7-C038-26C0-BB5CE955E502}"/>
              </a:ext>
            </a:extLst>
          </p:cNvPr>
          <p:cNvSpPr txBox="1"/>
          <p:nvPr/>
        </p:nvSpPr>
        <p:spPr>
          <a:xfrm>
            <a:off x="1069069" y="6418728"/>
            <a:ext cx="1288621" cy="783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9" b="1" dirty="0"/>
              <a:t>More info</a:t>
            </a:r>
            <a:r>
              <a:rPr lang="en-US" sz="880" dirty="0"/>
              <a:t>? Use this QR Code to go to your Site Page.  Log In (or request a new log in email with a link)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ED23CF50-B606-DF4B-4CDB-F0CD2AF7E1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8783" y="3146561"/>
            <a:ext cx="1020115" cy="99628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FD3494B-CAA1-B41B-1861-63AA6736D3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5714" y="6438934"/>
            <a:ext cx="709198" cy="662335"/>
          </a:xfrm>
          <a:prstGeom prst="rect">
            <a:avLst/>
          </a:prstGeom>
        </p:spPr>
      </p:pic>
      <p:sp>
        <p:nvSpPr>
          <p:cNvPr id="24" name="Right Arrow 23">
            <a:extLst>
              <a:ext uri="{FF2B5EF4-FFF2-40B4-BE49-F238E27FC236}">
                <a16:creationId xmlns:a16="http://schemas.microsoft.com/office/drawing/2014/main" id="{9B26F65E-5105-D52A-B72C-1F164AE396E4}"/>
              </a:ext>
            </a:extLst>
          </p:cNvPr>
          <p:cNvSpPr/>
          <p:nvPr/>
        </p:nvSpPr>
        <p:spPr>
          <a:xfrm>
            <a:off x="2439626" y="6820123"/>
            <a:ext cx="228253" cy="49236"/>
          </a:xfrm>
          <a:prstGeom prst="rightArrow">
            <a:avLst/>
          </a:prstGeom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26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DFE43B8-2D98-7F9B-4CD6-1A4EA06A21C6}"/>
              </a:ext>
            </a:extLst>
          </p:cNvPr>
          <p:cNvGrpSpPr/>
          <p:nvPr/>
        </p:nvGrpSpPr>
        <p:grpSpPr>
          <a:xfrm>
            <a:off x="1041958" y="923117"/>
            <a:ext cx="2412954" cy="1743200"/>
            <a:chOff x="1266462" y="2469351"/>
            <a:chExt cx="1288883" cy="931133"/>
          </a:xfrm>
        </p:grpSpPr>
        <p:pic>
          <p:nvPicPr>
            <p:cNvPr id="25" name="Picture 24" descr="A green and white logo&#10;&#10;AI-generated content may be incorrect.">
              <a:extLst>
                <a:ext uri="{FF2B5EF4-FFF2-40B4-BE49-F238E27FC236}">
                  <a16:creationId xmlns:a16="http://schemas.microsoft.com/office/drawing/2014/main" id="{DA4FDB77-4C9E-AD55-8593-B9901865D0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66462" y="2469351"/>
              <a:ext cx="1288883" cy="733804"/>
            </a:xfrm>
            <a:prstGeom prst="rect">
              <a:avLst/>
            </a:prstGeom>
          </p:spPr>
        </p:pic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0F5794B-EB20-5660-DA72-D973C6AEAF54}"/>
                </a:ext>
              </a:extLst>
            </p:cNvPr>
            <p:cNvSpPr/>
            <p:nvPr/>
          </p:nvSpPr>
          <p:spPr>
            <a:xfrm>
              <a:off x="1524084" y="3031152"/>
              <a:ext cx="871122" cy="36933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b="1" cap="none" spc="0" dirty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solidFill>
                    <a:srgbClr val="00B050"/>
                  </a:solid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helps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1150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198B5-D596-6CC2-5116-B36CC414A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7746A7-CADB-BAE0-8DEB-2CAE5C8C5F6A}"/>
              </a:ext>
            </a:extLst>
          </p:cNvPr>
          <p:cNvSpPr/>
          <p:nvPr/>
        </p:nvSpPr>
        <p:spPr>
          <a:xfrm>
            <a:off x="-64725" y="616040"/>
            <a:ext cx="4701449" cy="1459930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40210" tIns="20105" rIns="40210" bIns="20105" numCol="1">
            <a:prstTxWarp prst="textArchUp">
              <a:avLst/>
            </a:prstTxWarp>
            <a:normAutofit/>
          </a:bodyPr>
          <a:lstStyle/>
          <a:p>
            <a:pPr algn="ctr"/>
            <a:r>
              <a:rPr lang="en-US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Thank You!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867439-1330-4829-DDBE-E1CB39A2980B}"/>
              </a:ext>
            </a:extLst>
          </p:cNvPr>
          <p:cNvSpPr txBox="1"/>
          <p:nvPr/>
        </p:nvSpPr>
        <p:spPr>
          <a:xfrm>
            <a:off x="175847" y="2634065"/>
            <a:ext cx="42203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2"/>
                </a:solidFill>
                <a:latin typeface="Copperplate Gothic Bold" panose="020E0705020206020404" pitchFamily="34" charset="77"/>
                <a:cs typeface="Arial" panose="020B0604020202020204" pitchFamily="34" charset="0"/>
              </a:rPr>
              <a:t>You helped someone today.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497991-4EEF-9335-F713-27A4B514CAB5}"/>
              </a:ext>
            </a:extLst>
          </p:cNvPr>
          <p:cNvSpPr txBox="1"/>
          <p:nvPr/>
        </p:nvSpPr>
        <p:spPr>
          <a:xfrm>
            <a:off x="421361" y="3291815"/>
            <a:ext cx="382172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The Next Pickup Date is: 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NOVEMBER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15th</a:t>
            </a:r>
          </a:p>
          <a:p>
            <a:r>
              <a:rPr lang="en-US" sz="1400" dirty="0"/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18AF85B-7141-923D-692D-3E19C6F4C2FA}"/>
              </a:ext>
            </a:extLst>
          </p:cNvPr>
          <p:cNvSpPr txBox="1"/>
          <p:nvPr/>
        </p:nvSpPr>
        <p:spPr>
          <a:xfrm>
            <a:off x="183796" y="4391469"/>
            <a:ext cx="2450403" cy="1425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" dirty="0"/>
              <a:t>More Info? Want to change your preferences or status?  Use this QR Code to go to your Site Page.  Click “Profile” or “Events”</a:t>
            </a:r>
          </a:p>
          <a:p>
            <a:endParaRPr lang="en-US" sz="880" dirty="0"/>
          </a:p>
          <a:p>
            <a:r>
              <a:rPr lang="en-US" sz="880" dirty="0"/>
              <a:t>Need help logging in?   After scanning, click “</a:t>
            </a:r>
            <a:r>
              <a:rPr lang="en-US" sz="880" dirty="0" err="1"/>
              <a:t>LogIn</a:t>
            </a:r>
            <a:r>
              <a:rPr lang="en-US" sz="880" dirty="0"/>
              <a:t>”, </a:t>
            </a:r>
            <a:r>
              <a:rPr lang="en-US" sz="880" dirty="0" err="1"/>
              <a:t>theh</a:t>
            </a:r>
            <a:r>
              <a:rPr lang="en-US" sz="880" dirty="0"/>
              <a:t> click “</a:t>
            </a:r>
            <a:r>
              <a:rPr lang="en-US" sz="900" dirty="0"/>
              <a:t>Resend </a:t>
            </a:r>
            <a:r>
              <a:rPr lang="en-US" sz="900" dirty="0" err="1"/>
              <a:t>LogIn</a:t>
            </a:r>
            <a:r>
              <a:rPr lang="en-US" sz="900" dirty="0"/>
              <a:t> Link Email</a:t>
            </a:r>
            <a:r>
              <a:rPr lang="en-US" sz="880" dirty="0"/>
              <a:t>” </a:t>
            </a:r>
          </a:p>
          <a:p>
            <a:endParaRPr lang="en-US" sz="880" dirty="0"/>
          </a:p>
          <a:p>
            <a:r>
              <a:rPr lang="en-US" sz="880" dirty="0"/>
              <a:t>Email any comment or question to: </a:t>
            </a:r>
            <a:r>
              <a:rPr lang="en-US" sz="1600" dirty="0" err="1"/>
              <a:t>info@asghelps.com</a:t>
            </a:r>
            <a:endParaRPr lang="en-US" sz="88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98E7E1-6855-661A-AAB9-519137F46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245" y="4380230"/>
            <a:ext cx="1239839" cy="1234073"/>
          </a:xfrm>
          <a:prstGeom prst="rect">
            <a:avLst/>
          </a:prstGeom>
        </p:spPr>
      </p:pic>
      <p:sp>
        <p:nvSpPr>
          <p:cNvPr id="6" name="Right Arrow 5">
            <a:extLst>
              <a:ext uri="{FF2B5EF4-FFF2-40B4-BE49-F238E27FC236}">
                <a16:creationId xmlns:a16="http://schemas.microsoft.com/office/drawing/2014/main" id="{3386A6A9-2AFD-F91B-8AC5-6A60C83DFA47}"/>
              </a:ext>
            </a:extLst>
          </p:cNvPr>
          <p:cNvSpPr/>
          <p:nvPr/>
        </p:nvSpPr>
        <p:spPr>
          <a:xfrm>
            <a:off x="2590468" y="4827615"/>
            <a:ext cx="228253" cy="339302"/>
          </a:xfrm>
          <a:prstGeom prst="rightArrow">
            <a:avLst/>
          </a:prstGeom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26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AD2825D-F81C-5056-5083-3011C5A0E5D0}"/>
              </a:ext>
            </a:extLst>
          </p:cNvPr>
          <p:cNvGrpSpPr/>
          <p:nvPr/>
        </p:nvGrpSpPr>
        <p:grpSpPr>
          <a:xfrm>
            <a:off x="1169153" y="938413"/>
            <a:ext cx="2233691" cy="1613694"/>
            <a:chOff x="1266462" y="2469351"/>
            <a:chExt cx="1288883" cy="931133"/>
          </a:xfrm>
        </p:grpSpPr>
        <p:pic>
          <p:nvPicPr>
            <p:cNvPr id="13" name="Picture 12" descr="A green and white logo&#10;&#10;AI-generated content may be incorrect.">
              <a:extLst>
                <a:ext uri="{FF2B5EF4-FFF2-40B4-BE49-F238E27FC236}">
                  <a16:creationId xmlns:a16="http://schemas.microsoft.com/office/drawing/2014/main" id="{7B0E5DF3-2AA0-B635-997B-694065FB4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66462" y="2469351"/>
              <a:ext cx="1288883" cy="733804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16CB7F-2B1D-2386-F50A-C9ABCA425699}"/>
                </a:ext>
              </a:extLst>
            </p:cNvPr>
            <p:cNvSpPr/>
            <p:nvPr/>
          </p:nvSpPr>
          <p:spPr>
            <a:xfrm>
              <a:off x="1524084" y="3031152"/>
              <a:ext cx="871122" cy="36933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b="1" cap="none" spc="0" dirty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solidFill>
                    <a:srgbClr val="00B050"/>
                  </a:solid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helps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2855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D35F8-E48C-A6BF-045F-04B32155B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white logo&#10;&#10;AI-generated content may be incorrect.">
            <a:extLst>
              <a:ext uri="{FF2B5EF4-FFF2-40B4-BE49-F238E27FC236}">
                <a16:creationId xmlns:a16="http://schemas.microsoft.com/office/drawing/2014/main" id="{347D1190-46C4-E561-05D8-AF6EABBF3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061" y="1274509"/>
            <a:ext cx="1288883" cy="73380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C96FF27-82BC-7C36-5F53-B9DBE9231DB4}"/>
              </a:ext>
            </a:extLst>
          </p:cNvPr>
          <p:cNvSpPr txBox="1"/>
          <p:nvPr/>
        </p:nvSpPr>
        <p:spPr>
          <a:xfrm>
            <a:off x="875313" y="2536945"/>
            <a:ext cx="2675662" cy="453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73" dirty="0"/>
              <a:t>Leave a bag of Shelf Stable Foods on Your Doorstep, help fight hunger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2615C5-59E7-E496-4365-CFD25BE9E09B}"/>
              </a:ext>
            </a:extLst>
          </p:cNvPr>
          <p:cNvSpPr txBox="1"/>
          <p:nvPr/>
        </p:nvSpPr>
        <p:spPr>
          <a:xfrm>
            <a:off x="1053558" y="3284220"/>
            <a:ext cx="2319169" cy="71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5" dirty="0"/>
              <a:t>The Next Pickup Date is: </a:t>
            </a:r>
          </a:p>
          <a:p>
            <a:endParaRPr lang="en-US" sz="1005" dirty="0"/>
          </a:p>
          <a:p>
            <a:endParaRPr lang="en-US" sz="1005" dirty="0"/>
          </a:p>
          <a:p>
            <a:r>
              <a:rPr lang="en-US" sz="1005" dirty="0"/>
              <a:t> __________________________________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910ABC-8247-3107-79F8-F81327282FBA}"/>
              </a:ext>
            </a:extLst>
          </p:cNvPr>
          <p:cNvSpPr txBox="1"/>
          <p:nvPr/>
        </p:nvSpPr>
        <p:spPr>
          <a:xfrm>
            <a:off x="875313" y="4533842"/>
            <a:ext cx="10691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" dirty="0"/>
              <a:t>Scan  this QR Code to REGISTER and for more INFORMATION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5DDBD8-A541-090E-8EC0-46E9A076345A}"/>
              </a:ext>
            </a:extLst>
          </p:cNvPr>
          <p:cNvSpPr/>
          <p:nvPr/>
        </p:nvSpPr>
        <p:spPr>
          <a:xfrm>
            <a:off x="693148" y="1071494"/>
            <a:ext cx="3039996" cy="406028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40210" tIns="20105" rIns="40210" bIns="20105" numCol="1">
            <a:prstTxWarp prst="textArchUp">
              <a:avLst/>
            </a:prstTxWarp>
            <a:normAutofit/>
          </a:bodyPr>
          <a:lstStyle/>
          <a:p>
            <a:pPr algn="ctr"/>
            <a:r>
              <a:rPr lang="en-US" sz="2375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 Registered!!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67F82D-EA57-CD7F-E49D-54BECE01A053}"/>
              </a:ext>
            </a:extLst>
          </p:cNvPr>
          <p:cNvSpPr/>
          <p:nvPr/>
        </p:nvSpPr>
        <p:spPr>
          <a:xfrm>
            <a:off x="693147" y="1844083"/>
            <a:ext cx="3039996" cy="406028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40210" tIns="20105" rIns="40210" bIns="20105" numCol="1">
            <a:prstTxWarp prst="textArchDown">
              <a:avLst/>
            </a:prstTxWarp>
            <a:normAutofit/>
          </a:bodyPr>
          <a:lstStyle/>
          <a:p>
            <a:pPr algn="ctr"/>
            <a:r>
              <a:rPr lang="en-US" sz="2375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You Can Too!!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1C6797FB-3DE1-4326-6CBD-20D0BB8FC5FC}"/>
              </a:ext>
            </a:extLst>
          </p:cNvPr>
          <p:cNvSpPr/>
          <p:nvPr/>
        </p:nvSpPr>
        <p:spPr>
          <a:xfrm>
            <a:off x="1947998" y="4872854"/>
            <a:ext cx="228253" cy="49236"/>
          </a:xfrm>
          <a:prstGeom prst="rightArrow">
            <a:avLst/>
          </a:prstGeom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26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DFDC0C-F20E-CFCD-1736-F9325B684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5752" y="4411937"/>
            <a:ext cx="1069123" cy="102030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BD2B636-BE70-8A84-7A6D-2B57DB60DC49}"/>
              </a:ext>
            </a:extLst>
          </p:cNvPr>
          <p:cNvSpPr/>
          <p:nvPr/>
        </p:nvSpPr>
        <p:spPr>
          <a:xfrm>
            <a:off x="693147" y="1072682"/>
            <a:ext cx="3039996" cy="406028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40210" tIns="20105" rIns="40210" bIns="20105" numCol="1">
            <a:prstTxWarp prst="textArchUp">
              <a:avLst/>
            </a:prstTxWarp>
            <a:normAutofit/>
          </a:bodyPr>
          <a:lstStyle/>
          <a:p>
            <a:pPr algn="ctr"/>
            <a:r>
              <a:rPr lang="en-US" sz="2375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 Registered!!</a:t>
            </a:r>
          </a:p>
        </p:txBody>
      </p:sp>
    </p:spTree>
    <p:extLst>
      <p:ext uri="{BB962C8B-B14F-4D97-AF65-F5344CB8AC3E}">
        <p14:creationId xmlns:p14="http://schemas.microsoft.com/office/powerpoint/2010/main" val="163507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E09DF794-EFD1-2CA4-4E6F-0786450D0039}"/>
              </a:ext>
            </a:extLst>
          </p:cNvPr>
          <p:cNvSpPr/>
          <p:nvPr/>
        </p:nvSpPr>
        <p:spPr>
          <a:xfrm>
            <a:off x="717482" y="1600200"/>
            <a:ext cx="2991475" cy="278636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26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EF8D38-27AA-128B-8EDA-F3A43311AEFC}"/>
              </a:ext>
            </a:extLst>
          </p:cNvPr>
          <p:cNvSpPr txBox="1"/>
          <p:nvPr/>
        </p:nvSpPr>
        <p:spPr>
          <a:xfrm>
            <a:off x="1301262" y="637843"/>
            <a:ext cx="1072025" cy="4502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26" dirty="0"/>
              <a:t>Sticker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11EB12-2B73-DFE0-9989-78278A831794}"/>
              </a:ext>
            </a:extLst>
          </p:cNvPr>
          <p:cNvSpPr/>
          <p:nvPr/>
        </p:nvSpPr>
        <p:spPr>
          <a:xfrm>
            <a:off x="766002" y="2263582"/>
            <a:ext cx="3039996" cy="406028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40210" tIns="20105" rIns="40210" bIns="20105" numCol="1">
            <a:prstTxWarp prst="textArchUp">
              <a:avLst/>
            </a:prstTxWarp>
            <a:normAutofit/>
          </a:bodyPr>
          <a:lstStyle/>
          <a:p>
            <a:pPr algn="ctr"/>
            <a:r>
              <a:rPr lang="en-US" sz="2375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 Registered!!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EEA668-D9F9-4835-8809-37F848543EC7}"/>
              </a:ext>
            </a:extLst>
          </p:cNvPr>
          <p:cNvSpPr/>
          <p:nvPr/>
        </p:nvSpPr>
        <p:spPr>
          <a:xfrm>
            <a:off x="717482" y="3200400"/>
            <a:ext cx="3039996" cy="406028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40210" tIns="20105" rIns="40210" bIns="20105" numCol="1">
            <a:prstTxWarp prst="textArchDown">
              <a:avLst/>
            </a:prstTxWarp>
            <a:normAutofit/>
          </a:bodyPr>
          <a:lstStyle/>
          <a:p>
            <a:pPr algn="ctr"/>
            <a:r>
              <a:rPr lang="en-US" sz="2375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You Can Too!!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26066D3-F4D6-D562-8B9D-BC862F9C63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3628" y="2383109"/>
            <a:ext cx="1069123" cy="1020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692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2AD8C4-FABB-C011-9E01-3795510A8E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013"/>
          <a:stretch>
            <a:fillRect/>
          </a:stretch>
        </p:blipFill>
        <p:spPr>
          <a:xfrm>
            <a:off x="0" y="2585752"/>
            <a:ext cx="4572000" cy="232330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EFD64F0-7A1C-2A70-9A0F-E4B1B0814AC1}"/>
              </a:ext>
            </a:extLst>
          </p:cNvPr>
          <p:cNvSpPr/>
          <p:nvPr/>
        </p:nvSpPr>
        <p:spPr>
          <a:xfrm>
            <a:off x="1616853" y="1303959"/>
            <a:ext cx="1235348" cy="551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C797C6-9556-1CCA-47D7-9F647D0D82DF}"/>
              </a:ext>
            </a:extLst>
          </p:cNvPr>
          <p:cNvSpPr txBox="1"/>
          <p:nvPr/>
        </p:nvSpPr>
        <p:spPr>
          <a:xfrm>
            <a:off x="1910584" y="7257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71F169-8A18-8877-FEE0-298C45B3E32D}"/>
              </a:ext>
            </a:extLst>
          </p:cNvPr>
          <p:cNvSpPr txBox="1"/>
          <p:nvPr/>
        </p:nvSpPr>
        <p:spPr>
          <a:xfrm>
            <a:off x="1730378" y="148568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45AE5C-EE22-3F78-674E-DBA99D3B9D8F}"/>
              </a:ext>
            </a:extLst>
          </p:cNvPr>
          <p:cNvSpPr/>
          <p:nvPr/>
        </p:nvSpPr>
        <p:spPr>
          <a:xfrm>
            <a:off x="1616853" y="454172"/>
            <a:ext cx="1301960" cy="1400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11C989-022B-8021-C247-EEBC8C4E3449}"/>
              </a:ext>
            </a:extLst>
          </p:cNvPr>
          <p:cNvSpPr/>
          <p:nvPr/>
        </p:nvSpPr>
        <p:spPr>
          <a:xfrm>
            <a:off x="219012" y="2367751"/>
            <a:ext cx="1301960" cy="2240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54491D3-83BB-D945-D62F-9173ACA7FB9F}"/>
              </a:ext>
            </a:extLst>
          </p:cNvPr>
          <p:cNvGrpSpPr/>
          <p:nvPr/>
        </p:nvGrpSpPr>
        <p:grpSpPr>
          <a:xfrm>
            <a:off x="250228" y="1604512"/>
            <a:ext cx="1366625" cy="987297"/>
            <a:chOff x="1266462" y="2469351"/>
            <a:chExt cx="1288883" cy="931133"/>
          </a:xfrm>
        </p:grpSpPr>
        <p:pic>
          <p:nvPicPr>
            <p:cNvPr id="15" name="Picture 14" descr="A green and white logo&#10;&#10;AI-generated content may be incorrect.">
              <a:extLst>
                <a:ext uri="{FF2B5EF4-FFF2-40B4-BE49-F238E27FC236}">
                  <a16:creationId xmlns:a16="http://schemas.microsoft.com/office/drawing/2014/main" id="{E9F41EA2-27BF-D6C1-ED39-8C596E3B29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66462" y="2469351"/>
              <a:ext cx="1288883" cy="733804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33F3A41-DAC0-D508-4FDE-FA9C1A0DAFCE}"/>
                </a:ext>
              </a:extLst>
            </p:cNvPr>
            <p:cNvSpPr/>
            <p:nvPr/>
          </p:nvSpPr>
          <p:spPr>
            <a:xfrm>
              <a:off x="1524084" y="3031152"/>
              <a:ext cx="871122" cy="36933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b="1" cap="none" spc="0" dirty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solidFill>
                    <a:srgbClr val="00B050"/>
                  </a:solid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helps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E0CD6843-8057-9A0C-08BC-CE5DA994FC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013"/>
          <a:stretch>
            <a:fillRect/>
          </a:stretch>
        </p:blipFill>
        <p:spPr>
          <a:xfrm>
            <a:off x="9184" y="2591809"/>
            <a:ext cx="4572000" cy="232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824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3231</TotalTime>
  <Words>273</Words>
  <Application>Microsoft Macintosh PowerPoint</Application>
  <PresentationFormat>Custom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martindill</dc:creator>
  <cp:lastModifiedBy>Mark martindill</cp:lastModifiedBy>
  <cp:revision>5</cp:revision>
  <cp:lastPrinted>2025-09-03T18:29:32Z</cp:lastPrinted>
  <dcterms:created xsi:type="dcterms:W3CDTF">2025-08-23T21:20:02Z</dcterms:created>
  <dcterms:modified xsi:type="dcterms:W3CDTF">2025-09-03T20:06:35Z</dcterms:modified>
</cp:coreProperties>
</file>