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80" r:id="rId2"/>
    <p:sldId id="273" r:id="rId3"/>
  </p:sldIdLst>
  <p:sldSz cx="4572000" cy="6400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99"/>
    <p:restoredTop sz="94665"/>
  </p:normalViewPr>
  <p:slideViewPr>
    <p:cSldViewPr snapToGrid="0">
      <p:cViewPr varScale="1">
        <p:scale>
          <a:sx n="124" d="100"/>
          <a:sy n="124" d="100"/>
        </p:scale>
        <p:origin x="22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30208-0962-364B-8655-103B8DE9AE49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65406-177E-F142-86EE-7723E2D5C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957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1pPr>
    <a:lvl2pPr marL="263347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2pPr>
    <a:lvl3pPr marL="526694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3pPr>
    <a:lvl4pPr marL="790042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4pPr>
    <a:lvl5pPr marL="1053389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5pPr>
    <a:lvl6pPr marL="1316736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6pPr>
    <a:lvl7pPr marL="1580083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7pPr>
    <a:lvl8pPr marL="1843430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8pPr>
    <a:lvl9pPr marL="2106778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85547-010C-A4A5-561D-42E686A73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AD7B4A-E77E-5C6A-4DA7-652A9F90B8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27275" y="1143000"/>
            <a:ext cx="220345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C90C24-1612-CBB6-3DED-89BC012BB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Rohnert Park JYN Nov 1 to Nov 8	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BA48F-ECB5-8327-5E84-9E030A24C5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1BB75-B10E-1A49-9A74-DCA9C831F4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441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cartoon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0FBD5B-1088-F145-A679-F969715AE33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67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47539"/>
            <a:ext cx="3886200" cy="2228427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3361902"/>
            <a:ext cx="3429000" cy="1545378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94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74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340783"/>
            <a:ext cx="985838" cy="542438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340783"/>
            <a:ext cx="2900363" cy="542438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7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578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1595757"/>
            <a:ext cx="3943350" cy="2662555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4283500"/>
            <a:ext cx="3943350" cy="1400175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82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37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1703917"/>
            <a:ext cx="1943100" cy="40612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1703917"/>
            <a:ext cx="1943100" cy="40612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36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0" y="340785"/>
            <a:ext cx="3943350" cy="12371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1569085"/>
            <a:ext cx="1934170" cy="768985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2338070"/>
            <a:ext cx="1934170" cy="34389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1569085"/>
            <a:ext cx="1943696" cy="768985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2338070"/>
            <a:ext cx="1943696" cy="34389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057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5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5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426720"/>
            <a:ext cx="1474589" cy="149352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921598"/>
            <a:ext cx="2314575" cy="454871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920240"/>
            <a:ext cx="1474589" cy="3557482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41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426720"/>
            <a:ext cx="1474589" cy="149352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921598"/>
            <a:ext cx="2314575" cy="4548717"/>
          </a:xfrm>
        </p:spPr>
        <p:txBody>
          <a:bodyPr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920240"/>
            <a:ext cx="1474589" cy="3557482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340785"/>
            <a:ext cx="3943350" cy="1237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1703917"/>
            <a:ext cx="3943350" cy="40612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5932595"/>
            <a:ext cx="102870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DC1592-170E-CA46-B119-60045E62F4A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5932595"/>
            <a:ext cx="154305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5932595"/>
            <a:ext cx="102870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24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hyperlink" Target="http://www.simplegesture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D8608-566C-2213-8287-91A5110DF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1E0D729-94EC-A45A-78CC-D251988D4D0F}"/>
              </a:ext>
            </a:extLst>
          </p:cNvPr>
          <p:cNvSpPr/>
          <p:nvPr/>
        </p:nvSpPr>
        <p:spPr>
          <a:xfrm>
            <a:off x="488897" y="925410"/>
            <a:ext cx="3683425" cy="78621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43082" tIns="21541" rIns="43082" bIns="21541" numCol="1">
            <a:prstTxWarp prst="textArchUp">
              <a:avLst/>
            </a:prstTxWarp>
            <a:normAutofit/>
          </a:bodyPr>
          <a:lstStyle/>
          <a:p>
            <a:pPr algn="ctr"/>
            <a:r>
              <a:rPr lang="en-US" sz="3428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Join Your Neighbor</a:t>
            </a:r>
            <a:r>
              <a:rPr lang="en-US" sz="4286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!</a:t>
            </a:r>
            <a:endParaRPr lang="en-US" sz="5143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F02E23-73D7-8F0B-5673-BDAE72461B54}"/>
              </a:ext>
            </a:extLst>
          </p:cNvPr>
          <p:cNvSpPr txBox="1"/>
          <p:nvPr/>
        </p:nvSpPr>
        <p:spPr>
          <a:xfrm>
            <a:off x="633694" y="3681848"/>
            <a:ext cx="2164375" cy="8837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57" dirty="0"/>
              <a:t>Canned Meats are especially great</a:t>
            </a:r>
          </a:p>
          <a:p>
            <a:r>
              <a:rPr lang="en-US" sz="857" dirty="0"/>
              <a:t>Cereals: healthy, &amp;/or bran, and low sugar</a:t>
            </a:r>
          </a:p>
          <a:p>
            <a:r>
              <a:rPr lang="en-US" sz="857" dirty="0"/>
              <a:t>Canned vegetables  </a:t>
            </a:r>
          </a:p>
          <a:p>
            <a:r>
              <a:rPr lang="en-US" sz="857" dirty="0"/>
              <a:t>Ground Coffee</a:t>
            </a:r>
          </a:p>
          <a:p>
            <a:r>
              <a:rPr lang="en-US" sz="857" dirty="0"/>
              <a:t>Peanut Butter, other high protein spreads</a:t>
            </a:r>
          </a:p>
          <a:p>
            <a:r>
              <a:rPr lang="en-US" sz="857" dirty="0"/>
              <a:t>Rice and Pasta;  flavored rice kits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44D721-637A-4871-F4E7-6E2F88F13832}"/>
              </a:ext>
            </a:extLst>
          </p:cNvPr>
          <p:cNvSpPr/>
          <p:nvPr/>
        </p:nvSpPr>
        <p:spPr>
          <a:xfrm rot="5400000">
            <a:off x="574025" y="3765076"/>
            <a:ext cx="80963" cy="856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D7FAB0-9A2C-5798-AEF6-EB9CB73AAA87}"/>
              </a:ext>
            </a:extLst>
          </p:cNvPr>
          <p:cNvSpPr/>
          <p:nvPr/>
        </p:nvSpPr>
        <p:spPr>
          <a:xfrm rot="5400000">
            <a:off x="574025" y="3892018"/>
            <a:ext cx="80963" cy="856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860A4C-34F2-C6E4-EE68-D6E989492DDB}"/>
              </a:ext>
            </a:extLst>
          </p:cNvPr>
          <p:cNvSpPr/>
          <p:nvPr/>
        </p:nvSpPr>
        <p:spPr>
          <a:xfrm rot="5400000">
            <a:off x="574025" y="4018960"/>
            <a:ext cx="80963" cy="856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97A2BE-D441-4484-35EF-9881CE020925}"/>
              </a:ext>
            </a:extLst>
          </p:cNvPr>
          <p:cNvSpPr/>
          <p:nvPr/>
        </p:nvSpPr>
        <p:spPr>
          <a:xfrm rot="5400000">
            <a:off x="574025" y="4145902"/>
            <a:ext cx="80963" cy="856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pic>
        <p:nvPicPr>
          <p:cNvPr id="19" name="Picture 18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2EBAD343-602B-3E72-B13C-F05FDF162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87" y="194284"/>
            <a:ext cx="1120554" cy="46300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5168414-6549-DBBC-5801-37EF9D58467F}"/>
              </a:ext>
            </a:extLst>
          </p:cNvPr>
          <p:cNvSpPr/>
          <p:nvPr/>
        </p:nvSpPr>
        <p:spPr>
          <a:xfrm rot="5400000">
            <a:off x="574025" y="4272843"/>
            <a:ext cx="80963" cy="856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5AF662-E61A-FEB3-3016-A45AB73FEEC7}"/>
              </a:ext>
            </a:extLst>
          </p:cNvPr>
          <p:cNvSpPr/>
          <p:nvPr/>
        </p:nvSpPr>
        <p:spPr>
          <a:xfrm rot="5400000">
            <a:off x="574025" y="4399785"/>
            <a:ext cx="80963" cy="856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AA25A5-45ED-85E1-AE8A-8104EE80EAE6}"/>
              </a:ext>
            </a:extLst>
          </p:cNvPr>
          <p:cNvSpPr txBox="1"/>
          <p:nvPr/>
        </p:nvSpPr>
        <p:spPr>
          <a:xfrm>
            <a:off x="158995" y="5740995"/>
            <a:ext cx="2366353" cy="4501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25" dirty="0"/>
              <a:t>More Info: </a:t>
            </a:r>
            <a:r>
              <a:rPr lang="en-US" sz="1125" dirty="0">
                <a:hlinkClick r:id="rId4"/>
              </a:rPr>
              <a:t>www.SimpleGesture.org</a:t>
            </a:r>
            <a:endParaRPr lang="en-US" sz="1125" dirty="0"/>
          </a:p>
          <a:p>
            <a:r>
              <a:rPr lang="en-US" sz="1200" dirty="0"/>
              <a:t>Email: </a:t>
            </a:r>
            <a:r>
              <a:rPr lang="en-US" sz="1200" dirty="0" err="1"/>
              <a:t>info@SimpleGesture.org</a:t>
            </a:r>
            <a:endParaRPr lang="en-US" sz="1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EE47F26-AE77-F1CB-3A96-D4A9D42E4164}"/>
              </a:ext>
            </a:extLst>
          </p:cNvPr>
          <p:cNvSpPr txBox="1"/>
          <p:nvPr/>
        </p:nvSpPr>
        <p:spPr>
          <a:xfrm>
            <a:off x="178951" y="4676465"/>
            <a:ext cx="2235411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25" dirty="0"/>
              <a:t>Scan this QR Code to register, and we will be back </a:t>
            </a:r>
            <a:r>
              <a:rPr lang="en-US" sz="1500" b="1" dirty="0">
                <a:solidFill>
                  <a:schemeClr val="accent6"/>
                </a:solidFill>
              </a:rPr>
              <a:t>Saturday, November 8 @ 9:00am.</a:t>
            </a:r>
            <a:endParaRPr lang="en-US" sz="1125" b="1" baseline="30000" dirty="0">
              <a:solidFill>
                <a:schemeClr val="accent6"/>
              </a:solidFill>
            </a:endParaRPr>
          </a:p>
        </p:txBody>
      </p:sp>
      <p:sp>
        <p:nvSpPr>
          <p:cNvPr id="31" name="Right Arrow 30">
            <a:extLst>
              <a:ext uri="{FF2B5EF4-FFF2-40B4-BE49-F238E27FC236}">
                <a16:creationId xmlns:a16="http://schemas.microsoft.com/office/drawing/2014/main" id="{E59F59B3-66BA-C6D0-F708-46A200860FA0}"/>
              </a:ext>
            </a:extLst>
          </p:cNvPr>
          <p:cNvSpPr/>
          <p:nvPr/>
        </p:nvSpPr>
        <p:spPr>
          <a:xfrm>
            <a:off x="2617357" y="5003019"/>
            <a:ext cx="361424" cy="14881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FA08C5-C229-ED03-23BB-433FA82546A2}"/>
              </a:ext>
            </a:extLst>
          </p:cNvPr>
          <p:cNvSpPr txBox="1"/>
          <p:nvPr/>
        </p:nvSpPr>
        <p:spPr>
          <a:xfrm>
            <a:off x="-9986" y="1379113"/>
            <a:ext cx="4550497" cy="586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71" dirty="0"/>
              <a:t>Food insecurity is everywhere. 13% of our neighbors are struggling to put nutritious food on the table.  Here is a simple way where YOU can make a difference.  Help when you can, skip when you can’t.  Its that simple.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DE066D-C102-8420-649B-30488544C6A1}"/>
              </a:ext>
            </a:extLst>
          </p:cNvPr>
          <p:cNvSpPr txBox="1"/>
          <p:nvPr/>
        </p:nvSpPr>
        <p:spPr>
          <a:xfrm>
            <a:off x="52752" y="2062919"/>
            <a:ext cx="4456360" cy="389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86" dirty="0"/>
              <a:t>Your Neighbor; </a:t>
            </a:r>
            <a:r>
              <a:rPr lang="en-US" sz="1929" dirty="0"/>
              <a:t>____________________________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D4B247-D1C9-1A07-C3ED-F030FF7144A8}"/>
              </a:ext>
            </a:extLst>
          </p:cNvPr>
          <p:cNvSpPr txBox="1"/>
          <p:nvPr/>
        </p:nvSpPr>
        <p:spPr>
          <a:xfrm>
            <a:off x="642745" y="2362117"/>
            <a:ext cx="3151939" cy="389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29" b="1" u="sng" dirty="0">
                <a:solidFill>
                  <a:srgbClr val="002060"/>
                </a:solidFill>
              </a:rPr>
              <a:t>is helping</a:t>
            </a:r>
            <a:r>
              <a:rPr lang="en-US" sz="1929" dirty="0">
                <a:solidFill>
                  <a:srgbClr val="002060"/>
                </a:solidFill>
              </a:rPr>
              <a:t>, can you join us?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543215-241E-8118-8395-693BB165F1FD}"/>
              </a:ext>
            </a:extLst>
          </p:cNvPr>
          <p:cNvSpPr txBox="1"/>
          <p:nvPr/>
        </p:nvSpPr>
        <p:spPr>
          <a:xfrm>
            <a:off x="178951" y="2826803"/>
            <a:ext cx="2972988" cy="636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79" dirty="0"/>
              <a:t>Fill the paper bag with shelf stable foods, we will drop off a reusable bag for next time.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47C275-E9B0-102D-3F56-A72C0C947D16}"/>
              </a:ext>
            </a:extLst>
          </p:cNvPr>
          <p:cNvSpPr txBox="1"/>
          <p:nvPr/>
        </p:nvSpPr>
        <p:spPr>
          <a:xfrm>
            <a:off x="165028" y="3433988"/>
            <a:ext cx="982000" cy="29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86" dirty="0"/>
              <a:t>Needs List: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B04A0D8-E267-AB9D-5C65-89575B1366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741"/>
          <a:stretch>
            <a:fillRect/>
          </a:stretch>
        </p:blipFill>
        <p:spPr>
          <a:xfrm>
            <a:off x="3266735" y="2954807"/>
            <a:ext cx="937706" cy="1230128"/>
          </a:xfrm>
          <a:prstGeom prst="rect">
            <a:avLst/>
          </a:prstGeom>
          <a:ln w="31750">
            <a:solidFill>
              <a:schemeClr val="accent1">
                <a:shade val="15000"/>
              </a:schemeClr>
            </a:solidFill>
          </a:ln>
        </p:spPr>
      </p:pic>
      <p:pic>
        <p:nvPicPr>
          <p:cNvPr id="34" name="Picture 33" descr="A close-up of a logo&#10;&#10;AI-generated content may be incorrect.">
            <a:extLst>
              <a:ext uri="{FF2B5EF4-FFF2-40B4-BE49-F238E27FC236}">
                <a16:creationId xmlns:a16="http://schemas.microsoft.com/office/drawing/2014/main" id="{ABE7F8EC-F541-843E-8BE0-713CBEBEC9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4106" y="249732"/>
            <a:ext cx="1209214" cy="317621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93090F6-E99F-4C9B-472C-844D48A8C87E}"/>
              </a:ext>
            </a:extLst>
          </p:cNvPr>
          <p:cNvCxnSpPr/>
          <p:nvPr/>
        </p:nvCxnSpPr>
        <p:spPr>
          <a:xfrm>
            <a:off x="1467078" y="249732"/>
            <a:ext cx="0" cy="31762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1748320-7E3E-AFD7-5D52-6681739EC2BE}"/>
              </a:ext>
            </a:extLst>
          </p:cNvPr>
          <p:cNvCxnSpPr/>
          <p:nvPr/>
        </p:nvCxnSpPr>
        <p:spPr>
          <a:xfrm>
            <a:off x="2984015" y="266975"/>
            <a:ext cx="0" cy="31762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AC038DDC-074F-D178-9E46-2E69DF075F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4711" y="155881"/>
            <a:ext cx="785088" cy="4852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58D0EDC-D123-9D35-B36A-F13B6B80A44A}"/>
              </a:ext>
            </a:extLst>
          </p:cNvPr>
          <p:cNvSpPr txBox="1"/>
          <p:nvPr/>
        </p:nvSpPr>
        <p:spPr>
          <a:xfrm>
            <a:off x="1248436" y="6133825"/>
            <a:ext cx="20649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Flip this card over for more info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587FD7-2D12-203F-37F9-739E7B61335A}"/>
              </a:ext>
            </a:extLst>
          </p:cNvPr>
          <p:cNvSpPr txBox="1"/>
          <p:nvPr/>
        </p:nvSpPr>
        <p:spPr>
          <a:xfrm>
            <a:off x="458246" y="5316326"/>
            <a:ext cx="2002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Or https://</a:t>
            </a:r>
            <a:r>
              <a:rPr lang="en-US" sz="1200" dirty="0" err="1"/>
              <a:t>sgevents.org</a:t>
            </a:r>
            <a:r>
              <a:rPr lang="en-US" sz="1200" dirty="0"/>
              <a:t>/396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530F33A-BA12-FDB1-F69A-5390283599D9}"/>
              </a:ext>
            </a:extLst>
          </p:cNvPr>
          <p:cNvCxnSpPr/>
          <p:nvPr/>
        </p:nvCxnSpPr>
        <p:spPr>
          <a:xfrm>
            <a:off x="52752" y="1965812"/>
            <a:ext cx="4456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42CB917-AF53-4FA8-780C-2BCD795393E0}"/>
              </a:ext>
            </a:extLst>
          </p:cNvPr>
          <p:cNvCxnSpPr/>
          <p:nvPr/>
        </p:nvCxnSpPr>
        <p:spPr>
          <a:xfrm>
            <a:off x="37082" y="4667926"/>
            <a:ext cx="4456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A1BA87F-8801-6895-4218-154F9767545E}"/>
              </a:ext>
            </a:extLst>
          </p:cNvPr>
          <p:cNvCxnSpPr/>
          <p:nvPr/>
        </p:nvCxnSpPr>
        <p:spPr>
          <a:xfrm>
            <a:off x="52751" y="5703903"/>
            <a:ext cx="4456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B870E70D-48AE-481D-A007-ECD035BA3E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6118" y="4737009"/>
            <a:ext cx="837546" cy="84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94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41485-22EB-FBE0-DA31-9346E1776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8B2F05D2-B1B3-FF16-FDF6-739CDFAA3D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21" t="1676" r="6566" b="1676"/>
          <a:stretch>
            <a:fillRect/>
          </a:stretch>
        </p:blipFill>
        <p:spPr>
          <a:xfrm>
            <a:off x="58056" y="54354"/>
            <a:ext cx="4455887" cy="63029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DA023C0-E98E-2EC2-93B9-A60EF20197A7}"/>
              </a:ext>
            </a:extLst>
          </p:cNvPr>
          <p:cNvSpPr/>
          <p:nvPr/>
        </p:nvSpPr>
        <p:spPr>
          <a:xfrm>
            <a:off x="922110" y="240009"/>
            <a:ext cx="274274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200" b="1" cap="none" spc="0" dirty="0">
                <a:ln/>
                <a:solidFill>
                  <a:schemeClr val="accent3"/>
                </a:solidFill>
                <a:effectLst/>
                <a:latin typeface="Segoe Script" panose="020B0804020000000003" pitchFamily="34" charset="0"/>
                <a:ea typeface="Krungthep" panose="02000400000000000000" pitchFamily="2" charset="-34"/>
                <a:cs typeface="Thonburi" pitchFamily="2" charset="-34"/>
              </a:rPr>
              <a:t>SIMPLE GESTURE Food Donor</a:t>
            </a:r>
          </a:p>
        </p:txBody>
      </p:sp>
    </p:spTree>
    <p:extLst>
      <p:ext uri="{BB962C8B-B14F-4D97-AF65-F5344CB8AC3E}">
        <p14:creationId xmlns:p14="http://schemas.microsoft.com/office/powerpoint/2010/main" val="2863612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1960</TotalTime>
  <Words>185</Words>
  <Application>Microsoft Macintosh PowerPoint</Application>
  <PresentationFormat>Custom</PresentationFormat>
  <Paragraphs>22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Segoe Script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Martindill</dc:creator>
  <cp:lastModifiedBy>Mark Martindill</cp:lastModifiedBy>
  <cp:revision>14</cp:revision>
  <cp:lastPrinted>2025-10-31T01:47:41Z</cp:lastPrinted>
  <dcterms:created xsi:type="dcterms:W3CDTF">2025-10-30T13:59:13Z</dcterms:created>
  <dcterms:modified xsi:type="dcterms:W3CDTF">2026-07-21T21:15:55Z</dcterms:modified>
</cp:coreProperties>
</file>