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24" r:id="rId5"/>
    <p:sldId id="259" r:id="rId6"/>
    <p:sldId id="377" r:id="rId7"/>
    <p:sldId id="331" r:id="rId8"/>
    <p:sldId id="356" r:id="rId9"/>
    <p:sldId id="366" r:id="rId10"/>
    <p:sldId id="387" r:id="rId11"/>
    <p:sldId id="357" r:id="rId12"/>
    <p:sldId id="386" r:id="rId13"/>
    <p:sldId id="335" r:id="rId14"/>
    <p:sldId id="354" r:id="rId15"/>
    <p:sldId id="378" r:id="rId16"/>
    <p:sldId id="360" r:id="rId17"/>
    <p:sldId id="376" r:id="rId18"/>
    <p:sldId id="388" r:id="rId19"/>
    <p:sldId id="266" r:id="rId20"/>
    <p:sldId id="26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3FFFF-FA9B-44D6-AD21-383DE3A6D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3DB86E-ED60-4689-BE55-2AD4CCEED4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8FB41-02C4-4814-B54E-7B7410C2B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D4029-F857-489C-AC48-AEB091E8D9E8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9158F-9820-4CB5-AF73-97AD9C8C2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EAE7A-96A8-45BE-B177-6892613FF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D23A-9F19-4003-B840-783DE329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1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1BE48-30C1-463A-ABBB-3EE7EDA14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6D91A1-B3FA-40EA-8475-AEB018750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95769-8E41-4467-B529-B7CFD8DA7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D4029-F857-489C-AC48-AEB091E8D9E8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38982-BACC-4A02-9CDB-D706B3A4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BBFBF-EB45-417E-B6CF-EF29135F6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D23A-9F19-4003-B840-783DE329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55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6ECFE1-8D8B-4CAD-A33C-8FEA280599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7AE172-D5F5-40B5-BB3D-9680F1242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6B856-CCF5-48AE-8269-C377C7C20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D4029-F857-489C-AC48-AEB091E8D9E8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22588-2BB0-4823-BD7B-1520E787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C61BE-10FB-4091-92CD-175E9F74A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D23A-9F19-4003-B840-783DE329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51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66F88-416B-41EA-81EE-AFE806299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3D16F-E8C1-45D4-AF4B-193437DC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0EA26-0D2E-492D-AB7C-7B2BF526A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D4029-F857-489C-AC48-AEB091E8D9E8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2351B-46C9-458E-A0BE-7390E08AB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87063-E2EC-4B79-AC9C-B48C775B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D23A-9F19-4003-B840-783DE329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2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D1E2C-9C74-416A-A1D5-ED75CE6C4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BAB6C-59D6-43CF-87B4-01147E89E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E3C59-A6FC-403B-AF7E-08B3A3BC5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D4029-F857-489C-AC48-AEB091E8D9E8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2C43F-9557-4375-8185-797D10C2D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6B354-52A2-484F-932D-0377DC715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D23A-9F19-4003-B840-783DE329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57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1283D-EC9D-469E-B7A0-0C4697894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6C752-D85A-4D31-B1E2-26701AE118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E3013B-1525-4003-B40B-C819FB3ED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24870A-47F8-46CB-A974-1000C279E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D4029-F857-489C-AC48-AEB091E8D9E8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F67CD-2073-4B29-9339-28B059CF0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A6817-46FC-4EE4-AE40-6D7987A08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D23A-9F19-4003-B840-783DE329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2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3885C-5443-4E79-91F6-032194A99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1DBE1-729A-4672-A50A-6345FE9D0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39E70B-430B-464A-8484-5531381D4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C64CA1-AFCB-4489-8030-C9BB5CF02C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660F69-D0EF-4033-A678-CE27661AC1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AD3637-8170-4834-BE0B-458B9DD77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D4029-F857-489C-AC48-AEB091E8D9E8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24EBE9-1604-49D3-B02E-7A092878D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C0E8D6-8549-4A6B-BD5B-E6B0DF2EC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D23A-9F19-4003-B840-783DE329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2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2D3B1-DA12-4EE6-838B-FF203F62C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87C57B-56A6-45D2-84EA-C9888DA07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D4029-F857-489C-AC48-AEB091E8D9E8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3C7DB8-80B2-4FF2-883B-491C277D2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8E99D-62FC-46C1-907F-099D77E24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D23A-9F19-4003-B840-783DE329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70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F2FBA2-E0AB-4034-9964-1AF727A30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D4029-F857-489C-AC48-AEB091E8D9E8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F0D920-2BF6-4938-B184-92F766CBF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158EE-4478-4CC7-A7D3-6B4154B06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D23A-9F19-4003-B840-783DE329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76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0DE12-4C3C-4772-906E-A916F3750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E0921-1F6A-4C9C-A18E-34D27E2D8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A64420-3F19-44FC-95CE-0E5048274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5BF80-85AB-4BD5-B96A-402D43FD6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D4029-F857-489C-AC48-AEB091E8D9E8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0D143-34D0-416C-A1EC-DFD6CE661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B39C2-F8F9-4DCD-BD05-49857F71A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D23A-9F19-4003-B840-783DE329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2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6A57A-C891-48D1-9E16-BF37510D1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C990DB-75EF-48CF-92EC-80EC530787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75FAD7-BF4D-4A1B-9D72-282B2F7C8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D3069-1CB2-4BD3-970E-CE0241732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D4029-F857-489C-AC48-AEB091E8D9E8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11B8B-F490-422B-9A83-77BA04F88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3FAC2B-8CC3-48C2-9A68-959BA9CA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D23A-9F19-4003-B840-783DE329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3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509CD2-BAA2-4BA2-A7A7-E2571A097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1B327-F2FD-4434-8DCB-70126560B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49DFF-5638-40CB-BB65-C9903E68DA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D4029-F857-489C-AC48-AEB091E8D9E8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F2A61-1DDB-47E5-BE54-B49AC3D05C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C23DE-F099-46D5-A32E-831B119EA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8D23A-9F19-4003-B840-783DE329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2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2DA73-974B-4473-AD52-6BCA0512A1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723127"/>
          </a:xfrm>
        </p:spPr>
        <p:txBody>
          <a:bodyPr>
            <a:normAutofit/>
          </a:bodyPr>
          <a:lstStyle/>
          <a:p>
            <a:r>
              <a:rPr lang="en-US" b="1" dirty="0"/>
              <a:t>Welcome to the 2022 Annual Sweetwater Station HOA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CC9527-4844-475D-A4BE-4B3421AC9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07873"/>
            <a:ext cx="9144000" cy="2272144"/>
          </a:xfrm>
        </p:spPr>
        <p:txBody>
          <a:bodyPr>
            <a:normAutofit fontScale="25000" lnSpcReduction="20000"/>
          </a:bodyPr>
          <a:lstStyle/>
          <a:p>
            <a:endParaRPr lang="en-US" sz="4800" b="1" dirty="0"/>
          </a:p>
          <a:p>
            <a:r>
              <a:rPr lang="en-US" sz="9400" b="1" dirty="0"/>
              <a:t>The call to order will be made when a quorum is reached.  The requirement is 60 members in attendance.</a:t>
            </a:r>
          </a:p>
          <a:p>
            <a:r>
              <a:rPr lang="en-US" sz="9400" b="1" dirty="0"/>
              <a:t>If a quorum is not reached by 3:15pm, the meeting will be adjourned. </a:t>
            </a:r>
          </a:p>
          <a:p>
            <a:r>
              <a:rPr lang="en-US" sz="5800" dirty="0"/>
              <a:t>February 20, 2022</a:t>
            </a:r>
          </a:p>
          <a:p>
            <a:endParaRPr lang="en-US" sz="5800" dirty="0"/>
          </a:p>
        </p:txBody>
      </p:sp>
    </p:spTree>
    <p:extLst>
      <p:ext uri="{BB962C8B-B14F-4D97-AF65-F5344CB8AC3E}">
        <p14:creationId xmlns:p14="http://schemas.microsoft.com/office/powerpoint/2010/main" val="1923087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78A7167-3CF6-40FE-BCC4-E6AF5A9DA5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319717"/>
              </p:ext>
            </p:extLst>
          </p:nvPr>
        </p:nvGraphicFramePr>
        <p:xfrm>
          <a:off x="953187" y="0"/>
          <a:ext cx="10288006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Acrobat Document" r:id="rId3" imgW="24688657" imgH="16459200" progId="Acrobat.Document.DC">
                  <p:embed/>
                </p:oleObj>
              </mc:Choice>
              <mc:Fallback>
                <p:oleObj name="Acrobat Document" r:id="rId3" imgW="24688657" imgH="164592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3187" y="0"/>
                        <a:ext cx="10288006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466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81786-7D8A-4FE3-9771-444E0B6AF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/>
              <a:t>President’s Report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EE190-7057-4B59-BBF3-A6D27B916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Other highlights from 2021</a:t>
            </a:r>
          </a:p>
          <a:p>
            <a:r>
              <a:rPr lang="en-US" b="1" dirty="0"/>
              <a:t>Entry sign cleaned and repaired</a:t>
            </a:r>
          </a:p>
          <a:p>
            <a:r>
              <a:rPr lang="en-US" b="1" dirty="0"/>
              <a:t>Mailbox added</a:t>
            </a:r>
          </a:p>
          <a:p>
            <a:r>
              <a:rPr lang="en-US" b="1" dirty="0"/>
              <a:t>Began periodic newsletters</a:t>
            </a:r>
          </a:p>
          <a:p>
            <a:r>
              <a:rPr lang="en-US" b="1" dirty="0"/>
              <a:t>First ever community social event, 10/30/21</a:t>
            </a:r>
          </a:p>
          <a:p>
            <a:r>
              <a:rPr lang="en-US" b="1" dirty="0"/>
              <a:t>Landmark 24 presented plan for the back pond shoreline</a:t>
            </a:r>
          </a:p>
          <a:p>
            <a:r>
              <a:rPr lang="en-US" b="1" dirty="0"/>
              <a:t>Engaged CPA firm to conduct an audit to prepare for financing</a:t>
            </a:r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44274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81786-7D8A-4FE3-9771-444E0B6AF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/>
              <a:t>President’s Report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EE190-7057-4B59-BBF3-A6D27B916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Other highlights from 2021</a:t>
            </a:r>
          </a:p>
          <a:p>
            <a:r>
              <a:rPr lang="en-US" b="1" dirty="0"/>
              <a:t>Collections attorney has reduced AR by 30%</a:t>
            </a:r>
          </a:p>
          <a:p>
            <a:r>
              <a:rPr lang="en-US" b="1" dirty="0"/>
              <a:t>Attempted to obtain 501c4 status with the IRS</a:t>
            </a:r>
          </a:p>
          <a:p>
            <a:r>
              <a:rPr lang="en-US" b="1" dirty="0"/>
              <a:t>Email conversion from GoDaddy</a:t>
            </a:r>
          </a:p>
          <a:p>
            <a:r>
              <a:rPr lang="en-US" b="1" dirty="0"/>
              <a:t>Updated website to assist realtors and closing attorneys</a:t>
            </a:r>
          </a:p>
          <a:p>
            <a:r>
              <a:rPr lang="en-US" b="1" dirty="0"/>
              <a:t>Landmark 24 obtained additional land, projects another 42 homes</a:t>
            </a:r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28869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8AE33-3A55-49CE-B1AB-A8E5A88E2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890E64-FAF7-4628-8C9D-289ABC5DF1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113" y="0"/>
            <a:ext cx="10827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86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81786-7D8A-4FE3-9771-444E0B6AF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/>
              <a:t>President’s Report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EE190-7057-4B59-BBF3-A6D27B916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21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Goals for 2022</a:t>
            </a:r>
          </a:p>
          <a:p>
            <a:r>
              <a:rPr lang="en-US" b="1" dirty="0"/>
              <a:t>Still considering an announcement sign in the entry to improve communication to members</a:t>
            </a:r>
          </a:p>
          <a:p>
            <a:r>
              <a:rPr lang="en-US" b="1" dirty="0"/>
              <a:t>Working with water quality vendor to include the back pond</a:t>
            </a:r>
          </a:p>
          <a:p>
            <a:r>
              <a:rPr lang="en-US" b="1" dirty="0"/>
              <a:t>Continue work with General Contractor on amenities</a:t>
            </a:r>
          </a:p>
          <a:p>
            <a:r>
              <a:rPr lang="en-US" b="1" dirty="0"/>
              <a:t>Further reduce the AR</a:t>
            </a:r>
          </a:p>
          <a:p>
            <a:r>
              <a:rPr lang="en-US" b="1" dirty="0"/>
              <a:t>At least one social event again in 2022</a:t>
            </a:r>
          </a:p>
          <a:p>
            <a:r>
              <a:rPr lang="en-US" b="1" dirty="0"/>
              <a:t>Continue to work toward 501c4 status</a:t>
            </a:r>
          </a:p>
          <a:p>
            <a:r>
              <a:rPr lang="en-US" b="1" dirty="0"/>
              <a:t>Address deficiencies in our covenants, requires 70% of members</a:t>
            </a:r>
          </a:p>
          <a:p>
            <a:r>
              <a:rPr lang="en-US" b="1" dirty="0"/>
              <a:t>Will need volunteers to work through changes and get signatures</a:t>
            </a:r>
          </a:p>
          <a:p>
            <a:endParaRPr lang="en-US" b="1" dirty="0"/>
          </a:p>
          <a:p>
            <a:endParaRPr lang="en-US" b="1" dirty="0"/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10581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81786-7D8A-4FE3-9771-444E0B6AF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/>
              <a:t>President’s Report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EE190-7057-4B59-BBF3-A6D27B916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Reminders</a:t>
            </a:r>
          </a:p>
          <a:p>
            <a:r>
              <a:rPr lang="en-US" b="1" dirty="0"/>
              <a:t>Dues are assessed annually on April 1</a:t>
            </a:r>
            <a:r>
              <a:rPr lang="en-US" b="1" baseline="30000" dirty="0"/>
              <a:t>st</a:t>
            </a:r>
            <a:r>
              <a:rPr lang="en-US" b="1" dirty="0"/>
              <a:t>, due by April 30</a:t>
            </a:r>
            <a:r>
              <a:rPr lang="en-US" b="1" baseline="30000" dirty="0"/>
              <a:t>th</a:t>
            </a:r>
            <a:endParaRPr lang="en-US" b="1" dirty="0"/>
          </a:p>
          <a:p>
            <a:r>
              <a:rPr lang="en-US" b="1" dirty="0"/>
              <a:t>Interest begins to accrue if dues are late</a:t>
            </a:r>
          </a:p>
          <a:p>
            <a:r>
              <a:rPr lang="en-US" b="1" dirty="0"/>
              <a:t>ARC applications are required for any changes, additions, or repairs</a:t>
            </a:r>
          </a:p>
          <a:p>
            <a:r>
              <a:rPr lang="en-US" b="1" dirty="0"/>
              <a:t>ARC fees are only applicable for new construction, not repairs</a:t>
            </a:r>
          </a:p>
          <a:p>
            <a:r>
              <a:rPr lang="en-US" b="1" dirty="0"/>
              <a:t>City issues with streets, parking, speeding – Bob Dubois</a:t>
            </a:r>
          </a:p>
          <a:p>
            <a:r>
              <a:rPr lang="en-US" b="1" dirty="0"/>
              <a:t>We need more members to raise their voice to the City</a:t>
            </a:r>
          </a:p>
          <a:p>
            <a:endParaRPr lang="en-US" b="1" dirty="0"/>
          </a:p>
          <a:p>
            <a:endParaRPr lang="en-US" b="1" dirty="0"/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4983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81786-7D8A-4FE3-9771-444E0B6AF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EE190-7057-4B59-BBF3-A6D27B916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8800" b="1" dirty="0"/>
          </a:p>
          <a:p>
            <a:pPr marL="0" indent="0" algn="ctr">
              <a:buNone/>
            </a:pPr>
            <a:r>
              <a:rPr lang="en-US" sz="8800" b="1" dirty="0"/>
              <a:t>Treasurer’s Report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536247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657CA-869A-4382-B652-55ABE0DEE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Treasurer’s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EF921-7EC1-4EAC-9CB9-040A93734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Financials were presented at the annual meeting</a:t>
            </a:r>
          </a:p>
          <a:p>
            <a:r>
              <a:rPr lang="en-US" dirty="0"/>
              <a:t>Financial information is redacted </a:t>
            </a:r>
            <a:r>
              <a:rPr lang="en-US"/>
              <a:t>from the website</a:t>
            </a:r>
            <a:endParaRPr lang="en-US" dirty="0"/>
          </a:p>
          <a:p>
            <a:r>
              <a:rPr lang="en-US" dirty="0"/>
              <a:t>Financial information is available for any member upon request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240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657CA-869A-4382-B652-55ABE0DEE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New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EF921-7EC1-4EAC-9CB9-040A93734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 discussion</a:t>
            </a:r>
          </a:p>
        </p:txBody>
      </p:sp>
    </p:spTree>
    <p:extLst>
      <p:ext uri="{BB962C8B-B14F-4D97-AF65-F5344CB8AC3E}">
        <p14:creationId xmlns:p14="http://schemas.microsoft.com/office/powerpoint/2010/main" val="534067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6F084-FC41-4D62-AFFA-918AA0051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Election of Board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5C2F6-2ECF-4720-B56B-8DFD44029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Nominations from the floor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Introduction of the Nominees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Ballots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Announcements of the results</a:t>
            </a:r>
          </a:p>
        </p:txBody>
      </p:sp>
    </p:spTree>
    <p:extLst>
      <p:ext uri="{BB962C8B-B14F-4D97-AF65-F5344CB8AC3E}">
        <p14:creationId xmlns:p14="http://schemas.microsoft.com/office/powerpoint/2010/main" val="37074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67341-FDE3-49A8-A74A-D867871B2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37F07-657D-4176-9441-F745AE73F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I. Call to Order</a:t>
            </a:r>
          </a:p>
          <a:p>
            <a:r>
              <a:rPr lang="en-US" dirty="0"/>
              <a:t>II. Approval of Prior Meeting Minutes</a:t>
            </a:r>
          </a:p>
          <a:p>
            <a:r>
              <a:rPr lang="en-US" dirty="0"/>
              <a:t>III. Annual Reports</a:t>
            </a:r>
          </a:p>
          <a:p>
            <a:pPr lvl="1"/>
            <a:r>
              <a:rPr lang="en-US" dirty="0"/>
              <a:t>A. President’s Report</a:t>
            </a:r>
          </a:p>
          <a:p>
            <a:pPr lvl="1"/>
            <a:r>
              <a:rPr lang="en-US" dirty="0"/>
              <a:t>B. Treasurer’s Report</a:t>
            </a:r>
          </a:p>
          <a:p>
            <a:r>
              <a:rPr lang="en-US" dirty="0"/>
              <a:t>IV. Business</a:t>
            </a:r>
          </a:p>
          <a:p>
            <a:pPr lvl="1"/>
            <a:r>
              <a:rPr lang="en-US" dirty="0"/>
              <a:t>A. New Business</a:t>
            </a:r>
          </a:p>
          <a:p>
            <a:r>
              <a:rPr lang="en-US" dirty="0"/>
              <a:t>V. Election of Board Members</a:t>
            </a:r>
          </a:p>
          <a:p>
            <a:r>
              <a:rPr lang="en-US" dirty="0"/>
              <a:t>VI. Adjournment</a:t>
            </a:r>
          </a:p>
        </p:txBody>
      </p:sp>
    </p:spTree>
    <p:extLst>
      <p:ext uri="{BB962C8B-B14F-4D97-AF65-F5344CB8AC3E}">
        <p14:creationId xmlns:p14="http://schemas.microsoft.com/office/powerpoint/2010/main" val="1756610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D9B7E-1BF7-4D27-B76E-1109A6AD0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C7CD2-4ADF-4243-86E7-832713405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Adjournment</a:t>
            </a:r>
          </a:p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5400" dirty="0"/>
              <a:t>Thank you for attending the 2022 Annual Sweetwater Station HOA Meeting</a:t>
            </a:r>
          </a:p>
        </p:txBody>
      </p:sp>
    </p:spTree>
    <p:extLst>
      <p:ext uri="{BB962C8B-B14F-4D97-AF65-F5344CB8AC3E}">
        <p14:creationId xmlns:p14="http://schemas.microsoft.com/office/powerpoint/2010/main" val="506528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354FD-442A-4E01-9DF2-9A9308F1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3B510-82E6-47D6-B995-F4A564BE5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Call to Order</a:t>
            </a:r>
          </a:p>
          <a:p>
            <a:endParaRPr lang="en-US" sz="6600" dirty="0"/>
          </a:p>
          <a:p>
            <a:r>
              <a:rPr lang="en-US" sz="6600" dirty="0"/>
              <a:t>Approval of Prior 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583083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F93E4-5BCC-46D8-AD93-FE16F19C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Annual Meeting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2BCFF-3BCC-475F-B042-D0FE00C65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65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81786-7D8A-4FE3-9771-444E0B6AF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EE190-7057-4B59-BBF3-A6D27B916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8800" b="1" dirty="0"/>
          </a:p>
          <a:p>
            <a:pPr marL="0" indent="0" algn="ctr">
              <a:buNone/>
            </a:pPr>
            <a:r>
              <a:rPr lang="en-US" sz="8800" b="1" dirty="0"/>
              <a:t>President’s Report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471689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81786-7D8A-4FE3-9771-444E0B6AF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/>
              <a:t>President’s Report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EE190-7057-4B59-BBF3-A6D27B916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Board of Directors</a:t>
            </a:r>
          </a:p>
          <a:p>
            <a:r>
              <a:rPr lang="en-US" b="1" dirty="0"/>
              <a:t>Lost 3 directors in 2021, leaving only 6</a:t>
            </a:r>
          </a:p>
          <a:p>
            <a:r>
              <a:rPr lang="en-US" b="1" dirty="0"/>
              <a:t>4 expiring now</a:t>
            </a:r>
          </a:p>
          <a:p>
            <a:r>
              <a:rPr lang="en-US" b="1" dirty="0"/>
              <a:t>Elections today for 7 board members</a:t>
            </a:r>
          </a:p>
          <a:p>
            <a:r>
              <a:rPr lang="en-US" b="1" dirty="0"/>
              <a:t>New board will determine who fills the two seats with 1 year remaining on those terms</a:t>
            </a:r>
          </a:p>
          <a:p>
            <a:r>
              <a:rPr lang="en-US" b="1" dirty="0"/>
              <a:t>Would like to fill the ARC with other members, 2-5 members</a:t>
            </a:r>
          </a:p>
          <a:p>
            <a:endParaRPr lang="en-US" b="1" dirty="0"/>
          </a:p>
          <a:p>
            <a:endParaRPr lang="en-US" b="1" dirty="0"/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19940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81786-7D8A-4FE3-9771-444E0B6AF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President’s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EE190-7057-4B59-BBF3-A6D27B916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dirty="0"/>
              <a:t>Brief History of the HOA</a:t>
            </a:r>
          </a:p>
          <a:p>
            <a:r>
              <a:rPr lang="en-US" b="1" dirty="0"/>
              <a:t>Founded February 2004</a:t>
            </a:r>
          </a:p>
          <a:p>
            <a:r>
              <a:rPr lang="en-US" b="1" dirty="0"/>
              <a:t>Original developer left in 2010, board was created</a:t>
            </a:r>
          </a:p>
          <a:p>
            <a:r>
              <a:rPr lang="en-US" b="1" dirty="0"/>
              <a:t>Controlled by builders until 2017</a:t>
            </a:r>
          </a:p>
          <a:p>
            <a:r>
              <a:rPr lang="en-US" b="1" dirty="0"/>
              <a:t>2017 budget created a net operating loss</a:t>
            </a:r>
          </a:p>
          <a:p>
            <a:r>
              <a:rPr lang="en-US" b="1" dirty="0"/>
              <a:t>All management by volunteers to reduce costs</a:t>
            </a:r>
          </a:p>
          <a:p>
            <a:r>
              <a:rPr lang="en-US" b="1" dirty="0"/>
              <a:t>2018 amenities plan presented including increases to raise capital</a:t>
            </a:r>
          </a:p>
          <a:p>
            <a:r>
              <a:rPr lang="en-US" b="1" dirty="0"/>
              <a:t>2019 Landmark 24 agreed to participate in the plan</a:t>
            </a:r>
          </a:p>
          <a:p>
            <a:r>
              <a:rPr lang="en-US" b="1" dirty="0"/>
              <a:t>And then came COVID, paused a year on increases at $288</a:t>
            </a:r>
          </a:p>
          <a:p>
            <a:endParaRPr lang="en-US" sz="3600" b="1" dirty="0"/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87265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81786-7D8A-4FE3-9771-444E0B6AF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President’s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EE190-7057-4B59-BBF3-A6D27B916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90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Amenities Plan Update</a:t>
            </a:r>
          </a:p>
          <a:p>
            <a:r>
              <a:rPr lang="en-US" b="1" dirty="0"/>
              <a:t>2021 vote of membership to proceed with the plan</a:t>
            </a:r>
          </a:p>
          <a:p>
            <a:r>
              <a:rPr lang="en-US" b="1" dirty="0"/>
              <a:t>Dues increases each year until we are $600/year (2024 will be $597)</a:t>
            </a:r>
          </a:p>
          <a:p>
            <a:r>
              <a:rPr lang="en-US" b="1" dirty="0"/>
              <a:t>Architectural and engineering plans are complete</a:t>
            </a:r>
          </a:p>
          <a:p>
            <a:r>
              <a:rPr lang="en-US" b="1" dirty="0"/>
              <a:t>General Contractor has been engaged</a:t>
            </a:r>
          </a:p>
          <a:p>
            <a:r>
              <a:rPr lang="en-US" b="1" dirty="0"/>
              <a:t>Awaiting construction costs from the GC</a:t>
            </a:r>
          </a:p>
          <a:p>
            <a:r>
              <a:rPr lang="en-US" b="1" dirty="0"/>
              <a:t>Once we have figures, begin planning to phase and finance</a:t>
            </a:r>
          </a:p>
          <a:p>
            <a:r>
              <a:rPr lang="en-US" b="1" dirty="0"/>
              <a:t>Groundbreaking ASAP</a:t>
            </a:r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38724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657013-D524-4455-A4D6-F1A19125B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54" y="0"/>
            <a:ext cx="116064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91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5109</TotalTime>
  <Words>577</Words>
  <Application>Microsoft Office PowerPoint</Application>
  <PresentationFormat>Widescreen</PresentationFormat>
  <Paragraphs>114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Acrobat Document</vt:lpstr>
      <vt:lpstr>Welcome to the 2022 Annual Sweetwater Station HOA Meeting</vt:lpstr>
      <vt:lpstr>Today’s Agenda</vt:lpstr>
      <vt:lpstr>Agenda</vt:lpstr>
      <vt:lpstr>2021 Annual Meeting Minutes</vt:lpstr>
      <vt:lpstr>PowerPoint Presentation</vt:lpstr>
      <vt:lpstr>President’s Report</vt:lpstr>
      <vt:lpstr>President’s Report</vt:lpstr>
      <vt:lpstr>President’s Report</vt:lpstr>
      <vt:lpstr>PowerPoint Presentation</vt:lpstr>
      <vt:lpstr>PowerPoint Presentation</vt:lpstr>
      <vt:lpstr>President’s Report</vt:lpstr>
      <vt:lpstr>President’s Report</vt:lpstr>
      <vt:lpstr>PowerPoint Presentation</vt:lpstr>
      <vt:lpstr>President’s Report</vt:lpstr>
      <vt:lpstr>President’s Report</vt:lpstr>
      <vt:lpstr>PowerPoint Presentation</vt:lpstr>
      <vt:lpstr>Treasurer’s Report</vt:lpstr>
      <vt:lpstr>New Business</vt:lpstr>
      <vt:lpstr>Election of Board Members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2018 Annual Sweetwater Station HOA meeting!</dc:title>
  <dc:creator>Mark</dc:creator>
  <cp:lastModifiedBy>Kenneth Craven</cp:lastModifiedBy>
  <cp:revision>114</cp:revision>
  <dcterms:created xsi:type="dcterms:W3CDTF">2018-02-26T12:54:48Z</dcterms:created>
  <dcterms:modified xsi:type="dcterms:W3CDTF">2022-03-07T21:00:57Z</dcterms:modified>
</cp:coreProperties>
</file>