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9276-4390-4FA5-A577-332250F09F29}" type="datetimeFigureOut">
              <a:rPr lang="en-US" smtClean="0"/>
              <a:t>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DEA1-289E-42BD-882A-EA42E7ED48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9276-4390-4FA5-A577-332250F09F29}" type="datetimeFigureOut">
              <a:rPr lang="en-US" smtClean="0"/>
              <a:t>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DEA1-289E-42BD-882A-EA42E7ED48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9276-4390-4FA5-A577-332250F09F29}" type="datetimeFigureOut">
              <a:rPr lang="en-US" smtClean="0"/>
              <a:t>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DEA1-289E-42BD-882A-EA42E7ED48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9276-4390-4FA5-A577-332250F09F29}" type="datetimeFigureOut">
              <a:rPr lang="en-US" smtClean="0"/>
              <a:t>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DEA1-289E-42BD-882A-EA42E7ED48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9276-4390-4FA5-A577-332250F09F29}" type="datetimeFigureOut">
              <a:rPr lang="en-US" smtClean="0"/>
              <a:t>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DEA1-289E-42BD-882A-EA42E7ED48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9276-4390-4FA5-A577-332250F09F29}" type="datetimeFigureOut">
              <a:rPr lang="en-US" smtClean="0"/>
              <a:t>1/24/2011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DEA1-289E-42BD-882A-EA42E7ED48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9276-4390-4FA5-A577-332250F09F29}" type="datetimeFigureOut">
              <a:rPr lang="en-US" smtClean="0"/>
              <a:t>1/24/2011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DEA1-289E-42BD-882A-EA42E7ED48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9276-4390-4FA5-A577-332250F09F29}" type="datetimeFigureOut">
              <a:rPr lang="en-US" smtClean="0"/>
              <a:t>1/24/2011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DEA1-289E-42BD-882A-EA42E7ED48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9276-4390-4FA5-A577-332250F09F29}" type="datetimeFigureOut">
              <a:rPr lang="en-US" smtClean="0"/>
              <a:t>1/24/2011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DEA1-289E-42BD-882A-EA42E7ED48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9276-4390-4FA5-A577-332250F09F29}" type="datetimeFigureOut">
              <a:rPr lang="en-US" smtClean="0"/>
              <a:t>1/24/2011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DEA1-289E-42BD-882A-EA42E7ED48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9276-4390-4FA5-A577-332250F09F29}" type="datetimeFigureOut">
              <a:rPr lang="en-US" smtClean="0"/>
              <a:t>1/24/2011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DEA1-289E-42BD-882A-EA42E7ED48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99276-4390-4FA5-A577-332250F09F29}" type="datetimeFigureOut">
              <a:rPr lang="en-US" smtClean="0"/>
              <a:t>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2DEA1-289E-42BD-882A-EA42E7ED489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Aristotle and Aquinas on Politics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Craig Vincent Mitchell, PhD</a:t>
            </a:r>
          </a:p>
          <a:p>
            <a:r>
              <a:rPr lang="en-US" dirty="0" smtClean="0"/>
              <a:t>Assistant Professor of Christian Ethics</a:t>
            </a:r>
          </a:p>
          <a:p>
            <a:r>
              <a:rPr lang="en-US" dirty="0" smtClean="0"/>
              <a:t>Southwestern Baptist Theological Seminary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Aristotle</a:t>
            </a:r>
            <a:endParaRPr lang="en-US" dirty="0"/>
          </a:p>
        </p:txBody>
      </p:sp>
      <p:pic>
        <p:nvPicPr>
          <p:cNvPr id="8" name="Content Placeholder 7" descr="aristotle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143000" y="2286000"/>
            <a:ext cx="2895600" cy="3657600"/>
          </a:xfrm>
        </p:spPr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Aquinas</a:t>
            </a:r>
            <a:endParaRPr lang="en-US" dirty="0"/>
          </a:p>
        </p:txBody>
      </p:sp>
      <p:pic>
        <p:nvPicPr>
          <p:cNvPr id="9" name="Content Placeholder 8" descr="St-thomas-aquinas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369396" y="2174875"/>
            <a:ext cx="2593033" cy="395128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Both are great men and great scholars</a:t>
            </a:r>
          </a:p>
          <a:p>
            <a:r>
              <a:rPr lang="en-US" dirty="0" smtClean="0"/>
              <a:t>Aristotle was a student of Plato</a:t>
            </a:r>
          </a:p>
          <a:p>
            <a:r>
              <a:rPr lang="en-US" dirty="0" smtClean="0"/>
              <a:t>Thomas Aquinas combined the ideas of Augustine’s theology with Aristotle’s philosophy.</a:t>
            </a:r>
          </a:p>
          <a:p>
            <a:r>
              <a:rPr lang="en-US" dirty="0" smtClean="0"/>
              <a:t>Aquinas also wrote commentaries on many of Aristotle’s works</a:t>
            </a:r>
          </a:p>
          <a:p>
            <a:r>
              <a:rPr lang="en-US" dirty="0" smtClean="0"/>
              <a:t>One of the commentaries was on Aristotle’s </a:t>
            </a:r>
            <a:r>
              <a:rPr lang="en-US" b="1" i="1" dirty="0" smtClean="0"/>
              <a:t>Politics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The Politics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Aristotle argued that man is a more social creature than even the bees, because man can communicate far greater than the bees.</a:t>
            </a:r>
          </a:p>
          <a:p>
            <a:r>
              <a:rPr lang="en-US" dirty="0" smtClean="0"/>
              <a:t>The city (Greek: </a:t>
            </a:r>
            <a:r>
              <a:rPr lang="en-US" i="1" dirty="0" smtClean="0"/>
              <a:t>polis</a:t>
            </a:r>
            <a:r>
              <a:rPr lang="en-US" dirty="0" smtClean="0"/>
              <a:t>) is natural to men. First there are families, then clans  and finally the city.</a:t>
            </a:r>
          </a:p>
          <a:p>
            <a:r>
              <a:rPr lang="en-US" dirty="0" smtClean="0"/>
              <a:t>Man is complete in the city, because the whole comes before the parts.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Aristotle on Virtues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Aristotle argued that just as there is the cardinal virtues for a man, that there are civic virtues for a community leader.</a:t>
            </a:r>
          </a:p>
          <a:p>
            <a:r>
              <a:rPr lang="en-US" dirty="0" smtClean="0"/>
              <a:t>The cardinal virtues include, justice, wisdom, courage, and temperance.</a:t>
            </a:r>
          </a:p>
          <a:p>
            <a:r>
              <a:rPr lang="en-US" dirty="0" smtClean="0"/>
              <a:t>The civic virtues include: magnanimity, </a:t>
            </a:r>
          </a:p>
          <a:p>
            <a:r>
              <a:rPr lang="en-US" dirty="0" smtClean="0"/>
              <a:t>For Aristotle, one can be a good civic leader without being a good man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civic leader is concerned  for the common good.</a:t>
            </a:r>
          </a:p>
          <a:p>
            <a:r>
              <a:rPr lang="en-US" dirty="0" smtClean="0"/>
              <a:t>The common good is justice</a:t>
            </a:r>
          </a:p>
          <a:p>
            <a:r>
              <a:rPr lang="en-US" dirty="0" smtClean="0"/>
              <a:t>Justice is giving every man what is due to him</a:t>
            </a:r>
          </a:p>
          <a:p>
            <a:r>
              <a:rPr lang="en-US" dirty="0" smtClean="0"/>
              <a:t>Justice is a virtue that all men need an extra helping of.</a:t>
            </a:r>
          </a:p>
          <a:p>
            <a:r>
              <a:rPr lang="en-US" dirty="0" smtClean="0"/>
              <a:t>Justice is righteousness in the social order.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Thomas Aquinas believed that one cannot be a good civic leader without being a good man</a:t>
            </a:r>
          </a:p>
          <a:p>
            <a:r>
              <a:rPr lang="en-US" dirty="0" smtClean="0"/>
              <a:t>Aquinas changed the definition of </a:t>
            </a:r>
            <a:r>
              <a:rPr lang="en-US" dirty="0" err="1" smtClean="0"/>
              <a:t>magnamity</a:t>
            </a:r>
            <a:r>
              <a:rPr lang="en-US" dirty="0" smtClean="0"/>
              <a:t> so that it was in accordance with Christianity</a:t>
            </a:r>
          </a:p>
          <a:p>
            <a:r>
              <a:rPr lang="en-US" dirty="0" smtClean="0"/>
              <a:t>Aquinas also had a problem with the virtue of magnanimity</a:t>
            </a:r>
          </a:p>
          <a:p>
            <a:r>
              <a:rPr lang="en-US" dirty="0" smtClean="0"/>
              <a:t>Aquinas </a:t>
            </a:r>
            <a:r>
              <a:rPr lang="en-US" dirty="0" err="1" smtClean="0"/>
              <a:t>ar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281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Aristotle and Aquinas on Politics</vt:lpstr>
      <vt:lpstr>Comparison</vt:lpstr>
      <vt:lpstr>Comparisons</vt:lpstr>
      <vt:lpstr>The Politics</vt:lpstr>
      <vt:lpstr>Aristotle on Virtues</vt:lpstr>
      <vt:lpstr>Slide 6</vt:lpstr>
      <vt:lpstr>Slide 7</vt:lpstr>
    </vt:vector>
  </TitlesOfParts>
  <Company>SWBTS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Aristotle and Aquinas on Politics</dc:title>
  <dc:creator>cmitchell</dc:creator>
  <cp:lastModifiedBy>cmitchell</cp:lastModifiedBy>
  <cp:revision>6</cp:revision>
  <dcterms:created xsi:type="dcterms:W3CDTF">2011-01-24T22:34:55Z</dcterms:created>
  <dcterms:modified xsi:type="dcterms:W3CDTF">2011-01-24T23:26:47Z</dcterms:modified>
</cp:coreProperties>
</file>