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71" r:id="rId3"/>
    <p:sldId id="257" r:id="rId4"/>
    <p:sldId id="277" r:id="rId5"/>
    <p:sldId id="279" r:id="rId6"/>
    <p:sldId id="278" r:id="rId7"/>
    <p:sldId id="266" r:id="rId8"/>
    <p:sldId id="267" r:id="rId9"/>
    <p:sldId id="262" r:id="rId10"/>
    <p:sldId id="259" r:id="rId11"/>
    <p:sldId id="263" r:id="rId12"/>
    <p:sldId id="270" r:id="rId13"/>
    <p:sldId id="260" r:id="rId14"/>
    <p:sldId id="268" r:id="rId15"/>
    <p:sldId id="261" r:id="rId16"/>
    <p:sldId id="265" r:id="rId17"/>
    <p:sldId id="269"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27" d="100"/>
          <a:sy n="27" d="100"/>
        </p:scale>
        <p:origin x="-135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7FF817-AD37-4A26-9AB6-67D0A1D3DFE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E505C331-0F0A-470C-8018-175683759AB8}">
      <dgm:prSet phldrT="[Text]"/>
      <dgm:spPr/>
      <dgm:t>
        <a:bodyPr/>
        <a:lstStyle/>
        <a:p>
          <a:r>
            <a:rPr lang="en-US" dirty="0" smtClean="0"/>
            <a:t>Virtues</a:t>
          </a:r>
        </a:p>
        <a:p>
          <a:r>
            <a:rPr lang="en-US" b="1" i="1" dirty="0" err="1" smtClean="0"/>
            <a:t>Phronesis</a:t>
          </a:r>
          <a:endParaRPr lang="en-US" b="1" i="1" dirty="0"/>
        </a:p>
      </dgm:t>
    </dgm:pt>
    <dgm:pt modelId="{ECE1F2FD-7589-473B-A672-CDC4320348D2}" type="parTrans" cxnId="{70ECC0B6-311C-4655-8787-FB214465ABAF}">
      <dgm:prSet/>
      <dgm:spPr/>
      <dgm:t>
        <a:bodyPr/>
        <a:lstStyle/>
        <a:p>
          <a:endParaRPr lang="en-US"/>
        </a:p>
      </dgm:t>
    </dgm:pt>
    <dgm:pt modelId="{A07DA771-868F-4608-93DD-83F84F569890}" type="sibTrans" cxnId="{70ECC0B6-311C-4655-8787-FB214465ABAF}">
      <dgm:prSet/>
      <dgm:spPr/>
      <dgm:t>
        <a:bodyPr/>
        <a:lstStyle/>
        <a:p>
          <a:endParaRPr lang="en-US"/>
        </a:p>
      </dgm:t>
    </dgm:pt>
    <dgm:pt modelId="{7D06D454-E845-454E-8951-ECBE3EFCF7D0}">
      <dgm:prSet phldrT="[Text]"/>
      <dgm:spPr/>
      <dgm:t>
        <a:bodyPr/>
        <a:lstStyle/>
        <a:p>
          <a:r>
            <a:rPr lang="en-US" dirty="0" smtClean="0"/>
            <a:t>Cardinal</a:t>
          </a:r>
          <a:endParaRPr lang="en-US" dirty="0"/>
        </a:p>
      </dgm:t>
    </dgm:pt>
    <dgm:pt modelId="{4DB7000D-7ADF-48B0-B603-031893EBC0AB}" type="parTrans" cxnId="{7BB371E8-12CC-4990-88E7-09AD740F62EF}">
      <dgm:prSet/>
      <dgm:spPr/>
      <dgm:t>
        <a:bodyPr/>
        <a:lstStyle/>
        <a:p>
          <a:endParaRPr lang="en-US"/>
        </a:p>
      </dgm:t>
    </dgm:pt>
    <dgm:pt modelId="{4522E7CF-1F37-4C50-966A-C7DAE13DC8A5}" type="sibTrans" cxnId="{7BB371E8-12CC-4990-88E7-09AD740F62EF}">
      <dgm:prSet/>
      <dgm:spPr/>
      <dgm:t>
        <a:bodyPr/>
        <a:lstStyle/>
        <a:p>
          <a:endParaRPr lang="en-US"/>
        </a:p>
      </dgm:t>
    </dgm:pt>
    <dgm:pt modelId="{0736F1D6-3435-425C-9CBE-5CB40862C528}">
      <dgm:prSet phldrT="[Text]"/>
      <dgm:spPr/>
      <dgm:t>
        <a:bodyPr/>
        <a:lstStyle/>
        <a:p>
          <a:r>
            <a:rPr lang="en-US" dirty="0" smtClean="0"/>
            <a:t>Civic</a:t>
          </a:r>
          <a:endParaRPr lang="en-US" dirty="0"/>
        </a:p>
      </dgm:t>
    </dgm:pt>
    <dgm:pt modelId="{79DE4B33-0236-47AC-9157-23806CEDF26A}" type="parTrans" cxnId="{5C3EB330-7E6C-48F0-B3EB-2AC14C5D5B17}">
      <dgm:prSet/>
      <dgm:spPr/>
      <dgm:t>
        <a:bodyPr/>
        <a:lstStyle/>
        <a:p>
          <a:endParaRPr lang="en-US"/>
        </a:p>
      </dgm:t>
    </dgm:pt>
    <dgm:pt modelId="{A4DDA95A-34F5-4243-87F7-57CBAF5882C5}" type="sibTrans" cxnId="{5C3EB330-7E6C-48F0-B3EB-2AC14C5D5B17}">
      <dgm:prSet/>
      <dgm:spPr/>
      <dgm:t>
        <a:bodyPr/>
        <a:lstStyle/>
        <a:p>
          <a:endParaRPr lang="en-US"/>
        </a:p>
      </dgm:t>
    </dgm:pt>
    <dgm:pt modelId="{CB7C7B4E-9B59-4280-9DF8-7F8E3326257C}">
      <dgm:prSet phldrT="[Text]"/>
      <dgm:spPr/>
      <dgm:t>
        <a:bodyPr/>
        <a:lstStyle/>
        <a:p>
          <a:r>
            <a:rPr lang="en-US" dirty="0" smtClean="0"/>
            <a:t>Intellectual</a:t>
          </a:r>
          <a:endParaRPr lang="en-US" dirty="0"/>
        </a:p>
      </dgm:t>
    </dgm:pt>
    <dgm:pt modelId="{BEDEDD6B-2E1F-45E1-9C42-01222ECC2F7A}" type="parTrans" cxnId="{78F40E45-ED5F-40FD-9DA4-20DFC199C508}">
      <dgm:prSet/>
      <dgm:spPr/>
      <dgm:t>
        <a:bodyPr/>
        <a:lstStyle/>
        <a:p>
          <a:endParaRPr lang="en-US"/>
        </a:p>
      </dgm:t>
    </dgm:pt>
    <dgm:pt modelId="{B743321F-584E-4B6C-AAC7-B68BE01FF239}" type="sibTrans" cxnId="{78F40E45-ED5F-40FD-9DA4-20DFC199C508}">
      <dgm:prSet/>
      <dgm:spPr/>
      <dgm:t>
        <a:bodyPr/>
        <a:lstStyle/>
        <a:p>
          <a:endParaRPr lang="en-US"/>
        </a:p>
      </dgm:t>
    </dgm:pt>
    <dgm:pt modelId="{38A8D743-0A60-4516-8846-35D72D835E7B}" type="pres">
      <dgm:prSet presAssocID="{857FF817-AD37-4A26-9AB6-67D0A1D3DFEF}" presName="hierChild1" presStyleCnt="0">
        <dgm:presLayoutVars>
          <dgm:orgChart val="1"/>
          <dgm:chPref val="1"/>
          <dgm:dir/>
          <dgm:animOne val="branch"/>
          <dgm:animLvl val="lvl"/>
          <dgm:resizeHandles/>
        </dgm:presLayoutVars>
      </dgm:prSet>
      <dgm:spPr/>
      <dgm:t>
        <a:bodyPr/>
        <a:lstStyle/>
        <a:p>
          <a:endParaRPr lang="en-US"/>
        </a:p>
      </dgm:t>
    </dgm:pt>
    <dgm:pt modelId="{C2AF0178-15B4-4711-9D56-D68A7ECFC7BE}" type="pres">
      <dgm:prSet presAssocID="{E505C331-0F0A-470C-8018-175683759AB8}" presName="hierRoot1" presStyleCnt="0">
        <dgm:presLayoutVars>
          <dgm:hierBranch val="init"/>
        </dgm:presLayoutVars>
      </dgm:prSet>
      <dgm:spPr/>
    </dgm:pt>
    <dgm:pt modelId="{7A9973C8-B4DD-4B84-94BA-873A7579BCA9}" type="pres">
      <dgm:prSet presAssocID="{E505C331-0F0A-470C-8018-175683759AB8}" presName="rootComposite1" presStyleCnt="0"/>
      <dgm:spPr/>
    </dgm:pt>
    <dgm:pt modelId="{D92BA6D3-32F2-4CD1-8EAA-4D26F0CC5EF5}" type="pres">
      <dgm:prSet presAssocID="{E505C331-0F0A-470C-8018-175683759AB8}" presName="rootText1" presStyleLbl="node0" presStyleIdx="0" presStyleCnt="1">
        <dgm:presLayoutVars>
          <dgm:chPref val="3"/>
        </dgm:presLayoutVars>
      </dgm:prSet>
      <dgm:spPr/>
      <dgm:t>
        <a:bodyPr/>
        <a:lstStyle/>
        <a:p>
          <a:endParaRPr lang="en-US"/>
        </a:p>
      </dgm:t>
    </dgm:pt>
    <dgm:pt modelId="{F064C9D3-199E-4595-ABC7-C790437E1C34}" type="pres">
      <dgm:prSet presAssocID="{E505C331-0F0A-470C-8018-175683759AB8}" presName="rootConnector1" presStyleLbl="node1" presStyleIdx="0" presStyleCnt="0"/>
      <dgm:spPr/>
      <dgm:t>
        <a:bodyPr/>
        <a:lstStyle/>
        <a:p>
          <a:endParaRPr lang="en-US"/>
        </a:p>
      </dgm:t>
    </dgm:pt>
    <dgm:pt modelId="{B7ABA18F-8796-4E48-B0F6-9162F4F0548D}" type="pres">
      <dgm:prSet presAssocID="{E505C331-0F0A-470C-8018-175683759AB8}" presName="hierChild2" presStyleCnt="0"/>
      <dgm:spPr/>
    </dgm:pt>
    <dgm:pt modelId="{B2974D3A-1E57-4CD7-A163-08183ED2312E}" type="pres">
      <dgm:prSet presAssocID="{4DB7000D-7ADF-48B0-B603-031893EBC0AB}" presName="Name37" presStyleLbl="parChTrans1D2" presStyleIdx="0" presStyleCnt="3"/>
      <dgm:spPr/>
      <dgm:t>
        <a:bodyPr/>
        <a:lstStyle/>
        <a:p>
          <a:endParaRPr lang="en-US"/>
        </a:p>
      </dgm:t>
    </dgm:pt>
    <dgm:pt modelId="{A1245EF5-5733-4314-AAFB-BEA37295129D}" type="pres">
      <dgm:prSet presAssocID="{7D06D454-E845-454E-8951-ECBE3EFCF7D0}" presName="hierRoot2" presStyleCnt="0">
        <dgm:presLayoutVars>
          <dgm:hierBranch val="init"/>
        </dgm:presLayoutVars>
      </dgm:prSet>
      <dgm:spPr/>
    </dgm:pt>
    <dgm:pt modelId="{D7850A12-373C-4C9B-AFF7-D4A6684A3E2C}" type="pres">
      <dgm:prSet presAssocID="{7D06D454-E845-454E-8951-ECBE3EFCF7D0}" presName="rootComposite" presStyleCnt="0"/>
      <dgm:spPr/>
    </dgm:pt>
    <dgm:pt modelId="{3CAB1D0F-5270-4466-8585-EA0DA0CB2B83}" type="pres">
      <dgm:prSet presAssocID="{7D06D454-E845-454E-8951-ECBE3EFCF7D0}" presName="rootText" presStyleLbl="node2" presStyleIdx="0" presStyleCnt="3">
        <dgm:presLayoutVars>
          <dgm:chPref val="3"/>
        </dgm:presLayoutVars>
      </dgm:prSet>
      <dgm:spPr/>
      <dgm:t>
        <a:bodyPr/>
        <a:lstStyle/>
        <a:p>
          <a:endParaRPr lang="en-US"/>
        </a:p>
      </dgm:t>
    </dgm:pt>
    <dgm:pt modelId="{8161F72C-328A-4654-886F-6FC9528B87CD}" type="pres">
      <dgm:prSet presAssocID="{7D06D454-E845-454E-8951-ECBE3EFCF7D0}" presName="rootConnector" presStyleLbl="node2" presStyleIdx="0" presStyleCnt="3"/>
      <dgm:spPr/>
      <dgm:t>
        <a:bodyPr/>
        <a:lstStyle/>
        <a:p>
          <a:endParaRPr lang="en-US"/>
        </a:p>
      </dgm:t>
    </dgm:pt>
    <dgm:pt modelId="{5BD6B889-8C4F-41A2-A89F-22B108C135AD}" type="pres">
      <dgm:prSet presAssocID="{7D06D454-E845-454E-8951-ECBE3EFCF7D0}" presName="hierChild4" presStyleCnt="0"/>
      <dgm:spPr/>
    </dgm:pt>
    <dgm:pt modelId="{D2941130-428B-4DD5-ACB8-6F78D5A056A6}" type="pres">
      <dgm:prSet presAssocID="{7D06D454-E845-454E-8951-ECBE3EFCF7D0}" presName="hierChild5" presStyleCnt="0"/>
      <dgm:spPr/>
    </dgm:pt>
    <dgm:pt modelId="{5C11A987-0D77-4685-B488-8D45155CAAAB}" type="pres">
      <dgm:prSet presAssocID="{79DE4B33-0236-47AC-9157-23806CEDF26A}" presName="Name37" presStyleLbl="parChTrans1D2" presStyleIdx="1" presStyleCnt="3"/>
      <dgm:spPr/>
      <dgm:t>
        <a:bodyPr/>
        <a:lstStyle/>
        <a:p>
          <a:endParaRPr lang="en-US"/>
        </a:p>
      </dgm:t>
    </dgm:pt>
    <dgm:pt modelId="{FE465C6C-D1EB-4578-911E-6C7A4247A7F6}" type="pres">
      <dgm:prSet presAssocID="{0736F1D6-3435-425C-9CBE-5CB40862C528}" presName="hierRoot2" presStyleCnt="0">
        <dgm:presLayoutVars>
          <dgm:hierBranch val="init"/>
        </dgm:presLayoutVars>
      </dgm:prSet>
      <dgm:spPr/>
    </dgm:pt>
    <dgm:pt modelId="{2D06AB3F-EAAE-4C20-A95A-0B55FCC210B9}" type="pres">
      <dgm:prSet presAssocID="{0736F1D6-3435-425C-9CBE-5CB40862C528}" presName="rootComposite" presStyleCnt="0"/>
      <dgm:spPr/>
    </dgm:pt>
    <dgm:pt modelId="{680515E7-0A8F-4069-8C50-5160ADFF3FBF}" type="pres">
      <dgm:prSet presAssocID="{0736F1D6-3435-425C-9CBE-5CB40862C528}" presName="rootText" presStyleLbl="node2" presStyleIdx="1" presStyleCnt="3">
        <dgm:presLayoutVars>
          <dgm:chPref val="3"/>
        </dgm:presLayoutVars>
      </dgm:prSet>
      <dgm:spPr/>
      <dgm:t>
        <a:bodyPr/>
        <a:lstStyle/>
        <a:p>
          <a:endParaRPr lang="en-US"/>
        </a:p>
      </dgm:t>
    </dgm:pt>
    <dgm:pt modelId="{2681ECC6-C08C-4283-BB07-D695A4768E86}" type="pres">
      <dgm:prSet presAssocID="{0736F1D6-3435-425C-9CBE-5CB40862C528}" presName="rootConnector" presStyleLbl="node2" presStyleIdx="1" presStyleCnt="3"/>
      <dgm:spPr/>
      <dgm:t>
        <a:bodyPr/>
        <a:lstStyle/>
        <a:p>
          <a:endParaRPr lang="en-US"/>
        </a:p>
      </dgm:t>
    </dgm:pt>
    <dgm:pt modelId="{A626EE5D-7347-4112-A1A0-104A9679D675}" type="pres">
      <dgm:prSet presAssocID="{0736F1D6-3435-425C-9CBE-5CB40862C528}" presName="hierChild4" presStyleCnt="0"/>
      <dgm:spPr/>
    </dgm:pt>
    <dgm:pt modelId="{F2C71AE0-DE2C-4EDC-8428-FD474C28BDD5}" type="pres">
      <dgm:prSet presAssocID="{0736F1D6-3435-425C-9CBE-5CB40862C528}" presName="hierChild5" presStyleCnt="0"/>
      <dgm:spPr/>
    </dgm:pt>
    <dgm:pt modelId="{9878FDC2-115A-4436-B9FC-A69AE208ED31}" type="pres">
      <dgm:prSet presAssocID="{BEDEDD6B-2E1F-45E1-9C42-01222ECC2F7A}" presName="Name37" presStyleLbl="parChTrans1D2" presStyleIdx="2" presStyleCnt="3"/>
      <dgm:spPr/>
      <dgm:t>
        <a:bodyPr/>
        <a:lstStyle/>
        <a:p>
          <a:endParaRPr lang="en-US"/>
        </a:p>
      </dgm:t>
    </dgm:pt>
    <dgm:pt modelId="{159DB93C-AE86-4D31-B75E-9E3E63BFB691}" type="pres">
      <dgm:prSet presAssocID="{CB7C7B4E-9B59-4280-9DF8-7F8E3326257C}" presName="hierRoot2" presStyleCnt="0">
        <dgm:presLayoutVars>
          <dgm:hierBranch val="init"/>
        </dgm:presLayoutVars>
      </dgm:prSet>
      <dgm:spPr/>
    </dgm:pt>
    <dgm:pt modelId="{6D3843A9-FDC3-4036-80FB-822C058D31FD}" type="pres">
      <dgm:prSet presAssocID="{CB7C7B4E-9B59-4280-9DF8-7F8E3326257C}" presName="rootComposite" presStyleCnt="0"/>
      <dgm:spPr/>
    </dgm:pt>
    <dgm:pt modelId="{0741B575-6C83-4E33-9C63-7030ACC3CA41}" type="pres">
      <dgm:prSet presAssocID="{CB7C7B4E-9B59-4280-9DF8-7F8E3326257C}" presName="rootText" presStyleLbl="node2" presStyleIdx="2" presStyleCnt="3">
        <dgm:presLayoutVars>
          <dgm:chPref val="3"/>
        </dgm:presLayoutVars>
      </dgm:prSet>
      <dgm:spPr/>
      <dgm:t>
        <a:bodyPr/>
        <a:lstStyle/>
        <a:p>
          <a:endParaRPr lang="en-US"/>
        </a:p>
      </dgm:t>
    </dgm:pt>
    <dgm:pt modelId="{4F4BF576-423A-4358-AED8-F3050622BA07}" type="pres">
      <dgm:prSet presAssocID="{CB7C7B4E-9B59-4280-9DF8-7F8E3326257C}" presName="rootConnector" presStyleLbl="node2" presStyleIdx="2" presStyleCnt="3"/>
      <dgm:spPr/>
      <dgm:t>
        <a:bodyPr/>
        <a:lstStyle/>
        <a:p>
          <a:endParaRPr lang="en-US"/>
        </a:p>
      </dgm:t>
    </dgm:pt>
    <dgm:pt modelId="{DCF03361-5F31-4F82-B0D5-CA950076617D}" type="pres">
      <dgm:prSet presAssocID="{CB7C7B4E-9B59-4280-9DF8-7F8E3326257C}" presName="hierChild4" presStyleCnt="0"/>
      <dgm:spPr/>
    </dgm:pt>
    <dgm:pt modelId="{F4F60D97-53D4-4B43-9B31-D9AC6F660DB0}" type="pres">
      <dgm:prSet presAssocID="{CB7C7B4E-9B59-4280-9DF8-7F8E3326257C}" presName="hierChild5" presStyleCnt="0"/>
      <dgm:spPr/>
    </dgm:pt>
    <dgm:pt modelId="{6C3F9103-7928-4AD0-BB29-33CAD65692A4}" type="pres">
      <dgm:prSet presAssocID="{E505C331-0F0A-470C-8018-175683759AB8}" presName="hierChild3" presStyleCnt="0"/>
      <dgm:spPr/>
    </dgm:pt>
  </dgm:ptLst>
  <dgm:cxnLst>
    <dgm:cxn modelId="{D2ACE7BC-DC3C-408F-8AAB-71DFB4A912F6}" type="presOf" srcId="{7D06D454-E845-454E-8951-ECBE3EFCF7D0}" destId="{8161F72C-328A-4654-886F-6FC9528B87CD}" srcOrd="1" destOrd="0" presId="urn:microsoft.com/office/officeart/2005/8/layout/orgChart1"/>
    <dgm:cxn modelId="{91232E4D-66F5-4BFD-9662-E93A5A402333}" type="presOf" srcId="{0736F1D6-3435-425C-9CBE-5CB40862C528}" destId="{2681ECC6-C08C-4283-BB07-D695A4768E86}" srcOrd="1" destOrd="0" presId="urn:microsoft.com/office/officeart/2005/8/layout/orgChart1"/>
    <dgm:cxn modelId="{C34126EB-2963-424D-B542-D7CA8989B8C4}" type="presOf" srcId="{7D06D454-E845-454E-8951-ECBE3EFCF7D0}" destId="{3CAB1D0F-5270-4466-8585-EA0DA0CB2B83}" srcOrd="0" destOrd="0" presId="urn:microsoft.com/office/officeart/2005/8/layout/orgChart1"/>
    <dgm:cxn modelId="{78F40E45-ED5F-40FD-9DA4-20DFC199C508}" srcId="{E505C331-0F0A-470C-8018-175683759AB8}" destId="{CB7C7B4E-9B59-4280-9DF8-7F8E3326257C}" srcOrd="2" destOrd="0" parTransId="{BEDEDD6B-2E1F-45E1-9C42-01222ECC2F7A}" sibTransId="{B743321F-584E-4B6C-AAC7-B68BE01FF239}"/>
    <dgm:cxn modelId="{42FDA53C-F52D-4BF4-BE44-2DE8453FB899}" type="presOf" srcId="{BEDEDD6B-2E1F-45E1-9C42-01222ECC2F7A}" destId="{9878FDC2-115A-4436-B9FC-A69AE208ED31}" srcOrd="0" destOrd="0" presId="urn:microsoft.com/office/officeart/2005/8/layout/orgChart1"/>
    <dgm:cxn modelId="{5C3EB330-7E6C-48F0-B3EB-2AC14C5D5B17}" srcId="{E505C331-0F0A-470C-8018-175683759AB8}" destId="{0736F1D6-3435-425C-9CBE-5CB40862C528}" srcOrd="1" destOrd="0" parTransId="{79DE4B33-0236-47AC-9157-23806CEDF26A}" sibTransId="{A4DDA95A-34F5-4243-87F7-57CBAF5882C5}"/>
    <dgm:cxn modelId="{42A54371-2D5E-4361-9842-95C353A621A0}" type="presOf" srcId="{E505C331-0F0A-470C-8018-175683759AB8}" destId="{D92BA6D3-32F2-4CD1-8EAA-4D26F0CC5EF5}" srcOrd="0" destOrd="0" presId="urn:microsoft.com/office/officeart/2005/8/layout/orgChart1"/>
    <dgm:cxn modelId="{1BAF7E85-88E2-49FB-9850-3E7A3A999DB1}" type="presOf" srcId="{4DB7000D-7ADF-48B0-B603-031893EBC0AB}" destId="{B2974D3A-1E57-4CD7-A163-08183ED2312E}" srcOrd="0" destOrd="0" presId="urn:microsoft.com/office/officeart/2005/8/layout/orgChart1"/>
    <dgm:cxn modelId="{A86627EE-6387-4EBF-9A8B-1D7A53F7CA69}" type="presOf" srcId="{CB7C7B4E-9B59-4280-9DF8-7F8E3326257C}" destId="{0741B575-6C83-4E33-9C63-7030ACC3CA41}" srcOrd="0" destOrd="0" presId="urn:microsoft.com/office/officeart/2005/8/layout/orgChart1"/>
    <dgm:cxn modelId="{70ECC0B6-311C-4655-8787-FB214465ABAF}" srcId="{857FF817-AD37-4A26-9AB6-67D0A1D3DFEF}" destId="{E505C331-0F0A-470C-8018-175683759AB8}" srcOrd="0" destOrd="0" parTransId="{ECE1F2FD-7589-473B-A672-CDC4320348D2}" sibTransId="{A07DA771-868F-4608-93DD-83F84F569890}"/>
    <dgm:cxn modelId="{CF378DBD-BAC6-4F06-9AF8-29605045D0B3}" type="presOf" srcId="{857FF817-AD37-4A26-9AB6-67D0A1D3DFEF}" destId="{38A8D743-0A60-4516-8846-35D72D835E7B}" srcOrd="0" destOrd="0" presId="urn:microsoft.com/office/officeart/2005/8/layout/orgChart1"/>
    <dgm:cxn modelId="{3509C46B-73E7-4C16-A3FD-674DAD75B4C6}" type="presOf" srcId="{79DE4B33-0236-47AC-9157-23806CEDF26A}" destId="{5C11A987-0D77-4685-B488-8D45155CAAAB}" srcOrd="0" destOrd="0" presId="urn:microsoft.com/office/officeart/2005/8/layout/orgChart1"/>
    <dgm:cxn modelId="{F9A39FEE-6FC1-4A39-9734-1B2BED2A6E68}" type="presOf" srcId="{CB7C7B4E-9B59-4280-9DF8-7F8E3326257C}" destId="{4F4BF576-423A-4358-AED8-F3050622BA07}" srcOrd="1" destOrd="0" presId="urn:microsoft.com/office/officeart/2005/8/layout/orgChart1"/>
    <dgm:cxn modelId="{7BB371E8-12CC-4990-88E7-09AD740F62EF}" srcId="{E505C331-0F0A-470C-8018-175683759AB8}" destId="{7D06D454-E845-454E-8951-ECBE3EFCF7D0}" srcOrd="0" destOrd="0" parTransId="{4DB7000D-7ADF-48B0-B603-031893EBC0AB}" sibTransId="{4522E7CF-1F37-4C50-966A-C7DAE13DC8A5}"/>
    <dgm:cxn modelId="{6D5F56E9-E9E6-4634-88E5-6AB5ADC64A26}" type="presOf" srcId="{0736F1D6-3435-425C-9CBE-5CB40862C528}" destId="{680515E7-0A8F-4069-8C50-5160ADFF3FBF}" srcOrd="0" destOrd="0" presId="urn:microsoft.com/office/officeart/2005/8/layout/orgChart1"/>
    <dgm:cxn modelId="{7C737F65-5D84-43BC-A47F-6056F320E197}" type="presOf" srcId="{E505C331-0F0A-470C-8018-175683759AB8}" destId="{F064C9D3-199E-4595-ABC7-C790437E1C34}" srcOrd="1" destOrd="0" presId="urn:microsoft.com/office/officeart/2005/8/layout/orgChart1"/>
    <dgm:cxn modelId="{A20008BF-71CC-4550-8BB7-0D9D897218AD}" type="presParOf" srcId="{38A8D743-0A60-4516-8846-35D72D835E7B}" destId="{C2AF0178-15B4-4711-9D56-D68A7ECFC7BE}" srcOrd="0" destOrd="0" presId="urn:microsoft.com/office/officeart/2005/8/layout/orgChart1"/>
    <dgm:cxn modelId="{62CF61F7-AC12-4658-A559-9EC281581EFF}" type="presParOf" srcId="{C2AF0178-15B4-4711-9D56-D68A7ECFC7BE}" destId="{7A9973C8-B4DD-4B84-94BA-873A7579BCA9}" srcOrd="0" destOrd="0" presId="urn:microsoft.com/office/officeart/2005/8/layout/orgChart1"/>
    <dgm:cxn modelId="{D1DCA0C2-8094-4B00-B197-C2B50598B1FB}" type="presParOf" srcId="{7A9973C8-B4DD-4B84-94BA-873A7579BCA9}" destId="{D92BA6D3-32F2-4CD1-8EAA-4D26F0CC5EF5}" srcOrd="0" destOrd="0" presId="urn:microsoft.com/office/officeart/2005/8/layout/orgChart1"/>
    <dgm:cxn modelId="{3F5735E7-FDAD-4DC3-B980-8753984E5C3C}" type="presParOf" srcId="{7A9973C8-B4DD-4B84-94BA-873A7579BCA9}" destId="{F064C9D3-199E-4595-ABC7-C790437E1C34}" srcOrd="1" destOrd="0" presId="urn:microsoft.com/office/officeart/2005/8/layout/orgChart1"/>
    <dgm:cxn modelId="{5FA67091-1E7F-4CB5-9B11-665DC6C5399C}" type="presParOf" srcId="{C2AF0178-15B4-4711-9D56-D68A7ECFC7BE}" destId="{B7ABA18F-8796-4E48-B0F6-9162F4F0548D}" srcOrd="1" destOrd="0" presId="urn:microsoft.com/office/officeart/2005/8/layout/orgChart1"/>
    <dgm:cxn modelId="{025C81C5-6CA4-4C25-BAE1-1851087B123D}" type="presParOf" srcId="{B7ABA18F-8796-4E48-B0F6-9162F4F0548D}" destId="{B2974D3A-1E57-4CD7-A163-08183ED2312E}" srcOrd="0" destOrd="0" presId="urn:microsoft.com/office/officeart/2005/8/layout/orgChart1"/>
    <dgm:cxn modelId="{D86DC9A9-3D40-4432-ABD4-7F81267B546D}" type="presParOf" srcId="{B7ABA18F-8796-4E48-B0F6-9162F4F0548D}" destId="{A1245EF5-5733-4314-AAFB-BEA37295129D}" srcOrd="1" destOrd="0" presId="urn:microsoft.com/office/officeart/2005/8/layout/orgChart1"/>
    <dgm:cxn modelId="{A335A48A-D3B3-4DD6-95F0-E73048AA7624}" type="presParOf" srcId="{A1245EF5-5733-4314-AAFB-BEA37295129D}" destId="{D7850A12-373C-4C9B-AFF7-D4A6684A3E2C}" srcOrd="0" destOrd="0" presId="urn:microsoft.com/office/officeart/2005/8/layout/orgChart1"/>
    <dgm:cxn modelId="{ECE7298D-AE0F-4012-8AF3-1E3666AEC770}" type="presParOf" srcId="{D7850A12-373C-4C9B-AFF7-D4A6684A3E2C}" destId="{3CAB1D0F-5270-4466-8585-EA0DA0CB2B83}" srcOrd="0" destOrd="0" presId="urn:microsoft.com/office/officeart/2005/8/layout/orgChart1"/>
    <dgm:cxn modelId="{2C25C457-8B59-4D60-BEAA-A08306CCE1D2}" type="presParOf" srcId="{D7850A12-373C-4C9B-AFF7-D4A6684A3E2C}" destId="{8161F72C-328A-4654-886F-6FC9528B87CD}" srcOrd="1" destOrd="0" presId="urn:microsoft.com/office/officeart/2005/8/layout/orgChart1"/>
    <dgm:cxn modelId="{74F53C4D-1AAD-4295-B145-549248ACA42A}" type="presParOf" srcId="{A1245EF5-5733-4314-AAFB-BEA37295129D}" destId="{5BD6B889-8C4F-41A2-A89F-22B108C135AD}" srcOrd="1" destOrd="0" presId="urn:microsoft.com/office/officeart/2005/8/layout/orgChart1"/>
    <dgm:cxn modelId="{2C6A99DE-B12B-4EDF-A278-7C50ACB5FED2}" type="presParOf" srcId="{A1245EF5-5733-4314-AAFB-BEA37295129D}" destId="{D2941130-428B-4DD5-ACB8-6F78D5A056A6}" srcOrd="2" destOrd="0" presId="urn:microsoft.com/office/officeart/2005/8/layout/orgChart1"/>
    <dgm:cxn modelId="{F0A4178E-B9AD-47E0-A76B-EC4443FD7BA3}" type="presParOf" srcId="{B7ABA18F-8796-4E48-B0F6-9162F4F0548D}" destId="{5C11A987-0D77-4685-B488-8D45155CAAAB}" srcOrd="2" destOrd="0" presId="urn:microsoft.com/office/officeart/2005/8/layout/orgChart1"/>
    <dgm:cxn modelId="{2B8EAE9C-2F73-438B-B38D-26FB0BFEA883}" type="presParOf" srcId="{B7ABA18F-8796-4E48-B0F6-9162F4F0548D}" destId="{FE465C6C-D1EB-4578-911E-6C7A4247A7F6}" srcOrd="3" destOrd="0" presId="urn:microsoft.com/office/officeart/2005/8/layout/orgChart1"/>
    <dgm:cxn modelId="{5D58DDB9-662D-45E9-9C3F-1E6DCBF1D652}" type="presParOf" srcId="{FE465C6C-D1EB-4578-911E-6C7A4247A7F6}" destId="{2D06AB3F-EAAE-4C20-A95A-0B55FCC210B9}" srcOrd="0" destOrd="0" presId="urn:microsoft.com/office/officeart/2005/8/layout/orgChart1"/>
    <dgm:cxn modelId="{52E1D160-9D0F-47D3-8402-037158A31DD7}" type="presParOf" srcId="{2D06AB3F-EAAE-4C20-A95A-0B55FCC210B9}" destId="{680515E7-0A8F-4069-8C50-5160ADFF3FBF}" srcOrd="0" destOrd="0" presId="urn:microsoft.com/office/officeart/2005/8/layout/orgChart1"/>
    <dgm:cxn modelId="{0579D247-5B53-4E39-B615-2A7A18CCA4D7}" type="presParOf" srcId="{2D06AB3F-EAAE-4C20-A95A-0B55FCC210B9}" destId="{2681ECC6-C08C-4283-BB07-D695A4768E86}" srcOrd="1" destOrd="0" presId="urn:microsoft.com/office/officeart/2005/8/layout/orgChart1"/>
    <dgm:cxn modelId="{1F7A845F-05A9-4875-AF6B-4507352E47DB}" type="presParOf" srcId="{FE465C6C-D1EB-4578-911E-6C7A4247A7F6}" destId="{A626EE5D-7347-4112-A1A0-104A9679D675}" srcOrd="1" destOrd="0" presId="urn:microsoft.com/office/officeart/2005/8/layout/orgChart1"/>
    <dgm:cxn modelId="{95869E0A-698C-45DB-B537-30509150F705}" type="presParOf" srcId="{FE465C6C-D1EB-4578-911E-6C7A4247A7F6}" destId="{F2C71AE0-DE2C-4EDC-8428-FD474C28BDD5}" srcOrd="2" destOrd="0" presId="urn:microsoft.com/office/officeart/2005/8/layout/orgChart1"/>
    <dgm:cxn modelId="{DE707343-79F5-4CD4-9564-7679AD27C2A4}" type="presParOf" srcId="{B7ABA18F-8796-4E48-B0F6-9162F4F0548D}" destId="{9878FDC2-115A-4436-B9FC-A69AE208ED31}" srcOrd="4" destOrd="0" presId="urn:microsoft.com/office/officeart/2005/8/layout/orgChart1"/>
    <dgm:cxn modelId="{0D95D030-D328-4842-8733-3CBFF139E155}" type="presParOf" srcId="{B7ABA18F-8796-4E48-B0F6-9162F4F0548D}" destId="{159DB93C-AE86-4D31-B75E-9E3E63BFB691}" srcOrd="5" destOrd="0" presId="urn:microsoft.com/office/officeart/2005/8/layout/orgChart1"/>
    <dgm:cxn modelId="{CB9D9C74-FA0B-4FC6-A68A-A451725D4B62}" type="presParOf" srcId="{159DB93C-AE86-4D31-B75E-9E3E63BFB691}" destId="{6D3843A9-FDC3-4036-80FB-822C058D31FD}" srcOrd="0" destOrd="0" presId="urn:microsoft.com/office/officeart/2005/8/layout/orgChart1"/>
    <dgm:cxn modelId="{581E2938-CA23-4A0C-8469-99751423F43F}" type="presParOf" srcId="{6D3843A9-FDC3-4036-80FB-822C058D31FD}" destId="{0741B575-6C83-4E33-9C63-7030ACC3CA41}" srcOrd="0" destOrd="0" presId="urn:microsoft.com/office/officeart/2005/8/layout/orgChart1"/>
    <dgm:cxn modelId="{19D64F4E-34B2-4B1E-A3C1-562B12C7ACC2}" type="presParOf" srcId="{6D3843A9-FDC3-4036-80FB-822C058D31FD}" destId="{4F4BF576-423A-4358-AED8-F3050622BA07}" srcOrd="1" destOrd="0" presId="urn:microsoft.com/office/officeart/2005/8/layout/orgChart1"/>
    <dgm:cxn modelId="{0C10D1C9-A777-4B2E-9519-718255E603DB}" type="presParOf" srcId="{159DB93C-AE86-4D31-B75E-9E3E63BFB691}" destId="{DCF03361-5F31-4F82-B0D5-CA950076617D}" srcOrd="1" destOrd="0" presId="urn:microsoft.com/office/officeart/2005/8/layout/orgChart1"/>
    <dgm:cxn modelId="{52F7B09F-B950-4E81-928C-B16E9D84967A}" type="presParOf" srcId="{159DB93C-AE86-4D31-B75E-9E3E63BFB691}" destId="{F4F60D97-53D4-4B43-9B31-D9AC6F660DB0}" srcOrd="2" destOrd="0" presId="urn:microsoft.com/office/officeart/2005/8/layout/orgChart1"/>
    <dgm:cxn modelId="{7D4C2133-43AF-4E25-8F39-A1CBFDCF230C}" type="presParOf" srcId="{C2AF0178-15B4-4711-9D56-D68A7ECFC7BE}" destId="{6C3F9103-7928-4AD0-BB29-33CAD65692A4}"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01016F-EC40-4BF4-BFDE-6A912A6292A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BE59416A-7387-41DA-B8D3-E414A85843BB}">
      <dgm:prSet phldrT="[Text]" custT="1"/>
      <dgm:spPr/>
      <dgm:t>
        <a:bodyPr/>
        <a:lstStyle/>
        <a:p>
          <a:r>
            <a:rPr lang="en-US" sz="4900" dirty="0" smtClean="0"/>
            <a:t>Civic Virtues</a:t>
          </a:r>
        </a:p>
        <a:p>
          <a:r>
            <a:rPr lang="en-US" sz="2000" b="1" dirty="0" smtClean="0"/>
            <a:t>Oriented to the common good</a:t>
          </a:r>
          <a:endParaRPr lang="en-US" sz="2000" b="1" dirty="0"/>
        </a:p>
      </dgm:t>
    </dgm:pt>
    <dgm:pt modelId="{5D7E258F-0289-4706-81D2-5C94AB1F53B9}" type="parTrans" cxnId="{3A7FFF4B-965C-468D-ADBE-2C8335D7B670}">
      <dgm:prSet/>
      <dgm:spPr/>
      <dgm:t>
        <a:bodyPr/>
        <a:lstStyle/>
        <a:p>
          <a:endParaRPr lang="en-US"/>
        </a:p>
      </dgm:t>
    </dgm:pt>
    <dgm:pt modelId="{3BEF5AE9-6587-40C9-886F-0366783168A0}" type="sibTrans" cxnId="{3A7FFF4B-965C-468D-ADBE-2C8335D7B670}">
      <dgm:prSet/>
      <dgm:spPr/>
      <dgm:t>
        <a:bodyPr/>
        <a:lstStyle/>
        <a:p>
          <a:endParaRPr lang="en-US"/>
        </a:p>
      </dgm:t>
    </dgm:pt>
    <dgm:pt modelId="{972ACDA9-1426-419F-A138-673203144B80}">
      <dgm:prSet phldrT="[Text]" custT="1"/>
      <dgm:spPr/>
      <dgm:t>
        <a:bodyPr/>
        <a:lstStyle/>
        <a:p>
          <a:r>
            <a:rPr lang="en-US" sz="4900" dirty="0" smtClean="0"/>
            <a:t>Magnanimity</a:t>
          </a:r>
        </a:p>
        <a:p>
          <a:r>
            <a:rPr lang="en-US" sz="1800" dirty="0" smtClean="0"/>
            <a:t>The crown of all the virtues. </a:t>
          </a:r>
        </a:p>
        <a:p>
          <a:r>
            <a:rPr lang="en-US" sz="1800" dirty="0" smtClean="0"/>
            <a:t>Presupposes the full possession of all other virtues</a:t>
          </a:r>
          <a:endParaRPr lang="en-US" sz="1800" dirty="0"/>
        </a:p>
      </dgm:t>
    </dgm:pt>
    <dgm:pt modelId="{84E4AF88-0E30-4B6F-96A9-D4D5407D6D9B}" type="parTrans" cxnId="{1815965D-8A8D-43BA-AABC-168EEAE43981}">
      <dgm:prSet/>
      <dgm:spPr/>
      <dgm:t>
        <a:bodyPr/>
        <a:lstStyle/>
        <a:p>
          <a:endParaRPr lang="en-US"/>
        </a:p>
      </dgm:t>
    </dgm:pt>
    <dgm:pt modelId="{B2E79C90-66F6-46F3-80C0-770E59F3FE8F}" type="sibTrans" cxnId="{1815965D-8A8D-43BA-AABC-168EEAE43981}">
      <dgm:prSet/>
      <dgm:spPr/>
      <dgm:t>
        <a:bodyPr/>
        <a:lstStyle/>
        <a:p>
          <a:endParaRPr lang="en-US"/>
        </a:p>
      </dgm:t>
    </dgm:pt>
    <dgm:pt modelId="{AA9B9F46-F4C7-4397-A3FB-6CB7F81117FD}">
      <dgm:prSet phldrT="[Text]" custT="1"/>
      <dgm:spPr/>
      <dgm:t>
        <a:bodyPr/>
        <a:lstStyle/>
        <a:p>
          <a:r>
            <a:rPr lang="en-US" sz="5000" dirty="0" smtClean="0"/>
            <a:t>Legal Justice</a:t>
          </a:r>
        </a:p>
        <a:p>
          <a:r>
            <a:rPr lang="en-US" sz="1400" dirty="0" smtClean="0"/>
            <a:t>Regards the common good as its proper object</a:t>
          </a:r>
          <a:endParaRPr lang="en-US" sz="1400" dirty="0"/>
        </a:p>
      </dgm:t>
    </dgm:pt>
    <dgm:pt modelId="{DE585BAD-3D07-44ED-8CF5-D171670C4416}" type="parTrans" cxnId="{4D92B25D-EBD8-4FBF-94EE-722962CECEF3}">
      <dgm:prSet/>
      <dgm:spPr/>
      <dgm:t>
        <a:bodyPr/>
        <a:lstStyle/>
        <a:p>
          <a:endParaRPr lang="en-US"/>
        </a:p>
      </dgm:t>
    </dgm:pt>
    <dgm:pt modelId="{DA4B5FC2-4A27-4817-B31C-A09EC8448188}" type="sibTrans" cxnId="{4D92B25D-EBD8-4FBF-94EE-722962CECEF3}">
      <dgm:prSet/>
      <dgm:spPr/>
      <dgm:t>
        <a:bodyPr/>
        <a:lstStyle/>
        <a:p>
          <a:endParaRPr lang="en-US"/>
        </a:p>
      </dgm:t>
    </dgm:pt>
    <dgm:pt modelId="{6CADC97E-2207-4505-8E9A-E48901543CC9}" type="pres">
      <dgm:prSet presAssocID="{AB01016F-EC40-4BF4-BFDE-6A912A6292A1}" presName="hierChild1" presStyleCnt="0">
        <dgm:presLayoutVars>
          <dgm:orgChart val="1"/>
          <dgm:chPref val="1"/>
          <dgm:dir/>
          <dgm:animOne val="branch"/>
          <dgm:animLvl val="lvl"/>
          <dgm:resizeHandles/>
        </dgm:presLayoutVars>
      </dgm:prSet>
      <dgm:spPr/>
      <dgm:t>
        <a:bodyPr/>
        <a:lstStyle/>
        <a:p>
          <a:endParaRPr lang="en-US"/>
        </a:p>
      </dgm:t>
    </dgm:pt>
    <dgm:pt modelId="{FF496D5C-7EC3-4228-B10A-4B9E47E1AF3E}" type="pres">
      <dgm:prSet presAssocID="{BE59416A-7387-41DA-B8D3-E414A85843BB}" presName="hierRoot1" presStyleCnt="0">
        <dgm:presLayoutVars>
          <dgm:hierBranch val="init"/>
        </dgm:presLayoutVars>
      </dgm:prSet>
      <dgm:spPr/>
    </dgm:pt>
    <dgm:pt modelId="{8B5D06CB-6938-4462-9436-B5438B40454F}" type="pres">
      <dgm:prSet presAssocID="{BE59416A-7387-41DA-B8D3-E414A85843BB}" presName="rootComposite1" presStyleCnt="0"/>
      <dgm:spPr/>
    </dgm:pt>
    <dgm:pt modelId="{36607DCC-0B9B-41D7-A1BC-7F130A5B53AB}" type="pres">
      <dgm:prSet presAssocID="{BE59416A-7387-41DA-B8D3-E414A85843BB}" presName="rootText1" presStyleLbl="node0" presStyleIdx="0" presStyleCnt="1">
        <dgm:presLayoutVars>
          <dgm:chPref val="3"/>
        </dgm:presLayoutVars>
      </dgm:prSet>
      <dgm:spPr/>
      <dgm:t>
        <a:bodyPr/>
        <a:lstStyle/>
        <a:p>
          <a:endParaRPr lang="en-US"/>
        </a:p>
      </dgm:t>
    </dgm:pt>
    <dgm:pt modelId="{2FD0F6CB-CB38-41FD-BD3E-FA0352711CE6}" type="pres">
      <dgm:prSet presAssocID="{BE59416A-7387-41DA-B8D3-E414A85843BB}" presName="rootConnector1" presStyleLbl="node1" presStyleIdx="0" presStyleCnt="0"/>
      <dgm:spPr/>
      <dgm:t>
        <a:bodyPr/>
        <a:lstStyle/>
        <a:p>
          <a:endParaRPr lang="en-US"/>
        </a:p>
      </dgm:t>
    </dgm:pt>
    <dgm:pt modelId="{C59E38D1-85A4-48A4-8BF7-B3BC3A4BDB12}" type="pres">
      <dgm:prSet presAssocID="{BE59416A-7387-41DA-B8D3-E414A85843BB}" presName="hierChild2" presStyleCnt="0"/>
      <dgm:spPr/>
    </dgm:pt>
    <dgm:pt modelId="{F7230182-0DD4-4C13-A0D0-0E7E72FA70A7}" type="pres">
      <dgm:prSet presAssocID="{84E4AF88-0E30-4B6F-96A9-D4D5407D6D9B}" presName="Name37" presStyleLbl="parChTrans1D2" presStyleIdx="0" presStyleCnt="2"/>
      <dgm:spPr/>
      <dgm:t>
        <a:bodyPr/>
        <a:lstStyle/>
        <a:p>
          <a:endParaRPr lang="en-US"/>
        </a:p>
      </dgm:t>
    </dgm:pt>
    <dgm:pt modelId="{E19CE41C-5D42-4A7C-90F4-766A35B8146D}" type="pres">
      <dgm:prSet presAssocID="{972ACDA9-1426-419F-A138-673203144B80}" presName="hierRoot2" presStyleCnt="0">
        <dgm:presLayoutVars>
          <dgm:hierBranch val="init"/>
        </dgm:presLayoutVars>
      </dgm:prSet>
      <dgm:spPr/>
    </dgm:pt>
    <dgm:pt modelId="{1E9F9CF2-5C7B-43A5-A1E9-CAAD6E828EB6}" type="pres">
      <dgm:prSet presAssocID="{972ACDA9-1426-419F-A138-673203144B80}" presName="rootComposite" presStyleCnt="0"/>
      <dgm:spPr/>
    </dgm:pt>
    <dgm:pt modelId="{656388BC-9798-48AD-8CC1-A4EC0CB495C3}" type="pres">
      <dgm:prSet presAssocID="{972ACDA9-1426-419F-A138-673203144B80}" presName="rootText" presStyleLbl="node2" presStyleIdx="0" presStyleCnt="2">
        <dgm:presLayoutVars>
          <dgm:chPref val="3"/>
        </dgm:presLayoutVars>
      </dgm:prSet>
      <dgm:spPr/>
      <dgm:t>
        <a:bodyPr/>
        <a:lstStyle/>
        <a:p>
          <a:endParaRPr lang="en-US"/>
        </a:p>
      </dgm:t>
    </dgm:pt>
    <dgm:pt modelId="{A366E612-7B1E-4B9D-8234-2607D14CE883}" type="pres">
      <dgm:prSet presAssocID="{972ACDA9-1426-419F-A138-673203144B80}" presName="rootConnector" presStyleLbl="node2" presStyleIdx="0" presStyleCnt="2"/>
      <dgm:spPr/>
      <dgm:t>
        <a:bodyPr/>
        <a:lstStyle/>
        <a:p>
          <a:endParaRPr lang="en-US"/>
        </a:p>
      </dgm:t>
    </dgm:pt>
    <dgm:pt modelId="{04FF0AE2-B675-4FCC-A888-9AC93B06CA74}" type="pres">
      <dgm:prSet presAssocID="{972ACDA9-1426-419F-A138-673203144B80}" presName="hierChild4" presStyleCnt="0"/>
      <dgm:spPr/>
    </dgm:pt>
    <dgm:pt modelId="{8CC903FB-8841-4D5D-AD02-BA4243101021}" type="pres">
      <dgm:prSet presAssocID="{972ACDA9-1426-419F-A138-673203144B80}" presName="hierChild5" presStyleCnt="0"/>
      <dgm:spPr/>
    </dgm:pt>
    <dgm:pt modelId="{A78BF951-8BEF-4005-9EFF-E5CFC9F8C96D}" type="pres">
      <dgm:prSet presAssocID="{DE585BAD-3D07-44ED-8CF5-D171670C4416}" presName="Name37" presStyleLbl="parChTrans1D2" presStyleIdx="1" presStyleCnt="2"/>
      <dgm:spPr/>
      <dgm:t>
        <a:bodyPr/>
        <a:lstStyle/>
        <a:p>
          <a:endParaRPr lang="en-US"/>
        </a:p>
      </dgm:t>
    </dgm:pt>
    <dgm:pt modelId="{2C3793A6-AF46-4434-B20D-11179F3E1AAD}" type="pres">
      <dgm:prSet presAssocID="{AA9B9F46-F4C7-4397-A3FB-6CB7F81117FD}" presName="hierRoot2" presStyleCnt="0">
        <dgm:presLayoutVars>
          <dgm:hierBranch val="init"/>
        </dgm:presLayoutVars>
      </dgm:prSet>
      <dgm:spPr/>
    </dgm:pt>
    <dgm:pt modelId="{56CD75F0-0F4E-4EBB-AB46-6197B831A60F}" type="pres">
      <dgm:prSet presAssocID="{AA9B9F46-F4C7-4397-A3FB-6CB7F81117FD}" presName="rootComposite" presStyleCnt="0"/>
      <dgm:spPr/>
    </dgm:pt>
    <dgm:pt modelId="{82045A19-2BC8-4FA9-8C90-D3A49F678B26}" type="pres">
      <dgm:prSet presAssocID="{AA9B9F46-F4C7-4397-A3FB-6CB7F81117FD}" presName="rootText" presStyleLbl="node2" presStyleIdx="1" presStyleCnt="2">
        <dgm:presLayoutVars>
          <dgm:chPref val="3"/>
        </dgm:presLayoutVars>
      </dgm:prSet>
      <dgm:spPr/>
      <dgm:t>
        <a:bodyPr/>
        <a:lstStyle/>
        <a:p>
          <a:endParaRPr lang="en-US"/>
        </a:p>
      </dgm:t>
    </dgm:pt>
    <dgm:pt modelId="{811EB509-980F-4183-B7DE-9528E74E6472}" type="pres">
      <dgm:prSet presAssocID="{AA9B9F46-F4C7-4397-A3FB-6CB7F81117FD}" presName="rootConnector" presStyleLbl="node2" presStyleIdx="1" presStyleCnt="2"/>
      <dgm:spPr/>
      <dgm:t>
        <a:bodyPr/>
        <a:lstStyle/>
        <a:p>
          <a:endParaRPr lang="en-US"/>
        </a:p>
      </dgm:t>
    </dgm:pt>
    <dgm:pt modelId="{D2136F17-069C-4F33-BBD2-83135ACB4E89}" type="pres">
      <dgm:prSet presAssocID="{AA9B9F46-F4C7-4397-A3FB-6CB7F81117FD}" presName="hierChild4" presStyleCnt="0"/>
      <dgm:spPr/>
    </dgm:pt>
    <dgm:pt modelId="{4A5ACD1E-AB6E-4130-8940-3F37604B39AE}" type="pres">
      <dgm:prSet presAssocID="{AA9B9F46-F4C7-4397-A3FB-6CB7F81117FD}" presName="hierChild5" presStyleCnt="0"/>
      <dgm:spPr/>
    </dgm:pt>
    <dgm:pt modelId="{C64227FE-5612-401A-94B5-1556BA391501}" type="pres">
      <dgm:prSet presAssocID="{BE59416A-7387-41DA-B8D3-E414A85843BB}" presName="hierChild3" presStyleCnt="0"/>
      <dgm:spPr/>
    </dgm:pt>
  </dgm:ptLst>
  <dgm:cxnLst>
    <dgm:cxn modelId="{7363B30B-E2DB-4D23-8BCA-FF5E67EC6353}" type="presOf" srcId="{AA9B9F46-F4C7-4397-A3FB-6CB7F81117FD}" destId="{82045A19-2BC8-4FA9-8C90-D3A49F678B26}" srcOrd="0" destOrd="0" presId="urn:microsoft.com/office/officeart/2005/8/layout/orgChart1"/>
    <dgm:cxn modelId="{2C189AF8-224D-462D-B5E6-D88B4A609CE9}" type="presOf" srcId="{84E4AF88-0E30-4B6F-96A9-D4D5407D6D9B}" destId="{F7230182-0DD4-4C13-A0D0-0E7E72FA70A7}" srcOrd="0" destOrd="0" presId="urn:microsoft.com/office/officeart/2005/8/layout/orgChart1"/>
    <dgm:cxn modelId="{6E12EB84-77EC-4573-B9EC-B5C43B8B7A67}" type="presOf" srcId="{AB01016F-EC40-4BF4-BFDE-6A912A6292A1}" destId="{6CADC97E-2207-4505-8E9A-E48901543CC9}" srcOrd="0" destOrd="0" presId="urn:microsoft.com/office/officeart/2005/8/layout/orgChart1"/>
    <dgm:cxn modelId="{3A7FFF4B-965C-468D-ADBE-2C8335D7B670}" srcId="{AB01016F-EC40-4BF4-BFDE-6A912A6292A1}" destId="{BE59416A-7387-41DA-B8D3-E414A85843BB}" srcOrd="0" destOrd="0" parTransId="{5D7E258F-0289-4706-81D2-5C94AB1F53B9}" sibTransId="{3BEF5AE9-6587-40C9-886F-0366783168A0}"/>
    <dgm:cxn modelId="{1815965D-8A8D-43BA-AABC-168EEAE43981}" srcId="{BE59416A-7387-41DA-B8D3-E414A85843BB}" destId="{972ACDA9-1426-419F-A138-673203144B80}" srcOrd="0" destOrd="0" parTransId="{84E4AF88-0E30-4B6F-96A9-D4D5407D6D9B}" sibTransId="{B2E79C90-66F6-46F3-80C0-770E59F3FE8F}"/>
    <dgm:cxn modelId="{DFDE2832-BC7D-4244-B652-73DA19B2C084}" type="presOf" srcId="{DE585BAD-3D07-44ED-8CF5-D171670C4416}" destId="{A78BF951-8BEF-4005-9EFF-E5CFC9F8C96D}" srcOrd="0" destOrd="0" presId="urn:microsoft.com/office/officeart/2005/8/layout/orgChart1"/>
    <dgm:cxn modelId="{0F407A1F-2A1C-4832-9F73-43BADAFD4900}" type="presOf" srcId="{AA9B9F46-F4C7-4397-A3FB-6CB7F81117FD}" destId="{811EB509-980F-4183-B7DE-9528E74E6472}" srcOrd="1" destOrd="0" presId="urn:microsoft.com/office/officeart/2005/8/layout/orgChart1"/>
    <dgm:cxn modelId="{539C66CC-7D63-4034-AD91-61DF917D4A00}" type="presOf" srcId="{972ACDA9-1426-419F-A138-673203144B80}" destId="{656388BC-9798-48AD-8CC1-A4EC0CB495C3}" srcOrd="0" destOrd="0" presId="urn:microsoft.com/office/officeart/2005/8/layout/orgChart1"/>
    <dgm:cxn modelId="{2BC3BB73-4404-429E-9D94-92A364641C94}" type="presOf" srcId="{972ACDA9-1426-419F-A138-673203144B80}" destId="{A366E612-7B1E-4B9D-8234-2607D14CE883}" srcOrd="1" destOrd="0" presId="urn:microsoft.com/office/officeart/2005/8/layout/orgChart1"/>
    <dgm:cxn modelId="{4D92B25D-EBD8-4FBF-94EE-722962CECEF3}" srcId="{BE59416A-7387-41DA-B8D3-E414A85843BB}" destId="{AA9B9F46-F4C7-4397-A3FB-6CB7F81117FD}" srcOrd="1" destOrd="0" parTransId="{DE585BAD-3D07-44ED-8CF5-D171670C4416}" sibTransId="{DA4B5FC2-4A27-4817-B31C-A09EC8448188}"/>
    <dgm:cxn modelId="{17F65B45-1027-4EF9-8FD9-3AB854195C75}" type="presOf" srcId="{BE59416A-7387-41DA-B8D3-E414A85843BB}" destId="{36607DCC-0B9B-41D7-A1BC-7F130A5B53AB}" srcOrd="0" destOrd="0" presId="urn:microsoft.com/office/officeart/2005/8/layout/orgChart1"/>
    <dgm:cxn modelId="{D22B2F42-AC0F-4092-9F28-7004481FC204}" type="presOf" srcId="{BE59416A-7387-41DA-B8D3-E414A85843BB}" destId="{2FD0F6CB-CB38-41FD-BD3E-FA0352711CE6}" srcOrd="1" destOrd="0" presId="urn:microsoft.com/office/officeart/2005/8/layout/orgChart1"/>
    <dgm:cxn modelId="{6B0B7871-FD5C-4315-859B-7B28AD3EF1B2}" type="presParOf" srcId="{6CADC97E-2207-4505-8E9A-E48901543CC9}" destId="{FF496D5C-7EC3-4228-B10A-4B9E47E1AF3E}" srcOrd="0" destOrd="0" presId="urn:microsoft.com/office/officeart/2005/8/layout/orgChart1"/>
    <dgm:cxn modelId="{41C81860-87EE-4CA4-8AC9-850141EFAC7E}" type="presParOf" srcId="{FF496D5C-7EC3-4228-B10A-4B9E47E1AF3E}" destId="{8B5D06CB-6938-4462-9436-B5438B40454F}" srcOrd="0" destOrd="0" presId="urn:microsoft.com/office/officeart/2005/8/layout/orgChart1"/>
    <dgm:cxn modelId="{BED609D0-CA7B-4C94-840E-F8F6BE630107}" type="presParOf" srcId="{8B5D06CB-6938-4462-9436-B5438B40454F}" destId="{36607DCC-0B9B-41D7-A1BC-7F130A5B53AB}" srcOrd="0" destOrd="0" presId="urn:microsoft.com/office/officeart/2005/8/layout/orgChart1"/>
    <dgm:cxn modelId="{37E87BA0-A2B9-4CCE-B7C4-2382267E99AE}" type="presParOf" srcId="{8B5D06CB-6938-4462-9436-B5438B40454F}" destId="{2FD0F6CB-CB38-41FD-BD3E-FA0352711CE6}" srcOrd="1" destOrd="0" presId="urn:microsoft.com/office/officeart/2005/8/layout/orgChart1"/>
    <dgm:cxn modelId="{9492B28F-DE83-4BB5-9C17-7221BA84E72B}" type="presParOf" srcId="{FF496D5C-7EC3-4228-B10A-4B9E47E1AF3E}" destId="{C59E38D1-85A4-48A4-8BF7-B3BC3A4BDB12}" srcOrd="1" destOrd="0" presId="urn:microsoft.com/office/officeart/2005/8/layout/orgChart1"/>
    <dgm:cxn modelId="{2C9107D3-9CC3-43A5-AF76-55E7ADD5254B}" type="presParOf" srcId="{C59E38D1-85A4-48A4-8BF7-B3BC3A4BDB12}" destId="{F7230182-0DD4-4C13-A0D0-0E7E72FA70A7}" srcOrd="0" destOrd="0" presId="urn:microsoft.com/office/officeart/2005/8/layout/orgChart1"/>
    <dgm:cxn modelId="{C847A1B4-8901-4EC4-8117-A59176679587}" type="presParOf" srcId="{C59E38D1-85A4-48A4-8BF7-B3BC3A4BDB12}" destId="{E19CE41C-5D42-4A7C-90F4-766A35B8146D}" srcOrd="1" destOrd="0" presId="urn:microsoft.com/office/officeart/2005/8/layout/orgChart1"/>
    <dgm:cxn modelId="{62A9E5F1-8E4C-457C-BAED-2BB9DAA0F906}" type="presParOf" srcId="{E19CE41C-5D42-4A7C-90F4-766A35B8146D}" destId="{1E9F9CF2-5C7B-43A5-A1E9-CAAD6E828EB6}" srcOrd="0" destOrd="0" presId="urn:microsoft.com/office/officeart/2005/8/layout/orgChart1"/>
    <dgm:cxn modelId="{9AF938D3-3652-4A9A-A830-07E7C68E54C9}" type="presParOf" srcId="{1E9F9CF2-5C7B-43A5-A1E9-CAAD6E828EB6}" destId="{656388BC-9798-48AD-8CC1-A4EC0CB495C3}" srcOrd="0" destOrd="0" presId="urn:microsoft.com/office/officeart/2005/8/layout/orgChart1"/>
    <dgm:cxn modelId="{0FB1FDFD-53B9-467D-875D-EA77720E5E24}" type="presParOf" srcId="{1E9F9CF2-5C7B-43A5-A1E9-CAAD6E828EB6}" destId="{A366E612-7B1E-4B9D-8234-2607D14CE883}" srcOrd="1" destOrd="0" presId="urn:microsoft.com/office/officeart/2005/8/layout/orgChart1"/>
    <dgm:cxn modelId="{1BEA2F9A-619F-48CA-953C-9D3E37F7EC44}" type="presParOf" srcId="{E19CE41C-5D42-4A7C-90F4-766A35B8146D}" destId="{04FF0AE2-B675-4FCC-A888-9AC93B06CA74}" srcOrd="1" destOrd="0" presId="urn:microsoft.com/office/officeart/2005/8/layout/orgChart1"/>
    <dgm:cxn modelId="{CA52BF6C-4DA0-436E-80C0-619DA328A063}" type="presParOf" srcId="{E19CE41C-5D42-4A7C-90F4-766A35B8146D}" destId="{8CC903FB-8841-4D5D-AD02-BA4243101021}" srcOrd="2" destOrd="0" presId="urn:microsoft.com/office/officeart/2005/8/layout/orgChart1"/>
    <dgm:cxn modelId="{482B4FEC-B9CF-4D1F-8064-2FBF4E01A0F0}" type="presParOf" srcId="{C59E38D1-85A4-48A4-8BF7-B3BC3A4BDB12}" destId="{A78BF951-8BEF-4005-9EFF-E5CFC9F8C96D}" srcOrd="2" destOrd="0" presId="urn:microsoft.com/office/officeart/2005/8/layout/orgChart1"/>
    <dgm:cxn modelId="{7B4CFDBF-5741-49B3-964C-E0A4DB7A9CB2}" type="presParOf" srcId="{C59E38D1-85A4-48A4-8BF7-B3BC3A4BDB12}" destId="{2C3793A6-AF46-4434-B20D-11179F3E1AAD}" srcOrd="3" destOrd="0" presId="urn:microsoft.com/office/officeart/2005/8/layout/orgChart1"/>
    <dgm:cxn modelId="{A185E864-68E8-4263-AA3A-43CC8B1B3CCF}" type="presParOf" srcId="{2C3793A6-AF46-4434-B20D-11179F3E1AAD}" destId="{56CD75F0-0F4E-4EBB-AB46-6197B831A60F}" srcOrd="0" destOrd="0" presId="urn:microsoft.com/office/officeart/2005/8/layout/orgChart1"/>
    <dgm:cxn modelId="{D67439B5-28BF-4E46-9FFE-C66191F52CBD}" type="presParOf" srcId="{56CD75F0-0F4E-4EBB-AB46-6197B831A60F}" destId="{82045A19-2BC8-4FA9-8C90-D3A49F678B26}" srcOrd="0" destOrd="0" presId="urn:microsoft.com/office/officeart/2005/8/layout/orgChart1"/>
    <dgm:cxn modelId="{9DEA62C2-6F19-4AE3-878A-77FB9F07D0F0}" type="presParOf" srcId="{56CD75F0-0F4E-4EBB-AB46-6197B831A60F}" destId="{811EB509-980F-4183-B7DE-9528E74E6472}" srcOrd="1" destOrd="0" presId="urn:microsoft.com/office/officeart/2005/8/layout/orgChart1"/>
    <dgm:cxn modelId="{FE0B2A78-174D-4DD2-AE98-B04F7FDA1483}" type="presParOf" srcId="{2C3793A6-AF46-4434-B20D-11179F3E1AAD}" destId="{D2136F17-069C-4F33-BBD2-83135ACB4E89}" srcOrd="1" destOrd="0" presId="urn:microsoft.com/office/officeart/2005/8/layout/orgChart1"/>
    <dgm:cxn modelId="{F75CD325-C4DA-4AF3-9A5A-F4674018CA43}" type="presParOf" srcId="{2C3793A6-AF46-4434-B20D-11179F3E1AAD}" destId="{4A5ACD1E-AB6E-4130-8940-3F37604B39AE}" srcOrd="2" destOrd="0" presId="urn:microsoft.com/office/officeart/2005/8/layout/orgChart1"/>
    <dgm:cxn modelId="{C1AE5152-1817-470D-A698-37B5CA2B6DF5}" type="presParOf" srcId="{FF496D5C-7EC3-4228-B10A-4B9E47E1AF3E}" destId="{C64227FE-5612-401A-94B5-1556BA391501}"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C316A5-9E9E-4600-9E2E-9F8705C6A4A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96FF2259-6F9F-41BF-8498-DD912B36DD03}">
      <dgm:prSet phldrT="[Text]" custT="1"/>
      <dgm:spPr/>
      <dgm:t>
        <a:bodyPr/>
        <a:lstStyle/>
        <a:p>
          <a:r>
            <a:rPr lang="en-US" sz="2800" b="1" i="1" dirty="0" smtClean="0"/>
            <a:t>Polis</a:t>
          </a:r>
        </a:p>
        <a:p>
          <a:r>
            <a:rPr lang="en-US" sz="1600" b="0" i="0" dirty="0" smtClean="0"/>
            <a:t>The  Whole, mirrors the completeness of the </a:t>
          </a:r>
          <a:r>
            <a:rPr lang="en-US" sz="1600" b="1" i="1" dirty="0" smtClean="0"/>
            <a:t>cosmos</a:t>
          </a:r>
          <a:endParaRPr lang="en-US" sz="1600" b="0" i="0" dirty="0"/>
        </a:p>
      </dgm:t>
    </dgm:pt>
    <dgm:pt modelId="{E5DBB619-9D66-4BF7-BBEE-DBD81E41584D}" type="parTrans" cxnId="{02CE4914-58B7-4645-BA75-CCB230E5953E}">
      <dgm:prSet/>
      <dgm:spPr/>
      <dgm:t>
        <a:bodyPr/>
        <a:lstStyle/>
        <a:p>
          <a:endParaRPr lang="en-US"/>
        </a:p>
      </dgm:t>
    </dgm:pt>
    <dgm:pt modelId="{7A2EEAA2-54F1-4F65-B644-786E2F777303}" type="sibTrans" cxnId="{02CE4914-58B7-4645-BA75-CCB230E5953E}">
      <dgm:prSet/>
      <dgm:spPr/>
      <dgm:t>
        <a:bodyPr/>
        <a:lstStyle/>
        <a:p>
          <a:endParaRPr lang="en-US"/>
        </a:p>
      </dgm:t>
    </dgm:pt>
    <dgm:pt modelId="{BEE9D356-36BA-4A73-94BE-EA5CA6C74A45}">
      <dgm:prSet phldrT="[Text]" custT="1"/>
      <dgm:spPr/>
      <dgm:t>
        <a:bodyPr/>
        <a:lstStyle/>
        <a:p>
          <a:r>
            <a:rPr lang="en-US" sz="2400" b="1" i="1" dirty="0" err="1" smtClean="0"/>
            <a:t>Oikos</a:t>
          </a:r>
          <a:endParaRPr lang="en-US" sz="2400" b="1" i="1" dirty="0" smtClean="0"/>
        </a:p>
        <a:p>
          <a:r>
            <a:rPr lang="en-US" sz="2400" b="0" i="0" dirty="0" smtClean="0"/>
            <a:t>Part of the city</a:t>
          </a:r>
          <a:endParaRPr lang="en-US" sz="2400" b="0" i="0" dirty="0"/>
        </a:p>
      </dgm:t>
    </dgm:pt>
    <dgm:pt modelId="{3E705D3E-BBAD-4E2F-B32D-28F679164B77}" type="parTrans" cxnId="{EFF7020C-3C4B-4813-8BEC-39EE04199B4B}">
      <dgm:prSet/>
      <dgm:spPr/>
      <dgm:t>
        <a:bodyPr/>
        <a:lstStyle/>
        <a:p>
          <a:endParaRPr lang="en-US"/>
        </a:p>
      </dgm:t>
    </dgm:pt>
    <dgm:pt modelId="{D0606AEF-424E-4E47-B881-A604C9810A15}" type="sibTrans" cxnId="{EFF7020C-3C4B-4813-8BEC-39EE04199B4B}">
      <dgm:prSet/>
      <dgm:spPr/>
      <dgm:t>
        <a:bodyPr/>
        <a:lstStyle/>
        <a:p>
          <a:endParaRPr lang="en-US"/>
        </a:p>
      </dgm:t>
    </dgm:pt>
    <dgm:pt modelId="{466EFCC7-C78E-46E2-937F-792D31AACEDE}">
      <dgm:prSet phldrT="[Text]" custT="1"/>
      <dgm:spPr/>
      <dgm:t>
        <a:bodyPr/>
        <a:lstStyle/>
        <a:p>
          <a:r>
            <a:rPr lang="en-US" sz="2400" b="1" i="1" dirty="0" err="1" smtClean="0"/>
            <a:t>Oikos</a:t>
          </a:r>
          <a:endParaRPr lang="en-US" sz="2400" b="1" i="1" dirty="0" smtClean="0"/>
        </a:p>
        <a:p>
          <a:r>
            <a:rPr lang="en-US" sz="2400" b="0" i="0" dirty="0" smtClean="0"/>
            <a:t>Part of the city</a:t>
          </a:r>
          <a:endParaRPr lang="en-US" sz="2400" b="0" i="0" dirty="0"/>
        </a:p>
      </dgm:t>
    </dgm:pt>
    <dgm:pt modelId="{D9AB1BA1-F39B-4135-AED6-399942A50606}" type="parTrans" cxnId="{8F70F7D8-B44C-48B0-A9E3-F7C28DE7CA86}">
      <dgm:prSet/>
      <dgm:spPr/>
      <dgm:t>
        <a:bodyPr/>
        <a:lstStyle/>
        <a:p>
          <a:endParaRPr lang="en-US"/>
        </a:p>
      </dgm:t>
    </dgm:pt>
    <dgm:pt modelId="{3D9974FC-BC89-421F-AFFF-E207DEC3087D}" type="sibTrans" cxnId="{8F70F7D8-B44C-48B0-A9E3-F7C28DE7CA86}">
      <dgm:prSet/>
      <dgm:spPr/>
      <dgm:t>
        <a:bodyPr/>
        <a:lstStyle/>
        <a:p>
          <a:endParaRPr lang="en-US"/>
        </a:p>
      </dgm:t>
    </dgm:pt>
    <dgm:pt modelId="{CC499B16-E7B0-4880-AEA6-59C79B324DB0}">
      <dgm:prSet phldrT="[Text]" custT="1"/>
      <dgm:spPr/>
      <dgm:t>
        <a:bodyPr/>
        <a:lstStyle/>
        <a:p>
          <a:r>
            <a:rPr lang="en-US" sz="2400" b="1" i="1" dirty="0" err="1" smtClean="0"/>
            <a:t>Oikos</a:t>
          </a:r>
          <a:endParaRPr lang="en-US" sz="2400" b="1" i="1" dirty="0" smtClean="0"/>
        </a:p>
        <a:p>
          <a:r>
            <a:rPr lang="en-US" sz="2400" b="0" i="0" dirty="0" smtClean="0"/>
            <a:t>Part of the city</a:t>
          </a:r>
          <a:endParaRPr lang="en-US" sz="2400" b="0" i="0" dirty="0"/>
        </a:p>
      </dgm:t>
    </dgm:pt>
    <dgm:pt modelId="{1D28A1FC-8062-4B9E-BE60-09EC0ADB4F1D}" type="parTrans" cxnId="{FCF1DF2B-E160-4B0F-8A0F-BD1B90A8F702}">
      <dgm:prSet/>
      <dgm:spPr/>
      <dgm:t>
        <a:bodyPr/>
        <a:lstStyle/>
        <a:p>
          <a:endParaRPr lang="en-US"/>
        </a:p>
      </dgm:t>
    </dgm:pt>
    <dgm:pt modelId="{66F28733-CA4E-4EB8-A54C-43A17F5F6ED9}" type="sibTrans" cxnId="{FCF1DF2B-E160-4B0F-8A0F-BD1B90A8F702}">
      <dgm:prSet/>
      <dgm:spPr/>
      <dgm:t>
        <a:bodyPr/>
        <a:lstStyle/>
        <a:p>
          <a:endParaRPr lang="en-US"/>
        </a:p>
      </dgm:t>
    </dgm:pt>
    <dgm:pt modelId="{436D1475-BD46-45D9-AE72-E3F00668AEEC}" type="pres">
      <dgm:prSet presAssocID="{C2C316A5-9E9E-4600-9E2E-9F8705C6A4A4}" presName="hierChild1" presStyleCnt="0">
        <dgm:presLayoutVars>
          <dgm:orgChart val="1"/>
          <dgm:chPref val="1"/>
          <dgm:dir/>
          <dgm:animOne val="branch"/>
          <dgm:animLvl val="lvl"/>
          <dgm:resizeHandles/>
        </dgm:presLayoutVars>
      </dgm:prSet>
      <dgm:spPr/>
      <dgm:t>
        <a:bodyPr/>
        <a:lstStyle/>
        <a:p>
          <a:endParaRPr lang="en-US"/>
        </a:p>
      </dgm:t>
    </dgm:pt>
    <dgm:pt modelId="{3020DB73-1FCC-4702-B19E-23617D24D716}" type="pres">
      <dgm:prSet presAssocID="{96FF2259-6F9F-41BF-8498-DD912B36DD03}" presName="hierRoot1" presStyleCnt="0">
        <dgm:presLayoutVars>
          <dgm:hierBranch val="init"/>
        </dgm:presLayoutVars>
      </dgm:prSet>
      <dgm:spPr/>
    </dgm:pt>
    <dgm:pt modelId="{6BAA42AC-7ED4-4BEF-A8E8-5B1DF75C921F}" type="pres">
      <dgm:prSet presAssocID="{96FF2259-6F9F-41BF-8498-DD912B36DD03}" presName="rootComposite1" presStyleCnt="0"/>
      <dgm:spPr/>
    </dgm:pt>
    <dgm:pt modelId="{9272E3A3-9418-4208-8009-AD2840D5FA4A}" type="pres">
      <dgm:prSet presAssocID="{96FF2259-6F9F-41BF-8498-DD912B36DD03}" presName="rootText1" presStyleLbl="node0" presStyleIdx="0" presStyleCnt="1">
        <dgm:presLayoutVars>
          <dgm:chPref val="3"/>
        </dgm:presLayoutVars>
      </dgm:prSet>
      <dgm:spPr/>
      <dgm:t>
        <a:bodyPr/>
        <a:lstStyle/>
        <a:p>
          <a:endParaRPr lang="en-US"/>
        </a:p>
      </dgm:t>
    </dgm:pt>
    <dgm:pt modelId="{86599185-A55F-49D0-A8D2-9927F8F8EA66}" type="pres">
      <dgm:prSet presAssocID="{96FF2259-6F9F-41BF-8498-DD912B36DD03}" presName="rootConnector1" presStyleLbl="node1" presStyleIdx="0" presStyleCnt="0"/>
      <dgm:spPr/>
      <dgm:t>
        <a:bodyPr/>
        <a:lstStyle/>
        <a:p>
          <a:endParaRPr lang="en-US"/>
        </a:p>
      </dgm:t>
    </dgm:pt>
    <dgm:pt modelId="{2771CC28-8C60-4F71-AF4E-A094F3386DC2}" type="pres">
      <dgm:prSet presAssocID="{96FF2259-6F9F-41BF-8498-DD912B36DD03}" presName="hierChild2" presStyleCnt="0"/>
      <dgm:spPr/>
    </dgm:pt>
    <dgm:pt modelId="{BB967B70-C4BA-4185-A191-2A6E51C209CB}" type="pres">
      <dgm:prSet presAssocID="{3E705D3E-BBAD-4E2F-B32D-28F679164B77}" presName="Name37" presStyleLbl="parChTrans1D2" presStyleIdx="0" presStyleCnt="3"/>
      <dgm:spPr/>
      <dgm:t>
        <a:bodyPr/>
        <a:lstStyle/>
        <a:p>
          <a:endParaRPr lang="en-US"/>
        </a:p>
      </dgm:t>
    </dgm:pt>
    <dgm:pt modelId="{D12B0A0E-D73A-44CE-9137-2BFEBFFA0E8D}" type="pres">
      <dgm:prSet presAssocID="{BEE9D356-36BA-4A73-94BE-EA5CA6C74A45}" presName="hierRoot2" presStyleCnt="0">
        <dgm:presLayoutVars>
          <dgm:hierBranch val="init"/>
        </dgm:presLayoutVars>
      </dgm:prSet>
      <dgm:spPr/>
    </dgm:pt>
    <dgm:pt modelId="{5C77ECD2-BD86-4CB1-9F61-ABE3239020A3}" type="pres">
      <dgm:prSet presAssocID="{BEE9D356-36BA-4A73-94BE-EA5CA6C74A45}" presName="rootComposite" presStyleCnt="0"/>
      <dgm:spPr/>
    </dgm:pt>
    <dgm:pt modelId="{D2E6310A-2379-4E5D-9A79-24D7372BAE20}" type="pres">
      <dgm:prSet presAssocID="{BEE9D356-36BA-4A73-94BE-EA5CA6C74A45}" presName="rootText" presStyleLbl="node2" presStyleIdx="0" presStyleCnt="3">
        <dgm:presLayoutVars>
          <dgm:chPref val="3"/>
        </dgm:presLayoutVars>
      </dgm:prSet>
      <dgm:spPr/>
      <dgm:t>
        <a:bodyPr/>
        <a:lstStyle/>
        <a:p>
          <a:endParaRPr lang="en-US"/>
        </a:p>
      </dgm:t>
    </dgm:pt>
    <dgm:pt modelId="{38F5228C-A6EC-4F45-B440-E0D0F231832A}" type="pres">
      <dgm:prSet presAssocID="{BEE9D356-36BA-4A73-94BE-EA5CA6C74A45}" presName="rootConnector" presStyleLbl="node2" presStyleIdx="0" presStyleCnt="3"/>
      <dgm:spPr/>
      <dgm:t>
        <a:bodyPr/>
        <a:lstStyle/>
        <a:p>
          <a:endParaRPr lang="en-US"/>
        </a:p>
      </dgm:t>
    </dgm:pt>
    <dgm:pt modelId="{46F31E34-6E72-45C4-8040-0A58E012A464}" type="pres">
      <dgm:prSet presAssocID="{BEE9D356-36BA-4A73-94BE-EA5CA6C74A45}" presName="hierChild4" presStyleCnt="0"/>
      <dgm:spPr/>
    </dgm:pt>
    <dgm:pt modelId="{A04E76C4-B2D7-47A2-BC3C-27EE44BA5C87}" type="pres">
      <dgm:prSet presAssocID="{BEE9D356-36BA-4A73-94BE-EA5CA6C74A45}" presName="hierChild5" presStyleCnt="0"/>
      <dgm:spPr/>
    </dgm:pt>
    <dgm:pt modelId="{F7DF168F-7BF0-46EB-8DA8-8ECE5F9D2068}" type="pres">
      <dgm:prSet presAssocID="{D9AB1BA1-F39B-4135-AED6-399942A50606}" presName="Name37" presStyleLbl="parChTrans1D2" presStyleIdx="1" presStyleCnt="3"/>
      <dgm:spPr/>
      <dgm:t>
        <a:bodyPr/>
        <a:lstStyle/>
        <a:p>
          <a:endParaRPr lang="en-US"/>
        </a:p>
      </dgm:t>
    </dgm:pt>
    <dgm:pt modelId="{D4ADC61E-A6C3-47E8-8228-3E0E94CE6A97}" type="pres">
      <dgm:prSet presAssocID="{466EFCC7-C78E-46E2-937F-792D31AACEDE}" presName="hierRoot2" presStyleCnt="0">
        <dgm:presLayoutVars>
          <dgm:hierBranch val="init"/>
        </dgm:presLayoutVars>
      </dgm:prSet>
      <dgm:spPr/>
    </dgm:pt>
    <dgm:pt modelId="{F9D0291E-9A04-44AC-8E2F-41708DD834A8}" type="pres">
      <dgm:prSet presAssocID="{466EFCC7-C78E-46E2-937F-792D31AACEDE}" presName="rootComposite" presStyleCnt="0"/>
      <dgm:spPr/>
    </dgm:pt>
    <dgm:pt modelId="{C0B52AD2-EA3A-4741-902F-ED8A267D8557}" type="pres">
      <dgm:prSet presAssocID="{466EFCC7-C78E-46E2-937F-792D31AACEDE}" presName="rootText" presStyleLbl="node2" presStyleIdx="1" presStyleCnt="3">
        <dgm:presLayoutVars>
          <dgm:chPref val="3"/>
        </dgm:presLayoutVars>
      </dgm:prSet>
      <dgm:spPr/>
      <dgm:t>
        <a:bodyPr/>
        <a:lstStyle/>
        <a:p>
          <a:endParaRPr lang="en-US"/>
        </a:p>
      </dgm:t>
    </dgm:pt>
    <dgm:pt modelId="{02859898-2FAA-41E5-BB74-53AEBB26A5EE}" type="pres">
      <dgm:prSet presAssocID="{466EFCC7-C78E-46E2-937F-792D31AACEDE}" presName="rootConnector" presStyleLbl="node2" presStyleIdx="1" presStyleCnt="3"/>
      <dgm:spPr/>
      <dgm:t>
        <a:bodyPr/>
        <a:lstStyle/>
        <a:p>
          <a:endParaRPr lang="en-US"/>
        </a:p>
      </dgm:t>
    </dgm:pt>
    <dgm:pt modelId="{4CF03FFA-3C21-4E0F-9D2E-A7A90C170C5D}" type="pres">
      <dgm:prSet presAssocID="{466EFCC7-C78E-46E2-937F-792D31AACEDE}" presName="hierChild4" presStyleCnt="0"/>
      <dgm:spPr/>
    </dgm:pt>
    <dgm:pt modelId="{D27032AB-4CBE-4B8D-AC3F-DD2A2C83FAB2}" type="pres">
      <dgm:prSet presAssocID="{466EFCC7-C78E-46E2-937F-792D31AACEDE}" presName="hierChild5" presStyleCnt="0"/>
      <dgm:spPr/>
    </dgm:pt>
    <dgm:pt modelId="{0F6CFB63-1CB8-4D61-8FC0-7503DEAEA86F}" type="pres">
      <dgm:prSet presAssocID="{1D28A1FC-8062-4B9E-BE60-09EC0ADB4F1D}" presName="Name37" presStyleLbl="parChTrans1D2" presStyleIdx="2" presStyleCnt="3"/>
      <dgm:spPr/>
      <dgm:t>
        <a:bodyPr/>
        <a:lstStyle/>
        <a:p>
          <a:endParaRPr lang="en-US"/>
        </a:p>
      </dgm:t>
    </dgm:pt>
    <dgm:pt modelId="{B4A36154-EF99-446C-92B4-CF8081AB2948}" type="pres">
      <dgm:prSet presAssocID="{CC499B16-E7B0-4880-AEA6-59C79B324DB0}" presName="hierRoot2" presStyleCnt="0">
        <dgm:presLayoutVars>
          <dgm:hierBranch val="init"/>
        </dgm:presLayoutVars>
      </dgm:prSet>
      <dgm:spPr/>
    </dgm:pt>
    <dgm:pt modelId="{0345AA61-DCE6-43BA-B6A1-28054A0E5EAF}" type="pres">
      <dgm:prSet presAssocID="{CC499B16-E7B0-4880-AEA6-59C79B324DB0}" presName="rootComposite" presStyleCnt="0"/>
      <dgm:spPr/>
    </dgm:pt>
    <dgm:pt modelId="{56A3DB4E-D305-4CA0-A247-A489624D4587}" type="pres">
      <dgm:prSet presAssocID="{CC499B16-E7B0-4880-AEA6-59C79B324DB0}" presName="rootText" presStyleLbl="node2" presStyleIdx="2" presStyleCnt="3">
        <dgm:presLayoutVars>
          <dgm:chPref val="3"/>
        </dgm:presLayoutVars>
      </dgm:prSet>
      <dgm:spPr/>
      <dgm:t>
        <a:bodyPr/>
        <a:lstStyle/>
        <a:p>
          <a:endParaRPr lang="en-US"/>
        </a:p>
      </dgm:t>
    </dgm:pt>
    <dgm:pt modelId="{2EC9F9E1-DE70-40F2-9FDB-147046F7834E}" type="pres">
      <dgm:prSet presAssocID="{CC499B16-E7B0-4880-AEA6-59C79B324DB0}" presName="rootConnector" presStyleLbl="node2" presStyleIdx="2" presStyleCnt="3"/>
      <dgm:spPr/>
      <dgm:t>
        <a:bodyPr/>
        <a:lstStyle/>
        <a:p>
          <a:endParaRPr lang="en-US"/>
        </a:p>
      </dgm:t>
    </dgm:pt>
    <dgm:pt modelId="{E982E2BE-FB54-4F8B-B991-6AB64E89D5C4}" type="pres">
      <dgm:prSet presAssocID="{CC499B16-E7B0-4880-AEA6-59C79B324DB0}" presName="hierChild4" presStyleCnt="0"/>
      <dgm:spPr/>
    </dgm:pt>
    <dgm:pt modelId="{B73EA18F-88D3-46C2-9182-EC6D4309B976}" type="pres">
      <dgm:prSet presAssocID="{CC499B16-E7B0-4880-AEA6-59C79B324DB0}" presName="hierChild5" presStyleCnt="0"/>
      <dgm:spPr/>
    </dgm:pt>
    <dgm:pt modelId="{2A904A0D-8F65-412C-8184-ACF3E2119E6B}" type="pres">
      <dgm:prSet presAssocID="{96FF2259-6F9F-41BF-8498-DD912B36DD03}" presName="hierChild3" presStyleCnt="0"/>
      <dgm:spPr/>
    </dgm:pt>
  </dgm:ptLst>
  <dgm:cxnLst>
    <dgm:cxn modelId="{E075E843-E094-4521-8039-0E8A8F8B82A3}" type="presOf" srcId="{466EFCC7-C78E-46E2-937F-792D31AACEDE}" destId="{02859898-2FAA-41E5-BB74-53AEBB26A5EE}" srcOrd="1" destOrd="0" presId="urn:microsoft.com/office/officeart/2005/8/layout/orgChart1"/>
    <dgm:cxn modelId="{8225FBC7-6C64-4F89-8483-7F8B6E090B95}" type="presOf" srcId="{1D28A1FC-8062-4B9E-BE60-09EC0ADB4F1D}" destId="{0F6CFB63-1CB8-4D61-8FC0-7503DEAEA86F}" srcOrd="0" destOrd="0" presId="urn:microsoft.com/office/officeart/2005/8/layout/orgChart1"/>
    <dgm:cxn modelId="{8A18BB2F-CC8F-4B00-9952-F7D082C341D1}" type="presOf" srcId="{466EFCC7-C78E-46E2-937F-792D31AACEDE}" destId="{C0B52AD2-EA3A-4741-902F-ED8A267D8557}" srcOrd="0" destOrd="0" presId="urn:microsoft.com/office/officeart/2005/8/layout/orgChart1"/>
    <dgm:cxn modelId="{28A81998-89AA-420E-A79F-D6EC7F36FF7E}" type="presOf" srcId="{CC499B16-E7B0-4880-AEA6-59C79B324DB0}" destId="{2EC9F9E1-DE70-40F2-9FDB-147046F7834E}" srcOrd="1" destOrd="0" presId="urn:microsoft.com/office/officeart/2005/8/layout/orgChart1"/>
    <dgm:cxn modelId="{63C2F825-2820-45B2-842B-F580D01876C4}" type="presOf" srcId="{96FF2259-6F9F-41BF-8498-DD912B36DD03}" destId="{86599185-A55F-49D0-A8D2-9927F8F8EA66}" srcOrd="1" destOrd="0" presId="urn:microsoft.com/office/officeart/2005/8/layout/orgChart1"/>
    <dgm:cxn modelId="{205BCB38-654E-4EE6-A971-946274BC9631}" type="presOf" srcId="{C2C316A5-9E9E-4600-9E2E-9F8705C6A4A4}" destId="{436D1475-BD46-45D9-AE72-E3F00668AEEC}" srcOrd="0" destOrd="0" presId="urn:microsoft.com/office/officeart/2005/8/layout/orgChart1"/>
    <dgm:cxn modelId="{6596C901-6267-4A48-AD7D-BC2CCC61011E}" type="presOf" srcId="{D9AB1BA1-F39B-4135-AED6-399942A50606}" destId="{F7DF168F-7BF0-46EB-8DA8-8ECE5F9D2068}" srcOrd="0" destOrd="0" presId="urn:microsoft.com/office/officeart/2005/8/layout/orgChart1"/>
    <dgm:cxn modelId="{4BB24F1E-F3D2-42AC-A36B-3FB4A50F372A}" type="presOf" srcId="{96FF2259-6F9F-41BF-8498-DD912B36DD03}" destId="{9272E3A3-9418-4208-8009-AD2840D5FA4A}" srcOrd="0" destOrd="0" presId="urn:microsoft.com/office/officeart/2005/8/layout/orgChart1"/>
    <dgm:cxn modelId="{EFF7020C-3C4B-4813-8BEC-39EE04199B4B}" srcId="{96FF2259-6F9F-41BF-8498-DD912B36DD03}" destId="{BEE9D356-36BA-4A73-94BE-EA5CA6C74A45}" srcOrd="0" destOrd="0" parTransId="{3E705D3E-BBAD-4E2F-B32D-28F679164B77}" sibTransId="{D0606AEF-424E-4E47-B881-A604C9810A15}"/>
    <dgm:cxn modelId="{C5066E81-61DA-4798-AC04-BC2AA98050EF}" type="presOf" srcId="{CC499B16-E7B0-4880-AEA6-59C79B324DB0}" destId="{56A3DB4E-D305-4CA0-A247-A489624D4587}" srcOrd="0" destOrd="0" presId="urn:microsoft.com/office/officeart/2005/8/layout/orgChart1"/>
    <dgm:cxn modelId="{8F70F7D8-B44C-48B0-A9E3-F7C28DE7CA86}" srcId="{96FF2259-6F9F-41BF-8498-DD912B36DD03}" destId="{466EFCC7-C78E-46E2-937F-792D31AACEDE}" srcOrd="1" destOrd="0" parTransId="{D9AB1BA1-F39B-4135-AED6-399942A50606}" sibTransId="{3D9974FC-BC89-421F-AFFF-E207DEC3087D}"/>
    <dgm:cxn modelId="{544B1597-D4AA-4A56-9FA6-32B4764DA2FF}" type="presOf" srcId="{3E705D3E-BBAD-4E2F-B32D-28F679164B77}" destId="{BB967B70-C4BA-4185-A191-2A6E51C209CB}" srcOrd="0" destOrd="0" presId="urn:microsoft.com/office/officeart/2005/8/layout/orgChart1"/>
    <dgm:cxn modelId="{02CE4914-58B7-4645-BA75-CCB230E5953E}" srcId="{C2C316A5-9E9E-4600-9E2E-9F8705C6A4A4}" destId="{96FF2259-6F9F-41BF-8498-DD912B36DD03}" srcOrd="0" destOrd="0" parTransId="{E5DBB619-9D66-4BF7-BBEE-DBD81E41584D}" sibTransId="{7A2EEAA2-54F1-4F65-B644-786E2F777303}"/>
    <dgm:cxn modelId="{FCF1DF2B-E160-4B0F-8A0F-BD1B90A8F702}" srcId="{96FF2259-6F9F-41BF-8498-DD912B36DD03}" destId="{CC499B16-E7B0-4880-AEA6-59C79B324DB0}" srcOrd="2" destOrd="0" parTransId="{1D28A1FC-8062-4B9E-BE60-09EC0ADB4F1D}" sibTransId="{66F28733-CA4E-4EB8-A54C-43A17F5F6ED9}"/>
    <dgm:cxn modelId="{71611053-2AC6-4EF2-89DD-6C833F4AD03E}" type="presOf" srcId="{BEE9D356-36BA-4A73-94BE-EA5CA6C74A45}" destId="{D2E6310A-2379-4E5D-9A79-24D7372BAE20}" srcOrd="0" destOrd="0" presId="urn:microsoft.com/office/officeart/2005/8/layout/orgChart1"/>
    <dgm:cxn modelId="{10C186D8-D48C-456F-92BC-B7976DD9CEB6}" type="presOf" srcId="{BEE9D356-36BA-4A73-94BE-EA5CA6C74A45}" destId="{38F5228C-A6EC-4F45-B440-E0D0F231832A}" srcOrd="1" destOrd="0" presId="urn:microsoft.com/office/officeart/2005/8/layout/orgChart1"/>
    <dgm:cxn modelId="{4595CE1B-25F4-479C-8984-E9AC380DE81D}" type="presParOf" srcId="{436D1475-BD46-45D9-AE72-E3F00668AEEC}" destId="{3020DB73-1FCC-4702-B19E-23617D24D716}" srcOrd="0" destOrd="0" presId="urn:microsoft.com/office/officeart/2005/8/layout/orgChart1"/>
    <dgm:cxn modelId="{34E57056-167D-48B0-A95B-B54EE45AD656}" type="presParOf" srcId="{3020DB73-1FCC-4702-B19E-23617D24D716}" destId="{6BAA42AC-7ED4-4BEF-A8E8-5B1DF75C921F}" srcOrd="0" destOrd="0" presId="urn:microsoft.com/office/officeart/2005/8/layout/orgChart1"/>
    <dgm:cxn modelId="{68B29D7B-4E09-4655-B68F-E0E332F9889A}" type="presParOf" srcId="{6BAA42AC-7ED4-4BEF-A8E8-5B1DF75C921F}" destId="{9272E3A3-9418-4208-8009-AD2840D5FA4A}" srcOrd="0" destOrd="0" presId="urn:microsoft.com/office/officeart/2005/8/layout/orgChart1"/>
    <dgm:cxn modelId="{0EB99EBD-0846-4771-928F-7B6EAFD2C1A3}" type="presParOf" srcId="{6BAA42AC-7ED4-4BEF-A8E8-5B1DF75C921F}" destId="{86599185-A55F-49D0-A8D2-9927F8F8EA66}" srcOrd="1" destOrd="0" presId="urn:microsoft.com/office/officeart/2005/8/layout/orgChart1"/>
    <dgm:cxn modelId="{008BEAB4-D2BA-4F1F-A785-DE063AF4B84D}" type="presParOf" srcId="{3020DB73-1FCC-4702-B19E-23617D24D716}" destId="{2771CC28-8C60-4F71-AF4E-A094F3386DC2}" srcOrd="1" destOrd="0" presId="urn:microsoft.com/office/officeart/2005/8/layout/orgChart1"/>
    <dgm:cxn modelId="{A9EBC788-292B-44B7-83C6-78C33C809886}" type="presParOf" srcId="{2771CC28-8C60-4F71-AF4E-A094F3386DC2}" destId="{BB967B70-C4BA-4185-A191-2A6E51C209CB}" srcOrd="0" destOrd="0" presId="urn:microsoft.com/office/officeart/2005/8/layout/orgChart1"/>
    <dgm:cxn modelId="{3C2B6E49-19B3-4B7F-8731-27194EB63236}" type="presParOf" srcId="{2771CC28-8C60-4F71-AF4E-A094F3386DC2}" destId="{D12B0A0E-D73A-44CE-9137-2BFEBFFA0E8D}" srcOrd="1" destOrd="0" presId="urn:microsoft.com/office/officeart/2005/8/layout/orgChart1"/>
    <dgm:cxn modelId="{C690BDCD-5F33-45F4-804F-24D585CB89E4}" type="presParOf" srcId="{D12B0A0E-D73A-44CE-9137-2BFEBFFA0E8D}" destId="{5C77ECD2-BD86-4CB1-9F61-ABE3239020A3}" srcOrd="0" destOrd="0" presId="urn:microsoft.com/office/officeart/2005/8/layout/orgChart1"/>
    <dgm:cxn modelId="{CAE6EC9F-6089-4F73-9D7E-92A4B844D377}" type="presParOf" srcId="{5C77ECD2-BD86-4CB1-9F61-ABE3239020A3}" destId="{D2E6310A-2379-4E5D-9A79-24D7372BAE20}" srcOrd="0" destOrd="0" presId="urn:microsoft.com/office/officeart/2005/8/layout/orgChart1"/>
    <dgm:cxn modelId="{3EB54A1D-19B6-43AE-8B69-CA0430A1F20B}" type="presParOf" srcId="{5C77ECD2-BD86-4CB1-9F61-ABE3239020A3}" destId="{38F5228C-A6EC-4F45-B440-E0D0F231832A}" srcOrd="1" destOrd="0" presId="urn:microsoft.com/office/officeart/2005/8/layout/orgChart1"/>
    <dgm:cxn modelId="{C732279B-5883-4BBC-B408-4784FD88C627}" type="presParOf" srcId="{D12B0A0E-D73A-44CE-9137-2BFEBFFA0E8D}" destId="{46F31E34-6E72-45C4-8040-0A58E012A464}" srcOrd="1" destOrd="0" presId="urn:microsoft.com/office/officeart/2005/8/layout/orgChart1"/>
    <dgm:cxn modelId="{B7A5590E-A6DD-4E34-A47E-FFFE50FAC5C7}" type="presParOf" srcId="{D12B0A0E-D73A-44CE-9137-2BFEBFFA0E8D}" destId="{A04E76C4-B2D7-47A2-BC3C-27EE44BA5C87}" srcOrd="2" destOrd="0" presId="urn:microsoft.com/office/officeart/2005/8/layout/orgChart1"/>
    <dgm:cxn modelId="{9B6FD613-AEFD-4701-988E-C165B6FFFAFA}" type="presParOf" srcId="{2771CC28-8C60-4F71-AF4E-A094F3386DC2}" destId="{F7DF168F-7BF0-46EB-8DA8-8ECE5F9D2068}" srcOrd="2" destOrd="0" presId="urn:microsoft.com/office/officeart/2005/8/layout/orgChart1"/>
    <dgm:cxn modelId="{AC974E8F-2C21-4209-B1F5-14F84081A366}" type="presParOf" srcId="{2771CC28-8C60-4F71-AF4E-A094F3386DC2}" destId="{D4ADC61E-A6C3-47E8-8228-3E0E94CE6A97}" srcOrd="3" destOrd="0" presId="urn:microsoft.com/office/officeart/2005/8/layout/orgChart1"/>
    <dgm:cxn modelId="{5D5EC470-D873-41C4-BC7A-D7892995DD16}" type="presParOf" srcId="{D4ADC61E-A6C3-47E8-8228-3E0E94CE6A97}" destId="{F9D0291E-9A04-44AC-8E2F-41708DD834A8}" srcOrd="0" destOrd="0" presId="urn:microsoft.com/office/officeart/2005/8/layout/orgChart1"/>
    <dgm:cxn modelId="{E997D749-EFC5-45DF-BEB4-13A5FA861E64}" type="presParOf" srcId="{F9D0291E-9A04-44AC-8E2F-41708DD834A8}" destId="{C0B52AD2-EA3A-4741-902F-ED8A267D8557}" srcOrd="0" destOrd="0" presId="urn:microsoft.com/office/officeart/2005/8/layout/orgChart1"/>
    <dgm:cxn modelId="{2E5094F0-6C92-43C1-ACBF-15081AF3ECEA}" type="presParOf" srcId="{F9D0291E-9A04-44AC-8E2F-41708DD834A8}" destId="{02859898-2FAA-41E5-BB74-53AEBB26A5EE}" srcOrd="1" destOrd="0" presId="urn:microsoft.com/office/officeart/2005/8/layout/orgChart1"/>
    <dgm:cxn modelId="{3CF03BC0-4382-43D2-8FD0-B2905C41B32A}" type="presParOf" srcId="{D4ADC61E-A6C3-47E8-8228-3E0E94CE6A97}" destId="{4CF03FFA-3C21-4E0F-9D2E-A7A90C170C5D}" srcOrd="1" destOrd="0" presId="urn:microsoft.com/office/officeart/2005/8/layout/orgChart1"/>
    <dgm:cxn modelId="{4235B09A-F89A-47D0-BFBD-B62B046F1E69}" type="presParOf" srcId="{D4ADC61E-A6C3-47E8-8228-3E0E94CE6A97}" destId="{D27032AB-4CBE-4B8D-AC3F-DD2A2C83FAB2}" srcOrd="2" destOrd="0" presId="urn:microsoft.com/office/officeart/2005/8/layout/orgChart1"/>
    <dgm:cxn modelId="{09B62664-0A07-490D-A7E8-89B663E21C9C}" type="presParOf" srcId="{2771CC28-8C60-4F71-AF4E-A094F3386DC2}" destId="{0F6CFB63-1CB8-4D61-8FC0-7503DEAEA86F}" srcOrd="4" destOrd="0" presId="urn:microsoft.com/office/officeart/2005/8/layout/orgChart1"/>
    <dgm:cxn modelId="{1DD730BE-008D-4746-B868-93014551188A}" type="presParOf" srcId="{2771CC28-8C60-4F71-AF4E-A094F3386DC2}" destId="{B4A36154-EF99-446C-92B4-CF8081AB2948}" srcOrd="5" destOrd="0" presId="urn:microsoft.com/office/officeart/2005/8/layout/orgChart1"/>
    <dgm:cxn modelId="{656F6EE8-C5B5-4EAB-8943-33C728D429F8}" type="presParOf" srcId="{B4A36154-EF99-446C-92B4-CF8081AB2948}" destId="{0345AA61-DCE6-43BA-B6A1-28054A0E5EAF}" srcOrd="0" destOrd="0" presId="urn:microsoft.com/office/officeart/2005/8/layout/orgChart1"/>
    <dgm:cxn modelId="{40728C1C-3149-4F3E-A2F0-5734740E2C34}" type="presParOf" srcId="{0345AA61-DCE6-43BA-B6A1-28054A0E5EAF}" destId="{56A3DB4E-D305-4CA0-A247-A489624D4587}" srcOrd="0" destOrd="0" presId="urn:microsoft.com/office/officeart/2005/8/layout/orgChart1"/>
    <dgm:cxn modelId="{06F53E0C-49EF-4160-B639-EF2BCE87FB80}" type="presParOf" srcId="{0345AA61-DCE6-43BA-B6A1-28054A0E5EAF}" destId="{2EC9F9E1-DE70-40F2-9FDB-147046F7834E}" srcOrd="1" destOrd="0" presId="urn:microsoft.com/office/officeart/2005/8/layout/orgChart1"/>
    <dgm:cxn modelId="{9CD6F9A4-201D-4DCE-B7D3-2ABA0ECD1105}" type="presParOf" srcId="{B4A36154-EF99-446C-92B4-CF8081AB2948}" destId="{E982E2BE-FB54-4F8B-B991-6AB64E89D5C4}" srcOrd="1" destOrd="0" presId="urn:microsoft.com/office/officeart/2005/8/layout/orgChart1"/>
    <dgm:cxn modelId="{2F04BBA5-0795-4656-A7B1-AC5422E61ED7}" type="presParOf" srcId="{B4A36154-EF99-446C-92B4-CF8081AB2948}" destId="{B73EA18F-88D3-46C2-9182-EC6D4309B976}" srcOrd="2" destOrd="0" presId="urn:microsoft.com/office/officeart/2005/8/layout/orgChart1"/>
    <dgm:cxn modelId="{81DBCF51-2E41-477A-952A-B4E8AF0C6FF0}" type="presParOf" srcId="{3020DB73-1FCC-4702-B19E-23617D24D716}" destId="{2A904A0D-8F65-412C-8184-ACF3E2119E6B}"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5092B3-E8AB-4C4D-BEF1-76139DC705E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7C06F8AD-EEA2-4B83-A847-C00B22CC5ECB}">
      <dgm:prSet phldrT="[Text]" custT="1"/>
      <dgm:spPr/>
      <dgm:t>
        <a:bodyPr/>
        <a:lstStyle/>
        <a:p>
          <a:endParaRPr lang="en-US" sz="2800" b="1" dirty="0" smtClean="0"/>
        </a:p>
        <a:p>
          <a:r>
            <a:rPr lang="en-US" sz="4400" b="1" dirty="0" smtClean="0"/>
            <a:t>Household Community</a:t>
          </a:r>
        </a:p>
        <a:p>
          <a:endParaRPr lang="en-US" sz="4400" b="1" dirty="0"/>
        </a:p>
      </dgm:t>
    </dgm:pt>
    <dgm:pt modelId="{4B8B293C-2E12-4520-B419-B1FDD648FFB7}" type="parTrans" cxnId="{A5A69156-FDFE-49ED-8423-7758DE2455EE}">
      <dgm:prSet/>
      <dgm:spPr/>
      <dgm:t>
        <a:bodyPr/>
        <a:lstStyle/>
        <a:p>
          <a:endParaRPr lang="en-US"/>
        </a:p>
      </dgm:t>
    </dgm:pt>
    <dgm:pt modelId="{0262970B-C5CE-4F25-BEB1-A9C82DA04294}" type="sibTrans" cxnId="{A5A69156-FDFE-49ED-8423-7758DE2455EE}">
      <dgm:prSet/>
      <dgm:spPr/>
      <dgm:t>
        <a:bodyPr/>
        <a:lstStyle/>
        <a:p>
          <a:endParaRPr lang="en-US"/>
        </a:p>
      </dgm:t>
    </dgm:pt>
    <dgm:pt modelId="{09C3FA56-F260-45F8-903E-F9590BBF4148}">
      <dgm:prSet phldrT="[Text]"/>
      <dgm:spPr/>
      <dgm:t>
        <a:bodyPr/>
        <a:lstStyle/>
        <a:p>
          <a:r>
            <a:rPr lang="en-US" b="1" dirty="0" smtClean="0"/>
            <a:t>Hierarchy</a:t>
          </a:r>
          <a:endParaRPr lang="en-US" b="1" dirty="0"/>
        </a:p>
      </dgm:t>
    </dgm:pt>
    <dgm:pt modelId="{3CAF4802-1C52-4259-95A0-5AF6D9C635FB}" type="parTrans" cxnId="{1B840E34-DC57-474E-8527-654D75E00FA7}">
      <dgm:prSet/>
      <dgm:spPr/>
      <dgm:t>
        <a:bodyPr/>
        <a:lstStyle/>
        <a:p>
          <a:endParaRPr lang="en-US"/>
        </a:p>
      </dgm:t>
    </dgm:pt>
    <dgm:pt modelId="{541673C6-0C14-4B82-99ED-0E0A57FB2528}" type="sibTrans" cxnId="{1B840E34-DC57-474E-8527-654D75E00FA7}">
      <dgm:prSet/>
      <dgm:spPr/>
      <dgm:t>
        <a:bodyPr/>
        <a:lstStyle/>
        <a:p>
          <a:endParaRPr lang="en-US"/>
        </a:p>
      </dgm:t>
    </dgm:pt>
    <dgm:pt modelId="{42EE1BC1-1AE7-4858-B875-28A7B265716B}">
      <dgm:prSet phldrT="[Text]"/>
      <dgm:spPr/>
      <dgm:t>
        <a:bodyPr/>
        <a:lstStyle/>
        <a:p>
          <a:r>
            <a:rPr lang="en-US" b="1" i="1" dirty="0" err="1" smtClean="0"/>
            <a:t>Philia</a:t>
          </a:r>
          <a:endParaRPr lang="en-US" b="1" i="1" dirty="0"/>
        </a:p>
      </dgm:t>
    </dgm:pt>
    <dgm:pt modelId="{6DA0087C-B141-4688-9F8D-EC46BBABC325}" type="parTrans" cxnId="{245CCAE8-1381-4BF5-876A-2A8EE5C36F95}">
      <dgm:prSet/>
      <dgm:spPr/>
      <dgm:t>
        <a:bodyPr/>
        <a:lstStyle/>
        <a:p>
          <a:endParaRPr lang="en-US"/>
        </a:p>
      </dgm:t>
    </dgm:pt>
    <dgm:pt modelId="{F5AD1470-7DF0-497F-99E8-236B7FBCCC7A}" type="sibTrans" cxnId="{245CCAE8-1381-4BF5-876A-2A8EE5C36F95}">
      <dgm:prSet/>
      <dgm:spPr/>
      <dgm:t>
        <a:bodyPr/>
        <a:lstStyle/>
        <a:p>
          <a:endParaRPr lang="en-US"/>
        </a:p>
      </dgm:t>
    </dgm:pt>
    <dgm:pt modelId="{C21BA44B-F491-4EEC-8E97-03FA2281B152}" type="pres">
      <dgm:prSet presAssocID="{8D5092B3-E8AB-4C4D-BEF1-76139DC705E7}" presName="hierChild1" presStyleCnt="0">
        <dgm:presLayoutVars>
          <dgm:orgChart val="1"/>
          <dgm:chPref val="1"/>
          <dgm:dir/>
          <dgm:animOne val="branch"/>
          <dgm:animLvl val="lvl"/>
          <dgm:resizeHandles/>
        </dgm:presLayoutVars>
      </dgm:prSet>
      <dgm:spPr/>
      <dgm:t>
        <a:bodyPr/>
        <a:lstStyle/>
        <a:p>
          <a:endParaRPr lang="en-US"/>
        </a:p>
      </dgm:t>
    </dgm:pt>
    <dgm:pt modelId="{FD159690-DE6C-43DD-853C-4438B3F234CE}" type="pres">
      <dgm:prSet presAssocID="{7C06F8AD-EEA2-4B83-A847-C00B22CC5ECB}" presName="hierRoot1" presStyleCnt="0">
        <dgm:presLayoutVars>
          <dgm:hierBranch val="init"/>
        </dgm:presLayoutVars>
      </dgm:prSet>
      <dgm:spPr/>
    </dgm:pt>
    <dgm:pt modelId="{DFA87E74-2EC9-4A45-BA38-DF2C81B2B7BD}" type="pres">
      <dgm:prSet presAssocID="{7C06F8AD-EEA2-4B83-A847-C00B22CC5ECB}" presName="rootComposite1" presStyleCnt="0"/>
      <dgm:spPr/>
    </dgm:pt>
    <dgm:pt modelId="{92BB5092-C7DF-499B-B5DC-5481E9949FEC}" type="pres">
      <dgm:prSet presAssocID="{7C06F8AD-EEA2-4B83-A847-C00B22CC5ECB}" presName="rootText1" presStyleLbl="node0" presStyleIdx="0" presStyleCnt="1">
        <dgm:presLayoutVars>
          <dgm:chPref val="3"/>
        </dgm:presLayoutVars>
      </dgm:prSet>
      <dgm:spPr/>
      <dgm:t>
        <a:bodyPr/>
        <a:lstStyle/>
        <a:p>
          <a:endParaRPr lang="en-US"/>
        </a:p>
      </dgm:t>
    </dgm:pt>
    <dgm:pt modelId="{EEDDBD6A-FD0C-43A7-B04A-68AB8BFA89BB}" type="pres">
      <dgm:prSet presAssocID="{7C06F8AD-EEA2-4B83-A847-C00B22CC5ECB}" presName="rootConnector1" presStyleLbl="node1" presStyleIdx="0" presStyleCnt="0"/>
      <dgm:spPr/>
      <dgm:t>
        <a:bodyPr/>
        <a:lstStyle/>
        <a:p>
          <a:endParaRPr lang="en-US"/>
        </a:p>
      </dgm:t>
    </dgm:pt>
    <dgm:pt modelId="{221BE832-C794-4C75-AA0A-B67B6F4FA202}" type="pres">
      <dgm:prSet presAssocID="{7C06F8AD-EEA2-4B83-A847-C00B22CC5ECB}" presName="hierChild2" presStyleCnt="0"/>
      <dgm:spPr/>
    </dgm:pt>
    <dgm:pt modelId="{FD2CB2F3-B134-486A-A1D3-507BF7F19A13}" type="pres">
      <dgm:prSet presAssocID="{3CAF4802-1C52-4259-95A0-5AF6D9C635FB}" presName="Name37" presStyleLbl="parChTrans1D2" presStyleIdx="0" presStyleCnt="2"/>
      <dgm:spPr/>
      <dgm:t>
        <a:bodyPr/>
        <a:lstStyle/>
        <a:p>
          <a:endParaRPr lang="en-US"/>
        </a:p>
      </dgm:t>
    </dgm:pt>
    <dgm:pt modelId="{B4575895-1CA1-48EB-8BB4-87BFFAF6196A}" type="pres">
      <dgm:prSet presAssocID="{09C3FA56-F260-45F8-903E-F9590BBF4148}" presName="hierRoot2" presStyleCnt="0">
        <dgm:presLayoutVars>
          <dgm:hierBranch val="init"/>
        </dgm:presLayoutVars>
      </dgm:prSet>
      <dgm:spPr/>
    </dgm:pt>
    <dgm:pt modelId="{547B074B-8A4F-4A22-BC69-0B03A21CFE9D}" type="pres">
      <dgm:prSet presAssocID="{09C3FA56-F260-45F8-903E-F9590BBF4148}" presName="rootComposite" presStyleCnt="0"/>
      <dgm:spPr/>
    </dgm:pt>
    <dgm:pt modelId="{60BB5AF1-F7C8-433F-B72E-53963AF6F9FC}" type="pres">
      <dgm:prSet presAssocID="{09C3FA56-F260-45F8-903E-F9590BBF4148}" presName="rootText" presStyleLbl="node2" presStyleIdx="0" presStyleCnt="2">
        <dgm:presLayoutVars>
          <dgm:chPref val="3"/>
        </dgm:presLayoutVars>
      </dgm:prSet>
      <dgm:spPr/>
      <dgm:t>
        <a:bodyPr/>
        <a:lstStyle/>
        <a:p>
          <a:endParaRPr lang="en-US"/>
        </a:p>
      </dgm:t>
    </dgm:pt>
    <dgm:pt modelId="{F355EAC3-CB0F-4475-9FB2-9C593F24463A}" type="pres">
      <dgm:prSet presAssocID="{09C3FA56-F260-45F8-903E-F9590BBF4148}" presName="rootConnector" presStyleLbl="node2" presStyleIdx="0" presStyleCnt="2"/>
      <dgm:spPr/>
      <dgm:t>
        <a:bodyPr/>
        <a:lstStyle/>
        <a:p>
          <a:endParaRPr lang="en-US"/>
        </a:p>
      </dgm:t>
    </dgm:pt>
    <dgm:pt modelId="{5091ED6F-D116-48C9-92D9-92EC315F38FE}" type="pres">
      <dgm:prSet presAssocID="{09C3FA56-F260-45F8-903E-F9590BBF4148}" presName="hierChild4" presStyleCnt="0"/>
      <dgm:spPr/>
    </dgm:pt>
    <dgm:pt modelId="{4A4241A7-343A-4439-A8C8-16CAAC09EDBC}" type="pres">
      <dgm:prSet presAssocID="{09C3FA56-F260-45F8-903E-F9590BBF4148}" presName="hierChild5" presStyleCnt="0"/>
      <dgm:spPr/>
    </dgm:pt>
    <dgm:pt modelId="{CB4F12F6-7A85-44D6-9046-7C68C36F50BF}" type="pres">
      <dgm:prSet presAssocID="{6DA0087C-B141-4688-9F8D-EC46BBABC325}" presName="Name37" presStyleLbl="parChTrans1D2" presStyleIdx="1" presStyleCnt="2"/>
      <dgm:spPr/>
      <dgm:t>
        <a:bodyPr/>
        <a:lstStyle/>
        <a:p>
          <a:endParaRPr lang="en-US"/>
        </a:p>
      </dgm:t>
    </dgm:pt>
    <dgm:pt modelId="{23630704-C44C-46CD-BC19-F4BC40C22CB9}" type="pres">
      <dgm:prSet presAssocID="{42EE1BC1-1AE7-4858-B875-28A7B265716B}" presName="hierRoot2" presStyleCnt="0">
        <dgm:presLayoutVars>
          <dgm:hierBranch val="init"/>
        </dgm:presLayoutVars>
      </dgm:prSet>
      <dgm:spPr/>
    </dgm:pt>
    <dgm:pt modelId="{7BC1F3D1-FF9A-4893-BCB9-3FBFCE5B7776}" type="pres">
      <dgm:prSet presAssocID="{42EE1BC1-1AE7-4858-B875-28A7B265716B}" presName="rootComposite" presStyleCnt="0"/>
      <dgm:spPr/>
    </dgm:pt>
    <dgm:pt modelId="{1E496BE9-9790-433D-A800-020609E23A3F}" type="pres">
      <dgm:prSet presAssocID="{42EE1BC1-1AE7-4858-B875-28A7B265716B}" presName="rootText" presStyleLbl="node2" presStyleIdx="1" presStyleCnt="2">
        <dgm:presLayoutVars>
          <dgm:chPref val="3"/>
        </dgm:presLayoutVars>
      </dgm:prSet>
      <dgm:spPr/>
      <dgm:t>
        <a:bodyPr/>
        <a:lstStyle/>
        <a:p>
          <a:endParaRPr lang="en-US"/>
        </a:p>
      </dgm:t>
    </dgm:pt>
    <dgm:pt modelId="{0B57DA7E-48CA-48B6-AE3D-3E377087E0CF}" type="pres">
      <dgm:prSet presAssocID="{42EE1BC1-1AE7-4858-B875-28A7B265716B}" presName="rootConnector" presStyleLbl="node2" presStyleIdx="1" presStyleCnt="2"/>
      <dgm:spPr/>
      <dgm:t>
        <a:bodyPr/>
        <a:lstStyle/>
        <a:p>
          <a:endParaRPr lang="en-US"/>
        </a:p>
      </dgm:t>
    </dgm:pt>
    <dgm:pt modelId="{671C643C-3FA4-448B-8868-A1F0737A7018}" type="pres">
      <dgm:prSet presAssocID="{42EE1BC1-1AE7-4858-B875-28A7B265716B}" presName="hierChild4" presStyleCnt="0"/>
      <dgm:spPr/>
    </dgm:pt>
    <dgm:pt modelId="{318EE8A5-AC91-4DDB-987D-8A720900C342}" type="pres">
      <dgm:prSet presAssocID="{42EE1BC1-1AE7-4858-B875-28A7B265716B}" presName="hierChild5" presStyleCnt="0"/>
      <dgm:spPr/>
    </dgm:pt>
    <dgm:pt modelId="{51DFFD98-7F0C-4B7F-BF4B-A0C1AE7B032D}" type="pres">
      <dgm:prSet presAssocID="{7C06F8AD-EEA2-4B83-A847-C00B22CC5ECB}" presName="hierChild3" presStyleCnt="0"/>
      <dgm:spPr/>
    </dgm:pt>
  </dgm:ptLst>
  <dgm:cxnLst>
    <dgm:cxn modelId="{9F17E902-0626-4C32-9CAD-F52D58FA6844}" type="presOf" srcId="{42EE1BC1-1AE7-4858-B875-28A7B265716B}" destId="{0B57DA7E-48CA-48B6-AE3D-3E377087E0CF}" srcOrd="1" destOrd="0" presId="urn:microsoft.com/office/officeart/2005/8/layout/orgChart1"/>
    <dgm:cxn modelId="{EFE6E40C-72DA-4E88-8B53-8495DAB310BD}" type="presOf" srcId="{7C06F8AD-EEA2-4B83-A847-C00B22CC5ECB}" destId="{EEDDBD6A-FD0C-43A7-B04A-68AB8BFA89BB}" srcOrd="1" destOrd="0" presId="urn:microsoft.com/office/officeart/2005/8/layout/orgChart1"/>
    <dgm:cxn modelId="{1B840E34-DC57-474E-8527-654D75E00FA7}" srcId="{7C06F8AD-EEA2-4B83-A847-C00B22CC5ECB}" destId="{09C3FA56-F260-45F8-903E-F9590BBF4148}" srcOrd="0" destOrd="0" parTransId="{3CAF4802-1C52-4259-95A0-5AF6D9C635FB}" sibTransId="{541673C6-0C14-4B82-99ED-0E0A57FB2528}"/>
    <dgm:cxn modelId="{0043E950-654A-4AD6-9D25-3A2B5F2BA1CF}" type="presOf" srcId="{8D5092B3-E8AB-4C4D-BEF1-76139DC705E7}" destId="{C21BA44B-F491-4EEC-8E97-03FA2281B152}" srcOrd="0" destOrd="0" presId="urn:microsoft.com/office/officeart/2005/8/layout/orgChart1"/>
    <dgm:cxn modelId="{F60DD56E-0175-40F5-90F3-51797484F773}" type="presOf" srcId="{6DA0087C-B141-4688-9F8D-EC46BBABC325}" destId="{CB4F12F6-7A85-44D6-9046-7C68C36F50BF}" srcOrd="0" destOrd="0" presId="urn:microsoft.com/office/officeart/2005/8/layout/orgChart1"/>
    <dgm:cxn modelId="{245CCAE8-1381-4BF5-876A-2A8EE5C36F95}" srcId="{7C06F8AD-EEA2-4B83-A847-C00B22CC5ECB}" destId="{42EE1BC1-1AE7-4858-B875-28A7B265716B}" srcOrd="1" destOrd="0" parTransId="{6DA0087C-B141-4688-9F8D-EC46BBABC325}" sibTransId="{F5AD1470-7DF0-497F-99E8-236B7FBCCC7A}"/>
    <dgm:cxn modelId="{C554A639-3379-4491-8260-4DA9C2D1B356}" type="presOf" srcId="{09C3FA56-F260-45F8-903E-F9590BBF4148}" destId="{60BB5AF1-F7C8-433F-B72E-53963AF6F9FC}" srcOrd="0" destOrd="0" presId="urn:microsoft.com/office/officeart/2005/8/layout/orgChart1"/>
    <dgm:cxn modelId="{A5A69156-FDFE-49ED-8423-7758DE2455EE}" srcId="{8D5092B3-E8AB-4C4D-BEF1-76139DC705E7}" destId="{7C06F8AD-EEA2-4B83-A847-C00B22CC5ECB}" srcOrd="0" destOrd="0" parTransId="{4B8B293C-2E12-4520-B419-B1FDD648FFB7}" sibTransId="{0262970B-C5CE-4F25-BEB1-A9C82DA04294}"/>
    <dgm:cxn modelId="{927DB921-39BF-46EA-8851-FCBF6CD5347B}" type="presOf" srcId="{09C3FA56-F260-45F8-903E-F9590BBF4148}" destId="{F355EAC3-CB0F-4475-9FB2-9C593F24463A}" srcOrd="1" destOrd="0" presId="urn:microsoft.com/office/officeart/2005/8/layout/orgChart1"/>
    <dgm:cxn modelId="{A7C052B2-0CC2-4DA3-9C30-0A6BCB4631A0}" type="presOf" srcId="{7C06F8AD-EEA2-4B83-A847-C00B22CC5ECB}" destId="{92BB5092-C7DF-499B-B5DC-5481E9949FEC}" srcOrd="0" destOrd="0" presId="urn:microsoft.com/office/officeart/2005/8/layout/orgChart1"/>
    <dgm:cxn modelId="{F1595900-A04A-4B16-8C14-4B1B3B822C99}" type="presOf" srcId="{3CAF4802-1C52-4259-95A0-5AF6D9C635FB}" destId="{FD2CB2F3-B134-486A-A1D3-507BF7F19A13}" srcOrd="0" destOrd="0" presId="urn:microsoft.com/office/officeart/2005/8/layout/orgChart1"/>
    <dgm:cxn modelId="{A455D7D3-1EB8-426C-B8ED-4446F838CAC2}" type="presOf" srcId="{42EE1BC1-1AE7-4858-B875-28A7B265716B}" destId="{1E496BE9-9790-433D-A800-020609E23A3F}" srcOrd="0" destOrd="0" presId="urn:microsoft.com/office/officeart/2005/8/layout/orgChart1"/>
    <dgm:cxn modelId="{491A72E2-EC9B-49B9-9CBE-5CDB49B78968}" type="presParOf" srcId="{C21BA44B-F491-4EEC-8E97-03FA2281B152}" destId="{FD159690-DE6C-43DD-853C-4438B3F234CE}" srcOrd="0" destOrd="0" presId="urn:microsoft.com/office/officeart/2005/8/layout/orgChart1"/>
    <dgm:cxn modelId="{3A8A3F34-E60B-4BB5-98D9-B9A0D4DE61D8}" type="presParOf" srcId="{FD159690-DE6C-43DD-853C-4438B3F234CE}" destId="{DFA87E74-2EC9-4A45-BA38-DF2C81B2B7BD}" srcOrd="0" destOrd="0" presId="urn:microsoft.com/office/officeart/2005/8/layout/orgChart1"/>
    <dgm:cxn modelId="{3F472AA0-0165-42B9-B400-78BC051BE4F9}" type="presParOf" srcId="{DFA87E74-2EC9-4A45-BA38-DF2C81B2B7BD}" destId="{92BB5092-C7DF-499B-B5DC-5481E9949FEC}" srcOrd="0" destOrd="0" presId="urn:microsoft.com/office/officeart/2005/8/layout/orgChart1"/>
    <dgm:cxn modelId="{9A65C524-DC2B-4A3F-B9D9-255716358600}" type="presParOf" srcId="{DFA87E74-2EC9-4A45-BA38-DF2C81B2B7BD}" destId="{EEDDBD6A-FD0C-43A7-B04A-68AB8BFA89BB}" srcOrd="1" destOrd="0" presId="urn:microsoft.com/office/officeart/2005/8/layout/orgChart1"/>
    <dgm:cxn modelId="{21BAA37B-732C-40A3-BE7E-6DE9D2843F31}" type="presParOf" srcId="{FD159690-DE6C-43DD-853C-4438B3F234CE}" destId="{221BE832-C794-4C75-AA0A-B67B6F4FA202}" srcOrd="1" destOrd="0" presId="urn:microsoft.com/office/officeart/2005/8/layout/orgChart1"/>
    <dgm:cxn modelId="{79DB46B2-A3D1-4786-9A97-4F28D1C89441}" type="presParOf" srcId="{221BE832-C794-4C75-AA0A-B67B6F4FA202}" destId="{FD2CB2F3-B134-486A-A1D3-507BF7F19A13}" srcOrd="0" destOrd="0" presId="urn:microsoft.com/office/officeart/2005/8/layout/orgChart1"/>
    <dgm:cxn modelId="{1309D3EA-067D-49D8-BE76-5C6B9CA704C5}" type="presParOf" srcId="{221BE832-C794-4C75-AA0A-B67B6F4FA202}" destId="{B4575895-1CA1-48EB-8BB4-87BFFAF6196A}" srcOrd="1" destOrd="0" presId="urn:microsoft.com/office/officeart/2005/8/layout/orgChart1"/>
    <dgm:cxn modelId="{ABD32AD4-6EBC-4068-B8FF-4B41B0510C91}" type="presParOf" srcId="{B4575895-1CA1-48EB-8BB4-87BFFAF6196A}" destId="{547B074B-8A4F-4A22-BC69-0B03A21CFE9D}" srcOrd="0" destOrd="0" presId="urn:microsoft.com/office/officeart/2005/8/layout/orgChart1"/>
    <dgm:cxn modelId="{8251317D-1CE8-4358-8F38-F67E1A4CB45D}" type="presParOf" srcId="{547B074B-8A4F-4A22-BC69-0B03A21CFE9D}" destId="{60BB5AF1-F7C8-433F-B72E-53963AF6F9FC}" srcOrd="0" destOrd="0" presId="urn:microsoft.com/office/officeart/2005/8/layout/orgChart1"/>
    <dgm:cxn modelId="{6DB8C917-1BE0-44BA-8768-D66000E5E208}" type="presParOf" srcId="{547B074B-8A4F-4A22-BC69-0B03A21CFE9D}" destId="{F355EAC3-CB0F-4475-9FB2-9C593F24463A}" srcOrd="1" destOrd="0" presId="urn:microsoft.com/office/officeart/2005/8/layout/orgChart1"/>
    <dgm:cxn modelId="{66AF8307-5AA8-47DA-ABCD-B3F0F9CA86F1}" type="presParOf" srcId="{B4575895-1CA1-48EB-8BB4-87BFFAF6196A}" destId="{5091ED6F-D116-48C9-92D9-92EC315F38FE}" srcOrd="1" destOrd="0" presId="urn:microsoft.com/office/officeart/2005/8/layout/orgChart1"/>
    <dgm:cxn modelId="{951122C1-C54B-4D68-BAEB-A3E0F4A69539}" type="presParOf" srcId="{B4575895-1CA1-48EB-8BB4-87BFFAF6196A}" destId="{4A4241A7-343A-4439-A8C8-16CAAC09EDBC}" srcOrd="2" destOrd="0" presId="urn:microsoft.com/office/officeart/2005/8/layout/orgChart1"/>
    <dgm:cxn modelId="{6275E2F6-9476-47F2-9CC6-BB86F17D7993}" type="presParOf" srcId="{221BE832-C794-4C75-AA0A-B67B6F4FA202}" destId="{CB4F12F6-7A85-44D6-9046-7C68C36F50BF}" srcOrd="2" destOrd="0" presId="urn:microsoft.com/office/officeart/2005/8/layout/orgChart1"/>
    <dgm:cxn modelId="{DBC306C3-2976-4426-898A-F4252368262D}" type="presParOf" srcId="{221BE832-C794-4C75-AA0A-B67B6F4FA202}" destId="{23630704-C44C-46CD-BC19-F4BC40C22CB9}" srcOrd="3" destOrd="0" presId="urn:microsoft.com/office/officeart/2005/8/layout/orgChart1"/>
    <dgm:cxn modelId="{B9FC0A1A-80F5-4D29-952D-8865068A212C}" type="presParOf" srcId="{23630704-C44C-46CD-BC19-F4BC40C22CB9}" destId="{7BC1F3D1-FF9A-4893-BCB9-3FBFCE5B7776}" srcOrd="0" destOrd="0" presId="urn:microsoft.com/office/officeart/2005/8/layout/orgChart1"/>
    <dgm:cxn modelId="{AF1CDFB0-8948-4B0F-844F-B657752CF834}" type="presParOf" srcId="{7BC1F3D1-FF9A-4893-BCB9-3FBFCE5B7776}" destId="{1E496BE9-9790-433D-A800-020609E23A3F}" srcOrd="0" destOrd="0" presId="urn:microsoft.com/office/officeart/2005/8/layout/orgChart1"/>
    <dgm:cxn modelId="{E7BBAE38-90FE-4FA9-B07B-99FF611CD2D2}" type="presParOf" srcId="{7BC1F3D1-FF9A-4893-BCB9-3FBFCE5B7776}" destId="{0B57DA7E-48CA-48B6-AE3D-3E377087E0CF}" srcOrd="1" destOrd="0" presId="urn:microsoft.com/office/officeart/2005/8/layout/orgChart1"/>
    <dgm:cxn modelId="{EDCE1BD8-3965-4336-8860-707876D449E5}" type="presParOf" srcId="{23630704-C44C-46CD-BC19-F4BC40C22CB9}" destId="{671C643C-3FA4-448B-8868-A1F0737A7018}" srcOrd="1" destOrd="0" presId="urn:microsoft.com/office/officeart/2005/8/layout/orgChart1"/>
    <dgm:cxn modelId="{329FA26D-BDE0-412D-9836-73307C76480F}" type="presParOf" srcId="{23630704-C44C-46CD-BC19-F4BC40C22CB9}" destId="{318EE8A5-AC91-4DDB-987D-8A720900C342}" srcOrd="2" destOrd="0" presId="urn:microsoft.com/office/officeart/2005/8/layout/orgChart1"/>
    <dgm:cxn modelId="{E47AAAB0-D128-444D-B0D3-0F029D35B7EF}" type="presParOf" srcId="{FD159690-DE6C-43DD-853C-4438B3F234CE}" destId="{51DFFD98-7F0C-4B7F-BF4B-A0C1AE7B032D}"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213E20C-D96F-438A-AF24-CBA580C3D92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9F4ED19E-F57E-4CF4-94F9-C86006DBEAB4}">
      <dgm:prSet phldrT="[Text]"/>
      <dgm:spPr/>
      <dgm:t>
        <a:bodyPr/>
        <a:lstStyle/>
        <a:p>
          <a:r>
            <a:rPr lang="en-US" dirty="0" smtClean="0"/>
            <a:t>Household Relationships</a:t>
          </a:r>
          <a:endParaRPr lang="en-US" dirty="0"/>
        </a:p>
      </dgm:t>
    </dgm:pt>
    <dgm:pt modelId="{AA03B740-FCB0-4354-8385-C152B2052538}" type="parTrans" cxnId="{1C7EDFA0-2574-4AA7-ADFC-793116B7F4A4}">
      <dgm:prSet/>
      <dgm:spPr/>
      <dgm:t>
        <a:bodyPr/>
        <a:lstStyle/>
        <a:p>
          <a:endParaRPr lang="en-US"/>
        </a:p>
      </dgm:t>
    </dgm:pt>
    <dgm:pt modelId="{EE06CF4F-951C-4D1C-8A7F-75F0B4BBC5EE}" type="sibTrans" cxnId="{1C7EDFA0-2574-4AA7-ADFC-793116B7F4A4}">
      <dgm:prSet/>
      <dgm:spPr/>
      <dgm:t>
        <a:bodyPr/>
        <a:lstStyle/>
        <a:p>
          <a:endParaRPr lang="en-US"/>
        </a:p>
      </dgm:t>
    </dgm:pt>
    <dgm:pt modelId="{77AEB982-8EF6-440F-ADDE-1EA5B243F5F8}">
      <dgm:prSet phldrT="[Text]"/>
      <dgm:spPr/>
      <dgm:t>
        <a:bodyPr/>
        <a:lstStyle/>
        <a:p>
          <a:r>
            <a:rPr lang="en-US" dirty="0" smtClean="0"/>
            <a:t>Husband and Wife</a:t>
          </a:r>
          <a:endParaRPr lang="en-US" dirty="0"/>
        </a:p>
      </dgm:t>
    </dgm:pt>
    <dgm:pt modelId="{CA063D23-FF8C-4A18-9C84-8B766D515A9E}" type="parTrans" cxnId="{9B39E00E-44F1-4E11-9CDD-F8FD79E053CE}">
      <dgm:prSet/>
      <dgm:spPr/>
      <dgm:t>
        <a:bodyPr/>
        <a:lstStyle/>
        <a:p>
          <a:endParaRPr lang="en-US"/>
        </a:p>
      </dgm:t>
    </dgm:pt>
    <dgm:pt modelId="{0B2F0839-ACFB-4480-9C65-1B50D49C5387}" type="sibTrans" cxnId="{9B39E00E-44F1-4E11-9CDD-F8FD79E053CE}">
      <dgm:prSet/>
      <dgm:spPr/>
      <dgm:t>
        <a:bodyPr/>
        <a:lstStyle/>
        <a:p>
          <a:endParaRPr lang="en-US"/>
        </a:p>
      </dgm:t>
    </dgm:pt>
    <dgm:pt modelId="{AECABB96-FF31-47F0-9C98-E04332A4DDA0}">
      <dgm:prSet phldrT="[Text]"/>
      <dgm:spPr/>
      <dgm:t>
        <a:bodyPr/>
        <a:lstStyle/>
        <a:p>
          <a:r>
            <a:rPr lang="en-US" dirty="0" smtClean="0"/>
            <a:t>Parent and Child</a:t>
          </a:r>
          <a:endParaRPr lang="en-US" dirty="0"/>
        </a:p>
      </dgm:t>
    </dgm:pt>
    <dgm:pt modelId="{09AC5B38-7F77-435D-8575-6B0457610716}" type="parTrans" cxnId="{CE082D89-3ED0-4056-9859-13A001D00337}">
      <dgm:prSet/>
      <dgm:spPr/>
      <dgm:t>
        <a:bodyPr/>
        <a:lstStyle/>
        <a:p>
          <a:endParaRPr lang="en-US"/>
        </a:p>
      </dgm:t>
    </dgm:pt>
    <dgm:pt modelId="{FD29CD34-BE59-4629-BADF-01492A741D41}" type="sibTrans" cxnId="{CE082D89-3ED0-4056-9859-13A001D00337}">
      <dgm:prSet/>
      <dgm:spPr/>
      <dgm:t>
        <a:bodyPr/>
        <a:lstStyle/>
        <a:p>
          <a:endParaRPr lang="en-US"/>
        </a:p>
      </dgm:t>
    </dgm:pt>
    <dgm:pt modelId="{A247C05C-738D-4827-BD02-024E63FC4D99}">
      <dgm:prSet/>
      <dgm:spPr/>
      <dgm:t>
        <a:bodyPr/>
        <a:lstStyle/>
        <a:p>
          <a:r>
            <a:rPr lang="en-US" smtClean="0"/>
            <a:t>Master and Slave</a:t>
          </a:r>
          <a:endParaRPr lang="en-US" dirty="0"/>
        </a:p>
      </dgm:t>
    </dgm:pt>
    <dgm:pt modelId="{BBF274B4-79A8-4333-8430-A0A3EDBE71DE}" type="parTrans" cxnId="{A335CCCC-6B7D-4D0A-A733-CA913E6FCE48}">
      <dgm:prSet/>
      <dgm:spPr/>
      <dgm:t>
        <a:bodyPr/>
        <a:lstStyle/>
        <a:p>
          <a:endParaRPr lang="en-US"/>
        </a:p>
      </dgm:t>
    </dgm:pt>
    <dgm:pt modelId="{00F0BB8E-AEA0-48AE-8B3F-C5BF9007E18C}" type="sibTrans" cxnId="{A335CCCC-6B7D-4D0A-A733-CA913E6FCE48}">
      <dgm:prSet/>
      <dgm:spPr/>
      <dgm:t>
        <a:bodyPr/>
        <a:lstStyle/>
        <a:p>
          <a:endParaRPr lang="en-US"/>
        </a:p>
      </dgm:t>
    </dgm:pt>
    <dgm:pt modelId="{4777B44B-E234-4760-A72D-3DD605E9BD43}" type="pres">
      <dgm:prSet presAssocID="{2213E20C-D96F-438A-AF24-CBA580C3D923}" presName="hierChild1" presStyleCnt="0">
        <dgm:presLayoutVars>
          <dgm:orgChart val="1"/>
          <dgm:chPref val="1"/>
          <dgm:dir/>
          <dgm:animOne val="branch"/>
          <dgm:animLvl val="lvl"/>
          <dgm:resizeHandles/>
        </dgm:presLayoutVars>
      </dgm:prSet>
      <dgm:spPr/>
      <dgm:t>
        <a:bodyPr/>
        <a:lstStyle/>
        <a:p>
          <a:endParaRPr lang="en-US"/>
        </a:p>
      </dgm:t>
    </dgm:pt>
    <dgm:pt modelId="{3B23D4AD-A9D4-4D5D-A70A-73516A59E392}" type="pres">
      <dgm:prSet presAssocID="{9F4ED19E-F57E-4CF4-94F9-C86006DBEAB4}" presName="hierRoot1" presStyleCnt="0">
        <dgm:presLayoutVars>
          <dgm:hierBranch val="init"/>
        </dgm:presLayoutVars>
      </dgm:prSet>
      <dgm:spPr/>
    </dgm:pt>
    <dgm:pt modelId="{0D741E6F-D08D-4B8D-AE9C-EBF9EA8A0CFD}" type="pres">
      <dgm:prSet presAssocID="{9F4ED19E-F57E-4CF4-94F9-C86006DBEAB4}" presName="rootComposite1" presStyleCnt="0"/>
      <dgm:spPr/>
    </dgm:pt>
    <dgm:pt modelId="{1DA9CC9C-D794-4693-BA0B-594D28204229}" type="pres">
      <dgm:prSet presAssocID="{9F4ED19E-F57E-4CF4-94F9-C86006DBEAB4}" presName="rootText1" presStyleLbl="node0" presStyleIdx="0" presStyleCnt="1">
        <dgm:presLayoutVars>
          <dgm:chPref val="3"/>
        </dgm:presLayoutVars>
      </dgm:prSet>
      <dgm:spPr/>
      <dgm:t>
        <a:bodyPr/>
        <a:lstStyle/>
        <a:p>
          <a:endParaRPr lang="en-US"/>
        </a:p>
      </dgm:t>
    </dgm:pt>
    <dgm:pt modelId="{5D2172DE-12BD-4773-B058-73231F6F99FC}" type="pres">
      <dgm:prSet presAssocID="{9F4ED19E-F57E-4CF4-94F9-C86006DBEAB4}" presName="rootConnector1" presStyleLbl="node1" presStyleIdx="0" presStyleCnt="0"/>
      <dgm:spPr/>
      <dgm:t>
        <a:bodyPr/>
        <a:lstStyle/>
        <a:p>
          <a:endParaRPr lang="en-US"/>
        </a:p>
      </dgm:t>
    </dgm:pt>
    <dgm:pt modelId="{44F2EC77-D13F-4DBF-8B6C-A191D0AE0FDD}" type="pres">
      <dgm:prSet presAssocID="{9F4ED19E-F57E-4CF4-94F9-C86006DBEAB4}" presName="hierChild2" presStyleCnt="0"/>
      <dgm:spPr/>
    </dgm:pt>
    <dgm:pt modelId="{407EB131-9747-48F7-B42F-3ADA89B075E6}" type="pres">
      <dgm:prSet presAssocID="{CA063D23-FF8C-4A18-9C84-8B766D515A9E}" presName="Name37" presStyleLbl="parChTrans1D2" presStyleIdx="0" presStyleCnt="3"/>
      <dgm:spPr/>
      <dgm:t>
        <a:bodyPr/>
        <a:lstStyle/>
        <a:p>
          <a:endParaRPr lang="en-US"/>
        </a:p>
      </dgm:t>
    </dgm:pt>
    <dgm:pt modelId="{532D8650-F11C-4212-A237-B0E95AD75BDE}" type="pres">
      <dgm:prSet presAssocID="{77AEB982-8EF6-440F-ADDE-1EA5B243F5F8}" presName="hierRoot2" presStyleCnt="0">
        <dgm:presLayoutVars>
          <dgm:hierBranch val="init"/>
        </dgm:presLayoutVars>
      </dgm:prSet>
      <dgm:spPr/>
    </dgm:pt>
    <dgm:pt modelId="{CB890A5D-9F43-47C0-A93A-E03BB34E0B62}" type="pres">
      <dgm:prSet presAssocID="{77AEB982-8EF6-440F-ADDE-1EA5B243F5F8}" presName="rootComposite" presStyleCnt="0"/>
      <dgm:spPr/>
    </dgm:pt>
    <dgm:pt modelId="{DFD68C75-171F-4F87-A6E5-633595D0DDFE}" type="pres">
      <dgm:prSet presAssocID="{77AEB982-8EF6-440F-ADDE-1EA5B243F5F8}" presName="rootText" presStyleLbl="node2" presStyleIdx="0" presStyleCnt="3">
        <dgm:presLayoutVars>
          <dgm:chPref val="3"/>
        </dgm:presLayoutVars>
      </dgm:prSet>
      <dgm:spPr/>
      <dgm:t>
        <a:bodyPr/>
        <a:lstStyle/>
        <a:p>
          <a:endParaRPr lang="en-US"/>
        </a:p>
      </dgm:t>
    </dgm:pt>
    <dgm:pt modelId="{3408D0EF-1293-4279-B83F-8F7F4D94EBE7}" type="pres">
      <dgm:prSet presAssocID="{77AEB982-8EF6-440F-ADDE-1EA5B243F5F8}" presName="rootConnector" presStyleLbl="node2" presStyleIdx="0" presStyleCnt="3"/>
      <dgm:spPr/>
      <dgm:t>
        <a:bodyPr/>
        <a:lstStyle/>
        <a:p>
          <a:endParaRPr lang="en-US"/>
        </a:p>
      </dgm:t>
    </dgm:pt>
    <dgm:pt modelId="{8FD6E69C-797E-4F5A-A75D-533D66EDEFAB}" type="pres">
      <dgm:prSet presAssocID="{77AEB982-8EF6-440F-ADDE-1EA5B243F5F8}" presName="hierChild4" presStyleCnt="0"/>
      <dgm:spPr/>
    </dgm:pt>
    <dgm:pt modelId="{3D2CE28A-29A9-402D-829F-0907924E2828}" type="pres">
      <dgm:prSet presAssocID="{77AEB982-8EF6-440F-ADDE-1EA5B243F5F8}" presName="hierChild5" presStyleCnt="0"/>
      <dgm:spPr/>
    </dgm:pt>
    <dgm:pt modelId="{23F0EF87-7904-482F-9C50-176424804A25}" type="pres">
      <dgm:prSet presAssocID="{09AC5B38-7F77-435D-8575-6B0457610716}" presName="Name37" presStyleLbl="parChTrans1D2" presStyleIdx="1" presStyleCnt="3"/>
      <dgm:spPr/>
      <dgm:t>
        <a:bodyPr/>
        <a:lstStyle/>
        <a:p>
          <a:endParaRPr lang="en-US"/>
        </a:p>
      </dgm:t>
    </dgm:pt>
    <dgm:pt modelId="{547D009E-180F-4251-B8ED-22550758651B}" type="pres">
      <dgm:prSet presAssocID="{AECABB96-FF31-47F0-9C98-E04332A4DDA0}" presName="hierRoot2" presStyleCnt="0">
        <dgm:presLayoutVars>
          <dgm:hierBranch val="init"/>
        </dgm:presLayoutVars>
      </dgm:prSet>
      <dgm:spPr/>
    </dgm:pt>
    <dgm:pt modelId="{C0F50682-6785-43F3-BBB0-5C0682A59974}" type="pres">
      <dgm:prSet presAssocID="{AECABB96-FF31-47F0-9C98-E04332A4DDA0}" presName="rootComposite" presStyleCnt="0"/>
      <dgm:spPr/>
    </dgm:pt>
    <dgm:pt modelId="{941468D8-4128-4681-9EFE-AA53D741BC20}" type="pres">
      <dgm:prSet presAssocID="{AECABB96-FF31-47F0-9C98-E04332A4DDA0}" presName="rootText" presStyleLbl="node2" presStyleIdx="1" presStyleCnt="3">
        <dgm:presLayoutVars>
          <dgm:chPref val="3"/>
        </dgm:presLayoutVars>
      </dgm:prSet>
      <dgm:spPr/>
      <dgm:t>
        <a:bodyPr/>
        <a:lstStyle/>
        <a:p>
          <a:endParaRPr lang="en-US"/>
        </a:p>
      </dgm:t>
    </dgm:pt>
    <dgm:pt modelId="{B6235E3D-6BF4-4CF7-AAED-CAC2E140D9AE}" type="pres">
      <dgm:prSet presAssocID="{AECABB96-FF31-47F0-9C98-E04332A4DDA0}" presName="rootConnector" presStyleLbl="node2" presStyleIdx="1" presStyleCnt="3"/>
      <dgm:spPr/>
      <dgm:t>
        <a:bodyPr/>
        <a:lstStyle/>
        <a:p>
          <a:endParaRPr lang="en-US"/>
        </a:p>
      </dgm:t>
    </dgm:pt>
    <dgm:pt modelId="{6EAB9717-F6A0-49EB-B4D1-EEA4EB77FE72}" type="pres">
      <dgm:prSet presAssocID="{AECABB96-FF31-47F0-9C98-E04332A4DDA0}" presName="hierChild4" presStyleCnt="0"/>
      <dgm:spPr/>
    </dgm:pt>
    <dgm:pt modelId="{DED9C642-8533-4C6C-8E77-86D8CEEE4AB8}" type="pres">
      <dgm:prSet presAssocID="{AECABB96-FF31-47F0-9C98-E04332A4DDA0}" presName="hierChild5" presStyleCnt="0"/>
      <dgm:spPr/>
    </dgm:pt>
    <dgm:pt modelId="{78A673C3-0927-468E-A3C1-8E9AB1CD7046}" type="pres">
      <dgm:prSet presAssocID="{BBF274B4-79A8-4333-8430-A0A3EDBE71DE}" presName="Name37" presStyleLbl="parChTrans1D2" presStyleIdx="2" presStyleCnt="3"/>
      <dgm:spPr/>
      <dgm:t>
        <a:bodyPr/>
        <a:lstStyle/>
        <a:p>
          <a:endParaRPr lang="en-US"/>
        </a:p>
      </dgm:t>
    </dgm:pt>
    <dgm:pt modelId="{E886A8A5-A571-4097-B95D-C213F6A1E9B4}" type="pres">
      <dgm:prSet presAssocID="{A247C05C-738D-4827-BD02-024E63FC4D99}" presName="hierRoot2" presStyleCnt="0">
        <dgm:presLayoutVars>
          <dgm:hierBranch val="init"/>
        </dgm:presLayoutVars>
      </dgm:prSet>
      <dgm:spPr/>
    </dgm:pt>
    <dgm:pt modelId="{3FA7D4CF-ADA4-436E-8A05-19159CA335EB}" type="pres">
      <dgm:prSet presAssocID="{A247C05C-738D-4827-BD02-024E63FC4D99}" presName="rootComposite" presStyleCnt="0"/>
      <dgm:spPr/>
    </dgm:pt>
    <dgm:pt modelId="{8F7E2C26-AD1B-40C1-877D-9A4B756B48A6}" type="pres">
      <dgm:prSet presAssocID="{A247C05C-738D-4827-BD02-024E63FC4D99}" presName="rootText" presStyleLbl="node2" presStyleIdx="2" presStyleCnt="3">
        <dgm:presLayoutVars>
          <dgm:chPref val="3"/>
        </dgm:presLayoutVars>
      </dgm:prSet>
      <dgm:spPr/>
      <dgm:t>
        <a:bodyPr/>
        <a:lstStyle/>
        <a:p>
          <a:endParaRPr lang="en-US"/>
        </a:p>
      </dgm:t>
    </dgm:pt>
    <dgm:pt modelId="{50BD0D7F-27FF-46CC-85E7-4E93F0DE5583}" type="pres">
      <dgm:prSet presAssocID="{A247C05C-738D-4827-BD02-024E63FC4D99}" presName="rootConnector" presStyleLbl="node2" presStyleIdx="2" presStyleCnt="3"/>
      <dgm:spPr/>
      <dgm:t>
        <a:bodyPr/>
        <a:lstStyle/>
        <a:p>
          <a:endParaRPr lang="en-US"/>
        </a:p>
      </dgm:t>
    </dgm:pt>
    <dgm:pt modelId="{560B4B61-209A-4B3A-81AA-F54301509943}" type="pres">
      <dgm:prSet presAssocID="{A247C05C-738D-4827-BD02-024E63FC4D99}" presName="hierChild4" presStyleCnt="0"/>
      <dgm:spPr/>
    </dgm:pt>
    <dgm:pt modelId="{1E87970D-0FBE-4E9F-AFA5-45D2184DB3C3}" type="pres">
      <dgm:prSet presAssocID="{A247C05C-738D-4827-BD02-024E63FC4D99}" presName="hierChild5" presStyleCnt="0"/>
      <dgm:spPr/>
    </dgm:pt>
    <dgm:pt modelId="{495EADF2-1D3E-4B0A-8399-195E08A5171F}" type="pres">
      <dgm:prSet presAssocID="{9F4ED19E-F57E-4CF4-94F9-C86006DBEAB4}" presName="hierChild3" presStyleCnt="0"/>
      <dgm:spPr/>
    </dgm:pt>
  </dgm:ptLst>
  <dgm:cxnLst>
    <dgm:cxn modelId="{2EC99591-A2DE-444C-9C02-AEC143A3D888}" type="presOf" srcId="{09AC5B38-7F77-435D-8575-6B0457610716}" destId="{23F0EF87-7904-482F-9C50-176424804A25}" srcOrd="0" destOrd="0" presId="urn:microsoft.com/office/officeart/2005/8/layout/orgChart1"/>
    <dgm:cxn modelId="{BC0763BC-50A3-4CD3-B504-DB91C3CDD408}" type="presOf" srcId="{77AEB982-8EF6-440F-ADDE-1EA5B243F5F8}" destId="{DFD68C75-171F-4F87-A6E5-633595D0DDFE}" srcOrd="0" destOrd="0" presId="urn:microsoft.com/office/officeart/2005/8/layout/orgChart1"/>
    <dgm:cxn modelId="{CE082D89-3ED0-4056-9859-13A001D00337}" srcId="{9F4ED19E-F57E-4CF4-94F9-C86006DBEAB4}" destId="{AECABB96-FF31-47F0-9C98-E04332A4DDA0}" srcOrd="1" destOrd="0" parTransId="{09AC5B38-7F77-435D-8575-6B0457610716}" sibTransId="{FD29CD34-BE59-4629-BADF-01492A741D41}"/>
    <dgm:cxn modelId="{94D757C9-E82C-4B80-8E9D-545BBD11DA57}" type="presOf" srcId="{9F4ED19E-F57E-4CF4-94F9-C86006DBEAB4}" destId="{5D2172DE-12BD-4773-B058-73231F6F99FC}" srcOrd="1" destOrd="0" presId="urn:microsoft.com/office/officeart/2005/8/layout/orgChart1"/>
    <dgm:cxn modelId="{403E3181-70AF-4E20-8744-F2E22D164149}" type="presOf" srcId="{AECABB96-FF31-47F0-9C98-E04332A4DDA0}" destId="{B6235E3D-6BF4-4CF7-AAED-CAC2E140D9AE}" srcOrd="1" destOrd="0" presId="urn:microsoft.com/office/officeart/2005/8/layout/orgChart1"/>
    <dgm:cxn modelId="{9B39E00E-44F1-4E11-9CDD-F8FD79E053CE}" srcId="{9F4ED19E-F57E-4CF4-94F9-C86006DBEAB4}" destId="{77AEB982-8EF6-440F-ADDE-1EA5B243F5F8}" srcOrd="0" destOrd="0" parTransId="{CA063D23-FF8C-4A18-9C84-8B766D515A9E}" sibTransId="{0B2F0839-ACFB-4480-9C65-1B50D49C5387}"/>
    <dgm:cxn modelId="{1C7EDFA0-2574-4AA7-ADFC-793116B7F4A4}" srcId="{2213E20C-D96F-438A-AF24-CBA580C3D923}" destId="{9F4ED19E-F57E-4CF4-94F9-C86006DBEAB4}" srcOrd="0" destOrd="0" parTransId="{AA03B740-FCB0-4354-8385-C152B2052538}" sibTransId="{EE06CF4F-951C-4D1C-8A7F-75F0B4BBC5EE}"/>
    <dgm:cxn modelId="{A7EFE780-0C4F-4630-814E-DA4312C4C217}" type="presOf" srcId="{2213E20C-D96F-438A-AF24-CBA580C3D923}" destId="{4777B44B-E234-4760-A72D-3DD605E9BD43}" srcOrd="0" destOrd="0" presId="urn:microsoft.com/office/officeart/2005/8/layout/orgChart1"/>
    <dgm:cxn modelId="{BC33AFAA-292C-4F22-B64E-78CBF7420753}" type="presOf" srcId="{AECABB96-FF31-47F0-9C98-E04332A4DDA0}" destId="{941468D8-4128-4681-9EFE-AA53D741BC20}" srcOrd="0" destOrd="0" presId="urn:microsoft.com/office/officeart/2005/8/layout/orgChart1"/>
    <dgm:cxn modelId="{AE24E791-ED72-4D0C-9B85-A3ADF0DD1900}" type="presOf" srcId="{A247C05C-738D-4827-BD02-024E63FC4D99}" destId="{8F7E2C26-AD1B-40C1-877D-9A4B756B48A6}" srcOrd="0" destOrd="0" presId="urn:microsoft.com/office/officeart/2005/8/layout/orgChart1"/>
    <dgm:cxn modelId="{68F0FEEA-40DE-4903-A330-3588E1A01A93}" type="presOf" srcId="{9F4ED19E-F57E-4CF4-94F9-C86006DBEAB4}" destId="{1DA9CC9C-D794-4693-BA0B-594D28204229}" srcOrd="0" destOrd="0" presId="urn:microsoft.com/office/officeart/2005/8/layout/orgChart1"/>
    <dgm:cxn modelId="{A335CCCC-6B7D-4D0A-A733-CA913E6FCE48}" srcId="{9F4ED19E-F57E-4CF4-94F9-C86006DBEAB4}" destId="{A247C05C-738D-4827-BD02-024E63FC4D99}" srcOrd="2" destOrd="0" parTransId="{BBF274B4-79A8-4333-8430-A0A3EDBE71DE}" sibTransId="{00F0BB8E-AEA0-48AE-8B3F-C5BF9007E18C}"/>
    <dgm:cxn modelId="{FA795ACC-ADED-4638-A129-E87639AC8F69}" type="presOf" srcId="{A247C05C-738D-4827-BD02-024E63FC4D99}" destId="{50BD0D7F-27FF-46CC-85E7-4E93F0DE5583}" srcOrd="1" destOrd="0" presId="urn:microsoft.com/office/officeart/2005/8/layout/orgChart1"/>
    <dgm:cxn modelId="{4BE96192-24C7-4827-9144-E46062BEA1BF}" type="presOf" srcId="{CA063D23-FF8C-4A18-9C84-8B766D515A9E}" destId="{407EB131-9747-48F7-B42F-3ADA89B075E6}" srcOrd="0" destOrd="0" presId="urn:microsoft.com/office/officeart/2005/8/layout/orgChart1"/>
    <dgm:cxn modelId="{4D6E1F50-2771-4495-BC00-DB30AE80BF8F}" type="presOf" srcId="{77AEB982-8EF6-440F-ADDE-1EA5B243F5F8}" destId="{3408D0EF-1293-4279-B83F-8F7F4D94EBE7}" srcOrd="1" destOrd="0" presId="urn:microsoft.com/office/officeart/2005/8/layout/orgChart1"/>
    <dgm:cxn modelId="{B0A886C6-EF51-4D8B-82D9-9B486837AB4B}" type="presOf" srcId="{BBF274B4-79A8-4333-8430-A0A3EDBE71DE}" destId="{78A673C3-0927-468E-A3C1-8E9AB1CD7046}" srcOrd="0" destOrd="0" presId="urn:microsoft.com/office/officeart/2005/8/layout/orgChart1"/>
    <dgm:cxn modelId="{87126A7B-CA0E-44B1-BE7A-A746C2023CA6}" type="presParOf" srcId="{4777B44B-E234-4760-A72D-3DD605E9BD43}" destId="{3B23D4AD-A9D4-4D5D-A70A-73516A59E392}" srcOrd="0" destOrd="0" presId="urn:microsoft.com/office/officeart/2005/8/layout/orgChart1"/>
    <dgm:cxn modelId="{604F11A0-07BB-4FF7-8F91-FD50FC0A1181}" type="presParOf" srcId="{3B23D4AD-A9D4-4D5D-A70A-73516A59E392}" destId="{0D741E6F-D08D-4B8D-AE9C-EBF9EA8A0CFD}" srcOrd="0" destOrd="0" presId="urn:microsoft.com/office/officeart/2005/8/layout/orgChart1"/>
    <dgm:cxn modelId="{02E1FFC6-A814-4523-A8F5-F40B1FB0FBE3}" type="presParOf" srcId="{0D741E6F-D08D-4B8D-AE9C-EBF9EA8A0CFD}" destId="{1DA9CC9C-D794-4693-BA0B-594D28204229}" srcOrd="0" destOrd="0" presId="urn:microsoft.com/office/officeart/2005/8/layout/orgChart1"/>
    <dgm:cxn modelId="{540339DE-5F60-404D-ACF6-0C6F8A125023}" type="presParOf" srcId="{0D741E6F-D08D-4B8D-AE9C-EBF9EA8A0CFD}" destId="{5D2172DE-12BD-4773-B058-73231F6F99FC}" srcOrd="1" destOrd="0" presId="urn:microsoft.com/office/officeart/2005/8/layout/orgChart1"/>
    <dgm:cxn modelId="{5E7AA135-FF8E-4289-B134-9BC709285B88}" type="presParOf" srcId="{3B23D4AD-A9D4-4D5D-A70A-73516A59E392}" destId="{44F2EC77-D13F-4DBF-8B6C-A191D0AE0FDD}" srcOrd="1" destOrd="0" presId="urn:microsoft.com/office/officeart/2005/8/layout/orgChart1"/>
    <dgm:cxn modelId="{E1F83FB1-AFE7-438B-B577-5EED51C235E2}" type="presParOf" srcId="{44F2EC77-D13F-4DBF-8B6C-A191D0AE0FDD}" destId="{407EB131-9747-48F7-B42F-3ADA89B075E6}" srcOrd="0" destOrd="0" presId="urn:microsoft.com/office/officeart/2005/8/layout/orgChart1"/>
    <dgm:cxn modelId="{84426416-4F73-44BF-98AC-E30C616104A7}" type="presParOf" srcId="{44F2EC77-D13F-4DBF-8B6C-A191D0AE0FDD}" destId="{532D8650-F11C-4212-A237-B0E95AD75BDE}" srcOrd="1" destOrd="0" presId="urn:microsoft.com/office/officeart/2005/8/layout/orgChart1"/>
    <dgm:cxn modelId="{7D1C07EA-6870-4DAE-B5D9-8307158CD1C4}" type="presParOf" srcId="{532D8650-F11C-4212-A237-B0E95AD75BDE}" destId="{CB890A5D-9F43-47C0-A93A-E03BB34E0B62}" srcOrd="0" destOrd="0" presId="urn:microsoft.com/office/officeart/2005/8/layout/orgChart1"/>
    <dgm:cxn modelId="{84C04283-403F-4EE8-A0FD-ECE40C08D287}" type="presParOf" srcId="{CB890A5D-9F43-47C0-A93A-E03BB34E0B62}" destId="{DFD68C75-171F-4F87-A6E5-633595D0DDFE}" srcOrd="0" destOrd="0" presId="urn:microsoft.com/office/officeart/2005/8/layout/orgChart1"/>
    <dgm:cxn modelId="{65889F53-8E31-4893-B28D-21F848578400}" type="presParOf" srcId="{CB890A5D-9F43-47C0-A93A-E03BB34E0B62}" destId="{3408D0EF-1293-4279-B83F-8F7F4D94EBE7}" srcOrd="1" destOrd="0" presId="urn:microsoft.com/office/officeart/2005/8/layout/orgChart1"/>
    <dgm:cxn modelId="{EE7CFE40-95B8-4098-8F28-49B0BCAF9D75}" type="presParOf" srcId="{532D8650-F11C-4212-A237-B0E95AD75BDE}" destId="{8FD6E69C-797E-4F5A-A75D-533D66EDEFAB}" srcOrd="1" destOrd="0" presId="urn:microsoft.com/office/officeart/2005/8/layout/orgChart1"/>
    <dgm:cxn modelId="{5E511FFC-CAC7-4B3E-A6CC-D100F415BF5C}" type="presParOf" srcId="{532D8650-F11C-4212-A237-B0E95AD75BDE}" destId="{3D2CE28A-29A9-402D-829F-0907924E2828}" srcOrd="2" destOrd="0" presId="urn:microsoft.com/office/officeart/2005/8/layout/orgChart1"/>
    <dgm:cxn modelId="{65CA09BA-C54F-4346-A400-A9FD68F542FA}" type="presParOf" srcId="{44F2EC77-D13F-4DBF-8B6C-A191D0AE0FDD}" destId="{23F0EF87-7904-482F-9C50-176424804A25}" srcOrd="2" destOrd="0" presId="urn:microsoft.com/office/officeart/2005/8/layout/orgChart1"/>
    <dgm:cxn modelId="{AACCC0D2-1D8E-4E18-9374-4565035B0AA2}" type="presParOf" srcId="{44F2EC77-D13F-4DBF-8B6C-A191D0AE0FDD}" destId="{547D009E-180F-4251-B8ED-22550758651B}" srcOrd="3" destOrd="0" presId="urn:microsoft.com/office/officeart/2005/8/layout/orgChart1"/>
    <dgm:cxn modelId="{EB419E9F-A791-450C-899D-A669AB361FEB}" type="presParOf" srcId="{547D009E-180F-4251-B8ED-22550758651B}" destId="{C0F50682-6785-43F3-BBB0-5C0682A59974}" srcOrd="0" destOrd="0" presId="urn:microsoft.com/office/officeart/2005/8/layout/orgChart1"/>
    <dgm:cxn modelId="{7CCC7563-66DF-4636-9A85-5D1B524632B6}" type="presParOf" srcId="{C0F50682-6785-43F3-BBB0-5C0682A59974}" destId="{941468D8-4128-4681-9EFE-AA53D741BC20}" srcOrd="0" destOrd="0" presId="urn:microsoft.com/office/officeart/2005/8/layout/orgChart1"/>
    <dgm:cxn modelId="{401F0D36-B5DC-4E9B-B94E-DC48F727A522}" type="presParOf" srcId="{C0F50682-6785-43F3-BBB0-5C0682A59974}" destId="{B6235E3D-6BF4-4CF7-AAED-CAC2E140D9AE}" srcOrd="1" destOrd="0" presId="urn:microsoft.com/office/officeart/2005/8/layout/orgChart1"/>
    <dgm:cxn modelId="{86C92BE2-E089-4FE6-9E78-45D6979CF27C}" type="presParOf" srcId="{547D009E-180F-4251-B8ED-22550758651B}" destId="{6EAB9717-F6A0-49EB-B4D1-EEA4EB77FE72}" srcOrd="1" destOrd="0" presId="urn:microsoft.com/office/officeart/2005/8/layout/orgChart1"/>
    <dgm:cxn modelId="{EE4E27CF-2661-4B1D-AAFA-C5B3FB729C62}" type="presParOf" srcId="{547D009E-180F-4251-B8ED-22550758651B}" destId="{DED9C642-8533-4C6C-8E77-86D8CEEE4AB8}" srcOrd="2" destOrd="0" presId="urn:microsoft.com/office/officeart/2005/8/layout/orgChart1"/>
    <dgm:cxn modelId="{E9381C57-F162-424D-94C2-3D6F07076A3D}" type="presParOf" srcId="{44F2EC77-D13F-4DBF-8B6C-A191D0AE0FDD}" destId="{78A673C3-0927-468E-A3C1-8E9AB1CD7046}" srcOrd="4" destOrd="0" presId="urn:microsoft.com/office/officeart/2005/8/layout/orgChart1"/>
    <dgm:cxn modelId="{0665D3FE-2F91-46C6-BFB7-BB5A48FD36D8}" type="presParOf" srcId="{44F2EC77-D13F-4DBF-8B6C-A191D0AE0FDD}" destId="{E886A8A5-A571-4097-B95D-C213F6A1E9B4}" srcOrd="5" destOrd="0" presId="urn:microsoft.com/office/officeart/2005/8/layout/orgChart1"/>
    <dgm:cxn modelId="{77B4D620-3C72-4737-8CE7-0F8A446097B5}" type="presParOf" srcId="{E886A8A5-A571-4097-B95D-C213F6A1E9B4}" destId="{3FA7D4CF-ADA4-436E-8A05-19159CA335EB}" srcOrd="0" destOrd="0" presId="urn:microsoft.com/office/officeart/2005/8/layout/orgChart1"/>
    <dgm:cxn modelId="{0E02EE70-90C4-4453-AF70-9E2785467079}" type="presParOf" srcId="{3FA7D4CF-ADA4-436E-8A05-19159CA335EB}" destId="{8F7E2C26-AD1B-40C1-877D-9A4B756B48A6}" srcOrd="0" destOrd="0" presId="urn:microsoft.com/office/officeart/2005/8/layout/orgChart1"/>
    <dgm:cxn modelId="{947A76A4-B6CE-483D-87AA-7AA9A5766E80}" type="presParOf" srcId="{3FA7D4CF-ADA4-436E-8A05-19159CA335EB}" destId="{50BD0D7F-27FF-46CC-85E7-4E93F0DE5583}" srcOrd="1" destOrd="0" presId="urn:microsoft.com/office/officeart/2005/8/layout/orgChart1"/>
    <dgm:cxn modelId="{B489D217-2EB7-4D66-8EB8-4FE332046F5A}" type="presParOf" srcId="{E886A8A5-A571-4097-B95D-C213F6A1E9B4}" destId="{560B4B61-209A-4B3A-81AA-F54301509943}" srcOrd="1" destOrd="0" presId="urn:microsoft.com/office/officeart/2005/8/layout/orgChart1"/>
    <dgm:cxn modelId="{9BC7151E-BDA3-4219-B2C9-7335E12AE7DD}" type="presParOf" srcId="{E886A8A5-A571-4097-B95D-C213F6A1E9B4}" destId="{1E87970D-0FBE-4E9F-AFA5-45D2184DB3C3}" srcOrd="2" destOrd="0" presId="urn:microsoft.com/office/officeart/2005/8/layout/orgChart1"/>
    <dgm:cxn modelId="{F1F9C899-25BE-43D2-91BC-9E7C40D5F526}" type="presParOf" srcId="{3B23D4AD-A9D4-4D5D-A70A-73516A59E392}" destId="{495EADF2-1D3E-4B0A-8399-195E08A5171F}"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3A28758-A58D-4808-A33E-6FC8323C3C34}" type="doc">
      <dgm:prSet loTypeId="urn:microsoft.com/office/officeart/2005/8/layout/pyramid1" loCatId="pyramid" qsTypeId="urn:microsoft.com/office/officeart/2005/8/quickstyle/simple1" qsCatId="simple" csTypeId="urn:microsoft.com/office/officeart/2005/8/colors/accent1_2" csCatId="accent1" phldr="1"/>
      <dgm:spPr/>
    </dgm:pt>
    <dgm:pt modelId="{E7607559-4D9E-46F6-A30F-BC3F20A5513B}">
      <dgm:prSet phldrT="[Text]"/>
      <dgm:spPr/>
      <dgm:t>
        <a:bodyPr/>
        <a:lstStyle/>
        <a:p>
          <a:r>
            <a:rPr lang="en-US" dirty="0" smtClean="0"/>
            <a:t>Lord</a:t>
          </a:r>
          <a:endParaRPr lang="en-US" dirty="0"/>
        </a:p>
      </dgm:t>
    </dgm:pt>
    <dgm:pt modelId="{2F59BB69-E933-48A7-8684-1927984BF654}" type="parTrans" cxnId="{22864648-ACB2-4132-8E4D-579190558DA4}">
      <dgm:prSet/>
      <dgm:spPr/>
    </dgm:pt>
    <dgm:pt modelId="{7309B4FE-75C6-4BA3-9829-8594C8239C3B}" type="sibTrans" cxnId="{22864648-ACB2-4132-8E4D-579190558DA4}">
      <dgm:prSet/>
      <dgm:spPr/>
    </dgm:pt>
    <dgm:pt modelId="{6A29E7F3-5157-4234-B694-D213A3970498}">
      <dgm:prSet phldrT="[Text]"/>
      <dgm:spPr/>
      <dgm:t>
        <a:bodyPr/>
        <a:lstStyle/>
        <a:p>
          <a:r>
            <a:rPr lang="en-US" dirty="0" smtClean="0"/>
            <a:t>Wife and Children</a:t>
          </a:r>
          <a:endParaRPr lang="en-US" dirty="0"/>
        </a:p>
      </dgm:t>
    </dgm:pt>
    <dgm:pt modelId="{3B64DC9A-A03F-4D9E-8A0E-BFC48CFE0DEF}" type="parTrans" cxnId="{A7EE3C8B-41B7-49B1-908B-0F78EE9BFFCE}">
      <dgm:prSet/>
      <dgm:spPr/>
    </dgm:pt>
    <dgm:pt modelId="{A1548CA8-B532-43EE-A522-33D118C2769C}" type="sibTrans" cxnId="{A7EE3C8B-41B7-49B1-908B-0F78EE9BFFCE}">
      <dgm:prSet/>
      <dgm:spPr/>
    </dgm:pt>
    <dgm:pt modelId="{CC6B11A6-64F0-4B6F-A4CD-E5BAF8915C08}">
      <dgm:prSet phldrT="[Text]"/>
      <dgm:spPr/>
      <dgm:t>
        <a:bodyPr/>
        <a:lstStyle/>
        <a:p>
          <a:r>
            <a:rPr lang="en-US" dirty="0" smtClean="0"/>
            <a:t>Servants/ Slaves</a:t>
          </a:r>
          <a:endParaRPr lang="en-US" dirty="0"/>
        </a:p>
      </dgm:t>
    </dgm:pt>
    <dgm:pt modelId="{7E246DF1-12E0-48FF-AAB8-78B4D65F030A}" type="parTrans" cxnId="{6234D9E8-2E5D-476E-AF89-8C8C47C3606E}">
      <dgm:prSet/>
      <dgm:spPr/>
    </dgm:pt>
    <dgm:pt modelId="{3016FA58-AA43-4835-905D-86F997BB0CE4}" type="sibTrans" cxnId="{6234D9E8-2E5D-476E-AF89-8C8C47C3606E}">
      <dgm:prSet/>
      <dgm:spPr/>
    </dgm:pt>
    <dgm:pt modelId="{D1364937-B5A5-4BCE-873E-DADF433E561C}" type="pres">
      <dgm:prSet presAssocID="{A3A28758-A58D-4808-A33E-6FC8323C3C34}" presName="Name0" presStyleCnt="0">
        <dgm:presLayoutVars>
          <dgm:dir/>
          <dgm:animLvl val="lvl"/>
          <dgm:resizeHandles val="exact"/>
        </dgm:presLayoutVars>
      </dgm:prSet>
      <dgm:spPr/>
    </dgm:pt>
    <dgm:pt modelId="{FB52A5A5-0BBC-49B1-9B6E-39B51EF2CE2C}" type="pres">
      <dgm:prSet presAssocID="{E7607559-4D9E-46F6-A30F-BC3F20A5513B}" presName="Name8" presStyleCnt="0"/>
      <dgm:spPr/>
    </dgm:pt>
    <dgm:pt modelId="{E94697C9-E5B6-47F8-8673-299D119781BB}" type="pres">
      <dgm:prSet presAssocID="{E7607559-4D9E-46F6-A30F-BC3F20A5513B}" presName="level" presStyleLbl="node1" presStyleIdx="0" presStyleCnt="3">
        <dgm:presLayoutVars>
          <dgm:chMax val="1"/>
          <dgm:bulletEnabled val="1"/>
        </dgm:presLayoutVars>
      </dgm:prSet>
      <dgm:spPr/>
      <dgm:t>
        <a:bodyPr/>
        <a:lstStyle/>
        <a:p>
          <a:endParaRPr lang="en-US"/>
        </a:p>
      </dgm:t>
    </dgm:pt>
    <dgm:pt modelId="{218CA2CD-7067-4764-8B3A-C8D52F7492F3}" type="pres">
      <dgm:prSet presAssocID="{E7607559-4D9E-46F6-A30F-BC3F20A5513B}" presName="levelTx" presStyleLbl="revTx" presStyleIdx="0" presStyleCnt="0">
        <dgm:presLayoutVars>
          <dgm:chMax val="1"/>
          <dgm:bulletEnabled val="1"/>
        </dgm:presLayoutVars>
      </dgm:prSet>
      <dgm:spPr/>
      <dgm:t>
        <a:bodyPr/>
        <a:lstStyle/>
        <a:p>
          <a:endParaRPr lang="en-US"/>
        </a:p>
      </dgm:t>
    </dgm:pt>
    <dgm:pt modelId="{52F86875-6D96-4092-880B-1E7529E216A3}" type="pres">
      <dgm:prSet presAssocID="{6A29E7F3-5157-4234-B694-D213A3970498}" presName="Name8" presStyleCnt="0"/>
      <dgm:spPr/>
    </dgm:pt>
    <dgm:pt modelId="{28E484E7-2EAE-4A04-8251-C06BEF365D01}" type="pres">
      <dgm:prSet presAssocID="{6A29E7F3-5157-4234-B694-D213A3970498}" presName="level" presStyleLbl="node1" presStyleIdx="1" presStyleCnt="3">
        <dgm:presLayoutVars>
          <dgm:chMax val="1"/>
          <dgm:bulletEnabled val="1"/>
        </dgm:presLayoutVars>
      </dgm:prSet>
      <dgm:spPr/>
      <dgm:t>
        <a:bodyPr/>
        <a:lstStyle/>
        <a:p>
          <a:endParaRPr lang="en-US"/>
        </a:p>
      </dgm:t>
    </dgm:pt>
    <dgm:pt modelId="{743AF0B6-8C7A-4429-8867-8CE93878BBEB}" type="pres">
      <dgm:prSet presAssocID="{6A29E7F3-5157-4234-B694-D213A3970498}" presName="levelTx" presStyleLbl="revTx" presStyleIdx="0" presStyleCnt="0">
        <dgm:presLayoutVars>
          <dgm:chMax val="1"/>
          <dgm:bulletEnabled val="1"/>
        </dgm:presLayoutVars>
      </dgm:prSet>
      <dgm:spPr/>
      <dgm:t>
        <a:bodyPr/>
        <a:lstStyle/>
        <a:p>
          <a:endParaRPr lang="en-US"/>
        </a:p>
      </dgm:t>
    </dgm:pt>
    <dgm:pt modelId="{8F60CE09-96BF-4D1A-B506-3ACA79EBEFBA}" type="pres">
      <dgm:prSet presAssocID="{CC6B11A6-64F0-4B6F-A4CD-E5BAF8915C08}" presName="Name8" presStyleCnt="0"/>
      <dgm:spPr/>
    </dgm:pt>
    <dgm:pt modelId="{A185692C-9FFE-4B10-A7B0-4772741E4D3D}" type="pres">
      <dgm:prSet presAssocID="{CC6B11A6-64F0-4B6F-A4CD-E5BAF8915C08}" presName="level" presStyleLbl="node1" presStyleIdx="2" presStyleCnt="3">
        <dgm:presLayoutVars>
          <dgm:chMax val="1"/>
          <dgm:bulletEnabled val="1"/>
        </dgm:presLayoutVars>
      </dgm:prSet>
      <dgm:spPr/>
      <dgm:t>
        <a:bodyPr/>
        <a:lstStyle/>
        <a:p>
          <a:endParaRPr lang="en-US"/>
        </a:p>
      </dgm:t>
    </dgm:pt>
    <dgm:pt modelId="{B613962A-B0E7-40C1-A62D-76AA93FFD6FD}" type="pres">
      <dgm:prSet presAssocID="{CC6B11A6-64F0-4B6F-A4CD-E5BAF8915C08}" presName="levelTx" presStyleLbl="revTx" presStyleIdx="0" presStyleCnt="0">
        <dgm:presLayoutVars>
          <dgm:chMax val="1"/>
          <dgm:bulletEnabled val="1"/>
        </dgm:presLayoutVars>
      </dgm:prSet>
      <dgm:spPr/>
      <dgm:t>
        <a:bodyPr/>
        <a:lstStyle/>
        <a:p>
          <a:endParaRPr lang="en-US"/>
        </a:p>
      </dgm:t>
    </dgm:pt>
  </dgm:ptLst>
  <dgm:cxnLst>
    <dgm:cxn modelId="{A7EE3C8B-41B7-49B1-908B-0F78EE9BFFCE}" srcId="{A3A28758-A58D-4808-A33E-6FC8323C3C34}" destId="{6A29E7F3-5157-4234-B694-D213A3970498}" srcOrd="1" destOrd="0" parTransId="{3B64DC9A-A03F-4D9E-8A0E-BFC48CFE0DEF}" sibTransId="{A1548CA8-B532-43EE-A522-33D118C2769C}"/>
    <dgm:cxn modelId="{A70FE6BE-D727-4C47-81F1-F5EAE3EA6026}" type="presOf" srcId="{6A29E7F3-5157-4234-B694-D213A3970498}" destId="{28E484E7-2EAE-4A04-8251-C06BEF365D01}" srcOrd="0" destOrd="0" presId="urn:microsoft.com/office/officeart/2005/8/layout/pyramid1"/>
    <dgm:cxn modelId="{8B979F79-E622-40AE-8000-207B14ECBCDE}" type="presOf" srcId="{A3A28758-A58D-4808-A33E-6FC8323C3C34}" destId="{D1364937-B5A5-4BCE-873E-DADF433E561C}" srcOrd="0" destOrd="0" presId="urn:microsoft.com/office/officeart/2005/8/layout/pyramid1"/>
    <dgm:cxn modelId="{4F6F45A3-80AF-4361-B3FD-6F7D45FC1A35}" type="presOf" srcId="{E7607559-4D9E-46F6-A30F-BC3F20A5513B}" destId="{E94697C9-E5B6-47F8-8673-299D119781BB}" srcOrd="0" destOrd="0" presId="urn:microsoft.com/office/officeart/2005/8/layout/pyramid1"/>
    <dgm:cxn modelId="{22864648-ACB2-4132-8E4D-579190558DA4}" srcId="{A3A28758-A58D-4808-A33E-6FC8323C3C34}" destId="{E7607559-4D9E-46F6-A30F-BC3F20A5513B}" srcOrd="0" destOrd="0" parTransId="{2F59BB69-E933-48A7-8684-1927984BF654}" sibTransId="{7309B4FE-75C6-4BA3-9829-8594C8239C3B}"/>
    <dgm:cxn modelId="{DF8DB758-DFAA-440E-A651-346A581B20FA}" type="presOf" srcId="{6A29E7F3-5157-4234-B694-D213A3970498}" destId="{743AF0B6-8C7A-4429-8867-8CE93878BBEB}" srcOrd="1" destOrd="0" presId="urn:microsoft.com/office/officeart/2005/8/layout/pyramid1"/>
    <dgm:cxn modelId="{8F948F4B-96ED-4430-A50D-EC48419B9760}" type="presOf" srcId="{E7607559-4D9E-46F6-A30F-BC3F20A5513B}" destId="{218CA2CD-7067-4764-8B3A-C8D52F7492F3}" srcOrd="1" destOrd="0" presId="urn:microsoft.com/office/officeart/2005/8/layout/pyramid1"/>
    <dgm:cxn modelId="{6234D9E8-2E5D-476E-AF89-8C8C47C3606E}" srcId="{A3A28758-A58D-4808-A33E-6FC8323C3C34}" destId="{CC6B11A6-64F0-4B6F-A4CD-E5BAF8915C08}" srcOrd="2" destOrd="0" parTransId="{7E246DF1-12E0-48FF-AAB8-78B4D65F030A}" sibTransId="{3016FA58-AA43-4835-905D-86F997BB0CE4}"/>
    <dgm:cxn modelId="{2D65AB8D-2626-4148-A7FD-15F39F0F2D3B}" type="presOf" srcId="{CC6B11A6-64F0-4B6F-A4CD-E5BAF8915C08}" destId="{B613962A-B0E7-40C1-A62D-76AA93FFD6FD}" srcOrd="1" destOrd="0" presId="urn:microsoft.com/office/officeart/2005/8/layout/pyramid1"/>
    <dgm:cxn modelId="{D3CF3AF5-A092-4E79-A955-E6122A16E082}" type="presOf" srcId="{CC6B11A6-64F0-4B6F-A4CD-E5BAF8915C08}" destId="{A185692C-9FFE-4B10-A7B0-4772741E4D3D}" srcOrd="0" destOrd="0" presId="urn:microsoft.com/office/officeart/2005/8/layout/pyramid1"/>
    <dgm:cxn modelId="{7F2F1EEF-180B-4AB2-B63C-A843C330C4EE}" type="presParOf" srcId="{D1364937-B5A5-4BCE-873E-DADF433E561C}" destId="{FB52A5A5-0BBC-49B1-9B6E-39B51EF2CE2C}" srcOrd="0" destOrd="0" presId="urn:microsoft.com/office/officeart/2005/8/layout/pyramid1"/>
    <dgm:cxn modelId="{8303C695-5370-4F8F-8C9E-8CEF7443E587}" type="presParOf" srcId="{FB52A5A5-0BBC-49B1-9B6E-39B51EF2CE2C}" destId="{E94697C9-E5B6-47F8-8673-299D119781BB}" srcOrd="0" destOrd="0" presId="urn:microsoft.com/office/officeart/2005/8/layout/pyramid1"/>
    <dgm:cxn modelId="{A72B7A77-7B0F-48FE-8103-9661B769A241}" type="presParOf" srcId="{FB52A5A5-0BBC-49B1-9B6E-39B51EF2CE2C}" destId="{218CA2CD-7067-4764-8B3A-C8D52F7492F3}" srcOrd="1" destOrd="0" presId="urn:microsoft.com/office/officeart/2005/8/layout/pyramid1"/>
    <dgm:cxn modelId="{C2740473-A626-4781-8BE2-73D7F0C96D9B}" type="presParOf" srcId="{D1364937-B5A5-4BCE-873E-DADF433E561C}" destId="{52F86875-6D96-4092-880B-1E7529E216A3}" srcOrd="1" destOrd="0" presId="urn:microsoft.com/office/officeart/2005/8/layout/pyramid1"/>
    <dgm:cxn modelId="{07DC5F80-ADBF-4D2D-B70D-9FB5633FD7E2}" type="presParOf" srcId="{52F86875-6D96-4092-880B-1E7529E216A3}" destId="{28E484E7-2EAE-4A04-8251-C06BEF365D01}" srcOrd="0" destOrd="0" presId="urn:microsoft.com/office/officeart/2005/8/layout/pyramid1"/>
    <dgm:cxn modelId="{9923B6EB-5C50-41B3-B207-325BA12EFC39}" type="presParOf" srcId="{52F86875-6D96-4092-880B-1E7529E216A3}" destId="{743AF0B6-8C7A-4429-8867-8CE93878BBEB}" srcOrd="1" destOrd="0" presId="urn:microsoft.com/office/officeart/2005/8/layout/pyramid1"/>
    <dgm:cxn modelId="{943D4CED-7D52-47D3-83DE-02B7B8D6B657}" type="presParOf" srcId="{D1364937-B5A5-4BCE-873E-DADF433E561C}" destId="{8F60CE09-96BF-4D1A-B506-3ACA79EBEFBA}" srcOrd="2" destOrd="0" presId="urn:microsoft.com/office/officeart/2005/8/layout/pyramid1"/>
    <dgm:cxn modelId="{EA5C5383-8685-4F45-890E-46FF3008EEAF}" type="presParOf" srcId="{8F60CE09-96BF-4D1A-B506-3ACA79EBEFBA}" destId="{A185692C-9FFE-4B10-A7B0-4772741E4D3D}" srcOrd="0" destOrd="0" presId="urn:microsoft.com/office/officeart/2005/8/layout/pyramid1"/>
    <dgm:cxn modelId="{BB18B99E-F34A-4E73-A96B-F3D16681EAAB}" type="presParOf" srcId="{8F60CE09-96BF-4D1A-B506-3ACA79EBEFBA}" destId="{B613962A-B0E7-40C1-A62D-76AA93FFD6FD}" srcOrd="1"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EFB41A8-D883-4CA2-A643-FF39C0545314}" type="doc">
      <dgm:prSet loTypeId="urn:microsoft.com/office/officeart/2005/8/layout/pyramid1" loCatId="pyramid" qsTypeId="urn:microsoft.com/office/officeart/2005/8/quickstyle/simple1" qsCatId="simple" csTypeId="urn:microsoft.com/office/officeart/2005/8/colors/accent1_2" csCatId="accent1" phldr="1"/>
      <dgm:spPr/>
    </dgm:pt>
    <dgm:pt modelId="{060F97EB-B7D3-4A61-A300-11FDB0736246}">
      <dgm:prSet phldrT="[Text]" custT="1"/>
      <dgm:spPr/>
      <dgm:t>
        <a:bodyPr/>
        <a:lstStyle/>
        <a:p>
          <a:r>
            <a:rPr lang="en-US" sz="4200" b="1" i="1" dirty="0" err="1" smtClean="0"/>
            <a:t>Kurios</a:t>
          </a:r>
          <a:endParaRPr lang="en-US" sz="4200" b="1" i="1" dirty="0" smtClean="0"/>
        </a:p>
        <a:p>
          <a:r>
            <a:rPr lang="en-US" sz="2000" b="1" i="0" dirty="0" smtClean="0"/>
            <a:t>Oversees outdoor work</a:t>
          </a:r>
          <a:endParaRPr lang="en-US" sz="2000" b="1" i="0" dirty="0"/>
        </a:p>
      </dgm:t>
    </dgm:pt>
    <dgm:pt modelId="{43FDCAD4-6DE1-4EA4-987B-7F80A73AA8C1}" type="parTrans" cxnId="{C5CCA793-DE0F-4418-966C-1E201FD8BB68}">
      <dgm:prSet/>
      <dgm:spPr/>
      <dgm:t>
        <a:bodyPr/>
        <a:lstStyle/>
        <a:p>
          <a:endParaRPr lang="en-US"/>
        </a:p>
      </dgm:t>
    </dgm:pt>
    <dgm:pt modelId="{3CAF174A-EAF9-416E-857C-CC6EDA95981E}" type="sibTrans" cxnId="{C5CCA793-DE0F-4418-966C-1E201FD8BB68}">
      <dgm:prSet/>
      <dgm:spPr/>
      <dgm:t>
        <a:bodyPr/>
        <a:lstStyle/>
        <a:p>
          <a:endParaRPr lang="en-US"/>
        </a:p>
      </dgm:t>
    </dgm:pt>
    <dgm:pt modelId="{B97FA818-A7AB-405D-A48D-6EE103237E4D}">
      <dgm:prSet phldrT="[Text]" custT="1"/>
      <dgm:spPr/>
      <dgm:t>
        <a:bodyPr/>
        <a:lstStyle/>
        <a:p>
          <a:r>
            <a:rPr lang="en-US" sz="4200" b="1" dirty="0" smtClean="0"/>
            <a:t>Wife </a:t>
          </a:r>
        </a:p>
        <a:p>
          <a:r>
            <a:rPr lang="en-US" sz="2800" b="1" dirty="0" smtClean="0"/>
            <a:t>Guardian of indoor functions</a:t>
          </a:r>
          <a:endParaRPr lang="en-US" sz="2800" b="1" dirty="0"/>
        </a:p>
      </dgm:t>
    </dgm:pt>
    <dgm:pt modelId="{1D682B0E-C682-48B0-9E00-FCE54428FB72}" type="parTrans" cxnId="{D315BB15-A4A3-40C5-B083-80CA04FAAB31}">
      <dgm:prSet/>
      <dgm:spPr/>
      <dgm:t>
        <a:bodyPr/>
        <a:lstStyle/>
        <a:p>
          <a:endParaRPr lang="en-US"/>
        </a:p>
      </dgm:t>
    </dgm:pt>
    <dgm:pt modelId="{A451193C-85F6-41DC-8354-966286DBED90}" type="sibTrans" cxnId="{D315BB15-A4A3-40C5-B083-80CA04FAAB31}">
      <dgm:prSet/>
      <dgm:spPr/>
      <dgm:t>
        <a:bodyPr/>
        <a:lstStyle/>
        <a:p>
          <a:endParaRPr lang="en-US"/>
        </a:p>
      </dgm:t>
    </dgm:pt>
    <dgm:pt modelId="{F14F625E-E0EE-4B21-98C2-B41761683097}">
      <dgm:prSet phldrT="[Text]" custT="1"/>
      <dgm:spPr/>
      <dgm:t>
        <a:bodyPr/>
        <a:lstStyle/>
        <a:p>
          <a:r>
            <a:rPr lang="en-US" sz="4200" b="1" dirty="0" smtClean="0"/>
            <a:t>Servants/ Slaves</a:t>
          </a:r>
        </a:p>
        <a:p>
          <a:r>
            <a:rPr lang="en-US" sz="2800" b="1" dirty="0" smtClean="0"/>
            <a:t>Directed by master and mistress</a:t>
          </a:r>
          <a:endParaRPr lang="en-US" sz="2800" b="1" dirty="0"/>
        </a:p>
      </dgm:t>
    </dgm:pt>
    <dgm:pt modelId="{3985C5B3-801A-4EF3-8EDB-F9438DE48251}" type="parTrans" cxnId="{397E70EA-651B-4BA5-84D8-8345E8A41A5A}">
      <dgm:prSet/>
      <dgm:spPr/>
      <dgm:t>
        <a:bodyPr/>
        <a:lstStyle/>
        <a:p>
          <a:endParaRPr lang="en-US"/>
        </a:p>
      </dgm:t>
    </dgm:pt>
    <dgm:pt modelId="{823CAC60-044C-4C3B-A7AE-FC00038FFB0B}" type="sibTrans" cxnId="{397E70EA-651B-4BA5-84D8-8345E8A41A5A}">
      <dgm:prSet/>
      <dgm:spPr/>
      <dgm:t>
        <a:bodyPr/>
        <a:lstStyle/>
        <a:p>
          <a:endParaRPr lang="en-US"/>
        </a:p>
      </dgm:t>
    </dgm:pt>
    <dgm:pt modelId="{4ED4C3C0-229B-4C6A-B59A-3D12A4002A4E}" type="pres">
      <dgm:prSet presAssocID="{7EFB41A8-D883-4CA2-A643-FF39C0545314}" presName="Name0" presStyleCnt="0">
        <dgm:presLayoutVars>
          <dgm:dir/>
          <dgm:animLvl val="lvl"/>
          <dgm:resizeHandles val="exact"/>
        </dgm:presLayoutVars>
      </dgm:prSet>
      <dgm:spPr/>
    </dgm:pt>
    <dgm:pt modelId="{5B8356B5-CBE5-42B1-AAAB-9D387762EC51}" type="pres">
      <dgm:prSet presAssocID="{060F97EB-B7D3-4A61-A300-11FDB0736246}" presName="Name8" presStyleCnt="0"/>
      <dgm:spPr/>
    </dgm:pt>
    <dgm:pt modelId="{360B8B9A-20C6-4F60-9343-CC93F7A50638}" type="pres">
      <dgm:prSet presAssocID="{060F97EB-B7D3-4A61-A300-11FDB0736246}" presName="level" presStyleLbl="node1" presStyleIdx="0" presStyleCnt="3">
        <dgm:presLayoutVars>
          <dgm:chMax val="1"/>
          <dgm:bulletEnabled val="1"/>
        </dgm:presLayoutVars>
      </dgm:prSet>
      <dgm:spPr/>
      <dgm:t>
        <a:bodyPr/>
        <a:lstStyle/>
        <a:p>
          <a:endParaRPr lang="en-US"/>
        </a:p>
      </dgm:t>
    </dgm:pt>
    <dgm:pt modelId="{1549234B-0BA2-4484-A938-4D2A8D53E9A0}" type="pres">
      <dgm:prSet presAssocID="{060F97EB-B7D3-4A61-A300-11FDB0736246}" presName="levelTx" presStyleLbl="revTx" presStyleIdx="0" presStyleCnt="0">
        <dgm:presLayoutVars>
          <dgm:chMax val="1"/>
          <dgm:bulletEnabled val="1"/>
        </dgm:presLayoutVars>
      </dgm:prSet>
      <dgm:spPr/>
      <dgm:t>
        <a:bodyPr/>
        <a:lstStyle/>
        <a:p>
          <a:endParaRPr lang="en-US"/>
        </a:p>
      </dgm:t>
    </dgm:pt>
    <dgm:pt modelId="{62AE36F2-3BC8-4EB8-9E9B-BF7BB28BC964}" type="pres">
      <dgm:prSet presAssocID="{B97FA818-A7AB-405D-A48D-6EE103237E4D}" presName="Name8" presStyleCnt="0"/>
      <dgm:spPr/>
    </dgm:pt>
    <dgm:pt modelId="{D0A6D327-AC00-4CC5-8B72-D8ABF207DBBD}" type="pres">
      <dgm:prSet presAssocID="{B97FA818-A7AB-405D-A48D-6EE103237E4D}" presName="level" presStyleLbl="node1" presStyleIdx="1" presStyleCnt="3">
        <dgm:presLayoutVars>
          <dgm:chMax val="1"/>
          <dgm:bulletEnabled val="1"/>
        </dgm:presLayoutVars>
      </dgm:prSet>
      <dgm:spPr/>
      <dgm:t>
        <a:bodyPr/>
        <a:lstStyle/>
        <a:p>
          <a:endParaRPr lang="en-US"/>
        </a:p>
      </dgm:t>
    </dgm:pt>
    <dgm:pt modelId="{C7514D3A-2570-49CB-AC1B-3EC7900D13F6}" type="pres">
      <dgm:prSet presAssocID="{B97FA818-A7AB-405D-A48D-6EE103237E4D}" presName="levelTx" presStyleLbl="revTx" presStyleIdx="0" presStyleCnt="0">
        <dgm:presLayoutVars>
          <dgm:chMax val="1"/>
          <dgm:bulletEnabled val="1"/>
        </dgm:presLayoutVars>
      </dgm:prSet>
      <dgm:spPr/>
      <dgm:t>
        <a:bodyPr/>
        <a:lstStyle/>
        <a:p>
          <a:endParaRPr lang="en-US"/>
        </a:p>
      </dgm:t>
    </dgm:pt>
    <dgm:pt modelId="{21E0BB2D-1145-4DF5-94A2-3BE5FE0A73CC}" type="pres">
      <dgm:prSet presAssocID="{F14F625E-E0EE-4B21-98C2-B41761683097}" presName="Name8" presStyleCnt="0"/>
      <dgm:spPr/>
    </dgm:pt>
    <dgm:pt modelId="{2A43BF55-3316-431F-AEE5-4AA99CA2E090}" type="pres">
      <dgm:prSet presAssocID="{F14F625E-E0EE-4B21-98C2-B41761683097}" presName="level" presStyleLbl="node1" presStyleIdx="2" presStyleCnt="3">
        <dgm:presLayoutVars>
          <dgm:chMax val="1"/>
          <dgm:bulletEnabled val="1"/>
        </dgm:presLayoutVars>
      </dgm:prSet>
      <dgm:spPr/>
      <dgm:t>
        <a:bodyPr/>
        <a:lstStyle/>
        <a:p>
          <a:endParaRPr lang="en-US"/>
        </a:p>
      </dgm:t>
    </dgm:pt>
    <dgm:pt modelId="{1F8DEF01-70DD-4E3C-AA25-E822595B3B9E}" type="pres">
      <dgm:prSet presAssocID="{F14F625E-E0EE-4B21-98C2-B41761683097}" presName="levelTx" presStyleLbl="revTx" presStyleIdx="0" presStyleCnt="0">
        <dgm:presLayoutVars>
          <dgm:chMax val="1"/>
          <dgm:bulletEnabled val="1"/>
        </dgm:presLayoutVars>
      </dgm:prSet>
      <dgm:spPr/>
      <dgm:t>
        <a:bodyPr/>
        <a:lstStyle/>
        <a:p>
          <a:endParaRPr lang="en-US"/>
        </a:p>
      </dgm:t>
    </dgm:pt>
  </dgm:ptLst>
  <dgm:cxnLst>
    <dgm:cxn modelId="{F86FC978-21B5-43D8-A11B-9B5FC0A58EE4}" type="presOf" srcId="{7EFB41A8-D883-4CA2-A643-FF39C0545314}" destId="{4ED4C3C0-229B-4C6A-B59A-3D12A4002A4E}" srcOrd="0" destOrd="0" presId="urn:microsoft.com/office/officeart/2005/8/layout/pyramid1"/>
    <dgm:cxn modelId="{397E70EA-651B-4BA5-84D8-8345E8A41A5A}" srcId="{7EFB41A8-D883-4CA2-A643-FF39C0545314}" destId="{F14F625E-E0EE-4B21-98C2-B41761683097}" srcOrd="2" destOrd="0" parTransId="{3985C5B3-801A-4EF3-8EDB-F9438DE48251}" sibTransId="{823CAC60-044C-4C3B-A7AE-FC00038FFB0B}"/>
    <dgm:cxn modelId="{D315BB15-A4A3-40C5-B083-80CA04FAAB31}" srcId="{7EFB41A8-D883-4CA2-A643-FF39C0545314}" destId="{B97FA818-A7AB-405D-A48D-6EE103237E4D}" srcOrd="1" destOrd="0" parTransId="{1D682B0E-C682-48B0-9E00-FCE54428FB72}" sibTransId="{A451193C-85F6-41DC-8354-966286DBED90}"/>
    <dgm:cxn modelId="{BA131459-4938-46B3-BC47-CE54D57E99CF}" type="presOf" srcId="{F14F625E-E0EE-4B21-98C2-B41761683097}" destId="{1F8DEF01-70DD-4E3C-AA25-E822595B3B9E}" srcOrd="1" destOrd="0" presId="urn:microsoft.com/office/officeart/2005/8/layout/pyramid1"/>
    <dgm:cxn modelId="{C5CCA793-DE0F-4418-966C-1E201FD8BB68}" srcId="{7EFB41A8-D883-4CA2-A643-FF39C0545314}" destId="{060F97EB-B7D3-4A61-A300-11FDB0736246}" srcOrd="0" destOrd="0" parTransId="{43FDCAD4-6DE1-4EA4-987B-7F80A73AA8C1}" sibTransId="{3CAF174A-EAF9-416E-857C-CC6EDA95981E}"/>
    <dgm:cxn modelId="{F2E99FAA-EFF4-47F7-B9FC-5C413309AF76}" type="presOf" srcId="{060F97EB-B7D3-4A61-A300-11FDB0736246}" destId="{1549234B-0BA2-4484-A938-4D2A8D53E9A0}" srcOrd="1" destOrd="0" presId="urn:microsoft.com/office/officeart/2005/8/layout/pyramid1"/>
    <dgm:cxn modelId="{569DAACB-BF39-4B5B-9356-F7E7BA37B4AA}" type="presOf" srcId="{F14F625E-E0EE-4B21-98C2-B41761683097}" destId="{2A43BF55-3316-431F-AEE5-4AA99CA2E090}" srcOrd="0" destOrd="0" presId="urn:microsoft.com/office/officeart/2005/8/layout/pyramid1"/>
    <dgm:cxn modelId="{00E50A86-5471-4DB5-AB3A-79CCA14A7761}" type="presOf" srcId="{B97FA818-A7AB-405D-A48D-6EE103237E4D}" destId="{C7514D3A-2570-49CB-AC1B-3EC7900D13F6}" srcOrd="1" destOrd="0" presId="urn:microsoft.com/office/officeart/2005/8/layout/pyramid1"/>
    <dgm:cxn modelId="{A3033DC0-6A3C-4295-9134-2E6E2897CEBE}" type="presOf" srcId="{060F97EB-B7D3-4A61-A300-11FDB0736246}" destId="{360B8B9A-20C6-4F60-9343-CC93F7A50638}" srcOrd="0" destOrd="0" presId="urn:microsoft.com/office/officeart/2005/8/layout/pyramid1"/>
    <dgm:cxn modelId="{45705BEA-07FE-4DF9-B880-6EBD977CB6B9}" type="presOf" srcId="{B97FA818-A7AB-405D-A48D-6EE103237E4D}" destId="{D0A6D327-AC00-4CC5-8B72-D8ABF207DBBD}" srcOrd="0" destOrd="0" presId="urn:microsoft.com/office/officeart/2005/8/layout/pyramid1"/>
    <dgm:cxn modelId="{9C88022C-34F5-4AF2-97CB-02239C97B34B}" type="presParOf" srcId="{4ED4C3C0-229B-4C6A-B59A-3D12A4002A4E}" destId="{5B8356B5-CBE5-42B1-AAAB-9D387762EC51}" srcOrd="0" destOrd="0" presId="urn:microsoft.com/office/officeart/2005/8/layout/pyramid1"/>
    <dgm:cxn modelId="{14EC4812-BEF2-439F-ACBB-2AEE5350CE47}" type="presParOf" srcId="{5B8356B5-CBE5-42B1-AAAB-9D387762EC51}" destId="{360B8B9A-20C6-4F60-9343-CC93F7A50638}" srcOrd="0" destOrd="0" presId="urn:microsoft.com/office/officeart/2005/8/layout/pyramid1"/>
    <dgm:cxn modelId="{6AEC9399-3AF6-4EFB-8AE1-8616135FD10D}" type="presParOf" srcId="{5B8356B5-CBE5-42B1-AAAB-9D387762EC51}" destId="{1549234B-0BA2-4484-A938-4D2A8D53E9A0}" srcOrd="1" destOrd="0" presId="urn:microsoft.com/office/officeart/2005/8/layout/pyramid1"/>
    <dgm:cxn modelId="{EC4229E4-ABFC-4B5F-A243-3C4DBC3567CB}" type="presParOf" srcId="{4ED4C3C0-229B-4C6A-B59A-3D12A4002A4E}" destId="{62AE36F2-3BC8-4EB8-9E9B-BF7BB28BC964}" srcOrd="1" destOrd="0" presId="urn:microsoft.com/office/officeart/2005/8/layout/pyramid1"/>
    <dgm:cxn modelId="{C413153A-83F7-46A9-B57A-977309E893FC}" type="presParOf" srcId="{62AE36F2-3BC8-4EB8-9E9B-BF7BB28BC964}" destId="{D0A6D327-AC00-4CC5-8B72-D8ABF207DBBD}" srcOrd="0" destOrd="0" presId="urn:microsoft.com/office/officeart/2005/8/layout/pyramid1"/>
    <dgm:cxn modelId="{1A916E9A-998C-4A53-B100-A589022B7DDF}" type="presParOf" srcId="{62AE36F2-3BC8-4EB8-9E9B-BF7BB28BC964}" destId="{C7514D3A-2570-49CB-AC1B-3EC7900D13F6}" srcOrd="1" destOrd="0" presId="urn:microsoft.com/office/officeart/2005/8/layout/pyramid1"/>
    <dgm:cxn modelId="{C2361219-B876-477A-AD5C-C3BB56AA2748}" type="presParOf" srcId="{4ED4C3C0-229B-4C6A-B59A-3D12A4002A4E}" destId="{21E0BB2D-1145-4DF5-94A2-3BE5FE0A73CC}" srcOrd="2" destOrd="0" presId="urn:microsoft.com/office/officeart/2005/8/layout/pyramid1"/>
    <dgm:cxn modelId="{AE751E2A-BF34-46D4-8E3B-E447A13FAEC8}" type="presParOf" srcId="{21E0BB2D-1145-4DF5-94A2-3BE5FE0A73CC}" destId="{2A43BF55-3316-431F-AEE5-4AA99CA2E090}" srcOrd="0" destOrd="0" presId="urn:microsoft.com/office/officeart/2005/8/layout/pyramid1"/>
    <dgm:cxn modelId="{DA8BDFF3-7806-41E3-A3DB-73AD752FA1F8}" type="presParOf" srcId="{21E0BB2D-1145-4DF5-94A2-3BE5FE0A73CC}" destId="{1F8DEF01-70DD-4E3C-AA25-E822595B3B9E}" srcOrd="1"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89AB714-9C75-4874-987A-663DC149FBD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B2FE39F2-2D3E-4F7A-B8F5-775B755A47E9}">
      <dgm:prSet phldrT="[Text]"/>
      <dgm:spPr/>
      <dgm:t>
        <a:bodyPr/>
        <a:lstStyle/>
        <a:p>
          <a:r>
            <a:rPr lang="en-US" b="1" i="1" dirty="0" err="1" smtClean="0"/>
            <a:t>Oikonomia</a:t>
          </a:r>
          <a:endParaRPr lang="en-US" b="1" i="1" dirty="0"/>
        </a:p>
      </dgm:t>
    </dgm:pt>
    <dgm:pt modelId="{5BEC7267-7156-4911-A548-6E1DF7BEC2A4}" type="parTrans" cxnId="{E82B4CDE-79DC-4D67-90CB-D8832FE9C4AC}">
      <dgm:prSet/>
      <dgm:spPr/>
      <dgm:t>
        <a:bodyPr/>
        <a:lstStyle/>
        <a:p>
          <a:endParaRPr lang="en-US"/>
        </a:p>
      </dgm:t>
    </dgm:pt>
    <dgm:pt modelId="{4DD42E51-BA89-4AEC-A42A-62A12F529360}" type="sibTrans" cxnId="{E82B4CDE-79DC-4D67-90CB-D8832FE9C4AC}">
      <dgm:prSet/>
      <dgm:spPr/>
      <dgm:t>
        <a:bodyPr/>
        <a:lstStyle/>
        <a:p>
          <a:endParaRPr lang="en-US"/>
        </a:p>
      </dgm:t>
    </dgm:pt>
    <dgm:pt modelId="{E6E613A3-AB6C-404D-A733-0E985C419726}">
      <dgm:prSet phldrT="[Text]"/>
      <dgm:spPr/>
      <dgm:t>
        <a:bodyPr/>
        <a:lstStyle/>
        <a:p>
          <a:r>
            <a:rPr lang="en-US" dirty="0" smtClean="0"/>
            <a:t>Creation</a:t>
          </a:r>
          <a:endParaRPr lang="en-US" dirty="0"/>
        </a:p>
      </dgm:t>
    </dgm:pt>
    <dgm:pt modelId="{8D456DB7-7514-4480-A918-6AF07F39EF4D}" type="parTrans" cxnId="{8E0ABE86-EF91-4A56-8ECC-EAC999F48D8C}">
      <dgm:prSet/>
      <dgm:spPr/>
      <dgm:t>
        <a:bodyPr/>
        <a:lstStyle/>
        <a:p>
          <a:endParaRPr lang="en-US"/>
        </a:p>
      </dgm:t>
    </dgm:pt>
    <dgm:pt modelId="{B238A45E-5BA7-4CFD-970F-78108C2C7BE1}" type="sibTrans" cxnId="{8E0ABE86-EF91-4A56-8ECC-EAC999F48D8C}">
      <dgm:prSet/>
      <dgm:spPr/>
      <dgm:t>
        <a:bodyPr/>
        <a:lstStyle/>
        <a:p>
          <a:endParaRPr lang="en-US"/>
        </a:p>
      </dgm:t>
    </dgm:pt>
    <dgm:pt modelId="{32C3C1F7-9C8B-4D84-8EC4-76DF998D1F33}">
      <dgm:prSet phldrT="[Text]"/>
      <dgm:spPr/>
      <dgm:t>
        <a:bodyPr/>
        <a:lstStyle/>
        <a:p>
          <a:r>
            <a:rPr lang="en-US" dirty="0" smtClean="0"/>
            <a:t>Redemption</a:t>
          </a:r>
          <a:endParaRPr lang="en-US" dirty="0"/>
        </a:p>
      </dgm:t>
    </dgm:pt>
    <dgm:pt modelId="{256EB063-D9CE-493B-A8FC-E6242D307627}" type="parTrans" cxnId="{868058E4-FC7D-43DB-8831-3FC795F2BB95}">
      <dgm:prSet/>
      <dgm:spPr/>
      <dgm:t>
        <a:bodyPr/>
        <a:lstStyle/>
        <a:p>
          <a:endParaRPr lang="en-US"/>
        </a:p>
      </dgm:t>
    </dgm:pt>
    <dgm:pt modelId="{AA5837D7-9BE2-4110-B910-802112B7FE7A}" type="sibTrans" cxnId="{868058E4-FC7D-43DB-8831-3FC795F2BB95}">
      <dgm:prSet/>
      <dgm:spPr/>
      <dgm:t>
        <a:bodyPr/>
        <a:lstStyle/>
        <a:p>
          <a:endParaRPr lang="en-US"/>
        </a:p>
      </dgm:t>
    </dgm:pt>
    <dgm:pt modelId="{D789F55F-6B70-4D76-B3F6-C695AF283777}" type="pres">
      <dgm:prSet presAssocID="{C89AB714-9C75-4874-987A-663DC149FBDF}" presName="hierChild1" presStyleCnt="0">
        <dgm:presLayoutVars>
          <dgm:orgChart val="1"/>
          <dgm:chPref val="1"/>
          <dgm:dir/>
          <dgm:animOne val="branch"/>
          <dgm:animLvl val="lvl"/>
          <dgm:resizeHandles/>
        </dgm:presLayoutVars>
      </dgm:prSet>
      <dgm:spPr/>
      <dgm:t>
        <a:bodyPr/>
        <a:lstStyle/>
        <a:p>
          <a:endParaRPr lang="en-US"/>
        </a:p>
      </dgm:t>
    </dgm:pt>
    <dgm:pt modelId="{8DC7EE19-E6B3-4737-BC3C-16A5860C575A}" type="pres">
      <dgm:prSet presAssocID="{B2FE39F2-2D3E-4F7A-B8F5-775B755A47E9}" presName="hierRoot1" presStyleCnt="0">
        <dgm:presLayoutVars>
          <dgm:hierBranch val="init"/>
        </dgm:presLayoutVars>
      </dgm:prSet>
      <dgm:spPr/>
    </dgm:pt>
    <dgm:pt modelId="{CDB9F002-D273-4ED5-B81C-4AF6C3A1054D}" type="pres">
      <dgm:prSet presAssocID="{B2FE39F2-2D3E-4F7A-B8F5-775B755A47E9}" presName="rootComposite1" presStyleCnt="0"/>
      <dgm:spPr/>
    </dgm:pt>
    <dgm:pt modelId="{020D4C49-F3D7-4931-BC80-9F42644B6582}" type="pres">
      <dgm:prSet presAssocID="{B2FE39F2-2D3E-4F7A-B8F5-775B755A47E9}" presName="rootText1" presStyleLbl="node0" presStyleIdx="0" presStyleCnt="1">
        <dgm:presLayoutVars>
          <dgm:chPref val="3"/>
        </dgm:presLayoutVars>
      </dgm:prSet>
      <dgm:spPr/>
      <dgm:t>
        <a:bodyPr/>
        <a:lstStyle/>
        <a:p>
          <a:endParaRPr lang="en-US"/>
        </a:p>
      </dgm:t>
    </dgm:pt>
    <dgm:pt modelId="{5B1612EE-053D-46DA-9501-BEBB4F77538F}" type="pres">
      <dgm:prSet presAssocID="{B2FE39F2-2D3E-4F7A-B8F5-775B755A47E9}" presName="rootConnector1" presStyleLbl="node1" presStyleIdx="0" presStyleCnt="0"/>
      <dgm:spPr/>
      <dgm:t>
        <a:bodyPr/>
        <a:lstStyle/>
        <a:p>
          <a:endParaRPr lang="en-US"/>
        </a:p>
      </dgm:t>
    </dgm:pt>
    <dgm:pt modelId="{EB88756E-2B2A-4EF6-9FE2-30E3A4A67A68}" type="pres">
      <dgm:prSet presAssocID="{B2FE39F2-2D3E-4F7A-B8F5-775B755A47E9}" presName="hierChild2" presStyleCnt="0"/>
      <dgm:spPr/>
    </dgm:pt>
    <dgm:pt modelId="{6EC9BE8E-53BE-4393-9EC4-9658EA3A45AE}" type="pres">
      <dgm:prSet presAssocID="{8D456DB7-7514-4480-A918-6AF07F39EF4D}" presName="Name37" presStyleLbl="parChTrans1D2" presStyleIdx="0" presStyleCnt="2"/>
      <dgm:spPr/>
      <dgm:t>
        <a:bodyPr/>
        <a:lstStyle/>
        <a:p>
          <a:endParaRPr lang="en-US"/>
        </a:p>
      </dgm:t>
    </dgm:pt>
    <dgm:pt modelId="{ABD3A620-94F0-4CFD-893C-508812DD2662}" type="pres">
      <dgm:prSet presAssocID="{E6E613A3-AB6C-404D-A733-0E985C419726}" presName="hierRoot2" presStyleCnt="0">
        <dgm:presLayoutVars>
          <dgm:hierBranch val="init"/>
        </dgm:presLayoutVars>
      </dgm:prSet>
      <dgm:spPr/>
    </dgm:pt>
    <dgm:pt modelId="{4CDD5D51-BD82-4611-9AC5-F511E3792871}" type="pres">
      <dgm:prSet presAssocID="{E6E613A3-AB6C-404D-A733-0E985C419726}" presName="rootComposite" presStyleCnt="0"/>
      <dgm:spPr/>
    </dgm:pt>
    <dgm:pt modelId="{CC994990-192D-4560-83D1-74734D675D44}" type="pres">
      <dgm:prSet presAssocID="{E6E613A3-AB6C-404D-A733-0E985C419726}" presName="rootText" presStyleLbl="node2" presStyleIdx="0" presStyleCnt="2" custLinFactNeighborX="1328" custLinFactNeighborY="-4917">
        <dgm:presLayoutVars>
          <dgm:chPref val="3"/>
        </dgm:presLayoutVars>
      </dgm:prSet>
      <dgm:spPr/>
      <dgm:t>
        <a:bodyPr/>
        <a:lstStyle/>
        <a:p>
          <a:endParaRPr lang="en-US"/>
        </a:p>
      </dgm:t>
    </dgm:pt>
    <dgm:pt modelId="{1A07B25C-39A3-4A34-899E-9F8713FD7050}" type="pres">
      <dgm:prSet presAssocID="{E6E613A3-AB6C-404D-A733-0E985C419726}" presName="rootConnector" presStyleLbl="node2" presStyleIdx="0" presStyleCnt="2"/>
      <dgm:spPr/>
      <dgm:t>
        <a:bodyPr/>
        <a:lstStyle/>
        <a:p>
          <a:endParaRPr lang="en-US"/>
        </a:p>
      </dgm:t>
    </dgm:pt>
    <dgm:pt modelId="{C52CE4F0-8990-48DC-8A97-3E725067B8B6}" type="pres">
      <dgm:prSet presAssocID="{E6E613A3-AB6C-404D-A733-0E985C419726}" presName="hierChild4" presStyleCnt="0"/>
      <dgm:spPr/>
    </dgm:pt>
    <dgm:pt modelId="{89FA1325-025A-4190-B681-5A96C0417880}" type="pres">
      <dgm:prSet presAssocID="{E6E613A3-AB6C-404D-A733-0E985C419726}" presName="hierChild5" presStyleCnt="0"/>
      <dgm:spPr/>
    </dgm:pt>
    <dgm:pt modelId="{6D1BC839-E9AD-4511-9840-AA70547731AD}" type="pres">
      <dgm:prSet presAssocID="{256EB063-D9CE-493B-A8FC-E6242D307627}" presName="Name37" presStyleLbl="parChTrans1D2" presStyleIdx="1" presStyleCnt="2"/>
      <dgm:spPr/>
      <dgm:t>
        <a:bodyPr/>
        <a:lstStyle/>
        <a:p>
          <a:endParaRPr lang="en-US"/>
        </a:p>
      </dgm:t>
    </dgm:pt>
    <dgm:pt modelId="{15106F9D-1872-4E44-90F1-4D8AD3ED5476}" type="pres">
      <dgm:prSet presAssocID="{32C3C1F7-9C8B-4D84-8EC4-76DF998D1F33}" presName="hierRoot2" presStyleCnt="0">
        <dgm:presLayoutVars>
          <dgm:hierBranch val="init"/>
        </dgm:presLayoutVars>
      </dgm:prSet>
      <dgm:spPr/>
    </dgm:pt>
    <dgm:pt modelId="{07027AA0-22A3-4F8F-BC6D-2375583CFB88}" type="pres">
      <dgm:prSet presAssocID="{32C3C1F7-9C8B-4D84-8EC4-76DF998D1F33}" presName="rootComposite" presStyleCnt="0"/>
      <dgm:spPr/>
    </dgm:pt>
    <dgm:pt modelId="{42E26026-7EE4-4D85-BD18-26DDE3797C27}" type="pres">
      <dgm:prSet presAssocID="{32C3C1F7-9C8B-4D84-8EC4-76DF998D1F33}" presName="rootText" presStyleLbl="node2" presStyleIdx="1" presStyleCnt="2">
        <dgm:presLayoutVars>
          <dgm:chPref val="3"/>
        </dgm:presLayoutVars>
      </dgm:prSet>
      <dgm:spPr/>
      <dgm:t>
        <a:bodyPr/>
        <a:lstStyle/>
        <a:p>
          <a:endParaRPr lang="en-US"/>
        </a:p>
      </dgm:t>
    </dgm:pt>
    <dgm:pt modelId="{09B4281C-7ECA-432E-9CB0-4A6704916BF3}" type="pres">
      <dgm:prSet presAssocID="{32C3C1F7-9C8B-4D84-8EC4-76DF998D1F33}" presName="rootConnector" presStyleLbl="node2" presStyleIdx="1" presStyleCnt="2"/>
      <dgm:spPr/>
      <dgm:t>
        <a:bodyPr/>
        <a:lstStyle/>
        <a:p>
          <a:endParaRPr lang="en-US"/>
        </a:p>
      </dgm:t>
    </dgm:pt>
    <dgm:pt modelId="{584EFD16-CEBE-4B68-80EC-3D8908D5FCC5}" type="pres">
      <dgm:prSet presAssocID="{32C3C1F7-9C8B-4D84-8EC4-76DF998D1F33}" presName="hierChild4" presStyleCnt="0"/>
      <dgm:spPr/>
    </dgm:pt>
    <dgm:pt modelId="{518A3086-2481-4746-91CB-4D6AD6810FC4}" type="pres">
      <dgm:prSet presAssocID="{32C3C1F7-9C8B-4D84-8EC4-76DF998D1F33}" presName="hierChild5" presStyleCnt="0"/>
      <dgm:spPr/>
    </dgm:pt>
    <dgm:pt modelId="{AE925807-4095-4D61-8736-72932009CFFC}" type="pres">
      <dgm:prSet presAssocID="{B2FE39F2-2D3E-4F7A-B8F5-775B755A47E9}" presName="hierChild3" presStyleCnt="0"/>
      <dgm:spPr/>
    </dgm:pt>
  </dgm:ptLst>
  <dgm:cxnLst>
    <dgm:cxn modelId="{9A019E7D-992E-4AFA-8D6F-0915A42B0176}" type="presOf" srcId="{B2FE39F2-2D3E-4F7A-B8F5-775B755A47E9}" destId="{5B1612EE-053D-46DA-9501-BEBB4F77538F}" srcOrd="1" destOrd="0" presId="urn:microsoft.com/office/officeart/2005/8/layout/orgChart1"/>
    <dgm:cxn modelId="{B47A7ABE-54E2-415C-A76C-640535BAE35E}" type="presOf" srcId="{256EB063-D9CE-493B-A8FC-E6242D307627}" destId="{6D1BC839-E9AD-4511-9840-AA70547731AD}" srcOrd="0" destOrd="0" presId="urn:microsoft.com/office/officeart/2005/8/layout/orgChart1"/>
    <dgm:cxn modelId="{5D6B3B16-7303-4070-AFD2-5D327AE6698B}" type="presOf" srcId="{B2FE39F2-2D3E-4F7A-B8F5-775B755A47E9}" destId="{020D4C49-F3D7-4931-BC80-9F42644B6582}" srcOrd="0" destOrd="0" presId="urn:microsoft.com/office/officeart/2005/8/layout/orgChart1"/>
    <dgm:cxn modelId="{C7CF2F09-451F-4CB1-89EF-7E18378E7B0F}" type="presOf" srcId="{32C3C1F7-9C8B-4D84-8EC4-76DF998D1F33}" destId="{42E26026-7EE4-4D85-BD18-26DDE3797C27}" srcOrd="0" destOrd="0" presId="urn:microsoft.com/office/officeart/2005/8/layout/orgChart1"/>
    <dgm:cxn modelId="{E82B4CDE-79DC-4D67-90CB-D8832FE9C4AC}" srcId="{C89AB714-9C75-4874-987A-663DC149FBDF}" destId="{B2FE39F2-2D3E-4F7A-B8F5-775B755A47E9}" srcOrd="0" destOrd="0" parTransId="{5BEC7267-7156-4911-A548-6E1DF7BEC2A4}" sibTransId="{4DD42E51-BA89-4AEC-A42A-62A12F529360}"/>
    <dgm:cxn modelId="{8E0ABE86-EF91-4A56-8ECC-EAC999F48D8C}" srcId="{B2FE39F2-2D3E-4F7A-B8F5-775B755A47E9}" destId="{E6E613A3-AB6C-404D-A733-0E985C419726}" srcOrd="0" destOrd="0" parTransId="{8D456DB7-7514-4480-A918-6AF07F39EF4D}" sibTransId="{B238A45E-5BA7-4CFD-970F-78108C2C7BE1}"/>
    <dgm:cxn modelId="{74FF7B32-B471-4393-98C8-E9EF56C8750E}" type="presOf" srcId="{8D456DB7-7514-4480-A918-6AF07F39EF4D}" destId="{6EC9BE8E-53BE-4393-9EC4-9658EA3A45AE}" srcOrd="0" destOrd="0" presId="urn:microsoft.com/office/officeart/2005/8/layout/orgChart1"/>
    <dgm:cxn modelId="{868058E4-FC7D-43DB-8831-3FC795F2BB95}" srcId="{B2FE39F2-2D3E-4F7A-B8F5-775B755A47E9}" destId="{32C3C1F7-9C8B-4D84-8EC4-76DF998D1F33}" srcOrd="1" destOrd="0" parTransId="{256EB063-D9CE-493B-A8FC-E6242D307627}" sibTransId="{AA5837D7-9BE2-4110-B910-802112B7FE7A}"/>
    <dgm:cxn modelId="{2A2EF12F-E2FA-4DF9-92D8-4FE26A7F74AD}" type="presOf" srcId="{32C3C1F7-9C8B-4D84-8EC4-76DF998D1F33}" destId="{09B4281C-7ECA-432E-9CB0-4A6704916BF3}" srcOrd="1" destOrd="0" presId="urn:microsoft.com/office/officeart/2005/8/layout/orgChart1"/>
    <dgm:cxn modelId="{E62D1005-6155-4D35-BBB4-4A3F7CCBA5A9}" type="presOf" srcId="{E6E613A3-AB6C-404D-A733-0E985C419726}" destId="{CC994990-192D-4560-83D1-74734D675D44}" srcOrd="0" destOrd="0" presId="urn:microsoft.com/office/officeart/2005/8/layout/orgChart1"/>
    <dgm:cxn modelId="{2F9B2B9C-B48B-46C6-BFFA-A2639A2DDCC8}" type="presOf" srcId="{E6E613A3-AB6C-404D-A733-0E985C419726}" destId="{1A07B25C-39A3-4A34-899E-9F8713FD7050}" srcOrd="1" destOrd="0" presId="urn:microsoft.com/office/officeart/2005/8/layout/orgChart1"/>
    <dgm:cxn modelId="{5AE1EEA1-C2B5-4C34-B0CA-D80228B7986C}" type="presOf" srcId="{C89AB714-9C75-4874-987A-663DC149FBDF}" destId="{D789F55F-6B70-4D76-B3F6-C695AF283777}" srcOrd="0" destOrd="0" presId="urn:microsoft.com/office/officeart/2005/8/layout/orgChart1"/>
    <dgm:cxn modelId="{8F1BBFE5-A25E-4E53-B600-A2FF7B02F9AB}" type="presParOf" srcId="{D789F55F-6B70-4D76-B3F6-C695AF283777}" destId="{8DC7EE19-E6B3-4737-BC3C-16A5860C575A}" srcOrd="0" destOrd="0" presId="urn:microsoft.com/office/officeart/2005/8/layout/orgChart1"/>
    <dgm:cxn modelId="{67E615BC-459F-4D27-A7EA-658036A853C6}" type="presParOf" srcId="{8DC7EE19-E6B3-4737-BC3C-16A5860C575A}" destId="{CDB9F002-D273-4ED5-B81C-4AF6C3A1054D}" srcOrd="0" destOrd="0" presId="urn:microsoft.com/office/officeart/2005/8/layout/orgChart1"/>
    <dgm:cxn modelId="{3F6940FF-5211-487E-8D23-4E394C21992E}" type="presParOf" srcId="{CDB9F002-D273-4ED5-B81C-4AF6C3A1054D}" destId="{020D4C49-F3D7-4931-BC80-9F42644B6582}" srcOrd="0" destOrd="0" presId="urn:microsoft.com/office/officeart/2005/8/layout/orgChart1"/>
    <dgm:cxn modelId="{CFFC3055-C59C-4AB7-8F6D-7260EEEBB4D6}" type="presParOf" srcId="{CDB9F002-D273-4ED5-B81C-4AF6C3A1054D}" destId="{5B1612EE-053D-46DA-9501-BEBB4F77538F}" srcOrd="1" destOrd="0" presId="urn:microsoft.com/office/officeart/2005/8/layout/orgChart1"/>
    <dgm:cxn modelId="{78C8DCDA-B8F4-4046-BEDF-8A2713048D76}" type="presParOf" srcId="{8DC7EE19-E6B3-4737-BC3C-16A5860C575A}" destId="{EB88756E-2B2A-4EF6-9FE2-30E3A4A67A68}" srcOrd="1" destOrd="0" presId="urn:microsoft.com/office/officeart/2005/8/layout/orgChart1"/>
    <dgm:cxn modelId="{0CD15B46-0F29-4952-B289-121C153A610B}" type="presParOf" srcId="{EB88756E-2B2A-4EF6-9FE2-30E3A4A67A68}" destId="{6EC9BE8E-53BE-4393-9EC4-9658EA3A45AE}" srcOrd="0" destOrd="0" presId="urn:microsoft.com/office/officeart/2005/8/layout/orgChart1"/>
    <dgm:cxn modelId="{40E344F2-1F9C-46CF-B7B4-82D81A086E2E}" type="presParOf" srcId="{EB88756E-2B2A-4EF6-9FE2-30E3A4A67A68}" destId="{ABD3A620-94F0-4CFD-893C-508812DD2662}" srcOrd="1" destOrd="0" presId="urn:microsoft.com/office/officeart/2005/8/layout/orgChart1"/>
    <dgm:cxn modelId="{671899B9-7F3F-4419-AC01-3E5ADC737C22}" type="presParOf" srcId="{ABD3A620-94F0-4CFD-893C-508812DD2662}" destId="{4CDD5D51-BD82-4611-9AC5-F511E3792871}" srcOrd="0" destOrd="0" presId="urn:microsoft.com/office/officeart/2005/8/layout/orgChart1"/>
    <dgm:cxn modelId="{8D11A732-7038-4E73-B749-92B52EB1D482}" type="presParOf" srcId="{4CDD5D51-BD82-4611-9AC5-F511E3792871}" destId="{CC994990-192D-4560-83D1-74734D675D44}" srcOrd="0" destOrd="0" presId="urn:microsoft.com/office/officeart/2005/8/layout/orgChart1"/>
    <dgm:cxn modelId="{1FAFEB25-6AE1-4724-A1C6-CAB964986840}" type="presParOf" srcId="{4CDD5D51-BD82-4611-9AC5-F511E3792871}" destId="{1A07B25C-39A3-4A34-899E-9F8713FD7050}" srcOrd="1" destOrd="0" presId="urn:microsoft.com/office/officeart/2005/8/layout/orgChart1"/>
    <dgm:cxn modelId="{34CBC1EE-528F-4C1F-A210-38F9A39B4574}" type="presParOf" srcId="{ABD3A620-94F0-4CFD-893C-508812DD2662}" destId="{C52CE4F0-8990-48DC-8A97-3E725067B8B6}" srcOrd="1" destOrd="0" presId="urn:microsoft.com/office/officeart/2005/8/layout/orgChart1"/>
    <dgm:cxn modelId="{20CD74B9-42E5-4F51-8780-6AAFB07D6A35}" type="presParOf" srcId="{ABD3A620-94F0-4CFD-893C-508812DD2662}" destId="{89FA1325-025A-4190-B681-5A96C0417880}" srcOrd="2" destOrd="0" presId="urn:microsoft.com/office/officeart/2005/8/layout/orgChart1"/>
    <dgm:cxn modelId="{EDA131BE-B981-4220-85C7-286AFE2B5C00}" type="presParOf" srcId="{EB88756E-2B2A-4EF6-9FE2-30E3A4A67A68}" destId="{6D1BC839-E9AD-4511-9840-AA70547731AD}" srcOrd="2" destOrd="0" presId="urn:microsoft.com/office/officeart/2005/8/layout/orgChart1"/>
    <dgm:cxn modelId="{809AC8CA-CDDD-4437-B796-C8F4E6945CCD}" type="presParOf" srcId="{EB88756E-2B2A-4EF6-9FE2-30E3A4A67A68}" destId="{15106F9D-1872-4E44-90F1-4D8AD3ED5476}" srcOrd="3" destOrd="0" presId="urn:microsoft.com/office/officeart/2005/8/layout/orgChart1"/>
    <dgm:cxn modelId="{A130A6E8-3874-4220-9F75-B65EF41AF222}" type="presParOf" srcId="{15106F9D-1872-4E44-90F1-4D8AD3ED5476}" destId="{07027AA0-22A3-4F8F-BC6D-2375583CFB88}" srcOrd="0" destOrd="0" presId="urn:microsoft.com/office/officeart/2005/8/layout/orgChart1"/>
    <dgm:cxn modelId="{9DC2F562-FC8E-4EF9-AF0B-8EAB2C65623B}" type="presParOf" srcId="{07027AA0-22A3-4F8F-BC6D-2375583CFB88}" destId="{42E26026-7EE4-4D85-BD18-26DDE3797C27}" srcOrd="0" destOrd="0" presId="urn:microsoft.com/office/officeart/2005/8/layout/orgChart1"/>
    <dgm:cxn modelId="{923DFFE8-8E8B-459A-835F-8F1283D5B142}" type="presParOf" srcId="{07027AA0-22A3-4F8F-BC6D-2375583CFB88}" destId="{09B4281C-7ECA-432E-9CB0-4A6704916BF3}" srcOrd="1" destOrd="0" presId="urn:microsoft.com/office/officeart/2005/8/layout/orgChart1"/>
    <dgm:cxn modelId="{6777A6EB-B5EB-4E70-865C-52037D649301}" type="presParOf" srcId="{15106F9D-1872-4E44-90F1-4D8AD3ED5476}" destId="{584EFD16-CEBE-4B68-80EC-3D8908D5FCC5}" srcOrd="1" destOrd="0" presId="urn:microsoft.com/office/officeart/2005/8/layout/orgChart1"/>
    <dgm:cxn modelId="{5A79F698-CD51-42FF-A4A3-E4043BC4CC77}" type="presParOf" srcId="{15106F9D-1872-4E44-90F1-4D8AD3ED5476}" destId="{518A3086-2481-4746-91CB-4D6AD6810FC4}" srcOrd="2" destOrd="0" presId="urn:microsoft.com/office/officeart/2005/8/layout/orgChart1"/>
    <dgm:cxn modelId="{E9F51CD9-6610-4C09-980B-9AC0AF7A9F75}" type="presParOf" srcId="{8DC7EE19-E6B3-4737-BC3C-16A5860C575A}" destId="{AE925807-4095-4D61-8736-72932009CFFC}"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878FDC2-115A-4436-B9FC-A69AE208ED31}">
      <dsp:nvSpPr>
        <dsp:cNvPr id="0" name=""/>
        <dsp:cNvSpPr/>
      </dsp:nvSpPr>
      <dsp:spPr>
        <a:xfrm>
          <a:off x="3886200" y="2047405"/>
          <a:ext cx="2749514" cy="477188"/>
        </a:xfrm>
        <a:custGeom>
          <a:avLst/>
          <a:gdLst/>
          <a:ahLst/>
          <a:cxnLst/>
          <a:rect l="0" t="0" r="0" b="0"/>
          <a:pathLst>
            <a:path>
              <a:moveTo>
                <a:pt x="0" y="0"/>
              </a:moveTo>
              <a:lnTo>
                <a:pt x="0" y="238594"/>
              </a:lnTo>
              <a:lnTo>
                <a:pt x="2749514" y="238594"/>
              </a:lnTo>
              <a:lnTo>
                <a:pt x="2749514"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11A987-0D77-4685-B488-8D45155CAAAB}">
      <dsp:nvSpPr>
        <dsp:cNvPr id="0" name=""/>
        <dsp:cNvSpPr/>
      </dsp:nvSpPr>
      <dsp:spPr>
        <a:xfrm>
          <a:off x="3840480" y="2047405"/>
          <a:ext cx="91440" cy="477188"/>
        </a:xfrm>
        <a:custGeom>
          <a:avLst/>
          <a:gdLst/>
          <a:ahLst/>
          <a:cxnLst/>
          <a:rect l="0" t="0" r="0" b="0"/>
          <a:pathLst>
            <a:path>
              <a:moveTo>
                <a:pt x="45720" y="0"/>
              </a:moveTo>
              <a:lnTo>
                <a:pt x="45720"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974D3A-1E57-4CD7-A163-08183ED2312E}">
      <dsp:nvSpPr>
        <dsp:cNvPr id="0" name=""/>
        <dsp:cNvSpPr/>
      </dsp:nvSpPr>
      <dsp:spPr>
        <a:xfrm>
          <a:off x="1136685" y="2047405"/>
          <a:ext cx="2749514" cy="477188"/>
        </a:xfrm>
        <a:custGeom>
          <a:avLst/>
          <a:gdLst/>
          <a:ahLst/>
          <a:cxnLst/>
          <a:rect l="0" t="0" r="0" b="0"/>
          <a:pathLst>
            <a:path>
              <a:moveTo>
                <a:pt x="2749514" y="0"/>
              </a:moveTo>
              <a:lnTo>
                <a:pt x="2749514" y="238594"/>
              </a:lnTo>
              <a:lnTo>
                <a:pt x="0" y="238594"/>
              </a:lnTo>
              <a:lnTo>
                <a:pt x="0"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2BA6D3-32F2-4CD1-8EAA-4D26F0CC5EF5}">
      <dsp:nvSpPr>
        <dsp:cNvPr id="0" name=""/>
        <dsp:cNvSpPr/>
      </dsp:nvSpPr>
      <dsp:spPr>
        <a:xfrm>
          <a:off x="2750036" y="911242"/>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Virtues</a:t>
          </a:r>
        </a:p>
        <a:p>
          <a:pPr lvl="0" algn="ctr" defTabSz="1422400">
            <a:lnSpc>
              <a:spcPct val="90000"/>
            </a:lnSpc>
            <a:spcBef>
              <a:spcPct val="0"/>
            </a:spcBef>
            <a:spcAft>
              <a:spcPct val="35000"/>
            </a:spcAft>
          </a:pPr>
          <a:r>
            <a:rPr lang="en-US" sz="3200" b="1" i="1" kern="1200" dirty="0" err="1" smtClean="0"/>
            <a:t>Phronesis</a:t>
          </a:r>
          <a:endParaRPr lang="en-US" sz="3200" b="1" i="1" kern="1200" dirty="0"/>
        </a:p>
      </dsp:txBody>
      <dsp:txXfrm>
        <a:off x="2750036" y="911242"/>
        <a:ext cx="2272326" cy="1136163"/>
      </dsp:txXfrm>
    </dsp:sp>
    <dsp:sp modelId="{3CAB1D0F-5270-4466-8585-EA0DA0CB2B83}">
      <dsp:nvSpPr>
        <dsp:cNvPr id="0" name=""/>
        <dsp:cNvSpPr/>
      </dsp:nvSpPr>
      <dsp:spPr>
        <a:xfrm>
          <a:off x="521"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Cardinal</a:t>
          </a:r>
          <a:endParaRPr lang="en-US" sz="3200" kern="1200" dirty="0"/>
        </a:p>
      </dsp:txBody>
      <dsp:txXfrm>
        <a:off x="521" y="2524594"/>
        <a:ext cx="2272326" cy="1136163"/>
      </dsp:txXfrm>
    </dsp:sp>
    <dsp:sp modelId="{680515E7-0A8F-4069-8C50-5160ADFF3FBF}">
      <dsp:nvSpPr>
        <dsp:cNvPr id="0" name=""/>
        <dsp:cNvSpPr/>
      </dsp:nvSpPr>
      <dsp:spPr>
        <a:xfrm>
          <a:off x="2750036"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Civic</a:t>
          </a:r>
          <a:endParaRPr lang="en-US" sz="3200" kern="1200" dirty="0"/>
        </a:p>
      </dsp:txBody>
      <dsp:txXfrm>
        <a:off x="2750036" y="2524594"/>
        <a:ext cx="2272326" cy="1136163"/>
      </dsp:txXfrm>
    </dsp:sp>
    <dsp:sp modelId="{0741B575-6C83-4E33-9C63-7030ACC3CA41}">
      <dsp:nvSpPr>
        <dsp:cNvPr id="0" name=""/>
        <dsp:cNvSpPr/>
      </dsp:nvSpPr>
      <dsp:spPr>
        <a:xfrm>
          <a:off x="5499551"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Intellectual</a:t>
          </a:r>
          <a:endParaRPr lang="en-US" sz="3200" kern="1200" dirty="0"/>
        </a:p>
      </dsp:txBody>
      <dsp:txXfrm>
        <a:off x="5499551" y="2524594"/>
        <a:ext cx="2272326" cy="113616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78BF951-8BEF-4005-9EFF-E5CFC9F8C96D}">
      <dsp:nvSpPr>
        <dsp:cNvPr id="0" name=""/>
        <dsp:cNvSpPr/>
      </dsp:nvSpPr>
      <dsp:spPr>
        <a:xfrm>
          <a:off x="3886200" y="1916901"/>
          <a:ext cx="2126712" cy="738197"/>
        </a:xfrm>
        <a:custGeom>
          <a:avLst/>
          <a:gdLst/>
          <a:ahLst/>
          <a:cxnLst/>
          <a:rect l="0" t="0" r="0" b="0"/>
          <a:pathLst>
            <a:path>
              <a:moveTo>
                <a:pt x="0" y="0"/>
              </a:moveTo>
              <a:lnTo>
                <a:pt x="0" y="369098"/>
              </a:lnTo>
              <a:lnTo>
                <a:pt x="2126712" y="369098"/>
              </a:lnTo>
              <a:lnTo>
                <a:pt x="2126712" y="73819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230182-0DD4-4C13-A0D0-0E7E72FA70A7}">
      <dsp:nvSpPr>
        <dsp:cNvPr id="0" name=""/>
        <dsp:cNvSpPr/>
      </dsp:nvSpPr>
      <dsp:spPr>
        <a:xfrm>
          <a:off x="1759487" y="1916901"/>
          <a:ext cx="2126712" cy="738197"/>
        </a:xfrm>
        <a:custGeom>
          <a:avLst/>
          <a:gdLst/>
          <a:ahLst/>
          <a:cxnLst/>
          <a:rect l="0" t="0" r="0" b="0"/>
          <a:pathLst>
            <a:path>
              <a:moveTo>
                <a:pt x="2126712" y="0"/>
              </a:moveTo>
              <a:lnTo>
                <a:pt x="2126712" y="369098"/>
              </a:lnTo>
              <a:lnTo>
                <a:pt x="0" y="369098"/>
              </a:lnTo>
              <a:lnTo>
                <a:pt x="0" y="73819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607DCC-0B9B-41D7-A1BC-7F130A5B53AB}">
      <dsp:nvSpPr>
        <dsp:cNvPr id="0" name=""/>
        <dsp:cNvSpPr/>
      </dsp:nvSpPr>
      <dsp:spPr>
        <a:xfrm>
          <a:off x="2128586" y="159287"/>
          <a:ext cx="3515227" cy="175761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en-US" sz="4900" kern="1200" dirty="0" smtClean="0"/>
            <a:t>Civic Virtues</a:t>
          </a:r>
        </a:p>
        <a:p>
          <a:pPr lvl="0" algn="ctr" defTabSz="2178050">
            <a:lnSpc>
              <a:spcPct val="90000"/>
            </a:lnSpc>
            <a:spcBef>
              <a:spcPct val="0"/>
            </a:spcBef>
            <a:spcAft>
              <a:spcPct val="35000"/>
            </a:spcAft>
          </a:pPr>
          <a:r>
            <a:rPr lang="en-US" sz="2000" b="1" kern="1200" dirty="0" smtClean="0"/>
            <a:t>Oriented to the common good</a:t>
          </a:r>
          <a:endParaRPr lang="en-US" sz="2000" b="1" kern="1200" dirty="0"/>
        </a:p>
      </dsp:txBody>
      <dsp:txXfrm>
        <a:off x="2128586" y="159287"/>
        <a:ext cx="3515227" cy="1757613"/>
      </dsp:txXfrm>
    </dsp:sp>
    <dsp:sp modelId="{656388BC-9798-48AD-8CC1-A4EC0CB495C3}">
      <dsp:nvSpPr>
        <dsp:cNvPr id="0" name=""/>
        <dsp:cNvSpPr/>
      </dsp:nvSpPr>
      <dsp:spPr>
        <a:xfrm>
          <a:off x="1873" y="2655098"/>
          <a:ext cx="3515227" cy="175761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en-US" sz="4900" kern="1200" dirty="0" smtClean="0"/>
            <a:t>Magnanimity</a:t>
          </a:r>
        </a:p>
        <a:p>
          <a:pPr lvl="0" algn="ctr" defTabSz="2178050">
            <a:lnSpc>
              <a:spcPct val="90000"/>
            </a:lnSpc>
            <a:spcBef>
              <a:spcPct val="0"/>
            </a:spcBef>
            <a:spcAft>
              <a:spcPct val="35000"/>
            </a:spcAft>
          </a:pPr>
          <a:r>
            <a:rPr lang="en-US" sz="1800" kern="1200" dirty="0" smtClean="0"/>
            <a:t>The crown of all the virtues. </a:t>
          </a:r>
        </a:p>
        <a:p>
          <a:pPr lvl="0" algn="ctr" defTabSz="2178050">
            <a:lnSpc>
              <a:spcPct val="90000"/>
            </a:lnSpc>
            <a:spcBef>
              <a:spcPct val="0"/>
            </a:spcBef>
            <a:spcAft>
              <a:spcPct val="35000"/>
            </a:spcAft>
          </a:pPr>
          <a:r>
            <a:rPr lang="en-US" sz="1800" kern="1200" dirty="0" smtClean="0"/>
            <a:t>Presupposes the full possession of all other virtues</a:t>
          </a:r>
          <a:endParaRPr lang="en-US" sz="1800" kern="1200" dirty="0"/>
        </a:p>
      </dsp:txBody>
      <dsp:txXfrm>
        <a:off x="1873" y="2655098"/>
        <a:ext cx="3515227" cy="1757613"/>
      </dsp:txXfrm>
    </dsp:sp>
    <dsp:sp modelId="{82045A19-2BC8-4FA9-8C90-D3A49F678B26}">
      <dsp:nvSpPr>
        <dsp:cNvPr id="0" name=""/>
        <dsp:cNvSpPr/>
      </dsp:nvSpPr>
      <dsp:spPr>
        <a:xfrm>
          <a:off x="4255298" y="2655098"/>
          <a:ext cx="3515227" cy="175761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2222500">
            <a:lnSpc>
              <a:spcPct val="90000"/>
            </a:lnSpc>
            <a:spcBef>
              <a:spcPct val="0"/>
            </a:spcBef>
            <a:spcAft>
              <a:spcPct val="35000"/>
            </a:spcAft>
          </a:pPr>
          <a:r>
            <a:rPr lang="en-US" sz="5000" kern="1200" dirty="0" smtClean="0"/>
            <a:t>Legal Justice</a:t>
          </a:r>
        </a:p>
        <a:p>
          <a:pPr lvl="0" algn="ctr" defTabSz="2222500">
            <a:lnSpc>
              <a:spcPct val="90000"/>
            </a:lnSpc>
            <a:spcBef>
              <a:spcPct val="0"/>
            </a:spcBef>
            <a:spcAft>
              <a:spcPct val="35000"/>
            </a:spcAft>
          </a:pPr>
          <a:r>
            <a:rPr lang="en-US" sz="1400" kern="1200" dirty="0" smtClean="0"/>
            <a:t>Regards the common good as its proper object</a:t>
          </a:r>
          <a:endParaRPr lang="en-US" sz="1400" kern="1200" dirty="0"/>
        </a:p>
      </dsp:txBody>
      <dsp:txXfrm>
        <a:off x="4255298" y="2655098"/>
        <a:ext cx="3515227" cy="175761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F6CFB63-1CB8-4D61-8FC0-7503DEAEA86F}">
      <dsp:nvSpPr>
        <dsp:cNvPr id="0" name=""/>
        <dsp:cNvSpPr/>
      </dsp:nvSpPr>
      <dsp:spPr>
        <a:xfrm>
          <a:off x="3886200" y="2047405"/>
          <a:ext cx="2749514" cy="477188"/>
        </a:xfrm>
        <a:custGeom>
          <a:avLst/>
          <a:gdLst/>
          <a:ahLst/>
          <a:cxnLst/>
          <a:rect l="0" t="0" r="0" b="0"/>
          <a:pathLst>
            <a:path>
              <a:moveTo>
                <a:pt x="0" y="0"/>
              </a:moveTo>
              <a:lnTo>
                <a:pt x="0" y="238594"/>
              </a:lnTo>
              <a:lnTo>
                <a:pt x="2749514" y="238594"/>
              </a:lnTo>
              <a:lnTo>
                <a:pt x="2749514"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DF168F-7BF0-46EB-8DA8-8ECE5F9D2068}">
      <dsp:nvSpPr>
        <dsp:cNvPr id="0" name=""/>
        <dsp:cNvSpPr/>
      </dsp:nvSpPr>
      <dsp:spPr>
        <a:xfrm>
          <a:off x="3840480" y="2047405"/>
          <a:ext cx="91440" cy="477188"/>
        </a:xfrm>
        <a:custGeom>
          <a:avLst/>
          <a:gdLst/>
          <a:ahLst/>
          <a:cxnLst/>
          <a:rect l="0" t="0" r="0" b="0"/>
          <a:pathLst>
            <a:path>
              <a:moveTo>
                <a:pt x="45720" y="0"/>
              </a:moveTo>
              <a:lnTo>
                <a:pt x="45720"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967B70-C4BA-4185-A191-2A6E51C209CB}">
      <dsp:nvSpPr>
        <dsp:cNvPr id="0" name=""/>
        <dsp:cNvSpPr/>
      </dsp:nvSpPr>
      <dsp:spPr>
        <a:xfrm>
          <a:off x="1136685" y="2047405"/>
          <a:ext cx="2749514" cy="477188"/>
        </a:xfrm>
        <a:custGeom>
          <a:avLst/>
          <a:gdLst/>
          <a:ahLst/>
          <a:cxnLst/>
          <a:rect l="0" t="0" r="0" b="0"/>
          <a:pathLst>
            <a:path>
              <a:moveTo>
                <a:pt x="2749514" y="0"/>
              </a:moveTo>
              <a:lnTo>
                <a:pt x="2749514" y="238594"/>
              </a:lnTo>
              <a:lnTo>
                <a:pt x="0" y="238594"/>
              </a:lnTo>
              <a:lnTo>
                <a:pt x="0"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72E3A3-9418-4208-8009-AD2840D5FA4A}">
      <dsp:nvSpPr>
        <dsp:cNvPr id="0" name=""/>
        <dsp:cNvSpPr/>
      </dsp:nvSpPr>
      <dsp:spPr>
        <a:xfrm>
          <a:off x="2750036" y="911242"/>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i="1" kern="1200" dirty="0" smtClean="0"/>
            <a:t>Polis</a:t>
          </a:r>
        </a:p>
        <a:p>
          <a:pPr lvl="0" algn="ctr" defTabSz="1244600">
            <a:lnSpc>
              <a:spcPct val="90000"/>
            </a:lnSpc>
            <a:spcBef>
              <a:spcPct val="0"/>
            </a:spcBef>
            <a:spcAft>
              <a:spcPct val="35000"/>
            </a:spcAft>
          </a:pPr>
          <a:r>
            <a:rPr lang="en-US" sz="1600" b="0" i="0" kern="1200" dirty="0" smtClean="0"/>
            <a:t>The  Whole, mirrors the completeness of the </a:t>
          </a:r>
          <a:r>
            <a:rPr lang="en-US" sz="1600" b="1" i="1" kern="1200" dirty="0" smtClean="0"/>
            <a:t>cosmos</a:t>
          </a:r>
          <a:endParaRPr lang="en-US" sz="1600" b="0" i="0" kern="1200" dirty="0"/>
        </a:p>
      </dsp:txBody>
      <dsp:txXfrm>
        <a:off x="2750036" y="911242"/>
        <a:ext cx="2272326" cy="1136163"/>
      </dsp:txXfrm>
    </dsp:sp>
    <dsp:sp modelId="{D2E6310A-2379-4E5D-9A79-24D7372BAE20}">
      <dsp:nvSpPr>
        <dsp:cNvPr id="0" name=""/>
        <dsp:cNvSpPr/>
      </dsp:nvSpPr>
      <dsp:spPr>
        <a:xfrm>
          <a:off x="521"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i="1" kern="1200" dirty="0" err="1" smtClean="0"/>
            <a:t>Oikos</a:t>
          </a:r>
          <a:endParaRPr lang="en-US" sz="2400" b="1" i="1" kern="1200" dirty="0" smtClean="0"/>
        </a:p>
        <a:p>
          <a:pPr lvl="0" algn="ctr" defTabSz="1066800">
            <a:lnSpc>
              <a:spcPct val="90000"/>
            </a:lnSpc>
            <a:spcBef>
              <a:spcPct val="0"/>
            </a:spcBef>
            <a:spcAft>
              <a:spcPct val="35000"/>
            </a:spcAft>
          </a:pPr>
          <a:r>
            <a:rPr lang="en-US" sz="2400" b="0" i="0" kern="1200" dirty="0" smtClean="0"/>
            <a:t>Part of the city</a:t>
          </a:r>
          <a:endParaRPr lang="en-US" sz="2400" b="0" i="0" kern="1200" dirty="0"/>
        </a:p>
      </dsp:txBody>
      <dsp:txXfrm>
        <a:off x="521" y="2524594"/>
        <a:ext cx="2272326" cy="1136163"/>
      </dsp:txXfrm>
    </dsp:sp>
    <dsp:sp modelId="{C0B52AD2-EA3A-4741-902F-ED8A267D8557}">
      <dsp:nvSpPr>
        <dsp:cNvPr id="0" name=""/>
        <dsp:cNvSpPr/>
      </dsp:nvSpPr>
      <dsp:spPr>
        <a:xfrm>
          <a:off x="2750036"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i="1" kern="1200" dirty="0" err="1" smtClean="0"/>
            <a:t>Oikos</a:t>
          </a:r>
          <a:endParaRPr lang="en-US" sz="2400" b="1" i="1" kern="1200" dirty="0" smtClean="0"/>
        </a:p>
        <a:p>
          <a:pPr lvl="0" algn="ctr" defTabSz="1066800">
            <a:lnSpc>
              <a:spcPct val="90000"/>
            </a:lnSpc>
            <a:spcBef>
              <a:spcPct val="0"/>
            </a:spcBef>
            <a:spcAft>
              <a:spcPct val="35000"/>
            </a:spcAft>
          </a:pPr>
          <a:r>
            <a:rPr lang="en-US" sz="2400" b="0" i="0" kern="1200" dirty="0" smtClean="0"/>
            <a:t>Part of the city</a:t>
          </a:r>
          <a:endParaRPr lang="en-US" sz="2400" b="0" i="0" kern="1200" dirty="0"/>
        </a:p>
      </dsp:txBody>
      <dsp:txXfrm>
        <a:off x="2750036" y="2524594"/>
        <a:ext cx="2272326" cy="1136163"/>
      </dsp:txXfrm>
    </dsp:sp>
    <dsp:sp modelId="{56A3DB4E-D305-4CA0-A247-A489624D4587}">
      <dsp:nvSpPr>
        <dsp:cNvPr id="0" name=""/>
        <dsp:cNvSpPr/>
      </dsp:nvSpPr>
      <dsp:spPr>
        <a:xfrm>
          <a:off x="5499551"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i="1" kern="1200" dirty="0" err="1" smtClean="0"/>
            <a:t>Oikos</a:t>
          </a:r>
          <a:endParaRPr lang="en-US" sz="2400" b="1" i="1" kern="1200" dirty="0" smtClean="0"/>
        </a:p>
        <a:p>
          <a:pPr lvl="0" algn="ctr" defTabSz="1066800">
            <a:lnSpc>
              <a:spcPct val="90000"/>
            </a:lnSpc>
            <a:spcBef>
              <a:spcPct val="0"/>
            </a:spcBef>
            <a:spcAft>
              <a:spcPct val="35000"/>
            </a:spcAft>
          </a:pPr>
          <a:r>
            <a:rPr lang="en-US" sz="2400" b="0" i="0" kern="1200" dirty="0" smtClean="0"/>
            <a:t>Part of the city</a:t>
          </a:r>
          <a:endParaRPr lang="en-US" sz="2400" b="0" i="0" kern="1200" dirty="0"/>
        </a:p>
      </dsp:txBody>
      <dsp:txXfrm>
        <a:off x="5499551" y="2524594"/>
        <a:ext cx="2272326" cy="1136163"/>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B4F12F6-7A85-44D6-9046-7C68C36F50BF}">
      <dsp:nvSpPr>
        <dsp:cNvPr id="0" name=""/>
        <dsp:cNvSpPr/>
      </dsp:nvSpPr>
      <dsp:spPr>
        <a:xfrm>
          <a:off x="3886200" y="1916901"/>
          <a:ext cx="2126712" cy="738197"/>
        </a:xfrm>
        <a:custGeom>
          <a:avLst/>
          <a:gdLst/>
          <a:ahLst/>
          <a:cxnLst/>
          <a:rect l="0" t="0" r="0" b="0"/>
          <a:pathLst>
            <a:path>
              <a:moveTo>
                <a:pt x="0" y="0"/>
              </a:moveTo>
              <a:lnTo>
                <a:pt x="0" y="369098"/>
              </a:lnTo>
              <a:lnTo>
                <a:pt x="2126712" y="369098"/>
              </a:lnTo>
              <a:lnTo>
                <a:pt x="2126712" y="73819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2CB2F3-B134-486A-A1D3-507BF7F19A13}">
      <dsp:nvSpPr>
        <dsp:cNvPr id="0" name=""/>
        <dsp:cNvSpPr/>
      </dsp:nvSpPr>
      <dsp:spPr>
        <a:xfrm>
          <a:off x="1759487" y="1916901"/>
          <a:ext cx="2126712" cy="738197"/>
        </a:xfrm>
        <a:custGeom>
          <a:avLst/>
          <a:gdLst/>
          <a:ahLst/>
          <a:cxnLst/>
          <a:rect l="0" t="0" r="0" b="0"/>
          <a:pathLst>
            <a:path>
              <a:moveTo>
                <a:pt x="2126712" y="0"/>
              </a:moveTo>
              <a:lnTo>
                <a:pt x="2126712" y="369098"/>
              </a:lnTo>
              <a:lnTo>
                <a:pt x="0" y="369098"/>
              </a:lnTo>
              <a:lnTo>
                <a:pt x="0" y="73819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BB5092-C7DF-499B-B5DC-5481E9949FEC}">
      <dsp:nvSpPr>
        <dsp:cNvPr id="0" name=""/>
        <dsp:cNvSpPr/>
      </dsp:nvSpPr>
      <dsp:spPr>
        <a:xfrm>
          <a:off x="2128586" y="159287"/>
          <a:ext cx="3515227" cy="175761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endParaRPr lang="en-US" sz="2800" b="1" kern="1200" dirty="0" smtClean="0"/>
        </a:p>
        <a:p>
          <a:pPr lvl="0" algn="ctr" defTabSz="1244600">
            <a:lnSpc>
              <a:spcPct val="90000"/>
            </a:lnSpc>
            <a:spcBef>
              <a:spcPct val="0"/>
            </a:spcBef>
            <a:spcAft>
              <a:spcPct val="35000"/>
            </a:spcAft>
          </a:pPr>
          <a:r>
            <a:rPr lang="en-US" sz="4400" b="1" kern="1200" dirty="0" smtClean="0"/>
            <a:t>Household Community</a:t>
          </a:r>
        </a:p>
        <a:p>
          <a:pPr lvl="0" algn="ctr" defTabSz="1244600">
            <a:lnSpc>
              <a:spcPct val="90000"/>
            </a:lnSpc>
            <a:spcBef>
              <a:spcPct val="0"/>
            </a:spcBef>
            <a:spcAft>
              <a:spcPct val="35000"/>
            </a:spcAft>
          </a:pPr>
          <a:endParaRPr lang="en-US" sz="4400" b="1" kern="1200" dirty="0"/>
        </a:p>
      </dsp:txBody>
      <dsp:txXfrm>
        <a:off x="2128586" y="159287"/>
        <a:ext cx="3515227" cy="1757613"/>
      </dsp:txXfrm>
    </dsp:sp>
    <dsp:sp modelId="{60BB5AF1-F7C8-433F-B72E-53963AF6F9FC}">
      <dsp:nvSpPr>
        <dsp:cNvPr id="0" name=""/>
        <dsp:cNvSpPr/>
      </dsp:nvSpPr>
      <dsp:spPr>
        <a:xfrm>
          <a:off x="1873" y="2655098"/>
          <a:ext cx="3515227" cy="175761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2844800">
            <a:lnSpc>
              <a:spcPct val="90000"/>
            </a:lnSpc>
            <a:spcBef>
              <a:spcPct val="0"/>
            </a:spcBef>
            <a:spcAft>
              <a:spcPct val="35000"/>
            </a:spcAft>
          </a:pPr>
          <a:r>
            <a:rPr lang="en-US" sz="6400" b="1" kern="1200" dirty="0" smtClean="0"/>
            <a:t>Hierarchy</a:t>
          </a:r>
          <a:endParaRPr lang="en-US" sz="6400" b="1" kern="1200" dirty="0"/>
        </a:p>
      </dsp:txBody>
      <dsp:txXfrm>
        <a:off x="1873" y="2655098"/>
        <a:ext cx="3515227" cy="1757613"/>
      </dsp:txXfrm>
    </dsp:sp>
    <dsp:sp modelId="{1E496BE9-9790-433D-A800-020609E23A3F}">
      <dsp:nvSpPr>
        <dsp:cNvPr id="0" name=""/>
        <dsp:cNvSpPr/>
      </dsp:nvSpPr>
      <dsp:spPr>
        <a:xfrm>
          <a:off x="4255298" y="2655098"/>
          <a:ext cx="3515227" cy="175761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2844800">
            <a:lnSpc>
              <a:spcPct val="90000"/>
            </a:lnSpc>
            <a:spcBef>
              <a:spcPct val="0"/>
            </a:spcBef>
            <a:spcAft>
              <a:spcPct val="35000"/>
            </a:spcAft>
          </a:pPr>
          <a:r>
            <a:rPr lang="en-US" sz="6400" b="1" i="1" kern="1200" dirty="0" err="1" smtClean="0"/>
            <a:t>Philia</a:t>
          </a:r>
          <a:endParaRPr lang="en-US" sz="6400" b="1" i="1" kern="1200" dirty="0"/>
        </a:p>
      </dsp:txBody>
      <dsp:txXfrm>
        <a:off x="4255298" y="2655098"/>
        <a:ext cx="3515227" cy="1757613"/>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8A673C3-0927-468E-A3C1-8E9AB1CD7046}">
      <dsp:nvSpPr>
        <dsp:cNvPr id="0" name=""/>
        <dsp:cNvSpPr/>
      </dsp:nvSpPr>
      <dsp:spPr>
        <a:xfrm>
          <a:off x="3886200" y="2047405"/>
          <a:ext cx="2749514" cy="477188"/>
        </a:xfrm>
        <a:custGeom>
          <a:avLst/>
          <a:gdLst/>
          <a:ahLst/>
          <a:cxnLst/>
          <a:rect l="0" t="0" r="0" b="0"/>
          <a:pathLst>
            <a:path>
              <a:moveTo>
                <a:pt x="0" y="0"/>
              </a:moveTo>
              <a:lnTo>
                <a:pt x="0" y="238594"/>
              </a:lnTo>
              <a:lnTo>
                <a:pt x="2749514" y="238594"/>
              </a:lnTo>
              <a:lnTo>
                <a:pt x="2749514"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F0EF87-7904-482F-9C50-176424804A25}">
      <dsp:nvSpPr>
        <dsp:cNvPr id="0" name=""/>
        <dsp:cNvSpPr/>
      </dsp:nvSpPr>
      <dsp:spPr>
        <a:xfrm>
          <a:off x="3840480" y="2047405"/>
          <a:ext cx="91440" cy="477188"/>
        </a:xfrm>
        <a:custGeom>
          <a:avLst/>
          <a:gdLst/>
          <a:ahLst/>
          <a:cxnLst/>
          <a:rect l="0" t="0" r="0" b="0"/>
          <a:pathLst>
            <a:path>
              <a:moveTo>
                <a:pt x="45720" y="0"/>
              </a:moveTo>
              <a:lnTo>
                <a:pt x="45720"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7EB131-9747-48F7-B42F-3ADA89B075E6}">
      <dsp:nvSpPr>
        <dsp:cNvPr id="0" name=""/>
        <dsp:cNvSpPr/>
      </dsp:nvSpPr>
      <dsp:spPr>
        <a:xfrm>
          <a:off x="1136685" y="2047405"/>
          <a:ext cx="2749514" cy="477188"/>
        </a:xfrm>
        <a:custGeom>
          <a:avLst/>
          <a:gdLst/>
          <a:ahLst/>
          <a:cxnLst/>
          <a:rect l="0" t="0" r="0" b="0"/>
          <a:pathLst>
            <a:path>
              <a:moveTo>
                <a:pt x="2749514" y="0"/>
              </a:moveTo>
              <a:lnTo>
                <a:pt x="2749514" y="238594"/>
              </a:lnTo>
              <a:lnTo>
                <a:pt x="0" y="238594"/>
              </a:lnTo>
              <a:lnTo>
                <a:pt x="0" y="47718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A9CC9C-D794-4693-BA0B-594D28204229}">
      <dsp:nvSpPr>
        <dsp:cNvPr id="0" name=""/>
        <dsp:cNvSpPr/>
      </dsp:nvSpPr>
      <dsp:spPr>
        <a:xfrm>
          <a:off x="2750036" y="911242"/>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dirty="0" smtClean="0"/>
            <a:t>Household Relationships</a:t>
          </a:r>
          <a:endParaRPr lang="en-US" sz="3100" kern="1200" dirty="0"/>
        </a:p>
      </dsp:txBody>
      <dsp:txXfrm>
        <a:off x="2750036" y="911242"/>
        <a:ext cx="2272326" cy="1136163"/>
      </dsp:txXfrm>
    </dsp:sp>
    <dsp:sp modelId="{DFD68C75-171F-4F87-A6E5-633595D0DDFE}">
      <dsp:nvSpPr>
        <dsp:cNvPr id="0" name=""/>
        <dsp:cNvSpPr/>
      </dsp:nvSpPr>
      <dsp:spPr>
        <a:xfrm>
          <a:off x="521"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dirty="0" smtClean="0"/>
            <a:t>Husband and Wife</a:t>
          </a:r>
          <a:endParaRPr lang="en-US" sz="3100" kern="1200" dirty="0"/>
        </a:p>
      </dsp:txBody>
      <dsp:txXfrm>
        <a:off x="521" y="2524594"/>
        <a:ext cx="2272326" cy="1136163"/>
      </dsp:txXfrm>
    </dsp:sp>
    <dsp:sp modelId="{941468D8-4128-4681-9EFE-AA53D741BC20}">
      <dsp:nvSpPr>
        <dsp:cNvPr id="0" name=""/>
        <dsp:cNvSpPr/>
      </dsp:nvSpPr>
      <dsp:spPr>
        <a:xfrm>
          <a:off x="2750036"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dirty="0" smtClean="0"/>
            <a:t>Parent and Child</a:t>
          </a:r>
          <a:endParaRPr lang="en-US" sz="3100" kern="1200" dirty="0"/>
        </a:p>
      </dsp:txBody>
      <dsp:txXfrm>
        <a:off x="2750036" y="2524594"/>
        <a:ext cx="2272326" cy="1136163"/>
      </dsp:txXfrm>
    </dsp:sp>
    <dsp:sp modelId="{8F7E2C26-AD1B-40C1-877D-9A4B756B48A6}">
      <dsp:nvSpPr>
        <dsp:cNvPr id="0" name=""/>
        <dsp:cNvSpPr/>
      </dsp:nvSpPr>
      <dsp:spPr>
        <a:xfrm>
          <a:off x="5499551" y="2524594"/>
          <a:ext cx="2272326" cy="113616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smtClean="0"/>
            <a:t>Master and Slave</a:t>
          </a:r>
          <a:endParaRPr lang="en-US" sz="3100" kern="1200" dirty="0"/>
        </a:p>
      </dsp:txBody>
      <dsp:txXfrm>
        <a:off x="5499551" y="2524594"/>
        <a:ext cx="2272326" cy="1136163"/>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94697C9-E5B6-47F8-8673-299D119781BB}">
      <dsp:nvSpPr>
        <dsp:cNvPr id="0" name=""/>
        <dsp:cNvSpPr/>
      </dsp:nvSpPr>
      <dsp:spPr>
        <a:xfrm>
          <a:off x="2590800" y="0"/>
          <a:ext cx="2590800" cy="1524000"/>
        </a:xfrm>
        <a:prstGeom prst="trapezoid">
          <a:avLst>
            <a:gd name="adj" fmla="val 8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lvl="0" algn="ctr" defTabSz="2222500">
            <a:lnSpc>
              <a:spcPct val="90000"/>
            </a:lnSpc>
            <a:spcBef>
              <a:spcPct val="0"/>
            </a:spcBef>
            <a:spcAft>
              <a:spcPct val="35000"/>
            </a:spcAft>
          </a:pPr>
          <a:r>
            <a:rPr lang="en-US" sz="5000" kern="1200" dirty="0" smtClean="0"/>
            <a:t>Lord</a:t>
          </a:r>
          <a:endParaRPr lang="en-US" sz="5000" kern="1200" dirty="0"/>
        </a:p>
      </dsp:txBody>
      <dsp:txXfrm>
        <a:off x="2590800" y="0"/>
        <a:ext cx="2590800" cy="1524000"/>
      </dsp:txXfrm>
    </dsp:sp>
    <dsp:sp modelId="{28E484E7-2EAE-4A04-8251-C06BEF365D01}">
      <dsp:nvSpPr>
        <dsp:cNvPr id="0" name=""/>
        <dsp:cNvSpPr/>
      </dsp:nvSpPr>
      <dsp:spPr>
        <a:xfrm>
          <a:off x="1295400" y="1523999"/>
          <a:ext cx="5181600" cy="1524000"/>
        </a:xfrm>
        <a:prstGeom prst="trapezoid">
          <a:avLst>
            <a:gd name="adj" fmla="val 8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lvl="0" algn="ctr" defTabSz="2222500">
            <a:lnSpc>
              <a:spcPct val="90000"/>
            </a:lnSpc>
            <a:spcBef>
              <a:spcPct val="0"/>
            </a:spcBef>
            <a:spcAft>
              <a:spcPct val="35000"/>
            </a:spcAft>
          </a:pPr>
          <a:r>
            <a:rPr lang="en-US" sz="5000" kern="1200" dirty="0" smtClean="0"/>
            <a:t>Wife and Children</a:t>
          </a:r>
          <a:endParaRPr lang="en-US" sz="5000" kern="1200" dirty="0"/>
        </a:p>
      </dsp:txBody>
      <dsp:txXfrm>
        <a:off x="2202179" y="1523999"/>
        <a:ext cx="3368040" cy="1524000"/>
      </dsp:txXfrm>
    </dsp:sp>
    <dsp:sp modelId="{A185692C-9FFE-4B10-A7B0-4772741E4D3D}">
      <dsp:nvSpPr>
        <dsp:cNvPr id="0" name=""/>
        <dsp:cNvSpPr/>
      </dsp:nvSpPr>
      <dsp:spPr>
        <a:xfrm>
          <a:off x="0" y="3047999"/>
          <a:ext cx="7772400" cy="1524000"/>
        </a:xfrm>
        <a:prstGeom prst="trapezoid">
          <a:avLst>
            <a:gd name="adj" fmla="val 8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lvl="0" algn="ctr" defTabSz="2222500">
            <a:lnSpc>
              <a:spcPct val="90000"/>
            </a:lnSpc>
            <a:spcBef>
              <a:spcPct val="0"/>
            </a:spcBef>
            <a:spcAft>
              <a:spcPct val="35000"/>
            </a:spcAft>
          </a:pPr>
          <a:r>
            <a:rPr lang="en-US" sz="5000" kern="1200" dirty="0" smtClean="0"/>
            <a:t>Servants/ Slaves</a:t>
          </a:r>
          <a:endParaRPr lang="en-US" sz="5000" kern="1200" dirty="0"/>
        </a:p>
      </dsp:txBody>
      <dsp:txXfrm>
        <a:off x="1360169" y="3047999"/>
        <a:ext cx="5052060" cy="152400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60B8B9A-20C6-4F60-9343-CC93F7A50638}">
      <dsp:nvSpPr>
        <dsp:cNvPr id="0" name=""/>
        <dsp:cNvSpPr/>
      </dsp:nvSpPr>
      <dsp:spPr>
        <a:xfrm>
          <a:off x="2590800" y="0"/>
          <a:ext cx="2590800" cy="1524000"/>
        </a:xfrm>
        <a:prstGeom prst="trapezoid">
          <a:avLst>
            <a:gd name="adj" fmla="val 8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866900">
            <a:lnSpc>
              <a:spcPct val="90000"/>
            </a:lnSpc>
            <a:spcBef>
              <a:spcPct val="0"/>
            </a:spcBef>
            <a:spcAft>
              <a:spcPct val="35000"/>
            </a:spcAft>
          </a:pPr>
          <a:r>
            <a:rPr lang="en-US" sz="4200" b="1" i="1" kern="1200" dirty="0" err="1" smtClean="0"/>
            <a:t>Kurios</a:t>
          </a:r>
          <a:endParaRPr lang="en-US" sz="4200" b="1" i="1" kern="1200" dirty="0" smtClean="0"/>
        </a:p>
        <a:p>
          <a:pPr lvl="0" algn="ctr" defTabSz="1866900">
            <a:lnSpc>
              <a:spcPct val="90000"/>
            </a:lnSpc>
            <a:spcBef>
              <a:spcPct val="0"/>
            </a:spcBef>
            <a:spcAft>
              <a:spcPct val="35000"/>
            </a:spcAft>
          </a:pPr>
          <a:r>
            <a:rPr lang="en-US" sz="2000" b="1" i="0" kern="1200" dirty="0" smtClean="0"/>
            <a:t>Oversees outdoor work</a:t>
          </a:r>
          <a:endParaRPr lang="en-US" sz="2000" b="1" i="0" kern="1200" dirty="0"/>
        </a:p>
      </dsp:txBody>
      <dsp:txXfrm>
        <a:off x="2590800" y="0"/>
        <a:ext cx="2590800" cy="1524000"/>
      </dsp:txXfrm>
    </dsp:sp>
    <dsp:sp modelId="{D0A6D327-AC00-4CC5-8B72-D8ABF207DBBD}">
      <dsp:nvSpPr>
        <dsp:cNvPr id="0" name=""/>
        <dsp:cNvSpPr/>
      </dsp:nvSpPr>
      <dsp:spPr>
        <a:xfrm>
          <a:off x="1295400" y="1523999"/>
          <a:ext cx="5181600" cy="1524000"/>
        </a:xfrm>
        <a:prstGeom prst="trapezoid">
          <a:avLst>
            <a:gd name="adj" fmla="val 8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866900">
            <a:lnSpc>
              <a:spcPct val="90000"/>
            </a:lnSpc>
            <a:spcBef>
              <a:spcPct val="0"/>
            </a:spcBef>
            <a:spcAft>
              <a:spcPct val="35000"/>
            </a:spcAft>
          </a:pPr>
          <a:r>
            <a:rPr lang="en-US" sz="4200" b="1" kern="1200" dirty="0" smtClean="0"/>
            <a:t>Wife </a:t>
          </a:r>
        </a:p>
        <a:p>
          <a:pPr lvl="0" algn="ctr" defTabSz="1866900">
            <a:lnSpc>
              <a:spcPct val="90000"/>
            </a:lnSpc>
            <a:spcBef>
              <a:spcPct val="0"/>
            </a:spcBef>
            <a:spcAft>
              <a:spcPct val="35000"/>
            </a:spcAft>
          </a:pPr>
          <a:r>
            <a:rPr lang="en-US" sz="2800" b="1" kern="1200" dirty="0" smtClean="0"/>
            <a:t>Guardian of indoor functions</a:t>
          </a:r>
          <a:endParaRPr lang="en-US" sz="2800" b="1" kern="1200" dirty="0"/>
        </a:p>
      </dsp:txBody>
      <dsp:txXfrm>
        <a:off x="2202179" y="1523999"/>
        <a:ext cx="3368040" cy="1524000"/>
      </dsp:txXfrm>
    </dsp:sp>
    <dsp:sp modelId="{2A43BF55-3316-431F-AEE5-4AA99CA2E090}">
      <dsp:nvSpPr>
        <dsp:cNvPr id="0" name=""/>
        <dsp:cNvSpPr/>
      </dsp:nvSpPr>
      <dsp:spPr>
        <a:xfrm>
          <a:off x="0" y="3047999"/>
          <a:ext cx="7772400" cy="1524000"/>
        </a:xfrm>
        <a:prstGeom prst="trapezoid">
          <a:avLst>
            <a:gd name="adj" fmla="val 8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866900">
            <a:lnSpc>
              <a:spcPct val="90000"/>
            </a:lnSpc>
            <a:spcBef>
              <a:spcPct val="0"/>
            </a:spcBef>
            <a:spcAft>
              <a:spcPct val="35000"/>
            </a:spcAft>
          </a:pPr>
          <a:r>
            <a:rPr lang="en-US" sz="4200" b="1" kern="1200" dirty="0" smtClean="0"/>
            <a:t>Servants/ Slaves</a:t>
          </a:r>
        </a:p>
        <a:p>
          <a:pPr lvl="0" algn="ctr" defTabSz="1866900">
            <a:lnSpc>
              <a:spcPct val="90000"/>
            </a:lnSpc>
            <a:spcBef>
              <a:spcPct val="0"/>
            </a:spcBef>
            <a:spcAft>
              <a:spcPct val="35000"/>
            </a:spcAft>
          </a:pPr>
          <a:r>
            <a:rPr lang="en-US" sz="2800" b="1" kern="1200" dirty="0" smtClean="0"/>
            <a:t>Directed by master and mistress</a:t>
          </a:r>
          <a:endParaRPr lang="en-US" sz="2800" b="1" kern="1200" dirty="0"/>
        </a:p>
      </dsp:txBody>
      <dsp:txXfrm>
        <a:off x="1360169" y="3047999"/>
        <a:ext cx="5052060" cy="152400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D1BC839-E9AD-4511-9840-AA70547731AD}">
      <dsp:nvSpPr>
        <dsp:cNvPr id="0" name=""/>
        <dsp:cNvSpPr/>
      </dsp:nvSpPr>
      <dsp:spPr>
        <a:xfrm>
          <a:off x="4321174" y="2070851"/>
          <a:ext cx="2364751" cy="820822"/>
        </a:xfrm>
        <a:custGeom>
          <a:avLst/>
          <a:gdLst/>
          <a:ahLst/>
          <a:cxnLst/>
          <a:rect l="0" t="0" r="0" b="0"/>
          <a:pathLst>
            <a:path>
              <a:moveTo>
                <a:pt x="0" y="0"/>
              </a:moveTo>
              <a:lnTo>
                <a:pt x="0" y="410411"/>
              </a:lnTo>
              <a:lnTo>
                <a:pt x="2364751" y="410411"/>
              </a:lnTo>
              <a:lnTo>
                <a:pt x="2364751" y="82082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C9BE8E-53BE-4393-9EC4-9658EA3A45AE}">
      <dsp:nvSpPr>
        <dsp:cNvPr id="0" name=""/>
        <dsp:cNvSpPr/>
      </dsp:nvSpPr>
      <dsp:spPr>
        <a:xfrm>
          <a:off x="2008330" y="2070851"/>
          <a:ext cx="2312844" cy="724727"/>
        </a:xfrm>
        <a:custGeom>
          <a:avLst/>
          <a:gdLst/>
          <a:ahLst/>
          <a:cxnLst/>
          <a:rect l="0" t="0" r="0" b="0"/>
          <a:pathLst>
            <a:path>
              <a:moveTo>
                <a:pt x="2312844" y="0"/>
              </a:moveTo>
              <a:lnTo>
                <a:pt x="2312844" y="314316"/>
              </a:lnTo>
              <a:lnTo>
                <a:pt x="0" y="314316"/>
              </a:lnTo>
              <a:lnTo>
                <a:pt x="0" y="72472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0D4C49-F3D7-4931-BC80-9F42644B6582}">
      <dsp:nvSpPr>
        <dsp:cNvPr id="0" name=""/>
        <dsp:cNvSpPr/>
      </dsp:nvSpPr>
      <dsp:spPr>
        <a:xfrm>
          <a:off x="2366834" y="116511"/>
          <a:ext cx="3908680" cy="195434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lvl="0" algn="ctr" defTabSz="2622550">
            <a:lnSpc>
              <a:spcPct val="90000"/>
            </a:lnSpc>
            <a:spcBef>
              <a:spcPct val="0"/>
            </a:spcBef>
            <a:spcAft>
              <a:spcPct val="35000"/>
            </a:spcAft>
          </a:pPr>
          <a:r>
            <a:rPr lang="en-US" sz="5900" b="1" i="1" kern="1200" dirty="0" err="1" smtClean="0"/>
            <a:t>Oikonomia</a:t>
          </a:r>
          <a:endParaRPr lang="en-US" sz="5900" b="1" i="1" kern="1200" dirty="0"/>
        </a:p>
      </dsp:txBody>
      <dsp:txXfrm>
        <a:off x="2366834" y="116511"/>
        <a:ext cx="3908680" cy="1954340"/>
      </dsp:txXfrm>
    </dsp:sp>
    <dsp:sp modelId="{CC994990-192D-4560-83D1-74734D675D44}">
      <dsp:nvSpPr>
        <dsp:cNvPr id="0" name=""/>
        <dsp:cNvSpPr/>
      </dsp:nvSpPr>
      <dsp:spPr>
        <a:xfrm>
          <a:off x="53990" y="2795579"/>
          <a:ext cx="3908680" cy="195434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lvl="0" algn="ctr" defTabSz="2622550">
            <a:lnSpc>
              <a:spcPct val="90000"/>
            </a:lnSpc>
            <a:spcBef>
              <a:spcPct val="0"/>
            </a:spcBef>
            <a:spcAft>
              <a:spcPct val="35000"/>
            </a:spcAft>
          </a:pPr>
          <a:r>
            <a:rPr lang="en-US" sz="5900" kern="1200" dirty="0" smtClean="0"/>
            <a:t>Creation</a:t>
          </a:r>
          <a:endParaRPr lang="en-US" sz="5900" kern="1200" dirty="0"/>
        </a:p>
      </dsp:txBody>
      <dsp:txXfrm>
        <a:off x="53990" y="2795579"/>
        <a:ext cx="3908680" cy="1954340"/>
      </dsp:txXfrm>
    </dsp:sp>
    <dsp:sp modelId="{42E26026-7EE4-4D85-BD18-26DDE3797C27}">
      <dsp:nvSpPr>
        <dsp:cNvPr id="0" name=""/>
        <dsp:cNvSpPr/>
      </dsp:nvSpPr>
      <dsp:spPr>
        <a:xfrm>
          <a:off x="4731586" y="2891673"/>
          <a:ext cx="3908680" cy="195434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lvl="0" algn="ctr" defTabSz="2622550">
            <a:lnSpc>
              <a:spcPct val="90000"/>
            </a:lnSpc>
            <a:spcBef>
              <a:spcPct val="0"/>
            </a:spcBef>
            <a:spcAft>
              <a:spcPct val="35000"/>
            </a:spcAft>
          </a:pPr>
          <a:r>
            <a:rPr lang="en-US" sz="5900" kern="1200" dirty="0" smtClean="0"/>
            <a:t>Redemption</a:t>
          </a:r>
          <a:endParaRPr lang="en-US" sz="5900" kern="1200" dirty="0"/>
        </a:p>
      </dsp:txBody>
      <dsp:txXfrm>
        <a:off x="4731586" y="2891673"/>
        <a:ext cx="3908680" cy="195434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6DF9E9-1898-4935-8C06-AE6C9E984FB4}" type="datetimeFigureOut">
              <a:rPr lang="en-US" smtClean="0"/>
              <a:pPr/>
              <a:t>6/27/2012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9571C1-9153-4B24-9147-1735688E6A2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89571C1-9153-4B24-9147-1735688E6A2D}"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9ED63F21-FF86-4995-A050-16B3DA953EB4}" type="datetimeFigureOut">
              <a:rPr lang="en-US" smtClean="0"/>
              <a:pPr/>
              <a:t>6/27/2012</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25F9DB73-FD0D-495E-B61A-23197AE3239C}"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ED63F21-FF86-4995-A050-16B3DA953EB4}" type="datetimeFigureOut">
              <a:rPr lang="en-US" smtClean="0"/>
              <a:pPr/>
              <a:t>6/27/2012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5F9DB73-FD0D-495E-B61A-23197AE323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ED63F21-FF86-4995-A050-16B3DA953EB4}" type="datetimeFigureOut">
              <a:rPr lang="en-US" smtClean="0"/>
              <a:pPr/>
              <a:t>6/27/2012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5F9DB73-FD0D-495E-B61A-23197AE323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ED63F21-FF86-4995-A050-16B3DA953EB4}" type="datetimeFigureOut">
              <a:rPr lang="en-US" smtClean="0"/>
              <a:pPr/>
              <a:t>6/27/2012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5F9DB73-FD0D-495E-B61A-23197AE323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ED63F21-FF86-4995-A050-16B3DA953EB4}" type="datetimeFigureOut">
              <a:rPr lang="en-US" smtClean="0"/>
              <a:pPr/>
              <a:t>6/27/2012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5F9DB73-FD0D-495E-B61A-23197AE3239C}"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ED63F21-FF86-4995-A050-16B3DA953EB4}" type="datetimeFigureOut">
              <a:rPr lang="en-US" smtClean="0"/>
              <a:pPr/>
              <a:t>6/27/2012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5F9DB73-FD0D-495E-B61A-23197AE323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ED63F21-FF86-4995-A050-16B3DA953EB4}" type="datetimeFigureOut">
              <a:rPr lang="en-US" smtClean="0"/>
              <a:pPr/>
              <a:t>6/27/2012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5F9DB73-FD0D-495E-B61A-23197AE3239C}"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ED63F21-FF86-4995-A050-16B3DA953EB4}" type="datetimeFigureOut">
              <a:rPr lang="en-US" smtClean="0"/>
              <a:pPr/>
              <a:t>6/27/2012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5F9DB73-FD0D-495E-B61A-23197AE323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ED63F21-FF86-4995-A050-16B3DA953EB4}" type="datetimeFigureOut">
              <a:rPr lang="en-US" smtClean="0"/>
              <a:pPr/>
              <a:t>6/27/2012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5F9DB73-FD0D-495E-B61A-23197AE323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ED63F21-FF86-4995-A050-16B3DA953EB4}" type="datetimeFigureOut">
              <a:rPr lang="en-US" smtClean="0"/>
              <a:pPr/>
              <a:t>6/27/2012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5F9DB73-FD0D-495E-B61A-23197AE323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9ED63F21-FF86-4995-A050-16B3DA953EB4}" type="datetimeFigureOut">
              <a:rPr lang="en-US" smtClean="0"/>
              <a:pPr/>
              <a:t>6/27/2012</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25F9DB73-FD0D-495E-B61A-23197AE3239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9ED63F21-FF86-4995-A050-16B3DA953EB4}" type="datetimeFigureOut">
              <a:rPr lang="en-US" smtClean="0"/>
              <a:pPr/>
              <a:t>6/27/2012</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5F9DB73-FD0D-495E-B61A-23197AE3239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Craig Vincent Mitchell, PhD</a:t>
            </a:r>
            <a:br>
              <a:rPr lang="en-US" dirty="0" smtClean="0"/>
            </a:br>
            <a:r>
              <a:rPr lang="en-US" sz="2400" dirty="0" smtClean="0"/>
              <a:t>Associate Professor of Christian Ethics</a:t>
            </a:r>
            <a:br>
              <a:rPr lang="en-US" sz="2400" dirty="0" smtClean="0"/>
            </a:br>
            <a:r>
              <a:rPr lang="en-US" sz="2400" dirty="0" smtClean="0"/>
              <a:t>Southwestern Baptist Theological Seminary</a:t>
            </a:r>
            <a:endParaRPr lang="en-US" sz="2400" dirty="0"/>
          </a:p>
        </p:txBody>
      </p:sp>
      <p:sp>
        <p:nvSpPr>
          <p:cNvPr id="3" name="Subtitle 2"/>
          <p:cNvSpPr>
            <a:spLocks noGrp="1"/>
          </p:cNvSpPr>
          <p:nvPr>
            <p:ph type="subTitle" idx="1"/>
          </p:nvPr>
        </p:nvSpPr>
        <p:spPr/>
        <p:txBody>
          <a:bodyPr>
            <a:normAutofit fontScale="92500" lnSpcReduction="10000"/>
          </a:bodyPr>
          <a:lstStyle/>
          <a:p>
            <a:pPr algn="ctr"/>
            <a:r>
              <a:rPr lang="en-US" sz="5400" b="1" smtClean="0"/>
              <a:t>Aristotle on </a:t>
            </a:r>
            <a:r>
              <a:rPr lang="en-US" sz="5400" b="1" dirty="0" smtClean="0"/>
              <a:t>Politics</a:t>
            </a:r>
            <a:r>
              <a:rPr lang="en-US" sz="5400" b="1" i="1" dirty="0" smtClean="0"/>
              <a:t>, </a:t>
            </a:r>
          </a:p>
          <a:p>
            <a:pPr algn="ctr"/>
            <a:r>
              <a:rPr lang="en-US" sz="5400" b="1" dirty="0" smtClean="0"/>
              <a:t>and Economics</a:t>
            </a:r>
            <a:endParaRPr lang="en-US" sz="5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b="1" dirty="0" smtClean="0"/>
              <a:t>Principles of Household Relationships</a:t>
            </a:r>
            <a:r>
              <a:rPr lang="en-US" sz="3200" b="1" dirty="0" smtClean="0"/>
              <a:t/>
            </a:r>
            <a:br>
              <a:rPr lang="en-US" sz="3200" b="1" dirty="0" smtClean="0"/>
            </a:br>
            <a:endParaRPr lang="en-US" sz="3200"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dirty="0" smtClean="0"/>
              <a:t>Household Community (</a:t>
            </a:r>
            <a:r>
              <a:rPr lang="en-US" sz="5400" b="1" i="1" dirty="0" err="1" smtClean="0"/>
              <a:t>Koinonia</a:t>
            </a:r>
            <a:r>
              <a:rPr lang="en-US" sz="5400" dirty="0" smtClean="0"/>
              <a:t>)</a:t>
            </a:r>
            <a:endParaRPr lang="en-US" sz="5400"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dirty="0" smtClean="0"/>
              <a:t>Household Structure</a:t>
            </a:r>
            <a:endParaRPr lang="en-US" sz="5400" b="1"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t>The Household (</a:t>
            </a:r>
            <a:r>
              <a:rPr lang="en-US" sz="4800" b="1" i="1" dirty="0" err="1" smtClean="0"/>
              <a:t>Oikos</a:t>
            </a:r>
            <a:r>
              <a:rPr lang="en-US" sz="4800" b="1" dirty="0" smtClean="0"/>
              <a:t>)</a:t>
            </a:r>
            <a:endParaRPr lang="en-US" sz="4800" b="1" dirty="0"/>
          </a:p>
        </p:txBody>
      </p:sp>
      <p:sp>
        <p:nvSpPr>
          <p:cNvPr id="3" name="Content Placeholder 2"/>
          <p:cNvSpPr>
            <a:spLocks noGrp="1"/>
          </p:cNvSpPr>
          <p:nvPr>
            <p:ph idx="1"/>
          </p:nvPr>
        </p:nvSpPr>
        <p:spPr/>
        <p:txBody>
          <a:bodyPr>
            <a:normAutofit lnSpcReduction="10000"/>
          </a:bodyPr>
          <a:lstStyle/>
          <a:p>
            <a:r>
              <a:rPr lang="en-US" dirty="0" smtClean="0"/>
              <a:t>The household is the center of production and consumption</a:t>
            </a:r>
          </a:p>
          <a:p>
            <a:r>
              <a:rPr lang="en-US" dirty="0" smtClean="0"/>
              <a:t>The household should be autarkic, materially self-sufficient and independent</a:t>
            </a:r>
          </a:p>
          <a:p>
            <a:r>
              <a:rPr lang="en-US" dirty="0" smtClean="0"/>
              <a:t>The division of labor within the household is along gender lines</a:t>
            </a:r>
          </a:p>
          <a:p>
            <a:r>
              <a:rPr lang="en-US" dirty="0" smtClean="0"/>
              <a:t>The division of labor is not allocated according to status or position</a:t>
            </a:r>
          </a:p>
          <a:p>
            <a:r>
              <a:rPr lang="en-US" dirty="0" smtClean="0"/>
              <a:t>The toil of slaves takes place to provide leisure to  the household’s  free members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smtClean="0"/>
              <a:t>Household Labor Structure</a:t>
            </a:r>
            <a:endParaRPr lang="en-US" sz="4400" b="1"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t>The Household (</a:t>
            </a:r>
            <a:r>
              <a:rPr lang="en-US" sz="4800" b="1" i="1" dirty="0" err="1" smtClean="0"/>
              <a:t>Oikos</a:t>
            </a:r>
            <a:r>
              <a:rPr lang="en-US" sz="4800" b="1" dirty="0" smtClean="0"/>
              <a:t>)</a:t>
            </a:r>
            <a:endParaRPr lang="en-US" sz="4800" b="1" dirty="0"/>
          </a:p>
        </p:txBody>
      </p:sp>
      <p:sp>
        <p:nvSpPr>
          <p:cNvPr id="3" name="Content Placeholder 2"/>
          <p:cNvSpPr>
            <a:spLocks noGrp="1"/>
          </p:cNvSpPr>
          <p:nvPr>
            <p:ph idx="1"/>
          </p:nvPr>
        </p:nvSpPr>
        <p:spPr/>
        <p:txBody>
          <a:bodyPr/>
          <a:lstStyle/>
          <a:p>
            <a:r>
              <a:rPr lang="en-US" dirty="0" smtClean="0"/>
              <a:t>The governing purpose of the household is the unconstrained life, the leisure of the free.</a:t>
            </a:r>
          </a:p>
          <a:p>
            <a:r>
              <a:rPr lang="en-US" dirty="0" smtClean="0"/>
              <a:t>The object of work is to create a space in the world for beauty and leisure</a:t>
            </a:r>
          </a:p>
          <a:p>
            <a:r>
              <a:rPr lang="en-US" dirty="0" smtClean="0"/>
              <a:t>It is better to be a slave than a free laborer, because the slave is a member of  a household.</a:t>
            </a:r>
          </a:p>
          <a:p>
            <a:r>
              <a:rPr lang="en-US" dirty="0" smtClean="0"/>
              <a:t>Free laborers are without a household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t>Households </a:t>
            </a:r>
            <a:r>
              <a:rPr lang="en-US" sz="4800" b="1" dirty="0" err="1" smtClean="0"/>
              <a:t>vs</a:t>
            </a:r>
            <a:r>
              <a:rPr lang="en-US" sz="4800" b="1" dirty="0" smtClean="0"/>
              <a:t> Markets</a:t>
            </a:r>
            <a:endParaRPr lang="en-US" sz="4800" b="1" dirty="0"/>
          </a:p>
        </p:txBody>
      </p:sp>
      <p:sp>
        <p:nvSpPr>
          <p:cNvPr id="3" name="Content Placeholder 2"/>
          <p:cNvSpPr>
            <a:spLocks noGrp="1"/>
          </p:cNvSpPr>
          <p:nvPr>
            <p:ph idx="1"/>
          </p:nvPr>
        </p:nvSpPr>
        <p:spPr/>
        <p:txBody>
          <a:bodyPr>
            <a:normAutofit/>
          </a:bodyPr>
          <a:lstStyle/>
          <a:p>
            <a:r>
              <a:rPr lang="en-US" dirty="0" smtClean="0"/>
              <a:t>Aristotle made a division between economy (</a:t>
            </a:r>
            <a:r>
              <a:rPr lang="en-US" i="1" dirty="0" err="1" smtClean="0"/>
              <a:t>oikos</a:t>
            </a:r>
            <a:r>
              <a:rPr lang="en-US" i="1" dirty="0" smtClean="0"/>
              <a:t> </a:t>
            </a:r>
            <a:r>
              <a:rPr lang="en-US" i="1" dirty="0" err="1" smtClean="0"/>
              <a:t>nomike</a:t>
            </a:r>
            <a:r>
              <a:rPr lang="en-US" dirty="0" smtClean="0"/>
              <a:t>- household management)  and business (</a:t>
            </a:r>
            <a:r>
              <a:rPr lang="en-US" i="1" dirty="0" err="1" smtClean="0"/>
              <a:t>chremastistics</a:t>
            </a:r>
            <a:r>
              <a:rPr lang="en-US" i="1" dirty="0" smtClean="0"/>
              <a:t>-</a:t>
            </a:r>
            <a:r>
              <a:rPr lang="en-US" dirty="0" smtClean="0"/>
              <a:t> money making).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sz="4800" b="1" dirty="0" smtClean="0"/>
              <a:t>Households </a:t>
            </a:r>
            <a:r>
              <a:rPr lang="en-US" sz="4800" b="1" dirty="0" err="1" smtClean="0"/>
              <a:t>vs</a:t>
            </a:r>
            <a:r>
              <a:rPr lang="en-US" sz="4800" b="1" dirty="0" smtClean="0"/>
              <a:t> Markets</a:t>
            </a:r>
            <a:endParaRPr lang="en-US" sz="4800" dirty="0"/>
          </a:p>
        </p:txBody>
      </p:sp>
      <p:sp>
        <p:nvSpPr>
          <p:cNvPr id="8" name="Text Placeholder 7"/>
          <p:cNvSpPr>
            <a:spLocks noGrp="1"/>
          </p:cNvSpPr>
          <p:nvPr>
            <p:ph type="body" idx="1"/>
          </p:nvPr>
        </p:nvSpPr>
        <p:spPr/>
        <p:txBody>
          <a:bodyPr>
            <a:noAutofit/>
          </a:bodyPr>
          <a:lstStyle/>
          <a:p>
            <a:pPr algn="ctr"/>
            <a:r>
              <a:rPr lang="en-US" sz="4000" i="1" dirty="0" err="1" smtClean="0"/>
              <a:t>Oikonomike</a:t>
            </a:r>
            <a:endParaRPr lang="en-US" sz="4000" i="1" dirty="0"/>
          </a:p>
        </p:txBody>
      </p:sp>
      <p:sp>
        <p:nvSpPr>
          <p:cNvPr id="10" name="Text Placeholder 9"/>
          <p:cNvSpPr>
            <a:spLocks noGrp="1"/>
          </p:cNvSpPr>
          <p:nvPr>
            <p:ph type="body" sz="half" idx="3"/>
          </p:nvPr>
        </p:nvSpPr>
        <p:spPr/>
        <p:txBody>
          <a:bodyPr>
            <a:noAutofit/>
          </a:bodyPr>
          <a:lstStyle/>
          <a:p>
            <a:pPr algn="ctr"/>
            <a:r>
              <a:rPr lang="en-US" sz="4000" i="1" dirty="0" smtClean="0"/>
              <a:t>Chrematistics</a:t>
            </a:r>
            <a:endParaRPr lang="en-US" sz="4000" dirty="0"/>
          </a:p>
        </p:txBody>
      </p:sp>
      <p:sp>
        <p:nvSpPr>
          <p:cNvPr id="9" name="Content Placeholder 8"/>
          <p:cNvSpPr>
            <a:spLocks noGrp="1"/>
          </p:cNvSpPr>
          <p:nvPr>
            <p:ph sz="quarter" idx="2"/>
          </p:nvPr>
        </p:nvSpPr>
        <p:spPr/>
        <p:txBody>
          <a:bodyPr/>
          <a:lstStyle/>
          <a:p>
            <a:r>
              <a:rPr lang="en-US" dirty="0" smtClean="0"/>
              <a:t>Economics are virtuous because they are natural transactions are concerned with the satisfaction of needs. Thus wealth is limited by purpose.  </a:t>
            </a:r>
          </a:p>
          <a:p>
            <a:r>
              <a:rPr lang="en-US" dirty="0" smtClean="0"/>
              <a:t>Economics are aimed at autarchy and thus avoids the market</a:t>
            </a:r>
          </a:p>
          <a:p>
            <a:endParaRPr lang="en-US" dirty="0"/>
          </a:p>
        </p:txBody>
      </p:sp>
      <p:sp>
        <p:nvSpPr>
          <p:cNvPr id="11" name="Content Placeholder 10"/>
          <p:cNvSpPr>
            <a:spLocks noGrp="1"/>
          </p:cNvSpPr>
          <p:nvPr>
            <p:ph sz="quarter" idx="4"/>
          </p:nvPr>
        </p:nvSpPr>
        <p:spPr/>
        <p:txBody>
          <a:bodyPr/>
          <a:lstStyle/>
          <a:p>
            <a:r>
              <a:rPr lang="en-US" dirty="0" smtClean="0"/>
              <a:t>Markets or un-natural transactions are aimed at increasing wealth without limits. </a:t>
            </a:r>
          </a:p>
          <a:p>
            <a:r>
              <a:rPr lang="en-US" i="1" dirty="0" smtClean="0"/>
              <a:t>Chrematistics</a:t>
            </a:r>
            <a:r>
              <a:rPr lang="en-US" dirty="0" smtClean="0"/>
              <a:t> are vicious because wealth can become an end unto itself.</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err="1" smtClean="0"/>
              <a:t>Oikonomia</a:t>
            </a:r>
            <a:r>
              <a:rPr lang="en-US" b="1" dirty="0" smtClean="0"/>
              <a:t>- Divine Economy</a:t>
            </a:r>
            <a:endParaRPr lang="en-US" b="1" i="1" dirty="0"/>
          </a:p>
        </p:txBody>
      </p:sp>
      <p:sp>
        <p:nvSpPr>
          <p:cNvPr id="3" name="Content Placeholder 2"/>
          <p:cNvSpPr>
            <a:spLocks noGrp="1"/>
          </p:cNvSpPr>
          <p:nvPr>
            <p:ph idx="1"/>
          </p:nvPr>
        </p:nvSpPr>
        <p:spPr/>
        <p:txBody>
          <a:bodyPr/>
          <a:lstStyle/>
          <a:p>
            <a:r>
              <a:rPr lang="en-US" dirty="0" smtClean="0"/>
              <a:t>The stoic “philosophers  came to speak of a management of the universe_ God’s household management of the world, if you please. In the orderly arrangement of all things, each person has his  or her own place within this administration, under the Master of the house.”</a:t>
            </a:r>
          </a:p>
          <a:p>
            <a:r>
              <a:rPr lang="en-US" sz="2400" dirty="0" smtClean="0"/>
              <a:t>John </a:t>
            </a:r>
            <a:r>
              <a:rPr lang="en-US" sz="2400" dirty="0" err="1" smtClean="0"/>
              <a:t>Reumann</a:t>
            </a:r>
            <a:r>
              <a:rPr lang="en-US" sz="2400" dirty="0" smtClean="0"/>
              <a:t>, </a:t>
            </a:r>
            <a:r>
              <a:rPr lang="en-US" sz="2400" i="1" dirty="0" smtClean="0"/>
              <a:t>Stewardship and the Economy of God</a:t>
            </a:r>
            <a:r>
              <a:rPr lang="en-US" sz="2400" dirty="0" smtClean="0"/>
              <a:t> (Grand rapids: </a:t>
            </a:r>
            <a:r>
              <a:rPr lang="en-US" sz="2400" dirty="0" err="1" smtClean="0"/>
              <a:t>Eerdman’s</a:t>
            </a:r>
            <a:r>
              <a:rPr lang="en-US" sz="2400" dirty="0" smtClean="0"/>
              <a:t> , 1992), 24</a:t>
            </a: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err="1" smtClean="0"/>
              <a:t>Oikonomia</a:t>
            </a:r>
            <a:r>
              <a:rPr lang="en-US" b="1" dirty="0" smtClean="0"/>
              <a:t>- Divine Economy</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“Early Christians of the post- New Testament period inherited from Stoicism and Greek thought generally the idea of a divine economy.</a:t>
            </a:r>
          </a:p>
          <a:p>
            <a:r>
              <a:rPr lang="en-US" sz="2400" dirty="0" smtClean="0"/>
              <a:t>“The New Testament references, especially in Paul, encouraged them (the Church)  to think of an </a:t>
            </a:r>
            <a:r>
              <a:rPr lang="en-US" sz="2400" b="1" i="1" dirty="0" err="1" smtClean="0"/>
              <a:t>oikonomia</a:t>
            </a:r>
            <a:r>
              <a:rPr lang="en-US" sz="2400" dirty="0" smtClean="0"/>
              <a:t>  of God, of which the apostles, church leaders and all Christians might be a part.  All could think of themselves as </a:t>
            </a:r>
            <a:r>
              <a:rPr lang="en-US" sz="2400" b="1" i="1" dirty="0" err="1" smtClean="0"/>
              <a:t>oikonomoi</a:t>
            </a:r>
            <a:r>
              <a:rPr lang="en-US" sz="2400" dirty="0" smtClean="0"/>
              <a:t> stewards or administrators of God’s saving plan.”</a:t>
            </a:r>
          </a:p>
          <a:p>
            <a:r>
              <a:rPr lang="en-US" sz="2400" dirty="0" smtClean="0"/>
              <a:t>Latin- </a:t>
            </a:r>
            <a:r>
              <a:rPr lang="en-US" sz="2400" b="1" i="1" dirty="0" err="1" smtClean="0"/>
              <a:t>dispensatio</a:t>
            </a:r>
            <a:endParaRPr lang="en-US" sz="2400" dirty="0" smtClean="0"/>
          </a:p>
          <a:p>
            <a:endParaRPr lang="en-US" sz="2400" dirty="0" smtClean="0"/>
          </a:p>
          <a:p>
            <a:r>
              <a:rPr lang="en-US" sz="2400" dirty="0" err="1" smtClean="0"/>
              <a:t>Reuman</a:t>
            </a:r>
            <a:r>
              <a:rPr lang="en-US" sz="2400" dirty="0" smtClean="0"/>
              <a:t>, 26.</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dirty="0" smtClean="0"/>
              <a:t>Aristotle’s Ideas</a:t>
            </a:r>
            <a:endParaRPr lang="en-US" sz="5400" b="1" dirty="0"/>
          </a:p>
        </p:txBody>
      </p:sp>
      <p:graphicFrame>
        <p:nvGraphicFramePr>
          <p:cNvPr id="4" name="Content Placeholder 3"/>
          <p:cNvGraphicFramePr>
            <a:graphicFrameLocks noGrp="1"/>
          </p:cNvGraphicFramePr>
          <p:nvPr>
            <p:ph idx="1"/>
          </p:nvPr>
        </p:nvGraphicFramePr>
        <p:xfrm>
          <a:off x="914400" y="1534585"/>
          <a:ext cx="7772400" cy="5171016"/>
        </p:xfrm>
        <a:graphic>
          <a:graphicData uri="http://schemas.openxmlformats.org/drawingml/2006/table">
            <a:tbl>
              <a:tblPr firstRow="1" bandRow="1">
                <a:tableStyleId>{5C22544A-7EE6-4342-B048-85BDC9FD1C3A}</a:tableStyleId>
              </a:tblPr>
              <a:tblGrid>
                <a:gridCol w="2590800"/>
                <a:gridCol w="5181600"/>
              </a:tblGrid>
              <a:tr h="756708">
                <a:tc>
                  <a:txBody>
                    <a:bodyPr/>
                    <a:lstStyle/>
                    <a:p>
                      <a:pPr algn="ctr"/>
                      <a:r>
                        <a:rPr lang="en-US" sz="2800" dirty="0" smtClean="0"/>
                        <a:t>Subject</a:t>
                      </a:r>
                      <a:endParaRPr lang="en-US" sz="2800" dirty="0"/>
                    </a:p>
                  </a:txBody>
                  <a:tcPr/>
                </a:tc>
                <a:tc>
                  <a:txBody>
                    <a:bodyPr/>
                    <a:lstStyle/>
                    <a:p>
                      <a:pPr algn="ctr"/>
                      <a:r>
                        <a:rPr lang="en-US" sz="2800" dirty="0" smtClean="0"/>
                        <a:t>Explanation</a:t>
                      </a:r>
                      <a:endParaRPr lang="en-US" sz="2800" dirty="0"/>
                    </a:p>
                  </a:txBody>
                  <a:tcPr/>
                </a:tc>
              </a:tr>
              <a:tr h="756708">
                <a:tc>
                  <a:txBody>
                    <a:bodyPr/>
                    <a:lstStyle/>
                    <a:p>
                      <a:pPr algn="ctr"/>
                      <a:r>
                        <a:rPr lang="en-US" sz="2400" b="1" dirty="0" smtClean="0"/>
                        <a:t>God</a:t>
                      </a:r>
                      <a:endParaRPr lang="en-US" sz="2400" b="1" dirty="0"/>
                    </a:p>
                  </a:txBody>
                  <a:tcPr/>
                </a:tc>
                <a:tc>
                  <a:txBody>
                    <a:bodyPr/>
                    <a:lstStyle/>
                    <a:p>
                      <a:r>
                        <a:rPr lang="en-US" b="1" dirty="0" smtClean="0"/>
                        <a:t>Prime Mover- </a:t>
                      </a:r>
                      <a:r>
                        <a:rPr lang="en-US" dirty="0" smtClean="0"/>
                        <a:t>His actuality is the final cause.  He is the ultimate first  cause.. The end which all things desire and to which they are ordered.</a:t>
                      </a:r>
                      <a:endParaRPr lang="en-US" dirty="0"/>
                    </a:p>
                  </a:txBody>
                  <a:tcPr/>
                </a:tc>
              </a:tr>
              <a:tr h="756708">
                <a:tc>
                  <a:txBody>
                    <a:bodyPr/>
                    <a:lstStyle/>
                    <a:p>
                      <a:pPr algn="ctr"/>
                      <a:r>
                        <a:rPr lang="en-US" sz="2400" b="1" dirty="0" smtClean="0"/>
                        <a:t>Teleology</a:t>
                      </a:r>
                      <a:endParaRPr lang="en-US" sz="2400" b="1" dirty="0"/>
                    </a:p>
                  </a:txBody>
                  <a:tcPr/>
                </a:tc>
                <a:tc>
                  <a:txBody>
                    <a:bodyPr/>
                    <a:lstStyle/>
                    <a:p>
                      <a:r>
                        <a:rPr lang="en-US" b="1" i="1" dirty="0" err="1" smtClean="0"/>
                        <a:t>Telos</a:t>
                      </a:r>
                      <a:r>
                        <a:rPr lang="en-US" b="1" i="1" dirty="0" smtClean="0"/>
                        <a:t>-</a:t>
                      </a:r>
                      <a:r>
                        <a:rPr lang="en-US" b="0" i="0" dirty="0" smtClean="0"/>
                        <a:t> the final cause. Beings</a:t>
                      </a:r>
                      <a:r>
                        <a:rPr lang="en-US" b="0" i="0" baseline="0" dirty="0" smtClean="0"/>
                        <a:t> fulfill their nature and are oriented towards the supreme good when they pursue their </a:t>
                      </a:r>
                      <a:r>
                        <a:rPr lang="en-US" b="1" i="1" baseline="0" dirty="0" err="1" smtClean="0"/>
                        <a:t>Telos</a:t>
                      </a:r>
                      <a:r>
                        <a:rPr lang="en-US" b="1" i="1" baseline="0" dirty="0" smtClean="0"/>
                        <a:t>.</a:t>
                      </a:r>
                      <a:endParaRPr lang="en-US" b="1" i="1" dirty="0"/>
                    </a:p>
                  </a:txBody>
                  <a:tcPr/>
                </a:tc>
              </a:tr>
              <a:tr h="756708">
                <a:tc>
                  <a:txBody>
                    <a:bodyPr/>
                    <a:lstStyle/>
                    <a:p>
                      <a:pPr algn="ctr"/>
                      <a:r>
                        <a:rPr lang="en-US" sz="2400" b="1" dirty="0" smtClean="0"/>
                        <a:t>Nature</a:t>
                      </a:r>
                      <a:endParaRPr lang="en-US" sz="2400" b="1" dirty="0"/>
                    </a:p>
                  </a:txBody>
                  <a:tcPr/>
                </a:tc>
                <a:tc>
                  <a:txBody>
                    <a:bodyPr/>
                    <a:lstStyle/>
                    <a:p>
                      <a:r>
                        <a:rPr lang="en-US" b="1" i="1" dirty="0" err="1" smtClean="0"/>
                        <a:t>Phusis</a:t>
                      </a:r>
                      <a:r>
                        <a:rPr lang="en-US" b="1" i="1" dirty="0" smtClean="0"/>
                        <a:t>-</a:t>
                      </a:r>
                      <a:r>
                        <a:rPr lang="en-US" b="1" i="1" baseline="0" dirty="0" smtClean="0"/>
                        <a:t> </a:t>
                      </a:r>
                      <a:r>
                        <a:rPr lang="en-US" b="0" i="0" baseline="0" dirty="0" smtClean="0"/>
                        <a:t>Nature is both ethical and political because it is structured by a hierarchy of goods and virtues.</a:t>
                      </a:r>
                      <a:endParaRPr lang="en-US" b="1" i="1" dirty="0"/>
                    </a:p>
                  </a:txBody>
                  <a:tcPr/>
                </a:tc>
              </a:tr>
              <a:tr h="756708">
                <a:tc>
                  <a:txBody>
                    <a:bodyPr/>
                    <a:lstStyle/>
                    <a:p>
                      <a:pPr algn="ctr"/>
                      <a:r>
                        <a:rPr lang="en-US" sz="2400" b="1" dirty="0" smtClean="0"/>
                        <a:t>Unity</a:t>
                      </a:r>
                      <a:endParaRPr lang="en-US" sz="2400" b="1" dirty="0"/>
                    </a:p>
                  </a:txBody>
                  <a:tcPr/>
                </a:tc>
                <a:tc>
                  <a:txBody>
                    <a:bodyPr/>
                    <a:lstStyle/>
                    <a:p>
                      <a:r>
                        <a:rPr lang="en-US" b="1" dirty="0" smtClean="0"/>
                        <a:t>Unity</a:t>
                      </a:r>
                      <a:r>
                        <a:rPr lang="en-US" b="1" baseline="0" dirty="0" smtClean="0"/>
                        <a:t> i</a:t>
                      </a:r>
                      <a:r>
                        <a:rPr lang="en-US" baseline="0" dirty="0" smtClean="0"/>
                        <a:t>s essential, not accidental, because essence is one, not many.</a:t>
                      </a:r>
                      <a:r>
                        <a:rPr lang="en-US" dirty="0" smtClean="0"/>
                        <a:t> The supreme goal of all beings is unitary because it is to attain </a:t>
                      </a:r>
                      <a:r>
                        <a:rPr lang="en-US" b="1" dirty="0" smtClean="0"/>
                        <a:t>autarky.</a:t>
                      </a:r>
                      <a:endParaRPr lang="en-US" b="1" dirty="0"/>
                    </a:p>
                  </a:txBody>
                  <a:tcPr/>
                </a:tc>
              </a:tr>
              <a:tr h="664634">
                <a:tc>
                  <a:txBody>
                    <a:bodyPr/>
                    <a:lstStyle/>
                    <a:p>
                      <a:pPr algn="ctr"/>
                      <a:r>
                        <a:rPr lang="en-US" sz="2400" b="1" dirty="0" smtClean="0"/>
                        <a:t>Autarky</a:t>
                      </a:r>
                      <a:endParaRPr lang="en-US" sz="2400" b="1" dirty="0"/>
                    </a:p>
                  </a:txBody>
                  <a:tcPr/>
                </a:tc>
                <a:tc>
                  <a:txBody>
                    <a:bodyPr/>
                    <a:lstStyle/>
                    <a:p>
                      <a:r>
                        <a:rPr lang="en-US" dirty="0" smtClean="0"/>
                        <a:t>Self- sufficiency. The activity that secures autarky is </a:t>
                      </a:r>
                      <a:r>
                        <a:rPr lang="en-US" b="1" dirty="0" smtClean="0"/>
                        <a:t>unity, </a:t>
                      </a:r>
                      <a:r>
                        <a:rPr lang="en-US" dirty="0" smtClean="0"/>
                        <a:t>the contemplative understanding of the divine. This is the highest intellectual virtue.</a:t>
                      </a:r>
                      <a:endParaRPr lang="en-US" dirty="0"/>
                    </a:p>
                  </a:txBody>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err="1" smtClean="0"/>
              <a:t>Oikonomia</a:t>
            </a:r>
            <a:r>
              <a:rPr lang="en-US" b="1" dirty="0" smtClean="0"/>
              <a:t>- Divine Economy</a:t>
            </a:r>
            <a:endParaRPr lang="en-US" dirty="0"/>
          </a:p>
        </p:txBody>
      </p:sp>
      <p:graphicFrame>
        <p:nvGraphicFramePr>
          <p:cNvPr id="4" name="Content Placeholder 3"/>
          <p:cNvGraphicFramePr>
            <a:graphicFrameLocks noGrp="1"/>
          </p:cNvGraphicFramePr>
          <p:nvPr>
            <p:ph idx="1"/>
          </p:nvPr>
        </p:nvGraphicFramePr>
        <p:xfrm>
          <a:off x="250825" y="1700213"/>
          <a:ext cx="8642350" cy="4962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i="1" dirty="0" err="1" smtClean="0"/>
              <a:t>Oikonomia</a:t>
            </a:r>
            <a:r>
              <a:rPr lang="en-US" b="1" dirty="0" smtClean="0"/>
              <a:t>- Divine Economy</a:t>
            </a:r>
            <a:br>
              <a:rPr lang="en-US" b="1" dirty="0" smtClean="0"/>
            </a:br>
            <a:r>
              <a:rPr lang="en-US" sz="2000" b="1" dirty="0" err="1" smtClean="0"/>
              <a:t>Reumann</a:t>
            </a:r>
            <a:r>
              <a:rPr lang="en-US" sz="2000" b="1" dirty="0" smtClean="0"/>
              <a:t>. 121 </a:t>
            </a:r>
            <a:endParaRPr lang="en-US" dirty="0"/>
          </a:p>
        </p:txBody>
      </p:sp>
      <p:sp>
        <p:nvSpPr>
          <p:cNvPr id="5" name="Text Placeholder 4"/>
          <p:cNvSpPr>
            <a:spLocks noGrp="1"/>
          </p:cNvSpPr>
          <p:nvPr>
            <p:ph type="body" idx="1"/>
          </p:nvPr>
        </p:nvSpPr>
        <p:spPr/>
        <p:txBody>
          <a:bodyPr>
            <a:normAutofit fontScale="70000" lnSpcReduction="20000"/>
          </a:bodyPr>
          <a:lstStyle/>
          <a:p>
            <a:pPr lvl="0" algn="ctr"/>
            <a:endParaRPr lang="en-US" dirty="0" smtClean="0"/>
          </a:p>
          <a:p>
            <a:pPr algn="ctr"/>
            <a:r>
              <a:rPr lang="en-US" dirty="0" smtClean="0"/>
              <a:t>Creation</a:t>
            </a:r>
            <a:endParaRPr lang="en-US" dirty="0"/>
          </a:p>
        </p:txBody>
      </p:sp>
      <p:sp>
        <p:nvSpPr>
          <p:cNvPr id="6" name="Content Placeholder 5"/>
          <p:cNvSpPr>
            <a:spLocks noGrp="1"/>
          </p:cNvSpPr>
          <p:nvPr>
            <p:ph sz="half" idx="2"/>
          </p:nvPr>
        </p:nvSpPr>
        <p:spPr/>
        <p:txBody>
          <a:bodyPr/>
          <a:lstStyle/>
          <a:p>
            <a:pPr>
              <a:buNone/>
            </a:pPr>
            <a:r>
              <a:rPr lang="en-US" dirty="0" smtClean="0"/>
              <a:t> There is a stewardship based on creation, justice, self-interest, creaturely concerns, self-love and involvement. This endeavor is part of receiving life and being human at it’s fullest.</a:t>
            </a:r>
          </a:p>
          <a:p>
            <a:endParaRPr lang="en-US" dirty="0"/>
          </a:p>
        </p:txBody>
      </p:sp>
      <p:sp>
        <p:nvSpPr>
          <p:cNvPr id="7" name="Text Placeholder 6"/>
          <p:cNvSpPr>
            <a:spLocks noGrp="1"/>
          </p:cNvSpPr>
          <p:nvPr>
            <p:ph type="body" sz="quarter" idx="3"/>
          </p:nvPr>
        </p:nvSpPr>
        <p:spPr/>
        <p:txBody>
          <a:bodyPr/>
          <a:lstStyle/>
          <a:p>
            <a:pPr algn="ctr"/>
            <a:r>
              <a:rPr lang="en-US" dirty="0" smtClean="0"/>
              <a:t>Redemption</a:t>
            </a:r>
            <a:endParaRPr lang="en-US" dirty="0"/>
          </a:p>
        </p:txBody>
      </p:sp>
      <p:sp>
        <p:nvSpPr>
          <p:cNvPr id="8" name="Content Placeholder 7"/>
          <p:cNvSpPr>
            <a:spLocks noGrp="1"/>
          </p:cNvSpPr>
          <p:nvPr>
            <p:ph sz="quarter" idx="4"/>
          </p:nvPr>
        </p:nvSpPr>
        <p:spPr/>
        <p:txBody>
          <a:bodyPr/>
          <a:lstStyle/>
          <a:p>
            <a:pPr>
              <a:buNone/>
            </a:pPr>
            <a:r>
              <a:rPr lang="en-US" b="1" dirty="0" smtClean="0"/>
              <a:t> </a:t>
            </a:r>
            <a:r>
              <a:rPr lang="en-US" dirty="0" smtClean="0"/>
              <a:t>There is a stewardship based on redemption, the gospel, God’s saving righteousness, our response, and love to God, in ecclesial community. This endeavor comes from having received the Life of God’s new age</a:t>
            </a:r>
            <a:r>
              <a:rPr lang="en-US" sz="2000"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dirty="0" smtClean="0"/>
              <a:t>Aristotle on Action</a:t>
            </a:r>
            <a:endParaRPr lang="en-US" sz="5400" b="1" dirty="0"/>
          </a:p>
        </p:txBody>
      </p:sp>
      <p:graphicFrame>
        <p:nvGraphicFramePr>
          <p:cNvPr id="4" name="Content Placeholder 3"/>
          <p:cNvGraphicFramePr>
            <a:graphicFrameLocks noGrp="1"/>
          </p:cNvGraphicFramePr>
          <p:nvPr>
            <p:ph idx="1"/>
          </p:nvPr>
        </p:nvGraphicFramePr>
        <p:xfrm>
          <a:off x="762000" y="1393357"/>
          <a:ext cx="7772400" cy="5348265"/>
        </p:xfrm>
        <a:graphic>
          <a:graphicData uri="http://schemas.openxmlformats.org/drawingml/2006/table">
            <a:tbl>
              <a:tblPr firstRow="1" bandRow="1">
                <a:tableStyleId>{5C22544A-7EE6-4342-B048-85BDC9FD1C3A}</a:tableStyleId>
              </a:tblPr>
              <a:tblGrid>
                <a:gridCol w="2590800"/>
                <a:gridCol w="2590800"/>
                <a:gridCol w="2590800"/>
              </a:tblGrid>
              <a:tr h="915101">
                <a:tc>
                  <a:txBody>
                    <a:bodyPr/>
                    <a:lstStyle/>
                    <a:p>
                      <a:pPr algn="ctr"/>
                      <a:r>
                        <a:rPr lang="en-US" sz="4000" dirty="0" smtClean="0"/>
                        <a:t>Subject</a:t>
                      </a:r>
                      <a:endParaRPr lang="en-US" sz="4000" dirty="0"/>
                    </a:p>
                  </a:txBody>
                  <a:tcPr/>
                </a:tc>
                <a:tc>
                  <a:txBody>
                    <a:bodyPr/>
                    <a:lstStyle/>
                    <a:p>
                      <a:pPr algn="ctr"/>
                      <a:r>
                        <a:rPr lang="en-US" sz="4000" dirty="0" smtClean="0"/>
                        <a:t>Discipline</a:t>
                      </a:r>
                      <a:endParaRPr lang="en-US" sz="4000" dirty="0"/>
                    </a:p>
                  </a:txBody>
                  <a:tcPr/>
                </a:tc>
                <a:tc>
                  <a:txBody>
                    <a:bodyPr/>
                    <a:lstStyle/>
                    <a:p>
                      <a:pPr algn="ctr"/>
                      <a:r>
                        <a:rPr lang="en-US" sz="2800" dirty="0" smtClean="0"/>
                        <a:t>Books by Aristotle</a:t>
                      </a:r>
                      <a:endParaRPr lang="en-US" sz="2800" dirty="0"/>
                    </a:p>
                  </a:txBody>
                  <a:tcPr/>
                </a:tc>
              </a:tr>
              <a:tr h="1081065">
                <a:tc>
                  <a:txBody>
                    <a:bodyPr/>
                    <a:lstStyle/>
                    <a:p>
                      <a:pPr algn="ctr"/>
                      <a:r>
                        <a:rPr lang="en-US" sz="2800" b="1" i="1" dirty="0" smtClean="0"/>
                        <a:t>Cosmos-</a:t>
                      </a:r>
                    </a:p>
                    <a:p>
                      <a:pPr algn="ctr"/>
                      <a:r>
                        <a:rPr lang="en-US" sz="1600" b="1" i="0" dirty="0" smtClean="0"/>
                        <a:t>The  ultimate order of things</a:t>
                      </a:r>
                      <a:endParaRPr lang="en-US" sz="1600" b="1" i="0" dirty="0"/>
                    </a:p>
                  </a:txBody>
                  <a:tcPr/>
                </a:tc>
                <a:tc>
                  <a:txBody>
                    <a:bodyPr/>
                    <a:lstStyle/>
                    <a:p>
                      <a:pPr algn="l"/>
                      <a:r>
                        <a:rPr lang="en-US" sz="2000" b="1" dirty="0" smtClean="0"/>
                        <a:t>Theology-</a:t>
                      </a:r>
                      <a:r>
                        <a:rPr lang="en-US" sz="2000" dirty="0" smtClean="0"/>
                        <a:t>God is the ultimate end to which everything is ordered </a:t>
                      </a:r>
                      <a:endParaRPr lang="en-US" sz="2000" dirty="0"/>
                    </a:p>
                  </a:txBody>
                  <a:tcPr/>
                </a:tc>
                <a:tc>
                  <a:txBody>
                    <a:bodyPr/>
                    <a:lstStyle/>
                    <a:p>
                      <a:pPr algn="l"/>
                      <a:endParaRPr lang="en-US" sz="1800" b="1" i="1" dirty="0" smtClean="0"/>
                    </a:p>
                    <a:p>
                      <a:pPr algn="l"/>
                      <a:r>
                        <a:rPr lang="en-US" sz="1800" b="1" i="1" dirty="0" smtClean="0"/>
                        <a:t>The Metaphysics </a:t>
                      </a:r>
                    </a:p>
                    <a:p>
                      <a:pPr algn="l"/>
                      <a:r>
                        <a:rPr lang="en-US" sz="1800" b="0" i="0" dirty="0" smtClean="0"/>
                        <a:t>Book lambda</a:t>
                      </a:r>
                      <a:endParaRPr lang="en-US" sz="1800" b="0" i="0" dirty="0"/>
                    </a:p>
                  </a:txBody>
                  <a:tcPr/>
                </a:tc>
              </a:tr>
              <a:tr h="797023">
                <a:tc>
                  <a:txBody>
                    <a:bodyPr/>
                    <a:lstStyle/>
                    <a:p>
                      <a:pPr algn="ctr"/>
                      <a:r>
                        <a:rPr lang="en-US" sz="2800" b="1" dirty="0" smtClean="0"/>
                        <a:t>City-State</a:t>
                      </a:r>
                    </a:p>
                    <a:p>
                      <a:pPr algn="ctr"/>
                      <a:r>
                        <a:rPr lang="en-US" sz="1400" b="1" i="0" dirty="0" smtClean="0"/>
                        <a:t>The </a:t>
                      </a:r>
                      <a:r>
                        <a:rPr lang="en-US" sz="1400" b="1" i="1" dirty="0" smtClean="0"/>
                        <a:t>cosmos </a:t>
                      </a:r>
                      <a:r>
                        <a:rPr lang="en-US" sz="1400" b="1" i="0" dirty="0" smtClean="0"/>
                        <a:t>frames the operation of the </a:t>
                      </a:r>
                      <a:r>
                        <a:rPr lang="en-US" sz="1400" b="1" i="1" dirty="0" smtClean="0"/>
                        <a:t>Polis</a:t>
                      </a:r>
                      <a:endParaRPr lang="en-US" sz="1400" b="1" i="1" dirty="0"/>
                    </a:p>
                  </a:txBody>
                  <a:tcPr/>
                </a:tc>
                <a:tc>
                  <a:txBody>
                    <a:bodyPr/>
                    <a:lstStyle/>
                    <a:p>
                      <a:endParaRPr lang="en-US" b="1" dirty="0" smtClean="0"/>
                    </a:p>
                    <a:p>
                      <a:r>
                        <a:rPr lang="en-US" b="1" dirty="0" smtClean="0"/>
                        <a:t>Politics (</a:t>
                      </a:r>
                      <a:r>
                        <a:rPr lang="en-US" b="1" i="1" dirty="0" err="1" smtClean="0"/>
                        <a:t>Politike</a:t>
                      </a:r>
                      <a:r>
                        <a:rPr lang="en-US" b="0" i="0" dirty="0" smtClean="0"/>
                        <a:t>)- the study of  the city-state</a:t>
                      </a:r>
                      <a:endParaRPr lang="en-US" b="1" dirty="0"/>
                    </a:p>
                  </a:txBody>
                  <a:tcPr/>
                </a:tc>
                <a:tc>
                  <a:txBody>
                    <a:bodyPr/>
                    <a:lstStyle/>
                    <a:p>
                      <a:endParaRPr lang="en-US" i="1" dirty="0" smtClean="0"/>
                    </a:p>
                    <a:p>
                      <a:r>
                        <a:rPr lang="en-US" i="1" dirty="0" smtClean="0"/>
                        <a:t>T</a:t>
                      </a:r>
                      <a:r>
                        <a:rPr lang="en-US" b="1" i="1" dirty="0" smtClean="0"/>
                        <a:t>he Politics</a:t>
                      </a:r>
                      <a:endParaRPr lang="en-US" b="1" i="1" dirty="0"/>
                    </a:p>
                  </a:txBody>
                  <a:tcPr/>
                </a:tc>
              </a:tr>
              <a:tr h="885582">
                <a:tc>
                  <a:txBody>
                    <a:bodyPr/>
                    <a:lstStyle/>
                    <a:p>
                      <a:pPr algn="ctr"/>
                      <a:r>
                        <a:rPr lang="en-US" sz="2800" b="1" dirty="0" smtClean="0"/>
                        <a:t>Household-</a:t>
                      </a:r>
                    </a:p>
                    <a:p>
                      <a:pPr algn="ctr"/>
                      <a:r>
                        <a:rPr lang="en-US" sz="1400" b="1" i="0" dirty="0" smtClean="0"/>
                        <a:t>The </a:t>
                      </a:r>
                      <a:r>
                        <a:rPr lang="en-US" sz="1400" b="1" i="1" dirty="0" err="1" smtClean="0"/>
                        <a:t>Oikos</a:t>
                      </a:r>
                      <a:r>
                        <a:rPr lang="en-US" sz="1400" b="1" i="0" dirty="0" smtClean="0"/>
                        <a:t> is a part of the </a:t>
                      </a:r>
                      <a:r>
                        <a:rPr lang="en-US" sz="1400" b="1" i="1" dirty="0" smtClean="0"/>
                        <a:t>Polis</a:t>
                      </a:r>
                      <a:endParaRPr lang="en-US" sz="1400" b="1" i="1" dirty="0"/>
                    </a:p>
                  </a:txBody>
                  <a:tcPr/>
                </a:tc>
                <a:tc>
                  <a:txBody>
                    <a:bodyPr/>
                    <a:lstStyle/>
                    <a:p>
                      <a:r>
                        <a:rPr lang="en-US" dirty="0" smtClean="0"/>
                        <a:t>Economics (</a:t>
                      </a:r>
                      <a:r>
                        <a:rPr lang="en-US" b="1" i="1" dirty="0" err="1" smtClean="0"/>
                        <a:t>oikonomike</a:t>
                      </a:r>
                      <a:r>
                        <a:rPr lang="en-US" b="0" i="0" dirty="0" smtClean="0"/>
                        <a:t>) the art of</a:t>
                      </a:r>
                      <a:r>
                        <a:rPr lang="en-US" b="0" i="0" baseline="0" dirty="0" smtClean="0"/>
                        <a:t> household management</a:t>
                      </a:r>
                      <a:endParaRPr lang="en-US" dirty="0"/>
                    </a:p>
                  </a:txBody>
                  <a:tcPr/>
                </a:tc>
                <a:tc>
                  <a:txBody>
                    <a:bodyPr/>
                    <a:lstStyle/>
                    <a:p>
                      <a:r>
                        <a:rPr lang="en-US" b="1" i="1" dirty="0" smtClean="0"/>
                        <a:t>The Politics</a:t>
                      </a:r>
                    </a:p>
                    <a:p>
                      <a:endParaRPr lang="en-US" b="1" i="1" dirty="0" smtClean="0"/>
                    </a:p>
                    <a:p>
                      <a:r>
                        <a:rPr lang="en-US" b="1" i="1" dirty="0" smtClean="0"/>
                        <a:t>The Economics</a:t>
                      </a:r>
                      <a:endParaRPr lang="en-US" b="1" i="1" dirty="0"/>
                    </a:p>
                  </a:txBody>
                  <a:tcPr/>
                </a:tc>
              </a:tr>
              <a:tr h="1416931">
                <a:tc>
                  <a:txBody>
                    <a:bodyPr/>
                    <a:lstStyle/>
                    <a:p>
                      <a:pPr algn="ctr"/>
                      <a:r>
                        <a:rPr lang="en-US" sz="2800" b="1" baseline="0" dirty="0" smtClean="0"/>
                        <a:t>Individual Man-</a:t>
                      </a:r>
                    </a:p>
                    <a:p>
                      <a:pPr algn="ctr"/>
                      <a:r>
                        <a:rPr lang="en-US" sz="1800" b="1" i="0" dirty="0" smtClean="0"/>
                        <a:t>Oriented towards marriage, the </a:t>
                      </a:r>
                      <a:r>
                        <a:rPr lang="en-US" sz="1800" b="1" i="0" dirty="0" err="1" smtClean="0"/>
                        <a:t>O</a:t>
                      </a:r>
                      <a:r>
                        <a:rPr lang="en-US" sz="1800" b="1" i="1" dirty="0" err="1" smtClean="0"/>
                        <a:t>ikos</a:t>
                      </a:r>
                      <a:r>
                        <a:rPr lang="en-US" sz="1800" b="1" i="0" dirty="0" smtClean="0"/>
                        <a:t> and the </a:t>
                      </a:r>
                      <a:r>
                        <a:rPr lang="en-US" sz="1800" b="1" i="0" baseline="0" dirty="0" smtClean="0"/>
                        <a:t> </a:t>
                      </a:r>
                      <a:r>
                        <a:rPr lang="en-US" sz="1800" b="1" i="1" baseline="0" dirty="0" smtClean="0"/>
                        <a:t>P</a:t>
                      </a:r>
                      <a:r>
                        <a:rPr lang="en-US" sz="1800" b="1" i="1" dirty="0" smtClean="0"/>
                        <a:t>olis</a:t>
                      </a:r>
                      <a:endParaRPr lang="en-US" sz="1800" b="1" i="0" dirty="0"/>
                    </a:p>
                  </a:txBody>
                  <a:tcPr/>
                </a:tc>
                <a:tc>
                  <a:txBody>
                    <a:bodyPr/>
                    <a:lstStyle/>
                    <a:p>
                      <a:endParaRPr lang="en-US" dirty="0" smtClean="0"/>
                    </a:p>
                    <a:p>
                      <a:r>
                        <a:rPr lang="en-US" dirty="0" smtClean="0"/>
                        <a:t>Ethics (</a:t>
                      </a:r>
                      <a:r>
                        <a:rPr lang="en-US" b="1" i="1" dirty="0" err="1" smtClean="0"/>
                        <a:t>ethika</a:t>
                      </a:r>
                      <a:r>
                        <a:rPr lang="en-US" b="0" i="0" dirty="0" smtClean="0"/>
                        <a:t>) is  the science of character</a:t>
                      </a:r>
                      <a:endParaRPr lang="en-US" dirty="0"/>
                    </a:p>
                  </a:txBody>
                  <a:tcPr/>
                </a:tc>
                <a:tc>
                  <a:txBody>
                    <a:bodyPr/>
                    <a:lstStyle/>
                    <a:p>
                      <a:r>
                        <a:rPr lang="en-US" b="1" i="1" dirty="0" smtClean="0"/>
                        <a:t>The </a:t>
                      </a:r>
                      <a:r>
                        <a:rPr lang="en-US" b="1" i="1" dirty="0" err="1" smtClean="0"/>
                        <a:t>Nicomachean</a:t>
                      </a:r>
                      <a:r>
                        <a:rPr lang="en-US" b="1" i="1" dirty="0" smtClean="0"/>
                        <a:t> Ethics</a:t>
                      </a:r>
                    </a:p>
                    <a:p>
                      <a:endParaRPr lang="en-US" b="1" i="1" dirty="0" smtClean="0"/>
                    </a:p>
                    <a:p>
                      <a:r>
                        <a:rPr lang="en-US" b="1" i="1" dirty="0" smtClean="0"/>
                        <a:t>The </a:t>
                      </a:r>
                      <a:r>
                        <a:rPr lang="en-US" b="1" i="1" dirty="0" err="1" smtClean="0"/>
                        <a:t>Eudomean</a:t>
                      </a:r>
                      <a:r>
                        <a:rPr lang="en-US" b="1" i="1" dirty="0" smtClean="0"/>
                        <a:t> Ethics</a:t>
                      </a:r>
                    </a:p>
                    <a:p>
                      <a:endParaRPr lang="en-US" b="1" i="1" dirty="0" smtClean="0"/>
                    </a:p>
                    <a:p>
                      <a:r>
                        <a:rPr lang="en-US" b="1" i="1" dirty="0" smtClean="0"/>
                        <a:t>The Magna </a:t>
                      </a:r>
                      <a:r>
                        <a:rPr lang="en-US" b="1" i="1" dirty="0" err="1" smtClean="0"/>
                        <a:t>Moralia</a:t>
                      </a:r>
                      <a:endParaRPr lang="en-US" b="1" i="1"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dirty="0" smtClean="0"/>
              <a:t>Aristotle on Action</a:t>
            </a:r>
            <a:endParaRPr lang="en-US" sz="5400"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Teleological Ethics:</a:t>
            </a:r>
            <a:br>
              <a:rPr lang="en-US" b="1" dirty="0" smtClean="0"/>
            </a:br>
            <a:r>
              <a:rPr lang="en-US" b="1" dirty="0" smtClean="0"/>
              <a:t>Aristotle and Virtue Ethics</a:t>
            </a:r>
            <a:endParaRPr lang="en-US" dirty="0"/>
          </a:p>
        </p:txBody>
      </p:sp>
      <p:sp>
        <p:nvSpPr>
          <p:cNvPr id="4" name="Text Placeholder 3"/>
          <p:cNvSpPr>
            <a:spLocks noGrp="1"/>
          </p:cNvSpPr>
          <p:nvPr>
            <p:ph type="body" idx="1"/>
          </p:nvPr>
        </p:nvSpPr>
        <p:spPr/>
        <p:txBody>
          <a:bodyPr/>
          <a:lstStyle/>
          <a:p>
            <a:pPr algn="ctr"/>
            <a:r>
              <a:rPr lang="en-US" dirty="0" smtClean="0"/>
              <a:t>Moral Virtues</a:t>
            </a:r>
            <a:endParaRPr lang="en-US" dirty="0"/>
          </a:p>
        </p:txBody>
      </p:sp>
      <p:sp>
        <p:nvSpPr>
          <p:cNvPr id="6" name="Text Placeholder 5"/>
          <p:cNvSpPr>
            <a:spLocks noGrp="1"/>
          </p:cNvSpPr>
          <p:nvPr>
            <p:ph type="body" sz="half" idx="3"/>
          </p:nvPr>
        </p:nvSpPr>
        <p:spPr/>
        <p:txBody>
          <a:bodyPr/>
          <a:lstStyle/>
          <a:p>
            <a:pPr algn="ctr"/>
            <a:r>
              <a:rPr lang="en-US" dirty="0" smtClean="0"/>
              <a:t>Intellectual Virtues</a:t>
            </a:r>
            <a:endParaRPr lang="en-US" dirty="0"/>
          </a:p>
        </p:txBody>
      </p:sp>
      <p:sp>
        <p:nvSpPr>
          <p:cNvPr id="5" name="Content Placeholder 4"/>
          <p:cNvSpPr>
            <a:spLocks noGrp="1"/>
          </p:cNvSpPr>
          <p:nvPr>
            <p:ph sz="quarter" idx="2"/>
          </p:nvPr>
        </p:nvSpPr>
        <p:spPr/>
        <p:txBody>
          <a:bodyPr/>
          <a:lstStyle/>
          <a:p>
            <a:pPr lvl="1"/>
            <a:r>
              <a:rPr lang="en-US" b="1" dirty="0" smtClean="0"/>
              <a:t>Justice</a:t>
            </a:r>
            <a:r>
              <a:rPr lang="en-US" dirty="0" smtClean="0"/>
              <a:t> (makes sure that all men get what is due to them. All men need an extra helping of this virtue)</a:t>
            </a:r>
          </a:p>
          <a:p>
            <a:pPr lvl="1"/>
            <a:r>
              <a:rPr lang="en-US" b="1" dirty="0" smtClean="0"/>
              <a:t>Practical Wisdom </a:t>
            </a:r>
            <a:r>
              <a:rPr lang="en-US" dirty="0" smtClean="0"/>
              <a:t>(the ability to judge properly)</a:t>
            </a:r>
          </a:p>
          <a:p>
            <a:pPr lvl="1"/>
            <a:r>
              <a:rPr lang="en-US" b="1" dirty="0" smtClean="0"/>
              <a:t>Courage </a:t>
            </a:r>
            <a:r>
              <a:rPr lang="en-US" dirty="0" smtClean="0"/>
              <a:t>(the ability to act rightly in spite of danger)</a:t>
            </a:r>
          </a:p>
          <a:p>
            <a:pPr lvl="1"/>
            <a:r>
              <a:rPr lang="en-US" b="1" dirty="0" smtClean="0"/>
              <a:t>Temperance </a:t>
            </a:r>
            <a:r>
              <a:rPr lang="en-US" dirty="0" smtClean="0"/>
              <a:t>(self control)</a:t>
            </a:r>
          </a:p>
          <a:p>
            <a:endParaRPr lang="en-US" dirty="0"/>
          </a:p>
        </p:txBody>
      </p:sp>
      <p:sp>
        <p:nvSpPr>
          <p:cNvPr id="7" name="Content Placeholder 6"/>
          <p:cNvSpPr>
            <a:spLocks noGrp="1"/>
          </p:cNvSpPr>
          <p:nvPr>
            <p:ph sz="quarter" idx="4"/>
          </p:nvPr>
        </p:nvSpPr>
        <p:spPr/>
        <p:txBody>
          <a:bodyPr>
            <a:normAutofit fontScale="32500" lnSpcReduction="20000"/>
          </a:bodyPr>
          <a:lstStyle/>
          <a:p>
            <a:endParaRPr lang="en-US" b="1" dirty="0" smtClean="0"/>
          </a:p>
          <a:p>
            <a:r>
              <a:rPr lang="en-US" sz="5500" b="1" dirty="0" smtClean="0"/>
              <a:t>Theoretical</a:t>
            </a:r>
            <a:r>
              <a:rPr lang="en-US" sz="5500" dirty="0" smtClean="0"/>
              <a:t> </a:t>
            </a:r>
          </a:p>
          <a:p>
            <a:pPr lvl="1"/>
            <a:r>
              <a:rPr lang="en-US" sz="4300" dirty="0" smtClean="0">
                <a:solidFill>
                  <a:schemeClr val="tx1">
                    <a:lumMod val="95000"/>
                    <a:lumOff val="5000"/>
                  </a:schemeClr>
                </a:solidFill>
              </a:rPr>
              <a:t>Speculative wisdom. </a:t>
            </a:r>
          </a:p>
          <a:p>
            <a:pPr lvl="1"/>
            <a:r>
              <a:rPr lang="en-US" sz="4300" dirty="0" smtClean="0">
                <a:solidFill>
                  <a:schemeClr val="tx1">
                    <a:lumMod val="95000"/>
                    <a:lumOff val="5000"/>
                  </a:schemeClr>
                </a:solidFill>
              </a:rPr>
              <a:t>Scientific knowledge, empirical knowledge. </a:t>
            </a:r>
          </a:p>
          <a:p>
            <a:r>
              <a:rPr lang="en-US" sz="5500" b="1" dirty="0" smtClean="0">
                <a:solidFill>
                  <a:schemeClr val="tx1">
                    <a:lumMod val="95000"/>
                    <a:lumOff val="5000"/>
                  </a:schemeClr>
                </a:solidFill>
              </a:rPr>
              <a:t>Practical</a:t>
            </a:r>
            <a:r>
              <a:rPr lang="en-US" sz="5500" dirty="0" smtClean="0">
                <a:solidFill>
                  <a:schemeClr val="tx1">
                    <a:lumMod val="95000"/>
                    <a:lumOff val="5000"/>
                  </a:schemeClr>
                </a:solidFill>
              </a:rPr>
              <a:t> </a:t>
            </a:r>
          </a:p>
          <a:p>
            <a:pPr lvl="1"/>
            <a:r>
              <a:rPr lang="en-US" sz="4300" dirty="0" smtClean="0">
                <a:solidFill>
                  <a:schemeClr val="tx1">
                    <a:lumMod val="95000"/>
                    <a:lumOff val="5000"/>
                  </a:schemeClr>
                </a:solidFill>
              </a:rPr>
              <a:t>Practical wisdom/prudence. </a:t>
            </a:r>
          </a:p>
          <a:p>
            <a:r>
              <a:rPr lang="en-US" sz="5500" b="1" dirty="0" smtClean="0">
                <a:solidFill>
                  <a:schemeClr val="tx1">
                    <a:lumMod val="95000"/>
                    <a:lumOff val="5000"/>
                  </a:schemeClr>
                </a:solidFill>
              </a:rPr>
              <a:t>Productive</a:t>
            </a:r>
            <a:r>
              <a:rPr lang="en-US" sz="5500" dirty="0" smtClean="0">
                <a:solidFill>
                  <a:schemeClr val="tx1">
                    <a:lumMod val="95000"/>
                    <a:lumOff val="5000"/>
                  </a:schemeClr>
                </a:solidFill>
              </a:rPr>
              <a:t> </a:t>
            </a:r>
          </a:p>
          <a:p>
            <a:pPr lvl="1"/>
            <a:r>
              <a:rPr lang="en-US" sz="4300" dirty="0" smtClean="0">
                <a:solidFill>
                  <a:schemeClr val="tx1">
                    <a:lumMod val="95000"/>
                    <a:lumOff val="5000"/>
                  </a:schemeClr>
                </a:solidFill>
              </a:rPr>
              <a:t>Craft knowledge, art, skill. </a:t>
            </a:r>
          </a:p>
          <a:p>
            <a:r>
              <a:rPr lang="en-US" sz="5500" b="1" dirty="0" smtClean="0">
                <a:solidFill>
                  <a:schemeClr val="tx1">
                    <a:lumMod val="95000"/>
                    <a:lumOff val="5000"/>
                  </a:schemeClr>
                </a:solidFill>
              </a:rPr>
              <a:t>Subjacent intellectual virtues </a:t>
            </a:r>
            <a:endParaRPr lang="en-US" sz="4300" dirty="0" smtClean="0">
              <a:solidFill>
                <a:schemeClr val="tx1">
                  <a:lumMod val="95000"/>
                  <a:lumOff val="5000"/>
                </a:schemeClr>
              </a:solidFill>
            </a:endParaRPr>
          </a:p>
          <a:p>
            <a:r>
              <a:rPr lang="en-US" sz="4300" dirty="0" smtClean="0">
                <a:solidFill>
                  <a:schemeClr val="tx1">
                    <a:lumMod val="95000"/>
                    <a:lumOff val="5000"/>
                  </a:schemeClr>
                </a:solidFill>
              </a:rPr>
              <a:t>Deliberating well, deliberative excellence; thinking properly about the right end. </a:t>
            </a:r>
          </a:p>
          <a:p>
            <a:r>
              <a:rPr lang="en-US" sz="4300" dirty="0" smtClean="0">
                <a:solidFill>
                  <a:schemeClr val="tx1">
                    <a:lumMod val="95000"/>
                    <a:lumOff val="5000"/>
                  </a:schemeClr>
                </a:solidFill>
              </a:rPr>
              <a:t>Understanding, sagacity, astuteness, </a:t>
            </a:r>
          </a:p>
          <a:p>
            <a:r>
              <a:rPr lang="en-US" sz="4300" i="1" dirty="0" smtClean="0">
                <a:solidFill>
                  <a:schemeClr val="tx1">
                    <a:lumMod val="95000"/>
                    <a:lumOff val="5000"/>
                  </a:schemeClr>
                </a:solidFill>
              </a:rPr>
              <a:t>C</a:t>
            </a:r>
            <a:r>
              <a:rPr lang="en-US" sz="4300" dirty="0" smtClean="0">
                <a:solidFill>
                  <a:schemeClr val="tx1">
                    <a:lumMod val="95000"/>
                    <a:lumOff val="5000"/>
                  </a:schemeClr>
                </a:solidFill>
              </a:rPr>
              <a:t>leverness; the ability to carry out actions so as to achieve a goal. </a:t>
            </a:r>
          </a:p>
          <a:p>
            <a:endParaRPr lang="en-US" sz="3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dirty="0" smtClean="0"/>
              <a:t>Aristotle on Action</a:t>
            </a:r>
            <a:endParaRPr lang="en-US" sz="5400"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dirty="0" smtClean="0"/>
              <a:t>Levels of Society</a:t>
            </a:r>
            <a:endParaRPr lang="en-US" sz="5400" b="1" dirty="0"/>
          </a:p>
        </p:txBody>
      </p:sp>
      <p:graphicFrame>
        <p:nvGraphicFramePr>
          <p:cNvPr id="4" name="Content Placeholder 3"/>
          <p:cNvGraphicFramePr>
            <a:graphicFrameLocks noGrp="1"/>
          </p:cNvGraphicFramePr>
          <p:nvPr>
            <p:ph idx="1"/>
          </p:nvPr>
        </p:nvGraphicFramePr>
        <p:xfrm>
          <a:off x="914400" y="1784350"/>
          <a:ext cx="7772400" cy="4616452"/>
        </p:xfrm>
        <a:graphic>
          <a:graphicData uri="http://schemas.openxmlformats.org/drawingml/2006/table">
            <a:tbl>
              <a:tblPr firstRow="1" bandRow="1">
                <a:tableStyleId>{5C22544A-7EE6-4342-B048-85BDC9FD1C3A}</a:tableStyleId>
              </a:tblPr>
              <a:tblGrid>
                <a:gridCol w="2590800"/>
                <a:gridCol w="5181600"/>
              </a:tblGrid>
              <a:tr h="1154113">
                <a:tc>
                  <a:txBody>
                    <a:bodyPr/>
                    <a:lstStyle/>
                    <a:p>
                      <a:pPr algn="ctr"/>
                      <a:r>
                        <a:rPr lang="en-US" sz="3600" dirty="0" smtClean="0"/>
                        <a:t>Community</a:t>
                      </a:r>
                      <a:endParaRPr lang="en-US" sz="3600" dirty="0"/>
                    </a:p>
                  </a:txBody>
                  <a:tcPr/>
                </a:tc>
                <a:tc>
                  <a:txBody>
                    <a:bodyPr/>
                    <a:lstStyle/>
                    <a:p>
                      <a:pPr algn="ctr"/>
                      <a:r>
                        <a:rPr lang="en-US" sz="3600" dirty="0" smtClean="0"/>
                        <a:t>Explanation</a:t>
                      </a:r>
                      <a:endParaRPr lang="en-US" sz="3600" dirty="0"/>
                    </a:p>
                  </a:txBody>
                  <a:tcPr/>
                </a:tc>
              </a:tr>
              <a:tr h="1154113">
                <a:tc>
                  <a:txBody>
                    <a:bodyPr/>
                    <a:lstStyle/>
                    <a:p>
                      <a:pPr algn="ctr"/>
                      <a:r>
                        <a:rPr lang="en-US" sz="3600" b="1" dirty="0" smtClean="0"/>
                        <a:t>City-State</a:t>
                      </a:r>
                      <a:endParaRPr lang="en-US" sz="3600" b="1" dirty="0"/>
                    </a:p>
                  </a:txBody>
                  <a:tcPr/>
                </a:tc>
                <a:tc>
                  <a:txBody>
                    <a:bodyPr/>
                    <a:lstStyle/>
                    <a:p>
                      <a:r>
                        <a:rPr lang="en-US" b="1" i="1" dirty="0" smtClean="0"/>
                        <a:t>Polis </a:t>
                      </a:r>
                      <a:r>
                        <a:rPr lang="en-US" b="0" i="0" dirty="0" smtClean="0"/>
                        <a:t>is the most complete or perfect type of  natural community. This type of community achieves autarky and exists  for the sake of the good life..</a:t>
                      </a:r>
                      <a:endParaRPr lang="en-US" b="1" i="1" dirty="0"/>
                    </a:p>
                  </a:txBody>
                  <a:tcPr/>
                </a:tc>
              </a:tr>
              <a:tr h="1154113">
                <a:tc>
                  <a:txBody>
                    <a:bodyPr/>
                    <a:lstStyle/>
                    <a:p>
                      <a:pPr algn="ctr"/>
                      <a:r>
                        <a:rPr lang="en-US" sz="3600" b="1" dirty="0" smtClean="0"/>
                        <a:t>Village</a:t>
                      </a:r>
                      <a:endParaRPr lang="en-US" sz="3600" b="1" dirty="0"/>
                    </a:p>
                  </a:txBody>
                  <a:tcPr/>
                </a:tc>
                <a:tc>
                  <a:txBody>
                    <a:bodyPr/>
                    <a:lstStyle/>
                    <a:p>
                      <a:r>
                        <a:rPr lang="en-US" b="1" i="1" dirty="0" err="1" smtClean="0"/>
                        <a:t>Kome</a:t>
                      </a:r>
                      <a:r>
                        <a:rPr lang="en-US" b="1" i="1" dirty="0" smtClean="0"/>
                        <a:t> </a:t>
                      </a:r>
                      <a:r>
                        <a:rPr lang="en-US" b="0" i="0" dirty="0" smtClean="0"/>
                        <a:t>is a natural association of households existing for the fulfillment of economic needs</a:t>
                      </a:r>
                      <a:r>
                        <a:rPr lang="en-US" b="0" i="0" baseline="0" dirty="0" smtClean="0"/>
                        <a:t> and for protection against animals and hostile people.</a:t>
                      </a:r>
                      <a:endParaRPr lang="en-US" b="1" i="1" dirty="0"/>
                    </a:p>
                  </a:txBody>
                  <a:tcPr/>
                </a:tc>
              </a:tr>
              <a:tr h="1154113">
                <a:tc>
                  <a:txBody>
                    <a:bodyPr/>
                    <a:lstStyle/>
                    <a:p>
                      <a:pPr algn="ctr"/>
                      <a:r>
                        <a:rPr lang="en-US" sz="3600" b="1" dirty="0" smtClean="0"/>
                        <a:t>Household</a:t>
                      </a:r>
                      <a:endParaRPr lang="en-US" sz="3600" b="1" dirty="0"/>
                    </a:p>
                  </a:txBody>
                  <a:tcPr/>
                </a:tc>
                <a:tc>
                  <a:txBody>
                    <a:bodyPr/>
                    <a:lstStyle/>
                    <a:p>
                      <a:r>
                        <a:rPr lang="en-US" b="1" i="1" dirty="0" err="1" smtClean="0"/>
                        <a:t>Oikos</a:t>
                      </a:r>
                      <a:r>
                        <a:rPr lang="en-US" b="0" i="0" dirty="0" smtClean="0"/>
                        <a:t> is the most basic  of the natural social units.</a:t>
                      </a:r>
                      <a:endParaRPr lang="en-US" b="1" i="1"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dirty="0" smtClean="0"/>
              <a:t>City-State and  Households</a:t>
            </a:r>
            <a:endParaRPr lang="en-US" sz="5400" b="1" dirty="0"/>
          </a:p>
        </p:txBody>
      </p:sp>
      <p:graphicFrame>
        <p:nvGraphicFramePr>
          <p:cNvPr id="5" name="Content Placeholder 4"/>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smtClean="0"/>
              <a:t>Aristotle’s </a:t>
            </a:r>
            <a:r>
              <a:rPr lang="en-US" sz="4400" b="1" i="1" dirty="0" smtClean="0"/>
              <a:t>Politics</a:t>
            </a:r>
            <a:r>
              <a:rPr lang="en-US" sz="4400" b="1" dirty="0" smtClean="0"/>
              <a:t>, Book 1</a:t>
            </a:r>
            <a:endParaRPr lang="en-US" sz="4400" b="1" dirty="0"/>
          </a:p>
        </p:txBody>
      </p:sp>
      <p:sp>
        <p:nvSpPr>
          <p:cNvPr id="3" name="Content Placeholder 2"/>
          <p:cNvSpPr>
            <a:spLocks noGrp="1"/>
          </p:cNvSpPr>
          <p:nvPr>
            <p:ph idx="1"/>
          </p:nvPr>
        </p:nvSpPr>
        <p:spPr/>
        <p:txBody>
          <a:bodyPr/>
          <a:lstStyle/>
          <a:p>
            <a:r>
              <a:rPr lang="en-US" dirty="0" smtClean="0"/>
              <a:t>Man is a </a:t>
            </a:r>
            <a:r>
              <a:rPr lang="en-US" b="1" i="1" dirty="0" err="1" smtClean="0"/>
              <a:t>zoion</a:t>
            </a:r>
            <a:r>
              <a:rPr lang="en-US" b="1" i="1" dirty="0" smtClean="0"/>
              <a:t> </a:t>
            </a:r>
            <a:r>
              <a:rPr lang="en-US" b="1" i="1" dirty="0" err="1" smtClean="0"/>
              <a:t>sunduastikon</a:t>
            </a:r>
            <a:r>
              <a:rPr lang="en-US" dirty="0" smtClean="0"/>
              <a:t>- a pairing or wedded creature</a:t>
            </a:r>
          </a:p>
          <a:p>
            <a:r>
              <a:rPr lang="en-US" dirty="0" smtClean="0"/>
              <a:t>Man is a </a:t>
            </a:r>
            <a:r>
              <a:rPr lang="en-US" b="1" i="1" dirty="0" err="1" smtClean="0"/>
              <a:t>zoion</a:t>
            </a:r>
            <a:r>
              <a:rPr lang="en-US" b="1" i="1" dirty="0" smtClean="0"/>
              <a:t> </a:t>
            </a:r>
            <a:r>
              <a:rPr lang="en-US" b="1" i="1" dirty="0" err="1" smtClean="0"/>
              <a:t>oikonomikon</a:t>
            </a:r>
            <a:r>
              <a:rPr lang="en-US" dirty="0" smtClean="0"/>
              <a:t>- a household creature</a:t>
            </a:r>
          </a:p>
          <a:p>
            <a:r>
              <a:rPr lang="en-US" dirty="0" smtClean="0"/>
              <a:t>Man is a </a:t>
            </a:r>
            <a:r>
              <a:rPr lang="en-US" b="1" i="1" dirty="0" err="1" smtClean="0"/>
              <a:t>zoin</a:t>
            </a:r>
            <a:r>
              <a:rPr lang="en-US" b="1" i="1" dirty="0" smtClean="0"/>
              <a:t> </a:t>
            </a:r>
            <a:r>
              <a:rPr lang="en-US" b="1" i="1" dirty="0" err="1" smtClean="0"/>
              <a:t>politikon</a:t>
            </a:r>
            <a:r>
              <a:rPr lang="en-US" b="1" i="1" dirty="0" smtClean="0"/>
              <a:t>- </a:t>
            </a:r>
            <a:r>
              <a:rPr lang="en-US" dirty="0" smtClean="0"/>
              <a:t>a political or city- dwelling creature</a:t>
            </a:r>
          </a:p>
          <a:p>
            <a:r>
              <a:rPr lang="en-US" dirty="0" smtClean="0"/>
              <a:t>Household management (</a:t>
            </a:r>
            <a:r>
              <a:rPr lang="en-US" b="1" i="1" dirty="0" err="1" smtClean="0"/>
              <a:t>oikonomike</a:t>
            </a:r>
            <a:r>
              <a:rPr lang="en-US" b="1" i="1" dirty="0" smtClean="0"/>
              <a:t>)</a:t>
            </a:r>
            <a:r>
              <a:rPr lang="en-US" dirty="0" smtClean="0"/>
              <a:t> does not exist among animals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4494</TotalTime>
  <Words>1056</Words>
  <Application>Microsoft Office PowerPoint</Application>
  <PresentationFormat>On-screen Show (4:3)</PresentationFormat>
  <Paragraphs>164</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Metro</vt:lpstr>
      <vt:lpstr>Craig Vincent Mitchell, PhD Associate Professor of Christian Ethics Southwestern Baptist Theological Seminary</vt:lpstr>
      <vt:lpstr>Aristotle’s Ideas</vt:lpstr>
      <vt:lpstr>Aristotle on Action</vt:lpstr>
      <vt:lpstr>Aristotle on Action</vt:lpstr>
      <vt:lpstr>Teleological Ethics: Aristotle and Virtue Ethics</vt:lpstr>
      <vt:lpstr>Aristotle on Action</vt:lpstr>
      <vt:lpstr>Levels of Society</vt:lpstr>
      <vt:lpstr>City-State and  Households</vt:lpstr>
      <vt:lpstr>Aristotle’s Politics, Book 1</vt:lpstr>
      <vt:lpstr>Principles of Household Relationships </vt:lpstr>
      <vt:lpstr>Household Community (Koinonia)</vt:lpstr>
      <vt:lpstr>Household Structure</vt:lpstr>
      <vt:lpstr>The Household (Oikos)</vt:lpstr>
      <vt:lpstr>Household Labor Structure</vt:lpstr>
      <vt:lpstr>The Household (Oikos)</vt:lpstr>
      <vt:lpstr>Households vs Markets</vt:lpstr>
      <vt:lpstr>Households vs Markets</vt:lpstr>
      <vt:lpstr>Oikonomia- Divine Economy</vt:lpstr>
      <vt:lpstr>Oikonomia- Divine Economy</vt:lpstr>
      <vt:lpstr>Oikonomia- Divine Economy</vt:lpstr>
      <vt:lpstr>Oikonomia- Divine Economy Reumann. 121 </vt:lpstr>
    </vt:vector>
  </TitlesOfParts>
  <Company>SWBTS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Craig Vincent Mitchell, PhD Associate Professor of Christian Ethics Southwestern Baptist Theological Seminary</dc:title>
  <dc:creator>cmitchell</dc:creator>
  <cp:lastModifiedBy>cmitchell</cp:lastModifiedBy>
  <cp:revision>426</cp:revision>
  <dcterms:created xsi:type="dcterms:W3CDTF">2012-06-21T14:43:40Z</dcterms:created>
  <dcterms:modified xsi:type="dcterms:W3CDTF">2012-06-27T17:11:30Z</dcterms:modified>
</cp:coreProperties>
</file>