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docProps/custom.xml" ContentType="application/vnd.openxmlformats-officedocument.custom-properties+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Default Extension="gif" ContentType="image/gif"/>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305" r:id="rId4"/>
    <p:sldId id="308" r:id="rId5"/>
    <p:sldId id="309" r:id="rId6"/>
    <p:sldId id="310" r:id="rId7"/>
    <p:sldId id="307" r:id="rId8"/>
    <p:sldId id="258" r:id="rId9"/>
    <p:sldId id="295" r:id="rId10"/>
    <p:sldId id="302" r:id="rId11"/>
    <p:sldId id="303" r:id="rId12"/>
    <p:sldId id="296" r:id="rId13"/>
    <p:sldId id="297" r:id="rId14"/>
    <p:sldId id="304" r:id="rId15"/>
    <p:sldId id="306" r:id="rId16"/>
    <p:sldId id="262" r:id="rId17"/>
    <p:sldId id="259" r:id="rId18"/>
    <p:sldId id="273" r:id="rId19"/>
    <p:sldId id="274" r:id="rId20"/>
    <p:sldId id="275" r:id="rId21"/>
    <p:sldId id="300" r:id="rId22"/>
    <p:sldId id="276" r:id="rId23"/>
    <p:sldId id="301" r:id="rId24"/>
    <p:sldId id="277" r:id="rId25"/>
    <p:sldId id="260" r:id="rId26"/>
    <p:sldId id="281" r:id="rId27"/>
    <p:sldId id="282" r:id="rId28"/>
    <p:sldId id="299" r:id="rId29"/>
    <p:sldId id="298" r:id="rId30"/>
    <p:sldId id="283" r:id="rId31"/>
    <p:sldId id="278" r:id="rId32"/>
    <p:sldId id="279" r:id="rId33"/>
    <p:sldId id="280" r:id="rId34"/>
    <p:sldId id="261" r:id="rId35"/>
    <p:sldId id="284" r:id="rId36"/>
    <p:sldId id="285" r:id="rId37"/>
    <p:sldId id="286" r:id="rId38"/>
    <p:sldId id="287" r:id="rId39"/>
    <p:sldId id="288" r:id="rId40"/>
    <p:sldId id="263" r:id="rId41"/>
    <p:sldId id="289" r:id="rId42"/>
    <p:sldId id="264" r:id="rId43"/>
    <p:sldId id="265" r:id="rId44"/>
    <p:sldId id="290" r:id="rId45"/>
    <p:sldId id="266" r:id="rId46"/>
    <p:sldId id="291" r:id="rId47"/>
    <p:sldId id="292" r:id="rId48"/>
    <p:sldId id="293" r:id="rId49"/>
    <p:sldId id="267" r:id="rId50"/>
    <p:sldId id="294" r:id="rId51"/>
    <p:sldId id="26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47" d="100"/>
          <a:sy n="47" d="100"/>
        </p:scale>
        <p:origin x="-1024"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0" d="100"/>
          <a:sy n="60" d="100"/>
        </p:scale>
        <p:origin x="-2490"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A1EE72-A9C3-47A3-B03D-9027B5D791A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0BDFF46-89A1-4608-9C0C-EF4AD57FA409}">
      <dgm:prSet phldrT="[Text]"/>
      <dgm:spPr/>
      <dgm:t>
        <a:bodyPr/>
        <a:lstStyle/>
        <a:p>
          <a:r>
            <a:rPr lang="en-US" dirty="0" smtClean="0"/>
            <a:t>Market Failure</a:t>
          </a:r>
          <a:endParaRPr lang="en-US" dirty="0"/>
        </a:p>
      </dgm:t>
    </dgm:pt>
    <dgm:pt modelId="{2097FAFE-68EE-41F4-AD9E-979912D5FDE1}" type="parTrans" cxnId="{99A15A70-0CF3-4DAF-A463-FA2F1599167A}">
      <dgm:prSet/>
      <dgm:spPr/>
      <dgm:t>
        <a:bodyPr/>
        <a:lstStyle/>
        <a:p>
          <a:endParaRPr lang="en-US"/>
        </a:p>
      </dgm:t>
    </dgm:pt>
    <dgm:pt modelId="{6FD50024-70C7-4F00-A940-6A2B7C510319}" type="sibTrans" cxnId="{99A15A70-0CF3-4DAF-A463-FA2F1599167A}">
      <dgm:prSet/>
      <dgm:spPr/>
      <dgm:t>
        <a:bodyPr/>
        <a:lstStyle/>
        <a:p>
          <a:endParaRPr lang="en-US"/>
        </a:p>
      </dgm:t>
    </dgm:pt>
    <dgm:pt modelId="{20A25D41-A7AA-4F80-A0E2-9D101D48648C}">
      <dgm:prSet phldrT="[Text]" custT="1"/>
      <dgm:spPr/>
      <dgm:t>
        <a:bodyPr/>
        <a:lstStyle/>
        <a:p>
          <a:r>
            <a:rPr lang="en-US" sz="4000" dirty="0" smtClean="0"/>
            <a:t>Asymmetrical Information</a:t>
          </a:r>
          <a:endParaRPr lang="en-US" sz="4000" dirty="0"/>
        </a:p>
      </dgm:t>
    </dgm:pt>
    <dgm:pt modelId="{234ED030-337D-4CCA-A2F1-CF6AE00E050E}" type="parTrans" cxnId="{F2A77B9F-BD6B-478D-B268-C77C33377F82}">
      <dgm:prSet/>
      <dgm:spPr/>
      <dgm:t>
        <a:bodyPr/>
        <a:lstStyle/>
        <a:p>
          <a:endParaRPr lang="en-US"/>
        </a:p>
      </dgm:t>
    </dgm:pt>
    <dgm:pt modelId="{14D692D9-0A7F-4BAD-8294-9727FFC11B0D}" type="sibTrans" cxnId="{F2A77B9F-BD6B-478D-B268-C77C33377F82}">
      <dgm:prSet/>
      <dgm:spPr/>
      <dgm:t>
        <a:bodyPr/>
        <a:lstStyle/>
        <a:p>
          <a:endParaRPr lang="en-US"/>
        </a:p>
      </dgm:t>
    </dgm:pt>
    <dgm:pt modelId="{F7673064-D626-4C4A-9668-175A3A7D3169}">
      <dgm:prSet phldrT="[Text]" custT="1"/>
      <dgm:spPr/>
      <dgm:t>
        <a:bodyPr/>
        <a:lstStyle/>
        <a:p>
          <a:r>
            <a:rPr lang="en-US" sz="4000" dirty="0" smtClean="0"/>
            <a:t>Externalities/ Public Goods</a:t>
          </a:r>
          <a:endParaRPr lang="en-US" sz="4000" dirty="0"/>
        </a:p>
      </dgm:t>
    </dgm:pt>
    <dgm:pt modelId="{5F6659EC-DCFE-415B-BEBA-A1F93184665F}" type="parTrans" cxnId="{9D23F788-4B20-4D6C-A9CF-E051F6DC4F28}">
      <dgm:prSet/>
      <dgm:spPr/>
      <dgm:t>
        <a:bodyPr/>
        <a:lstStyle/>
        <a:p>
          <a:endParaRPr lang="en-US"/>
        </a:p>
      </dgm:t>
    </dgm:pt>
    <dgm:pt modelId="{4F2F24F4-B003-466D-A70F-4CCCA817CB94}" type="sibTrans" cxnId="{9D23F788-4B20-4D6C-A9CF-E051F6DC4F28}">
      <dgm:prSet/>
      <dgm:spPr/>
      <dgm:t>
        <a:bodyPr/>
        <a:lstStyle/>
        <a:p>
          <a:endParaRPr lang="en-US"/>
        </a:p>
      </dgm:t>
    </dgm:pt>
    <dgm:pt modelId="{FAB4911D-8035-422B-9C19-E985F535F669}" type="pres">
      <dgm:prSet presAssocID="{C5A1EE72-A9C3-47A3-B03D-9027B5D791AB}" presName="hierChild1" presStyleCnt="0">
        <dgm:presLayoutVars>
          <dgm:orgChart val="1"/>
          <dgm:chPref val="1"/>
          <dgm:dir/>
          <dgm:animOne val="branch"/>
          <dgm:animLvl val="lvl"/>
          <dgm:resizeHandles/>
        </dgm:presLayoutVars>
      </dgm:prSet>
      <dgm:spPr/>
      <dgm:t>
        <a:bodyPr/>
        <a:lstStyle/>
        <a:p>
          <a:endParaRPr lang="en-US"/>
        </a:p>
      </dgm:t>
    </dgm:pt>
    <dgm:pt modelId="{27D01468-E638-40F8-99A0-472245413BC7}" type="pres">
      <dgm:prSet presAssocID="{B0BDFF46-89A1-4608-9C0C-EF4AD57FA409}" presName="hierRoot1" presStyleCnt="0">
        <dgm:presLayoutVars>
          <dgm:hierBranch val="init"/>
        </dgm:presLayoutVars>
      </dgm:prSet>
      <dgm:spPr/>
    </dgm:pt>
    <dgm:pt modelId="{2BEE3503-1E4E-4DB7-BE3F-0FDDC51EC1B9}" type="pres">
      <dgm:prSet presAssocID="{B0BDFF46-89A1-4608-9C0C-EF4AD57FA409}" presName="rootComposite1" presStyleCnt="0"/>
      <dgm:spPr/>
    </dgm:pt>
    <dgm:pt modelId="{4FC78DF6-1497-40BB-9801-7919A5795795}" type="pres">
      <dgm:prSet presAssocID="{B0BDFF46-89A1-4608-9C0C-EF4AD57FA409}" presName="rootText1" presStyleLbl="node0" presStyleIdx="0" presStyleCnt="1">
        <dgm:presLayoutVars>
          <dgm:chPref val="3"/>
        </dgm:presLayoutVars>
      </dgm:prSet>
      <dgm:spPr/>
      <dgm:t>
        <a:bodyPr/>
        <a:lstStyle/>
        <a:p>
          <a:endParaRPr lang="en-US"/>
        </a:p>
      </dgm:t>
    </dgm:pt>
    <dgm:pt modelId="{868BDEC5-B1BF-4691-9BF2-4622D58F9AEC}" type="pres">
      <dgm:prSet presAssocID="{B0BDFF46-89A1-4608-9C0C-EF4AD57FA409}" presName="rootConnector1" presStyleLbl="node1" presStyleIdx="0" presStyleCnt="0"/>
      <dgm:spPr/>
      <dgm:t>
        <a:bodyPr/>
        <a:lstStyle/>
        <a:p>
          <a:endParaRPr lang="en-US"/>
        </a:p>
      </dgm:t>
    </dgm:pt>
    <dgm:pt modelId="{DEF2823E-0711-45BF-B036-29446866EC8D}" type="pres">
      <dgm:prSet presAssocID="{B0BDFF46-89A1-4608-9C0C-EF4AD57FA409}" presName="hierChild2" presStyleCnt="0"/>
      <dgm:spPr/>
    </dgm:pt>
    <dgm:pt modelId="{B07CD8BF-8692-4236-A764-6CED626D442C}" type="pres">
      <dgm:prSet presAssocID="{234ED030-337D-4CCA-A2F1-CF6AE00E050E}" presName="Name37" presStyleLbl="parChTrans1D2" presStyleIdx="0" presStyleCnt="2"/>
      <dgm:spPr/>
      <dgm:t>
        <a:bodyPr/>
        <a:lstStyle/>
        <a:p>
          <a:endParaRPr lang="en-US"/>
        </a:p>
      </dgm:t>
    </dgm:pt>
    <dgm:pt modelId="{38791450-871D-4266-B817-A30C37601660}" type="pres">
      <dgm:prSet presAssocID="{20A25D41-A7AA-4F80-A0E2-9D101D48648C}" presName="hierRoot2" presStyleCnt="0">
        <dgm:presLayoutVars>
          <dgm:hierBranch val="init"/>
        </dgm:presLayoutVars>
      </dgm:prSet>
      <dgm:spPr/>
    </dgm:pt>
    <dgm:pt modelId="{724025FA-1EB8-4FC0-ADCC-3DBDDB54DEF9}" type="pres">
      <dgm:prSet presAssocID="{20A25D41-A7AA-4F80-A0E2-9D101D48648C}" presName="rootComposite" presStyleCnt="0"/>
      <dgm:spPr/>
    </dgm:pt>
    <dgm:pt modelId="{8B4DC25B-6E0E-447E-8406-E97F8A405312}" type="pres">
      <dgm:prSet presAssocID="{20A25D41-A7AA-4F80-A0E2-9D101D48648C}" presName="rootText" presStyleLbl="node2" presStyleIdx="0" presStyleCnt="2">
        <dgm:presLayoutVars>
          <dgm:chPref val="3"/>
        </dgm:presLayoutVars>
      </dgm:prSet>
      <dgm:spPr/>
      <dgm:t>
        <a:bodyPr/>
        <a:lstStyle/>
        <a:p>
          <a:endParaRPr lang="en-US"/>
        </a:p>
      </dgm:t>
    </dgm:pt>
    <dgm:pt modelId="{FB3F5810-9D6B-432D-8586-7EAA10C2566E}" type="pres">
      <dgm:prSet presAssocID="{20A25D41-A7AA-4F80-A0E2-9D101D48648C}" presName="rootConnector" presStyleLbl="node2" presStyleIdx="0" presStyleCnt="2"/>
      <dgm:spPr/>
      <dgm:t>
        <a:bodyPr/>
        <a:lstStyle/>
        <a:p>
          <a:endParaRPr lang="en-US"/>
        </a:p>
      </dgm:t>
    </dgm:pt>
    <dgm:pt modelId="{2F2F750A-9B4F-4EA2-908A-25E03EAB3A08}" type="pres">
      <dgm:prSet presAssocID="{20A25D41-A7AA-4F80-A0E2-9D101D48648C}" presName="hierChild4" presStyleCnt="0"/>
      <dgm:spPr/>
    </dgm:pt>
    <dgm:pt modelId="{88910739-0929-4B1E-9DE6-F8EEB5636510}" type="pres">
      <dgm:prSet presAssocID="{20A25D41-A7AA-4F80-A0E2-9D101D48648C}" presName="hierChild5" presStyleCnt="0"/>
      <dgm:spPr/>
    </dgm:pt>
    <dgm:pt modelId="{E0928DA7-9BF1-4963-AAFF-B069D064FF7F}" type="pres">
      <dgm:prSet presAssocID="{5F6659EC-DCFE-415B-BEBA-A1F93184665F}" presName="Name37" presStyleLbl="parChTrans1D2" presStyleIdx="1" presStyleCnt="2"/>
      <dgm:spPr/>
      <dgm:t>
        <a:bodyPr/>
        <a:lstStyle/>
        <a:p>
          <a:endParaRPr lang="en-US"/>
        </a:p>
      </dgm:t>
    </dgm:pt>
    <dgm:pt modelId="{F50FE800-E5BE-49FB-AE8A-0DB4BAFEC9F7}" type="pres">
      <dgm:prSet presAssocID="{F7673064-D626-4C4A-9668-175A3A7D3169}" presName="hierRoot2" presStyleCnt="0">
        <dgm:presLayoutVars>
          <dgm:hierBranch val="init"/>
        </dgm:presLayoutVars>
      </dgm:prSet>
      <dgm:spPr/>
    </dgm:pt>
    <dgm:pt modelId="{2BD4AB1B-3C4C-4A97-A4E4-4B545626A583}" type="pres">
      <dgm:prSet presAssocID="{F7673064-D626-4C4A-9668-175A3A7D3169}" presName="rootComposite" presStyleCnt="0"/>
      <dgm:spPr/>
    </dgm:pt>
    <dgm:pt modelId="{27156CC9-9BC2-466B-8DF2-635D7BF1DDC5}" type="pres">
      <dgm:prSet presAssocID="{F7673064-D626-4C4A-9668-175A3A7D3169}" presName="rootText" presStyleLbl="node2" presStyleIdx="1" presStyleCnt="2">
        <dgm:presLayoutVars>
          <dgm:chPref val="3"/>
        </dgm:presLayoutVars>
      </dgm:prSet>
      <dgm:spPr/>
      <dgm:t>
        <a:bodyPr/>
        <a:lstStyle/>
        <a:p>
          <a:endParaRPr lang="en-US"/>
        </a:p>
      </dgm:t>
    </dgm:pt>
    <dgm:pt modelId="{5757E2FA-5B6F-461A-B420-2AAD334619A6}" type="pres">
      <dgm:prSet presAssocID="{F7673064-D626-4C4A-9668-175A3A7D3169}" presName="rootConnector" presStyleLbl="node2" presStyleIdx="1" presStyleCnt="2"/>
      <dgm:spPr/>
      <dgm:t>
        <a:bodyPr/>
        <a:lstStyle/>
        <a:p>
          <a:endParaRPr lang="en-US"/>
        </a:p>
      </dgm:t>
    </dgm:pt>
    <dgm:pt modelId="{13CE333B-009D-468B-8242-40E80886A2D8}" type="pres">
      <dgm:prSet presAssocID="{F7673064-D626-4C4A-9668-175A3A7D3169}" presName="hierChild4" presStyleCnt="0"/>
      <dgm:spPr/>
    </dgm:pt>
    <dgm:pt modelId="{DEE926AF-3689-4523-98D4-7EE9DA99FA98}" type="pres">
      <dgm:prSet presAssocID="{F7673064-D626-4C4A-9668-175A3A7D3169}" presName="hierChild5" presStyleCnt="0"/>
      <dgm:spPr/>
    </dgm:pt>
    <dgm:pt modelId="{ADD537BC-1B01-4EAE-8AD6-7A19CDEDD818}" type="pres">
      <dgm:prSet presAssocID="{B0BDFF46-89A1-4608-9C0C-EF4AD57FA409}" presName="hierChild3" presStyleCnt="0"/>
      <dgm:spPr/>
    </dgm:pt>
  </dgm:ptLst>
  <dgm:cxnLst>
    <dgm:cxn modelId="{A3438ADB-3AF7-42C8-B332-4B6BC73CCCFF}" type="presOf" srcId="{F7673064-D626-4C4A-9668-175A3A7D3169}" destId="{27156CC9-9BC2-466B-8DF2-635D7BF1DDC5}" srcOrd="0" destOrd="0" presId="urn:microsoft.com/office/officeart/2005/8/layout/orgChart1"/>
    <dgm:cxn modelId="{99A15A70-0CF3-4DAF-A463-FA2F1599167A}" srcId="{C5A1EE72-A9C3-47A3-B03D-9027B5D791AB}" destId="{B0BDFF46-89A1-4608-9C0C-EF4AD57FA409}" srcOrd="0" destOrd="0" parTransId="{2097FAFE-68EE-41F4-AD9E-979912D5FDE1}" sibTransId="{6FD50024-70C7-4F00-A940-6A2B7C510319}"/>
    <dgm:cxn modelId="{9D23F788-4B20-4D6C-A9CF-E051F6DC4F28}" srcId="{B0BDFF46-89A1-4608-9C0C-EF4AD57FA409}" destId="{F7673064-D626-4C4A-9668-175A3A7D3169}" srcOrd="1" destOrd="0" parTransId="{5F6659EC-DCFE-415B-BEBA-A1F93184665F}" sibTransId="{4F2F24F4-B003-466D-A70F-4CCCA817CB94}"/>
    <dgm:cxn modelId="{EE399131-884D-420C-820A-C7C84988A34C}" type="presOf" srcId="{C5A1EE72-A9C3-47A3-B03D-9027B5D791AB}" destId="{FAB4911D-8035-422B-9C19-E985F535F669}" srcOrd="0" destOrd="0" presId="urn:microsoft.com/office/officeart/2005/8/layout/orgChart1"/>
    <dgm:cxn modelId="{9348CE36-63E1-4011-9D7E-3BCC2D78E0DC}" type="presOf" srcId="{5F6659EC-DCFE-415B-BEBA-A1F93184665F}" destId="{E0928DA7-9BF1-4963-AAFF-B069D064FF7F}" srcOrd="0" destOrd="0" presId="urn:microsoft.com/office/officeart/2005/8/layout/orgChart1"/>
    <dgm:cxn modelId="{F2A77B9F-BD6B-478D-B268-C77C33377F82}" srcId="{B0BDFF46-89A1-4608-9C0C-EF4AD57FA409}" destId="{20A25D41-A7AA-4F80-A0E2-9D101D48648C}" srcOrd="0" destOrd="0" parTransId="{234ED030-337D-4CCA-A2F1-CF6AE00E050E}" sibTransId="{14D692D9-0A7F-4BAD-8294-9727FFC11B0D}"/>
    <dgm:cxn modelId="{52250DAE-D3A6-494A-A609-25AF20ABDC5C}" type="presOf" srcId="{234ED030-337D-4CCA-A2F1-CF6AE00E050E}" destId="{B07CD8BF-8692-4236-A764-6CED626D442C}" srcOrd="0" destOrd="0" presId="urn:microsoft.com/office/officeart/2005/8/layout/orgChart1"/>
    <dgm:cxn modelId="{9D958F59-C14B-4E44-ABEF-F781547EFF09}" type="presOf" srcId="{20A25D41-A7AA-4F80-A0E2-9D101D48648C}" destId="{FB3F5810-9D6B-432D-8586-7EAA10C2566E}" srcOrd="1" destOrd="0" presId="urn:microsoft.com/office/officeart/2005/8/layout/orgChart1"/>
    <dgm:cxn modelId="{D2189E70-C4AF-4B24-B834-E170EA9A2ECC}" type="presOf" srcId="{B0BDFF46-89A1-4608-9C0C-EF4AD57FA409}" destId="{868BDEC5-B1BF-4691-9BF2-4622D58F9AEC}" srcOrd="1" destOrd="0" presId="urn:microsoft.com/office/officeart/2005/8/layout/orgChart1"/>
    <dgm:cxn modelId="{B554B4DF-F3C5-4FBC-8CBE-2B9E7EC3E353}" type="presOf" srcId="{20A25D41-A7AA-4F80-A0E2-9D101D48648C}" destId="{8B4DC25B-6E0E-447E-8406-E97F8A405312}" srcOrd="0" destOrd="0" presId="urn:microsoft.com/office/officeart/2005/8/layout/orgChart1"/>
    <dgm:cxn modelId="{84FCF5A3-AB91-45B0-9EEC-9F7F0EEF56B1}" type="presOf" srcId="{B0BDFF46-89A1-4608-9C0C-EF4AD57FA409}" destId="{4FC78DF6-1497-40BB-9801-7919A5795795}" srcOrd="0" destOrd="0" presId="urn:microsoft.com/office/officeart/2005/8/layout/orgChart1"/>
    <dgm:cxn modelId="{B4843EBF-B9C1-49C8-B5F9-BBB0DDD09D01}" type="presOf" srcId="{F7673064-D626-4C4A-9668-175A3A7D3169}" destId="{5757E2FA-5B6F-461A-B420-2AAD334619A6}" srcOrd="1" destOrd="0" presId="urn:microsoft.com/office/officeart/2005/8/layout/orgChart1"/>
    <dgm:cxn modelId="{7FD14CFB-9025-46FD-98AB-E3BF77A6334E}" type="presParOf" srcId="{FAB4911D-8035-422B-9C19-E985F535F669}" destId="{27D01468-E638-40F8-99A0-472245413BC7}" srcOrd="0" destOrd="0" presId="urn:microsoft.com/office/officeart/2005/8/layout/orgChart1"/>
    <dgm:cxn modelId="{CAD91EC3-3AE0-4F14-AA29-A4B1AC45734B}" type="presParOf" srcId="{27D01468-E638-40F8-99A0-472245413BC7}" destId="{2BEE3503-1E4E-4DB7-BE3F-0FDDC51EC1B9}" srcOrd="0" destOrd="0" presId="urn:microsoft.com/office/officeart/2005/8/layout/orgChart1"/>
    <dgm:cxn modelId="{382F3BEF-F6B0-4010-B1C2-1EF4DBCD8E48}" type="presParOf" srcId="{2BEE3503-1E4E-4DB7-BE3F-0FDDC51EC1B9}" destId="{4FC78DF6-1497-40BB-9801-7919A5795795}" srcOrd="0" destOrd="0" presId="urn:microsoft.com/office/officeart/2005/8/layout/orgChart1"/>
    <dgm:cxn modelId="{28F0A1F9-DC46-4C79-82E4-C9A796513F0F}" type="presParOf" srcId="{2BEE3503-1E4E-4DB7-BE3F-0FDDC51EC1B9}" destId="{868BDEC5-B1BF-4691-9BF2-4622D58F9AEC}" srcOrd="1" destOrd="0" presId="urn:microsoft.com/office/officeart/2005/8/layout/orgChart1"/>
    <dgm:cxn modelId="{14C500A2-1F38-482F-9EC4-412A5AFF4EF8}" type="presParOf" srcId="{27D01468-E638-40F8-99A0-472245413BC7}" destId="{DEF2823E-0711-45BF-B036-29446866EC8D}" srcOrd="1" destOrd="0" presId="urn:microsoft.com/office/officeart/2005/8/layout/orgChart1"/>
    <dgm:cxn modelId="{FFD91E90-2110-4E19-B19E-2BCC61DCF68C}" type="presParOf" srcId="{DEF2823E-0711-45BF-B036-29446866EC8D}" destId="{B07CD8BF-8692-4236-A764-6CED626D442C}" srcOrd="0" destOrd="0" presId="urn:microsoft.com/office/officeart/2005/8/layout/orgChart1"/>
    <dgm:cxn modelId="{994E6A45-9505-4CC9-9030-ACAD271FDF26}" type="presParOf" srcId="{DEF2823E-0711-45BF-B036-29446866EC8D}" destId="{38791450-871D-4266-B817-A30C37601660}" srcOrd="1" destOrd="0" presId="urn:microsoft.com/office/officeart/2005/8/layout/orgChart1"/>
    <dgm:cxn modelId="{5E1C8236-9DA0-4CC5-BE4C-9E60A406182B}" type="presParOf" srcId="{38791450-871D-4266-B817-A30C37601660}" destId="{724025FA-1EB8-4FC0-ADCC-3DBDDB54DEF9}" srcOrd="0" destOrd="0" presId="urn:microsoft.com/office/officeart/2005/8/layout/orgChart1"/>
    <dgm:cxn modelId="{1EEE2CE7-D42B-47E1-AA49-311EDBF900B2}" type="presParOf" srcId="{724025FA-1EB8-4FC0-ADCC-3DBDDB54DEF9}" destId="{8B4DC25B-6E0E-447E-8406-E97F8A405312}" srcOrd="0" destOrd="0" presId="urn:microsoft.com/office/officeart/2005/8/layout/orgChart1"/>
    <dgm:cxn modelId="{54EF53C3-5A77-4B99-8578-75B4699FB187}" type="presParOf" srcId="{724025FA-1EB8-4FC0-ADCC-3DBDDB54DEF9}" destId="{FB3F5810-9D6B-432D-8586-7EAA10C2566E}" srcOrd="1" destOrd="0" presId="urn:microsoft.com/office/officeart/2005/8/layout/orgChart1"/>
    <dgm:cxn modelId="{700F39D4-55B4-4453-BF17-DCBB59D71B24}" type="presParOf" srcId="{38791450-871D-4266-B817-A30C37601660}" destId="{2F2F750A-9B4F-4EA2-908A-25E03EAB3A08}" srcOrd="1" destOrd="0" presId="urn:microsoft.com/office/officeart/2005/8/layout/orgChart1"/>
    <dgm:cxn modelId="{63FA7FE2-7139-49A6-9A1E-B89003DA4523}" type="presParOf" srcId="{38791450-871D-4266-B817-A30C37601660}" destId="{88910739-0929-4B1E-9DE6-F8EEB5636510}" srcOrd="2" destOrd="0" presId="urn:microsoft.com/office/officeart/2005/8/layout/orgChart1"/>
    <dgm:cxn modelId="{F4668B16-08EF-4E25-BB06-0F430AA0BB8E}" type="presParOf" srcId="{DEF2823E-0711-45BF-B036-29446866EC8D}" destId="{E0928DA7-9BF1-4963-AAFF-B069D064FF7F}" srcOrd="2" destOrd="0" presId="urn:microsoft.com/office/officeart/2005/8/layout/orgChart1"/>
    <dgm:cxn modelId="{FE45B2B4-B323-4D1B-B120-79C7C0D46E2C}" type="presParOf" srcId="{DEF2823E-0711-45BF-B036-29446866EC8D}" destId="{F50FE800-E5BE-49FB-AE8A-0DB4BAFEC9F7}" srcOrd="3" destOrd="0" presId="urn:microsoft.com/office/officeart/2005/8/layout/orgChart1"/>
    <dgm:cxn modelId="{B20CB5A8-DE50-4737-9AC9-2ED32CB9FD93}" type="presParOf" srcId="{F50FE800-E5BE-49FB-AE8A-0DB4BAFEC9F7}" destId="{2BD4AB1B-3C4C-4A97-A4E4-4B545626A583}" srcOrd="0" destOrd="0" presId="urn:microsoft.com/office/officeart/2005/8/layout/orgChart1"/>
    <dgm:cxn modelId="{710B9ABB-FAF6-44F2-8DB9-265D38C496FC}" type="presParOf" srcId="{2BD4AB1B-3C4C-4A97-A4E4-4B545626A583}" destId="{27156CC9-9BC2-466B-8DF2-635D7BF1DDC5}" srcOrd="0" destOrd="0" presId="urn:microsoft.com/office/officeart/2005/8/layout/orgChart1"/>
    <dgm:cxn modelId="{B04FC9CC-6351-488B-97E6-992785C7FD75}" type="presParOf" srcId="{2BD4AB1B-3C4C-4A97-A4E4-4B545626A583}" destId="{5757E2FA-5B6F-461A-B420-2AAD334619A6}" srcOrd="1" destOrd="0" presId="urn:microsoft.com/office/officeart/2005/8/layout/orgChart1"/>
    <dgm:cxn modelId="{F77C118A-F7B9-4373-BEB7-D56D5AFB698F}" type="presParOf" srcId="{F50FE800-E5BE-49FB-AE8A-0DB4BAFEC9F7}" destId="{13CE333B-009D-468B-8242-40E80886A2D8}" srcOrd="1" destOrd="0" presId="urn:microsoft.com/office/officeart/2005/8/layout/orgChart1"/>
    <dgm:cxn modelId="{D4CD6DC2-3EE9-411E-A5B5-B57728EDA19B}" type="presParOf" srcId="{F50FE800-E5BE-49FB-AE8A-0DB4BAFEC9F7}" destId="{DEE926AF-3689-4523-98D4-7EE9DA99FA98}" srcOrd="2" destOrd="0" presId="urn:microsoft.com/office/officeart/2005/8/layout/orgChart1"/>
    <dgm:cxn modelId="{7763050A-6808-433B-AC89-7E661BFF7050}" type="presParOf" srcId="{27D01468-E638-40F8-99A0-472245413BC7}" destId="{ADD537BC-1B01-4EAE-8AD6-7A19CDEDD818}"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1DEBB53-2E5B-4123-A721-4C42D9E1E31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A0A047A-B9BD-42B6-8854-67581960E61C}">
      <dgm:prSet phldrT="[Text]"/>
      <dgm:spPr/>
      <dgm:t>
        <a:bodyPr/>
        <a:lstStyle/>
        <a:p>
          <a:r>
            <a:rPr lang="en-US" dirty="0" smtClean="0"/>
            <a:t>Tax Equity</a:t>
          </a:r>
          <a:endParaRPr lang="en-US" dirty="0"/>
        </a:p>
      </dgm:t>
    </dgm:pt>
    <dgm:pt modelId="{2DD75C05-2E57-474E-AB54-A593A986F922}" type="parTrans" cxnId="{A22CB5A3-9B37-4B37-BC44-D9AC6EFE61D0}">
      <dgm:prSet/>
      <dgm:spPr/>
      <dgm:t>
        <a:bodyPr/>
        <a:lstStyle/>
        <a:p>
          <a:endParaRPr lang="en-US"/>
        </a:p>
      </dgm:t>
    </dgm:pt>
    <dgm:pt modelId="{8DC86906-7DCA-4070-A973-43DDC332D858}" type="sibTrans" cxnId="{A22CB5A3-9B37-4B37-BC44-D9AC6EFE61D0}">
      <dgm:prSet/>
      <dgm:spPr/>
      <dgm:t>
        <a:bodyPr/>
        <a:lstStyle/>
        <a:p>
          <a:endParaRPr lang="en-US"/>
        </a:p>
      </dgm:t>
    </dgm:pt>
    <dgm:pt modelId="{DD7F06F9-7BB5-41B1-9ADB-D7DCEBB82919}">
      <dgm:prSet phldrT="[Text]"/>
      <dgm:spPr/>
      <dgm:t>
        <a:bodyPr/>
        <a:lstStyle/>
        <a:p>
          <a:r>
            <a:rPr lang="en-US" dirty="0" smtClean="0"/>
            <a:t>Vertical Equity</a:t>
          </a:r>
          <a:endParaRPr lang="en-US" dirty="0"/>
        </a:p>
      </dgm:t>
    </dgm:pt>
    <dgm:pt modelId="{2AC3E7A0-0711-4D80-BBC1-D61B66090878}" type="parTrans" cxnId="{EDDD21DA-C641-45F6-BDDA-AF13E21F1A04}">
      <dgm:prSet/>
      <dgm:spPr/>
      <dgm:t>
        <a:bodyPr/>
        <a:lstStyle/>
        <a:p>
          <a:endParaRPr lang="en-US"/>
        </a:p>
      </dgm:t>
    </dgm:pt>
    <dgm:pt modelId="{A5F0515F-39F0-4039-A71E-6C29731E1BBD}" type="sibTrans" cxnId="{EDDD21DA-C641-45F6-BDDA-AF13E21F1A04}">
      <dgm:prSet/>
      <dgm:spPr/>
      <dgm:t>
        <a:bodyPr/>
        <a:lstStyle/>
        <a:p>
          <a:endParaRPr lang="en-US"/>
        </a:p>
      </dgm:t>
    </dgm:pt>
    <dgm:pt modelId="{4039AFB3-74FC-4401-8274-3E443CB92B2D}">
      <dgm:prSet phldrT="[Text]"/>
      <dgm:spPr/>
      <dgm:t>
        <a:bodyPr/>
        <a:lstStyle/>
        <a:p>
          <a:r>
            <a:rPr lang="en-US" dirty="0" smtClean="0"/>
            <a:t>Horizontal Equity</a:t>
          </a:r>
          <a:endParaRPr lang="en-US" dirty="0"/>
        </a:p>
      </dgm:t>
    </dgm:pt>
    <dgm:pt modelId="{FB9CBFDA-E084-4E21-B0E3-1B1B64CA5761}" type="parTrans" cxnId="{32944262-B91D-4D6C-82AC-C623A6B81265}">
      <dgm:prSet/>
      <dgm:spPr/>
      <dgm:t>
        <a:bodyPr/>
        <a:lstStyle/>
        <a:p>
          <a:endParaRPr lang="en-US"/>
        </a:p>
      </dgm:t>
    </dgm:pt>
    <dgm:pt modelId="{03DE81C3-1141-43FE-9EF1-EACC96EA3577}" type="sibTrans" cxnId="{32944262-B91D-4D6C-82AC-C623A6B81265}">
      <dgm:prSet/>
      <dgm:spPr/>
      <dgm:t>
        <a:bodyPr/>
        <a:lstStyle/>
        <a:p>
          <a:endParaRPr lang="en-US"/>
        </a:p>
      </dgm:t>
    </dgm:pt>
    <dgm:pt modelId="{9001AC64-0E54-47B8-BA51-A4A72E6E1C24}" type="pres">
      <dgm:prSet presAssocID="{A1DEBB53-2E5B-4123-A721-4C42D9E1E31A}" presName="hierChild1" presStyleCnt="0">
        <dgm:presLayoutVars>
          <dgm:orgChart val="1"/>
          <dgm:chPref val="1"/>
          <dgm:dir/>
          <dgm:animOne val="branch"/>
          <dgm:animLvl val="lvl"/>
          <dgm:resizeHandles/>
        </dgm:presLayoutVars>
      </dgm:prSet>
      <dgm:spPr/>
    </dgm:pt>
    <dgm:pt modelId="{443566C8-C850-4931-8666-A7AFEA36E9F7}" type="pres">
      <dgm:prSet presAssocID="{DA0A047A-B9BD-42B6-8854-67581960E61C}" presName="hierRoot1" presStyleCnt="0">
        <dgm:presLayoutVars>
          <dgm:hierBranch val="init"/>
        </dgm:presLayoutVars>
      </dgm:prSet>
      <dgm:spPr/>
    </dgm:pt>
    <dgm:pt modelId="{0D38F31B-436C-4E73-B0E6-B1FCCA9D6635}" type="pres">
      <dgm:prSet presAssocID="{DA0A047A-B9BD-42B6-8854-67581960E61C}" presName="rootComposite1" presStyleCnt="0"/>
      <dgm:spPr/>
    </dgm:pt>
    <dgm:pt modelId="{AD3BB5E9-CB2D-43FD-A650-90164520E4AD}" type="pres">
      <dgm:prSet presAssocID="{DA0A047A-B9BD-42B6-8854-67581960E61C}" presName="rootText1" presStyleLbl="node0" presStyleIdx="0" presStyleCnt="1">
        <dgm:presLayoutVars>
          <dgm:chPref val="3"/>
        </dgm:presLayoutVars>
      </dgm:prSet>
      <dgm:spPr/>
    </dgm:pt>
    <dgm:pt modelId="{25935368-7E67-422E-B332-BDFCB1F17180}" type="pres">
      <dgm:prSet presAssocID="{DA0A047A-B9BD-42B6-8854-67581960E61C}" presName="rootConnector1" presStyleLbl="node1" presStyleIdx="0" presStyleCnt="0"/>
      <dgm:spPr/>
    </dgm:pt>
    <dgm:pt modelId="{84E9C48C-8B47-41E7-AD05-B058FD6C26B5}" type="pres">
      <dgm:prSet presAssocID="{DA0A047A-B9BD-42B6-8854-67581960E61C}" presName="hierChild2" presStyleCnt="0"/>
      <dgm:spPr/>
    </dgm:pt>
    <dgm:pt modelId="{87BB505F-643D-44B8-88C5-B9A1C0C2575B}" type="pres">
      <dgm:prSet presAssocID="{2AC3E7A0-0711-4D80-BBC1-D61B66090878}" presName="Name37" presStyleLbl="parChTrans1D2" presStyleIdx="0" presStyleCnt="2"/>
      <dgm:spPr/>
    </dgm:pt>
    <dgm:pt modelId="{AE0045E8-9AA8-4AF8-8B7D-463C5E097DDE}" type="pres">
      <dgm:prSet presAssocID="{DD7F06F9-7BB5-41B1-9ADB-D7DCEBB82919}" presName="hierRoot2" presStyleCnt="0">
        <dgm:presLayoutVars>
          <dgm:hierBranch val="init"/>
        </dgm:presLayoutVars>
      </dgm:prSet>
      <dgm:spPr/>
    </dgm:pt>
    <dgm:pt modelId="{82426785-C324-4B70-9A48-49BB5346D711}" type="pres">
      <dgm:prSet presAssocID="{DD7F06F9-7BB5-41B1-9ADB-D7DCEBB82919}" presName="rootComposite" presStyleCnt="0"/>
      <dgm:spPr/>
    </dgm:pt>
    <dgm:pt modelId="{F0BF2F82-281A-4C0D-A199-18C1EA52E9AA}" type="pres">
      <dgm:prSet presAssocID="{DD7F06F9-7BB5-41B1-9ADB-D7DCEBB82919}" presName="rootText" presStyleLbl="node2" presStyleIdx="0" presStyleCnt="2">
        <dgm:presLayoutVars>
          <dgm:chPref val="3"/>
        </dgm:presLayoutVars>
      </dgm:prSet>
      <dgm:spPr/>
      <dgm:t>
        <a:bodyPr/>
        <a:lstStyle/>
        <a:p>
          <a:endParaRPr lang="en-US"/>
        </a:p>
      </dgm:t>
    </dgm:pt>
    <dgm:pt modelId="{32489AD1-B79B-4C98-9500-C8C5825A8EAB}" type="pres">
      <dgm:prSet presAssocID="{DD7F06F9-7BB5-41B1-9ADB-D7DCEBB82919}" presName="rootConnector" presStyleLbl="node2" presStyleIdx="0" presStyleCnt="2"/>
      <dgm:spPr/>
    </dgm:pt>
    <dgm:pt modelId="{87B65181-AB1F-4103-8439-C5FDED86E799}" type="pres">
      <dgm:prSet presAssocID="{DD7F06F9-7BB5-41B1-9ADB-D7DCEBB82919}" presName="hierChild4" presStyleCnt="0"/>
      <dgm:spPr/>
    </dgm:pt>
    <dgm:pt modelId="{3B3AF048-C8C8-4F0F-AB43-01837203FC21}" type="pres">
      <dgm:prSet presAssocID="{DD7F06F9-7BB5-41B1-9ADB-D7DCEBB82919}" presName="hierChild5" presStyleCnt="0"/>
      <dgm:spPr/>
    </dgm:pt>
    <dgm:pt modelId="{2F8ECD1C-C6CC-4AC1-BA7A-8E783B3D5D22}" type="pres">
      <dgm:prSet presAssocID="{FB9CBFDA-E084-4E21-B0E3-1B1B64CA5761}" presName="Name37" presStyleLbl="parChTrans1D2" presStyleIdx="1" presStyleCnt="2"/>
      <dgm:spPr/>
    </dgm:pt>
    <dgm:pt modelId="{29BC3E35-64DA-41A8-8837-71691D54C1A4}" type="pres">
      <dgm:prSet presAssocID="{4039AFB3-74FC-4401-8274-3E443CB92B2D}" presName="hierRoot2" presStyleCnt="0">
        <dgm:presLayoutVars>
          <dgm:hierBranch val="init"/>
        </dgm:presLayoutVars>
      </dgm:prSet>
      <dgm:spPr/>
    </dgm:pt>
    <dgm:pt modelId="{38D229F1-6EF0-488B-A988-D6FD4223D3DA}" type="pres">
      <dgm:prSet presAssocID="{4039AFB3-74FC-4401-8274-3E443CB92B2D}" presName="rootComposite" presStyleCnt="0"/>
      <dgm:spPr/>
    </dgm:pt>
    <dgm:pt modelId="{82918642-2A10-4A2F-B5B8-4CC9AACAD750}" type="pres">
      <dgm:prSet presAssocID="{4039AFB3-74FC-4401-8274-3E443CB92B2D}" presName="rootText" presStyleLbl="node2" presStyleIdx="1" presStyleCnt="2">
        <dgm:presLayoutVars>
          <dgm:chPref val="3"/>
        </dgm:presLayoutVars>
      </dgm:prSet>
      <dgm:spPr/>
    </dgm:pt>
    <dgm:pt modelId="{D221DB5C-3C14-4826-964B-8E390BB14319}" type="pres">
      <dgm:prSet presAssocID="{4039AFB3-74FC-4401-8274-3E443CB92B2D}" presName="rootConnector" presStyleLbl="node2" presStyleIdx="1" presStyleCnt="2"/>
      <dgm:spPr/>
    </dgm:pt>
    <dgm:pt modelId="{8DFC3EE2-8775-471C-9921-D43A43DEC66F}" type="pres">
      <dgm:prSet presAssocID="{4039AFB3-74FC-4401-8274-3E443CB92B2D}" presName="hierChild4" presStyleCnt="0"/>
      <dgm:spPr/>
    </dgm:pt>
    <dgm:pt modelId="{5BF57BEF-3964-4DB0-8CE8-8DF5AD216EA5}" type="pres">
      <dgm:prSet presAssocID="{4039AFB3-74FC-4401-8274-3E443CB92B2D}" presName="hierChild5" presStyleCnt="0"/>
      <dgm:spPr/>
    </dgm:pt>
    <dgm:pt modelId="{00EC6E91-D8F5-472C-BB44-4233679007ED}" type="pres">
      <dgm:prSet presAssocID="{DA0A047A-B9BD-42B6-8854-67581960E61C}" presName="hierChild3" presStyleCnt="0"/>
      <dgm:spPr/>
    </dgm:pt>
  </dgm:ptLst>
  <dgm:cxnLst>
    <dgm:cxn modelId="{EDDD21DA-C641-45F6-BDDA-AF13E21F1A04}" srcId="{DA0A047A-B9BD-42B6-8854-67581960E61C}" destId="{DD7F06F9-7BB5-41B1-9ADB-D7DCEBB82919}" srcOrd="0" destOrd="0" parTransId="{2AC3E7A0-0711-4D80-BBC1-D61B66090878}" sibTransId="{A5F0515F-39F0-4039-A71E-6C29731E1BBD}"/>
    <dgm:cxn modelId="{BC36AC4E-E15A-4DE4-B866-E214FDC69BE4}" type="presOf" srcId="{A1DEBB53-2E5B-4123-A721-4C42D9E1E31A}" destId="{9001AC64-0E54-47B8-BA51-A4A72E6E1C24}" srcOrd="0" destOrd="0" presId="urn:microsoft.com/office/officeart/2005/8/layout/orgChart1"/>
    <dgm:cxn modelId="{FE4AF378-71AC-4942-ADA7-DCF3C23707DC}" type="presOf" srcId="{DA0A047A-B9BD-42B6-8854-67581960E61C}" destId="{AD3BB5E9-CB2D-43FD-A650-90164520E4AD}" srcOrd="0" destOrd="0" presId="urn:microsoft.com/office/officeart/2005/8/layout/orgChart1"/>
    <dgm:cxn modelId="{A22CB5A3-9B37-4B37-BC44-D9AC6EFE61D0}" srcId="{A1DEBB53-2E5B-4123-A721-4C42D9E1E31A}" destId="{DA0A047A-B9BD-42B6-8854-67581960E61C}" srcOrd="0" destOrd="0" parTransId="{2DD75C05-2E57-474E-AB54-A593A986F922}" sibTransId="{8DC86906-7DCA-4070-A973-43DDC332D858}"/>
    <dgm:cxn modelId="{642EC2DD-A9E5-4E6A-8F20-F69034434CCC}" type="presOf" srcId="{DD7F06F9-7BB5-41B1-9ADB-D7DCEBB82919}" destId="{F0BF2F82-281A-4C0D-A199-18C1EA52E9AA}" srcOrd="0" destOrd="0" presId="urn:microsoft.com/office/officeart/2005/8/layout/orgChart1"/>
    <dgm:cxn modelId="{11EFAFB9-B963-4A0E-9C74-6A4C1D746137}" type="presOf" srcId="{4039AFB3-74FC-4401-8274-3E443CB92B2D}" destId="{D221DB5C-3C14-4826-964B-8E390BB14319}" srcOrd="1" destOrd="0" presId="urn:microsoft.com/office/officeart/2005/8/layout/orgChart1"/>
    <dgm:cxn modelId="{AB3960E9-CF93-4AA5-88FB-5519B89499D0}" type="presOf" srcId="{DD7F06F9-7BB5-41B1-9ADB-D7DCEBB82919}" destId="{32489AD1-B79B-4C98-9500-C8C5825A8EAB}" srcOrd="1" destOrd="0" presId="urn:microsoft.com/office/officeart/2005/8/layout/orgChart1"/>
    <dgm:cxn modelId="{46B4359F-9E20-46CF-BB0F-6BE444706F32}" type="presOf" srcId="{DA0A047A-B9BD-42B6-8854-67581960E61C}" destId="{25935368-7E67-422E-B332-BDFCB1F17180}" srcOrd="1" destOrd="0" presId="urn:microsoft.com/office/officeart/2005/8/layout/orgChart1"/>
    <dgm:cxn modelId="{ED29AEB1-6085-4C58-AF04-A2FFF1FC6147}" type="presOf" srcId="{4039AFB3-74FC-4401-8274-3E443CB92B2D}" destId="{82918642-2A10-4A2F-B5B8-4CC9AACAD750}" srcOrd="0" destOrd="0" presId="urn:microsoft.com/office/officeart/2005/8/layout/orgChart1"/>
    <dgm:cxn modelId="{32944262-B91D-4D6C-82AC-C623A6B81265}" srcId="{DA0A047A-B9BD-42B6-8854-67581960E61C}" destId="{4039AFB3-74FC-4401-8274-3E443CB92B2D}" srcOrd="1" destOrd="0" parTransId="{FB9CBFDA-E084-4E21-B0E3-1B1B64CA5761}" sibTransId="{03DE81C3-1141-43FE-9EF1-EACC96EA3577}"/>
    <dgm:cxn modelId="{F8E7D956-1087-4F43-BE05-4199509493D8}" type="presOf" srcId="{2AC3E7A0-0711-4D80-BBC1-D61B66090878}" destId="{87BB505F-643D-44B8-88C5-B9A1C0C2575B}" srcOrd="0" destOrd="0" presId="urn:microsoft.com/office/officeart/2005/8/layout/orgChart1"/>
    <dgm:cxn modelId="{C0C825ED-DDA2-4355-9919-EB4E56EB76DA}" type="presOf" srcId="{FB9CBFDA-E084-4E21-B0E3-1B1B64CA5761}" destId="{2F8ECD1C-C6CC-4AC1-BA7A-8E783B3D5D22}" srcOrd="0" destOrd="0" presId="urn:microsoft.com/office/officeart/2005/8/layout/orgChart1"/>
    <dgm:cxn modelId="{6E62ADFB-0382-49AB-8C4B-8CDDBBC144CC}" type="presParOf" srcId="{9001AC64-0E54-47B8-BA51-A4A72E6E1C24}" destId="{443566C8-C850-4931-8666-A7AFEA36E9F7}" srcOrd="0" destOrd="0" presId="urn:microsoft.com/office/officeart/2005/8/layout/orgChart1"/>
    <dgm:cxn modelId="{6338C51A-C0A3-431F-B5A3-E0A962ACEE76}" type="presParOf" srcId="{443566C8-C850-4931-8666-A7AFEA36E9F7}" destId="{0D38F31B-436C-4E73-B0E6-B1FCCA9D6635}" srcOrd="0" destOrd="0" presId="urn:microsoft.com/office/officeart/2005/8/layout/orgChart1"/>
    <dgm:cxn modelId="{67E143E5-1C5E-4C80-BD7F-179D1475B612}" type="presParOf" srcId="{0D38F31B-436C-4E73-B0E6-B1FCCA9D6635}" destId="{AD3BB5E9-CB2D-43FD-A650-90164520E4AD}" srcOrd="0" destOrd="0" presId="urn:microsoft.com/office/officeart/2005/8/layout/orgChart1"/>
    <dgm:cxn modelId="{5471D217-2C20-4A92-998B-389773102D67}" type="presParOf" srcId="{0D38F31B-436C-4E73-B0E6-B1FCCA9D6635}" destId="{25935368-7E67-422E-B332-BDFCB1F17180}" srcOrd="1" destOrd="0" presId="urn:microsoft.com/office/officeart/2005/8/layout/orgChart1"/>
    <dgm:cxn modelId="{B383D037-B1B8-477C-A50C-B34D62E04F83}" type="presParOf" srcId="{443566C8-C850-4931-8666-A7AFEA36E9F7}" destId="{84E9C48C-8B47-41E7-AD05-B058FD6C26B5}" srcOrd="1" destOrd="0" presId="urn:microsoft.com/office/officeart/2005/8/layout/orgChart1"/>
    <dgm:cxn modelId="{6BC3BE40-C225-4593-9545-E57202CD2EB3}" type="presParOf" srcId="{84E9C48C-8B47-41E7-AD05-B058FD6C26B5}" destId="{87BB505F-643D-44B8-88C5-B9A1C0C2575B}" srcOrd="0" destOrd="0" presId="urn:microsoft.com/office/officeart/2005/8/layout/orgChart1"/>
    <dgm:cxn modelId="{BC9E4444-6B2F-4F8C-A063-33ECBE17C914}" type="presParOf" srcId="{84E9C48C-8B47-41E7-AD05-B058FD6C26B5}" destId="{AE0045E8-9AA8-4AF8-8B7D-463C5E097DDE}" srcOrd="1" destOrd="0" presId="urn:microsoft.com/office/officeart/2005/8/layout/orgChart1"/>
    <dgm:cxn modelId="{83B04412-09DD-47A2-B8A0-035C12D73447}" type="presParOf" srcId="{AE0045E8-9AA8-4AF8-8B7D-463C5E097DDE}" destId="{82426785-C324-4B70-9A48-49BB5346D711}" srcOrd="0" destOrd="0" presId="urn:microsoft.com/office/officeart/2005/8/layout/orgChart1"/>
    <dgm:cxn modelId="{175D974A-A88F-4328-9168-EA7E194069D4}" type="presParOf" srcId="{82426785-C324-4B70-9A48-49BB5346D711}" destId="{F0BF2F82-281A-4C0D-A199-18C1EA52E9AA}" srcOrd="0" destOrd="0" presId="urn:microsoft.com/office/officeart/2005/8/layout/orgChart1"/>
    <dgm:cxn modelId="{E309458D-C360-4EC3-9FB0-5DFB9D6DF3FC}" type="presParOf" srcId="{82426785-C324-4B70-9A48-49BB5346D711}" destId="{32489AD1-B79B-4C98-9500-C8C5825A8EAB}" srcOrd="1" destOrd="0" presId="urn:microsoft.com/office/officeart/2005/8/layout/orgChart1"/>
    <dgm:cxn modelId="{4B4F1900-BD5F-4A26-A254-50DA97B63D4F}" type="presParOf" srcId="{AE0045E8-9AA8-4AF8-8B7D-463C5E097DDE}" destId="{87B65181-AB1F-4103-8439-C5FDED86E799}" srcOrd="1" destOrd="0" presId="urn:microsoft.com/office/officeart/2005/8/layout/orgChart1"/>
    <dgm:cxn modelId="{E3CA1CFB-03A2-458D-AAF5-2CEF27EB4ADC}" type="presParOf" srcId="{AE0045E8-9AA8-4AF8-8B7D-463C5E097DDE}" destId="{3B3AF048-C8C8-4F0F-AB43-01837203FC21}" srcOrd="2" destOrd="0" presId="urn:microsoft.com/office/officeart/2005/8/layout/orgChart1"/>
    <dgm:cxn modelId="{BDF42A0D-4B7A-4444-A0D3-D06BB3BD2FB5}" type="presParOf" srcId="{84E9C48C-8B47-41E7-AD05-B058FD6C26B5}" destId="{2F8ECD1C-C6CC-4AC1-BA7A-8E783B3D5D22}" srcOrd="2" destOrd="0" presId="urn:microsoft.com/office/officeart/2005/8/layout/orgChart1"/>
    <dgm:cxn modelId="{E12F6F81-D9A0-4C0D-8D28-E0B0A12C4E7D}" type="presParOf" srcId="{84E9C48C-8B47-41E7-AD05-B058FD6C26B5}" destId="{29BC3E35-64DA-41A8-8837-71691D54C1A4}" srcOrd="3" destOrd="0" presId="urn:microsoft.com/office/officeart/2005/8/layout/orgChart1"/>
    <dgm:cxn modelId="{5370972C-936F-4057-A0F8-B0D9B0950AD1}" type="presParOf" srcId="{29BC3E35-64DA-41A8-8837-71691D54C1A4}" destId="{38D229F1-6EF0-488B-A988-D6FD4223D3DA}" srcOrd="0" destOrd="0" presId="urn:microsoft.com/office/officeart/2005/8/layout/orgChart1"/>
    <dgm:cxn modelId="{F617BBFE-B61D-4583-9205-788C079AAC03}" type="presParOf" srcId="{38D229F1-6EF0-488B-A988-D6FD4223D3DA}" destId="{82918642-2A10-4A2F-B5B8-4CC9AACAD750}" srcOrd="0" destOrd="0" presId="urn:microsoft.com/office/officeart/2005/8/layout/orgChart1"/>
    <dgm:cxn modelId="{286B1F4E-89F4-41BC-BFD1-BA62DD4B8484}" type="presParOf" srcId="{38D229F1-6EF0-488B-A988-D6FD4223D3DA}" destId="{D221DB5C-3C14-4826-964B-8E390BB14319}" srcOrd="1" destOrd="0" presId="urn:microsoft.com/office/officeart/2005/8/layout/orgChart1"/>
    <dgm:cxn modelId="{0241DDB3-7F98-46E4-B3D1-285579E85F1A}" type="presParOf" srcId="{29BC3E35-64DA-41A8-8837-71691D54C1A4}" destId="{8DFC3EE2-8775-471C-9921-D43A43DEC66F}" srcOrd="1" destOrd="0" presId="urn:microsoft.com/office/officeart/2005/8/layout/orgChart1"/>
    <dgm:cxn modelId="{5F6E487F-627E-40E5-8989-6F7592F766DF}" type="presParOf" srcId="{29BC3E35-64DA-41A8-8837-71691D54C1A4}" destId="{5BF57BEF-3964-4DB0-8CE8-8DF5AD216EA5}" srcOrd="2" destOrd="0" presId="urn:microsoft.com/office/officeart/2005/8/layout/orgChart1"/>
    <dgm:cxn modelId="{C2693BD2-C15F-4063-A374-CC110FC7EAEA}" type="presParOf" srcId="{443566C8-C850-4931-8666-A7AFEA36E9F7}" destId="{00EC6E91-D8F5-472C-BB44-4233679007E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B64D04-59B7-41C9-8925-5F2A89D2EC79}" type="doc">
      <dgm:prSet loTypeId="urn:microsoft.com/office/officeart/2005/8/layout/hProcess9" loCatId="process" qsTypeId="urn:microsoft.com/office/officeart/2005/8/quickstyle/simple1" qsCatId="simple" csTypeId="urn:microsoft.com/office/officeart/2005/8/colors/accent1_2" csCatId="accent1" phldr="1"/>
      <dgm:spPr/>
    </dgm:pt>
    <dgm:pt modelId="{DC5878EE-2F97-4453-BDB6-8A4C027CE225}">
      <dgm:prSet phldrT="[Text]"/>
      <dgm:spPr/>
      <dgm:t>
        <a:bodyPr/>
        <a:lstStyle/>
        <a:p>
          <a:r>
            <a:rPr lang="en-US" dirty="0" smtClean="0">
              <a:solidFill>
                <a:schemeClr val="tx1"/>
              </a:solidFill>
            </a:rPr>
            <a:t>Social Welfare</a:t>
          </a:r>
        </a:p>
        <a:p>
          <a:r>
            <a:rPr lang="en-US" dirty="0" smtClean="0">
              <a:solidFill>
                <a:schemeClr val="tx1"/>
              </a:solidFill>
            </a:rPr>
            <a:t>Theory</a:t>
          </a:r>
          <a:endParaRPr lang="en-US" dirty="0">
            <a:solidFill>
              <a:schemeClr val="tx1"/>
            </a:solidFill>
          </a:endParaRPr>
        </a:p>
      </dgm:t>
    </dgm:pt>
    <dgm:pt modelId="{3DBA867C-2B5B-42D3-9170-C3EAB4DFF2A6}" type="parTrans" cxnId="{8DD33023-3796-4BB3-8291-B19BBA446F2B}">
      <dgm:prSet/>
      <dgm:spPr/>
    </dgm:pt>
    <dgm:pt modelId="{B05F4762-9101-4F96-873D-D61AADA32A74}" type="sibTrans" cxnId="{8DD33023-3796-4BB3-8291-B19BBA446F2B}">
      <dgm:prSet/>
      <dgm:spPr/>
    </dgm:pt>
    <dgm:pt modelId="{0199556A-9B05-4F78-9E15-9F377859CE21}">
      <dgm:prSet phldrT="[Text]"/>
      <dgm:spPr/>
      <dgm:t>
        <a:bodyPr/>
        <a:lstStyle/>
        <a:p>
          <a:r>
            <a:rPr lang="en-US" dirty="0" smtClean="0"/>
            <a:t>Asymmetrical Information</a:t>
          </a:r>
          <a:endParaRPr lang="en-US" dirty="0"/>
        </a:p>
      </dgm:t>
    </dgm:pt>
    <dgm:pt modelId="{D281C709-D399-4CA3-BA2A-2C51E98E1474}" type="parTrans" cxnId="{B2DB45D7-0064-44A3-8E37-3EA3C3E3529A}">
      <dgm:prSet/>
      <dgm:spPr/>
    </dgm:pt>
    <dgm:pt modelId="{4A7DBF12-76EE-4758-A616-DE6C59402D42}" type="sibTrans" cxnId="{B2DB45D7-0064-44A3-8E37-3EA3C3E3529A}">
      <dgm:prSet/>
      <dgm:spPr/>
    </dgm:pt>
    <dgm:pt modelId="{73FA7EC3-C5AF-4D21-B026-7F5C1CCFD9D3}">
      <dgm:prSet phldrT="[Text]"/>
      <dgm:spPr/>
      <dgm:t>
        <a:bodyPr/>
        <a:lstStyle/>
        <a:p>
          <a:r>
            <a:rPr lang="en-US" dirty="0" smtClean="0"/>
            <a:t>Externalities/ Public Goods</a:t>
          </a:r>
          <a:endParaRPr lang="en-US" dirty="0"/>
        </a:p>
      </dgm:t>
    </dgm:pt>
    <dgm:pt modelId="{0981E10B-2659-4783-97AF-2D7C1A0AB8B5}" type="parTrans" cxnId="{97DDFD9E-CF59-43C5-876B-B58A0E07952D}">
      <dgm:prSet/>
      <dgm:spPr/>
    </dgm:pt>
    <dgm:pt modelId="{BB14F8F3-B967-41E6-931C-6AB3F3AD802D}" type="sibTrans" cxnId="{97DDFD9E-CF59-43C5-876B-B58A0E07952D}">
      <dgm:prSet/>
      <dgm:spPr/>
    </dgm:pt>
    <dgm:pt modelId="{AB4E9C1B-787A-4BEA-A83F-14E0FC3DF853}" type="pres">
      <dgm:prSet presAssocID="{8DB64D04-59B7-41C9-8925-5F2A89D2EC79}" presName="CompostProcess" presStyleCnt="0">
        <dgm:presLayoutVars>
          <dgm:dir/>
          <dgm:resizeHandles val="exact"/>
        </dgm:presLayoutVars>
      </dgm:prSet>
      <dgm:spPr/>
    </dgm:pt>
    <dgm:pt modelId="{C022B959-3570-4CFF-BD3A-95D271252FD7}" type="pres">
      <dgm:prSet presAssocID="{8DB64D04-59B7-41C9-8925-5F2A89D2EC79}" presName="arrow" presStyleLbl="bgShp" presStyleIdx="0" presStyleCnt="1"/>
      <dgm:spPr/>
    </dgm:pt>
    <dgm:pt modelId="{04ECF3A5-BB5C-4FC2-8FB1-DA74B8F1EFB3}" type="pres">
      <dgm:prSet presAssocID="{8DB64D04-59B7-41C9-8925-5F2A89D2EC79}" presName="linearProcess" presStyleCnt="0"/>
      <dgm:spPr/>
    </dgm:pt>
    <dgm:pt modelId="{CF7D30C2-8880-4C47-8617-4290FFAFF217}" type="pres">
      <dgm:prSet presAssocID="{DC5878EE-2F97-4453-BDB6-8A4C027CE225}" presName="textNode" presStyleLbl="node1" presStyleIdx="0" presStyleCnt="3">
        <dgm:presLayoutVars>
          <dgm:bulletEnabled val="1"/>
        </dgm:presLayoutVars>
      </dgm:prSet>
      <dgm:spPr/>
    </dgm:pt>
    <dgm:pt modelId="{013452F4-DC19-49FC-9304-C942FF4940BA}" type="pres">
      <dgm:prSet presAssocID="{B05F4762-9101-4F96-873D-D61AADA32A74}" presName="sibTrans" presStyleCnt="0"/>
      <dgm:spPr/>
    </dgm:pt>
    <dgm:pt modelId="{B4E577F1-621D-4E50-B5DC-87CA938B4B69}" type="pres">
      <dgm:prSet presAssocID="{0199556A-9B05-4F78-9E15-9F377859CE21}" presName="textNode" presStyleLbl="node1" presStyleIdx="1" presStyleCnt="3">
        <dgm:presLayoutVars>
          <dgm:bulletEnabled val="1"/>
        </dgm:presLayoutVars>
      </dgm:prSet>
      <dgm:spPr/>
      <dgm:t>
        <a:bodyPr/>
        <a:lstStyle/>
        <a:p>
          <a:endParaRPr lang="en-US"/>
        </a:p>
      </dgm:t>
    </dgm:pt>
    <dgm:pt modelId="{3CC382DA-E490-4FC1-8BFE-94720342DEF7}" type="pres">
      <dgm:prSet presAssocID="{4A7DBF12-76EE-4758-A616-DE6C59402D42}" presName="sibTrans" presStyleCnt="0"/>
      <dgm:spPr/>
    </dgm:pt>
    <dgm:pt modelId="{DFF7BA33-8759-40A9-A3BE-B77CF8FE547B}" type="pres">
      <dgm:prSet presAssocID="{73FA7EC3-C5AF-4D21-B026-7F5C1CCFD9D3}" presName="textNode" presStyleLbl="node1" presStyleIdx="2" presStyleCnt="3">
        <dgm:presLayoutVars>
          <dgm:bulletEnabled val="1"/>
        </dgm:presLayoutVars>
      </dgm:prSet>
      <dgm:spPr/>
    </dgm:pt>
  </dgm:ptLst>
  <dgm:cxnLst>
    <dgm:cxn modelId="{B2DB45D7-0064-44A3-8E37-3EA3C3E3529A}" srcId="{8DB64D04-59B7-41C9-8925-5F2A89D2EC79}" destId="{0199556A-9B05-4F78-9E15-9F377859CE21}" srcOrd="1" destOrd="0" parTransId="{D281C709-D399-4CA3-BA2A-2C51E98E1474}" sibTransId="{4A7DBF12-76EE-4758-A616-DE6C59402D42}"/>
    <dgm:cxn modelId="{9BEBCDC1-FDBE-47B8-AC40-1C1FE179476C}" type="presOf" srcId="{DC5878EE-2F97-4453-BDB6-8A4C027CE225}" destId="{CF7D30C2-8880-4C47-8617-4290FFAFF217}" srcOrd="0" destOrd="0" presId="urn:microsoft.com/office/officeart/2005/8/layout/hProcess9"/>
    <dgm:cxn modelId="{ACBBA6B1-2005-42B4-83D3-6BD7BAC448CD}" type="presOf" srcId="{73FA7EC3-C5AF-4D21-B026-7F5C1CCFD9D3}" destId="{DFF7BA33-8759-40A9-A3BE-B77CF8FE547B}" srcOrd="0" destOrd="0" presId="urn:microsoft.com/office/officeart/2005/8/layout/hProcess9"/>
    <dgm:cxn modelId="{F6E113EB-8DD4-47D8-ACBC-5904FC1BEB4D}" type="presOf" srcId="{8DB64D04-59B7-41C9-8925-5F2A89D2EC79}" destId="{AB4E9C1B-787A-4BEA-A83F-14E0FC3DF853}" srcOrd="0" destOrd="0" presId="urn:microsoft.com/office/officeart/2005/8/layout/hProcess9"/>
    <dgm:cxn modelId="{E7442B49-5574-4676-9E8D-B5427D2A70E3}" type="presOf" srcId="{0199556A-9B05-4F78-9E15-9F377859CE21}" destId="{B4E577F1-621D-4E50-B5DC-87CA938B4B69}" srcOrd="0" destOrd="0" presId="urn:microsoft.com/office/officeart/2005/8/layout/hProcess9"/>
    <dgm:cxn modelId="{97DDFD9E-CF59-43C5-876B-B58A0E07952D}" srcId="{8DB64D04-59B7-41C9-8925-5F2A89D2EC79}" destId="{73FA7EC3-C5AF-4D21-B026-7F5C1CCFD9D3}" srcOrd="2" destOrd="0" parTransId="{0981E10B-2659-4783-97AF-2D7C1A0AB8B5}" sibTransId="{BB14F8F3-B967-41E6-931C-6AB3F3AD802D}"/>
    <dgm:cxn modelId="{8DD33023-3796-4BB3-8291-B19BBA446F2B}" srcId="{8DB64D04-59B7-41C9-8925-5F2A89D2EC79}" destId="{DC5878EE-2F97-4453-BDB6-8A4C027CE225}" srcOrd="0" destOrd="0" parTransId="{3DBA867C-2B5B-42D3-9170-C3EAB4DFF2A6}" sibTransId="{B05F4762-9101-4F96-873D-D61AADA32A74}"/>
    <dgm:cxn modelId="{15D1837C-B38F-4850-BA87-89B9EF73310F}" type="presParOf" srcId="{AB4E9C1B-787A-4BEA-A83F-14E0FC3DF853}" destId="{C022B959-3570-4CFF-BD3A-95D271252FD7}" srcOrd="0" destOrd="0" presId="urn:microsoft.com/office/officeart/2005/8/layout/hProcess9"/>
    <dgm:cxn modelId="{24E254D7-91C2-4447-811E-A41DB9C3DE00}" type="presParOf" srcId="{AB4E9C1B-787A-4BEA-A83F-14E0FC3DF853}" destId="{04ECF3A5-BB5C-4FC2-8FB1-DA74B8F1EFB3}" srcOrd="1" destOrd="0" presId="urn:microsoft.com/office/officeart/2005/8/layout/hProcess9"/>
    <dgm:cxn modelId="{794D4FD4-E5C8-4456-8AEA-8C3C4750CEC6}" type="presParOf" srcId="{04ECF3A5-BB5C-4FC2-8FB1-DA74B8F1EFB3}" destId="{CF7D30C2-8880-4C47-8617-4290FFAFF217}" srcOrd="0" destOrd="0" presId="urn:microsoft.com/office/officeart/2005/8/layout/hProcess9"/>
    <dgm:cxn modelId="{85DC25C8-C1EC-4894-B2DC-E8C78A93ABA6}" type="presParOf" srcId="{04ECF3A5-BB5C-4FC2-8FB1-DA74B8F1EFB3}" destId="{013452F4-DC19-49FC-9304-C942FF4940BA}" srcOrd="1" destOrd="0" presId="urn:microsoft.com/office/officeart/2005/8/layout/hProcess9"/>
    <dgm:cxn modelId="{FD400D88-D52B-4D4C-9187-9538A9CD4C21}" type="presParOf" srcId="{04ECF3A5-BB5C-4FC2-8FB1-DA74B8F1EFB3}" destId="{B4E577F1-621D-4E50-B5DC-87CA938B4B69}" srcOrd="2" destOrd="0" presId="urn:microsoft.com/office/officeart/2005/8/layout/hProcess9"/>
    <dgm:cxn modelId="{339FD56A-4BB0-429F-838B-7209EA6CC550}" type="presParOf" srcId="{04ECF3A5-BB5C-4FC2-8FB1-DA74B8F1EFB3}" destId="{3CC382DA-E490-4FC1-8BFE-94720342DEF7}" srcOrd="3" destOrd="0" presId="urn:microsoft.com/office/officeart/2005/8/layout/hProcess9"/>
    <dgm:cxn modelId="{468CEF7A-49C2-412A-A59A-A63C7851C504}" type="presParOf" srcId="{04ECF3A5-BB5C-4FC2-8FB1-DA74B8F1EFB3}" destId="{DFF7BA33-8759-40A9-A3BE-B77CF8FE547B}"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B64D04-59B7-41C9-8925-5F2A89D2EC79}" type="doc">
      <dgm:prSet loTypeId="urn:microsoft.com/office/officeart/2005/8/layout/hProcess9" loCatId="process" qsTypeId="urn:microsoft.com/office/officeart/2005/8/quickstyle/simple1" qsCatId="simple" csTypeId="urn:microsoft.com/office/officeart/2005/8/colors/accent1_2" csCatId="accent1" phldr="1"/>
      <dgm:spPr/>
    </dgm:pt>
    <dgm:pt modelId="{DC5878EE-2F97-4453-BDB6-8A4C027CE225}">
      <dgm:prSet phldrT="[Text]"/>
      <dgm:spPr/>
      <dgm:t>
        <a:bodyPr/>
        <a:lstStyle/>
        <a:p>
          <a:r>
            <a:rPr lang="en-US" dirty="0" smtClean="0"/>
            <a:t>Social Welfare</a:t>
          </a:r>
        </a:p>
        <a:p>
          <a:r>
            <a:rPr lang="en-US" dirty="0" smtClean="0"/>
            <a:t>Theory</a:t>
          </a:r>
          <a:endParaRPr lang="en-US" dirty="0"/>
        </a:p>
      </dgm:t>
    </dgm:pt>
    <dgm:pt modelId="{3DBA867C-2B5B-42D3-9170-C3EAB4DFF2A6}" type="parTrans" cxnId="{8DD33023-3796-4BB3-8291-B19BBA446F2B}">
      <dgm:prSet/>
      <dgm:spPr/>
    </dgm:pt>
    <dgm:pt modelId="{B05F4762-9101-4F96-873D-D61AADA32A74}" type="sibTrans" cxnId="{8DD33023-3796-4BB3-8291-B19BBA446F2B}">
      <dgm:prSet/>
      <dgm:spPr/>
    </dgm:pt>
    <dgm:pt modelId="{0199556A-9B05-4F78-9E15-9F377859CE21}">
      <dgm:prSet phldrT="[Text]"/>
      <dgm:spPr/>
      <dgm:t>
        <a:bodyPr/>
        <a:lstStyle/>
        <a:p>
          <a:r>
            <a:rPr lang="en-US" dirty="0" smtClean="0">
              <a:solidFill>
                <a:schemeClr val="tx1"/>
              </a:solidFill>
            </a:rPr>
            <a:t>Asymmetrical Information</a:t>
          </a:r>
          <a:endParaRPr lang="en-US" dirty="0">
            <a:solidFill>
              <a:schemeClr val="tx1"/>
            </a:solidFill>
          </a:endParaRPr>
        </a:p>
      </dgm:t>
    </dgm:pt>
    <dgm:pt modelId="{D281C709-D399-4CA3-BA2A-2C51E98E1474}" type="parTrans" cxnId="{B2DB45D7-0064-44A3-8E37-3EA3C3E3529A}">
      <dgm:prSet/>
      <dgm:spPr/>
    </dgm:pt>
    <dgm:pt modelId="{4A7DBF12-76EE-4758-A616-DE6C59402D42}" type="sibTrans" cxnId="{B2DB45D7-0064-44A3-8E37-3EA3C3E3529A}">
      <dgm:prSet/>
      <dgm:spPr/>
    </dgm:pt>
    <dgm:pt modelId="{73FA7EC3-C5AF-4D21-B026-7F5C1CCFD9D3}">
      <dgm:prSet phldrT="[Text]"/>
      <dgm:spPr/>
      <dgm:t>
        <a:bodyPr/>
        <a:lstStyle/>
        <a:p>
          <a:r>
            <a:rPr lang="en-US" dirty="0" smtClean="0"/>
            <a:t>Externalities/ Public Goods</a:t>
          </a:r>
          <a:endParaRPr lang="en-US" dirty="0"/>
        </a:p>
      </dgm:t>
    </dgm:pt>
    <dgm:pt modelId="{0981E10B-2659-4783-97AF-2D7C1A0AB8B5}" type="parTrans" cxnId="{97DDFD9E-CF59-43C5-876B-B58A0E07952D}">
      <dgm:prSet/>
      <dgm:spPr/>
    </dgm:pt>
    <dgm:pt modelId="{BB14F8F3-B967-41E6-931C-6AB3F3AD802D}" type="sibTrans" cxnId="{97DDFD9E-CF59-43C5-876B-B58A0E07952D}">
      <dgm:prSet/>
      <dgm:spPr/>
    </dgm:pt>
    <dgm:pt modelId="{AB4E9C1B-787A-4BEA-A83F-14E0FC3DF853}" type="pres">
      <dgm:prSet presAssocID="{8DB64D04-59B7-41C9-8925-5F2A89D2EC79}" presName="CompostProcess" presStyleCnt="0">
        <dgm:presLayoutVars>
          <dgm:dir/>
          <dgm:resizeHandles val="exact"/>
        </dgm:presLayoutVars>
      </dgm:prSet>
      <dgm:spPr/>
    </dgm:pt>
    <dgm:pt modelId="{C022B959-3570-4CFF-BD3A-95D271252FD7}" type="pres">
      <dgm:prSet presAssocID="{8DB64D04-59B7-41C9-8925-5F2A89D2EC79}" presName="arrow" presStyleLbl="bgShp" presStyleIdx="0" presStyleCnt="1"/>
      <dgm:spPr/>
    </dgm:pt>
    <dgm:pt modelId="{04ECF3A5-BB5C-4FC2-8FB1-DA74B8F1EFB3}" type="pres">
      <dgm:prSet presAssocID="{8DB64D04-59B7-41C9-8925-5F2A89D2EC79}" presName="linearProcess" presStyleCnt="0"/>
      <dgm:spPr/>
    </dgm:pt>
    <dgm:pt modelId="{CF7D30C2-8880-4C47-8617-4290FFAFF217}" type="pres">
      <dgm:prSet presAssocID="{DC5878EE-2F97-4453-BDB6-8A4C027CE225}" presName="textNode" presStyleLbl="node1" presStyleIdx="0" presStyleCnt="3">
        <dgm:presLayoutVars>
          <dgm:bulletEnabled val="1"/>
        </dgm:presLayoutVars>
      </dgm:prSet>
      <dgm:spPr/>
    </dgm:pt>
    <dgm:pt modelId="{013452F4-DC19-49FC-9304-C942FF4940BA}" type="pres">
      <dgm:prSet presAssocID="{B05F4762-9101-4F96-873D-D61AADA32A74}" presName="sibTrans" presStyleCnt="0"/>
      <dgm:spPr/>
    </dgm:pt>
    <dgm:pt modelId="{B4E577F1-621D-4E50-B5DC-87CA938B4B69}" type="pres">
      <dgm:prSet presAssocID="{0199556A-9B05-4F78-9E15-9F377859CE21}" presName="textNode" presStyleLbl="node1" presStyleIdx="1" presStyleCnt="3">
        <dgm:presLayoutVars>
          <dgm:bulletEnabled val="1"/>
        </dgm:presLayoutVars>
      </dgm:prSet>
      <dgm:spPr/>
      <dgm:t>
        <a:bodyPr/>
        <a:lstStyle/>
        <a:p>
          <a:endParaRPr lang="en-US"/>
        </a:p>
      </dgm:t>
    </dgm:pt>
    <dgm:pt modelId="{3CC382DA-E490-4FC1-8BFE-94720342DEF7}" type="pres">
      <dgm:prSet presAssocID="{4A7DBF12-76EE-4758-A616-DE6C59402D42}" presName="sibTrans" presStyleCnt="0"/>
      <dgm:spPr/>
    </dgm:pt>
    <dgm:pt modelId="{DFF7BA33-8759-40A9-A3BE-B77CF8FE547B}" type="pres">
      <dgm:prSet presAssocID="{73FA7EC3-C5AF-4D21-B026-7F5C1CCFD9D3}" presName="textNode" presStyleLbl="node1" presStyleIdx="2" presStyleCnt="3">
        <dgm:presLayoutVars>
          <dgm:bulletEnabled val="1"/>
        </dgm:presLayoutVars>
      </dgm:prSet>
      <dgm:spPr/>
    </dgm:pt>
  </dgm:ptLst>
  <dgm:cxnLst>
    <dgm:cxn modelId="{B2DB45D7-0064-44A3-8E37-3EA3C3E3529A}" srcId="{8DB64D04-59B7-41C9-8925-5F2A89D2EC79}" destId="{0199556A-9B05-4F78-9E15-9F377859CE21}" srcOrd="1" destOrd="0" parTransId="{D281C709-D399-4CA3-BA2A-2C51E98E1474}" sibTransId="{4A7DBF12-76EE-4758-A616-DE6C59402D42}"/>
    <dgm:cxn modelId="{43594FF0-19FA-4DE9-ACE4-EB3234940AC8}" type="presOf" srcId="{8DB64D04-59B7-41C9-8925-5F2A89D2EC79}" destId="{AB4E9C1B-787A-4BEA-A83F-14E0FC3DF853}" srcOrd="0" destOrd="0" presId="urn:microsoft.com/office/officeart/2005/8/layout/hProcess9"/>
    <dgm:cxn modelId="{3EB8E3A5-1204-420D-9D81-87BD513324E3}" type="presOf" srcId="{DC5878EE-2F97-4453-BDB6-8A4C027CE225}" destId="{CF7D30C2-8880-4C47-8617-4290FFAFF217}" srcOrd="0" destOrd="0" presId="urn:microsoft.com/office/officeart/2005/8/layout/hProcess9"/>
    <dgm:cxn modelId="{7B444147-A149-40D3-8412-CB55F7A931FD}" type="presOf" srcId="{73FA7EC3-C5AF-4D21-B026-7F5C1CCFD9D3}" destId="{DFF7BA33-8759-40A9-A3BE-B77CF8FE547B}" srcOrd="0" destOrd="0" presId="urn:microsoft.com/office/officeart/2005/8/layout/hProcess9"/>
    <dgm:cxn modelId="{97DDFD9E-CF59-43C5-876B-B58A0E07952D}" srcId="{8DB64D04-59B7-41C9-8925-5F2A89D2EC79}" destId="{73FA7EC3-C5AF-4D21-B026-7F5C1CCFD9D3}" srcOrd="2" destOrd="0" parTransId="{0981E10B-2659-4783-97AF-2D7C1A0AB8B5}" sibTransId="{BB14F8F3-B967-41E6-931C-6AB3F3AD802D}"/>
    <dgm:cxn modelId="{BE6FF7E8-A2CA-411E-B474-72555AD6C8D6}" type="presOf" srcId="{0199556A-9B05-4F78-9E15-9F377859CE21}" destId="{B4E577F1-621D-4E50-B5DC-87CA938B4B69}" srcOrd="0" destOrd="0" presId="urn:microsoft.com/office/officeart/2005/8/layout/hProcess9"/>
    <dgm:cxn modelId="{8DD33023-3796-4BB3-8291-B19BBA446F2B}" srcId="{8DB64D04-59B7-41C9-8925-5F2A89D2EC79}" destId="{DC5878EE-2F97-4453-BDB6-8A4C027CE225}" srcOrd="0" destOrd="0" parTransId="{3DBA867C-2B5B-42D3-9170-C3EAB4DFF2A6}" sibTransId="{B05F4762-9101-4F96-873D-D61AADA32A74}"/>
    <dgm:cxn modelId="{8B50892B-0890-4585-8F5B-67ABDFC9C5D0}" type="presParOf" srcId="{AB4E9C1B-787A-4BEA-A83F-14E0FC3DF853}" destId="{C022B959-3570-4CFF-BD3A-95D271252FD7}" srcOrd="0" destOrd="0" presId="urn:microsoft.com/office/officeart/2005/8/layout/hProcess9"/>
    <dgm:cxn modelId="{EAEFC051-32BE-45BC-9E7F-42E16F18570B}" type="presParOf" srcId="{AB4E9C1B-787A-4BEA-A83F-14E0FC3DF853}" destId="{04ECF3A5-BB5C-4FC2-8FB1-DA74B8F1EFB3}" srcOrd="1" destOrd="0" presId="urn:microsoft.com/office/officeart/2005/8/layout/hProcess9"/>
    <dgm:cxn modelId="{9035A0DE-31EC-4CC5-990D-3EE6661C0539}" type="presParOf" srcId="{04ECF3A5-BB5C-4FC2-8FB1-DA74B8F1EFB3}" destId="{CF7D30C2-8880-4C47-8617-4290FFAFF217}" srcOrd="0" destOrd="0" presId="urn:microsoft.com/office/officeart/2005/8/layout/hProcess9"/>
    <dgm:cxn modelId="{8395B9E3-01F7-4C04-B428-93080DB0298D}" type="presParOf" srcId="{04ECF3A5-BB5C-4FC2-8FB1-DA74B8F1EFB3}" destId="{013452F4-DC19-49FC-9304-C942FF4940BA}" srcOrd="1" destOrd="0" presId="urn:microsoft.com/office/officeart/2005/8/layout/hProcess9"/>
    <dgm:cxn modelId="{AEB192C6-2C6C-4827-9D68-21C4606C1DCA}" type="presParOf" srcId="{04ECF3A5-BB5C-4FC2-8FB1-DA74B8F1EFB3}" destId="{B4E577F1-621D-4E50-B5DC-87CA938B4B69}" srcOrd="2" destOrd="0" presId="urn:microsoft.com/office/officeart/2005/8/layout/hProcess9"/>
    <dgm:cxn modelId="{B9FA8AC9-96AD-4755-BE73-268FBE25165A}" type="presParOf" srcId="{04ECF3A5-BB5C-4FC2-8FB1-DA74B8F1EFB3}" destId="{3CC382DA-E490-4FC1-8BFE-94720342DEF7}" srcOrd="3" destOrd="0" presId="urn:microsoft.com/office/officeart/2005/8/layout/hProcess9"/>
    <dgm:cxn modelId="{D10B00BA-0DEB-4436-8244-7C3222394986}" type="presParOf" srcId="{04ECF3A5-BB5C-4FC2-8FB1-DA74B8F1EFB3}" destId="{DFF7BA33-8759-40A9-A3BE-B77CF8FE547B}"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4621F98-73EA-42C4-ADB0-9EDF41CFB98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669B4AB-C65C-4BB2-A9C1-BDE4E3886722}">
      <dgm:prSet phldrT="[Text]" custT="1"/>
      <dgm:spPr/>
      <dgm:t>
        <a:bodyPr/>
        <a:lstStyle/>
        <a:p>
          <a:r>
            <a:rPr lang="en-US" sz="4400" dirty="0" smtClean="0">
              <a:effectLst>
                <a:outerShdw blurRad="38100" dist="38100" dir="2700000" algn="tl">
                  <a:srgbClr val="000000">
                    <a:alpha val="43137"/>
                  </a:srgbClr>
                </a:outerShdw>
              </a:effectLst>
            </a:rPr>
            <a:t>Asymmetrical Information</a:t>
          </a:r>
          <a:endParaRPr lang="en-US" sz="4400" dirty="0">
            <a:effectLst>
              <a:outerShdw blurRad="38100" dist="38100" dir="2700000" algn="tl">
                <a:srgbClr val="000000">
                  <a:alpha val="43137"/>
                </a:srgbClr>
              </a:outerShdw>
            </a:effectLst>
          </a:endParaRPr>
        </a:p>
      </dgm:t>
    </dgm:pt>
    <dgm:pt modelId="{8E82F053-EE78-4C9C-B9DA-9DE08E4413B9}" type="parTrans" cxnId="{B4B63150-DEA7-40EF-92AD-366AEEF89245}">
      <dgm:prSet/>
      <dgm:spPr/>
      <dgm:t>
        <a:bodyPr/>
        <a:lstStyle/>
        <a:p>
          <a:endParaRPr lang="en-US">
            <a:effectLst>
              <a:outerShdw blurRad="38100" dist="38100" dir="2700000" algn="tl">
                <a:srgbClr val="000000">
                  <a:alpha val="43137"/>
                </a:srgbClr>
              </a:outerShdw>
            </a:effectLst>
          </a:endParaRPr>
        </a:p>
      </dgm:t>
    </dgm:pt>
    <dgm:pt modelId="{99C7989E-FE27-4A49-83D6-038FBAD0786C}" type="sibTrans" cxnId="{B4B63150-DEA7-40EF-92AD-366AEEF89245}">
      <dgm:prSet/>
      <dgm:spPr/>
      <dgm:t>
        <a:bodyPr/>
        <a:lstStyle/>
        <a:p>
          <a:endParaRPr lang="en-US">
            <a:effectLst>
              <a:outerShdw blurRad="38100" dist="38100" dir="2700000" algn="tl">
                <a:srgbClr val="000000">
                  <a:alpha val="43137"/>
                </a:srgbClr>
              </a:outerShdw>
            </a:effectLst>
          </a:endParaRPr>
        </a:p>
      </dgm:t>
    </dgm:pt>
    <dgm:pt modelId="{09B4AB4D-4FF2-4918-95DA-E583ADD2DC5F}">
      <dgm:prSet phldrT="[Text]" custT="1"/>
      <dgm:spPr/>
      <dgm:t>
        <a:bodyPr/>
        <a:lstStyle/>
        <a:p>
          <a:r>
            <a:rPr lang="en-US" sz="3600" dirty="0" smtClean="0">
              <a:effectLst>
                <a:outerShdw blurRad="38100" dist="38100" dir="2700000" algn="tl">
                  <a:srgbClr val="000000">
                    <a:alpha val="43137"/>
                  </a:srgbClr>
                </a:outerShdw>
              </a:effectLst>
            </a:rPr>
            <a:t>Adverse Selection:</a:t>
          </a:r>
        </a:p>
        <a:p>
          <a:r>
            <a:rPr lang="en-US" sz="2400" dirty="0" smtClean="0">
              <a:effectLst>
                <a:outerShdw blurRad="38100" dist="38100" dir="2700000" algn="tl">
                  <a:srgbClr val="000000">
                    <a:alpha val="43137"/>
                  </a:srgbClr>
                </a:outerShdw>
              </a:effectLst>
            </a:rPr>
            <a:t>When you don’t know if you are taking a bad risk</a:t>
          </a:r>
          <a:endParaRPr lang="en-US" sz="2400" dirty="0">
            <a:effectLst>
              <a:outerShdw blurRad="38100" dist="38100" dir="2700000" algn="tl">
                <a:srgbClr val="000000">
                  <a:alpha val="43137"/>
                </a:srgbClr>
              </a:outerShdw>
            </a:effectLst>
          </a:endParaRPr>
        </a:p>
      </dgm:t>
    </dgm:pt>
    <dgm:pt modelId="{A09EA082-4198-45E4-BC27-547C0E096CCE}" type="parTrans" cxnId="{0A11748D-7F80-4810-92C1-1BC3BADCCE16}">
      <dgm:prSet/>
      <dgm:spPr/>
      <dgm:t>
        <a:bodyPr/>
        <a:lstStyle/>
        <a:p>
          <a:endParaRPr lang="en-US">
            <a:effectLst>
              <a:outerShdw blurRad="38100" dist="38100" dir="2700000" algn="tl">
                <a:srgbClr val="000000">
                  <a:alpha val="43137"/>
                </a:srgbClr>
              </a:outerShdw>
            </a:effectLst>
          </a:endParaRPr>
        </a:p>
      </dgm:t>
    </dgm:pt>
    <dgm:pt modelId="{7B174E02-A695-4EE4-9D3E-BF7ED7CD53EE}" type="sibTrans" cxnId="{0A11748D-7F80-4810-92C1-1BC3BADCCE16}">
      <dgm:prSet/>
      <dgm:spPr/>
      <dgm:t>
        <a:bodyPr/>
        <a:lstStyle/>
        <a:p>
          <a:endParaRPr lang="en-US">
            <a:effectLst>
              <a:outerShdw blurRad="38100" dist="38100" dir="2700000" algn="tl">
                <a:srgbClr val="000000">
                  <a:alpha val="43137"/>
                </a:srgbClr>
              </a:outerShdw>
            </a:effectLst>
          </a:endParaRPr>
        </a:p>
      </dgm:t>
    </dgm:pt>
    <dgm:pt modelId="{5D54724C-BBB8-4B34-A7B6-73D0D8F66321}">
      <dgm:prSet phldrT="[Text]" custT="1"/>
      <dgm:spPr/>
      <dgm:t>
        <a:bodyPr/>
        <a:lstStyle/>
        <a:p>
          <a:r>
            <a:rPr lang="en-US" sz="3600" dirty="0" smtClean="0">
              <a:effectLst>
                <a:outerShdw blurRad="38100" dist="38100" dir="2700000" algn="tl">
                  <a:srgbClr val="000000">
                    <a:alpha val="43137"/>
                  </a:srgbClr>
                </a:outerShdw>
              </a:effectLst>
            </a:rPr>
            <a:t>Moral Hazard:</a:t>
          </a:r>
        </a:p>
        <a:p>
          <a:r>
            <a:rPr lang="en-US" sz="2400" dirty="0" smtClean="0">
              <a:effectLst>
                <a:outerShdw blurRad="38100" dist="38100" dir="2700000" algn="tl">
                  <a:srgbClr val="000000">
                    <a:alpha val="43137"/>
                  </a:srgbClr>
                </a:outerShdw>
              </a:effectLst>
            </a:rPr>
            <a:t>Bail outs can encourage </a:t>
          </a:r>
        </a:p>
        <a:p>
          <a:r>
            <a:rPr lang="en-US" sz="2400" dirty="0" smtClean="0">
              <a:effectLst>
                <a:outerShdw blurRad="38100" dist="38100" dir="2700000" algn="tl">
                  <a:srgbClr val="000000">
                    <a:alpha val="43137"/>
                  </a:srgbClr>
                </a:outerShdw>
              </a:effectLst>
            </a:rPr>
            <a:t>bad behavior</a:t>
          </a:r>
          <a:endParaRPr lang="en-US" sz="2400" dirty="0">
            <a:effectLst>
              <a:outerShdw blurRad="38100" dist="38100" dir="2700000" algn="tl">
                <a:srgbClr val="000000">
                  <a:alpha val="43137"/>
                </a:srgbClr>
              </a:outerShdw>
            </a:effectLst>
          </a:endParaRPr>
        </a:p>
      </dgm:t>
    </dgm:pt>
    <dgm:pt modelId="{3941E968-BF38-4491-A130-AA9AB667B28C}" type="parTrans" cxnId="{F2380DF5-CC9A-4DEE-A960-8E9BA3BBC768}">
      <dgm:prSet/>
      <dgm:spPr/>
      <dgm:t>
        <a:bodyPr/>
        <a:lstStyle/>
        <a:p>
          <a:endParaRPr lang="en-US">
            <a:effectLst>
              <a:outerShdw blurRad="38100" dist="38100" dir="2700000" algn="tl">
                <a:srgbClr val="000000">
                  <a:alpha val="43137"/>
                </a:srgbClr>
              </a:outerShdw>
            </a:effectLst>
          </a:endParaRPr>
        </a:p>
      </dgm:t>
    </dgm:pt>
    <dgm:pt modelId="{B4FB86CA-04FF-4BF0-9A51-051E5CEBF54F}" type="sibTrans" cxnId="{F2380DF5-CC9A-4DEE-A960-8E9BA3BBC768}">
      <dgm:prSet/>
      <dgm:spPr/>
      <dgm:t>
        <a:bodyPr/>
        <a:lstStyle/>
        <a:p>
          <a:endParaRPr lang="en-US">
            <a:effectLst>
              <a:outerShdw blurRad="38100" dist="38100" dir="2700000" algn="tl">
                <a:srgbClr val="000000">
                  <a:alpha val="43137"/>
                </a:srgbClr>
              </a:outerShdw>
            </a:effectLst>
          </a:endParaRPr>
        </a:p>
      </dgm:t>
    </dgm:pt>
    <dgm:pt modelId="{62DB6FDF-D6E2-4F87-98B9-B48BED0AF6B2}" type="pres">
      <dgm:prSet presAssocID="{B4621F98-73EA-42C4-ADB0-9EDF41CFB984}" presName="hierChild1" presStyleCnt="0">
        <dgm:presLayoutVars>
          <dgm:orgChart val="1"/>
          <dgm:chPref val="1"/>
          <dgm:dir/>
          <dgm:animOne val="branch"/>
          <dgm:animLvl val="lvl"/>
          <dgm:resizeHandles/>
        </dgm:presLayoutVars>
      </dgm:prSet>
      <dgm:spPr/>
      <dgm:t>
        <a:bodyPr/>
        <a:lstStyle/>
        <a:p>
          <a:endParaRPr lang="en-US"/>
        </a:p>
      </dgm:t>
    </dgm:pt>
    <dgm:pt modelId="{200E18C7-197D-45C9-9A55-A42803CE8086}" type="pres">
      <dgm:prSet presAssocID="{A669B4AB-C65C-4BB2-A9C1-BDE4E3886722}" presName="hierRoot1" presStyleCnt="0">
        <dgm:presLayoutVars>
          <dgm:hierBranch val="init"/>
        </dgm:presLayoutVars>
      </dgm:prSet>
      <dgm:spPr/>
    </dgm:pt>
    <dgm:pt modelId="{6973CBB9-5CC1-43A1-926F-2BBBE3BB0491}" type="pres">
      <dgm:prSet presAssocID="{A669B4AB-C65C-4BB2-A9C1-BDE4E3886722}" presName="rootComposite1" presStyleCnt="0"/>
      <dgm:spPr/>
    </dgm:pt>
    <dgm:pt modelId="{394D7A5A-E5E5-409B-B2B3-44A542D1BEFC}" type="pres">
      <dgm:prSet presAssocID="{A669B4AB-C65C-4BB2-A9C1-BDE4E3886722}" presName="rootText1" presStyleLbl="node0" presStyleIdx="0" presStyleCnt="1">
        <dgm:presLayoutVars>
          <dgm:chPref val="3"/>
        </dgm:presLayoutVars>
      </dgm:prSet>
      <dgm:spPr/>
      <dgm:t>
        <a:bodyPr/>
        <a:lstStyle/>
        <a:p>
          <a:endParaRPr lang="en-US"/>
        </a:p>
      </dgm:t>
    </dgm:pt>
    <dgm:pt modelId="{D9B73C71-C6E5-4270-ACF4-D9B0D6183ECA}" type="pres">
      <dgm:prSet presAssocID="{A669B4AB-C65C-4BB2-A9C1-BDE4E3886722}" presName="rootConnector1" presStyleLbl="node1" presStyleIdx="0" presStyleCnt="0"/>
      <dgm:spPr/>
      <dgm:t>
        <a:bodyPr/>
        <a:lstStyle/>
        <a:p>
          <a:endParaRPr lang="en-US"/>
        </a:p>
      </dgm:t>
    </dgm:pt>
    <dgm:pt modelId="{F78935AD-D47B-4650-8C8F-35C30E3DDFD0}" type="pres">
      <dgm:prSet presAssocID="{A669B4AB-C65C-4BB2-A9C1-BDE4E3886722}" presName="hierChild2" presStyleCnt="0"/>
      <dgm:spPr/>
    </dgm:pt>
    <dgm:pt modelId="{8A9F282A-4557-4598-916A-92AF592B1B37}" type="pres">
      <dgm:prSet presAssocID="{A09EA082-4198-45E4-BC27-547C0E096CCE}" presName="Name37" presStyleLbl="parChTrans1D2" presStyleIdx="0" presStyleCnt="2"/>
      <dgm:spPr/>
      <dgm:t>
        <a:bodyPr/>
        <a:lstStyle/>
        <a:p>
          <a:endParaRPr lang="en-US"/>
        </a:p>
      </dgm:t>
    </dgm:pt>
    <dgm:pt modelId="{F2615528-B44B-413C-A5F5-7645C763376F}" type="pres">
      <dgm:prSet presAssocID="{09B4AB4D-4FF2-4918-95DA-E583ADD2DC5F}" presName="hierRoot2" presStyleCnt="0">
        <dgm:presLayoutVars>
          <dgm:hierBranch val="init"/>
        </dgm:presLayoutVars>
      </dgm:prSet>
      <dgm:spPr/>
    </dgm:pt>
    <dgm:pt modelId="{2C57973C-C047-4140-B7F3-C39D8297E48B}" type="pres">
      <dgm:prSet presAssocID="{09B4AB4D-4FF2-4918-95DA-E583ADD2DC5F}" presName="rootComposite" presStyleCnt="0"/>
      <dgm:spPr/>
    </dgm:pt>
    <dgm:pt modelId="{8FD16EFA-F51D-4ED2-B52B-CE1248185B89}" type="pres">
      <dgm:prSet presAssocID="{09B4AB4D-4FF2-4918-95DA-E583ADD2DC5F}" presName="rootText" presStyleLbl="node2" presStyleIdx="0" presStyleCnt="2">
        <dgm:presLayoutVars>
          <dgm:chPref val="3"/>
        </dgm:presLayoutVars>
      </dgm:prSet>
      <dgm:spPr/>
      <dgm:t>
        <a:bodyPr/>
        <a:lstStyle/>
        <a:p>
          <a:endParaRPr lang="en-US"/>
        </a:p>
      </dgm:t>
    </dgm:pt>
    <dgm:pt modelId="{CAF8AF32-4439-4011-950C-315CC5D2C573}" type="pres">
      <dgm:prSet presAssocID="{09B4AB4D-4FF2-4918-95DA-E583ADD2DC5F}" presName="rootConnector" presStyleLbl="node2" presStyleIdx="0" presStyleCnt="2"/>
      <dgm:spPr/>
      <dgm:t>
        <a:bodyPr/>
        <a:lstStyle/>
        <a:p>
          <a:endParaRPr lang="en-US"/>
        </a:p>
      </dgm:t>
    </dgm:pt>
    <dgm:pt modelId="{3A1A4782-9C62-49FA-B7F1-C655446A4587}" type="pres">
      <dgm:prSet presAssocID="{09B4AB4D-4FF2-4918-95DA-E583ADD2DC5F}" presName="hierChild4" presStyleCnt="0"/>
      <dgm:spPr/>
    </dgm:pt>
    <dgm:pt modelId="{E87FA239-8DE3-4D51-9250-77D2CB6DADFF}" type="pres">
      <dgm:prSet presAssocID="{09B4AB4D-4FF2-4918-95DA-E583ADD2DC5F}" presName="hierChild5" presStyleCnt="0"/>
      <dgm:spPr/>
    </dgm:pt>
    <dgm:pt modelId="{A9CB3FE7-8B97-49F7-80D9-E1248836280B}" type="pres">
      <dgm:prSet presAssocID="{3941E968-BF38-4491-A130-AA9AB667B28C}" presName="Name37" presStyleLbl="parChTrans1D2" presStyleIdx="1" presStyleCnt="2"/>
      <dgm:spPr/>
      <dgm:t>
        <a:bodyPr/>
        <a:lstStyle/>
        <a:p>
          <a:endParaRPr lang="en-US"/>
        </a:p>
      </dgm:t>
    </dgm:pt>
    <dgm:pt modelId="{3A644AA4-DBFA-4C80-BFB0-B8C99F85B98E}" type="pres">
      <dgm:prSet presAssocID="{5D54724C-BBB8-4B34-A7B6-73D0D8F66321}" presName="hierRoot2" presStyleCnt="0">
        <dgm:presLayoutVars>
          <dgm:hierBranch val="init"/>
        </dgm:presLayoutVars>
      </dgm:prSet>
      <dgm:spPr/>
    </dgm:pt>
    <dgm:pt modelId="{48EBE663-654D-460F-AD6A-6FC685E2EF87}" type="pres">
      <dgm:prSet presAssocID="{5D54724C-BBB8-4B34-A7B6-73D0D8F66321}" presName="rootComposite" presStyleCnt="0"/>
      <dgm:spPr/>
    </dgm:pt>
    <dgm:pt modelId="{28DBDEDD-B3DC-4DF6-91B6-0B3D2A6C9B11}" type="pres">
      <dgm:prSet presAssocID="{5D54724C-BBB8-4B34-A7B6-73D0D8F66321}" presName="rootText" presStyleLbl="node2" presStyleIdx="1" presStyleCnt="2">
        <dgm:presLayoutVars>
          <dgm:chPref val="3"/>
        </dgm:presLayoutVars>
      </dgm:prSet>
      <dgm:spPr/>
      <dgm:t>
        <a:bodyPr/>
        <a:lstStyle/>
        <a:p>
          <a:endParaRPr lang="en-US"/>
        </a:p>
      </dgm:t>
    </dgm:pt>
    <dgm:pt modelId="{361C527C-6117-4485-8B73-AA001DE69C76}" type="pres">
      <dgm:prSet presAssocID="{5D54724C-BBB8-4B34-A7B6-73D0D8F66321}" presName="rootConnector" presStyleLbl="node2" presStyleIdx="1" presStyleCnt="2"/>
      <dgm:spPr/>
      <dgm:t>
        <a:bodyPr/>
        <a:lstStyle/>
        <a:p>
          <a:endParaRPr lang="en-US"/>
        </a:p>
      </dgm:t>
    </dgm:pt>
    <dgm:pt modelId="{8C1CB70E-07A0-4DEB-8FFE-F53A11E8188D}" type="pres">
      <dgm:prSet presAssocID="{5D54724C-BBB8-4B34-A7B6-73D0D8F66321}" presName="hierChild4" presStyleCnt="0"/>
      <dgm:spPr/>
    </dgm:pt>
    <dgm:pt modelId="{47990619-9649-4D89-89A1-4006AEC5F03B}" type="pres">
      <dgm:prSet presAssocID="{5D54724C-BBB8-4B34-A7B6-73D0D8F66321}" presName="hierChild5" presStyleCnt="0"/>
      <dgm:spPr/>
    </dgm:pt>
    <dgm:pt modelId="{3547FEDB-4F84-4B07-B9FC-4C8E4B3C8339}" type="pres">
      <dgm:prSet presAssocID="{A669B4AB-C65C-4BB2-A9C1-BDE4E3886722}" presName="hierChild3" presStyleCnt="0"/>
      <dgm:spPr/>
    </dgm:pt>
  </dgm:ptLst>
  <dgm:cxnLst>
    <dgm:cxn modelId="{B4B63150-DEA7-40EF-92AD-366AEEF89245}" srcId="{B4621F98-73EA-42C4-ADB0-9EDF41CFB984}" destId="{A669B4AB-C65C-4BB2-A9C1-BDE4E3886722}" srcOrd="0" destOrd="0" parTransId="{8E82F053-EE78-4C9C-B9DA-9DE08E4413B9}" sibTransId="{99C7989E-FE27-4A49-83D6-038FBAD0786C}"/>
    <dgm:cxn modelId="{0A11748D-7F80-4810-92C1-1BC3BADCCE16}" srcId="{A669B4AB-C65C-4BB2-A9C1-BDE4E3886722}" destId="{09B4AB4D-4FF2-4918-95DA-E583ADD2DC5F}" srcOrd="0" destOrd="0" parTransId="{A09EA082-4198-45E4-BC27-547C0E096CCE}" sibTransId="{7B174E02-A695-4EE4-9D3E-BF7ED7CD53EE}"/>
    <dgm:cxn modelId="{7A0F0CA3-D914-4426-A436-7178BDCC0250}" type="presOf" srcId="{5D54724C-BBB8-4B34-A7B6-73D0D8F66321}" destId="{28DBDEDD-B3DC-4DF6-91B6-0B3D2A6C9B11}" srcOrd="0" destOrd="0" presId="urn:microsoft.com/office/officeart/2005/8/layout/orgChart1"/>
    <dgm:cxn modelId="{AA2A2EFC-5F5F-4CA0-8794-36272E269DA7}" type="presOf" srcId="{A669B4AB-C65C-4BB2-A9C1-BDE4E3886722}" destId="{394D7A5A-E5E5-409B-B2B3-44A542D1BEFC}" srcOrd="0" destOrd="0" presId="urn:microsoft.com/office/officeart/2005/8/layout/orgChart1"/>
    <dgm:cxn modelId="{F2380DF5-CC9A-4DEE-A960-8E9BA3BBC768}" srcId="{A669B4AB-C65C-4BB2-A9C1-BDE4E3886722}" destId="{5D54724C-BBB8-4B34-A7B6-73D0D8F66321}" srcOrd="1" destOrd="0" parTransId="{3941E968-BF38-4491-A130-AA9AB667B28C}" sibTransId="{B4FB86CA-04FF-4BF0-9A51-051E5CEBF54F}"/>
    <dgm:cxn modelId="{FE35B0A7-9D9F-411F-9575-A3448001719E}" type="presOf" srcId="{09B4AB4D-4FF2-4918-95DA-E583ADD2DC5F}" destId="{8FD16EFA-F51D-4ED2-B52B-CE1248185B89}" srcOrd="0" destOrd="0" presId="urn:microsoft.com/office/officeart/2005/8/layout/orgChart1"/>
    <dgm:cxn modelId="{599C4ED5-204C-4B93-9209-A48FA5C8A028}" type="presOf" srcId="{09B4AB4D-4FF2-4918-95DA-E583ADD2DC5F}" destId="{CAF8AF32-4439-4011-950C-315CC5D2C573}" srcOrd="1" destOrd="0" presId="urn:microsoft.com/office/officeart/2005/8/layout/orgChart1"/>
    <dgm:cxn modelId="{373FDEAD-CE9A-4C8C-B09F-752EF1FD17D7}" type="presOf" srcId="{B4621F98-73EA-42C4-ADB0-9EDF41CFB984}" destId="{62DB6FDF-D6E2-4F87-98B9-B48BED0AF6B2}" srcOrd="0" destOrd="0" presId="urn:microsoft.com/office/officeart/2005/8/layout/orgChart1"/>
    <dgm:cxn modelId="{B03E7014-1BAA-460F-ABB6-B01765885B95}" type="presOf" srcId="{5D54724C-BBB8-4B34-A7B6-73D0D8F66321}" destId="{361C527C-6117-4485-8B73-AA001DE69C76}" srcOrd="1" destOrd="0" presId="urn:microsoft.com/office/officeart/2005/8/layout/orgChart1"/>
    <dgm:cxn modelId="{F13944F8-0FB5-44B9-BB34-3360D4913055}" type="presOf" srcId="{A09EA082-4198-45E4-BC27-547C0E096CCE}" destId="{8A9F282A-4557-4598-916A-92AF592B1B37}" srcOrd="0" destOrd="0" presId="urn:microsoft.com/office/officeart/2005/8/layout/orgChart1"/>
    <dgm:cxn modelId="{F225BB3B-43FC-4F49-B869-6C8F89F16AAD}" type="presOf" srcId="{3941E968-BF38-4491-A130-AA9AB667B28C}" destId="{A9CB3FE7-8B97-49F7-80D9-E1248836280B}" srcOrd="0" destOrd="0" presId="urn:microsoft.com/office/officeart/2005/8/layout/orgChart1"/>
    <dgm:cxn modelId="{19D2865A-0395-4522-8810-C763756F5AD9}" type="presOf" srcId="{A669B4AB-C65C-4BB2-A9C1-BDE4E3886722}" destId="{D9B73C71-C6E5-4270-ACF4-D9B0D6183ECA}" srcOrd="1" destOrd="0" presId="urn:microsoft.com/office/officeart/2005/8/layout/orgChart1"/>
    <dgm:cxn modelId="{FA0942AA-7D12-40CD-A69F-97BF92DA3529}" type="presParOf" srcId="{62DB6FDF-D6E2-4F87-98B9-B48BED0AF6B2}" destId="{200E18C7-197D-45C9-9A55-A42803CE8086}" srcOrd="0" destOrd="0" presId="urn:microsoft.com/office/officeart/2005/8/layout/orgChart1"/>
    <dgm:cxn modelId="{5594E7FA-F6E7-4452-BA32-ACB7D3EE4346}" type="presParOf" srcId="{200E18C7-197D-45C9-9A55-A42803CE8086}" destId="{6973CBB9-5CC1-43A1-926F-2BBBE3BB0491}" srcOrd="0" destOrd="0" presId="urn:microsoft.com/office/officeart/2005/8/layout/orgChart1"/>
    <dgm:cxn modelId="{64B05BD3-463F-4A0A-A7EC-C7DDD19EA30D}" type="presParOf" srcId="{6973CBB9-5CC1-43A1-926F-2BBBE3BB0491}" destId="{394D7A5A-E5E5-409B-B2B3-44A542D1BEFC}" srcOrd="0" destOrd="0" presId="urn:microsoft.com/office/officeart/2005/8/layout/orgChart1"/>
    <dgm:cxn modelId="{1D26A7CE-80A2-4448-B04F-F88987BC3B65}" type="presParOf" srcId="{6973CBB9-5CC1-43A1-926F-2BBBE3BB0491}" destId="{D9B73C71-C6E5-4270-ACF4-D9B0D6183ECA}" srcOrd="1" destOrd="0" presId="urn:microsoft.com/office/officeart/2005/8/layout/orgChart1"/>
    <dgm:cxn modelId="{6999ADBC-34C8-453C-843F-1A625B4A991A}" type="presParOf" srcId="{200E18C7-197D-45C9-9A55-A42803CE8086}" destId="{F78935AD-D47B-4650-8C8F-35C30E3DDFD0}" srcOrd="1" destOrd="0" presId="urn:microsoft.com/office/officeart/2005/8/layout/orgChart1"/>
    <dgm:cxn modelId="{C67ECB31-CAF3-40FC-9370-F48BA705B3CE}" type="presParOf" srcId="{F78935AD-D47B-4650-8C8F-35C30E3DDFD0}" destId="{8A9F282A-4557-4598-916A-92AF592B1B37}" srcOrd="0" destOrd="0" presId="urn:microsoft.com/office/officeart/2005/8/layout/orgChart1"/>
    <dgm:cxn modelId="{90D2BD7C-B8AD-4FC6-A092-81D21ED80E2F}" type="presParOf" srcId="{F78935AD-D47B-4650-8C8F-35C30E3DDFD0}" destId="{F2615528-B44B-413C-A5F5-7645C763376F}" srcOrd="1" destOrd="0" presId="urn:microsoft.com/office/officeart/2005/8/layout/orgChart1"/>
    <dgm:cxn modelId="{3EBA6237-1619-427A-8CF8-FACA72C58BEC}" type="presParOf" srcId="{F2615528-B44B-413C-A5F5-7645C763376F}" destId="{2C57973C-C047-4140-B7F3-C39D8297E48B}" srcOrd="0" destOrd="0" presId="urn:microsoft.com/office/officeart/2005/8/layout/orgChart1"/>
    <dgm:cxn modelId="{38F69AA3-7E3F-4452-A13D-CF0C50F8702C}" type="presParOf" srcId="{2C57973C-C047-4140-B7F3-C39D8297E48B}" destId="{8FD16EFA-F51D-4ED2-B52B-CE1248185B89}" srcOrd="0" destOrd="0" presId="urn:microsoft.com/office/officeart/2005/8/layout/orgChart1"/>
    <dgm:cxn modelId="{D316CDFF-9504-42C8-93D0-EA739D1161DC}" type="presParOf" srcId="{2C57973C-C047-4140-B7F3-C39D8297E48B}" destId="{CAF8AF32-4439-4011-950C-315CC5D2C573}" srcOrd="1" destOrd="0" presId="urn:microsoft.com/office/officeart/2005/8/layout/orgChart1"/>
    <dgm:cxn modelId="{82180206-AE9A-4D65-A048-86D42C6B0727}" type="presParOf" srcId="{F2615528-B44B-413C-A5F5-7645C763376F}" destId="{3A1A4782-9C62-49FA-B7F1-C655446A4587}" srcOrd="1" destOrd="0" presId="urn:microsoft.com/office/officeart/2005/8/layout/orgChart1"/>
    <dgm:cxn modelId="{1E43DE70-B277-4170-9724-FCCFEA07FD53}" type="presParOf" srcId="{F2615528-B44B-413C-A5F5-7645C763376F}" destId="{E87FA239-8DE3-4D51-9250-77D2CB6DADFF}" srcOrd="2" destOrd="0" presId="urn:microsoft.com/office/officeart/2005/8/layout/orgChart1"/>
    <dgm:cxn modelId="{206F02B1-0D56-43D9-8219-9B6F9A0078A0}" type="presParOf" srcId="{F78935AD-D47B-4650-8C8F-35C30E3DDFD0}" destId="{A9CB3FE7-8B97-49F7-80D9-E1248836280B}" srcOrd="2" destOrd="0" presId="urn:microsoft.com/office/officeart/2005/8/layout/orgChart1"/>
    <dgm:cxn modelId="{FA0ACE9D-24F8-4E2C-9D65-85C2EF5E4628}" type="presParOf" srcId="{F78935AD-D47B-4650-8C8F-35C30E3DDFD0}" destId="{3A644AA4-DBFA-4C80-BFB0-B8C99F85B98E}" srcOrd="3" destOrd="0" presId="urn:microsoft.com/office/officeart/2005/8/layout/orgChart1"/>
    <dgm:cxn modelId="{C994D673-8FF4-4024-B6C0-10CEC21B58A2}" type="presParOf" srcId="{3A644AA4-DBFA-4C80-BFB0-B8C99F85B98E}" destId="{48EBE663-654D-460F-AD6A-6FC685E2EF87}" srcOrd="0" destOrd="0" presId="urn:microsoft.com/office/officeart/2005/8/layout/orgChart1"/>
    <dgm:cxn modelId="{B8340B9A-E1AD-4D6F-A8A2-3D3846B686CE}" type="presParOf" srcId="{48EBE663-654D-460F-AD6A-6FC685E2EF87}" destId="{28DBDEDD-B3DC-4DF6-91B6-0B3D2A6C9B11}" srcOrd="0" destOrd="0" presId="urn:microsoft.com/office/officeart/2005/8/layout/orgChart1"/>
    <dgm:cxn modelId="{31B4D056-B6FC-4D90-B96B-CFA53572014B}" type="presParOf" srcId="{48EBE663-654D-460F-AD6A-6FC685E2EF87}" destId="{361C527C-6117-4485-8B73-AA001DE69C76}" srcOrd="1" destOrd="0" presId="urn:microsoft.com/office/officeart/2005/8/layout/orgChart1"/>
    <dgm:cxn modelId="{6204B1BB-4C9E-413E-A57C-50FE5A43276A}" type="presParOf" srcId="{3A644AA4-DBFA-4C80-BFB0-B8C99F85B98E}" destId="{8C1CB70E-07A0-4DEB-8FFE-F53A11E8188D}" srcOrd="1" destOrd="0" presId="urn:microsoft.com/office/officeart/2005/8/layout/orgChart1"/>
    <dgm:cxn modelId="{6AC6C394-2D1D-4B70-9BC0-BAD11023CF09}" type="presParOf" srcId="{3A644AA4-DBFA-4C80-BFB0-B8C99F85B98E}" destId="{47990619-9649-4D89-89A1-4006AEC5F03B}" srcOrd="2" destOrd="0" presId="urn:microsoft.com/office/officeart/2005/8/layout/orgChart1"/>
    <dgm:cxn modelId="{9FCFFF58-59EB-469C-A84E-ADF29910FB21}" type="presParOf" srcId="{200E18C7-197D-45C9-9A55-A42803CE8086}" destId="{3547FEDB-4F84-4B07-B9FC-4C8E4B3C833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B64D04-59B7-41C9-8925-5F2A89D2EC79}" type="doc">
      <dgm:prSet loTypeId="urn:microsoft.com/office/officeart/2005/8/layout/hProcess9" loCatId="process" qsTypeId="urn:microsoft.com/office/officeart/2005/8/quickstyle/simple1" qsCatId="simple" csTypeId="urn:microsoft.com/office/officeart/2005/8/colors/accent1_2" csCatId="accent1" phldr="1"/>
      <dgm:spPr/>
    </dgm:pt>
    <dgm:pt modelId="{DC5878EE-2F97-4453-BDB6-8A4C027CE225}">
      <dgm:prSet phldrT="[Text]"/>
      <dgm:spPr/>
      <dgm:t>
        <a:bodyPr/>
        <a:lstStyle/>
        <a:p>
          <a:r>
            <a:rPr lang="en-US" dirty="0" smtClean="0"/>
            <a:t>Social Welfare</a:t>
          </a:r>
        </a:p>
        <a:p>
          <a:r>
            <a:rPr lang="en-US" dirty="0" smtClean="0"/>
            <a:t>Theory</a:t>
          </a:r>
          <a:endParaRPr lang="en-US" dirty="0"/>
        </a:p>
      </dgm:t>
    </dgm:pt>
    <dgm:pt modelId="{3DBA867C-2B5B-42D3-9170-C3EAB4DFF2A6}" type="parTrans" cxnId="{8DD33023-3796-4BB3-8291-B19BBA446F2B}">
      <dgm:prSet/>
      <dgm:spPr/>
    </dgm:pt>
    <dgm:pt modelId="{B05F4762-9101-4F96-873D-D61AADA32A74}" type="sibTrans" cxnId="{8DD33023-3796-4BB3-8291-B19BBA446F2B}">
      <dgm:prSet/>
      <dgm:spPr/>
    </dgm:pt>
    <dgm:pt modelId="{0199556A-9B05-4F78-9E15-9F377859CE21}">
      <dgm:prSet phldrT="[Text]"/>
      <dgm:spPr/>
      <dgm:t>
        <a:bodyPr/>
        <a:lstStyle/>
        <a:p>
          <a:r>
            <a:rPr lang="en-US" dirty="0" smtClean="0"/>
            <a:t>Asymmetrical Information</a:t>
          </a:r>
          <a:endParaRPr lang="en-US" dirty="0"/>
        </a:p>
      </dgm:t>
    </dgm:pt>
    <dgm:pt modelId="{D281C709-D399-4CA3-BA2A-2C51E98E1474}" type="parTrans" cxnId="{B2DB45D7-0064-44A3-8E37-3EA3C3E3529A}">
      <dgm:prSet/>
      <dgm:spPr/>
    </dgm:pt>
    <dgm:pt modelId="{4A7DBF12-76EE-4758-A616-DE6C59402D42}" type="sibTrans" cxnId="{B2DB45D7-0064-44A3-8E37-3EA3C3E3529A}">
      <dgm:prSet/>
      <dgm:spPr/>
    </dgm:pt>
    <dgm:pt modelId="{73FA7EC3-C5AF-4D21-B026-7F5C1CCFD9D3}">
      <dgm:prSet phldrT="[Text]"/>
      <dgm:spPr/>
      <dgm:t>
        <a:bodyPr/>
        <a:lstStyle/>
        <a:p>
          <a:r>
            <a:rPr lang="en-US" dirty="0" smtClean="0">
              <a:solidFill>
                <a:schemeClr val="tx1"/>
              </a:solidFill>
            </a:rPr>
            <a:t>Externalities/ Public Goods</a:t>
          </a:r>
          <a:endParaRPr lang="en-US" dirty="0">
            <a:solidFill>
              <a:schemeClr val="tx1"/>
            </a:solidFill>
          </a:endParaRPr>
        </a:p>
      </dgm:t>
    </dgm:pt>
    <dgm:pt modelId="{0981E10B-2659-4783-97AF-2D7C1A0AB8B5}" type="parTrans" cxnId="{97DDFD9E-CF59-43C5-876B-B58A0E07952D}">
      <dgm:prSet/>
      <dgm:spPr/>
    </dgm:pt>
    <dgm:pt modelId="{BB14F8F3-B967-41E6-931C-6AB3F3AD802D}" type="sibTrans" cxnId="{97DDFD9E-CF59-43C5-876B-B58A0E07952D}">
      <dgm:prSet/>
      <dgm:spPr/>
    </dgm:pt>
    <dgm:pt modelId="{AB4E9C1B-787A-4BEA-A83F-14E0FC3DF853}" type="pres">
      <dgm:prSet presAssocID="{8DB64D04-59B7-41C9-8925-5F2A89D2EC79}" presName="CompostProcess" presStyleCnt="0">
        <dgm:presLayoutVars>
          <dgm:dir/>
          <dgm:resizeHandles val="exact"/>
        </dgm:presLayoutVars>
      </dgm:prSet>
      <dgm:spPr/>
    </dgm:pt>
    <dgm:pt modelId="{C022B959-3570-4CFF-BD3A-95D271252FD7}" type="pres">
      <dgm:prSet presAssocID="{8DB64D04-59B7-41C9-8925-5F2A89D2EC79}" presName="arrow" presStyleLbl="bgShp" presStyleIdx="0" presStyleCnt="1"/>
      <dgm:spPr/>
    </dgm:pt>
    <dgm:pt modelId="{04ECF3A5-BB5C-4FC2-8FB1-DA74B8F1EFB3}" type="pres">
      <dgm:prSet presAssocID="{8DB64D04-59B7-41C9-8925-5F2A89D2EC79}" presName="linearProcess" presStyleCnt="0"/>
      <dgm:spPr/>
    </dgm:pt>
    <dgm:pt modelId="{CF7D30C2-8880-4C47-8617-4290FFAFF217}" type="pres">
      <dgm:prSet presAssocID="{DC5878EE-2F97-4453-BDB6-8A4C027CE225}" presName="textNode" presStyleLbl="node1" presStyleIdx="0" presStyleCnt="3">
        <dgm:presLayoutVars>
          <dgm:bulletEnabled val="1"/>
        </dgm:presLayoutVars>
      </dgm:prSet>
      <dgm:spPr/>
    </dgm:pt>
    <dgm:pt modelId="{013452F4-DC19-49FC-9304-C942FF4940BA}" type="pres">
      <dgm:prSet presAssocID="{B05F4762-9101-4F96-873D-D61AADA32A74}" presName="sibTrans" presStyleCnt="0"/>
      <dgm:spPr/>
    </dgm:pt>
    <dgm:pt modelId="{B4E577F1-621D-4E50-B5DC-87CA938B4B69}" type="pres">
      <dgm:prSet presAssocID="{0199556A-9B05-4F78-9E15-9F377859CE21}" presName="textNode" presStyleLbl="node1" presStyleIdx="1" presStyleCnt="3">
        <dgm:presLayoutVars>
          <dgm:bulletEnabled val="1"/>
        </dgm:presLayoutVars>
      </dgm:prSet>
      <dgm:spPr/>
      <dgm:t>
        <a:bodyPr/>
        <a:lstStyle/>
        <a:p>
          <a:endParaRPr lang="en-US"/>
        </a:p>
      </dgm:t>
    </dgm:pt>
    <dgm:pt modelId="{3CC382DA-E490-4FC1-8BFE-94720342DEF7}" type="pres">
      <dgm:prSet presAssocID="{4A7DBF12-76EE-4758-A616-DE6C59402D42}" presName="sibTrans" presStyleCnt="0"/>
      <dgm:spPr/>
    </dgm:pt>
    <dgm:pt modelId="{DFF7BA33-8759-40A9-A3BE-B77CF8FE547B}" type="pres">
      <dgm:prSet presAssocID="{73FA7EC3-C5AF-4D21-B026-7F5C1CCFD9D3}" presName="textNode" presStyleLbl="node1" presStyleIdx="2" presStyleCnt="3">
        <dgm:presLayoutVars>
          <dgm:bulletEnabled val="1"/>
        </dgm:presLayoutVars>
      </dgm:prSet>
      <dgm:spPr/>
    </dgm:pt>
  </dgm:ptLst>
  <dgm:cxnLst>
    <dgm:cxn modelId="{B2DB45D7-0064-44A3-8E37-3EA3C3E3529A}" srcId="{8DB64D04-59B7-41C9-8925-5F2A89D2EC79}" destId="{0199556A-9B05-4F78-9E15-9F377859CE21}" srcOrd="1" destOrd="0" parTransId="{D281C709-D399-4CA3-BA2A-2C51E98E1474}" sibTransId="{4A7DBF12-76EE-4758-A616-DE6C59402D42}"/>
    <dgm:cxn modelId="{2C0CBF42-D80D-4A71-87DC-D9AB7F80D619}" type="presOf" srcId="{DC5878EE-2F97-4453-BDB6-8A4C027CE225}" destId="{CF7D30C2-8880-4C47-8617-4290FFAFF217}" srcOrd="0" destOrd="0" presId="urn:microsoft.com/office/officeart/2005/8/layout/hProcess9"/>
    <dgm:cxn modelId="{CA97AD39-E608-4D9F-B549-C03AE14F9B8F}" type="presOf" srcId="{73FA7EC3-C5AF-4D21-B026-7F5C1CCFD9D3}" destId="{DFF7BA33-8759-40A9-A3BE-B77CF8FE547B}" srcOrd="0" destOrd="0" presId="urn:microsoft.com/office/officeart/2005/8/layout/hProcess9"/>
    <dgm:cxn modelId="{121DE4D5-3FF9-477A-8376-71953A214D65}" type="presOf" srcId="{8DB64D04-59B7-41C9-8925-5F2A89D2EC79}" destId="{AB4E9C1B-787A-4BEA-A83F-14E0FC3DF853}" srcOrd="0" destOrd="0" presId="urn:microsoft.com/office/officeart/2005/8/layout/hProcess9"/>
    <dgm:cxn modelId="{97DDFD9E-CF59-43C5-876B-B58A0E07952D}" srcId="{8DB64D04-59B7-41C9-8925-5F2A89D2EC79}" destId="{73FA7EC3-C5AF-4D21-B026-7F5C1CCFD9D3}" srcOrd="2" destOrd="0" parTransId="{0981E10B-2659-4783-97AF-2D7C1A0AB8B5}" sibTransId="{BB14F8F3-B967-41E6-931C-6AB3F3AD802D}"/>
    <dgm:cxn modelId="{B75D5382-9384-4141-A858-CE6036D06770}" type="presOf" srcId="{0199556A-9B05-4F78-9E15-9F377859CE21}" destId="{B4E577F1-621D-4E50-B5DC-87CA938B4B69}" srcOrd="0" destOrd="0" presId="urn:microsoft.com/office/officeart/2005/8/layout/hProcess9"/>
    <dgm:cxn modelId="{8DD33023-3796-4BB3-8291-B19BBA446F2B}" srcId="{8DB64D04-59B7-41C9-8925-5F2A89D2EC79}" destId="{DC5878EE-2F97-4453-BDB6-8A4C027CE225}" srcOrd="0" destOrd="0" parTransId="{3DBA867C-2B5B-42D3-9170-C3EAB4DFF2A6}" sibTransId="{B05F4762-9101-4F96-873D-D61AADA32A74}"/>
    <dgm:cxn modelId="{97E136C5-4BD0-4954-B87C-B5B9B2FE92F7}" type="presParOf" srcId="{AB4E9C1B-787A-4BEA-A83F-14E0FC3DF853}" destId="{C022B959-3570-4CFF-BD3A-95D271252FD7}" srcOrd="0" destOrd="0" presId="urn:microsoft.com/office/officeart/2005/8/layout/hProcess9"/>
    <dgm:cxn modelId="{361A75B8-DDE1-4400-A190-060B92D11341}" type="presParOf" srcId="{AB4E9C1B-787A-4BEA-A83F-14E0FC3DF853}" destId="{04ECF3A5-BB5C-4FC2-8FB1-DA74B8F1EFB3}" srcOrd="1" destOrd="0" presId="urn:microsoft.com/office/officeart/2005/8/layout/hProcess9"/>
    <dgm:cxn modelId="{151D0711-2D1C-4C30-AA2D-F4E9E120BF21}" type="presParOf" srcId="{04ECF3A5-BB5C-4FC2-8FB1-DA74B8F1EFB3}" destId="{CF7D30C2-8880-4C47-8617-4290FFAFF217}" srcOrd="0" destOrd="0" presId="urn:microsoft.com/office/officeart/2005/8/layout/hProcess9"/>
    <dgm:cxn modelId="{6B8AF6EC-63C7-4F98-BC70-5F3E005D6EA4}" type="presParOf" srcId="{04ECF3A5-BB5C-4FC2-8FB1-DA74B8F1EFB3}" destId="{013452F4-DC19-49FC-9304-C942FF4940BA}" srcOrd="1" destOrd="0" presId="urn:microsoft.com/office/officeart/2005/8/layout/hProcess9"/>
    <dgm:cxn modelId="{9815ACC0-E269-44FA-87DD-6DE002DDEFC6}" type="presParOf" srcId="{04ECF3A5-BB5C-4FC2-8FB1-DA74B8F1EFB3}" destId="{B4E577F1-621D-4E50-B5DC-87CA938B4B69}" srcOrd="2" destOrd="0" presId="urn:microsoft.com/office/officeart/2005/8/layout/hProcess9"/>
    <dgm:cxn modelId="{994F4486-E541-43E0-BFD9-D4C0E5DE7725}" type="presParOf" srcId="{04ECF3A5-BB5C-4FC2-8FB1-DA74B8F1EFB3}" destId="{3CC382DA-E490-4FC1-8BFE-94720342DEF7}" srcOrd="3" destOrd="0" presId="urn:microsoft.com/office/officeart/2005/8/layout/hProcess9"/>
    <dgm:cxn modelId="{A8E54F5D-C3FD-410F-9A52-6AEF621CDF51}" type="presParOf" srcId="{04ECF3A5-BB5C-4FC2-8FB1-DA74B8F1EFB3}" destId="{DFF7BA33-8759-40A9-A3BE-B77CF8FE547B}"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D1FCB3-ABF0-498A-90F0-5614BCC9AAB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20BD3597-357E-443C-99D4-2AF6AF29484E}">
      <dgm:prSet phldrT="[Text]"/>
      <dgm:spPr/>
      <dgm:t>
        <a:bodyPr/>
        <a:lstStyle/>
        <a:p>
          <a:r>
            <a:rPr lang="en-US" dirty="0" smtClean="0"/>
            <a:t>Market</a:t>
          </a:r>
        </a:p>
        <a:p>
          <a:r>
            <a:rPr lang="en-US" dirty="0" smtClean="0"/>
            <a:t>Failure</a:t>
          </a:r>
          <a:endParaRPr lang="en-US" dirty="0"/>
        </a:p>
      </dgm:t>
    </dgm:pt>
    <dgm:pt modelId="{65E01A73-F4D6-43DF-B0F0-D8EA8D61C281}" type="parTrans" cxnId="{EAF2FB85-4541-43F8-912C-136056DEF33A}">
      <dgm:prSet/>
      <dgm:spPr/>
      <dgm:t>
        <a:bodyPr/>
        <a:lstStyle/>
        <a:p>
          <a:endParaRPr lang="en-US"/>
        </a:p>
      </dgm:t>
    </dgm:pt>
    <dgm:pt modelId="{DD6563D2-54BA-4854-B991-D9ACF6F6EFA1}" type="sibTrans" cxnId="{EAF2FB85-4541-43F8-912C-136056DEF33A}">
      <dgm:prSet/>
      <dgm:spPr/>
      <dgm:t>
        <a:bodyPr/>
        <a:lstStyle/>
        <a:p>
          <a:endParaRPr lang="en-US"/>
        </a:p>
      </dgm:t>
    </dgm:pt>
    <dgm:pt modelId="{BE23B568-54AC-41D4-BEA1-5B5FE2065A0E}">
      <dgm:prSet phldrT="[Text]"/>
      <dgm:spPr/>
      <dgm:t>
        <a:bodyPr/>
        <a:lstStyle/>
        <a:p>
          <a:r>
            <a:rPr lang="en-US" dirty="0" smtClean="0"/>
            <a:t>Externalities</a:t>
          </a:r>
          <a:endParaRPr lang="en-US" dirty="0"/>
        </a:p>
      </dgm:t>
    </dgm:pt>
    <dgm:pt modelId="{F7CBDDDC-13E7-4AFE-AE51-AE34AFA40F0F}" type="parTrans" cxnId="{8DCFC5B1-8B3D-40F2-9B70-3D8D982D3358}">
      <dgm:prSet/>
      <dgm:spPr/>
      <dgm:t>
        <a:bodyPr/>
        <a:lstStyle/>
        <a:p>
          <a:endParaRPr lang="en-US"/>
        </a:p>
      </dgm:t>
    </dgm:pt>
    <dgm:pt modelId="{6FC2622F-CFD5-481E-AE62-47B7F8D97210}" type="sibTrans" cxnId="{8DCFC5B1-8B3D-40F2-9B70-3D8D982D3358}">
      <dgm:prSet/>
      <dgm:spPr/>
      <dgm:t>
        <a:bodyPr/>
        <a:lstStyle/>
        <a:p>
          <a:endParaRPr lang="en-US"/>
        </a:p>
      </dgm:t>
    </dgm:pt>
    <dgm:pt modelId="{9F9E0717-F352-42D6-9907-C64BB1746CD4}">
      <dgm:prSet phldrT="[Text]"/>
      <dgm:spPr/>
      <dgm:t>
        <a:bodyPr/>
        <a:lstStyle/>
        <a:p>
          <a:r>
            <a:rPr lang="en-US" dirty="0" smtClean="0"/>
            <a:t>Public Goods</a:t>
          </a:r>
          <a:endParaRPr lang="en-US" dirty="0"/>
        </a:p>
      </dgm:t>
    </dgm:pt>
    <dgm:pt modelId="{30DFE68C-1765-40C8-9B61-1837B19A18F4}" type="parTrans" cxnId="{D8C8E417-916B-4AAD-A884-2B922CB73AA3}">
      <dgm:prSet/>
      <dgm:spPr/>
      <dgm:t>
        <a:bodyPr/>
        <a:lstStyle/>
        <a:p>
          <a:endParaRPr lang="en-US"/>
        </a:p>
      </dgm:t>
    </dgm:pt>
    <dgm:pt modelId="{EFAF365C-8039-4D21-B06D-257FFD696AB5}" type="sibTrans" cxnId="{D8C8E417-916B-4AAD-A884-2B922CB73AA3}">
      <dgm:prSet/>
      <dgm:spPr/>
      <dgm:t>
        <a:bodyPr/>
        <a:lstStyle/>
        <a:p>
          <a:endParaRPr lang="en-US"/>
        </a:p>
      </dgm:t>
    </dgm:pt>
    <dgm:pt modelId="{78E68045-0C00-474A-87AA-05BB232D3D8A}" type="pres">
      <dgm:prSet presAssocID="{43D1FCB3-ABF0-498A-90F0-5614BCC9AAB4}" presName="hierChild1" presStyleCnt="0">
        <dgm:presLayoutVars>
          <dgm:orgChart val="1"/>
          <dgm:chPref val="1"/>
          <dgm:dir/>
          <dgm:animOne val="branch"/>
          <dgm:animLvl val="lvl"/>
          <dgm:resizeHandles/>
        </dgm:presLayoutVars>
      </dgm:prSet>
      <dgm:spPr/>
    </dgm:pt>
    <dgm:pt modelId="{FF852868-485C-47D7-9F96-1756E733CFF5}" type="pres">
      <dgm:prSet presAssocID="{20BD3597-357E-443C-99D4-2AF6AF29484E}" presName="hierRoot1" presStyleCnt="0">
        <dgm:presLayoutVars>
          <dgm:hierBranch val="init"/>
        </dgm:presLayoutVars>
      </dgm:prSet>
      <dgm:spPr/>
    </dgm:pt>
    <dgm:pt modelId="{AFDF4929-EA85-4AA3-9E8D-3257D083577E}" type="pres">
      <dgm:prSet presAssocID="{20BD3597-357E-443C-99D4-2AF6AF29484E}" presName="rootComposite1" presStyleCnt="0"/>
      <dgm:spPr/>
    </dgm:pt>
    <dgm:pt modelId="{76868F1C-EC28-4254-918D-3B5773DD4AD0}" type="pres">
      <dgm:prSet presAssocID="{20BD3597-357E-443C-99D4-2AF6AF29484E}" presName="rootText1" presStyleLbl="node0" presStyleIdx="0" presStyleCnt="1">
        <dgm:presLayoutVars>
          <dgm:chPref val="3"/>
        </dgm:presLayoutVars>
      </dgm:prSet>
      <dgm:spPr/>
    </dgm:pt>
    <dgm:pt modelId="{26553424-C418-4D7B-9AF2-20752A5819C0}" type="pres">
      <dgm:prSet presAssocID="{20BD3597-357E-443C-99D4-2AF6AF29484E}" presName="rootConnector1" presStyleLbl="node1" presStyleIdx="0" presStyleCnt="0"/>
      <dgm:spPr/>
    </dgm:pt>
    <dgm:pt modelId="{EDF2B998-D339-4137-8B93-046D9B83DA89}" type="pres">
      <dgm:prSet presAssocID="{20BD3597-357E-443C-99D4-2AF6AF29484E}" presName="hierChild2" presStyleCnt="0"/>
      <dgm:spPr/>
    </dgm:pt>
    <dgm:pt modelId="{9853C6D7-5F4B-4BEF-9300-F5033061B0BE}" type="pres">
      <dgm:prSet presAssocID="{F7CBDDDC-13E7-4AFE-AE51-AE34AFA40F0F}" presName="Name37" presStyleLbl="parChTrans1D2" presStyleIdx="0" presStyleCnt="2"/>
      <dgm:spPr/>
    </dgm:pt>
    <dgm:pt modelId="{5FBB6E01-031A-4323-9F80-25EFC3C759B9}" type="pres">
      <dgm:prSet presAssocID="{BE23B568-54AC-41D4-BEA1-5B5FE2065A0E}" presName="hierRoot2" presStyleCnt="0">
        <dgm:presLayoutVars>
          <dgm:hierBranch val="init"/>
        </dgm:presLayoutVars>
      </dgm:prSet>
      <dgm:spPr/>
    </dgm:pt>
    <dgm:pt modelId="{FCA2B2C2-D668-40BF-85DE-C52C5DD19318}" type="pres">
      <dgm:prSet presAssocID="{BE23B568-54AC-41D4-BEA1-5B5FE2065A0E}" presName="rootComposite" presStyleCnt="0"/>
      <dgm:spPr/>
    </dgm:pt>
    <dgm:pt modelId="{769F146F-B21F-42AA-8CDD-7E1705A4A420}" type="pres">
      <dgm:prSet presAssocID="{BE23B568-54AC-41D4-BEA1-5B5FE2065A0E}" presName="rootText" presStyleLbl="node2" presStyleIdx="0" presStyleCnt="2">
        <dgm:presLayoutVars>
          <dgm:chPref val="3"/>
        </dgm:presLayoutVars>
      </dgm:prSet>
      <dgm:spPr/>
    </dgm:pt>
    <dgm:pt modelId="{D8994F70-937A-4144-AFBC-8E9CF0EF2A0C}" type="pres">
      <dgm:prSet presAssocID="{BE23B568-54AC-41D4-BEA1-5B5FE2065A0E}" presName="rootConnector" presStyleLbl="node2" presStyleIdx="0" presStyleCnt="2"/>
      <dgm:spPr/>
    </dgm:pt>
    <dgm:pt modelId="{14943D40-696F-492D-839F-82FAEF87AEAE}" type="pres">
      <dgm:prSet presAssocID="{BE23B568-54AC-41D4-BEA1-5B5FE2065A0E}" presName="hierChild4" presStyleCnt="0"/>
      <dgm:spPr/>
    </dgm:pt>
    <dgm:pt modelId="{6C73A015-710D-422D-B922-541829098482}" type="pres">
      <dgm:prSet presAssocID="{BE23B568-54AC-41D4-BEA1-5B5FE2065A0E}" presName="hierChild5" presStyleCnt="0"/>
      <dgm:spPr/>
    </dgm:pt>
    <dgm:pt modelId="{12394DE1-0EF6-46D6-A1D0-C7F747A65927}" type="pres">
      <dgm:prSet presAssocID="{30DFE68C-1765-40C8-9B61-1837B19A18F4}" presName="Name37" presStyleLbl="parChTrans1D2" presStyleIdx="1" presStyleCnt="2"/>
      <dgm:spPr/>
    </dgm:pt>
    <dgm:pt modelId="{1E8298FC-9121-4FED-94D1-5F41E9BFF108}" type="pres">
      <dgm:prSet presAssocID="{9F9E0717-F352-42D6-9907-C64BB1746CD4}" presName="hierRoot2" presStyleCnt="0">
        <dgm:presLayoutVars>
          <dgm:hierBranch val="init"/>
        </dgm:presLayoutVars>
      </dgm:prSet>
      <dgm:spPr/>
    </dgm:pt>
    <dgm:pt modelId="{08AE72D9-0570-4B22-B7ED-863BC4EE0284}" type="pres">
      <dgm:prSet presAssocID="{9F9E0717-F352-42D6-9907-C64BB1746CD4}" presName="rootComposite" presStyleCnt="0"/>
      <dgm:spPr/>
    </dgm:pt>
    <dgm:pt modelId="{9EB797E6-2BC1-4B83-8059-CDFBDFC06E2C}" type="pres">
      <dgm:prSet presAssocID="{9F9E0717-F352-42D6-9907-C64BB1746CD4}" presName="rootText" presStyleLbl="node2" presStyleIdx="1" presStyleCnt="2">
        <dgm:presLayoutVars>
          <dgm:chPref val="3"/>
        </dgm:presLayoutVars>
      </dgm:prSet>
      <dgm:spPr/>
    </dgm:pt>
    <dgm:pt modelId="{A8A142EA-3CBD-4D18-A3B1-2E0D24721361}" type="pres">
      <dgm:prSet presAssocID="{9F9E0717-F352-42D6-9907-C64BB1746CD4}" presName="rootConnector" presStyleLbl="node2" presStyleIdx="1" presStyleCnt="2"/>
      <dgm:spPr/>
    </dgm:pt>
    <dgm:pt modelId="{2B01DD0C-F9F8-4F5D-A63D-39F9732C659E}" type="pres">
      <dgm:prSet presAssocID="{9F9E0717-F352-42D6-9907-C64BB1746CD4}" presName="hierChild4" presStyleCnt="0"/>
      <dgm:spPr/>
    </dgm:pt>
    <dgm:pt modelId="{782C7AE7-37C5-4D03-AFC9-F1C49453C833}" type="pres">
      <dgm:prSet presAssocID="{9F9E0717-F352-42D6-9907-C64BB1746CD4}" presName="hierChild5" presStyleCnt="0"/>
      <dgm:spPr/>
    </dgm:pt>
    <dgm:pt modelId="{810BF1F7-0FB1-42ED-AC9D-D1C945CC4245}" type="pres">
      <dgm:prSet presAssocID="{20BD3597-357E-443C-99D4-2AF6AF29484E}" presName="hierChild3" presStyleCnt="0"/>
      <dgm:spPr/>
    </dgm:pt>
  </dgm:ptLst>
  <dgm:cxnLst>
    <dgm:cxn modelId="{9D4A09C8-DDD2-47E2-A937-B849610A3C6C}" type="presOf" srcId="{F7CBDDDC-13E7-4AFE-AE51-AE34AFA40F0F}" destId="{9853C6D7-5F4B-4BEF-9300-F5033061B0BE}" srcOrd="0" destOrd="0" presId="urn:microsoft.com/office/officeart/2005/8/layout/orgChart1"/>
    <dgm:cxn modelId="{CE4E7C5F-8A94-4B91-893C-52D58DC38FE6}" type="presOf" srcId="{20BD3597-357E-443C-99D4-2AF6AF29484E}" destId="{26553424-C418-4D7B-9AF2-20752A5819C0}" srcOrd="1" destOrd="0" presId="urn:microsoft.com/office/officeart/2005/8/layout/orgChart1"/>
    <dgm:cxn modelId="{D8C8E417-916B-4AAD-A884-2B922CB73AA3}" srcId="{20BD3597-357E-443C-99D4-2AF6AF29484E}" destId="{9F9E0717-F352-42D6-9907-C64BB1746CD4}" srcOrd="1" destOrd="0" parTransId="{30DFE68C-1765-40C8-9B61-1837B19A18F4}" sibTransId="{EFAF365C-8039-4D21-B06D-257FFD696AB5}"/>
    <dgm:cxn modelId="{8DCFC5B1-8B3D-40F2-9B70-3D8D982D3358}" srcId="{20BD3597-357E-443C-99D4-2AF6AF29484E}" destId="{BE23B568-54AC-41D4-BEA1-5B5FE2065A0E}" srcOrd="0" destOrd="0" parTransId="{F7CBDDDC-13E7-4AFE-AE51-AE34AFA40F0F}" sibTransId="{6FC2622F-CFD5-481E-AE62-47B7F8D97210}"/>
    <dgm:cxn modelId="{EAF2FB85-4541-43F8-912C-136056DEF33A}" srcId="{43D1FCB3-ABF0-498A-90F0-5614BCC9AAB4}" destId="{20BD3597-357E-443C-99D4-2AF6AF29484E}" srcOrd="0" destOrd="0" parTransId="{65E01A73-F4D6-43DF-B0F0-D8EA8D61C281}" sibTransId="{DD6563D2-54BA-4854-B991-D9ACF6F6EFA1}"/>
    <dgm:cxn modelId="{88FCAA52-0203-4FFA-A969-D38F264367DF}" type="presOf" srcId="{9F9E0717-F352-42D6-9907-C64BB1746CD4}" destId="{A8A142EA-3CBD-4D18-A3B1-2E0D24721361}" srcOrd="1" destOrd="0" presId="urn:microsoft.com/office/officeart/2005/8/layout/orgChart1"/>
    <dgm:cxn modelId="{5E9BBA89-7118-40C7-9240-290BDEE76A6E}" type="presOf" srcId="{20BD3597-357E-443C-99D4-2AF6AF29484E}" destId="{76868F1C-EC28-4254-918D-3B5773DD4AD0}" srcOrd="0" destOrd="0" presId="urn:microsoft.com/office/officeart/2005/8/layout/orgChart1"/>
    <dgm:cxn modelId="{6C8097D4-40BE-4100-A9FB-1A204A441243}" type="presOf" srcId="{9F9E0717-F352-42D6-9907-C64BB1746CD4}" destId="{9EB797E6-2BC1-4B83-8059-CDFBDFC06E2C}" srcOrd="0" destOrd="0" presId="urn:microsoft.com/office/officeart/2005/8/layout/orgChart1"/>
    <dgm:cxn modelId="{3A23175D-3C81-4242-B68D-55AAF6A71B63}" type="presOf" srcId="{BE23B568-54AC-41D4-BEA1-5B5FE2065A0E}" destId="{769F146F-B21F-42AA-8CDD-7E1705A4A420}" srcOrd="0" destOrd="0" presId="urn:microsoft.com/office/officeart/2005/8/layout/orgChart1"/>
    <dgm:cxn modelId="{4A7383CD-5A03-48EA-A099-6D480C7AC77A}" type="presOf" srcId="{43D1FCB3-ABF0-498A-90F0-5614BCC9AAB4}" destId="{78E68045-0C00-474A-87AA-05BB232D3D8A}" srcOrd="0" destOrd="0" presId="urn:microsoft.com/office/officeart/2005/8/layout/orgChart1"/>
    <dgm:cxn modelId="{1BAFB283-8E11-401E-9BB5-B955F1CE11F7}" type="presOf" srcId="{BE23B568-54AC-41D4-BEA1-5B5FE2065A0E}" destId="{D8994F70-937A-4144-AFBC-8E9CF0EF2A0C}" srcOrd="1" destOrd="0" presId="urn:microsoft.com/office/officeart/2005/8/layout/orgChart1"/>
    <dgm:cxn modelId="{4D6D97DA-F2D1-4ADE-9CBD-2D7B6D9D9591}" type="presOf" srcId="{30DFE68C-1765-40C8-9B61-1837B19A18F4}" destId="{12394DE1-0EF6-46D6-A1D0-C7F747A65927}" srcOrd="0" destOrd="0" presId="urn:microsoft.com/office/officeart/2005/8/layout/orgChart1"/>
    <dgm:cxn modelId="{215AC9EC-00E3-46DF-A10D-31BBBA8822D6}" type="presParOf" srcId="{78E68045-0C00-474A-87AA-05BB232D3D8A}" destId="{FF852868-485C-47D7-9F96-1756E733CFF5}" srcOrd="0" destOrd="0" presId="urn:microsoft.com/office/officeart/2005/8/layout/orgChart1"/>
    <dgm:cxn modelId="{B64F71BC-83D6-45E9-9617-1B13C9F92AAC}" type="presParOf" srcId="{FF852868-485C-47D7-9F96-1756E733CFF5}" destId="{AFDF4929-EA85-4AA3-9E8D-3257D083577E}" srcOrd="0" destOrd="0" presId="urn:microsoft.com/office/officeart/2005/8/layout/orgChart1"/>
    <dgm:cxn modelId="{A2012066-F791-42A5-916F-EA3800323500}" type="presParOf" srcId="{AFDF4929-EA85-4AA3-9E8D-3257D083577E}" destId="{76868F1C-EC28-4254-918D-3B5773DD4AD0}" srcOrd="0" destOrd="0" presId="urn:microsoft.com/office/officeart/2005/8/layout/orgChart1"/>
    <dgm:cxn modelId="{5B5AD588-D8D3-4EE6-8AC3-6216B3E9709E}" type="presParOf" srcId="{AFDF4929-EA85-4AA3-9E8D-3257D083577E}" destId="{26553424-C418-4D7B-9AF2-20752A5819C0}" srcOrd="1" destOrd="0" presId="urn:microsoft.com/office/officeart/2005/8/layout/orgChart1"/>
    <dgm:cxn modelId="{494EFEE3-C743-4621-A835-6DB86372413F}" type="presParOf" srcId="{FF852868-485C-47D7-9F96-1756E733CFF5}" destId="{EDF2B998-D339-4137-8B93-046D9B83DA89}" srcOrd="1" destOrd="0" presId="urn:microsoft.com/office/officeart/2005/8/layout/orgChart1"/>
    <dgm:cxn modelId="{30EEC621-4AFB-4E9B-87CB-DF4B3D9598AD}" type="presParOf" srcId="{EDF2B998-D339-4137-8B93-046D9B83DA89}" destId="{9853C6D7-5F4B-4BEF-9300-F5033061B0BE}" srcOrd="0" destOrd="0" presId="urn:microsoft.com/office/officeart/2005/8/layout/orgChart1"/>
    <dgm:cxn modelId="{2FA032F5-B2B4-4ABA-95D3-75D0083473FC}" type="presParOf" srcId="{EDF2B998-D339-4137-8B93-046D9B83DA89}" destId="{5FBB6E01-031A-4323-9F80-25EFC3C759B9}" srcOrd="1" destOrd="0" presId="urn:microsoft.com/office/officeart/2005/8/layout/orgChart1"/>
    <dgm:cxn modelId="{F721A43B-44D0-4493-B9A1-6FE1DC6E0538}" type="presParOf" srcId="{5FBB6E01-031A-4323-9F80-25EFC3C759B9}" destId="{FCA2B2C2-D668-40BF-85DE-C52C5DD19318}" srcOrd="0" destOrd="0" presId="urn:microsoft.com/office/officeart/2005/8/layout/orgChart1"/>
    <dgm:cxn modelId="{5B2B1BC2-6B48-4149-B5B6-0686CD885A0E}" type="presParOf" srcId="{FCA2B2C2-D668-40BF-85DE-C52C5DD19318}" destId="{769F146F-B21F-42AA-8CDD-7E1705A4A420}" srcOrd="0" destOrd="0" presId="urn:microsoft.com/office/officeart/2005/8/layout/orgChart1"/>
    <dgm:cxn modelId="{F0BD454B-83DB-4223-8CC2-531C4C5BD03F}" type="presParOf" srcId="{FCA2B2C2-D668-40BF-85DE-C52C5DD19318}" destId="{D8994F70-937A-4144-AFBC-8E9CF0EF2A0C}" srcOrd="1" destOrd="0" presId="urn:microsoft.com/office/officeart/2005/8/layout/orgChart1"/>
    <dgm:cxn modelId="{F32587C5-73FF-4C67-899B-3905582F5CC1}" type="presParOf" srcId="{5FBB6E01-031A-4323-9F80-25EFC3C759B9}" destId="{14943D40-696F-492D-839F-82FAEF87AEAE}" srcOrd="1" destOrd="0" presId="urn:microsoft.com/office/officeart/2005/8/layout/orgChart1"/>
    <dgm:cxn modelId="{98094A7F-D071-411B-A7D4-A97CC4C94FC4}" type="presParOf" srcId="{5FBB6E01-031A-4323-9F80-25EFC3C759B9}" destId="{6C73A015-710D-422D-B922-541829098482}" srcOrd="2" destOrd="0" presId="urn:microsoft.com/office/officeart/2005/8/layout/orgChart1"/>
    <dgm:cxn modelId="{63B8636C-4A32-4BD3-9DFF-851DD0795048}" type="presParOf" srcId="{EDF2B998-D339-4137-8B93-046D9B83DA89}" destId="{12394DE1-0EF6-46D6-A1D0-C7F747A65927}" srcOrd="2" destOrd="0" presId="urn:microsoft.com/office/officeart/2005/8/layout/orgChart1"/>
    <dgm:cxn modelId="{57A07B86-5740-4E94-933C-1F77ECD5444A}" type="presParOf" srcId="{EDF2B998-D339-4137-8B93-046D9B83DA89}" destId="{1E8298FC-9121-4FED-94D1-5F41E9BFF108}" srcOrd="3" destOrd="0" presId="urn:microsoft.com/office/officeart/2005/8/layout/orgChart1"/>
    <dgm:cxn modelId="{7527DBC1-DCC0-412A-B4ED-FBF0EEBA70B7}" type="presParOf" srcId="{1E8298FC-9121-4FED-94D1-5F41E9BFF108}" destId="{08AE72D9-0570-4B22-B7ED-863BC4EE0284}" srcOrd="0" destOrd="0" presId="urn:microsoft.com/office/officeart/2005/8/layout/orgChart1"/>
    <dgm:cxn modelId="{E71D30DD-531D-42F0-B11A-C2DE905A24E5}" type="presParOf" srcId="{08AE72D9-0570-4B22-B7ED-863BC4EE0284}" destId="{9EB797E6-2BC1-4B83-8059-CDFBDFC06E2C}" srcOrd="0" destOrd="0" presId="urn:microsoft.com/office/officeart/2005/8/layout/orgChart1"/>
    <dgm:cxn modelId="{C02269F3-BE74-4681-B0ED-5648DC9CA8B1}" type="presParOf" srcId="{08AE72D9-0570-4B22-B7ED-863BC4EE0284}" destId="{A8A142EA-3CBD-4D18-A3B1-2E0D24721361}" srcOrd="1" destOrd="0" presId="urn:microsoft.com/office/officeart/2005/8/layout/orgChart1"/>
    <dgm:cxn modelId="{B574BDC2-33AD-4CB7-89DB-328914A706AD}" type="presParOf" srcId="{1E8298FC-9121-4FED-94D1-5F41E9BFF108}" destId="{2B01DD0C-F9F8-4F5D-A63D-39F9732C659E}" srcOrd="1" destOrd="0" presId="urn:microsoft.com/office/officeart/2005/8/layout/orgChart1"/>
    <dgm:cxn modelId="{1042118F-5AEE-457F-BE6E-108C566F0ED3}" type="presParOf" srcId="{1E8298FC-9121-4FED-94D1-5F41E9BFF108}" destId="{782C7AE7-37C5-4D03-AFC9-F1C49453C833}" srcOrd="2" destOrd="0" presId="urn:microsoft.com/office/officeart/2005/8/layout/orgChart1"/>
    <dgm:cxn modelId="{4A931D95-4484-4839-9452-73E4BB2ABC83}" type="presParOf" srcId="{FF852868-485C-47D7-9F96-1756E733CFF5}" destId="{810BF1F7-0FB1-42ED-AC9D-D1C945CC424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967C01-4C44-469C-9C62-03413034A0E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61B55AF-F63F-4EBC-9425-6DF1C6792EA2}">
      <dgm:prSet phldrT="[Text]" custT="1"/>
      <dgm:spPr/>
      <dgm:t>
        <a:bodyPr/>
        <a:lstStyle/>
        <a:p>
          <a:r>
            <a:rPr lang="en-US" sz="4000" b="1" dirty="0" smtClean="0"/>
            <a:t>Solutions</a:t>
          </a:r>
          <a:endParaRPr lang="en-US" sz="4000" b="1" dirty="0"/>
        </a:p>
      </dgm:t>
    </dgm:pt>
    <dgm:pt modelId="{FB552042-3A23-41B1-B25A-06A4B9331252}" type="parTrans" cxnId="{4D7B99DD-7FB0-40F0-B531-F152FB344E18}">
      <dgm:prSet/>
      <dgm:spPr/>
      <dgm:t>
        <a:bodyPr/>
        <a:lstStyle/>
        <a:p>
          <a:endParaRPr lang="en-US"/>
        </a:p>
      </dgm:t>
    </dgm:pt>
    <dgm:pt modelId="{D0E37EC3-4FAC-41A7-973B-0D5D71136D48}" type="sibTrans" cxnId="{4D7B99DD-7FB0-40F0-B531-F152FB344E18}">
      <dgm:prSet/>
      <dgm:spPr/>
      <dgm:t>
        <a:bodyPr/>
        <a:lstStyle/>
        <a:p>
          <a:endParaRPr lang="en-US"/>
        </a:p>
      </dgm:t>
    </dgm:pt>
    <dgm:pt modelId="{7EB34994-3824-4D6A-9C41-CE7DA8FAE5F5}">
      <dgm:prSet phldrT="[Text]" custT="1"/>
      <dgm:spPr/>
      <dgm:t>
        <a:bodyPr/>
        <a:lstStyle/>
        <a:p>
          <a:r>
            <a:rPr lang="en-US" sz="3200" b="1" dirty="0" err="1" smtClean="0"/>
            <a:t>Pigovian</a:t>
          </a:r>
          <a:r>
            <a:rPr lang="en-US" sz="3200" b="1" dirty="0" smtClean="0"/>
            <a:t>:</a:t>
          </a:r>
        </a:p>
        <a:p>
          <a:r>
            <a:rPr lang="en-US" sz="2400" dirty="0" smtClean="0"/>
            <a:t>Taxes or subsidies</a:t>
          </a:r>
          <a:endParaRPr lang="en-US" sz="2400" dirty="0"/>
        </a:p>
      </dgm:t>
    </dgm:pt>
    <dgm:pt modelId="{ACB3D335-A657-4040-A8CD-D51E7F7A880A}" type="parTrans" cxnId="{EA8568E8-E85B-43CC-8988-5589F07E120B}">
      <dgm:prSet/>
      <dgm:spPr/>
      <dgm:t>
        <a:bodyPr/>
        <a:lstStyle/>
        <a:p>
          <a:endParaRPr lang="en-US"/>
        </a:p>
      </dgm:t>
    </dgm:pt>
    <dgm:pt modelId="{DFE8141E-8DDC-4D73-8C60-6DA59208921F}" type="sibTrans" cxnId="{EA8568E8-E85B-43CC-8988-5589F07E120B}">
      <dgm:prSet/>
      <dgm:spPr/>
      <dgm:t>
        <a:bodyPr/>
        <a:lstStyle/>
        <a:p>
          <a:endParaRPr lang="en-US"/>
        </a:p>
      </dgm:t>
    </dgm:pt>
    <dgm:pt modelId="{FEAAB39C-104C-4B92-91E1-B683FA35E105}">
      <dgm:prSet phldrT="[Text]" custT="1"/>
      <dgm:spPr/>
      <dgm:t>
        <a:bodyPr/>
        <a:lstStyle/>
        <a:p>
          <a:r>
            <a:rPr lang="en-US" sz="3600" b="1" dirty="0" smtClean="0"/>
            <a:t>Regulation</a:t>
          </a:r>
          <a:endParaRPr lang="en-US" sz="3600" b="1" dirty="0"/>
        </a:p>
      </dgm:t>
    </dgm:pt>
    <dgm:pt modelId="{E4678FF5-1B6D-4817-BA1C-FCD067C14294}" type="parTrans" cxnId="{46679A31-9D43-4838-A489-CE5873DE7C64}">
      <dgm:prSet/>
      <dgm:spPr/>
      <dgm:t>
        <a:bodyPr/>
        <a:lstStyle/>
        <a:p>
          <a:endParaRPr lang="en-US"/>
        </a:p>
      </dgm:t>
    </dgm:pt>
    <dgm:pt modelId="{6A418D6C-57DB-48B4-A96E-647B27AA2582}" type="sibTrans" cxnId="{46679A31-9D43-4838-A489-CE5873DE7C64}">
      <dgm:prSet/>
      <dgm:spPr/>
      <dgm:t>
        <a:bodyPr/>
        <a:lstStyle/>
        <a:p>
          <a:endParaRPr lang="en-US"/>
        </a:p>
      </dgm:t>
    </dgm:pt>
    <dgm:pt modelId="{00CA26E7-3372-4680-9C30-C3429973CF30}">
      <dgm:prSet phldrT="[Text]" custT="1"/>
      <dgm:spPr/>
      <dgm:t>
        <a:bodyPr/>
        <a:lstStyle/>
        <a:p>
          <a:r>
            <a:rPr lang="en-US" sz="2800" b="1" dirty="0" err="1" smtClean="0"/>
            <a:t>Coasian</a:t>
          </a:r>
          <a:r>
            <a:rPr lang="en-US" sz="2800" b="1" dirty="0" smtClean="0"/>
            <a:t>:</a:t>
          </a:r>
        </a:p>
        <a:p>
          <a:r>
            <a:rPr lang="en-US" sz="1800" dirty="0" smtClean="0"/>
            <a:t>Bargaining with assigned property rights</a:t>
          </a:r>
          <a:endParaRPr lang="en-US" sz="1800" dirty="0"/>
        </a:p>
      </dgm:t>
    </dgm:pt>
    <dgm:pt modelId="{CB1BF1B7-2286-4D61-86A1-8734B90AD2DF}" type="parTrans" cxnId="{D850725D-1747-4FC4-942E-E938F03EAA93}">
      <dgm:prSet/>
      <dgm:spPr/>
      <dgm:t>
        <a:bodyPr/>
        <a:lstStyle/>
        <a:p>
          <a:endParaRPr lang="en-US"/>
        </a:p>
      </dgm:t>
    </dgm:pt>
    <dgm:pt modelId="{2B50326C-88AA-4E67-8CB3-12D893708563}" type="sibTrans" cxnId="{D850725D-1747-4FC4-942E-E938F03EAA93}">
      <dgm:prSet/>
      <dgm:spPr/>
      <dgm:t>
        <a:bodyPr/>
        <a:lstStyle/>
        <a:p>
          <a:endParaRPr lang="en-US"/>
        </a:p>
      </dgm:t>
    </dgm:pt>
    <dgm:pt modelId="{8BCB1C47-6935-4F40-A3B7-A3C37FBC8D62}" type="pres">
      <dgm:prSet presAssocID="{C6967C01-4C44-469C-9C62-03413034A0E8}" presName="hierChild1" presStyleCnt="0">
        <dgm:presLayoutVars>
          <dgm:orgChart val="1"/>
          <dgm:chPref val="1"/>
          <dgm:dir/>
          <dgm:animOne val="branch"/>
          <dgm:animLvl val="lvl"/>
          <dgm:resizeHandles/>
        </dgm:presLayoutVars>
      </dgm:prSet>
      <dgm:spPr/>
      <dgm:t>
        <a:bodyPr/>
        <a:lstStyle/>
        <a:p>
          <a:endParaRPr lang="en-US"/>
        </a:p>
      </dgm:t>
    </dgm:pt>
    <dgm:pt modelId="{61CF3602-C778-493F-B877-98C513F3230F}" type="pres">
      <dgm:prSet presAssocID="{C61B55AF-F63F-4EBC-9425-6DF1C6792EA2}" presName="hierRoot1" presStyleCnt="0">
        <dgm:presLayoutVars>
          <dgm:hierBranch val="init"/>
        </dgm:presLayoutVars>
      </dgm:prSet>
      <dgm:spPr/>
    </dgm:pt>
    <dgm:pt modelId="{865C6D0F-32F6-4A0F-8AD9-B11ACF2E8E20}" type="pres">
      <dgm:prSet presAssocID="{C61B55AF-F63F-4EBC-9425-6DF1C6792EA2}" presName="rootComposite1" presStyleCnt="0"/>
      <dgm:spPr/>
    </dgm:pt>
    <dgm:pt modelId="{0E9BBEAA-8783-45F7-AD1D-6CFB6C784013}" type="pres">
      <dgm:prSet presAssocID="{C61B55AF-F63F-4EBC-9425-6DF1C6792EA2}" presName="rootText1" presStyleLbl="node0" presStyleIdx="0" presStyleCnt="1">
        <dgm:presLayoutVars>
          <dgm:chPref val="3"/>
        </dgm:presLayoutVars>
      </dgm:prSet>
      <dgm:spPr/>
      <dgm:t>
        <a:bodyPr/>
        <a:lstStyle/>
        <a:p>
          <a:endParaRPr lang="en-US"/>
        </a:p>
      </dgm:t>
    </dgm:pt>
    <dgm:pt modelId="{E3188467-6E0A-4EA8-A551-73363351CF00}" type="pres">
      <dgm:prSet presAssocID="{C61B55AF-F63F-4EBC-9425-6DF1C6792EA2}" presName="rootConnector1" presStyleLbl="node1" presStyleIdx="0" presStyleCnt="0"/>
      <dgm:spPr/>
      <dgm:t>
        <a:bodyPr/>
        <a:lstStyle/>
        <a:p>
          <a:endParaRPr lang="en-US"/>
        </a:p>
      </dgm:t>
    </dgm:pt>
    <dgm:pt modelId="{3D5DA570-FDB7-4B81-92AB-8EB4B07481D4}" type="pres">
      <dgm:prSet presAssocID="{C61B55AF-F63F-4EBC-9425-6DF1C6792EA2}" presName="hierChild2" presStyleCnt="0"/>
      <dgm:spPr/>
    </dgm:pt>
    <dgm:pt modelId="{99A75960-AFC6-4783-821B-DAF9A31BAAF8}" type="pres">
      <dgm:prSet presAssocID="{ACB3D335-A657-4040-A8CD-D51E7F7A880A}" presName="Name37" presStyleLbl="parChTrans1D2" presStyleIdx="0" presStyleCnt="3"/>
      <dgm:spPr/>
      <dgm:t>
        <a:bodyPr/>
        <a:lstStyle/>
        <a:p>
          <a:endParaRPr lang="en-US"/>
        </a:p>
      </dgm:t>
    </dgm:pt>
    <dgm:pt modelId="{CB82AFA7-E962-4CBB-AD3A-3DD005A1DE2C}" type="pres">
      <dgm:prSet presAssocID="{7EB34994-3824-4D6A-9C41-CE7DA8FAE5F5}" presName="hierRoot2" presStyleCnt="0">
        <dgm:presLayoutVars>
          <dgm:hierBranch val="init"/>
        </dgm:presLayoutVars>
      </dgm:prSet>
      <dgm:spPr/>
    </dgm:pt>
    <dgm:pt modelId="{15279E16-ABE7-46D8-9E91-E08F8318AB0F}" type="pres">
      <dgm:prSet presAssocID="{7EB34994-3824-4D6A-9C41-CE7DA8FAE5F5}" presName="rootComposite" presStyleCnt="0"/>
      <dgm:spPr/>
    </dgm:pt>
    <dgm:pt modelId="{96849D87-43D0-4C5E-9A17-FB4D055305E5}" type="pres">
      <dgm:prSet presAssocID="{7EB34994-3824-4D6A-9C41-CE7DA8FAE5F5}" presName="rootText" presStyleLbl="node2" presStyleIdx="0" presStyleCnt="3">
        <dgm:presLayoutVars>
          <dgm:chPref val="3"/>
        </dgm:presLayoutVars>
      </dgm:prSet>
      <dgm:spPr/>
      <dgm:t>
        <a:bodyPr/>
        <a:lstStyle/>
        <a:p>
          <a:endParaRPr lang="en-US"/>
        </a:p>
      </dgm:t>
    </dgm:pt>
    <dgm:pt modelId="{1CCB14C3-7A79-439D-99CA-E6BDEC5C7D0E}" type="pres">
      <dgm:prSet presAssocID="{7EB34994-3824-4D6A-9C41-CE7DA8FAE5F5}" presName="rootConnector" presStyleLbl="node2" presStyleIdx="0" presStyleCnt="3"/>
      <dgm:spPr/>
      <dgm:t>
        <a:bodyPr/>
        <a:lstStyle/>
        <a:p>
          <a:endParaRPr lang="en-US"/>
        </a:p>
      </dgm:t>
    </dgm:pt>
    <dgm:pt modelId="{137AAF7C-2062-4CD3-8B53-D2FA5EB85F53}" type="pres">
      <dgm:prSet presAssocID="{7EB34994-3824-4D6A-9C41-CE7DA8FAE5F5}" presName="hierChild4" presStyleCnt="0"/>
      <dgm:spPr/>
    </dgm:pt>
    <dgm:pt modelId="{DF740B4D-8CAD-4F1C-BD97-02D8D9116268}" type="pres">
      <dgm:prSet presAssocID="{7EB34994-3824-4D6A-9C41-CE7DA8FAE5F5}" presName="hierChild5" presStyleCnt="0"/>
      <dgm:spPr/>
    </dgm:pt>
    <dgm:pt modelId="{60EB83C9-0372-4073-ADCD-70EB7C5050DD}" type="pres">
      <dgm:prSet presAssocID="{E4678FF5-1B6D-4817-BA1C-FCD067C14294}" presName="Name37" presStyleLbl="parChTrans1D2" presStyleIdx="1" presStyleCnt="3"/>
      <dgm:spPr/>
      <dgm:t>
        <a:bodyPr/>
        <a:lstStyle/>
        <a:p>
          <a:endParaRPr lang="en-US"/>
        </a:p>
      </dgm:t>
    </dgm:pt>
    <dgm:pt modelId="{DE36BDBA-AE5D-492F-8C32-43DBF5D181F4}" type="pres">
      <dgm:prSet presAssocID="{FEAAB39C-104C-4B92-91E1-B683FA35E105}" presName="hierRoot2" presStyleCnt="0">
        <dgm:presLayoutVars>
          <dgm:hierBranch val="init"/>
        </dgm:presLayoutVars>
      </dgm:prSet>
      <dgm:spPr/>
    </dgm:pt>
    <dgm:pt modelId="{14EC9260-EFC6-461C-92E6-0359CF59118B}" type="pres">
      <dgm:prSet presAssocID="{FEAAB39C-104C-4B92-91E1-B683FA35E105}" presName="rootComposite" presStyleCnt="0"/>
      <dgm:spPr/>
    </dgm:pt>
    <dgm:pt modelId="{3F650B23-7479-4758-9284-39D76FDC208B}" type="pres">
      <dgm:prSet presAssocID="{FEAAB39C-104C-4B92-91E1-B683FA35E105}" presName="rootText" presStyleLbl="node2" presStyleIdx="1" presStyleCnt="3">
        <dgm:presLayoutVars>
          <dgm:chPref val="3"/>
        </dgm:presLayoutVars>
      </dgm:prSet>
      <dgm:spPr/>
      <dgm:t>
        <a:bodyPr/>
        <a:lstStyle/>
        <a:p>
          <a:endParaRPr lang="en-US"/>
        </a:p>
      </dgm:t>
    </dgm:pt>
    <dgm:pt modelId="{C8857B35-24B0-45FA-9E8A-BEA4E4116394}" type="pres">
      <dgm:prSet presAssocID="{FEAAB39C-104C-4B92-91E1-B683FA35E105}" presName="rootConnector" presStyleLbl="node2" presStyleIdx="1" presStyleCnt="3"/>
      <dgm:spPr/>
      <dgm:t>
        <a:bodyPr/>
        <a:lstStyle/>
        <a:p>
          <a:endParaRPr lang="en-US"/>
        </a:p>
      </dgm:t>
    </dgm:pt>
    <dgm:pt modelId="{0AC3DED2-21B5-4B73-A71F-C75A8AAA8F06}" type="pres">
      <dgm:prSet presAssocID="{FEAAB39C-104C-4B92-91E1-B683FA35E105}" presName="hierChild4" presStyleCnt="0"/>
      <dgm:spPr/>
    </dgm:pt>
    <dgm:pt modelId="{827B5F8F-07BB-441A-B6A3-3F115DAEE2A1}" type="pres">
      <dgm:prSet presAssocID="{FEAAB39C-104C-4B92-91E1-B683FA35E105}" presName="hierChild5" presStyleCnt="0"/>
      <dgm:spPr/>
    </dgm:pt>
    <dgm:pt modelId="{4E9B5254-8B3B-410E-9C9F-221B96452FDD}" type="pres">
      <dgm:prSet presAssocID="{CB1BF1B7-2286-4D61-86A1-8734B90AD2DF}" presName="Name37" presStyleLbl="parChTrans1D2" presStyleIdx="2" presStyleCnt="3"/>
      <dgm:spPr/>
      <dgm:t>
        <a:bodyPr/>
        <a:lstStyle/>
        <a:p>
          <a:endParaRPr lang="en-US"/>
        </a:p>
      </dgm:t>
    </dgm:pt>
    <dgm:pt modelId="{89552D45-63CA-4CA6-BF16-45AEA08F75EF}" type="pres">
      <dgm:prSet presAssocID="{00CA26E7-3372-4680-9C30-C3429973CF30}" presName="hierRoot2" presStyleCnt="0">
        <dgm:presLayoutVars>
          <dgm:hierBranch val="init"/>
        </dgm:presLayoutVars>
      </dgm:prSet>
      <dgm:spPr/>
    </dgm:pt>
    <dgm:pt modelId="{DB445991-7D72-43E8-A47F-FDBF4B152CCB}" type="pres">
      <dgm:prSet presAssocID="{00CA26E7-3372-4680-9C30-C3429973CF30}" presName="rootComposite" presStyleCnt="0"/>
      <dgm:spPr/>
    </dgm:pt>
    <dgm:pt modelId="{249F3AC0-9CE1-4222-9160-5606EBA82B8D}" type="pres">
      <dgm:prSet presAssocID="{00CA26E7-3372-4680-9C30-C3429973CF30}" presName="rootText" presStyleLbl="node2" presStyleIdx="2" presStyleCnt="3">
        <dgm:presLayoutVars>
          <dgm:chPref val="3"/>
        </dgm:presLayoutVars>
      </dgm:prSet>
      <dgm:spPr/>
      <dgm:t>
        <a:bodyPr/>
        <a:lstStyle/>
        <a:p>
          <a:endParaRPr lang="en-US"/>
        </a:p>
      </dgm:t>
    </dgm:pt>
    <dgm:pt modelId="{E3D8FFDA-0C45-47F9-AC75-26B215F9209D}" type="pres">
      <dgm:prSet presAssocID="{00CA26E7-3372-4680-9C30-C3429973CF30}" presName="rootConnector" presStyleLbl="node2" presStyleIdx="2" presStyleCnt="3"/>
      <dgm:spPr/>
      <dgm:t>
        <a:bodyPr/>
        <a:lstStyle/>
        <a:p>
          <a:endParaRPr lang="en-US"/>
        </a:p>
      </dgm:t>
    </dgm:pt>
    <dgm:pt modelId="{4A021E39-66B7-4939-98C8-D3E7DA52680D}" type="pres">
      <dgm:prSet presAssocID="{00CA26E7-3372-4680-9C30-C3429973CF30}" presName="hierChild4" presStyleCnt="0"/>
      <dgm:spPr/>
    </dgm:pt>
    <dgm:pt modelId="{A4FCC174-2B15-4595-8040-AF1923FF763D}" type="pres">
      <dgm:prSet presAssocID="{00CA26E7-3372-4680-9C30-C3429973CF30}" presName="hierChild5" presStyleCnt="0"/>
      <dgm:spPr/>
    </dgm:pt>
    <dgm:pt modelId="{83A05694-2EE5-4A76-9A6D-640E6BF4E703}" type="pres">
      <dgm:prSet presAssocID="{C61B55AF-F63F-4EBC-9425-6DF1C6792EA2}" presName="hierChild3" presStyleCnt="0"/>
      <dgm:spPr/>
    </dgm:pt>
  </dgm:ptLst>
  <dgm:cxnLst>
    <dgm:cxn modelId="{ECD28F22-73A3-47FF-A37A-B2A5D47112C5}" type="presOf" srcId="{FEAAB39C-104C-4B92-91E1-B683FA35E105}" destId="{3F650B23-7479-4758-9284-39D76FDC208B}" srcOrd="0" destOrd="0" presId="urn:microsoft.com/office/officeart/2005/8/layout/orgChart1"/>
    <dgm:cxn modelId="{19BF50F6-4C3B-4D18-9B49-7E7636057BDC}" type="presOf" srcId="{00CA26E7-3372-4680-9C30-C3429973CF30}" destId="{E3D8FFDA-0C45-47F9-AC75-26B215F9209D}" srcOrd="1" destOrd="0" presId="urn:microsoft.com/office/officeart/2005/8/layout/orgChart1"/>
    <dgm:cxn modelId="{93244BE8-8827-42DE-BEDC-C97A9E04C3DC}" type="presOf" srcId="{C61B55AF-F63F-4EBC-9425-6DF1C6792EA2}" destId="{0E9BBEAA-8783-45F7-AD1D-6CFB6C784013}" srcOrd="0" destOrd="0" presId="urn:microsoft.com/office/officeart/2005/8/layout/orgChart1"/>
    <dgm:cxn modelId="{47D29DCE-761A-43D3-A87D-A3E62572713F}" type="presOf" srcId="{FEAAB39C-104C-4B92-91E1-B683FA35E105}" destId="{C8857B35-24B0-45FA-9E8A-BEA4E4116394}" srcOrd="1" destOrd="0" presId="urn:microsoft.com/office/officeart/2005/8/layout/orgChart1"/>
    <dgm:cxn modelId="{296C9B02-11D5-4478-A8B5-437BB57D24BB}" type="presOf" srcId="{C6967C01-4C44-469C-9C62-03413034A0E8}" destId="{8BCB1C47-6935-4F40-A3B7-A3C37FBC8D62}" srcOrd="0" destOrd="0" presId="urn:microsoft.com/office/officeart/2005/8/layout/orgChart1"/>
    <dgm:cxn modelId="{46679A31-9D43-4838-A489-CE5873DE7C64}" srcId="{C61B55AF-F63F-4EBC-9425-6DF1C6792EA2}" destId="{FEAAB39C-104C-4B92-91E1-B683FA35E105}" srcOrd="1" destOrd="0" parTransId="{E4678FF5-1B6D-4817-BA1C-FCD067C14294}" sibTransId="{6A418D6C-57DB-48B4-A96E-647B27AA2582}"/>
    <dgm:cxn modelId="{C6C9727B-7054-4D9D-B9AA-93279BF546F5}" type="presOf" srcId="{CB1BF1B7-2286-4D61-86A1-8734B90AD2DF}" destId="{4E9B5254-8B3B-410E-9C9F-221B96452FDD}" srcOrd="0" destOrd="0" presId="urn:microsoft.com/office/officeart/2005/8/layout/orgChart1"/>
    <dgm:cxn modelId="{8AA15676-044E-4125-A13A-76B9A14441C3}" type="presOf" srcId="{C61B55AF-F63F-4EBC-9425-6DF1C6792EA2}" destId="{E3188467-6E0A-4EA8-A551-73363351CF00}" srcOrd="1" destOrd="0" presId="urn:microsoft.com/office/officeart/2005/8/layout/orgChart1"/>
    <dgm:cxn modelId="{D850725D-1747-4FC4-942E-E938F03EAA93}" srcId="{C61B55AF-F63F-4EBC-9425-6DF1C6792EA2}" destId="{00CA26E7-3372-4680-9C30-C3429973CF30}" srcOrd="2" destOrd="0" parTransId="{CB1BF1B7-2286-4D61-86A1-8734B90AD2DF}" sibTransId="{2B50326C-88AA-4E67-8CB3-12D893708563}"/>
    <dgm:cxn modelId="{1E73FDBD-30A2-4AC4-A091-9464B8B56E83}" type="presOf" srcId="{7EB34994-3824-4D6A-9C41-CE7DA8FAE5F5}" destId="{96849D87-43D0-4C5E-9A17-FB4D055305E5}" srcOrd="0" destOrd="0" presId="urn:microsoft.com/office/officeart/2005/8/layout/orgChart1"/>
    <dgm:cxn modelId="{41DB35D0-C7B2-45DB-B5DC-01A75BED4639}" type="presOf" srcId="{00CA26E7-3372-4680-9C30-C3429973CF30}" destId="{249F3AC0-9CE1-4222-9160-5606EBA82B8D}" srcOrd="0" destOrd="0" presId="urn:microsoft.com/office/officeart/2005/8/layout/orgChart1"/>
    <dgm:cxn modelId="{EA8568E8-E85B-43CC-8988-5589F07E120B}" srcId="{C61B55AF-F63F-4EBC-9425-6DF1C6792EA2}" destId="{7EB34994-3824-4D6A-9C41-CE7DA8FAE5F5}" srcOrd="0" destOrd="0" parTransId="{ACB3D335-A657-4040-A8CD-D51E7F7A880A}" sibTransId="{DFE8141E-8DDC-4D73-8C60-6DA59208921F}"/>
    <dgm:cxn modelId="{4D7B99DD-7FB0-40F0-B531-F152FB344E18}" srcId="{C6967C01-4C44-469C-9C62-03413034A0E8}" destId="{C61B55AF-F63F-4EBC-9425-6DF1C6792EA2}" srcOrd="0" destOrd="0" parTransId="{FB552042-3A23-41B1-B25A-06A4B9331252}" sibTransId="{D0E37EC3-4FAC-41A7-973B-0D5D71136D48}"/>
    <dgm:cxn modelId="{4F6DF255-8695-4583-A43C-1D2BF2B3B5E6}" type="presOf" srcId="{E4678FF5-1B6D-4817-BA1C-FCD067C14294}" destId="{60EB83C9-0372-4073-ADCD-70EB7C5050DD}" srcOrd="0" destOrd="0" presId="urn:microsoft.com/office/officeart/2005/8/layout/orgChart1"/>
    <dgm:cxn modelId="{78DBFEF5-D0C1-4AD5-8694-D946A89E400A}" type="presOf" srcId="{7EB34994-3824-4D6A-9C41-CE7DA8FAE5F5}" destId="{1CCB14C3-7A79-439D-99CA-E6BDEC5C7D0E}" srcOrd="1" destOrd="0" presId="urn:microsoft.com/office/officeart/2005/8/layout/orgChart1"/>
    <dgm:cxn modelId="{96D57725-FF0E-43B6-A566-83025ACCCF29}" type="presOf" srcId="{ACB3D335-A657-4040-A8CD-D51E7F7A880A}" destId="{99A75960-AFC6-4783-821B-DAF9A31BAAF8}" srcOrd="0" destOrd="0" presId="urn:microsoft.com/office/officeart/2005/8/layout/orgChart1"/>
    <dgm:cxn modelId="{B59B42F3-7454-4A7C-BAFC-CF9277DF930D}" type="presParOf" srcId="{8BCB1C47-6935-4F40-A3B7-A3C37FBC8D62}" destId="{61CF3602-C778-493F-B877-98C513F3230F}" srcOrd="0" destOrd="0" presId="urn:microsoft.com/office/officeart/2005/8/layout/orgChart1"/>
    <dgm:cxn modelId="{B1CA629B-C90C-4995-AF04-B6ED9FE0A0B1}" type="presParOf" srcId="{61CF3602-C778-493F-B877-98C513F3230F}" destId="{865C6D0F-32F6-4A0F-8AD9-B11ACF2E8E20}" srcOrd="0" destOrd="0" presId="urn:microsoft.com/office/officeart/2005/8/layout/orgChart1"/>
    <dgm:cxn modelId="{A6F46F1C-9DC2-49CF-8C2B-4C9A2AE8211C}" type="presParOf" srcId="{865C6D0F-32F6-4A0F-8AD9-B11ACF2E8E20}" destId="{0E9BBEAA-8783-45F7-AD1D-6CFB6C784013}" srcOrd="0" destOrd="0" presId="urn:microsoft.com/office/officeart/2005/8/layout/orgChart1"/>
    <dgm:cxn modelId="{D4209F0A-BFA4-4D8B-8632-88ABB4953096}" type="presParOf" srcId="{865C6D0F-32F6-4A0F-8AD9-B11ACF2E8E20}" destId="{E3188467-6E0A-4EA8-A551-73363351CF00}" srcOrd="1" destOrd="0" presId="urn:microsoft.com/office/officeart/2005/8/layout/orgChart1"/>
    <dgm:cxn modelId="{EC472E76-6AD6-4EB0-91DE-F9BF917E7304}" type="presParOf" srcId="{61CF3602-C778-493F-B877-98C513F3230F}" destId="{3D5DA570-FDB7-4B81-92AB-8EB4B07481D4}" srcOrd="1" destOrd="0" presId="urn:microsoft.com/office/officeart/2005/8/layout/orgChart1"/>
    <dgm:cxn modelId="{49DED31C-5082-45BA-8633-DA71638C24A0}" type="presParOf" srcId="{3D5DA570-FDB7-4B81-92AB-8EB4B07481D4}" destId="{99A75960-AFC6-4783-821B-DAF9A31BAAF8}" srcOrd="0" destOrd="0" presId="urn:microsoft.com/office/officeart/2005/8/layout/orgChart1"/>
    <dgm:cxn modelId="{3006DE9D-3B16-46EB-9292-07EBAA061AD2}" type="presParOf" srcId="{3D5DA570-FDB7-4B81-92AB-8EB4B07481D4}" destId="{CB82AFA7-E962-4CBB-AD3A-3DD005A1DE2C}" srcOrd="1" destOrd="0" presId="urn:microsoft.com/office/officeart/2005/8/layout/orgChart1"/>
    <dgm:cxn modelId="{34D01C68-3248-429D-9DCF-713B9EADAB19}" type="presParOf" srcId="{CB82AFA7-E962-4CBB-AD3A-3DD005A1DE2C}" destId="{15279E16-ABE7-46D8-9E91-E08F8318AB0F}" srcOrd="0" destOrd="0" presId="urn:microsoft.com/office/officeart/2005/8/layout/orgChart1"/>
    <dgm:cxn modelId="{39470AC9-9547-4B8C-9962-EA179AD05B66}" type="presParOf" srcId="{15279E16-ABE7-46D8-9E91-E08F8318AB0F}" destId="{96849D87-43D0-4C5E-9A17-FB4D055305E5}" srcOrd="0" destOrd="0" presId="urn:microsoft.com/office/officeart/2005/8/layout/orgChart1"/>
    <dgm:cxn modelId="{06412A98-ACC6-4C6D-8727-AD98D089C350}" type="presParOf" srcId="{15279E16-ABE7-46D8-9E91-E08F8318AB0F}" destId="{1CCB14C3-7A79-439D-99CA-E6BDEC5C7D0E}" srcOrd="1" destOrd="0" presId="urn:microsoft.com/office/officeart/2005/8/layout/orgChart1"/>
    <dgm:cxn modelId="{5AD7773E-D664-44C1-8078-8AF795204A4E}" type="presParOf" srcId="{CB82AFA7-E962-4CBB-AD3A-3DD005A1DE2C}" destId="{137AAF7C-2062-4CD3-8B53-D2FA5EB85F53}" srcOrd="1" destOrd="0" presId="urn:microsoft.com/office/officeart/2005/8/layout/orgChart1"/>
    <dgm:cxn modelId="{0D4DBAF9-B64C-422D-9905-9E039139889C}" type="presParOf" srcId="{CB82AFA7-E962-4CBB-AD3A-3DD005A1DE2C}" destId="{DF740B4D-8CAD-4F1C-BD97-02D8D9116268}" srcOrd="2" destOrd="0" presId="urn:microsoft.com/office/officeart/2005/8/layout/orgChart1"/>
    <dgm:cxn modelId="{98592148-B21F-4546-A0B2-DA531DCD8AA4}" type="presParOf" srcId="{3D5DA570-FDB7-4B81-92AB-8EB4B07481D4}" destId="{60EB83C9-0372-4073-ADCD-70EB7C5050DD}" srcOrd="2" destOrd="0" presId="urn:microsoft.com/office/officeart/2005/8/layout/orgChart1"/>
    <dgm:cxn modelId="{6CE37ACA-D318-4C22-A82B-3BC23180DFCF}" type="presParOf" srcId="{3D5DA570-FDB7-4B81-92AB-8EB4B07481D4}" destId="{DE36BDBA-AE5D-492F-8C32-43DBF5D181F4}" srcOrd="3" destOrd="0" presId="urn:microsoft.com/office/officeart/2005/8/layout/orgChart1"/>
    <dgm:cxn modelId="{49994CA9-8D81-404A-A7E4-9CC367439C9A}" type="presParOf" srcId="{DE36BDBA-AE5D-492F-8C32-43DBF5D181F4}" destId="{14EC9260-EFC6-461C-92E6-0359CF59118B}" srcOrd="0" destOrd="0" presId="urn:microsoft.com/office/officeart/2005/8/layout/orgChart1"/>
    <dgm:cxn modelId="{89005E6A-B5EC-4176-88C8-B39A219F0E0D}" type="presParOf" srcId="{14EC9260-EFC6-461C-92E6-0359CF59118B}" destId="{3F650B23-7479-4758-9284-39D76FDC208B}" srcOrd="0" destOrd="0" presId="urn:microsoft.com/office/officeart/2005/8/layout/orgChart1"/>
    <dgm:cxn modelId="{CDC7CA9B-54DD-43C4-8F4A-2CBA4BCB70A0}" type="presParOf" srcId="{14EC9260-EFC6-461C-92E6-0359CF59118B}" destId="{C8857B35-24B0-45FA-9E8A-BEA4E4116394}" srcOrd="1" destOrd="0" presId="urn:microsoft.com/office/officeart/2005/8/layout/orgChart1"/>
    <dgm:cxn modelId="{646A25B4-A0B5-4F1E-9DD5-4316DE68DA44}" type="presParOf" srcId="{DE36BDBA-AE5D-492F-8C32-43DBF5D181F4}" destId="{0AC3DED2-21B5-4B73-A71F-C75A8AAA8F06}" srcOrd="1" destOrd="0" presId="urn:microsoft.com/office/officeart/2005/8/layout/orgChart1"/>
    <dgm:cxn modelId="{ED9CF0D0-5F62-487C-B535-BF40E7C41A36}" type="presParOf" srcId="{DE36BDBA-AE5D-492F-8C32-43DBF5D181F4}" destId="{827B5F8F-07BB-441A-B6A3-3F115DAEE2A1}" srcOrd="2" destOrd="0" presId="urn:microsoft.com/office/officeart/2005/8/layout/orgChart1"/>
    <dgm:cxn modelId="{CF7FF61E-33DB-4DC2-B46B-A2E55BB1BE26}" type="presParOf" srcId="{3D5DA570-FDB7-4B81-92AB-8EB4B07481D4}" destId="{4E9B5254-8B3B-410E-9C9F-221B96452FDD}" srcOrd="4" destOrd="0" presId="urn:microsoft.com/office/officeart/2005/8/layout/orgChart1"/>
    <dgm:cxn modelId="{52062CA5-5613-456C-B13B-9855AD5C1405}" type="presParOf" srcId="{3D5DA570-FDB7-4B81-92AB-8EB4B07481D4}" destId="{89552D45-63CA-4CA6-BF16-45AEA08F75EF}" srcOrd="5" destOrd="0" presId="urn:microsoft.com/office/officeart/2005/8/layout/orgChart1"/>
    <dgm:cxn modelId="{C94947BC-0418-4671-8ABC-F182E64BDADA}" type="presParOf" srcId="{89552D45-63CA-4CA6-BF16-45AEA08F75EF}" destId="{DB445991-7D72-43E8-A47F-FDBF4B152CCB}" srcOrd="0" destOrd="0" presId="urn:microsoft.com/office/officeart/2005/8/layout/orgChart1"/>
    <dgm:cxn modelId="{F2F23290-2A80-488D-A114-632844BDC37B}" type="presParOf" srcId="{DB445991-7D72-43E8-A47F-FDBF4B152CCB}" destId="{249F3AC0-9CE1-4222-9160-5606EBA82B8D}" srcOrd="0" destOrd="0" presId="urn:microsoft.com/office/officeart/2005/8/layout/orgChart1"/>
    <dgm:cxn modelId="{872E9715-AFEC-4B18-91A5-7C0EC64B57A8}" type="presParOf" srcId="{DB445991-7D72-43E8-A47F-FDBF4B152CCB}" destId="{E3D8FFDA-0C45-47F9-AC75-26B215F9209D}" srcOrd="1" destOrd="0" presId="urn:microsoft.com/office/officeart/2005/8/layout/orgChart1"/>
    <dgm:cxn modelId="{E97D4721-1F76-4EF2-81DB-557F715D7323}" type="presParOf" srcId="{89552D45-63CA-4CA6-BF16-45AEA08F75EF}" destId="{4A021E39-66B7-4939-98C8-D3E7DA52680D}" srcOrd="1" destOrd="0" presId="urn:microsoft.com/office/officeart/2005/8/layout/orgChart1"/>
    <dgm:cxn modelId="{AACAC493-3AE0-426D-9A67-3A15B4D25C85}" type="presParOf" srcId="{89552D45-63CA-4CA6-BF16-45AEA08F75EF}" destId="{A4FCC174-2B15-4595-8040-AF1923FF763D}" srcOrd="2" destOrd="0" presId="urn:microsoft.com/office/officeart/2005/8/layout/orgChart1"/>
    <dgm:cxn modelId="{82F3D285-7C0E-423F-8FFB-C6B41D36550B}" type="presParOf" srcId="{61CF3602-C778-493F-B877-98C513F3230F}" destId="{83A05694-2EE5-4A76-9A6D-640E6BF4E703}"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FFBB74-20FD-46C2-BC56-E49CF79BFC1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3E64611-85C9-4C97-9B27-BE9DE075F126}">
      <dgm:prSet phldrT="[Text]"/>
      <dgm:spPr/>
      <dgm:t>
        <a:bodyPr/>
        <a:lstStyle/>
        <a:p>
          <a:r>
            <a:rPr lang="en-US" dirty="0" smtClean="0"/>
            <a:t>Government Finances</a:t>
          </a:r>
          <a:endParaRPr lang="en-US" dirty="0"/>
        </a:p>
      </dgm:t>
    </dgm:pt>
    <dgm:pt modelId="{337A1360-ED78-44DA-B587-9483A2DF7460}" type="parTrans" cxnId="{C3A042E3-AD0A-47AA-9863-95BAB9AFD8AF}">
      <dgm:prSet/>
      <dgm:spPr/>
      <dgm:t>
        <a:bodyPr/>
        <a:lstStyle/>
        <a:p>
          <a:endParaRPr lang="en-US"/>
        </a:p>
      </dgm:t>
    </dgm:pt>
    <dgm:pt modelId="{A4D422CD-B3E7-43E9-89E0-D9CFF935D4DC}" type="sibTrans" cxnId="{C3A042E3-AD0A-47AA-9863-95BAB9AFD8AF}">
      <dgm:prSet/>
      <dgm:spPr/>
      <dgm:t>
        <a:bodyPr/>
        <a:lstStyle/>
        <a:p>
          <a:endParaRPr lang="en-US"/>
        </a:p>
      </dgm:t>
    </dgm:pt>
    <dgm:pt modelId="{D8EBF2A2-EF4A-4FAC-9F46-275AE90DE08F}">
      <dgm:prSet phldrT="[Text]"/>
      <dgm:spPr/>
      <dgm:t>
        <a:bodyPr/>
        <a:lstStyle/>
        <a:p>
          <a:r>
            <a:rPr lang="en-US" dirty="0" smtClean="0"/>
            <a:t>Taxation</a:t>
          </a:r>
          <a:endParaRPr lang="en-US" dirty="0"/>
        </a:p>
      </dgm:t>
    </dgm:pt>
    <dgm:pt modelId="{76BD73FC-DD6B-4C60-B8EA-75CD03C17158}" type="parTrans" cxnId="{253FB75C-BA4B-4794-9466-A9A1E76B15F7}">
      <dgm:prSet/>
      <dgm:spPr/>
      <dgm:t>
        <a:bodyPr/>
        <a:lstStyle/>
        <a:p>
          <a:endParaRPr lang="en-US"/>
        </a:p>
      </dgm:t>
    </dgm:pt>
    <dgm:pt modelId="{26DBFB31-2419-403C-AC24-446967B30549}" type="sibTrans" cxnId="{253FB75C-BA4B-4794-9466-A9A1E76B15F7}">
      <dgm:prSet/>
      <dgm:spPr/>
      <dgm:t>
        <a:bodyPr/>
        <a:lstStyle/>
        <a:p>
          <a:endParaRPr lang="en-US"/>
        </a:p>
      </dgm:t>
    </dgm:pt>
    <dgm:pt modelId="{CDCABD79-7903-476E-B894-42CA79CE3D7F}">
      <dgm:prSet phldrT="[Text]"/>
      <dgm:spPr/>
      <dgm:t>
        <a:bodyPr/>
        <a:lstStyle/>
        <a:p>
          <a:r>
            <a:rPr lang="en-US" dirty="0" smtClean="0"/>
            <a:t>Bonds</a:t>
          </a:r>
          <a:endParaRPr lang="en-US" dirty="0"/>
        </a:p>
      </dgm:t>
    </dgm:pt>
    <dgm:pt modelId="{79410002-12AE-4D14-8CE6-3966A5AD4D84}" type="parTrans" cxnId="{D01AF391-36B4-4D50-99E6-B0DA9EC421FE}">
      <dgm:prSet/>
      <dgm:spPr/>
      <dgm:t>
        <a:bodyPr/>
        <a:lstStyle/>
        <a:p>
          <a:endParaRPr lang="en-US"/>
        </a:p>
      </dgm:t>
    </dgm:pt>
    <dgm:pt modelId="{AA0DA1F7-AC61-4E21-BF7E-0CAD905D60C1}" type="sibTrans" cxnId="{D01AF391-36B4-4D50-99E6-B0DA9EC421FE}">
      <dgm:prSet/>
      <dgm:spPr/>
      <dgm:t>
        <a:bodyPr/>
        <a:lstStyle/>
        <a:p>
          <a:endParaRPr lang="en-US"/>
        </a:p>
      </dgm:t>
    </dgm:pt>
    <dgm:pt modelId="{3B5E11A1-4FA5-4524-B384-5467F0F1094C}" type="pres">
      <dgm:prSet presAssocID="{B9FFBB74-20FD-46C2-BC56-E49CF79BFC17}" presName="hierChild1" presStyleCnt="0">
        <dgm:presLayoutVars>
          <dgm:orgChart val="1"/>
          <dgm:chPref val="1"/>
          <dgm:dir/>
          <dgm:animOne val="branch"/>
          <dgm:animLvl val="lvl"/>
          <dgm:resizeHandles/>
        </dgm:presLayoutVars>
      </dgm:prSet>
      <dgm:spPr/>
    </dgm:pt>
    <dgm:pt modelId="{F08C239C-CEF3-403A-B0E1-0A2790CDA0C9}" type="pres">
      <dgm:prSet presAssocID="{C3E64611-85C9-4C97-9B27-BE9DE075F126}" presName="hierRoot1" presStyleCnt="0">
        <dgm:presLayoutVars>
          <dgm:hierBranch val="init"/>
        </dgm:presLayoutVars>
      </dgm:prSet>
      <dgm:spPr/>
    </dgm:pt>
    <dgm:pt modelId="{06BC46A8-475F-4D23-8CB4-715405D22D3C}" type="pres">
      <dgm:prSet presAssocID="{C3E64611-85C9-4C97-9B27-BE9DE075F126}" presName="rootComposite1" presStyleCnt="0"/>
      <dgm:spPr/>
    </dgm:pt>
    <dgm:pt modelId="{E8CFDB6B-118D-4AFA-9F64-F1D6AC1D3B41}" type="pres">
      <dgm:prSet presAssocID="{C3E64611-85C9-4C97-9B27-BE9DE075F126}" presName="rootText1" presStyleLbl="node0" presStyleIdx="0" presStyleCnt="1">
        <dgm:presLayoutVars>
          <dgm:chPref val="3"/>
        </dgm:presLayoutVars>
      </dgm:prSet>
      <dgm:spPr/>
    </dgm:pt>
    <dgm:pt modelId="{BE67E89F-F599-456E-B221-F6ED63155C82}" type="pres">
      <dgm:prSet presAssocID="{C3E64611-85C9-4C97-9B27-BE9DE075F126}" presName="rootConnector1" presStyleLbl="node1" presStyleIdx="0" presStyleCnt="0"/>
      <dgm:spPr/>
    </dgm:pt>
    <dgm:pt modelId="{23E5CF89-B5D5-472E-9084-500F26D4F161}" type="pres">
      <dgm:prSet presAssocID="{C3E64611-85C9-4C97-9B27-BE9DE075F126}" presName="hierChild2" presStyleCnt="0"/>
      <dgm:spPr/>
    </dgm:pt>
    <dgm:pt modelId="{51B55946-8404-4448-911A-E4631EB341BD}" type="pres">
      <dgm:prSet presAssocID="{76BD73FC-DD6B-4C60-B8EA-75CD03C17158}" presName="Name37" presStyleLbl="parChTrans1D2" presStyleIdx="0" presStyleCnt="2"/>
      <dgm:spPr/>
    </dgm:pt>
    <dgm:pt modelId="{742E6F90-C017-4D0B-B700-72EBBAA27F76}" type="pres">
      <dgm:prSet presAssocID="{D8EBF2A2-EF4A-4FAC-9F46-275AE90DE08F}" presName="hierRoot2" presStyleCnt="0">
        <dgm:presLayoutVars>
          <dgm:hierBranch val="init"/>
        </dgm:presLayoutVars>
      </dgm:prSet>
      <dgm:spPr/>
    </dgm:pt>
    <dgm:pt modelId="{5550AD1F-FFFC-478D-9098-861373AA509C}" type="pres">
      <dgm:prSet presAssocID="{D8EBF2A2-EF4A-4FAC-9F46-275AE90DE08F}" presName="rootComposite" presStyleCnt="0"/>
      <dgm:spPr/>
    </dgm:pt>
    <dgm:pt modelId="{FC1B1060-0304-4EDE-B5B4-6A1D90A15954}" type="pres">
      <dgm:prSet presAssocID="{D8EBF2A2-EF4A-4FAC-9F46-275AE90DE08F}" presName="rootText" presStyleLbl="node2" presStyleIdx="0" presStyleCnt="2">
        <dgm:presLayoutVars>
          <dgm:chPref val="3"/>
        </dgm:presLayoutVars>
      </dgm:prSet>
      <dgm:spPr/>
    </dgm:pt>
    <dgm:pt modelId="{4536357C-2C17-4108-AF39-76D21255C47E}" type="pres">
      <dgm:prSet presAssocID="{D8EBF2A2-EF4A-4FAC-9F46-275AE90DE08F}" presName="rootConnector" presStyleLbl="node2" presStyleIdx="0" presStyleCnt="2"/>
      <dgm:spPr/>
    </dgm:pt>
    <dgm:pt modelId="{0EF6E051-9E5F-437C-BA34-4D80121CD366}" type="pres">
      <dgm:prSet presAssocID="{D8EBF2A2-EF4A-4FAC-9F46-275AE90DE08F}" presName="hierChild4" presStyleCnt="0"/>
      <dgm:spPr/>
    </dgm:pt>
    <dgm:pt modelId="{D9DBD025-89C1-4D0A-923B-474274A9C431}" type="pres">
      <dgm:prSet presAssocID="{D8EBF2A2-EF4A-4FAC-9F46-275AE90DE08F}" presName="hierChild5" presStyleCnt="0"/>
      <dgm:spPr/>
    </dgm:pt>
    <dgm:pt modelId="{2C9050FC-34A5-4500-A69A-4A57954171E0}" type="pres">
      <dgm:prSet presAssocID="{79410002-12AE-4D14-8CE6-3966A5AD4D84}" presName="Name37" presStyleLbl="parChTrans1D2" presStyleIdx="1" presStyleCnt="2"/>
      <dgm:spPr/>
    </dgm:pt>
    <dgm:pt modelId="{4C1259D6-3DDA-4D43-A77B-5F3B86AFA22D}" type="pres">
      <dgm:prSet presAssocID="{CDCABD79-7903-476E-B894-42CA79CE3D7F}" presName="hierRoot2" presStyleCnt="0">
        <dgm:presLayoutVars>
          <dgm:hierBranch val="init"/>
        </dgm:presLayoutVars>
      </dgm:prSet>
      <dgm:spPr/>
    </dgm:pt>
    <dgm:pt modelId="{F2028C39-7EEB-4CB1-A6E2-81667651A75B}" type="pres">
      <dgm:prSet presAssocID="{CDCABD79-7903-476E-B894-42CA79CE3D7F}" presName="rootComposite" presStyleCnt="0"/>
      <dgm:spPr/>
    </dgm:pt>
    <dgm:pt modelId="{7489D5A0-1949-4BFA-8859-0FF14F34D909}" type="pres">
      <dgm:prSet presAssocID="{CDCABD79-7903-476E-B894-42CA79CE3D7F}" presName="rootText" presStyleLbl="node2" presStyleIdx="1" presStyleCnt="2">
        <dgm:presLayoutVars>
          <dgm:chPref val="3"/>
        </dgm:presLayoutVars>
      </dgm:prSet>
      <dgm:spPr/>
    </dgm:pt>
    <dgm:pt modelId="{FFA67A98-4710-446B-8490-E8C032363E07}" type="pres">
      <dgm:prSet presAssocID="{CDCABD79-7903-476E-B894-42CA79CE3D7F}" presName="rootConnector" presStyleLbl="node2" presStyleIdx="1" presStyleCnt="2"/>
      <dgm:spPr/>
    </dgm:pt>
    <dgm:pt modelId="{74619348-4BB1-4BBB-9254-893F2E2F72A6}" type="pres">
      <dgm:prSet presAssocID="{CDCABD79-7903-476E-B894-42CA79CE3D7F}" presName="hierChild4" presStyleCnt="0"/>
      <dgm:spPr/>
    </dgm:pt>
    <dgm:pt modelId="{662E9CC3-A6D2-4617-B43F-39D87DC202DF}" type="pres">
      <dgm:prSet presAssocID="{CDCABD79-7903-476E-B894-42CA79CE3D7F}" presName="hierChild5" presStyleCnt="0"/>
      <dgm:spPr/>
    </dgm:pt>
    <dgm:pt modelId="{E413BDCC-3675-4F01-87EA-9C6FB373C012}" type="pres">
      <dgm:prSet presAssocID="{C3E64611-85C9-4C97-9B27-BE9DE075F126}" presName="hierChild3" presStyleCnt="0"/>
      <dgm:spPr/>
    </dgm:pt>
  </dgm:ptLst>
  <dgm:cxnLst>
    <dgm:cxn modelId="{C1F55A15-3F3C-4390-AAA8-DF7D4CBCB8FB}" type="presOf" srcId="{C3E64611-85C9-4C97-9B27-BE9DE075F126}" destId="{E8CFDB6B-118D-4AFA-9F64-F1D6AC1D3B41}" srcOrd="0" destOrd="0" presId="urn:microsoft.com/office/officeart/2005/8/layout/orgChart1"/>
    <dgm:cxn modelId="{8AC61399-EEAF-4CC2-9302-83A560364E7A}" type="presOf" srcId="{76BD73FC-DD6B-4C60-B8EA-75CD03C17158}" destId="{51B55946-8404-4448-911A-E4631EB341BD}" srcOrd="0" destOrd="0" presId="urn:microsoft.com/office/officeart/2005/8/layout/orgChart1"/>
    <dgm:cxn modelId="{E53D94A3-1501-4F10-9F67-47E21FD74918}" type="presOf" srcId="{D8EBF2A2-EF4A-4FAC-9F46-275AE90DE08F}" destId="{4536357C-2C17-4108-AF39-76D21255C47E}" srcOrd="1" destOrd="0" presId="urn:microsoft.com/office/officeart/2005/8/layout/orgChart1"/>
    <dgm:cxn modelId="{CDA63847-6F70-4EC0-857D-0FCF0F3567BE}" type="presOf" srcId="{B9FFBB74-20FD-46C2-BC56-E49CF79BFC17}" destId="{3B5E11A1-4FA5-4524-B384-5467F0F1094C}" srcOrd="0" destOrd="0" presId="urn:microsoft.com/office/officeart/2005/8/layout/orgChart1"/>
    <dgm:cxn modelId="{2B138B2F-D541-4D0C-8769-178CAF883265}" type="presOf" srcId="{CDCABD79-7903-476E-B894-42CA79CE3D7F}" destId="{7489D5A0-1949-4BFA-8859-0FF14F34D909}" srcOrd="0" destOrd="0" presId="urn:microsoft.com/office/officeart/2005/8/layout/orgChart1"/>
    <dgm:cxn modelId="{9B206EF1-2C87-4FA2-AB4F-EF7AA23307E6}" type="presOf" srcId="{D8EBF2A2-EF4A-4FAC-9F46-275AE90DE08F}" destId="{FC1B1060-0304-4EDE-B5B4-6A1D90A15954}" srcOrd="0" destOrd="0" presId="urn:microsoft.com/office/officeart/2005/8/layout/orgChart1"/>
    <dgm:cxn modelId="{C3A042E3-AD0A-47AA-9863-95BAB9AFD8AF}" srcId="{B9FFBB74-20FD-46C2-BC56-E49CF79BFC17}" destId="{C3E64611-85C9-4C97-9B27-BE9DE075F126}" srcOrd="0" destOrd="0" parTransId="{337A1360-ED78-44DA-B587-9483A2DF7460}" sibTransId="{A4D422CD-B3E7-43E9-89E0-D9CFF935D4DC}"/>
    <dgm:cxn modelId="{8072E89C-DC33-4960-AAA1-F098375A63B0}" type="presOf" srcId="{C3E64611-85C9-4C97-9B27-BE9DE075F126}" destId="{BE67E89F-F599-456E-B221-F6ED63155C82}" srcOrd="1" destOrd="0" presId="urn:microsoft.com/office/officeart/2005/8/layout/orgChart1"/>
    <dgm:cxn modelId="{D01AF391-36B4-4D50-99E6-B0DA9EC421FE}" srcId="{C3E64611-85C9-4C97-9B27-BE9DE075F126}" destId="{CDCABD79-7903-476E-B894-42CA79CE3D7F}" srcOrd="1" destOrd="0" parTransId="{79410002-12AE-4D14-8CE6-3966A5AD4D84}" sibTransId="{AA0DA1F7-AC61-4E21-BF7E-0CAD905D60C1}"/>
    <dgm:cxn modelId="{3962C1E6-E2FF-472E-B5CB-56E369ED83F5}" type="presOf" srcId="{79410002-12AE-4D14-8CE6-3966A5AD4D84}" destId="{2C9050FC-34A5-4500-A69A-4A57954171E0}" srcOrd="0" destOrd="0" presId="urn:microsoft.com/office/officeart/2005/8/layout/orgChart1"/>
    <dgm:cxn modelId="{300D6FB1-BAC2-4DFC-9F78-EC1EE43A6C6E}" type="presOf" srcId="{CDCABD79-7903-476E-B894-42CA79CE3D7F}" destId="{FFA67A98-4710-446B-8490-E8C032363E07}" srcOrd="1" destOrd="0" presId="urn:microsoft.com/office/officeart/2005/8/layout/orgChart1"/>
    <dgm:cxn modelId="{253FB75C-BA4B-4794-9466-A9A1E76B15F7}" srcId="{C3E64611-85C9-4C97-9B27-BE9DE075F126}" destId="{D8EBF2A2-EF4A-4FAC-9F46-275AE90DE08F}" srcOrd="0" destOrd="0" parTransId="{76BD73FC-DD6B-4C60-B8EA-75CD03C17158}" sibTransId="{26DBFB31-2419-403C-AC24-446967B30549}"/>
    <dgm:cxn modelId="{7A226434-A795-4122-B239-F8EBC6CC898C}" type="presParOf" srcId="{3B5E11A1-4FA5-4524-B384-5467F0F1094C}" destId="{F08C239C-CEF3-403A-B0E1-0A2790CDA0C9}" srcOrd="0" destOrd="0" presId="urn:microsoft.com/office/officeart/2005/8/layout/orgChart1"/>
    <dgm:cxn modelId="{1F7B2443-5C8F-4C8D-9333-2B605C2BC873}" type="presParOf" srcId="{F08C239C-CEF3-403A-B0E1-0A2790CDA0C9}" destId="{06BC46A8-475F-4D23-8CB4-715405D22D3C}" srcOrd="0" destOrd="0" presId="urn:microsoft.com/office/officeart/2005/8/layout/orgChart1"/>
    <dgm:cxn modelId="{91ECC6B7-7477-4D09-811F-7E9BD498EE53}" type="presParOf" srcId="{06BC46A8-475F-4D23-8CB4-715405D22D3C}" destId="{E8CFDB6B-118D-4AFA-9F64-F1D6AC1D3B41}" srcOrd="0" destOrd="0" presId="urn:microsoft.com/office/officeart/2005/8/layout/orgChart1"/>
    <dgm:cxn modelId="{1C4C2FE3-2C77-4856-957B-F426F7EE1399}" type="presParOf" srcId="{06BC46A8-475F-4D23-8CB4-715405D22D3C}" destId="{BE67E89F-F599-456E-B221-F6ED63155C82}" srcOrd="1" destOrd="0" presId="urn:microsoft.com/office/officeart/2005/8/layout/orgChart1"/>
    <dgm:cxn modelId="{F3B6743F-8164-4532-A3BE-A3D985D9604F}" type="presParOf" srcId="{F08C239C-CEF3-403A-B0E1-0A2790CDA0C9}" destId="{23E5CF89-B5D5-472E-9084-500F26D4F161}" srcOrd="1" destOrd="0" presId="urn:microsoft.com/office/officeart/2005/8/layout/orgChart1"/>
    <dgm:cxn modelId="{5A080043-8BD1-406C-BCD6-6F9D2CA139C9}" type="presParOf" srcId="{23E5CF89-B5D5-472E-9084-500F26D4F161}" destId="{51B55946-8404-4448-911A-E4631EB341BD}" srcOrd="0" destOrd="0" presId="urn:microsoft.com/office/officeart/2005/8/layout/orgChart1"/>
    <dgm:cxn modelId="{372D7F1E-3B0B-4842-8ABD-59703AF784DA}" type="presParOf" srcId="{23E5CF89-B5D5-472E-9084-500F26D4F161}" destId="{742E6F90-C017-4D0B-B700-72EBBAA27F76}" srcOrd="1" destOrd="0" presId="urn:microsoft.com/office/officeart/2005/8/layout/orgChart1"/>
    <dgm:cxn modelId="{1470D7B6-A5B5-40E9-8015-6C4DF70AA52D}" type="presParOf" srcId="{742E6F90-C017-4D0B-B700-72EBBAA27F76}" destId="{5550AD1F-FFFC-478D-9098-861373AA509C}" srcOrd="0" destOrd="0" presId="urn:microsoft.com/office/officeart/2005/8/layout/orgChart1"/>
    <dgm:cxn modelId="{D5EE70A9-9604-4CF4-A621-4A73769AC966}" type="presParOf" srcId="{5550AD1F-FFFC-478D-9098-861373AA509C}" destId="{FC1B1060-0304-4EDE-B5B4-6A1D90A15954}" srcOrd="0" destOrd="0" presId="urn:microsoft.com/office/officeart/2005/8/layout/orgChart1"/>
    <dgm:cxn modelId="{1AF83700-6C7A-4BDA-A04D-F5D1D36A9E48}" type="presParOf" srcId="{5550AD1F-FFFC-478D-9098-861373AA509C}" destId="{4536357C-2C17-4108-AF39-76D21255C47E}" srcOrd="1" destOrd="0" presId="urn:microsoft.com/office/officeart/2005/8/layout/orgChart1"/>
    <dgm:cxn modelId="{6C35C1BE-9CD2-4C14-A097-7AFC95B8C70A}" type="presParOf" srcId="{742E6F90-C017-4D0B-B700-72EBBAA27F76}" destId="{0EF6E051-9E5F-437C-BA34-4D80121CD366}" srcOrd="1" destOrd="0" presId="urn:microsoft.com/office/officeart/2005/8/layout/orgChart1"/>
    <dgm:cxn modelId="{8EA86522-90CB-49BE-BF9B-4E2EB0B64569}" type="presParOf" srcId="{742E6F90-C017-4D0B-B700-72EBBAA27F76}" destId="{D9DBD025-89C1-4D0A-923B-474274A9C431}" srcOrd="2" destOrd="0" presId="urn:microsoft.com/office/officeart/2005/8/layout/orgChart1"/>
    <dgm:cxn modelId="{C1A0BE66-7813-4CE4-AA2C-E9FAC7144342}" type="presParOf" srcId="{23E5CF89-B5D5-472E-9084-500F26D4F161}" destId="{2C9050FC-34A5-4500-A69A-4A57954171E0}" srcOrd="2" destOrd="0" presId="urn:microsoft.com/office/officeart/2005/8/layout/orgChart1"/>
    <dgm:cxn modelId="{1A6B4154-E613-491F-AE36-70788E3BDBDD}" type="presParOf" srcId="{23E5CF89-B5D5-472E-9084-500F26D4F161}" destId="{4C1259D6-3DDA-4D43-A77B-5F3B86AFA22D}" srcOrd="3" destOrd="0" presId="urn:microsoft.com/office/officeart/2005/8/layout/orgChart1"/>
    <dgm:cxn modelId="{07DF5DFA-E009-42EC-BBB3-06CAB1804861}" type="presParOf" srcId="{4C1259D6-3DDA-4D43-A77B-5F3B86AFA22D}" destId="{F2028C39-7EEB-4CB1-A6E2-81667651A75B}" srcOrd="0" destOrd="0" presId="urn:microsoft.com/office/officeart/2005/8/layout/orgChart1"/>
    <dgm:cxn modelId="{0F670BB6-D59F-472D-B5E8-968BACFA59F3}" type="presParOf" srcId="{F2028C39-7EEB-4CB1-A6E2-81667651A75B}" destId="{7489D5A0-1949-4BFA-8859-0FF14F34D909}" srcOrd="0" destOrd="0" presId="urn:microsoft.com/office/officeart/2005/8/layout/orgChart1"/>
    <dgm:cxn modelId="{D27D64F3-27D9-4356-80C2-33761B28A59A}" type="presParOf" srcId="{F2028C39-7EEB-4CB1-A6E2-81667651A75B}" destId="{FFA67A98-4710-446B-8490-E8C032363E07}" srcOrd="1" destOrd="0" presId="urn:microsoft.com/office/officeart/2005/8/layout/orgChart1"/>
    <dgm:cxn modelId="{10956959-9B30-4720-B95D-D9150C6B4D86}" type="presParOf" srcId="{4C1259D6-3DDA-4D43-A77B-5F3B86AFA22D}" destId="{74619348-4BB1-4BBB-9254-893F2E2F72A6}" srcOrd="1" destOrd="0" presId="urn:microsoft.com/office/officeart/2005/8/layout/orgChart1"/>
    <dgm:cxn modelId="{CA53A033-48FE-46A6-AB89-C11894A7CB57}" type="presParOf" srcId="{4C1259D6-3DDA-4D43-A77B-5F3B86AFA22D}" destId="{662E9CC3-A6D2-4617-B43F-39D87DC202DF}" srcOrd="2" destOrd="0" presId="urn:microsoft.com/office/officeart/2005/8/layout/orgChart1"/>
    <dgm:cxn modelId="{DD08F8E1-34EE-417A-A8D4-212B1B524B9A}" type="presParOf" srcId="{F08C239C-CEF3-403A-B0E1-0A2790CDA0C9}" destId="{E413BDCC-3675-4F01-87EA-9C6FB373C012}"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5F1904-E7FE-4553-B8D7-C02F4CE4BA09}"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92A39ACD-4032-4004-990C-8D86EC46532B}">
      <dgm:prSet phldrT="[Text]"/>
      <dgm:spPr/>
      <dgm:t>
        <a:bodyPr/>
        <a:lstStyle/>
        <a:p>
          <a:r>
            <a:rPr lang="en-US" dirty="0" smtClean="0"/>
            <a:t>Tax Policy</a:t>
          </a:r>
          <a:endParaRPr lang="en-US" dirty="0"/>
        </a:p>
      </dgm:t>
    </dgm:pt>
    <dgm:pt modelId="{85B272CE-8C17-4461-8772-29637156F63F}" type="parTrans" cxnId="{EAD7993C-7A71-4939-8B77-5BECB3928E25}">
      <dgm:prSet/>
      <dgm:spPr/>
      <dgm:t>
        <a:bodyPr/>
        <a:lstStyle/>
        <a:p>
          <a:endParaRPr lang="en-US"/>
        </a:p>
      </dgm:t>
    </dgm:pt>
    <dgm:pt modelId="{B8313E04-CE97-4E7B-85E3-24EF1BC4BCD6}" type="sibTrans" cxnId="{EAD7993C-7A71-4939-8B77-5BECB3928E25}">
      <dgm:prSet/>
      <dgm:spPr/>
      <dgm:t>
        <a:bodyPr/>
        <a:lstStyle/>
        <a:p>
          <a:endParaRPr lang="en-US"/>
        </a:p>
      </dgm:t>
    </dgm:pt>
    <dgm:pt modelId="{284F05E9-2D3C-461B-8656-F7048F37C020}">
      <dgm:prSet phldrT="[Text]"/>
      <dgm:spPr/>
      <dgm:t>
        <a:bodyPr/>
        <a:lstStyle/>
        <a:p>
          <a:r>
            <a:rPr lang="en-US" dirty="0" smtClean="0"/>
            <a:t>Efficiency</a:t>
          </a:r>
          <a:endParaRPr lang="en-US" dirty="0"/>
        </a:p>
      </dgm:t>
    </dgm:pt>
    <dgm:pt modelId="{36D9F692-3268-407B-9907-9FA2213E66A5}" type="parTrans" cxnId="{A03E6995-9D3E-4158-9AF8-188AA4FEE610}">
      <dgm:prSet/>
      <dgm:spPr/>
      <dgm:t>
        <a:bodyPr/>
        <a:lstStyle/>
        <a:p>
          <a:endParaRPr lang="en-US"/>
        </a:p>
      </dgm:t>
    </dgm:pt>
    <dgm:pt modelId="{8394D92D-75B1-410A-9B3A-F61A7DFC29FA}" type="sibTrans" cxnId="{A03E6995-9D3E-4158-9AF8-188AA4FEE610}">
      <dgm:prSet/>
      <dgm:spPr/>
      <dgm:t>
        <a:bodyPr/>
        <a:lstStyle/>
        <a:p>
          <a:endParaRPr lang="en-US"/>
        </a:p>
      </dgm:t>
    </dgm:pt>
    <dgm:pt modelId="{7778E8EC-8C4E-4BDB-95C5-89A94B9FF344}">
      <dgm:prSet phldrT="[Text]"/>
      <dgm:spPr/>
      <dgm:t>
        <a:bodyPr/>
        <a:lstStyle/>
        <a:p>
          <a:r>
            <a:rPr lang="en-US" dirty="0" smtClean="0"/>
            <a:t>Equity</a:t>
          </a:r>
          <a:endParaRPr lang="en-US" dirty="0"/>
        </a:p>
      </dgm:t>
    </dgm:pt>
    <dgm:pt modelId="{B26CAA97-7559-4E87-A46F-CF8858230B3F}" type="parTrans" cxnId="{BC187240-9396-4DDC-9BD0-5EA29A752BFC}">
      <dgm:prSet/>
      <dgm:spPr/>
      <dgm:t>
        <a:bodyPr/>
        <a:lstStyle/>
        <a:p>
          <a:endParaRPr lang="en-US"/>
        </a:p>
      </dgm:t>
    </dgm:pt>
    <dgm:pt modelId="{BEBB976A-110D-44B3-9121-8C0CACDB621B}" type="sibTrans" cxnId="{BC187240-9396-4DDC-9BD0-5EA29A752BFC}">
      <dgm:prSet/>
      <dgm:spPr/>
      <dgm:t>
        <a:bodyPr/>
        <a:lstStyle/>
        <a:p>
          <a:endParaRPr lang="en-US"/>
        </a:p>
      </dgm:t>
    </dgm:pt>
    <dgm:pt modelId="{679AFC2F-C7A7-4335-8381-84A00B26640D}" type="pres">
      <dgm:prSet presAssocID="{D55F1904-E7FE-4553-B8D7-C02F4CE4BA09}" presName="hierChild1" presStyleCnt="0">
        <dgm:presLayoutVars>
          <dgm:orgChart val="1"/>
          <dgm:chPref val="1"/>
          <dgm:dir/>
          <dgm:animOne val="branch"/>
          <dgm:animLvl val="lvl"/>
          <dgm:resizeHandles/>
        </dgm:presLayoutVars>
      </dgm:prSet>
      <dgm:spPr/>
    </dgm:pt>
    <dgm:pt modelId="{B80C6A5C-937D-4489-9961-21AA970BF197}" type="pres">
      <dgm:prSet presAssocID="{92A39ACD-4032-4004-990C-8D86EC46532B}" presName="hierRoot1" presStyleCnt="0">
        <dgm:presLayoutVars>
          <dgm:hierBranch val="init"/>
        </dgm:presLayoutVars>
      </dgm:prSet>
      <dgm:spPr/>
    </dgm:pt>
    <dgm:pt modelId="{EB24D6D2-77FD-4B40-BED3-145B8C81CF1E}" type="pres">
      <dgm:prSet presAssocID="{92A39ACD-4032-4004-990C-8D86EC46532B}" presName="rootComposite1" presStyleCnt="0"/>
      <dgm:spPr/>
    </dgm:pt>
    <dgm:pt modelId="{0FDA6489-D1D3-4DB1-B79C-9C955FD080A7}" type="pres">
      <dgm:prSet presAssocID="{92A39ACD-4032-4004-990C-8D86EC46532B}" presName="rootText1" presStyleLbl="node0" presStyleIdx="0" presStyleCnt="1">
        <dgm:presLayoutVars>
          <dgm:chPref val="3"/>
        </dgm:presLayoutVars>
      </dgm:prSet>
      <dgm:spPr/>
    </dgm:pt>
    <dgm:pt modelId="{FD61D9E0-28FB-408F-9B86-70AB2EA61164}" type="pres">
      <dgm:prSet presAssocID="{92A39ACD-4032-4004-990C-8D86EC46532B}" presName="rootConnector1" presStyleLbl="node1" presStyleIdx="0" presStyleCnt="0"/>
      <dgm:spPr/>
    </dgm:pt>
    <dgm:pt modelId="{32D2EBD3-24C7-4995-B646-C5D2455E019A}" type="pres">
      <dgm:prSet presAssocID="{92A39ACD-4032-4004-990C-8D86EC46532B}" presName="hierChild2" presStyleCnt="0"/>
      <dgm:spPr/>
    </dgm:pt>
    <dgm:pt modelId="{60980924-D51A-42C7-87CB-C5CF3B677067}" type="pres">
      <dgm:prSet presAssocID="{36D9F692-3268-407B-9907-9FA2213E66A5}" presName="Name37" presStyleLbl="parChTrans1D2" presStyleIdx="0" presStyleCnt="2"/>
      <dgm:spPr/>
    </dgm:pt>
    <dgm:pt modelId="{5DD62B78-7FCB-49E6-89B4-D8E9E57C66AC}" type="pres">
      <dgm:prSet presAssocID="{284F05E9-2D3C-461B-8656-F7048F37C020}" presName="hierRoot2" presStyleCnt="0">
        <dgm:presLayoutVars>
          <dgm:hierBranch val="init"/>
        </dgm:presLayoutVars>
      </dgm:prSet>
      <dgm:spPr/>
    </dgm:pt>
    <dgm:pt modelId="{75DF81FC-6533-40D7-A13C-80413BDD565E}" type="pres">
      <dgm:prSet presAssocID="{284F05E9-2D3C-461B-8656-F7048F37C020}" presName="rootComposite" presStyleCnt="0"/>
      <dgm:spPr/>
    </dgm:pt>
    <dgm:pt modelId="{A030C7EB-66BE-465A-9AB1-97019D8F9B03}" type="pres">
      <dgm:prSet presAssocID="{284F05E9-2D3C-461B-8656-F7048F37C020}" presName="rootText" presStyleLbl="node2" presStyleIdx="0" presStyleCnt="2">
        <dgm:presLayoutVars>
          <dgm:chPref val="3"/>
        </dgm:presLayoutVars>
      </dgm:prSet>
      <dgm:spPr/>
    </dgm:pt>
    <dgm:pt modelId="{BF38DFAC-9E9D-4C11-974C-DCB21141E653}" type="pres">
      <dgm:prSet presAssocID="{284F05E9-2D3C-461B-8656-F7048F37C020}" presName="rootConnector" presStyleLbl="node2" presStyleIdx="0" presStyleCnt="2"/>
      <dgm:spPr/>
    </dgm:pt>
    <dgm:pt modelId="{55503F1B-518D-4D8F-B416-B531C20C0B05}" type="pres">
      <dgm:prSet presAssocID="{284F05E9-2D3C-461B-8656-F7048F37C020}" presName="hierChild4" presStyleCnt="0"/>
      <dgm:spPr/>
    </dgm:pt>
    <dgm:pt modelId="{18A42A36-41BD-493F-AC67-C4E4E4C3CF61}" type="pres">
      <dgm:prSet presAssocID="{284F05E9-2D3C-461B-8656-F7048F37C020}" presName="hierChild5" presStyleCnt="0"/>
      <dgm:spPr/>
    </dgm:pt>
    <dgm:pt modelId="{8919B15B-8E4B-4D6A-BF82-A011FC1B78A3}" type="pres">
      <dgm:prSet presAssocID="{B26CAA97-7559-4E87-A46F-CF8858230B3F}" presName="Name37" presStyleLbl="parChTrans1D2" presStyleIdx="1" presStyleCnt="2"/>
      <dgm:spPr/>
    </dgm:pt>
    <dgm:pt modelId="{CBDBFBA3-1F76-4FA0-AF74-2F98E82EE09E}" type="pres">
      <dgm:prSet presAssocID="{7778E8EC-8C4E-4BDB-95C5-89A94B9FF344}" presName="hierRoot2" presStyleCnt="0">
        <dgm:presLayoutVars>
          <dgm:hierBranch val="init"/>
        </dgm:presLayoutVars>
      </dgm:prSet>
      <dgm:spPr/>
    </dgm:pt>
    <dgm:pt modelId="{77E033EC-CF17-4DE0-BAC3-6B37BC724FC6}" type="pres">
      <dgm:prSet presAssocID="{7778E8EC-8C4E-4BDB-95C5-89A94B9FF344}" presName="rootComposite" presStyleCnt="0"/>
      <dgm:spPr/>
    </dgm:pt>
    <dgm:pt modelId="{817D65B7-4950-4FDE-8AEA-289907E57327}" type="pres">
      <dgm:prSet presAssocID="{7778E8EC-8C4E-4BDB-95C5-89A94B9FF344}" presName="rootText" presStyleLbl="node2" presStyleIdx="1" presStyleCnt="2">
        <dgm:presLayoutVars>
          <dgm:chPref val="3"/>
        </dgm:presLayoutVars>
      </dgm:prSet>
      <dgm:spPr/>
    </dgm:pt>
    <dgm:pt modelId="{D2F07441-DE77-483F-8CBE-5D0C96FF75F7}" type="pres">
      <dgm:prSet presAssocID="{7778E8EC-8C4E-4BDB-95C5-89A94B9FF344}" presName="rootConnector" presStyleLbl="node2" presStyleIdx="1" presStyleCnt="2"/>
      <dgm:spPr/>
    </dgm:pt>
    <dgm:pt modelId="{4D092910-60DA-41B8-961E-5D741503D51F}" type="pres">
      <dgm:prSet presAssocID="{7778E8EC-8C4E-4BDB-95C5-89A94B9FF344}" presName="hierChild4" presStyleCnt="0"/>
      <dgm:spPr/>
    </dgm:pt>
    <dgm:pt modelId="{9BDA2920-4312-434B-B120-8E85FE42AB33}" type="pres">
      <dgm:prSet presAssocID="{7778E8EC-8C4E-4BDB-95C5-89A94B9FF344}" presName="hierChild5" presStyleCnt="0"/>
      <dgm:spPr/>
    </dgm:pt>
    <dgm:pt modelId="{DF9DA5FE-C97B-49EA-8814-39A4F7851A2D}" type="pres">
      <dgm:prSet presAssocID="{92A39ACD-4032-4004-990C-8D86EC46532B}" presName="hierChild3" presStyleCnt="0"/>
      <dgm:spPr/>
    </dgm:pt>
  </dgm:ptLst>
  <dgm:cxnLst>
    <dgm:cxn modelId="{B499EECA-557D-453E-BBB5-A0338FCAF50B}" type="presOf" srcId="{92A39ACD-4032-4004-990C-8D86EC46532B}" destId="{FD61D9E0-28FB-408F-9B86-70AB2EA61164}" srcOrd="1" destOrd="0" presId="urn:microsoft.com/office/officeart/2005/8/layout/orgChart1"/>
    <dgm:cxn modelId="{2D7D9515-F3EC-4E3D-A7C1-78F8560231DB}" type="presOf" srcId="{D55F1904-E7FE-4553-B8D7-C02F4CE4BA09}" destId="{679AFC2F-C7A7-4335-8381-84A00B26640D}" srcOrd="0" destOrd="0" presId="urn:microsoft.com/office/officeart/2005/8/layout/orgChart1"/>
    <dgm:cxn modelId="{BC187240-9396-4DDC-9BD0-5EA29A752BFC}" srcId="{92A39ACD-4032-4004-990C-8D86EC46532B}" destId="{7778E8EC-8C4E-4BDB-95C5-89A94B9FF344}" srcOrd="1" destOrd="0" parTransId="{B26CAA97-7559-4E87-A46F-CF8858230B3F}" sibTransId="{BEBB976A-110D-44B3-9121-8C0CACDB621B}"/>
    <dgm:cxn modelId="{D159168E-7DB2-49DE-BAF3-49F43C458789}" type="presOf" srcId="{92A39ACD-4032-4004-990C-8D86EC46532B}" destId="{0FDA6489-D1D3-4DB1-B79C-9C955FD080A7}" srcOrd="0" destOrd="0" presId="urn:microsoft.com/office/officeart/2005/8/layout/orgChart1"/>
    <dgm:cxn modelId="{01AED2AC-A5C2-4831-A120-F415B1D68A69}" type="presOf" srcId="{36D9F692-3268-407B-9907-9FA2213E66A5}" destId="{60980924-D51A-42C7-87CB-C5CF3B677067}" srcOrd="0" destOrd="0" presId="urn:microsoft.com/office/officeart/2005/8/layout/orgChart1"/>
    <dgm:cxn modelId="{691B5C90-6EAA-4D80-BA68-E70442A67886}" type="presOf" srcId="{284F05E9-2D3C-461B-8656-F7048F37C020}" destId="{A030C7EB-66BE-465A-9AB1-97019D8F9B03}" srcOrd="0" destOrd="0" presId="urn:microsoft.com/office/officeart/2005/8/layout/orgChart1"/>
    <dgm:cxn modelId="{D38262F9-F44C-4C3B-88A9-BB6F38EF149C}" type="presOf" srcId="{284F05E9-2D3C-461B-8656-F7048F37C020}" destId="{BF38DFAC-9E9D-4C11-974C-DCB21141E653}" srcOrd="1" destOrd="0" presId="urn:microsoft.com/office/officeart/2005/8/layout/orgChart1"/>
    <dgm:cxn modelId="{EAD7993C-7A71-4939-8B77-5BECB3928E25}" srcId="{D55F1904-E7FE-4553-B8D7-C02F4CE4BA09}" destId="{92A39ACD-4032-4004-990C-8D86EC46532B}" srcOrd="0" destOrd="0" parTransId="{85B272CE-8C17-4461-8772-29637156F63F}" sibTransId="{B8313E04-CE97-4E7B-85E3-24EF1BC4BCD6}"/>
    <dgm:cxn modelId="{F0CC1F67-B17B-4288-8D78-4BE600B3559E}" type="presOf" srcId="{B26CAA97-7559-4E87-A46F-CF8858230B3F}" destId="{8919B15B-8E4B-4D6A-BF82-A011FC1B78A3}" srcOrd="0" destOrd="0" presId="urn:microsoft.com/office/officeart/2005/8/layout/orgChart1"/>
    <dgm:cxn modelId="{01E65E2C-1E0E-4156-990B-752F9302C38C}" type="presOf" srcId="{7778E8EC-8C4E-4BDB-95C5-89A94B9FF344}" destId="{D2F07441-DE77-483F-8CBE-5D0C96FF75F7}" srcOrd="1" destOrd="0" presId="urn:microsoft.com/office/officeart/2005/8/layout/orgChart1"/>
    <dgm:cxn modelId="{A03E6995-9D3E-4158-9AF8-188AA4FEE610}" srcId="{92A39ACD-4032-4004-990C-8D86EC46532B}" destId="{284F05E9-2D3C-461B-8656-F7048F37C020}" srcOrd="0" destOrd="0" parTransId="{36D9F692-3268-407B-9907-9FA2213E66A5}" sibTransId="{8394D92D-75B1-410A-9B3A-F61A7DFC29FA}"/>
    <dgm:cxn modelId="{EB266D71-F066-49B6-AFFB-5D3B849E8062}" type="presOf" srcId="{7778E8EC-8C4E-4BDB-95C5-89A94B9FF344}" destId="{817D65B7-4950-4FDE-8AEA-289907E57327}" srcOrd="0" destOrd="0" presId="urn:microsoft.com/office/officeart/2005/8/layout/orgChart1"/>
    <dgm:cxn modelId="{68C0C93C-F57D-4B3A-8C3E-094C5FFD5C2E}" type="presParOf" srcId="{679AFC2F-C7A7-4335-8381-84A00B26640D}" destId="{B80C6A5C-937D-4489-9961-21AA970BF197}" srcOrd="0" destOrd="0" presId="urn:microsoft.com/office/officeart/2005/8/layout/orgChart1"/>
    <dgm:cxn modelId="{12DD93BB-13AE-45F7-94BD-4CA186D0E80C}" type="presParOf" srcId="{B80C6A5C-937D-4489-9961-21AA970BF197}" destId="{EB24D6D2-77FD-4B40-BED3-145B8C81CF1E}" srcOrd="0" destOrd="0" presId="urn:microsoft.com/office/officeart/2005/8/layout/orgChart1"/>
    <dgm:cxn modelId="{8C39937B-EF8B-4A42-94F4-EEEB2DAB7983}" type="presParOf" srcId="{EB24D6D2-77FD-4B40-BED3-145B8C81CF1E}" destId="{0FDA6489-D1D3-4DB1-B79C-9C955FD080A7}" srcOrd="0" destOrd="0" presId="urn:microsoft.com/office/officeart/2005/8/layout/orgChart1"/>
    <dgm:cxn modelId="{66D6373E-CBE6-497F-91C6-DFF6487A8BFE}" type="presParOf" srcId="{EB24D6D2-77FD-4B40-BED3-145B8C81CF1E}" destId="{FD61D9E0-28FB-408F-9B86-70AB2EA61164}" srcOrd="1" destOrd="0" presId="urn:microsoft.com/office/officeart/2005/8/layout/orgChart1"/>
    <dgm:cxn modelId="{5BAEE9BD-A4A1-4C69-BA62-E7404FB63C2B}" type="presParOf" srcId="{B80C6A5C-937D-4489-9961-21AA970BF197}" destId="{32D2EBD3-24C7-4995-B646-C5D2455E019A}" srcOrd="1" destOrd="0" presId="urn:microsoft.com/office/officeart/2005/8/layout/orgChart1"/>
    <dgm:cxn modelId="{0DAB4877-E6D2-45E3-8DC2-FF5D1A206F34}" type="presParOf" srcId="{32D2EBD3-24C7-4995-B646-C5D2455E019A}" destId="{60980924-D51A-42C7-87CB-C5CF3B677067}" srcOrd="0" destOrd="0" presId="urn:microsoft.com/office/officeart/2005/8/layout/orgChart1"/>
    <dgm:cxn modelId="{ECB67CDA-B2FE-4991-BBA3-7B88F3D6AF69}" type="presParOf" srcId="{32D2EBD3-24C7-4995-B646-C5D2455E019A}" destId="{5DD62B78-7FCB-49E6-89B4-D8E9E57C66AC}" srcOrd="1" destOrd="0" presId="urn:microsoft.com/office/officeart/2005/8/layout/orgChart1"/>
    <dgm:cxn modelId="{69B0E2F4-BC69-4C46-A71D-F6F7A822916B}" type="presParOf" srcId="{5DD62B78-7FCB-49E6-89B4-D8E9E57C66AC}" destId="{75DF81FC-6533-40D7-A13C-80413BDD565E}" srcOrd="0" destOrd="0" presId="urn:microsoft.com/office/officeart/2005/8/layout/orgChart1"/>
    <dgm:cxn modelId="{2EECA66D-83BA-4E14-BBF9-1A1813C89C34}" type="presParOf" srcId="{75DF81FC-6533-40D7-A13C-80413BDD565E}" destId="{A030C7EB-66BE-465A-9AB1-97019D8F9B03}" srcOrd="0" destOrd="0" presId="urn:microsoft.com/office/officeart/2005/8/layout/orgChart1"/>
    <dgm:cxn modelId="{F8C01CC4-C1C4-4FCD-927E-9B542A9977AD}" type="presParOf" srcId="{75DF81FC-6533-40D7-A13C-80413BDD565E}" destId="{BF38DFAC-9E9D-4C11-974C-DCB21141E653}" srcOrd="1" destOrd="0" presId="urn:microsoft.com/office/officeart/2005/8/layout/orgChart1"/>
    <dgm:cxn modelId="{1CEFDD60-09B2-423E-878D-9078F85A744B}" type="presParOf" srcId="{5DD62B78-7FCB-49E6-89B4-D8E9E57C66AC}" destId="{55503F1B-518D-4D8F-B416-B531C20C0B05}" srcOrd="1" destOrd="0" presId="urn:microsoft.com/office/officeart/2005/8/layout/orgChart1"/>
    <dgm:cxn modelId="{D2500973-A723-415B-8D44-E9EE1B3CF64D}" type="presParOf" srcId="{5DD62B78-7FCB-49E6-89B4-D8E9E57C66AC}" destId="{18A42A36-41BD-493F-AC67-C4E4E4C3CF61}" srcOrd="2" destOrd="0" presId="urn:microsoft.com/office/officeart/2005/8/layout/orgChart1"/>
    <dgm:cxn modelId="{38B47E23-00EF-4BCF-82A3-D48A6F745AED}" type="presParOf" srcId="{32D2EBD3-24C7-4995-B646-C5D2455E019A}" destId="{8919B15B-8E4B-4D6A-BF82-A011FC1B78A3}" srcOrd="2" destOrd="0" presId="urn:microsoft.com/office/officeart/2005/8/layout/orgChart1"/>
    <dgm:cxn modelId="{19AD5D43-AAE6-453D-92C6-CA5643340012}" type="presParOf" srcId="{32D2EBD3-24C7-4995-B646-C5D2455E019A}" destId="{CBDBFBA3-1F76-4FA0-AF74-2F98E82EE09E}" srcOrd="3" destOrd="0" presId="urn:microsoft.com/office/officeart/2005/8/layout/orgChart1"/>
    <dgm:cxn modelId="{BB727A1F-3126-4D8A-967A-92650E4959C7}" type="presParOf" srcId="{CBDBFBA3-1F76-4FA0-AF74-2F98E82EE09E}" destId="{77E033EC-CF17-4DE0-BAC3-6B37BC724FC6}" srcOrd="0" destOrd="0" presId="urn:microsoft.com/office/officeart/2005/8/layout/orgChart1"/>
    <dgm:cxn modelId="{49E4652E-B87D-4376-ACAA-5E91BE2AEB9C}" type="presParOf" srcId="{77E033EC-CF17-4DE0-BAC3-6B37BC724FC6}" destId="{817D65B7-4950-4FDE-8AEA-289907E57327}" srcOrd="0" destOrd="0" presId="urn:microsoft.com/office/officeart/2005/8/layout/orgChart1"/>
    <dgm:cxn modelId="{B393521B-DC72-4853-B19B-A73311D4C076}" type="presParOf" srcId="{77E033EC-CF17-4DE0-BAC3-6B37BC724FC6}" destId="{D2F07441-DE77-483F-8CBE-5D0C96FF75F7}" srcOrd="1" destOrd="0" presId="urn:microsoft.com/office/officeart/2005/8/layout/orgChart1"/>
    <dgm:cxn modelId="{72199101-A95C-4A4B-B279-04B3CE9179C5}" type="presParOf" srcId="{CBDBFBA3-1F76-4FA0-AF74-2F98E82EE09E}" destId="{4D092910-60DA-41B8-961E-5D741503D51F}" srcOrd="1" destOrd="0" presId="urn:microsoft.com/office/officeart/2005/8/layout/orgChart1"/>
    <dgm:cxn modelId="{C5553DEB-4B38-4FE4-99CB-DC7D1B064317}" type="presParOf" srcId="{CBDBFBA3-1F76-4FA0-AF74-2F98E82EE09E}" destId="{9BDA2920-4312-434B-B120-8E85FE42AB33}" srcOrd="2" destOrd="0" presId="urn:microsoft.com/office/officeart/2005/8/layout/orgChart1"/>
    <dgm:cxn modelId="{31DD5241-1F74-43BE-961B-C3E954571AB3}" type="presParOf" srcId="{B80C6A5C-937D-4489-9961-21AA970BF197}" destId="{DF9DA5FE-C97B-49EA-8814-39A4F7851A2D}"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0928DA7-9BF1-4963-AAFF-B069D064FF7F}">
      <dsp:nvSpPr>
        <dsp:cNvPr id="0" name=""/>
        <dsp:cNvSpPr/>
      </dsp:nvSpPr>
      <dsp:spPr>
        <a:xfrm>
          <a:off x="4114800" y="2111883"/>
          <a:ext cx="2251813" cy="781621"/>
        </a:xfrm>
        <a:custGeom>
          <a:avLst/>
          <a:gdLst/>
          <a:ahLst/>
          <a:cxnLst/>
          <a:rect l="0" t="0" r="0" b="0"/>
          <a:pathLst>
            <a:path>
              <a:moveTo>
                <a:pt x="0" y="0"/>
              </a:moveTo>
              <a:lnTo>
                <a:pt x="0" y="390810"/>
              </a:lnTo>
              <a:lnTo>
                <a:pt x="2251813" y="390810"/>
              </a:lnTo>
              <a:lnTo>
                <a:pt x="2251813"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7CD8BF-8692-4236-A764-6CED626D442C}">
      <dsp:nvSpPr>
        <dsp:cNvPr id="0" name=""/>
        <dsp:cNvSpPr/>
      </dsp:nvSpPr>
      <dsp:spPr>
        <a:xfrm>
          <a:off x="1862986" y="2111883"/>
          <a:ext cx="2251813" cy="781621"/>
        </a:xfrm>
        <a:custGeom>
          <a:avLst/>
          <a:gdLst/>
          <a:ahLst/>
          <a:cxnLst/>
          <a:rect l="0" t="0" r="0" b="0"/>
          <a:pathLst>
            <a:path>
              <a:moveTo>
                <a:pt x="2251813" y="0"/>
              </a:moveTo>
              <a:lnTo>
                <a:pt x="2251813" y="390810"/>
              </a:lnTo>
              <a:lnTo>
                <a:pt x="0" y="390810"/>
              </a:lnTo>
              <a:lnTo>
                <a:pt x="0"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C78DF6-1497-40BB-9801-7919A5795795}">
      <dsp:nvSpPr>
        <dsp:cNvPr id="0" name=""/>
        <dsp:cNvSpPr/>
      </dsp:nvSpPr>
      <dsp:spPr>
        <a:xfrm>
          <a:off x="2253797" y="250880"/>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en-US" sz="6300" kern="1200" dirty="0" smtClean="0"/>
            <a:t>Market Failure</a:t>
          </a:r>
          <a:endParaRPr lang="en-US" sz="6300" kern="1200" dirty="0"/>
        </a:p>
      </dsp:txBody>
      <dsp:txXfrm>
        <a:off x="2253797" y="250880"/>
        <a:ext cx="3722005" cy="1861002"/>
      </dsp:txXfrm>
    </dsp:sp>
    <dsp:sp modelId="{8B4DC25B-6E0E-447E-8406-E97F8A405312}">
      <dsp:nvSpPr>
        <dsp:cNvPr id="0" name=""/>
        <dsp:cNvSpPr/>
      </dsp:nvSpPr>
      <dsp:spPr>
        <a:xfrm>
          <a:off x="1984" y="2893504"/>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Asymmetrical Information</a:t>
          </a:r>
          <a:endParaRPr lang="en-US" sz="4000" kern="1200" dirty="0"/>
        </a:p>
      </dsp:txBody>
      <dsp:txXfrm>
        <a:off x="1984" y="2893504"/>
        <a:ext cx="3722005" cy="1861002"/>
      </dsp:txXfrm>
    </dsp:sp>
    <dsp:sp modelId="{27156CC9-9BC2-466B-8DF2-635D7BF1DDC5}">
      <dsp:nvSpPr>
        <dsp:cNvPr id="0" name=""/>
        <dsp:cNvSpPr/>
      </dsp:nvSpPr>
      <dsp:spPr>
        <a:xfrm>
          <a:off x="4505610" y="2893504"/>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kern="1200" dirty="0" smtClean="0"/>
            <a:t>Externalities/ Public Goods</a:t>
          </a:r>
          <a:endParaRPr lang="en-US" sz="4000" kern="1200" dirty="0"/>
        </a:p>
      </dsp:txBody>
      <dsp:txXfrm>
        <a:off x="4505610" y="2893504"/>
        <a:ext cx="3722005" cy="1861002"/>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F8ECD1C-C6CC-4AC1-BA7A-8E783B3D5D22}">
      <dsp:nvSpPr>
        <dsp:cNvPr id="0" name=""/>
        <dsp:cNvSpPr/>
      </dsp:nvSpPr>
      <dsp:spPr>
        <a:xfrm>
          <a:off x="4114800" y="1872170"/>
          <a:ext cx="2251813" cy="781621"/>
        </a:xfrm>
        <a:custGeom>
          <a:avLst/>
          <a:gdLst/>
          <a:ahLst/>
          <a:cxnLst/>
          <a:rect l="0" t="0" r="0" b="0"/>
          <a:pathLst>
            <a:path>
              <a:moveTo>
                <a:pt x="0" y="0"/>
              </a:moveTo>
              <a:lnTo>
                <a:pt x="0" y="390810"/>
              </a:lnTo>
              <a:lnTo>
                <a:pt x="2251813" y="390810"/>
              </a:lnTo>
              <a:lnTo>
                <a:pt x="2251813"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BB505F-643D-44B8-88C5-B9A1C0C2575B}">
      <dsp:nvSpPr>
        <dsp:cNvPr id="0" name=""/>
        <dsp:cNvSpPr/>
      </dsp:nvSpPr>
      <dsp:spPr>
        <a:xfrm>
          <a:off x="1862986" y="1872170"/>
          <a:ext cx="2251813" cy="781621"/>
        </a:xfrm>
        <a:custGeom>
          <a:avLst/>
          <a:gdLst/>
          <a:ahLst/>
          <a:cxnLst/>
          <a:rect l="0" t="0" r="0" b="0"/>
          <a:pathLst>
            <a:path>
              <a:moveTo>
                <a:pt x="2251813" y="0"/>
              </a:moveTo>
              <a:lnTo>
                <a:pt x="2251813" y="390810"/>
              </a:lnTo>
              <a:lnTo>
                <a:pt x="0" y="390810"/>
              </a:lnTo>
              <a:lnTo>
                <a:pt x="0"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D3BB5E9-CB2D-43FD-A650-90164520E4AD}">
      <dsp:nvSpPr>
        <dsp:cNvPr id="0" name=""/>
        <dsp:cNvSpPr/>
      </dsp:nvSpPr>
      <dsp:spPr>
        <a:xfrm>
          <a:off x="2253797" y="11168"/>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en-US" sz="6300" kern="1200" dirty="0" smtClean="0"/>
            <a:t>Tax Equity</a:t>
          </a:r>
          <a:endParaRPr lang="en-US" sz="6300" kern="1200" dirty="0"/>
        </a:p>
      </dsp:txBody>
      <dsp:txXfrm>
        <a:off x="2253797" y="11168"/>
        <a:ext cx="3722005" cy="1861002"/>
      </dsp:txXfrm>
    </dsp:sp>
    <dsp:sp modelId="{F0BF2F82-281A-4C0D-A199-18C1EA52E9AA}">
      <dsp:nvSpPr>
        <dsp:cNvPr id="0" name=""/>
        <dsp:cNvSpPr/>
      </dsp:nvSpPr>
      <dsp:spPr>
        <a:xfrm>
          <a:off x="1984" y="2653792"/>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en-US" sz="6300" kern="1200" dirty="0" smtClean="0"/>
            <a:t>Vertical Equity</a:t>
          </a:r>
          <a:endParaRPr lang="en-US" sz="6300" kern="1200" dirty="0"/>
        </a:p>
      </dsp:txBody>
      <dsp:txXfrm>
        <a:off x="1984" y="2653792"/>
        <a:ext cx="3722005" cy="1861002"/>
      </dsp:txXfrm>
    </dsp:sp>
    <dsp:sp modelId="{82918642-2A10-4A2F-B5B8-4CC9AACAD750}">
      <dsp:nvSpPr>
        <dsp:cNvPr id="0" name=""/>
        <dsp:cNvSpPr/>
      </dsp:nvSpPr>
      <dsp:spPr>
        <a:xfrm>
          <a:off x="4505610" y="2653792"/>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lvl="0" algn="ctr" defTabSz="2800350">
            <a:lnSpc>
              <a:spcPct val="90000"/>
            </a:lnSpc>
            <a:spcBef>
              <a:spcPct val="0"/>
            </a:spcBef>
            <a:spcAft>
              <a:spcPct val="35000"/>
            </a:spcAft>
          </a:pPr>
          <a:r>
            <a:rPr lang="en-US" sz="6300" kern="1200" dirty="0" smtClean="0"/>
            <a:t>Horizontal Equity</a:t>
          </a:r>
          <a:endParaRPr lang="en-US" sz="6300" kern="1200" dirty="0"/>
        </a:p>
      </dsp:txBody>
      <dsp:txXfrm>
        <a:off x="4505610" y="2653792"/>
        <a:ext cx="3722005" cy="186100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22B959-3570-4CFF-BD3A-95D271252FD7}">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D30C2-8880-4C47-8617-4290FFAFF217}">
      <dsp:nvSpPr>
        <dsp:cNvPr id="0" name=""/>
        <dsp:cNvSpPr/>
      </dsp:nvSpPr>
      <dsp:spPr>
        <a:xfrm>
          <a:off x="150" y="1357788"/>
          <a:ext cx="261344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Social Welfare</a:t>
          </a:r>
        </a:p>
        <a:p>
          <a:pPr lvl="0" algn="ctr" defTabSz="1333500">
            <a:lnSpc>
              <a:spcPct val="90000"/>
            </a:lnSpc>
            <a:spcBef>
              <a:spcPct val="0"/>
            </a:spcBef>
            <a:spcAft>
              <a:spcPct val="35000"/>
            </a:spcAft>
          </a:pPr>
          <a:r>
            <a:rPr lang="en-US" sz="3000" kern="1200" dirty="0" smtClean="0">
              <a:solidFill>
                <a:schemeClr val="tx1"/>
              </a:solidFill>
            </a:rPr>
            <a:t>Theory</a:t>
          </a:r>
          <a:endParaRPr lang="en-US" sz="3000" kern="1200" dirty="0">
            <a:solidFill>
              <a:schemeClr val="tx1"/>
            </a:solidFill>
          </a:endParaRPr>
        </a:p>
      </dsp:txBody>
      <dsp:txXfrm>
        <a:off x="150" y="1357788"/>
        <a:ext cx="2613440" cy="1810385"/>
      </dsp:txXfrm>
    </dsp:sp>
    <dsp:sp modelId="{B4E577F1-621D-4E50-B5DC-87CA938B4B69}">
      <dsp:nvSpPr>
        <dsp:cNvPr id="0" name=""/>
        <dsp:cNvSpPr/>
      </dsp:nvSpPr>
      <dsp:spPr>
        <a:xfrm>
          <a:off x="2808079" y="1357788"/>
          <a:ext cx="261344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Asymmetrical Information</a:t>
          </a:r>
          <a:endParaRPr lang="en-US" sz="3000" kern="1200" dirty="0"/>
        </a:p>
      </dsp:txBody>
      <dsp:txXfrm>
        <a:off x="2808079" y="1357788"/>
        <a:ext cx="2613440" cy="1810385"/>
      </dsp:txXfrm>
    </dsp:sp>
    <dsp:sp modelId="{DFF7BA33-8759-40A9-A3BE-B77CF8FE547B}">
      <dsp:nvSpPr>
        <dsp:cNvPr id="0" name=""/>
        <dsp:cNvSpPr/>
      </dsp:nvSpPr>
      <dsp:spPr>
        <a:xfrm>
          <a:off x="5616008" y="1357788"/>
          <a:ext cx="261344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Externalities/ Public Goods</a:t>
          </a:r>
          <a:endParaRPr lang="en-US" sz="3000" kern="1200" dirty="0"/>
        </a:p>
      </dsp:txBody>
      <dsp:txXfrm>
        <a:off x="5616008" y="1357788"/>
        <a:ext cx="2613440" cy="181038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22B959-3570-4CFF-BD3A-95D271252FD7}">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D30C2-8880-4C47-8617-4290FFAFF217}">
      <dsp:nvSpPr>
        <dsp:cNvPr id="0" name=""/>
        <dsp:cNvSpPr/>
      </dsp:nvSpPr>
      <dsp:spPr>
        <a:xfrm>
          <a:off x="150" y="1357788"/>
          <a:ext cx="261344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Social Welfare</a:t>
          </a:r>
        </a:p>
        <a:p>
          <a:pPr lvl="0" algn="ctr" defTabSz="1333500">
            <a:lnSpc>
              <a:spcPct val="90000"/>
            </a:lnSpc>
            <a:spcBef>
              <a:spcPct val="0"/>
            </a:spcBef>
            <a:spcAft>
              <a:spcPct val="35000"/>
            </a:spcAft>
          </a:pPr>
          <a:r>
            <a:rPr lang="en-US" sz="3000" kern="1200" dirty="0" smtClean="0"/>
            <a:t>Theory</a:t>
          </a:r>
          <a:endParaRPr lang="en-US" sz="3000" kern="1200" dirty="0"/>
        </a:p>
      </dsp:txBody>
      <dsp:txXfrm>
        <a:off x="150" y="1357788"/>
        <a:ext cx="2613440" cy="1810385"/>
      </dsp:txXfrm>
    </dsp:sp>
    <dsp:sp modelId="{B4E577F1-621D-4E50-B5DC-87CA938B4B69}">
      <dsp:nvSpPr>
        <dsp:cNvPr id="0" name=""/>
        <dsp:cNvSpPr/>
      </dsp:nvSpPr>
      <dsp:spPr>
        <a:xfrm>
          <a:off x="2808079" y="1357788"/>
          <a:ext cx="261344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Asymmetrical Information</a:t>
          </a:r>
          <a:endParaRPr lang="en-US" sz="3000" kern="1200" dirty="0">
            <a:solidFill>
              <a:schemeClr val="tx1"/>
            </a:solidFill>
          </a:endParaRPr>
        </a:p>
      </dsp:txBody>
      <dsp:txXfrm>
        <a:off x="2808079" y="1357788"/>
        <a:ext cx="2613440" cy="1810385"/>
      </dsp:txXfrm>
    </dsp:sp>
    <dsp:sp modelId="{DFF7BA33-8759-40A9-A3BE-B77CF8FE547B}">
      <dsp:nvSpPr>
        <dsp:cNvPr id="0" name=""/>
        <dsp:cNvSpPr/>
      </dsp:nvSpPr>
      <dsp:spPr>
        <a:xfrm>
          <a:off x="5616008" y="1357788"/>
          <a:ext cx="261344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Externalities/ Public Goods</a:t>
          </a:r>
          <a:endParaRPr lang="en-US" sz="3000" kern="1200" dirty="0"/>
        </a:p>
      </dsp:txBody>
      <dsp:txXfrm>
        <a:off x="5616008" y="1357788"/>
        <a:ext cx="2613440" cy="1810385"/>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9CB3FE7-8B97-49F7-80D9-E1248836280B}">
      <dsp:nvSpPr>
        <dsp:cNvPr id="0" name=""/>
        <dsp:cNvSpPr/>
      </dsp:nvSpPr>
      <dsp:spPr>
        <a:xfrm>
          <a:off x="4114800" y="1872170"/>
          <a:ext cx="2251813" cy="781621"/>
        </a:xfrm>
        <a:custGeom>
          <a:avLst/>
          <a:gdLst/>
          <a:ahLst/>
          <a:cxnLst/>
          <a:rect l="0" t="0" r="0" b="0"/>
          <a:pathLst>
            <a:path>
              <a:moveTo>
                <a:pt x="0" y="0"/>
              </a:moveTo>
              <a:lnTo>
                <a:pt x="0" y="390810"/>
              </a:lnTo>
              <a:lnTo>
                <a:pt x="2251813" y="390810"/>
              </a:lnTo>
              <a:lnTo>
                <a:pt x="2251813"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9F282A-4557-4598-916A-92AF592B1B37}">
      <dsp:nvSpPr>
        <dsp:cNvPr id="0" name=""/>
        <dsp:cNvSpPr/>
      </dsp:nvSpPr>
      <dsp:spPr>
        <a:xfrm>
          <a:off x="1862986" y="1872170"/>
          <a:ext cx="2251813" cy="781621"/>
        </a:xfrm>
        <a:custGeom>
          <a:avLst/>
          <a:gdLst/>
          <a:ahLst/>
          <a:cxnLst/>
          <a:rect l="0" t="0" r="0" b="0"/>
          <a:pathLst>
            <a:path>
              <a:moveTo>
                <a:pt x="2251813" y="0"/>
              </a:moveTo>
              <a:lnTo>
                <a:pt x="2251813" y="390810"/>
              </a:lnTo>
              <a:lnTo>
                <a:pt x="0" y="390810"/>
              </a:lnTo>
              <a:lnTo>
                <a:pt x="0"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94D7A5A-E5E5-409B-B2B3-44A542D1BEFC}">
      <dsp:nvSpPr>
        <dsp:cNvPr id="0" name=""/>
        <dsp:cNvSpPr/>
      </dsp:nvSpPr>
      <dsp:spPr>
        <a:xfrm>
          <a:off x="2253797" y="11168"/>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effectLst>
                <a:outerShdw blurRad="38100" dist="38100" dir="2700000" algn="tl">
                  <a:srgbClr val="000000">
                    <a:alpha val="43137"/>
                  </a:srgbClr>
                </a:outerShdw>
              </a:effectLst>
            </a:rPr>
            <a:t>Asymmetrical Information</a:t>
          </a:r>
          <a:endParaRPr lang="en-US" sz="4400" kern="1200" dirty="0">
            <a:effectLst>
              <a:outerShdw blurRad="38100" dist="38100" dir="2700000" algn="tl">
                <a:srgbClr val="000000">
                  <a:alpha val="43137"/>
                </a:srgbClr>
              </a:outerShdw>
            </a:effectLst>
          </a:endParaRPr>
        </a:p>
      </dsp:txBody>
      <dsp:txXfrm>
        <a:off x="2253797" y="11168"/>
        <a:ext cx="3722005" cy="1861002"/>
      </dsp:txXfrm>
    </dsp:sp>
    <dsp:sp modelId="{8FD16EFA-F51D-4ED2-B52B-CE1248185B89}">
      <dsp:nvSpPr>
        <dsp:cNvPr id="0" name=""/>
        <dsp:cNvSpPr/>
      </dsp:nvSpPr>
      <dsp:spPr>
        <a:xfrm>
          <a:off x="1984" y="2653792"/>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effectLst>
                <a:outerShdw blurRad="38100" dist="38100" dir="2700000" algn="tl">
                  <a:srgbClr val="000000">
                    <a:alpha val="43137"/>
                  </a:srgbClr>
                </a:outerShdw>
              </a:effectLst>
            </a:rPr>
            <a:t>Adverse Selection:</a:t>
          </a:r>
        </a:p>
        <a:p>
          <a:pPr lvl="0" algn="ctr" defTabSz="16002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When you don’t know if you are taking a bad risk</a:t>
          </a:r>
          <a:endParaRPr lang="en-US" sz="2400" kern="1200" dirty="0">
            <a:effectLst>
              <a:outerShdw blurRad="38100" dist="38100" dir="2700000" algn="tl">
                <a:srgbClr val="000000">
                  <a:alpha val="43137"/>
                </a:srgbClr>
              </a:outerShdw>
            </a:effectLst>
          </a:endParaRPr>
        </a:p>
      </dsp:txBody>
      <dsp:txXfrm>
        <a:off x="1984" y="2653792"/>
        <a:ext cx="3722005" cy="1861002"/>
      </dsp:txXfrm>
    </dsp:sp>
    <dsp:sp modelId="{28DBDEDD-B3DC-4DF6-91B6-0B3D2A6C9B11}">
      <dsp:nvSpPr>
        <dsp:cNvPr id="0" name=""/>
        <dsp:cNvSpPr/>
      </dsp:nvSpPr>
      <dsp:spPr>
        <a:xfrm>
          <a:off x="4505610" y="2653792"/>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effectLst>
                <a:outerShdw blurRad="38100" dist="38100" dir="2700000" algn="tl">
                  <a:srgbClr val="000000">
                    <a:alpha val="43137"/>
                  </a:srgbClr>
                </a:outerShdw>
              </a:effectLst>
            </a:rPr>
            <a:t>Moral Hazard:</a:t>
          </a:r>
        </a:p>
        <a:p>
          <a:pPr lvl="0" algn="ctr" defTabSz="16002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Bail outs can encourage </a:t>
          </a:r>
        </a:p>
        <a:p>
          <a:pPr lvl="0" algn="ctr" defTabSz="1600200">
            <a:lnSpc>
              <a:spcPct val="90000"/>
            </a:lnSpc>
            <a:spcBef>
              <a:spcPct val="0"/>
            </a:spcBef>
            <a:spcAft>
              <a:spcPct val="35000"/>
            </a:spcAft>
          </a:pPr>
          <a:r>
            <a:rPr lang="en-US" sz="2400" kern="1200" dirty="0" smtClean="0">
              <a:effectLst>
                <a:outerShdw blurRad="38100" dist="38100" dir="2700000" algn="tl">
                  <a:srgbClr val="000000">
                    <a:alpha val="43137"/>
                  </a:srgbClr>
                </a:outerShdw>
              </a:effectLst>
            </a:rPr>
            <a:t>bad behavior</a:t>
          </a:r>
          <a:endParaRPr lang="en-US" sz="2400" kern="1200" dirty="0">
            <a:effectLst>
              <a:outerShdw blurRad="38100" dist="38100" dir="2700000" algn="tl">
                <a:srgbClr val="000000">
                  <a:alpha val="43137"/>
                </a:srgbClr>
              </a:outerShdw>
            </a:effectLst>
          </a:endParaRPr>
        </a:p>
      </dsp:txBody>
      <dsp:txXfrm>
        <a:off x="4505610" y="2653792"/>
        <a:ext cx="3722005" cy="186100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022B959-3570-4CFF-BD3A-95D271252FD7}">
      <dsp:nvSpPr>
        <dsp:cNvPr id="0" name=""/>
        <dsp:cNvSpPr/>
      </dsp:nvSpPr>
      <dsp:spPr>
        <a:xfrm>
          <a:off x="617219" y="0"/>
          <a:ext cx="6995160"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7D30C2-8880-4C47-8617-4290FFAFF217}">
      <dsp:nvSpPr>
        <dsp:cNvPr id="0" name=""/>
        <dsp:cNvSpPr/>
      </dsp:nvSpPr>
      <dsp:spPr>
        <a:xfrm>
          <a:off x="150" y="1357788"/>
          <a:ext cx="261344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Social Welfare</a:t>
          </a:r>
        </a:p>
        <a:p>
          <a:pPr lvl="0" algn="ctr" defTabSz="1333500">
            <a:lnSpc>
              <a:spcPct val="90000"/>
            </a:lnSpc>
            <a:spcBef>
              <a:spcPct val="0"/>
            </a:spcBef>
            <a:spcAft>
              <a:spcPct val="35000"/>
            </a:spcAft>
          </a:pPr>
          <a:r>
            <a:rPr lang="en-US" sz="3000" kern="1200" dirty="0" smtClean="0"/>
            <a:t>Theory</a:t>
          </a:r>
          <a:endParaRPr lang="en-US" sz="3000" kern="1200" dirty="0"/>
        </a:p>
      </dsp:txBody>
      <dsp:txXfrm>
        <a:off x="150" y="1357788"/>
        <a:ext cx="2613440" cy="1810385"/>
      </dsp:txXfrm>
    </dsp:sp>
    <dsp:sp modelId="{B4E577F1-621D-4E50-B5DC-87CA938B4B69}">
      <dsp:nvSpPr>
        <dsp:cNvPr id="0" name=""/>
        <dsp:cNvSpPr/>
      </dsp:nvSpPr>
      <dsp:spPr>
        <a:xfrm>
          <a:off x="2808079" y="1357788"/>
          <a:ext cx="261344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t>Asymmetrical Information</a:t>
          </a:r>
          <a:endParaRPr lang="en-US" sz="3000" kern="1200" dirty="0"/>
        </a:p>
      </dsp:txBody>
      <dsp:txXfrm>
        <a:off x="2808079" y="1357788"/>
        <a:ext cx="2613440" cy="1810385"/>
      </dsp:txXfrm>
    </dsp:sp>
    <dsp:sp modelId="{DFF7BA33-8759-40A9-A3BE-B77CF8FE547B}">
      <dsp:nvSpPr>
        <dsp:cNvPr id="0" name=""/>
        <dsp:cNvSpPr/>
      </dsp:nvSpPr>
      <dsp:spPr>
        <a:xfrm>
          <a:off x="5616008" y="1357788"/>
          <a:ext cx="2613440" cy="18103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smtClean="0">
              <a:solidFill>
                <a:schemeClr val="tx1"/>
              </a:solidFill>
            </a:rPr>
            <a:t>Externalities/ Public Goods</a:t>
          </a:r>
          <a:endParaRPr lang="en-US" sz="3000" kern="1200" dirty="0">
            <a:solidFill>
              <a:schemeClr val="tx1"/>
            </a:solidFill>
          </a:endParaRPr>
        </a:p>
      </dsp:txBody>
      <dsp:txXfrm>
        <a:off x="5616008" y="1357788"/>
        <a:ext cx="2613440" cy="181038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2394DE1-0EF6-46D6-A1D0-C7F747A65927}">
      <dsp:nvSpPr>
        <dsp:cNvPr id="0" name=""/>
        <dsp:cNvSpPr/>
      </dsp:nvSpPr>
      <dsp:spPr>
        <a:xfrm>
          <a:off x="4114800" y="1872170"/>
          <a:ext cx="2251813" cy="781621"/>
        </a:xfrm>
        <a:custGeom>
          <a:avLst/>
          <a:gdLst/>
          <a:ahLst/>
          <a:cxnLst/>
          <a:rect l="0" t="0" r="0" b="0"/>
          <a:pathLst>
            <a:path>
              <a:moveTo>
                <a:pt x="0" y="0"/>
              </a:moveTo>
              <a:lnTo>
                <a:pt x="0" y="390810"/>
              </a:lnTo>
              <a:lnTo>
                <a:pt x="2251813" y="390810"/>
              </a:lnTo>
              <a:lnTo>
                <a:pt x="2251813"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53C6D7-5F4B-4BEF-9300-F5033061B0BE}">
      <dsp:nvSpPr>
        <dsp:cNvPr id="0" name=""/>
        <dsp:cNvSpPr/>
      </dsp:nvSpPr>
      <dsp:spPr>
        <a:xfrm>
          <a:off x="1862986" y="1872170"/>
          <a:ext cx="2251813" cy="781621"/>
        </a:xfrm>
        <a:custGeom>
          <a:avLst/>
          <a:gdLst/>
          <a:ahLst/>
          <a:cxnLst/>
          <a:rect l="0" t="0" r="0" b="0"/>
          <a:pathLst>
            <a:path>
              <a:moveTo>
                <a:pt x="2251813" y="0"/>
              </a:moveTo>
              <a:lnTo>
                <a:pt x="2251813" y="390810"/>
              </a:lnTo>
              <a:lnTo>
                <a:pt x="0" y="390810"/>
              </a:lnTo>
              <a:lnTo>
                <a:pt x="0"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6868F1C-EC28-4254-918D-3B5773DD4AD0}">
      <dsp:nvSpPr>
        <dsp:cNvPr id="0" name=""/>
        <dsp:cNvSpPr/>
      </dsp:nvSpPr>
      <dsp:spPr>
        <a:xfrm>
          <a:off x="2253797" y="11168"/>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Market</a:t>
          </a:r>
        </a:p>
        <a:p>
          <a:pPr lvl="0" algn="ctr" defTabSz="2355850">
            <a:lnSpc>
              <a:spcPct val="90000"/>
            </a:lnSpc>
            <a:spcBef>
              <a:spcPct val="0"/>
            </a:spcBef>
            <a:spcAft>
              <a:spcPct val="35000"/>
            </a:spcAft>
          </a:pPr>
          <a:r>
            <a:rPr lang="en-US" sz="5300" kern="1200" dirty="0" smtClean="0"/>
            <a:t>Failure</a:t>
          </a:r>
          <a:endParaRPr lang="en-US" sz="5300" kern="1200" dirty="0"/>
        </a:p>
      </dsp:txBody>
      <dsp:txXfrm>
        <a:off x="2253797" y="11168"/>
        <a:ext cx="3722005" cy="1861002"/>
      </dsp:txXfrm>
    </dsp:sp>
    <dsp:sp modelId="{769F146F-B21F-42AA-8CDD-7E1705A4A420}">
      <dsp:nvSpPr>
        <dsp:cNvPr id="0" name=""/>
        <dsp:cNvSpPr/>
      </dsp:nvSpPr>
      <dsp:spPr>
        <a:xfrm>
          <a:off x="1984" y="2653792"/>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Externalities</a:t>
          </a:r>
          <a:endParaRPr lang="en-US" sz="5300" kern="1200" dirty="0"/>
        </a:p>
      </dsp:txBody>
      <dsp:txXfrm>
        <a:off x="1984" y="2653792"/>
        <a:ext cx="3722005" cy="1861002"/>
      </dsp:txXfrm>
    </dsp:sp>
    <dsp:sp modelId="{9EB797E6-2BC1-4B83-8059-CDFBDFC06E2C}">
      <dsp:nvSpPr>
        <dsp:cNvPr id="0" name=""/>
        <dsp:cNvSpPr/>
      </dsp:nvSpPr>
      <dsp:spPr>
        <a:xfrm>
          <a:off x="4505610" y="2653792"/>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655" tIns="33655" rIns="33655" bIns="33655" numCol="1" spcCol="1270" anchor="ctr" anchorCtr="0">
          <a:noAutofit/>
        </a:bodyPr>
        <a:lstStyle/>
        <a:p>
          <a:pPr lvl="0" algn="ctr" defTabSz="2355850">
            <a:lnSpc>
              <a:spcPct val="90000"/>
            </a:lnSpc>
            <a:spcBef>
              <a:spcPct val="0"/>
            </a:spcBef>
            <a:spcAft>
              <a:spcPct val="35000"/>
            </a:spcAft>
          </a:pPr>
          <a:r>
            <a:rPr lang="en-US" sz="5300" kern="1200" dirty="0" smtClean="0"/>
            <a:t>Public Goods</a:t>
          </a:r>
          <a:endParaRPr lang="en-US" sz="5300" kern="1200" dirty="0"/>
        </a:p>
      </dsp:txBody>
      <dsp:txXfrm>
        <a:off x="4505610" y="2653792"/>
        <a:ext cx="3722005" cy="186100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9B5254-8B3B-410E-9C9F-221B96452FDD}">
      <dsp:nvSpPr>
        <dsp:cNvPr id="0" name=""/>
        <dsp:cNvSpPr/>
      </dsp:nvSpPr>
      <dsp:spPr>
        <a:xfrm>
          <a:off x="4114799" y="2010352"/>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EB83C9-0372-4073-ADCD-70EB7C5050DD}">
      <dsp:nvSpPr>
        <dsp:cNvPr id="0" name=""/>
        <dsp:cNvSpPr/>
      </dsp:nvSpPr>
      <dsp:spPr>
        <a:xfrm>
          <a:off x="4069079" y="2010352"/>
          <a:ext cx="91440" cy="505258"/>
        </a:xfrm>
        <a:custGeom>
          <a:avLst/>
          <a:gdLst/>
          <a:ahLst/>
          <a:cxnLst/>
          <a:rect l="0" t="0" r="0" b="0"/>
          <a:pathLst>
            <a:path>
              <a:moveTo>
                <a:pt x="45720" y="0"/>
              </a:moveTo>
              <a:lnTo>
                <a:pt x="4572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9A75960-AFC6-4783-821B-DAF9A31BAAF8}">
      <dsp:nvSpPr>
        <dsp:cNvPr id="0" name=""/>
        <dsp:cNvSpPr/>
      </dsp:nvSpPr>
      <dsp:spPr>
        <a:xfrm>
          <a:off x="1203548" y="2010352"/>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9BBEAA-8783-45F7-AD1D-6CFB6C784013}">
      <dsp:nvSpPr>
        <dsp:cNvPr id="0" name=""/>
        <dsp:cNvSpPr/>
      </dsp:nvSpPr>
      <dsp:spPr>
        <a:xfrm>
          <a:off x="2911803" y="807355"/>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t>Solutions</a:t>
          </a:r>
          <a:endParaRPr lang="en-US" sz="4000" b="1" kern="1200" dirty="0"/>
        </a:p>
      </dsp:txBody>
      <dsp:txXfrm>
        <a:off x="2911803" y="807355"/>
        <a:ext cx="2405992" cy="1202996"/>
      </dsp:txXfrm>
    </dsp:sp>
    <dsp:sp modelId="{96849D87-43D0-4C5E-9A17-FB4D055305E5}">
      <dsp:nvSpPr>
        <dsp:cNvPr id="0" name=""/>
        <dsp:cNvSpPr/>
      </dsp:nvSpPr>
      <dsp:spPr>
        <a:xfrm>
          <a:off x="552" y="2515610"/>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dirty="0" err="1" smtClean="0"/>
            <a:t>Pigovian</a:t>
          </a:r>
          <a:r>
            <a:rPr lang="en-US" sz="3200" b="1" kern="1200" dirty="0" smtClean="0"/>
            <a:t>:</a:t>
          </a:r>
        </a:p>
        <a:p>
          <a:pPr lvl="0" algn="ctr" defTabSz="1422400">
            <a:lnSpc>
              <a:spcPct val="90000"/>
            </a:lnSpc>
            <a:spcBef>
              <a:spcPct val="0"/>
            </a:spcBef>
            <a:spcAft>
              <a:spcPct val="35000"/>
            </a:spcAft>
          </a:pPr>
          <a:r>
            <a:rPr lang="en-US" sz="2400" kern="1200" dirty="0" smtClean="0"/>
            <a:t>Taxes or subsidies</a:t>
          </a:r>
          <a:endParaRPr lang="en-US" sz="2400" kern="1200" dirty="0"/>
        </a:p>
      </dsp:txBody>
      <dsp:txXfrm>
        <a:off x="552" y="2515610"/>
        <a:ext cx="2405992" cy="1202996"/>
      </dsp:txXfrm>
    </dsp:sp>
    <dsp:sp modelId="{3F650B23-7479-4758-9284-39D76FDC208B}">
      <dsp:nvSpPr>
        <dsp:cNvPr id="0" name=""/>
        <dsp:cNvSpPr/>
      </dsp:nvSpPr>
      <dsp:spPr>
        <a:xfrm>
          <a:off x="2911803" y="2515610"/>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b="1" kern="1200" dirty="0" smtClean="0"/>
            <a:t>Regulation</a:t>
          </a:r>
          <a:endParaRPr lang="en-US" sz="3600" b="1" kern="1200" dirty="0"/>
        </a:p>
      </dsp:txBody>
      <dsp:txXfrm>
        <a:off x="2911803" y="2515610"/>
        <a:ext cx="2405992" cy="1202996"/>
      </dsp:txXfrm>
    </dsp:sp>
    <dsp:sp modelId="{249F3AC0-9CE1-4222-9160-5606EBA82B8D}">
      <dsp:nvSpPr>
        <dsp:cNvPr id="0" name=""/>
        <dsp:cNvSpPr/>
      </dsp:nvSpPr>
      <dsp:spPr>
        <a:xfrm>
          <a:off x="5823054" y="2515610"/>
          <a:ext cx="2405992" cy="12029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kern="1200" dirty="0" err="1" smtClean="0"/>
            <a:t>Coasian</a:t>
          </a:r>
          <a:r>
            <a:rPr lang="en-US" sz="2800" b="1" kern="1200" dirty="0" smtClean="0"/>
            <a:t>:</a:t>
          </a:r>
        </a:p>
        <a:p>
          <a:pPr lvl="0" algn="ctr" defTabSz="1244600">
            <a:lnSpc>
              <a:spcPct val="90000"/>
            </a:lnSpc>
            <a:spcBef>
              <a:spcPct val="0"/>
            </a:spcBef>
            <a:spcAft>
              <a:spcPct val="35000"/>
            </a:spcAft>
          </a:pPr>
          <a:r>
            <a:rPr lang="en-US" sz="1800" kern="1200" dirty="0" smtClean="0"/>
            <a:t>Bargaining with assigned property rights</a:t>
          </a:r>
          <a:endParaRPr lang="en-US" sz="1800" kern="1200" dirty="0"/>
        </a:p>
      </dsp:txBody>
      <dsp:txXfrm>
        <a:off x="5823054" y="2515610"/>
        <a:ext cx="2405992" cy="120299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C9050FC-34A5-4500-A69A-4A57954171E0}">
      <dsp:nvSpPr>
        <dsp:cNvPr id="0" name=""/>
        <dsp:cNvSpPr/>
      </dsp:nvSpPr>
      <dsp:spPr>
        <a:xfrm>
          <a:off x="4114800" y="1872170"/>
          <a:ext cx="2251813" cy="781621"/>
        </a:xfrm>
        <a:custGeom>
          <a:avLst/>
          <a:gdLst/>
          <a:ahLst/>
          <a:cxnLst/>
          <a:rect l="0" t="0" r="0" b="0"/>
          <a:pathLst>
            <a:path>
              <a:moveTo>
                <a:pt x="0" y="0"/>
              </a:moveTo>
              <a:lnTo>
                <a:pt x="0" y="390810"/>
              </a:lnTo>
              <a:lnTo>
                <a:pt x="2251813" y="390810"/>
              </a:lnTo>
              <a:lnTo>
                <a:pt x="2251813"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B55946-8404-4448-911A-E4631EB341BD}">
      <dsp:nvSpPr>
        <dsp:cNvPr id="0" name=""/>
        <dsp:cNvSpPr/>
      </dsp:nvSpPr>
      <dsp:spPr>
        <a:xfrm>
          <a:off x="1862986" y="1872170"/>
          <a:ext cx="2251813" cy="781621"/>
        </a:xfrm>
        <a:custGeom>
          <a:avLst/>
          <a:gdLst/>
          <a:ahLst/>
          <a:cxnLst/>
          <a:rect l="0" t="0" r="0" b="0"/>
          <a:pathLst>
            <a:path>
              <a:moveTo>
                <a:pt x="2251813" y="0"/>
              </a:moveTo>
              <a:lnTo>
                <a:pt x="2251813" y="390810"/>
              </a:lnTo>
              <a:lnTo>
                <a:pt x="0" y="390810"/>
              </a:lnTo>
              <a:lnTo>
                <a:pt x="0"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CFDB6B-118D-4AFA-9F64-F1D6AC1D3B41}">
      <dsp:nvSpPr>
        <dsp:cNvPr id="0" name=""/>
        <dsp:cNvSpPr/>
      </dsp:nvSpPr>
      <dsp:spPr>
        <a:xfrm>
          <a:off x="2253797" y="11168"/>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smtClean="0"/>
            <a:t>Government Finances</a:t>
          </a:r>
          <a:endParaRPr lang="en-US" sz="5600" kern="1200" dirty="0"/>
        </a:p>
      </dsp:txBody>
      <dsp:txXfrm>
        <a:off x="2253797" y="11168"/>
        <a:ext cx="3722005" cy="1861002"/>
      </dsp:txXfrm>
    </dsp:sp>
    <dsp:sp modelId="{FC1B1060-0304-4EDE-B5B4-6A1D90A15954}">
      <dsp:nvSpPr>
        <dsp:cNvPr id="0" name=""/>
        <dsp:cNvSpPr/>
      </dsp:nvSpPr>
      <dsp:spPr>
        <a:xfrm>
          <a:off x="1984" y="2653792"/>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smtClean="0"/>
            <a:t>Taxation</a:t>
          </a:r>
          <a:endParaRPr lang="en-US" sz="5600" kern="1200" dirty="0"/>
        </a:p>
      </dsp:txBody>
      <dsp:txXfrm>
        <a:off x="1984" y="2653792"/>
        <a:ext cx="3722005" cy="1861002"/>
      </dsp:txXfrm>
    </dsp:sp>
    <dsp:sp modelId="{7489D5A0-1949-4BFA-8859-0FF14F34D909}">
      <dsp:nvSpPr>
        <dsp:cNvPr id="0" name=""/>
        <dsp:cNvSpPr/>
      </dsp:nvSpPr>
      <dsp:spPr>
        <a:xfrm>
          <a:off x="4505610" y="2653792"/>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2489200">
            <a:lnSpc>
              <a:spcPct val="90000"/>
            </a:lnSpc>
            <a:spcBef>
              <a:spcPct val="0"/>
            </a:spcBef>
            <a:spcAft>
              <a:spcPct val="35000"/>
            </a:spcAft>
          </a:pPr>
          <a:r>
            <a:rPr lang="en-US" sz="5600" kern="1200" dirty="0" smtClean="0"/>
            <a:t>Bonds</a:t>
          </a:r>
          <a:endParaRPr lang="en-US" sz="5600" kern="1200" dirty="0"/>
        </a:p>
      </dsp:txBody>
      <dsp:txXfrm>
        <a:off x="4505610" y="2653792"/>
        <a:ext cx="3722005" cy="1861002"/>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919B15B-8E4B-4D6A-BF82-A011FC1B78A3}">
      <dsp:nvSpPr>
        <dsp:cNvPr id="0" name=""/>
        <dsp:cNvSpPr/>
      </dsp:nvSpPr>
      <dsp:spPr>
        <a:xfrm>
          <a:off x="4114800" y="1872170"/>
          <a:ext cx="2251813" cy="781621"/>
        </a:xfrm>
        <a:custGeom>
          <a:avLst/>
          <a:gdLst/>
          <a:ahLst/>
          <a:cxnLst/>
          <a:rect l="0" t="0" r="0" b="0"/>
          <a:pathLst>
            <a:path>
              <a:moveTo>
                <a:pt x="0" y="0"/>
              </a:moveTo>
              <a:lnTo>
                <a:pt x="0" y="390810"/>
              </a:lnTo>
              <a:lnTo>
                <a:pt x="2251813" y="390810"/>
              </a:lnTo>
              <a:lnTo>
                <a:pt x="2251813"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80924-D51A-42C7-87CB-C5CF3B677067}">
      <dsp:nvSpPr>
        <dsp:cNvPr id="0" name=""/>
        <dsp:cNvSpPr/>
      </dsp:nvSpPr>
      <dsp:spPr>
        <a:xfrm>
          <a:off x="1862986" y="1872170"/>
          <a:ext cx="2251813" cy="781621"/>
        </a:xfrm>
        <a:custGeom>
          <a:avLst/>
          <a:gdLst/>
          <a:ahLst/>
          <a:cxnLst/>
          <a:rect l="0" t="0" r="0" b="0"/>
          <a:pathLst>
            <a:path>
              <a:moveTo>
                <a:pt x="2251813" y="0"/>
              </a:moveTo>
              <a:lnTo>
                <a:pt x="2251813" y="390810"/>
              </a:lnTo>
              <a:lnTo>
                <a:pt x="0" y="390810"/>
              </a:lnTo>
              <a:lnTo>
                <a:pt x="0" y="78162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DA6489-D1D3-4DB1-B79C-9C955FD080A7}">
      <dsp:nvSpPr>
        <dsp:cNvPr id="0" name=""/>
        <dsp:cNvSpPr/>
      </dsp:nvSpPr>
      <dsp:spPr>
        <a:xfrm>
          <a:off x="2253797" y="11168"/>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Tax Policy</a:t>
          </a:r>
          <a:endParaRPr lang="en-US" sz="6500" kern="1200" dirty="0"/>
        </a:p>
      </dsp:txBody>
      <dsp:txXfrm>
        <a:off x="2253797" y="11168"/>
        <a:ext cx="3722005" cy="1861002"/>
      </dsp:txXfrm>
    </dsp:sp>
    <dsp:sp modelId="{A030C7EB-66BE-465A-9AB1-97019D8F9B03}">
      <dsp:nvSpPr>
        <dsp:cNvPr id="0" name=""/>
        <dsp:cNvSpPr/>
      </dsp:nvSpPr>
      <dsp:spPr>
        <a:xfrm>
          <a:off x="1984" y="2653792"/>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Efficiency</a:t>
          </a:r>
          <a:endParaRPr lang="en-US" sz="6500" kern="1200" dirty="0"/>
        </a:p>
      </dsp:txBody>
      <dsp:txXfrm>
        <a:off x="1984" y="2653792"/>
        <a:ext cx="3722005" cy="1861002"/>
      </dsp:txXfrm>
    </dsp:sp>
    <dsp:sp modelId="{817D65B7-4950-4FDE-8AEA-289907E57327}">
      <dsp:nvSpPr>
        <dsp:cNvPr id="0" name=""/>
        <dsp:cNvSpPr/>
      </dsp:nvSpPr>
      <dsp:spPr>
        <a:xfrm>
          <a:off x="4505610" y="2653792"/>
          <a:ext cx="3722005" cy="186100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Equity</a:t>
          </a:r>
          <a:endParaRPr lang="en-US" sz="6500" kern="1200" dirty="0"/>
        </a:p>
      </dsp:txBody>
      <dsp:txXfrm>
        <a:off x="4505610" y="2653792"/>
        <a:ext cx="3722005" cy="186100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98538-251A-48AC-BD1C-4FDE44864346}" type="datetimeFigureOut">
              <a:rPr lang="en-US" smtClean="0"/>
              <a:pPr/>
              <a:t>10/4/2012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438274-69FB-4E7A-AC5B-590AF80E70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438274-69FB-4E7A-AC5B-590AF80E70AB}"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p:cNvSpPr/>
          <p:nvPr userDrawn="1"/>
        </p:nvSpPr>
        <p:spPr>
          <a:xfrm>
            <a:off x="0" y="4394816"/>
            <a:ext cx="9144000" cy="2463184"/>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9086A0-9309-478B-86FA-E099D701665F}"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0AA17-4F23-4263-AAA9-139D48C3F423}" type="slidenum">
              <a:rPr lang="en-US" smtClean="0"/>
              <a:pPr/>
              <a:t>‹#›</a:t>
            </a:fld>
            <a:endParaRPr lang="en-US"/>
          </a:p>
        </p:txBody>
      </p:sp>
      <p:pic>
        <p:nvPicPr>
          <p:cNvPr id="7" name="Picture 6" descr="cityscape.png"/>
          <p:cNvPicPr>
            <a:picLocks noChangeAspect="1"/>
          </p:cNvPicPr>
          <p:nvPr userDrawn="1"/>
        </p:nvPicPr>
        <p:blipFill>
          <a:blip r:embed="rId2" cstate="print"/>
          <a:stretch>
            <a:fillRect/>
          </a:stretch>
        </p:blipFill>
        <p:spPr>
          <a:xfrm>
            <a:off x="-1" y="2463184"/>
            <a:ext cx="9583388" cy="1931632"/>
          </a:xfrm>
          <a:prstGeom prst="rect">
            <a:avLst/>
          </a:prstGeom>
        </p:spPr>
      </p:pic>
      <p:pic>
        <p:nvPicPr>
          <p:cNvPr id="9" name="Picture 8" descr="econdisaster.png"/>
          <p:cNvPicPr>
            <a:picLocks noChangeAspect="1"/>
          </p:cNvPicPr>
          <p:nvPr userDrawn="1"/>
        </p:nvPicPr>
        <p:blipFill>
          <a:blip r:embed="rId3" cstate="print">
            <a:duotone>
              <a:schemeClr val="accent1">
                <a:shade val="45000"/>
                <a:satMod val="135000"/>
              </a:schemeClr>
              <a:prstClr val="white"/>
            </a:duotone>
            <a:lum bright="-7000" contrast="14000"/>
          </a:blip>
          <a:stretch>
            <a:fillRect/>
          </a:stretch>
        </p:blipFill>
        <p:spPr>
          <a:xfrm>
            <a:off x="0" y="5124374"/>
            <a:ext cx="8360681" cy="1703835"/>
          </a:xfrm>
          <a:prstGeom prst="rect">
            <a:avLst/>
          </a:prstGeom>
        </p:spPr>
      </p:pic>
      <p:pic>
        <p:nvPicPr>
          <p:cNvPr id="10" name="Picture 9" descr="interestrates.png"/>
          <p:cNvPicPr>
            <a:picLocks noChangeAspect="1"/>
          </p:cNvPicPr>
          <p:nvPr userDrawn="1"/>
        </p:nvPicPr>
        <p:blipFill>
          <a:blip r:embed="rId4" cstate="print"/>
          <a:stretch>
            <a:fillRect/>
          </a:stretch>
        </p:blipFill>
        <p:spPr>
          <a:xfrm>
            <a:off x="2771592" y="4394816"/>
            <a:ext cx="4279401" cy="990602"/>
          </a:xfrm>
          <a:prstGeom prst="rect">
            <a:avLst/>
          </a:prstGeom>
        </p:spPr>
      </p:pic>
      <p:pic>
        <p:nvPicPr>
          <p:cNvPr id="13" name="Picture 12" descr="emergencyloans.png"/>
          <p:cNvPicPr>
            <a:picLocks noChangeAspect="1"/>
          </p:cNvPicPr>
          <p:nvPr userDrawn="1"/>
        </p:nvPicPr>
        <p:blipFill>
          <a:blip r:embed="rId5" cstate="print">
            <a:duotone>
              <a:prstClr val="black"/>
              <a:schemeClr val="accent2">
                <a:tint val="45000"/>
                <a:satMod val="400000"/>
              </a:schemeClr>
            </a:duotone>
            <a:lum bright="30000" contrast="52000"/>
          </a:blip>
          <a:stretch>
            <a:fillRect/>
          </a:stretch>
        </p:blipFill>
        <p:spPr>
          <a:xfrm>
            <a:off x="0" y="4394816"/>
            <a:ext cx="3224791" cy="505969"/>
          </a:xfrm>
          <a:prstGeom prst="rect">
            <a:avLst/>
          </a:prstGeom>
        </p:spPr>
      </p:pic>
      <p:pic>
        <p:nvPicPr>
          <p:cNvPr id="14" name="Picture 13" descr="profitsdown.png"/>
          <p:cNvPicPr>
            <a:picLocks noChangeAspect="1"/>
          </p:cNvPicPr>
          <p:nvPr userDrawn="1"/>
        </p:nvPicPr>
        <p:blipFill>
          <a:blip r:embed="rId6" cstate="print"/>
          <a:stretch>
            <a:fillRect/>
          </a:stretch>
        </p:blipFill>
        <p:spPr>
          <a:xfrm>
            <a:off x="6900130" y="4905911"/>
            <a:ext cx="2243870" cy="505529"/>
          </a:xfrm>
          <a:prstGeom prst="rect">
            <a:avLst/>
          </a:prstGeom>
        </p:spPr>
      </p:pic>
      <p:pic>
        <p:nvPicPr>
          <p:cNvPr id="15" name="Picture 14" descr="crash.png"/>
          <p:cNvPicPr>
            <a:picLocks noChangeAspect="1"/>
          </p:cNvPicPr>
          <p:nvPr userDrawn="1"/>
        </p:nvPicPr>
        <p:blipFill>
          <a:blip r:embed="rId7" cstate="print">
            <a:duotone>
              <a:schemeClr val="accent2">
                <a:shade val="45000"/>
                <a:satMod val="135000"/>
              </a:schemeClr>
              <a:prstClr val="white"/>
            </a:duotone>
            <a:lum bright="-21000" contrast="29000"/>
          </a:blip>
          <a:stretch>
            <a:fillRect/>
          </a:stretch>
        </p:blipFill>
        <p:spPr>
          <a:xfrm>
            <a:off x="2771592" y="6050279"/>
            <a:ext cx="1647447" cy="807721"/>
          </a:xfrm>
          <a:prstGeom prst="rect">
            <a:avLst/>
          </a:prstGeom>
        </p:spPr>
      </p:pic>
      <p:pic>
        <p:nvPicPr>
          <p:cNvPr id="16" name="Picture 15" descr="fincrisis.png"/>
          <p:cNvPicPr>
            <a:picLocks noChangeAspect="1"/>
          </p:cNvPicPr>
          <p:nvPr userDrawn="1"/>
        </p:nvPicPr>
        <p:blipFill>
          <a:blip r:embed="rId8" cstate="print"/>
          <a:stretch>
            <a:fillRect/>
          </a:stretch>
        </p:blipFill>
        <p:spPr>
          <a:xfrm>
            <a:off x="-58881" y="5591122"/>
            <a:ext cx="2649681" cy="459157"/>
          </a:xfrm>
          <a:prstGeom prst="rect">
            <a:avLst/>
          </a:prstGeom>
        </p:spPr>
      </p:pic>
      <p:pic>
        <p:nvPicPr>
          <p:cNvPr id="17" name="Picture 16" descr="risk.png"/>
          <p:cNvPicPr>
            <a:picLocks noChangeAspect="1"/>
          </p:cNvPicPr>
          <p:nvPr userDrawn="1"/>
        </p:nvPicPr>
        <p:blipFill>
          <a:blip r:embed="rId9" cstate="print"/>
          <a:stretch>
            <a:fillRect/>
          </a:stretch>
        </p:blipFill>
        <p:spPr>
          <a:xfrm>
            <a:off x="3978234" y="5124264"/>
            <a:ext cx="848713" cy="510209"/>
          </a:xfrm>
          <a:prstGeom prst="rect">
            <a:avLst/>
          </a:prstGeom>
        </p:spPr>
      </p:pic>
      <p:pic>
        <p:nvPicPr>
          <p:cNvPr id="18" name="Picture 17" descr="downturn.png"/>
          <p:cNvPicPr>
            <a:picLocks noChangeAspect="1"/>
          </p:cNvPicPr>
          <p:nvPr userDrawn="1"/>
        </p:nvPicPr>
        <p:blipFill>
          <a:blip r:embed="rId10" cstate="print">
            <a:duotone>
              <a:prstClr val="black"/>
              <a:schemeClr val="accent3">
                <a:tint val="45000"/>
                <a:satMod val="400000"/>
              </a:schemeClr>
            </a:duotone>
            <a:lum bright="9000" contrast="24000"/>
          </a:blip>
          <a:stretch>
            <a:fillRect/>
          </a:stretch>
        </p:blipFill>
        <p:spPr>
          <a:xfrm>
            <a:off x="7050993" y="4319740"/>
            <a:ext cx="2093007" cy="586171"/>
          </a:xfrm>
          <a:prstGeom prst="rect">
            <a:avLst/>
          </a:prstGeom>
        </p:spPr>
      </p:pic>
      <p:pic>
        <p:nvPicPr>
          <p:cNvPr id="19" name="Picture 18" descr="globaltrends.png"/>
          <p:cNvPicPr>
            <a:picLocks noChangeAspect="1"/>
          </p:cNvPicPr>
          <p:nvPr userDrawn="1"/>
        </p:nvPicPr>
        <p:blipFill>
          <a:blip r:embed="rId11" cstate="print">
            <a:duotone>
              <a:prstClr val="black"/>
              <a:schemeClr val="accent6">
                <a:tint val="45000"/>
                <a:satMod val="400000"/>
              </a:schemeClr>
            </a:duotone>
            <a:lum contrast="12000"/>
          </a:blip>
          <a:stretch>
            <a:fillRect/>
          </a:stretch>
        </p:blipFill>
        <p:spPr>
          <a:xfrm>
            <a:off x="4927649" y="5124374"/>
            <a:ext cx="1625551" cy="435988"/>
          </a:xfrm>
          <a:prstGeom prst="rect">
            <a:avLst/>
          </a:prstGeom>
        </p:spPr>
      </p:pic>
      <p:pic>
        <p:nvPicPr>
          <p:cNvPr id="20" name="Picture 19" descr="stimpackage.png"/>
          <p:cNvPicPr>
            <a:picLocks noChangeAspect="1"/>
          </p:cNvPicPr>
          <p:nvPr userDrawn="1"/>
        </p:nvPicPr>
        <p:blipFill>
          <a:blip r:embed="rId12" cstate="print"/>
          <a:stretch>
            <a:fillRect/>
          </a:stretch>
        </p:blipFill>
        <p:spPr>
          <a:xfrm>
            <a:off x="0" y="5297604"/>
            <a:ext cx="1780803" cy="525516"/>
          </a:xfrm>
          <a:prstGeom prst="rect">
            <a:avLst/>
          </a:prstGeom>
        </p:spPr>
      </p:pic>
      <p:pic>
        <p:nvPicPr>
          <p:cNvPr id="22" name="Picture 21" descr="worthless.png"/>
          <p:cNvPicPr>
            <a:picLocks noChangeAspect="1"/>
          </p:cNvPicPr>
          <p:nvPr userDrawn="1"/>
        </p:nvPicPr>
        <p:blipFill>
          <a:blip r:embed="rId13" cstate="print">
            <a:duotone>
              <a:prstClr val="black"/>
              <a:schemeClr val="accent1">
                <a:tint val="45000"/>
                <a:satMod val="400000"/>
              </a:schemeClr>
            </a:duotone>
            <a:lum bright="26000" contrast="57000"/>
          </a:blip>
          <a:stretch>
            <a:fillRect/>
          </a:stretch>
        </p:blipFill>
        <p:spPr>
          <a:xfrm>
            <a:off x="2343906" y="4213459"/>
            <a:ext cx="4456185" cy="362713"/>
          </a:xfrm>
          <a:prstGeom prst="rect">
            <a:avLst/>
          </a:prstGeom>
        </p:spPr>
      </p:pic>
      <p:pic>
        <p:nvPicPr>
          <p:cNvPr id="11" name="Picture 10" descr="stockstumble.png"/>
          <p:cNvPicPr>
            <a:picLocks noChangeAspect="1"/>
          </p:cNvPicPr>
          <p:nvPr userDrawn="1"/>
        </p:nvPicPr>
        <p:blipFill>
          <a:blip r:embed="rId14" cstate="print">
            <a:duotone>
              <a:prstClr val="black"/>
              <a:schemeClr val="accent4">
                <a:tint val="45000"/>
                <a:satMod val="400000"/>
              </a:schemeClr>
            </a:duotone>
            <a:lum bright="28000" contrast="51000"/>
          </a:blip>
          <a:stretch>
            <a:fillRect/>
          </a:stretch>
        </p:blipFill>
        <p:spPr>
          <a:xfrm>
            <a:off x="5355771" y="5976292"/>
            <a:ext cx="3614501" cy="881708"/>
          </a:xfrm>
          <a:prstGeom prst="rect">
            <a:avLst/>
          </a:prstGeom>
        </p:spPr>
      </p:pic>
      <p:pic>
        <p:nvPicPr>
          <p:cNvPr id="8" name="Picture 7" descr="assets.png"/>
          <p:cNvPicPr>
            <a:picLocks noChangeAspect="1"/>
          </p:cNvPicPr>
          <p:nvPr userDrawn="1"/>
        </p:nvPicPr>
        <p:blipFill>
          <a:blip r:embed="rId15" cstate="print"/>
          <a:stretch>
            <a:fillRect/>
          </a:stretch>
        </p:blipFill>
        <p:spPr>
          <a:xfrm>
            <a:off x="8093036" y="5638800"/>
            <a:ext cx="1021278" cy="298629"/>
          </a:xfrm>
          <a:prstGeom prst="rect">
            <a:avLst/>
          </a:prstGeom>
        </p:spPr>
      </p:pic>
      <p:pic>
        <p:nvPicPr>
          <p:cNvPr id="12" name="Picture 11" descr="capitalinvestment.png"/>
          <p:cNvPicPr>
            <a:picLocks noChangeAspect="1"/>
          </p:cNvPicPr>
          <p:nvPr userDrawn="1"/>
        </p:nvPicPr>
        <p:blipFill>
          <a:blip r:embed="rId16" cstate="print">
            <a:duotone>
              <a:prstClr val="black"/>
              <a:schemeClr val="accent6">
                <a:tint val="45000"/>
                <a:satMod val="400000"/>
              </a:schemeClr>
            </a:duotone>
            <a:lum bright="16000" contrast="35000"/>
          </a:blip>
          <a:stretch>
            <a:fillRect/>
          </a:stretch>
        </p:blipFill>
        <p:spPr>
          <a:xfrm>
            <a:off x="0" y="4900785"/>
            <a:ext cx="3978234" cy="67431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086A0-9309-478B-86FA-E099D701665F}"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0AA17-4F23-4263-AAA9-139D48C3F4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086A0-9309-478B-86FA-E099D701665F}"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0AA17-4F23-4263-AAA9-139D48C3F4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accent1">
                <a:lumMod val="60000"/>
                <a:lumOff val="40000"/>
              </a:schemeClr>
            </a:gs>
            <a:gs pos="20000">
              <a:schemeClr val="accent1">
                <a:tint val="44500"/>
                <a:satMod val="160000"/>
              </a:schemeClr>
            </a:gs>
            <a:gs pos="59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9086A0-9309-478B-86FA-E099D701665F}"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0AA17-4F23-4263-AAA9-139D48C3F423}" type="slidenum">
              <a:rPr lang="en-US" smtClean="0"/>
              <a:pPr/>
              <a:t>‹#›</a:t>
            </a:fld>
            <a:endParaRPr lang="en-US"/>
          </a:p>
        </p:txBody>
      </p:sp>
      <p:pic>
        <p:nvPicPr>
          <p:cNvPr id="7" name="Picture 6" descr="cityscape.png"/>
          <p:cNvPicPr>
            <a:picLocks noChangeAspect="1"/>
          </p:cNvPicPr>
          <p:nvPr userDrawn="1"/>
        </p:nvPicPr>
        <p:blipFill>
          <a:blip r:embed="rId2" cstate="print"/>
          <a:stretch>
            <a:fillRect/>
          </a:stretch>
        </p:blipFill>
        <p:spPr>
          <a:xfrm>
            <a:off x="3420094" y="5654823"/>
            <a:ext cx="5723906" cy="1209151"/>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9086A0-9309-478B-86FA-E099D701665F}" type="datetimeFigureOut">
              <a:rPr lang="en-US" smtClean="0"/>
              <a:pPr/>
              <a:t>10/4/2012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0AA17-4F23-4263-AAA9-139D48C3F4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9086A0-9309-478B-86FA-E099D701665F}" type="datetimeFigureOut">
              <a:rPr lang="en-US" smtClean="0"/>
              <a:pPr/>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0AA17-4F23-4263-AAA9-139D48C3F4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9086A0-9309-478B-86FA-E099D701665F}" type="datetimeFigureOut">
              <a:rPr lang="en-US" smtClean="0"/>
              <a:pPr/>
              <a:t>10/4/2012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0AA17-4F23-4263-AAA9-139D48C3F4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9086A0-9309-478B-86FA-E099D701665F}" type="datetimeFigureOut">
              <a:rPr lang="en-US" smtClean="0"/>
              <a:pPr/>
              <a:t>10/4/2012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0AA17-4F23-4263-AAA9-139D48C3F4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9086A0-9309-478B-86FA-E099D701665F}" type="datetimeFigureOut">
              <a:rPr lang="en-US" smtClean="0"/>
              <a:pPr/>
              <a:t>10/4/2012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0AA17-4F23-4263-AAA9-139D48C3F4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086A0-9309-478B-86FA-E099D701665F}" type="datetimeFigureOut">
              <a:rPr lang="en-US" smtClean="0"/>
              <a:pPr/>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0AA17-4F23-4263-AAA9-139D48C3F4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9086A0-9309-478B-86FA-E099D701665F}" type="datetimeFigureOut">
              <a:rPr lang="en-US" smtClean="0"/>
              <a:pPr/>
              <a:t>10/4/2012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0AA17-4F23-4263-AAA9-139D48C3F4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50000">
              <a:schemeClr val="accent1">
                <a:tint val="44500"/>
                <a:satMod val="160000"/>
              </a:schemeClr>
            </a:gs>
            <a:gs pos="59000">
              <a:schemeClr val="bg1">
                <a:lumMod val="95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9086A0-9309-478B-86FA-E099D701665F}" type="datetimeFigureOut">
              <a:rPr lang="en-US" smtClean="0"/>
              <a:pPr/>
              <a:t>10/4/2012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0AA17-4F23-4263-AAA9-139D48C3F4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636"/>
            <a:ext cx="7772400" cy="940158"/>
          </a:xfrm>
        </p:spPr>
        <p:txBody>
          <a:bodyPr>
            <a:normAutofit fontScale="90000"/>
          </a:bodyPr>
          <a:lstStyle/>
          <a:p>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Market </a:t>
            </a: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Failure and </a:t>
            </a:r>
            <a:b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Government Intervention</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Subtitle 2"/>
          <p:cNvSpPr>
            <a:spLocks noGrp="1"/>
          </p:cNvSpPr>
          <p:nvPr>
            <p:ph type="subTitle" idx="1"/>
          </p:nvPr>
        </p:nvSpPr>
        <p:spPr>
          <a:xfrm>
            <a:off x="296215" y="746975"/>
            <a:ext cx="8474298" cy="2514285"/>
          </a:xfrm>
        </p:spPr>
        <p:txBody>
          <a:bodyPr/>
          <a:lstStyle/>
          <a:p>
            <a:endParaRPr lang="en-US" dirty="0" smtClean="0">
              <a:solidFill>
                <a:schemeClr val="bg1">
                  <a:lumMod val="95000"/>
                </a:schemeClr>
              </a:solidFill>
            </a:endParaRPr>
          </a:p>
          <a:p>
            <a:r>
              <a:rPr lang="en-US" dirty="0" smtClean="0">
                <a:solidFill>
                  <a:schemeClr val="tx1"/>
                </a:solidFill>
              </a:rPr>
              <a:t>Craig </a:t>
            </a:r>
            <a:r>
              <a:rPr lang="en-US" dirty="0" smtClean="0">
                <a:solidFill>
                  <a:schemeClr val="tx1"/>
                </a:solidFill>
              </a:rPr>
              <a:t>Vincent </a:t>
            </a:r>
            <a:r>
              <a:rPr lang="en-US" dirty="0" smtClean="0">
                <a:solidFill>
                  <a:schemeClr val="tx1"/>
                </a:solidFill>
              </a:rPr>
              <a:t>Mitchel</a:t>
            </a:r>
            <a:r>
              <a:rPr lang="en-US" dirty="0" smtClean="0">
                <a:solidFill>
                  <a:schemeClr val="tx1"/>
                </a:solidFill>
              </a:rPr>
              <a:t>l, PhD</a:t>
            </a:r>
          </a:p>
          <a:p>
            <a:r>
              <a:rPr lang="en-US" dirty="0" smtClean="0">
                <a:solidFill>
                  <a:schemeClr val="tx1"/>
                </a:solidFill>
              </a:rPr>
              <a:t>Associate Professor of Christian Ethics</a:t>
            </a:r>
          </a:p>
          <a:p>
            <a:r>
              <a:rPr lang="en-US" dirty="0" smtClean="0">
                <a:solidFill>
                  <a:schemeClr val="tx1"/>
                </a:solidFill>
              </a:rPr>
              <a:t>Southwestern Baptist Theological Seminary</a:t>
            </a:r>
            <a:endParaRPr lang="en-US" dirty="0" smtClean="0">
              <a:solidFill>
                <a:schemeClr val="tx1"/>
              </a:solidFill>
            </a:endParaRPr>
          </a:p>
          <a:p>
            <a:endParaRPr lang="en-US" dirty="0">
              <a:solidFill>
                <a:schemeClr val="bg1">
                  <a:lumMod val="9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smtClean="0"/>
              <a:t>Adverse Selection</a:t>
            </a:r>
            <a:endParaRPr lang="en-US" b="1" dirty="0"/>
          </a:p>
        </p:txBody>
      </p:sp>
      <p:pic>
        <p:nvPicPr>
          <p:cNvPr id="7" name="Content Placeholder 6" descr="adverse selection.jpg"/>
          <p:cNvPicPr>
            <a:picLocks noGrp="1" noChangeAspect="1"/>
          </p:cNvPicPr>
          <p:nvPr>
            <p:ph idx="1"/>
          </p:nvPr>
        </p:nvPicPr>
        <p:blipFill>
          <a:blip r:embed="rId2" cstate="print"/>
          <a:stretch>
            <a:fillRect/>
          </a:stretch>
        </p:blipFill>
        <p:spPr>
          <a:xfrm>
            <a:off x="1344705" y="1909482"/>
            <a:ext cx="6414247" cy="391309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Moral Hazard</a:t>
            </a:r>
            <a:endParaRPr lang="en-US" b="1" dirty="0"/>
          </a:p>
        </p:txBody>
      </p:sp>
      <p:pic>
        <p:nvPicPr>
          <p:cNvPr id="4" name="Content Placeholder 3" descr="moral hazard.jpg"/>
          <p:cNvPicPr>
            <a:picLocks noGrp="1" noChangeAspect="1"/>
          </p:cNvPicPr>
          <p:nvPr>
            <p:ph idx="1"/>
          </p:nvPr>
        </p:nvPicPr>
        <p:blipFill>
          <a:blip r:embed="rId2" cstate="print"/>
          <a:stretch>
            <a:fillRect/>
          </a:stretch>
        </p:blipFill>
        <p:spPr>
          <a:xfrm>
            <a:off x="2030506" y="1936376"/>
            <a:ext cx="5486400" cy="3926542"/>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Government </a:t>
            </a:r>
            <a:r>
              <a:rPr lang="en-US" b="1" dirty="0" smtClean="0"/>
              <a:t>Provision of Insurance</a:t>
            </a:r>
            <a:endParaRPr lang="en-US" b="1" dirty="0"/>
          </a:p>
        </p:txBody>
      </p:sp>
      <p:sp>
        <p:nvSpPr>
          <p:cNvPr id="3" name="Content Placeholder 2"/>
          <p:cNvSpPr>
            <a:spLocks noGrp="1"/>
          </p:cNvSpPr>
          <p:nvPr>
            <p:ph idx="1"/>
          </p:nvPr>
        </p:nvSpPr>
        <p:spPr/>
        <p:txBody>
          <a:bodyPr/>
          <a:lstStyle/>
          <a:p>
            <a:r>
              <a:rPr lang="en-US" dirty="0" smtClean="0"/>
              <a:t>Government sometimes intervenes in the market to take care of failure.</a:t>
            </a:r>
          </a:p>
          <a:p>
            <a:r>
              <a:rPr lang="en-US" dirty="0" smtClean="0"/>
              <a:t>The government will provide different types of insurance to deal with market failure.</a:t>
            </a:r>
          </a:p>
          <a:p>
            <a:r>
              <a:rPr lang="en-US" dirty="0" smtClean="0"/>
              <a:t>The </a:t>
            </a:r>
            <a:r>
              <a:rPr lang="en-US" dirty="0" smtClean="0"/>
              <a:t>motivations include the following:</a:t>
            </a:r>
          </a:p>
          <a:p>
            <a:pPr lvl="1"/>
            <a:r>
              <a:rPr lang="en-US" dirty="0" smtClean="0"/>
              <a:t>Market failure due to asymmetric information</a:t>
            </a:r>
          </a:p>
          <a:p>
            <a:pPr lvl="1"/>
            <a:r>
              <a:rPr lang="en-US" dirty="0" smtClean="0"/>
              <a:t>Paternalism</a:t>
            </a:r>
          </a:p>
          <a:p>
            <a:pPr lvl="1"/>
            <a:r>
              <a:rPr lang="en-US" dirty="0" smtClean="0"/>
              <a:t>Redistribution</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Primary Costs of Social Insurance</a:t>
            </a:r>
            <a:endParaRPr lang="en-US" dirty="0"/>
          </a:p>
        </p:txBody>
      </p:sp>
      <p:sp>
        <p:nvSpPr>
          <p:cNvPr id="3" name="Content Placeholder 2"/>
          <p:cNvSpPr>
            <a:spLocks noGrp="1"/>
          </p:cNvSpPr>
          <p:nvPr>
            <p:ph idx="1"/>
          </p:nvPr>
        </p:nvSpPr>
        <p:spPr/>
        <p:txBody>
          <a:bodyPr/>
          <a:lstStyle/>
          <a:p>
            <a:r>
              <a:rPr lang="en-US" b="1" dirty="0" smtClean="0"/>
              <a:t>Crowding out </a:t>
            </a:r>
            <a:r>
              <a:rPr lang="en-US" dirty="0" smtClean="0"/>
              <a:t>of self insurance- anything that is a substitute for insurance, i.e. savings or borrowing from others</a:t>
            </a:r>
          </a:p>
          <a:p>
            <a:r>
              <a:rPr lang="en-US" b="1" dirty="0" smtClean="0"/>
              <a:t>Moral Hazard </a:t>
            </a:r>
            <a:r>
              <a:rPr lang="en-US" dirty="0" smtClean="0"/>
              <a:t>about choices- insuring people against adverse events causes them to change their behavior in ways that increase the likelihood of the adverse event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Crowding out</a:t>
            </a:r>
            <a:endParaRPr lang="en-US" b="1" dirty="0"/>
          </a:p>
        </p:txBody>
      </p:sp>
      <p:pic>
        <p:nvPicPr>
          <p:cNvPr id="7" name="Content Placeholder 6" descr="crowding out.jpg"/>
          <p:cNvPicPr>
            <a:picLocks noGrp="1" noChangeAspect="1"/>
          </p:cNvPicPr>
          <p:nvPr>
            <p:ph sz="half" idx="1"/>
          </p:nvPr>
        </p:nvPicPr>
        <p:blipFill>
          <a:blip r:embed="rId2" cstate="print"/>
          <a:stretch>
            <a:fillRect/>
          </a:stretch>
        </p:blipFill>
        <p:spPr>
          <a:xfrm>
            <a:off x="699246" y="2178424"/>
            <a:ext cx="3792071" cy="3173505"/>
          </a:xfrm>
        </p:spPr>
      </p:pic>
      <p:pic>
        <p:nvPicPr>
          <p:cNvPr id="8" name="Content Placeholder 7" descr="crowding out 2.jpg"/>
          <p:cNvPicPr>
            <a:picLocks noGrp="1" noChangeAspect="1"/>
          </p:cNvPicPr>
          <p:nvPr>
            <p:ph sz="half" idx="2"/>
          </p:nvPr>
        </p:nvPicPr>
        <p:blipFill>
          <a:blip r:embed="rId3" cstate="print"/>
          <a:stretch>
            <a:fillRect/>
          </a:stretch>
        </p:blipFill>
        <p:spPr>
          <a:xfrm>
            <a:off x="4988858" y="2178424"/>
            <a:ext cx="3388659" cy="283732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Government Intervention is Sometimes Necessary</a:t>
            </a:r>
            <a:endParaRPr lang="en-US"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smtClean="0">
                <a:effectLst>
                  <a:outerShdw blurRad="38100" dist="38100" dir="2700000" algn="tl">
                    <a:srgbClr val="000000">
                      <a:alpha val="43137"/>
                    </a:srgbClr>
                  </a:outerShdw>
                </a:effectLst>
              </a:rPr>
              <a:t>Externalities</a:t>
            </a:r>
            <a:r>
              <a:rPr lang="en-US" sz="4800" dirty="0" smtClean="0"/>
              <a:t/>
            </a:r>
            <a:br>
              <a:rPr lang="en-US" sz="4800" dirty="0" smtClean="0"/>
            </a:br>
            <a:r>
              <a:rPr lang="en-US" sz="4800" dirty="0" smtClean="0"/>
              <a:t>(Spillovers, third party effects)</a:t>
            </a:r>
            <a:endParaRPr lang="en-US" sz="4800" dirty="0"/>
          </a:p>
        </p:txBody>
      </p:sp>
      <p:pic>
        <p:nvPicPr>
          <p:cNvPr id="6" name="Content Placeholder 5" descr="480px-Externality_svg.png"/>
          <p:cNvPicPr>
            <a:picLocks noGrp="1" noChangeAspect="1"/>
          </p:cNvPicPr>
          <p:nvPr>
            <p:ph idx="1"/>
          </p:nvPr>
        </p:nvPicPr>
        <p:blipFill>
          <a:blip r:embed="rId2" cstate="print"/>
          <a:stretch>
            <a:fillRect/>
          </a:stretch>
        </p:blipFill>
        <p:spPr>
          <a:xfrm>
            <a:off x="457201" y="1600200"/>
            <a:ext cx="7958138" cy="412908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Externalities</a:t>
            </a:r>
            <a:endParaRPr lang="en-US" b="1" dirty="0"/>
          </a:p>
        </p:txBody>
      </p:sp>
      <p:sp>
        <p:nvSpPr>
          <p:cNvPr id="3" name="Content Placeholder 2"/>
          <p:cNvSpPr>
            <a:spLocks noGrp="1"/>
          </p:cNvSpPr>
          <p:nvPr>
            <p:ph idx="1"/>
          </p:nvPr>
        </p:nvSpPr>
        <p:spPr/>
        <p:txBody>
          <a:bodyPr/>
          <a:lstStyle/>
          <a:p>
            <a:r>
              <a:rPr lang="en-US" dirty="0" smtClean="0"/>
              <a:t>An </a:t>
            </a:r>
            <a:r>
              <a:rPr lang="en-US" b="1" dirty="0" smtClean="0"/>
              <a:t>externality </a:t>
            </a:r>
            <a:r>
              <a:rPr lang="en-US" dirty="0" smtClean="0"/>
              <a:t>exists whenever one person’s actions affect someone else’s utility of some firms profits, other than through the price system</a:t>
            </a:r>
          </a:p>
          <a:p>
            <a:pPr lvl="1"/>
            <a:r>
              <a:rPr lang="en-US" dirty="0" smtClean="0"/>
              <a:t>Externalities can be positive or negative</a:t>
            </a:r>
          </a:p>
          <a:p>
            <a:pPr lvl="1"/>
            <a:r>
              <a:rPr lang="en-US" dirty="0" smtClean="0"/>
              <a:t>If an externality exists, then there are side effects on third parties, thus violating our perfect competition requirements</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Externalities</a:t>
            </a:r>
            <a:endParaRPr lang="en-US" b="1" dirty="0"/>
          </a:p>
        </p:txBody>
      </p:sp>
      <p:sp>
        <p:nvSpPr>
          <p:cNvPr id="3" name="Content Placeholder 2"/>
          <p:cNvSpPr>
            <a:spLocks noGrp="1"/>
          </p:cNvSpPr>
          <p:nvPr>
            <p:ph idx="1"/>
          </p:nvPr>
        </p:nvSpPr>
        <p:spPr/>
        <p:txBody>
          <a:bodyPr>
            <a:normAutofit lnSpcReduction="10000"/>
          </a:bodyPr>
          <a:lstStyle/>
          <a:p>
            <a:r>
              <a:rPr lang="en-US" dirty="0" smtClean="0"/>
              <a:t>If a positive externality exists, then MSB are greater than MPB</a:t>
            </a:r>
          </a:p>
          <a:p>
            <a:pPr lvl="1"/>
            <a:r>
              <a:rPr lang="en-US" dirty="0" smtClean="0"/>
              <a:t>The difference between MSB and MPB is called </a:t>
            </a:r>
            <a:r>
              <a:rPr lang="en-US" b="1" dirty="0" smtClean="0"/>
              <a:t>Marginal External Benefits </a:t>
            </a:r>
            <a:r>
              <a:rPr lang="en-US" dirty="0" smtClean="0"/>
              <a:t>(MEB) MEB= MSB-MPB</a:t>
            </a:r>
          </a:p>
          <a:p>
            <a:r>
              <a:rPr lang="en-US" dirty="0" smtClean="0"/>
              <a:t>If a negative externality exists, then MSC are greater than MPC</a:t>
            </a:r>
          </a:p>
          <a:p>
            <a:pPr lvl="1"/>
            <a:r>
              <a:rPr lang="en-US" dirty="0" smtClean="0"/>
              <a:t>The difference between MSC and MPC is called </a:t>
            </a:r>
            <a:r>
              <a:rPr lang="en-US" b="1" dirty="0" smtClean="0"/>
              <a:t>Marginal External Costs </a:t>
            </a:r>
            <a:r>
              <a:rPr lang="en-US" dirty="0" smtClean="0"/>
              <a:t>or Marginal Damages MEC= MSC-MPC</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45824"/>
          </a:xfrm>
        </p:spPr>
        <p:txBody>
          <a:bodyPr>
            <a:scene3d>
              <a:camera prst="orthographicFront">
                <a:rot lat="0" lon="0" rev="0"/>
              </a:camera>
              <a:lightRig rig="contrasting" dir="t">
                <a:rot lat="0" lon="0" rev="4500000"/>
              </a:lightRig>
            </a:scene3d>
            <a:sp3d extrusionH="57150" contourW="6350" prstMaterial="metal">
              <a:bevelT w="127000" h="31750"/>
              <a:contourClr>
                <a:schemeClr val="accent1">
                  <a:shade val="75000"/>
                </a:schemeClr>
              </a:contourClr>
            </a:sp3d>
          </a:bodyPr>
          <a:lstStyle/>
          <a:p>
            <a:r>
              <a:rPr lang="en-US" b="1" cap="all" dirty="0" smtClean="0">
                <a:ln w="0"/>
                <a:solidFill>
                  <a:schemeClr val="bg2">
                    <a:lumMod val="25000"/>
                  </a:schemeClr>
                </a:solidFill>
                <a:effectLst>
                  <a:reflection blurRad="6350" stA="55000" endA="300" endPos="45500" dir="5400000" sy="-100000" algn="bl" rotWithShape="0"/>
                </a:effectLst>
              </a:rPr>
              <a:t>Types of market Failure</a:t>
            </a:r>
            <a:endParaRPr lang="en-US" b="1" cap="all" dirty="0">
              <a:ln w="0"/>
              <a:solidFill>
                <a:schemeClr val="bg2">
                  <a:lumMod val="25000"/>
                </a:schemeClr>
              </a:solidFill>
              <a:effectLst>
                <a:reflection blurRad="6350" stA="55000" endA="300" endPos="45500" dir="5400000" sy="-100000" algn="bl" rotWithShape="0"/>
              </a:effectLst>
            </a:endParaRPr>
          </a:p>
        </p:txBody>
      </p:sp>
      <p:graphicFrame>
        <p:nvGraphicFramePr>
          <p:cNvPr id="4" name="Content Placeholder 3"/>
          <p:cNvGraphicFramePr>
            <a:graphicFrameLocks noGrp="1"/>
          </p:cNvGraphicFramePr>
          <p:nvPr>
            <p:ph idx="1"/>
          </p:nvPr>
        </p:nvGraphicFramePr>
        <p:xfrm>
          <a:off x="457200" y="1120775"/>
          <a:ext cx="8229600" cy="5005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Positive Externalities</a:t>
            </a:r>
            <a:endParaRPr lang="en-US" dirty="0"/>
          </a:p>
        </p:txBody>
      </p:sp>
      <p:sp>
        <p:nvSpPr>
          <p:cNvPr id="3" name="Content Placeholder 2"/>
          <p:cNvSpPr>
            <a:spLocks noGrp="1"/>
          </p:cNvSpPr>
          <p:nvPr>
            <p:ph idx="1"/>
          </p:nvPr>
        </p:nvSpPr>
        <p:spPr/>
        <p:txBody>
          <a:bodyPr>
            <a:normAutofit lnSpcReduction="10000"/>
          </a:bodyPr>
          <a:lstStyle/>
          <a:p>
            <a:r>
              <a:rPr lang="en-US" dirty="0" smtClean="0"/>
              <a:t>Positive Production Externalities- production benefits parties other than the producer, yet the producer is not compensated</a:t>
            </a:r>
          </a:p>
          <a:p>
            <a:pPr lvl="1"/>
            <a:r>
              <a:rPr lang="en-US" dirty="0" smtClean="0"/>
              <a:t>MSB= MPC-MEB</a:t>
            </a:r>
          </a:p>
          <a:p>
            <a:r>
              <a:rPr lang="en-US" dirty="0" smtClean="0"/>
              <a:t>Positive Consumption Externalities- when an individual’s consumption increases the well- being of others, but the consumer is not compensated by others</a:t>
            </a:r>
          </a:p>
          <a:p>
            <a:pPr lvl="1"/>
            <a:r>
              <a:rPr lang="en-US" dirty="0" smtClean="0"/>
              <a:t>MSC= MPC+ MEB</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Positive Externality</a:t>
            </a:r>
            <a:endParaRPr lang="en-US" b="1" dirty="0"/>
          </a:p>
        </p:txBody>
      </p:sp>
      <p:pic>
        <p:nvPicPr>
          <p:cNvPr id="4" name="Content Placeholder 3" descr="positive externality.jpg"/>
          <p:cNvPicPr>
            <a:picLocks noGrp="1" noChangeAspect="1"/>
          </p:cNvPicPr>
          <p:nvPr>
            <p:ph idx="1"/>
          </p:nvPr>
        </p:nvPicPr>
        <p:blipFill>
          <a:blip r:embed="rId2" cstate="print"/>
          <a:stretch>
            <a:fillRect/>
          </a:stretch>
        </p:blipFill>
        <p:spPr>
          <a:xfrm>
            <a:off x="1963270" y="1882588"/>
            <a:ext cx="5634317" cy="398033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Negative Externalities</a:t>
            </a:r>
            <a:endParaRPr lang="en-US" dirty="0"/>
          </a:p>
        </p:txBody>
      </p:sp>
      <p:sp>
        <p:nvSpPr>
          <p:cNvPr id="3" name="Content Placeholder 2"/>
          <p:cNvSpPr>
            <a:spLocks noGrp="1"/>
          </p:cNvSpPr>
          <p:nvPr>
            <p:ph idx="1"/>
          </p:nvPr>
        </p:nvSpPr>
        <p:spPr/>
        <p:txBody>
          <a:bodyPr/>
          <a:lstStyle/>
          <a:p>
            <a:r>
              <a:rPr lang="en-US" dirty="0" smtClean="0"/>
              <a:t>Negative Production Externalities- a company makes its products and pollution</a:t>
            </a:r>
          </a:p>
          <a:p>
            <a:pPr lvl="1"/>
            <a:r>
              <a:rPr lang="en-US" dirty="0" smtClean="0"/>
              <a:t>MSC= MPC+MEC</a:t>
            </a:r>
          </a:p>
          <a:p>
            <a:r>
              <a:rPr lang="en-US" dirty="0" smtClean="0"/>
              <a:t>Negative Consumption Externalities- After eating dinner, you begin to smoke cigarettes. The smoke from your cigarette affects my enjoyment of my meal.</a:t>
            </a:r>
          </a:p>
          <a:p>
            <a:pPr lvl="1"/>
            <a:r>
              <a:rPr lang="en-US" dirty="0" smtClean="0"/>
              <a:t>MSB= MPB-MEC</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Negative Externality</a:t>
            </a:r>
            <a:endParaRPr lang="en-US" b="1" dirty="0"/>
          </a:p>
        </p:txBody>
      </p:sp>
      <p:pic>
        <p:nvPicPr>
          <p:cNvPr id="4" name="Content Placeholder 3" descr="negative externality.jpg"/>
          <p:cNvPicPr>
            <a:picLocks noGrp="1" noChangeAspect="1"/>
          </p:cNvPicPr>
          <p:nvPr>
            <p:ph idx="1"/>
          </p:nvPr>
        </p:nvPicPr>
        <p:blipFill>
          <a:blip r:embed="rId2" cstate="print"/>
          <a:stretch>
            <a:fillRect/>
          </a:stretch>
        </p:blipFill>
        <p:spPr>
          <a:xfrm>
            <a:off x="2084294" y="2017059"/>
            <a:ext cx="5392271" cy="3859306"/>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Externalities</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Equilibrium=</a:t>
            </a:r>
            <a:r>
              <a:rPr lang="en-US" dirty="0" smtClean="0"/>
              <a:t> MPB+ MPC</a:t>
            </a:r>
          </a:p>
          <a:p>
            <a:r>
              <a:rPr lang="en-US" b="1" dirty="0" smtClean="0"/>
              <a:t>Social Optimum= </a:t>
            </a:r>
            <a:r>
              <a:rPr lang="en-US" dirty="0" smtClean="0"/>
              <a:t>MSB+ MSC</a:t>
            </a:r>
          </a:p>
          <a:p>
            <a:r>
              <a:rPr lang="en-US" dirty="0" smtClean="0"/>
              <a:t>Socially Optimal quantity= </a:t>
            </a:r>
            <a:r>
              <a:rPr lang="en-US" dirty="0" err="1" smtClean="0"/>
              <a:t>Qd</a:t>
            </a:r>
            <a:r>
              <a:rPr lang="en-US" dirty="0" smtClean="0"/>
              <a:t> such that MSB=MSC</a:t>
            </a:r>
          </a:p>
          <a:p>
            <a:r>
              <a:rPr lang="en-US" dirty="0" smtClean="0"/>
              <a:t>Goods that generate negative externalities are overproduced relative to the social optimum</a:t>
            </a:r>
          </a:p>
          <a:p>
            <a:r>
              <a:rPr lang="en-US" dirty="0" smtClean="0"/>
              <a:t>Goods that generate positive externalities are </a:t>
            </a:r>
            <a:r>
              <a:rPr lang="en-US" dirty="0" err="1" smtClean="0"/>
              <a:t>underproduced</a:t>
            </a:r>
            <a:r>
              <a:rPr lang="en-US" dirty="0" smtClean="0"/>
              <a:t> relative to the social optimum</a:t>
            </a:r>
          </a:p>
          <a:p>
            <a:r>
              <a:rPr lang="en-US" dirty="0" smtClean="0"/>
              <a:t>In either case, market failure is the result</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b="1" dirty="0" smtClean="0">
                <a:effectLst>
                  <a:outerShdw blurRad="38100" dist="38100" dir="2700000" algn="tl">
                    <a:srgbClr val="000000">
                      <a:alpha val="43137"/>
                    </a:srgbClr>
                  </a:outerShdw>
                </a:effectLst>
              </a:rPr>
              <a:t>Solutions for Externalities</a:t>
            </a:r>
            <a:endParaRPr lang="en-US" sz="6600"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Externalities: Solutions</a:t>
            </a:r>
            <a:endParaRPr lang="en-US" dirty="0"/>
          </a:p>
        </p:txBody>
      </p:sp>
      <p:sp>
        <p:nvSpPr>
          <p:cNvPr id="4" name="Content Placeholder 3"/>
          <p:cNvSpPr>
            <a:spLocks noGrp="1"/>
          </p:cNvSpPr>
          <p:nvPr>
            <p:ph sz="half" idx="1"/>
          </p:nvPr>
        </p:nvSpPr>
        <p:spPr/>
        <p:txBody>
          <a:bodyPr/>
          <a:lstStyle/>
          <a:p>
            <a:r>
              <a:rPr lang="en-US" dirty="0" smtClean="0"/>
              <a:t>Arthur Cecil </a:t>
            </a:r>
            <a:r>
              <a:rPr lang="en-US" dirty="0" err="1" smtClean="0"/>
              <a:t>Pigou</a:t>
            </a:r>
            <a:endParaRPr lang="en-US" dirty="0" smtClean="0"/>
          </a:p>
          <a:p>
            <a:r>
              <a:rPr lang="en-US" dirty="0" err="1" smtClean="0"/>
              <a:t>Pigouvian</a:t>
            </a:r>
            <a:r>
              <a:rPr lang="en-US" dirty="0" smtClean="0"/>
              <a:t> Tax (or subsidy) is a </a:t>
            </a:r>
            <a:r>
              <a:rPr lang="en-US" b="1" dirty="0" smtClean="0"/>
              <a:t>price approach</a:t>
            </a:r>
            <a:r>
              <a:rPr lang="en-US" dirty="0" smtClean="0"/>
              <a:t> named after </a:t>
            </a:r>
            <a:r>
              <a:rPr lang="en-US" dirty="0" err="1" smtClean="0"/>
              <a:t>Pigou</a:t>
            </a:r>
            <a:endParaRPr lang="en-US" dirty="0" smtClean="0"/>
          </a:p>
          <a:p>
            <a:r>
              <a:rPr lang="en-US" dirty="0" smtClean="0"/>
              <a:t>Tax per unit equal to marginal damages at the socially optimal quantity</a:t>
            </a:r>
            <a:endParaRPr lang="en-US" dirty="0"/>
          </a:p>
        </p:txBody>
      </p:sp>
      <p:pic>
        <p:nvPicPr>
          <p:cNvPr id="6" name="Content Placeholder 5" descr="pigou.jpg"/>
          <p:cNvPicPr>
            <a:picLocks noGrp="1" noChangeAspect="1"/>
          </p:cNvPicPr>
          <p:nvPr>
            <p:ph sz="half" idx="2"/>
          </p:nvPr>
        </p:nvPicPr>
        <p:blipFill>
          <a:blip r:embed="rId2" cstate="print"/>
          <a:stretch>
            <a:fillRect/>
          </a:stretch>
        </p:blipFill>
        <p:spPr>
          <a:xfrm>
            <a:off x="4572000" y="1600200"/>
            <a:ext cx="3733800" cy="47244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Externalities: Solutions</a:t>
            </a:r>
            <a:endParaRPr lang="en-US" dirty="0"/>
          </a:p>
        </p:txBody>
      </p:sp>
      <p:sp>
        <p:nvSpPr>
          <p:cNvPr id="6" name="Content Placeholder 5"/>
          <p:cNvSpPr>
            <a:spLocks noGrp="1"/>
          </p:cNvSpPr>
          <p:nvPr>
            <p:ph idx="1"/>
          </p:nvPr>
        </p:nvSpPr>
        <p:spPr/>
        <p:txBody>
          <a:bodyPr>
            <a:normAutofit fontScale="92500" lnSpcReduction="20000"/>
          </a:bodyPr>
          <a:lstStyle/>
          <a:p>
            <a:r>
              <a:rPr lang="en-US" dirty="0" err="1" smtClean="0"/>
              <a:t>Pigou's</a:t>
            </a:r>
            <a:r>
              <a:rPr lang="en-US" dirty="0" smtClean="0"/>
              <a:t> major work, </a:t>
            </a:r>
            <a:r>
              <a:rPr lang="en-US" i="1" dirty="0" smtClean="0"/>
              <a:t>Wealth and Welfare</a:t>
            </a:r>
            <a:r>
              <a:rPr lang="en-US" dirty="0" smtClean="0"/>
              <a:t> (1912, 1920), brought welfare economics into the scope of economic analysis. In particular, </a:t>
            </a:r>
            <a:r>
              <a:rPr lang="en-US" dirty="0" err="1" smtClean="0"/>
              <a:t>Pigou</a:t>
            </a:r>
            <a:r>
              <a:rPr lang="en-US" dirty="0" smtClean="0"/>
              <a:t> is responsible for the distinction between private and social marginal products and costs. He originated the idea that governments can, via a mixture of taxes and subsidies, correct such perceived market failures — or "internalize the externalities". </a:t>
            </a:r>
            <a:r>
              <a:rPr lang="en-US" dirty="0" err="1" smtClean="0"/>
              <a:t>Pigovian</a:t>
            </a:r>
            <a:r>
              <a:rPr lang="en-US" dirty="0" smtClean="0"/>
              <a:t> taxes, taxes used to correct negative externalities, are named in his honor.</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Externalities: Solutions</a:t>
            </a:r>
            <a:endParaRPr lang="en-US" dirty="0"/>
          </a:p>
        </p:txBody>
      </p:sp>
      <p:pic>
        <p:nvPicPr>
          <p:cNvPr id="4" name="Content Placeholder 3" descr="pigouvian tax.bmp"/>
          <p:cNvPicPr>
            <a:picLocks noGrp="1" noChangeAspect="1"/>
          </p:cNvPicPr>
          <p:nvPr>
            <p:ph idx="1"/>
          </p:nvPr>
        </p:nvPicPr>
        <p:blipFill>
          <a:blip r:embed="rId2" cstate="print"/>
          <a:stretch>
            <a:fillRect/>
          </a:stretch>
        </p:blipFill>
        <p:spPr>
          <a:xfrm>
            <a:off x="1909481" y="1640541"/>
            <a:ext cx="5526743" cy="4370294"/>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Externalities: Solutions</a:t>
            </a:r>
            <a:endParaRPr lang="en-US" dirty="0"/>
          </a:p>
        </p:txBody>
      </p:sp>
      <p:pic>
        <p:nvPicPr>
          <p:cNvPr id="4" name="Content Placeholder 3" descr="pigouvian subsidy.jpg"/>
          <p:cNvPicPr>
            <a:picLocks noGrp="1" noChangeAspect="1"/>
          </p:cNvPicPr>
          <p:nvPr>
            <p:ph idx="1"/>
          </p:nvPr>
        </p:nvPicPr>
        <p:blipFill>
          <a:blip r:embed="rId2" cstate="print"/>
          <a:stretch>
            <a:fillRect/>
          </a:stretch>
        </p:blipFill>
        <p:spPr>
          <a:xfrm>
            <a:off x="1707775" y="1748118"/>
            <a:ext cx="5983943" cy="424927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Externalities: Solutions</a:t>
            </a:r>
            <a:endParaRPr lang="en-US" dirty="0"/>
          </a:p>
        </p:txBody>
      </p:sp>
      <p:sp>
        <p:nvSpPr>
          <p:cNvPr id="5" name="Content Placeholder 4"/>
          <p:cNvSpPr>
            <a:spLocks noGrp="1"/>
          </p:cNvSpPr>
          <p:nvPr>
            <p:ph idx="1"/>
          </p:nvPr>
        </p:nvSpPr>
        <p:spPr/>
        <p:txBody>
          <a:bodyPr/>
          <a:lstStyle/>
          <a:p>
            <a:r>
              <a:rPr lang="en-US" dirty="0" smtClean="0"/>
              <a:t>Regulation is a </a:t>
            </a:r>
            <a:r>
              <a:rPr lang="en-US" b="1" dirty="0" smtClean="0"/>
              <a:t>quantity approach</a:t>
            </a:r>
          </a:p>
          <a:p>
            <a:r>
              <a:rPr lang="en-US" dirty="0" smtClean="0"/>
              <a:t>Heterogeneity in the population of producers leads to different producers with different cost of reducing the negative externality</a:t>
            </a:r>
          </a:p>
          <a:p>
            <a:r>
              <a:rPr lang="en-US" dirty="0" smtClean="0"/>
              <a:t>Set a target for reducing the externality, which may or may not be socially optimal</a:t>
            </a:r>
          </a:p>
          <a:p>
            <a:r>
              <a:rPr lang="en-US" dirty="0" smtClean="0"/>
              <a:t>The social cost of externality reduction= private cost of externality reduction</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Externalities: Solutions</a:t>
            </a:r>
            <a:endParaRPr lang="en-US" b="1" dirty="0"/>
          </a:p>
        </p:txBody>
      </p:sp>
      <p:sp>
        <p:nvSpPr>
          <p:cNvPr id="4" name="Content Placeholder 3"/>
          <p:cNvSpPr>
            <a:spLocks noGrp="1"/>
          </p:cNvSpPr>
          <p:nvPr>
            <p:ph sz="half" idx="1"/>
          </p:nvPr>
        </p:nvSpPr>
        <p:spPr/>
        <p:txBody>
          <a:bodyPr>
            <a:normAutofit lnSpcReduction="10000"/>
          </a:bodyPr>
          <a:lstStyle/>
          <a:p>
            <a:r>
              <a:rPr lang="en-US" b="1" dirty="0" err="1" smtClean="0"/>
              <a:t>Coase</a:t>
            </a:r>
            <a:r>
              <a:rPr lang="en-US" b="1" dirty="0" smtClean="0"/>
              <a:t> Solution </a:t>
            </a:r>
            <a:r>
              <a:rPr lang="en-US" dirty="0" smtClean="0"/>
              <a:t>is named after Ronald </a:t>
            </a:r>
            <a:r>
              <a:rPr lang="en-US" dirty="0" err="1" smtClean="0"/>
              <a:t>Coase</a:t>
            </a:r>
            <a:r>
              <a:rPr lang="en-US" dirty="0" smtClean="0"/>
              <a:t> professor at the University of Chicago and Nobel prize winner</a:t>
            </a:r>
          </a:p>
          <a:p>
            <a:r>
              <a:rPr lang="en-US" dirty="0" smtClean="0"/>
              <a:t>Establish property rights where they are missing</a:t>
            </a:r>
          </a:p>
          <a:p>
            <a:r>
              <a:rPr lang="en-US" dirty="0" smtClean="0"/>
              <a:t>Then let people bargain over ownership of those rights</a:t>
            </a:r>
            <a:endParaRPr lang="en-US" dirty="0"/>
          </a:p>
        </p:txBody>
      </p:sp>
      <p:pic>
        <p:nvPicPr>
          <p:cNvPr id="6" name="Content Placeholder 5" descr="ronald coase.jpg"/>
          <p:cNvPicPr>
            <a:picLocks noGrp="1" noChangeAspect="1"/>
          </p:cNvPicPr>
          <p:nvPr>
            <p:ph sz="half" idx="2"/>
          </p:nvPr>
        </p:nvPicPr>
        <p:blipFill>
          <a:blip r:embed="rId2" cstate="print"/>
          <a:stretch>
            <a:fillRect/>
          </a:stretch>
        </p:blipFill>
        <p:spPr>
          <a:xfrm>
            <a:off x="5257800" y="1600200"/>
            <a:ext cx="2743200" cy="4343399"/>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Externalities: Solutions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In law and economics, the </a:t>
            </a:r>
            <a:r>
              <a:rPr lang="en-US" b="1" dirty="0" err="1" smtClean="0"/>
              <a:t>Coase</a:t>
            </a:r>
            <a:r>
              <a:rPr lang="en-US" b="1" dirty="0" smtClean="0"/>
              <a:t> theorem</a:t>
            </a:r>
            <a:r>
              <a:rPr lang="en-US" dirty="0" smtClean="0"/>
              <a:t>, attributed to Ronald </a:t>
            </a:r>
            <a:r>
              <a:rPr lang="en-US" dirty="0" err="1" smtClean="0"/>
              <a:t>Coase</a:t>
            </a:r>
            <a:r>
              <a:rPr lang="en-US" dirty="0" smtClean="0"/>
              <a:t>, describes the economic efficiency of an economic allocation or outcome in the presence of externalities. The theorem states that when trade in an externality is possible and there are no transaction costs, bargaining will lead to an efficient outcome regardless of the initial allocation of property rights. In practice, obstacles to bargaining or poorly defined property rights can prevent </a:t>
            </a:r>
            <a:r>
              <a:rPr lang="en-US" dirty="0" err="1" smtClean="0"/>
              <a:t>Coasian</a:t>
            </a:r>
            <a:r>
              <a:rPr lang="en-US" dirty="0" smtClean="0"/>
              <a:t> bargaining.</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Externalities: Solutions</a:t>
            </a:r>
            <a:endParaRPr lang="en-US" dirty="0"/>
          </a:p>
        </p:txBody>
      </p:sp>
      <p:sp>
        <p:nvSpPr>
          <p:cNvPr id="6" name="Content Placeholder 5"/>
          <p:cNvSpPr>
            <a:spLocks noGrp="1"/>
          </p:cNvSpPr>
          <p:nvPr>
            <p:ph idx="1"/>
          </p:nvPr>
        </p:nvSpPr>
        <p:spPr/>
        <p:txBody>
          <a:bodyPr/>
          <a:lstStyle/>
          <a:p>
            <a:r>
              <a:rPr lang="en-US" dirty="0" smtClean="0"/>
              <a:t>The </a:t>
            </a:r>
            <a:r>
              <a:rPr lang="en-US" dirty="0" err="1" smtClean="0"/>
              <a:t>Coase</a:t>
            </a:r>
            <a:r>
              <a:rPr lang="en-US" dirty="0" smtClean="0"/>
              <a:t> Solution works when the agents are easy to identify</a:t>
            </a:r>
          </a:p>
          <a:p>
            <a:r>
              <a:rPr lang="en-US" dirty="0" smtClean="0"/>
              <a:t>The fewer the agents, the less the bargaining costs</a:t>
            </a:r>
          </a:p>
          <a:p>
            <a:r>
              <a:rPr lang="en-US" dirty="0" smtClean="0"/>
              <a:t>Enforcement costs are associated with rights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t>Types of Goods</a:t>
            </a:r>
            <a:endParaRPr lang="en-US" sz="8000" b="1" dirty="0"/>
          </a:p>
        </p:txBody>
      </p:sp>
      <p:graphicFrame>
        <p:nvGraphicFramePr>
          <p:cNvPr id="4" name="Content Placeholder 3"/>
          <p:cNvGraphicFramePr>
            <a:graphicFrameLocks noGrp="1"/>
          </p:cNvGraphicFramePr>
          <p:nvPr>
            <p:ph idx="1"/>
          </p:nvPr>
        </p:nvGraphicFramePr>
        <p:xfrm>
          <a:off x="457200" y="1600200"/>
          <a:ext cx="8229600" cy="30175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endParaRPr lang="en-US" sz="3600" b="1" dirty="0"/>
                    </a:p>
                  </a:txBody>
                  <a:tcPr/>
                </a:tc>
                <a:tc>
                  <a:txBody>
                    <a:bodyPr/>
                    <a:lstStyle/>
                    <a:p>
                      <a:pPr algn="ctr"/>
                      <a:r>
                        <a:rPr lang="en-US" sz="3600" b="1" dirty="0" smtClean="0"/>
                        <a:t>Rival</a:t>
                      </a:r>
                      <a:endParaRPr lang="en-US" sz="3600" b="1" dirty="0"/>
                    </a:p>
                  </a:txBody>
                  <a:tcPr/>
                </a:tc>
                <a:tc>
                  <a:txBody>
                    <a:bodyPr/>
                    <a:lstStyle/>
                    <a:p>
                      <a:pPr algn="ctr"/>
                      <a:r>
                        <a:rPr lang="en-US" sz="3600" b="1" dirty="0" smtClean="0"/>
                        <a:t>Non-Rival</a:t>
                      </a:r>
                      <a:endParaRPr lang="en-US" sz="3600" b="1" dirty="0"/>
                    </a:p>
                  </a:txBody>
                  <a:tcPr/>
                </a:tc>
              </a:tr>
              <a:tr h="370840">
                <a:tc>
                  <a:txBody>
                    <a:bodyPr/>
                    <a:lstStyle/>
                    <a:p>
                      <a:pPr algn="ctr"/>
                      <a:r>
                        <a:rPr lang="en-US" sz="3600" b="1" dirty="0" smtClean="0"/>
                        <a:t>Excludable</a:t>
                      </a:r>
                      <a:endParaRPr lang="en-US" sz="3600" b="1" dirty="0"/>
                    </a:p>
                  </a:txBody>
                  <a:tcPr/>
                </a:tc>
                <a:tc>
                  <a:txBody>
                    <a:bodyPr/>
                    <a:lstStyle/>
                    <a:p>
                      <a:pPr algn="ctr"/>
                      <a:r>
                        <a:rPr lang="en-US" sz="3600" b="1" dirty="0" smtClean="0"/>
                        <a:t>Private goods</a:t>
                      </a:r>
                      <a:endParaRPr lang="en-US" sz="3600" b="1" dirty="0"/>
                    </a:p>
                  </a:txBody>
                  <a:tcPr/>
                </a:tc>
                <a:tc>
                  <a:txBody>
                    <a:bodyPr/>
                    <a:lstStyle/>
                    <a:p>
                      <a:pPr algn="ctr"/>
                      <a:r>
                        <a:rPr lang="en-US" sz="3600" b="1" dirty="0" smtClean="0"/>
                        <a:t>Club Goods</a:t>
                      </a:r>
                      <a:endParaRPr lang="en-US" sz="3600" b="1" dirty="0"/>
                    </a:p>
                  </a:txBody>
                  <a:tcPr/>
                </a:tc>
              </a:tr>
              <a:tr h="370840">
                <a:tc>
                  <a:txBody>
                    <a:bodyPr/>
                    <a:lstStyle/>
                    <a:p>
                      <a:pPr algn="ctr"/>
                      <a:r>
                        <a:rPr lang="en-US" sz="3600" b="1" dirty="0" smtClean="0"/>
                        <a:t>Non-excludable</a:t>
                      </a:r>
                      <a:endParaRPr lang="en-US" sz="3600" b="1" dirty="0"/>
                    </a:p>
                  </a:txBody>
                  <a:tcPr/>
                </a:tc>
                <a:tc>
                  <a:txBody>
                    <a:bodyPr/>
                    <a:lstStyle/>
                    <a:p>
                      <a:pPr algn="ctr"/>
                      <a:r>
                        <a:rPr lang="en-US" sz="3600" b="1" dirty="0" smtClean="0"/>
                        <a:t>Common resources</a:t>
                      </a:r>
                      <a:endParaRPr lang="en-US" sz="3600" b="1" dirty="0"/>
                    </a:p>
                  </a:txBody>
                  <a:tcPr/>
                </a:tc>
                <a:tc>
                  <a:txBody>
                    <a:bodyPr/>
                    <a:lstStyle/>
                    <a:p>
                      <a:pPr algn="ctr"/>
                      <a:r>
                        <a:rPr lang="en-US" sz="3600" b="1" dirty="0" smtClean="0"/>
                        <a:t>Public Goods</a:t>
                      </a:r>
                      <a:endParaRPr lang="en-US" sz="3600" b="1" dirty="0"/>
                    </a:p>
                  </a:txBody>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Goods</a:t>
            </a:r>
            <a:endParaRPr lang="en-US" b="1" dirty="0"/>
          </a:p>
        </p:txBody>
      </p:sp>
      <p:sp>
        <p:nvSpPr>
          <p:cNvPr id="3" name="Content Placeholder 2"/>
          <p:cNvSpPr>
            <a:spLocks noGrp="1"/>
          </p:cNvSpPr>
          <p:nvPr>
            <p:ph idx="1"/>
          </p:nvPr>
        </p:nvSpPr>
        <p:spPr/>
        <p:txBody>
          <a:bodyPr/>
          <a:lstStyle/>
          <a:p>
            <a:r>
              <a:rPr lang="en-US" b="1" dirty="0" smtClean="0"/>
              <a:t>Non Rival- </a:t>
            </a:r>
            <a:r>
              <a:rPr lang="en-US" dirty="0" smtClean="0"/>
              <a:t>one person’s consumption of a specific unit of a good does not rule out someone else consuming the same unit</a:t>
            </a:r>
          </a:p>
          <a:p>
            <a:pPr lvl="1"/>
            <a:r>
              <a:rPr lang="en-US" dirty="0" smtClean="0"/>
              <a:t>i.e. a movie shown in a theater</a:t>
            </a:r>
          </a:p>
          <a:p>
            <a:r>
              <a:rPr lang="en-US" b="1" dirty="0" smtClean="0"/>
              <a:t>Non-Exclusive</a:t>
            </a:r>
            <a:r>
              <a:rPr lang="en-US" dirty="0" smtClean="0"/>
              <a:t> (or non-excludable) people who do not pay for a good cannot be prevented from consuming the good</a:t>
            </a:r>
          </a:p>
          <a:p>
            <a:pPr lvl="1"/>
            <a:r>
              <a:rPr lang="en-US" dirty="0" smtClean="0"/>
              <a:t>i.e. law and order or air quality, national defense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Goods</a:t>
            </a:r>
            <a:endParaRPr lang="en-US" dirty="0"/>
          </a:p>
        </p:txBody>
      </p:sp>
      <p:sp>
        <p:nvSpPr>
          <p:cNvPr id="3" name="Content Placeholder 2"/>
          <p:cNvSpPr>
            <a:spLocks noGrp="1"/>
          </p:cNvSpPr>
          <p:nvPr>
            <p:ph idx="1"/>
          </p:nvPr>
        </p:nvSpPr>
        <p:spPr/>
        <p:txBody>
          <a:bodyPr/>
          <a:lstStyle/>
          <a:p>
            <a:r>
              <a:rPr lang="en-US" dirty="0" smtClean="0"/>
              <a:t>In general, the socially optimal quantity of a public good is Q0 such that</a:t>
            </a:r>
          </a:p>
          <a:p>
            <a:r>
              <a:rPr lang="en-US" dirty="0" smtClean="0"/>
              <a:t>MSB (Q0)= sum MPB (Q0)= MSC</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Goods: Private Provision</a:t>
            </a:r>
            <a:endParaRPr lang="en-US" dirty="0"/>
          </a:p>
        </p:txBody>
      </p:sp>
      <p:sp>
        <p:nvSpPr>
          <p:cNvPr id="3" name="Content Placeholder 2"/>
          <p:cNvSpPr>
            <a:spLocks noGrp="1"/>
          </p:cNvSpPr>
          <p:nvPr>
            <p:ph idx="1"/>
          </p:nvPr>
        </p:nvSpPr>
        <p:spPr/>
        <p:txBody>
          <a:bodyPr/>
          <a:lstStyle/>
          <a:p>
            <a:r>
              <a:rPr lang="en-US" dirty="0" smtClean="0"/>
              <a:t>Private provision of public goods is sub-optimal because of the free rider problem</a:t>
            </a:r>
          </a:p>
          <a:p>
            <a:r>
              <a:rPr lang="en-US" b="1" dirty="0" smtClean="0"/>
              <a:t>Free Rider Problem- </a:t>
            </a:r>
            <a:r>
              <a:rPr lang="en-US" dirty="0" smtClean="0"/>
              <a:t>someone who enjoys the benefits of consuming a good without contributing to the costs</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Goods: Private Provision</a:t>
            </a:r>
            <a:endParaRPr lang="en-US" dirty="0"/>
          </a:p>
        </p:txBody>
      </p:sp>
      <p:sp>
        <p:nvSpPr>
          <p:cNvPr id="3" name="Content Placeholder 2"/>
          <p:cNvSpPr>
            <a:spLocks noGrp="1"/>
          </p:cNvSpPr>
          <p:nvPr>
            <p:ph idx="1"/>
          </p:nvPr>
        </p:nvSpPr>
        <p:spPr/>
        <p:txBody>
          <a:bodyPr>
            <a:normAutofit/>
          </a:bodyPr>
          <a:lstStyle/>
          <a:p>
            <a:r>
              <a:rPr lang="en-US" dirty="0" smtClean="0"/>
              <a:t>Mechanisms for optimal provision of public goods includes:</a:t>
            </a:r>
          </a:p>
          <a:p>
            <a:pPr lvl="1"/>
            <a:r>
              <a:rPr lang="en-US" b="1" dirty="0" smtClean="0"/>
              <a:t>Strong preferences</a:t>
            </a:r>
          </a:p>
          <a:p>
            <a:pPr lvl="1"/>
            <a:r>
              <a:rPr lang="en-US" b="1" dirty="0" smtClean="0"/>
              <a:t>Altruism</a:t>
            </a:r>
            <a:r>
              <a:rPr lang="en-US" dirty="0" smtClean="0"/>
              <a:t>- someone is altruistic if other people’s utility level enters his or her utility function</a:t>
            </a:r>
          </a:p>
          <a:p>
            <a:pPr lvl="1"/>
            <a:r>
              <a:rPr lang="en-US" dirty="0" smtClean="0"/>
              <a:t>“</a:t>
            </a:r>
            <a:r>
              <a:rPr lang="en-US" b="1" dirty="0" smtClean="0"/>
              <a:t>Warm Glow</a:t>
            </a:r>
            <a:r>
              <a:rPr lang="en-US" dirty="0" smtClean="0"/>
              <a:t>”- utility depends on their own consumption and level of contribution to the public good</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Public Goods: Public Provision</a:t>
            </a:r>
            <a:endParaRPr lang="en-US" dirty="0"/>
          </a:p>
        </p:txBody>
      </p:sp>
      <p:sp>
        <p:nvSpPr>
          <p:cNvPr id="3" name="Content Placeholder 2"/>
          <p:cNvSpPr>
            <a:spLocks noGrp="1"/>
          </p:cNvSpPr>
          <p:nvPr>
            <p:ph idx="1"/>
          </p:nvPr>
        </p:nvSpPr>
        <p:spPr/>
        <p:txBody>
          <a:bodyPr/>
          <a:lstStyle/>
          <a:p>
            <a:r>
              <a:rPr lang="en-US" dirty="0" smtClean="0"/>
              <a:t>Issues include:</a:t>
            </a:r>
          </a:p>
          <a:p>
            <a:r>
              <a:rPr lang="en-US" b="1" dirty="0" smtClean="0"/>
              <a:t>Crowd out- </a:t>
            </a:r>
            <a:r>
              <a:rPr lang="en-US" dirty="0" smtClean="0"/>
              <a:t>individuals change behavior in response to government provision</a:t>
            </a:r>
          </a:p>
          <a:p>
            <a:r>
              <a:rPr lang="en-US" dirty="0" smtClean="0"/>
              <a:t>Measuring costs and benefits</a:t>
            </a:r>
          </a:p>
          <a:p>
            <a:r>
              <a:rPr lang="en-US" dirty="0" smtClean="0"/>
              <a:t>Determining the public preference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Efficiency and Welfare Analysis</a:t>
            </a:r>
            <a:endParaRPr lang="en-US" b="1" dirty="0"/>
          </a:p>
        </p:txBody>
      </p:sp>
      <p:sp>
        <p:nvSpPr>
          <p:cNvPr id="3" name="Content Placeholder 2"/>
          <p:cNvSpPr>
            <a:spLocks noGrp="1"/>
          </p:cNvSpPr>
          <p:nvPr>
            <p:ph idx="1"/>
          </p:nvPr>
        </p:nvSpPr>
        <p:spPr/>
        <p:txBody>
          <a:bodyPr/>
          <a:lstStyle/>
          <a:p>
            <a:r>
              <a:rPr lang="en-US" dirty="0" smtClean="0"/>
              <a:t>An outcome is efficient or socially optimal if total gains from trade are maximized</a:t>
            </a:r>
          </a:p>
          <a:p>
            <a:r>
              <a:rPr lang="en-US" dirty="0" smtClean="0"/>
              <a:t>Efficient outcomes (quantities) are characterized as the quantity such that the </a:t>
            </a:r>
            <a:r>
              <a:rPr lang="en-US" b="1" dirty="0" smtClean="0"/>
              <a:t>Marginal Social Benefit </a:t>
            </a:r>
            <a:r>
              <a:rPr lang="en-US" dirty="0" smtClean="0"/>
              <a:t>(MSB) equals </a:t>
            </a:r>
            <a:r>
              <a:rPr lang="en-US" b="1" dirty="0" smtClean="0"/>
              <a:t>Marginal Social Cost </a:t>
            </a:r>
            <a:r>
              <a:rPr lang="en-US" dirty="0" smtClean="0"/>
              <a:t>(MSC)</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t>Public Goods</a:t>
            </a:r>
            <a:endParaRPr lang="en-US" sz="8800"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Taxation</a:t>
            </a:r>
            <a:endParaRPr lang="en-US" dirty="0"/>
          </a:p>
        </p:txBody>
      </p:sp>
      <p:sp>
        <p:nvSpPr>
          <p:cNvPr id="3" name="Content Placeholder 2"/>
          <p:cNvSpPr>
            <a:spLocks noGrp="1"/>
          </p:cNvSpPr>
          <p:nvPr>
            <p:ph idx="1"/>
          </p:nvPr>
        </p:nvSpPr>
        <p:spPr/>
        <p:txBody>
          <a:bodyPr/>
          <a:lstStyle/>
          <a:p>
            <a:r>
              <a:rPr lang="en-US" dirty="0" smtClean="0"/>
              <a:t>Wealth is a stock</a:t>
            </a:r>
          </a:p>
          <a:p>
            <a:r>
              <a:rPr lang="en-US" dirty="0" smtClean="0"/>
              <a:t>Direct times- individual income, corporate income taxes on wealth</a:t>
            </a:r>
          </a:p>
          <a:p>
            <a:r>
              <a:rPr lang="en-US" dirty="0" smtClean="0"/>
              <a:t>Taxes on consumption are indirect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t>Factors in Taxation</a:t>
            </a:r>
            <a:endParaRPr lang="en-US" sz="8000"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t>Tax Policy</a:t>
            </a:r>
            <a:endParaRPr lang="en-US" sz="8800"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Fairness</a:t>
            </a:r>
            <a:endParaRPr lang="en-US" dirty="0"/>
          </a:p>
        </p:txBody>
      </p:sp>
      <p:sp>
        <p:nvSpPr>
          <p:cNvPr id="3" name="Content Placeholder 2"/>
          <p:cNvSpPr>
            <a:spLocks noGrp="1"/>
          </p:cNvSpPr>
          <p:nvPr>
            <p:ph idx="1"/>
          </p:nvPr>
        </p:nvSpPr>
        <p:spPr/>
        <p:txBody>
          <a:bodyPr/>
          <a:lstStyle/>
          <a:p>
            <a:r>
              <a:rPr lang="en-US" dirty="0" smtClean="0"/>
              <a:t>Marginal Tax rate- additional tax rate on a dollar of income</a:t>
            </a:r>
          </a:p>
          <a:p>
            <a:r>
              <a:rPr lang="en-US" dirty="0" smtClean="0"/>
              <a:t>Average tax rate- equal to total tax paid as a fraction of total income</a:t>
            </a:r>
          </a:p>
          <a:p>
            <a:r>
              <a:rPr lang="en-US" dirty="0" smtClean="0"/>
              <a:t>Statutory Tax Rate- tax rates specified in tax schedule</a:t>
            </a:r>
          </a:p>
          <a:p>
            <a:r>
              <a:rPr lang="en-US" dirty="0" smtClean="0"/>
              <a:t>Effective Tax Rate- tax rates people actually pay</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800" b="1" dirty="0" smtClean="0"/>
              <a:t>Tax Definitions</a:t>
            </a:r>
            <a:endParaRPr lang="en-US" sz="8800" b="1" dirty="0"/>
          </a:p>
        </p:txBody>
      </p:sp>
      <p:graphicFrame>
        <p:nvGraphicFramePr>
          <p:cNvPr id="8" name="Content Placeholder 7"/>
          <p:cNvGraphicFramePr>
            <a:graphicFrameLocks noGrp="1"/>
          </p:cNvGraphicFramePr>
          <p:nvPr>
            <p:ph idx="1"/>
          </p:nvPr>
        </p:nvGraphicFramePr>
        <p:xfrm>
          <a:off x="457200" y="1600200"/>
          <a:ext cx="8229600" cy="4312920"/>
        </p:xfrm>
        <a:graphic>
          <a:graphicData uri="http://schemas.openxmlformats.org/drawingml/2006/table">
            <a:tbl>
              <a:tblPr firstRow="1" bandRow="1">
                <a:tableStyleId>{5C22544A-7EE6-4342-B048-85BDC9FD1C3A}</a:tableStyleId>
              </a:tblPr>
              <a:tblGrid>
                <a:gridCol w="2743200"/>
                <a:gridCol w="5486400"/>
              </a:tblGrid>
              <a:tr h="370840">
                <a:tc>
                  <a:txBody>
                    <a:bodyPr/>
                    <a:lstStyle/>
                    <a:p>
                      <a:pPr algn="ctr"/>
                      <a:r>
                        <a:rPr lang="en-US" b="1" dirty="0" smtClean="0"/>
                        <a:t>Term</a:t>
                      </a:r>
                      <a:endParaRPr lang="en-US" b="1" dirty="0"/>
                    </a:p>
                  </a:txBody>
                  <a:tcPr/>
                </a:tc>
                <a:tc>
                  <a:txBody>
                    <a:bodyPr/>
                    <a:lstStyle/>
                    <a:p>
                      <a:pPr algn="ctr"/>
                      <a:r>
                        <a:rPr lang="en-US" dirty="0" smtClean="0"/>
                        <a:t>Definition</a:t>
                      </a:r>
                      <a:endParaRPr lang="en-US" dirty="0"/>
                    </a:p>
                  </a:txBody>
                  <a:tcPr/>
                </a:tc>
              </a:tr>
              <a:tr h="370840">
                <a:tc>
                  <a:txBody>
                    <a:bodyPr/>
                    <a:lstStyle/>
                    <a:p>
                      <a:pPr algn="ctr"/>
                      <a:r>
                        <a:rPr lang="en-US" b="1" dirty="0" smtClean="0"/>
                        <a:t>Tax Incidence</a:t>
                      </a:r>
                      <a:endParaRPr lang="en-US" b="1" dirty="0"/>
                    </a:p>
                  </a:txBody>
                  <a:tcPr/>
                </a:tc>
                <a:tc>
                  <a:txBody>
                    <a:bodyPr/>
                    <a:lstStyle/>
                    <a:p>
                      <a:r>
                        <a:rPr lang="en-US" dirty="0" smtClean="0"/>
                        <a:t>Who bears the burden of the tax</a:t>
                      </a:r>
                      <a:endParaRPr lang="en-US" dirty="0"/>
                    </a:p>
                  </a:txBody>
                  <a:tcPr/>
                </a:tc>
              </a:tr>
              <a:tr h="370840">
                <a:tc>
                  <a:txBody>
                    <a:bodyPr/>
                    <a:lstStyle/>
                    <a:p>
                      <a:pPr algn="ctr"/>
                      <a:r>
                        <a:rPr lang="en-US" b="1" dirty="0" smtClean="0"/>
                        <a:t>Ability to pay Principle</a:t>
                      </a:r>
                      <a:endParaRPr lang="en-US" b="1" dirty="0"/>
                    </a:p>
                  </a:txBody>
                  <a:tcPr/>
                </a:tc>
                <a:tc>
                  <a:txBody>
                    <a:bodyPr/>
                    <a:lstStyle/>
                    <a:p>
                      <a:r>
                        <a:rPr lang="en-US" dirty="0" smtClean="0"/>
                        <a:t>Taxes should be levied based on the person’s ability to shoulder the burden</a:t>
                      </a:r>
                      <a:endParaRPr lang="en-US" dirty="0"/>
                    </a:p>
                  </a:txBody>
                  <a:tcPr/>
                </a:tc>
              </a:tr>
              <a:tr h="370840">
                <a:tc>
                  <a:txBody>
                    <a:bodyPr/>
                    <a:lstStyle/>
                    <a:p>
                      <a:pPr algn="ctr"/>
                      <a:r>
                        <a:rPr lang="en-US" b="1" dirty="0" smtClean="0"/>
                        <a:t>Vertical Equity</a:t>
                      </a:r>
                      <a:endParaRPr lang="en-US" b="1" dirty="0"/>
                    </a:p>
                  </a:txBody>
                  <a:tcPr/>
                </a:tc>
                <a:tc>
                  <a:txBody>
                    <a:bodyPr/>
                    <a:lstStyle/>
                    <a:p>
                      <a:r>
                        <a:rPr lang="en-US" dirty="0" smtClean="0"/>
                        <a:t>Taxpayers with the greater ability to pay taxes should pay larger amounts</a:t>
                      </a:r>
                      <a:endParaRPr lang="en-US" dirty="0"/>
                    </a:p>
                  </a:txBody>
                  <a:tcPr/>
                </a:tc>
              </a:tr>
              <a:tr h="370840">
                <a:tc>
                  <a:txBody>
                    <a:bodyPr/>
                    <a:lstStyle/>
                    <a:p>
                      <a:pPr algn="ctr"/>
                      <a:r>
                        <a:rPr lang="en-US" b="1" dirty="0" smtClean="0"/>
                        <a:t>Horizontal Equity</a:t>
                      </a:r>
                      <a:endParaRPr lang="en-US" b="1" dirty="0"/>
                    </a:p>
                  </a:txBody>
                  <a:tcPr/>
                </a:tc>
                <a:tc>
                  <a:txBody>
                    <a:bodyPr/>
                    <a:lstStyle/>
                    <a:p>
                      <a:r>
                        <a:rPr lang="en-US" dirty="0" smtClean="0"/>
                        <a:t>Taxpayers with similar abilities should pay the same amount</a:t>
                      </a:r>
                      <a:endParaRPr lang="en-US" dirty="0"/>
                    </a:p>
                  </a:txBody>
                  <a:tcPr/>
                </a:tc>
              </a:tr>
              <a:tr h="370840">
                <a:tc>
                  <a:txBody>
                    <a:bodyPr/>
                    <a:lstStyle/>
                    <a:p>
                      <a:pPr algn="ctr"/>
                      <a:r>
                        <a:rPr lang="en-US" b="1" dirty="0" smtClean="0"/>
                        <a:t>Proportional Tax</a:t>
                      </a:r>
                      <a:endParaRPr lang="en-US" b="1" dirty="0"/>
                    </a:p>
                  </a:txBody>
                  <a:tcPr/>
                </a:tc>
                <a:tc>
                  <a:txBody>
                    <a:bodyPr/>
                    <a:lstStyle/>
                    <a:p>
                      <a:r>
                        <a:rPr lang="en-US" dirty="0" smtClean="0"/>
                        <a:t>A tax for which all pay the same percentage</a:t>
                      </a:r>
                      <a:endParaRPr lang="en-US" dirty="0"/>
                    </a:p>
                  </a:txBody>
                  <a:tcPr/>
                </a:tc>
              </a:tr>
              <a:tr h="370840">
                <a:tc>
                  <a:txBody>
                    <a:bodyPr/>
                    <a:lstStyle/>
                    <a:p>
                      <a:pPr algn="ctr"/>
                      <a:r>
                        <a:rPr lang="en-US" b="1" dirty="0" smtClean="0"/>
                        <a:t>Regressive Tax</a:t>
                      </a:r>
                      <a:endParaRPr lang="en-US" b="1" dirty="0"/>
                    </a:p>
                  </a:txBody>
                  <a:tcPr/>
                </a:tc>
                <a:tc>
                  <a:txBody>
                    <a:bodyPr/>
                    <a:lstStyle/>
                    <a:p>
                      <a:r>
                        <a:rPr lang="en-US" dirty="0" smtClean="0"/>
                        <a:t>High income taxpayers pay a lower fraction than low income taxpayers</a:t>
                      </a:r>
                      <a:endParaRPr lang="en-US" dirty="0"/>
                    </a:p>
                  </a:txBody>
                  <a:tcPr/>
                </a:tc>
              </a:tr>
              <a:tr h="370840">
                <a:tc>
                  <a:txBody>
                    <a:bodyPr/>
                    <a:lstStyle/>
                    <a:p>
                      <a:pPr algn="ctr"/>
                      <a:r>
                        <a:rPr lang="en-US" b="1" dirty="0" smtClean="0"/>
                        <a:t>Progressive Tax</a:t>
                      </a:r>
                      <a:endParaRPr lang="en-US" b="1" dirty="0"/>
                    </a:p>
                  </a:txBody>
                  <a:tcPr/>
                </a:tc>
                <a:tc>
                  <a:txBody>
                    <a:bodyPr/>
                    <a:lstStyle/>
                    <a:p>
                      <a:r>
                        <a:rPr lang="en-US" dirty="0" smtClean="0"/>
                        <a:t>High income taxpayers pay a  larger percentage  of their</a:t>
                      </a:r>
                      <a:r>
                        <a:rPr lang="en-US" baseline="0" dirty="0" smtClean="0"/>
                        <a:t> income than do low income taxpayers</a:t>
                      </a:r>
                      <a:endParaRPr lang="en-US" dirty="0"/>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 Equity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Vertical Equity- people with more income pay more taxes</a:t>
            </a:r>
          </a:p>
          <a:p>
            <a:pPr lvl="1"/>
            <a:r>
              <a:rPr lang="en-US" dirty="0" smtClean="0"/>
              <a:t>Progressive- average tax rates increases with income</a:t>
            </a:r>
          </a:p>
          <a:p>
            <a:pPr lvl="1"/>
            <a:r>
              <a:rPr lang="en-US" dirty="0" smtClean="0"/>
              <a:t>Proportional or Neutral- average effective tax rates are constant</a:t>
            </a:r>
          </a:p>
          <a:p>
            <a:pPr lvl="1"/>
            <a:r>
              <a:rPr lang="en-US" dirty="0" smtClean="0"/>
              <a:t>Regressive- average effective tax rates decrease with income</a:t>
            </a:r>
          </a:p>
          <a:p>
            <a:r>
              <a:rPr lang="en-US" dirty="0" smtClean="0"/>
              <a:t>Horizontal Equity- similar individuals pay similar taxes, regardless of the economic choices that they make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Tax Incidence</a:t>
            </a:r>
            <a:endParaRPr lang="en-US"/>
          </a:p>
        </p:txBody>
      </p:sp>
      <p:sp>
        <p:nvSpPr>
          <p:cNvPr id="3" name="Content Placeholder 2"/>
          <p:cNvSpPr>
            <a:spLocks noGrp="1"/>
          </p:cNvSpPr>
          <p:nvPr>
            <p:ph idx="1"/>
          </p:nvPr>
        </p:nvSpPr>
        <p:spPr/>
        <p:txBody>
          <a:bodyPr>
            <a:normAutofit fontScale="92500" lnSpcReduction="20000"/>
          </a:bodyPr>
          <a:lstStyle/>
          <a:p>
            <a:r>
              <a:rPr lang="en-US" dirty="0" smtClean="0"/>
              <a:t>In economics, </a:t>
            </a:r>
            <a:r>
              <a:rPr lang="en-US" b="1" dirty="0" smtClean="0"/>
              <a:t>tax incidence</a:t>
            </a:r>
            <a:r>
              <a:rPr lang="en-US" dirty="0" smtClean="0"/>
              <a:t> is the analysis of the effect of a particular tax on the distribution of economic welfare. Tax incidence is said to "fall" upon the group that, at the end of the day, bears the burden of the tax. The key concept is that the tax incidence or tax burden does not depend on where the revenue is collected, but on the </a:t>
            </a:r>
            <a:r>
              <a:rPr lang="en-US" b="1" dirty="0" smtClean="0"/>
              <a:t>price elasticity of demand</a:t>
            </a:r>
            <a:r>
              <a:rPr lang="en-US" dirty="0" smtClean="0"/>
              <a:t> and </a:t>
            </a:r>
            <a:r>
              <a:rPr lang="en-US" b="1" dirty="0" smtClean="0"/>
              <a:t>price elasticity of supply.</a:t>
            </a:r>
            <a:r>
              <a:rPr lang="en-US" dirty="0" smtClean="0"/>
              <a:t> For example, a tax on apple farmers might actually be paid by owners of agricultural land or consumers of apples.</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Optimal Taxation: Ramsey Rule 1</a:t>
            </a:r>
            <a:endParaRPr lang="en-US" b="1" dirty="0"/>
          </a:p>
        </p:txBody>
      </p:sp>
      <p:sp>
        <p:nvSpPr>
          <p:cNvPr id="3" name="Content Placeholder 2"/>
          <p:cNvSpPr>
            <a:spLocks noGrp="1"/>
          </p:cNvSpPr>
          <p:nvPr>
            <p:ph idx="1"/>
          </p:nvPr>
        </p:nvSpPr>
        <p:spPr/>
        <p:txBody>
          <a:bodyPr/>
          <a:lstStyle/>
          <a:p>
            <a:r>
              <a:rPr lang="en-US" dirty="0" smtClean="0"/>
              <a:t>Taxation and efficiency In general, deadweight loss (DWL) is approximately = ½ tax per unit x  change in Q</a:t>
            </a:r>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smtClean="0"/>
              <a:t>Deadweight Loss</a:t>
            </a:r>
            <a:endParaRPr lang="en-US" sz="8000" b="1" dirty="0"/>
          </a:p>
        </p:txBody>
      </p:sp>
      <p:pic>
        <p:nvPicPr>
          <p:cNvPr id="4" name="Content Placeholder 3" descr="deadweight loss.gif"/>
          <p:cNvPicPr>
            <a:picLocks noGrp="1" noChangeAspect="1"/>
          </p:cNvPicPr>
          <p:nvPr>
            <p:ph idx="1"/>
          </p:nvPr>
        </p:nvPicPr>
        <p:blipFill>
          <a:blip r:embed="rId2" cstate="print"/>
          <a:stretch>
            <a:fillRect/>
          </a:stretch>
        </p:blipFill>
        <p:spPr>
          <a:xfrm>
            <a:off x="1627094" y="1788459"/>
            <a:ext cx="6118412" cy="406101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First Welfare Theorem</a:t>
            </a:r>
            <a:endParaRPr lang="en-US" b="1" dirty="0"/>
          </a:p>
        </p:txBody>
      </p:sp>
      <p:sp>
        <p:nvSpPr>
          <p:cNvPr id="3" name="Content Placeholder 2"/>
          <p:cNvSpPr>
            <a:spLocks noGrp="1"/>
          </p:cNvSpPr>
          <p:nvPr>
            <p:ph idx="1"/>
          </p:nvPr>
        </p:nvSpPr>
        <p:spPr/>
        <p:txBody>
          <a:bodyPr>
            <a:normAutofit fontScale="92500"/>
          </a:bodyPr>
          <a:lstStyle/>
          <a:p>
            <a:r>
              <a:rPr lang="en-US" dirty="0" smtClean="0"/>
              <a:t>Perfectly competitive markets (PCM) are efficient</a:t>
            </a:r>
            <a:r>
              <a:rPr lang="en-US" dirty="0" smtClean="0"/>
              <a:t>.</a:t>
            </a:r>
          </a:p>
          <a:p>
            <a:r>
              <a:rPr lang="en-US" dirty="0" smtClean="0"/>
              <a:t>Perfectly Competitive markets are:</a:t>
            </a:r>
          </a:p>
          <a:p>
            <a:pPr lvl="1"/>
            <a:r>
              <a:rPr lang="en-US" dirty="0" smtClean="0"/>
              <a:t>Many firms</a:t>
            </a:r>
          </a:p>
          <a:p>
            <a:pPr lvl="1"/>
            <a:r>
              <a:rPr lang="en-US" dirty="0" smtClean="0"/>
              <a:t>Homogeneous goods</a:t>
            </a:r>
            <a:endParaRPr lang="en-US" dirty="0" smtClean="0"/>
          </a:p>
          <a:p>
            <a:pPr lvl="1"/>
            <a:r>
              <a:rPr lang="en-US" dirty="0" smtClean="0"/>
              <a:t>Ease of entry and exit</a:t>
            </a:r>
          </a:p>
          <a:p>
            <a:pPr lvl="1"/>
            <a:r>
              <a:rPr lang="en-US" dirty="0" smtClean="0"/>
              <a:t>Perfect information</a:t>
            </a:r>
          </a:p>
          <a:p>
            <a:pPr lvl="1"/>
            <a:r>
              <a:rPr lang="en-US" dirty="0" smtClean="0"/>
              <a:t>No externalities</a:t>
            </a:r>
            <a:endParaRPr lang="en-US" dirty="0" smtClean="0"/>
          </a:p>
          <a:p>
            <a:r>
              <a:rPr lang="en-US" dirty="0" smtClean="0"/>
              <a:t>In other words, the equilibrium quantity is the </a:t>
            </a:r>
            <a:r>
              <a:rPr lang="en-US" b="1" dirty="0" smtClean="0"/>
              <a:t>Socially Optimal </a:t>
            </a:r>
            <a:r>
              <a:rPr lang="en-US" dirty="0" smtClean="0"/>
              <a:t>quantity</a:t>
            </a: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Income Tax</a:t>
            </a:r>
            <a:endParaRPr lang="en-US" dirty="0"/>
          </a:p>
        </p:txBody>
      </p:sp>
      <p:sp>
        <p:nvSpPr>
          <p:cNvPr id="3" name="Content Placeholder 2"/>
          <p:cNvSpPr>
            <a:spLocks noGrp="1"/>
          </p:cNvSpPr>
          <p:nvPr>
            <p:ph idx="1"/>
          </p:nvPr>
        </p:nvSpPr>
        <p:spPr/>
        <p:txBody>
          <a:bodyPr>
            <a:normAutofit lnSpcReduction="10000"/>
          </a:bodyPr>
          <a:lstStyle/>
          <a:p>
            <a:r>
              <a:rPr lang="en-US" dirty="0" smtClean="0"/>
              <a:t>How do we choose tax rates for people with different income levels to raise a fixed amount of revenue when keeping DWL as low as possible?</a:t>
            </a:r>
          </a:p>
          <a:p>
            <a:r>
              <a:rPr lang="en-US" dirty="0" smtClean="0"/>
              <a:t>Increase the tax rate</a:t>
            </a:r>
          </a:p>
          <a:p>
            <a:pPr lvl="1"/>
            <a:r>
              <a:rPr lang="en-US" dirty="0" smtClean="0"/>
              <a:t>Raise more revenue</a:t>
            </a:r>
          </a:p>
          <a:p>
            <a:pPr lvl="1"/>
            <a:r>
              <a:rPr lang="en-US" dirty="0" smtClean="0"/>
              <a:t>People work less to avoid tax, tax base shrinks</a:t>
            </a:r>
          </a:p>
          <a:p>
            <a:pPr lvl="1"/>
            <a:r>
              <a:rPr lang="en-US" dirty="0" smtClean="0"/>
              <a:t>The </a:t>
            </a:r>
            <a:r>
              <a:rPr lang="en-US" dirty="0" err="1" smtClean="0"/>
              <a:t>Laffer</a:t>
            </a:r>
            <a:r>
              <a:rPr lang="en-US" dirty="0" smtClean="0"/>
              <a:t> Curve shows that increasing the tax rate will increase revenues for only a limited time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8000" b="1" dirty="0" err="1" smtClean="0"/>
              <a:t>Laffer</a:t>
            </a:r>
            <a:r>
              <a:rPr lang="en-US" sz="8000" b="1" dirty="0" smtClean="0"/>
              <a:t> Curve</a:t>
            </a:r>
            <a:endParaRPr lang="en-US" sz="8000" b="1" dirty="0"/>
          </a:p>
        </p:txBody>
      </p:sp>
      <p:pic>
        <p:nvPicPr>
          <p:cNvPr id="4" name="Content Placeholder 3" descr="laffer curve-35-inflation-and-unemployment_9.png"/>
          <p:cNvPicPr>
            <a:picLocks noGrp="1" noChangeAspect="1"/>
          </p:cNvPicPr>
          <p:nvPr>
            <p:ph sz="half" idx="1"/>
          </p:nvPr>
        </p:nvPicPr>
        <p:blipFill>
          <a:blip r:embed="rId2" cstate="print"/>
          <a:stretch>
            <a:fillRect/>
          </a:stretch>
        </p:blipFill>
        <p:spPr>
          <a:xfrm>
            <a:off x="618565" y="1788458"/>
            <a:ext cx="3630705" cy="4101353"/>
          </a:xfrm>
        </p:spPr>
      </p:pic>
      <p:pic>
        <p:nvPicPr>
          <p:cNvPr id="6" name="Content Placeholder 5" descr="laffer, arthur b.jpg"/>
          <p:cNvPicPr>
            <a:picLocks noGrp="1" noChangeAspect="1"/>
          </p:cNvPicPr>
          <p:nvPr>
            <p:ph sz="half" idx="2"/>
          </p:nvPr>
        </p:nvPicPr>
        <p:blipFill>
          <a:blip r:embed="rId3" cstate="print"/>
          <a:stretch>
            <a:fillRect/>
          </a:stretch>
        </p:blipFill>
        <p:spPr>
          <a:xfrm>
            <a:off x="4867835" y="2030506"/>
            <a:ext cx="3630706" cy="329452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Second Welfare Theorem</a:t>
            </a:r>
            <a:endParaRPr lang="en-US" b="1" dirty="0"/>
          </a:p>
        </p:txBody>
      </p:sp>
      <p:sp>
        <p:nvSpPr>
          <p:cNvPr id="3" name="Content Placeholder 2"/>
          <p:cNvSpPr>
            <a:spLocks noGrp="1"/>
          </p:cNvSpPr>
          <p:nvPr>
            <p:ph idx="1"/>
          </p:nvPr>
        </p:nvSpPr>
        <p:spPr/>
        <p:txBody>
          <a:bodyPr/>
          <a:lstStyle/>
          <a:p>
            <a:r>
              <a:rPr lang="en-US" dirty="0" smtClean="0"/>
              <a:t>Any socially optimal allocation of resources can be achieved by a perfectly competitive market, assuming that endowments can be redistributed</a:t>
            </a:r>
          </a:p>
          <a:p>
            <a:r>
              <a:rPr lang="en-US" smtClean="0"/>
              <a:t>Social Optimum= MPB=MSB=MSC</a:t>
            </a:r>
            <a:r>
              <a:rPr lang="en-US" dirty="0" smtClean="0"/>
              <a:t>= MEC+ MPC</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Overview</a:t>
            </a:r>
            <a:endParaRPr lang="en-US"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effectLst>
                  <a:outerShdw blurRad="38100" dist="38100" dir="2700000" algn="tl">
                    <a:srgbClr val="000000">
                      <a:alpha val="43137"/>
                    </a:srgbClr>
                  </a:outerShdw>
                </a:effectLst>
              </a:rPr>
              <a:t>Asymmetrical Information</a:t>
            </a:r>
            <a:r>
              <a:rPr lang="en-US" dirty="0" smtClean="0">
                <a:effectLst>
                  <a:outerShdw blurRad="38100" dist="38100" dir="2700000" algn="tl">
                    <a:srgbClr val="000000">
                      <a:alpha val="43137"/>
                    </a:srgbClr>
                  </a:outerShdw>
                </a:effectLst>
              </a:rPr>
              <a:t/>
            </a:r>
            <a:br>
              <a:rPr lang="en-US" dirty="0" smtClean="0">
                <a:effectLst>
                  <a:outerShdw blurRad="38100" dist="38100" dir="2700000" algn="tl">
                    <a:srgbClr val="000000">
                      <a:alpha val="43137"/>
                    </a:srgbClr>
                  </a:outerShdw>
                </a:effectLst>
              </a:rPr>
            </a:br>
            <a:r>
              <a:rPr lang="en-US" dirty="0" smtClean="0"/>
              <a:t>(Imperfect Information)</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Asymmetrical Information</a:t>
            </a:r>
            <a:endParaRPr lang="en-US" b="1" dirty="0"/>
          </a:p>
        </p:txBody>
      </p:sp>
      <p:sp>
        <p:nvSpPr>
          <p:cNvPr id="3" name="Content Placeholder 2"/>
          <p:cNvSpPr>
            <a:spLocks noGrp="1"/>
          </p:cNvSpPr>
          <p:nvPr>
            <p:ph idx="1"/>
          </p:nvPr>
        </p:nvSpPr>
        <p:spPr/>
        <p:txBody>
          <a:bodyPr/>
          <a:lstStyle/>
          <a:p>
            <a:r>
              <a:rPr lang="en-US" dirty="0" smtClean="0"/>
              <a:t>There are two </a:t>
            </a:r>
            <a:r>
              <a:rPr lang="en-US" dirty="0" smtClean="0"/>
              <a:t>types of </a:t>
            </a:r>
            <a:r>
              <a:rPr lang="en-US" b="1" dirty="0" smtClean="0"/>
              <a:t>asymmetrical </a:t>
            </a:r>
            <a:r>
              <a:rPr lang="en-US" b="1" dirty="0" smtClean="0"/>
              <a:t>Information: </a:t>
            </a:r>
          </a:p>
          <a:p>
            <a:r>
              <a:rPr lang="en-US" b="1" dirty="0" smtClean="0"/>
              <a:t>Adverse Selection- </a:t>
            </a:r>
            <a:r>
              <a:rPr lang="en-US" dirty="0" smtClean="0"/>
              <a:t>when business is entered into without carefully selecting Partners/ customers</a:t>
            </a:r>
          </a:p>
          <a:p>
            <a:r>
              <a:rPr lang="en-US" b="1" dirty="0" smtClean="0"/>
              <a:t>Moral Hazard- </a:t>
            </a:r>
            <a:r>
              <a:rPr lang="en-US" dirty="0" smtClean="0"/>
              <a:t>bailing someone out will result in continued bad behavior</a:t>
            </a:r>
            <a:endParaRPr lang="en-US" dirty="0"/>
          </a:p>
        </p:txBody>
      </p:sp>
    </p:spTree>
  </p:cSld>
  <p:clrMapOvr>
    <a:masterClrMapping/>
  </p:clrMapOvr>
</p:sld>
</file>

<file path=ppt/theme/theme1.xml><?xml version="1.0" encoding="utf-8"?>
<a:theme xmlns:a="http://schemas.openxmlformats.org/drawingml/2006/main" name="'Recession Reality and Recovery' for business presentatio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'Recession Reality and Recovery' for business presentations</Template>
  <TotalTime>1350</TotalTime>
  <Words>1603</Words>
  <Application>Microsoft Office PowerPoint</Application>
  <PresentationFormat>On-screen Show (4:3)</PresentationFormat>
  <Paragraphs>214</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'Recession Reality and Recovery' for business presentations</vt:lpstr>
      <vt:lpstr>Market Failure and  Government Intervention</vt:lpstr>
      <vt:lpstr>Types of market Failure</vt:lpstr>
      <vt:lpstr>Overview</vt:lpstr>
      <vt:lpstr>Efficiency and Welfare Analysis</vt:lpstr>
      <vt:lpstr>First Welfare Theorem</vt:lpstr>
      <vt:lpstr>The Second Welfare Theorem</vt:lpstr>
      <vt:lpstr>Overview</vt:lpstr>
      <vt:lpstr>Asymmetrical Information (Imperfect Information)</vt:lpstr>
      <vt:lpstr>Asymmetrical Information</vt:lpstr>
      <vt:lpstr>Adverse Selection</vt:lpstr>
      <vt:lpstr>Moral Hazard</vt:lpstr>
      <vt:lpstr>Government Provision of Insurance</vt:lpstr>
      <vt:lpstr>Two Primary Costs of Social Insurance</vt:lpstr>
      <vt:lpstr>Crowding out</vt:lpstr>
      <vt:lpstr>Overview</vt:lpstr>
      <vt:lpstr>Government Intervention is Sometimes Necessary</vt:lpstr>
      <vt:lpstr>Externalities (Spillovers, third party effects)</vt:lpstr>
      <vt:lpstr>Externalities</vt:lpstr>
      <vt:lpstr>Externalities</vt:lpstr>
      <vt:lpstr>Positive Externalities</vt:lpstr>
      <vt:lpstr>Positive Externality</vt:lpstr>
      <vt:lpstr>Negative Externalities</vt:lpstr>
      <vt:lpstr>Negative Externality</vt:lpstr>
      <vt:lpstr>Externalities</vt:lpstr>
      <vt:lpstr>Solutions for Externalities</vt:lpstr>
      <vt:lpstr>Externalities: Solutions</vt:lpstr>
      <vt:lpstr>Externalities: Solutions</vt:lpstr>
      <vt:lpstr>Externalities: Solutions</vt:lpstr>
      <vt:lpstr>Externalities: Solutions</vt:lpstr>
      <vt:lpstr>Externalities: Solutions</vt:lpstr>
      <vt:lpstr>Externalities: Solutions</vt:lpstr>
      <vt:lpstr>Externalities: Solutions</vt:lpstr>
      <vt:lpstr>Externalities: Solutions</vt:lpstr>
      <vt:lpstr>Types of Goods</vt:lpstr>
      <vt:lpstr>Public Goods</vt:lpstr>
      <vt:lpstr>Public Goods</vt:lpstr>
      <vt:lpstr>Public Goods: Private Provision</vt:lpstr>
      <vt:lpstr>Public Goods: Private Provision</vt:lpstr>
      <vt:lpstr>Public Goods: Public Provision</vt:lpstr>
      <vt:lpstr>Public Goods</vt:lpstr>
      <vt:lpstr>Taxation</vt:lpstr>
      <vt:lpstr>Factors in Taxation</vt:lpstr>
      <vt:lpstr>Tax Policy</vt:lpstr>
      <vt:lpstr>Tax Fairness</vt:lpstr>
      <vt:lpstr>Tax Definitions</vt:lpstr>
      <vt:lpstr>Tax Equity</vt:lpstr>
      <vt:lpstr>Tax Incidence</vt:lpstr>
      <vt:lpstr>Optimal Taxation: Ramsey Rule 1</vt:lpstr>
      <vt:lpstr>Deadweight Loss</vt:lpstr>
      <vt:lpstr>Optimal Income Tax</vt:lpstr>
      <vt:lpstr>Laffer Curve</vt:lpstr>
    </vt:vector>
  </TitlesOfParts>
  <Company>SWBTS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Failure</dc:title>
  <dc:subject>PowerPoint 2007 template</dc:subject>
  <dc:creator>cmitchell</dc:creator>
  <cp:keywords>recession, downturn, money, woes, economy, disaster, wall street, loans, stocks, profit, rates</cp:keywords>
  <dc:description>"Recession Reality and Recovery" template for business presentations.  The background, labels and font are formatted to allow you to change the colors using the Design Palette in PowerPoint 2007.</dc:description>
  <cp:lastModifiedBy>cmitchell</cp:lastModifiedBy>
  <cp:revision>54</cp:revision>
  <dcterms:created xsi:type="dcterms:W3CDTF">2010-04-27T15:43:28Z</dcterms:created>
  <dcterms:modified xsi:type="dcterms:W3CDTF">2012-10-05T16:34:35Z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TC300045571033</vt:lpwstr>
  </property>
</Properties>
</file>