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gif" ContentType="image/gif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1"/>
  </p:sldMasterIdLst>
  <p:sldIdLst>
    <p:sldId id="256" r:id="rId2"/>
    <p:sldId id="325" r:id="rId3"/>
    <p:sldId id="272" r:id="rId4"/>
    <p:sldId id="284" r:id="rId5"/>
    <p:sldId id="290" r:id="rId6"/>
    <p:sldId id="293" r:id="rId7"/>
    <p:sldId id="257" r:id="rId8"/>
    <p:sldId id="258" r:id="rId9"/>
    <p:sldId id="260" r:id="rId10"/>
    <p:sldId id="261" r:id="rId11"/>
    <p:sldId id="262" r:id="rId12"/>
    <p:sldId id="306" r:id="rId13"/>
    <p:sldId id="326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318" r:id="rId24"/>
    <p:sldId id="281" r:id="rId25"/>
    <p:sldId id="285" r:id="rId26"/>
    <p:sldId id="291" r:id="rId27"/>
    <p:sldId id="294" r:id="rId28"/>
    <p:sldId id="295" r:id="rId29"/>
    <p:sldId id="273" r:id="rId30"/>
    <p:sldId id="317" r:id="rId31"/>
    <p:sldId id="274" r:id="rId32"/>
    <p:sldId id="286" r:id="rId33"/>
    <p:sldId id="327" r:id="rId34"/>
    <p:sldId id="275" r:id="rId35"/>
    <p:sldId id="280" r:id="rId36"/>
    <p:sldId id="282" r:id="rId37"/>
    <p:sldId id="276" r:id="rId38"/>
    <p:sldId id="277" r:id="rId39"/>
    <p:sldId id="278" r:id="rId40"/>
    <p:sldId id="304" r:id="rId41"/>
    <p:sldId id="307" r:id="rId42"/>
    <p:sldId id="316" r:id="rId43"/>
    <p:sldId id="308" r:id="rId44"/>
    <p:sldId id="309" r:id="rId45"/>
    <p:sldId id="311" r:id="rId46"/>
    <p:sldId id="310" r:id="rId47"/>
    <p:sldId id="305" r:id="rId48"/>
    <p:sldId id="312" r:id="rId49"/>
    <p:sldId id="313" r:id="rId50"/>
    <p:sldId id="314" r:id="rId51"/>
    <p:sldId id="287" r:id="rId52"/>
    <p:sldId id="315" r:id="rId53"/>
    <p:sldId id="288" r:id="rId54"/>
    <p:sldId id="289" r:id="rId55"/>
    <p:sldId id="328" r:id="rId56"/>
    <p:sldId id="320" r:id="rId57"/>
    <p:sldId id="321" r:id="rId58"/>
    <p:sldId id="322" r:id="rId59"/>
    <p:sldId id="299" r:id="rId60"/>
    <p:sldId id="296" r:id="rId61"/>
    <p:sldId id="297" r:id="rId62"/>
    <p:sldId id="298" r:id="rId63"/>
    <p:sldId id="302" r:id="rId64"/>
    <p:sldId id="323" r:id="rId65"/>
    <p:sldId id="324" r:id="rId66"/>
    <p:sldId id="319" r:id="rId67"/>
    <p:sldId id="301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870" autoAdjust="0"/>
  </p:normalViewPr>
  <p:slideViewPr>
    <p:cSldViewPr snapToGrid="0" snapToObjects="1">
      <p:cViewPr varScale="1">
        <p:scale>
          <a:sx n="61" d="100"/>
          <a:sy n="61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189268-3D3F-48EA-A56A-47397A6752F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B294A83-7596-4149-A813-07A0F5B40CDC}">
      <dgm:prSet phldrT="[Text]"/>
      <dgm:spPr/>
      <dgm:t>
        <a:bodyPr/>
        <a:lstStyle/>
        <a:p>
          <a:r>
            <a:rPr lang="en-US" b="1" dirty="0" smtClean="0"/>
            <a:t>Pre-modernity</a:t>
          </a:r>
        </a:p>
        <a:p>
          <a:r>
            <a:rPr lang="en-US" dirty="0" smtClean="0"/>
            <a:t>Semantic Externalism</a:t>
          </a:r>
          <a:endParaRPr lang="en-US" dirty="0"/>
        </a:p>
      </dgm:t>
    </dgm:pt>
    <dgm:pt modelId="{174D60C1-8ECD-4B27-BB6B-1D8A52905F88}" type="parTrans" cxnId="{9FEADD9B-DC3B-4655-945C-52F3F0C8A983}">
      <dgm:prSet/>
      <dgm:spPr/>
      <dgm:t>
        <a:bodyPr/>
        <a:lstStyle/>
        <a:p>
          <a:endParaRPr lang="en-US"/>
        </a:p>
      </dgm:t>
    </dgm:pt>
    <dgm:pt modelId="{F01E1F20-AB70-47C6-BDDE-AAB2A52E2D89}" type="sibTrans" cxnId="{9FEADD9B-DC3B-4655-945C-52F3F0C8A983}">
      <dgm:prSet/>
      <dgm:spPr/>
      <dgm:t>
        <a:bodyPr/>
        <a:lstStyle/>
        <a:p>
          <a:endParaRPr lang="en-US"/>
        </a:p>
      </dgm:t>
    </dgm:pt>
    <dgm:pt modelId="{8B4DDA37-AC88-4FB3-825F-24E2DAC6A4C6}">
      <dgm:prSet phldrT="[Text]"/>
      <dgm:spPr/>
      <dgm:t>
        <a:bodyPr/>
        <a:lstStyle/>
        <a:p>
          <a:r>
            <a:rPr lang="en-US" b="1" dirty="0" smtClean="0"/>
            <a:t>Modernity</a:t>
          </a:r>
        </a:p>
        <a:p>
          <a:r>
            <a:rPr lang="en-US" dirty="0" smtClean="0"/>
            <a:t>Semantic </a:t>
          </a:r>
          <a:r>
            <a:rPr lang="en-US" dirty="0" err="1" smtClean="0"/>
            <a:t>Internalism</a:t>
          </a:r>
          <a:endParaRPr lang="en-US" dirty="0"/>
        </a:p>
      </dgm:t>
    </dgm:pt>
    <dgm:pt modelId="{6EA24B03-48C6-44BA-B05D-24AB44A74698}" type="parTrans" cxnId="{1740D9CE-DD71-41AE-B341-618BE4221DBA}">
      <dgm:prSet/>
      <dgm:spPr/>
      <dgm:t>
        <a:bodyPr/>
        <a:lstStyle/>
        <a:p>
          <a:endParaRPr lang="en-US"/>
        </a:p>
      </dgm:t>
    </dgm:pt>
    <dgm:pt modelId="{8CBAF508-1C51-41DE-97BF-E8CEABAF58BC}" type="sibTrans" cxnId="{1740D9CE-DD71-41AE-B341-618BE4221DBA}">
      <dgm:prSet/>
      <dgm:spPr/>
      <dgm:t>
        <a:bodyPr/>
        <a:lstStyle/>
        <a:p>
          <a:endParaRPr lang="en-US"/>
        </a:p>
      </dgm:t>
    </dgm:pt>
    <dgm:pt modelId="{141D6367-16E5-4121-8DE8-5E6311B5DCDD}">
      <dgm:prSet phldrT="[Text]"/>
      <dgm:spPr/>
      <dgm:t>
        <a:bodyPr/>
        <a:lstStyle/>
        <a:p>
          <a:r>
            <a:rPr lang="en-US" b="1" dirty="0" smtClean="0"/>
            <a:t>Post-modernity</a:t>
          </a:r>
        </a:p>
        <a:p>
          <a:r>
            <a:rPr lang="en-US" dirty="0" smtClean="0"/>
            <a:t>Semantic </a:t>
          </a:r>
          <a:r>
            <a:rPr lang="en-US" dirty="0" err="1" smtClean="0"/>
            <a:t>Internalism</a:t>
          </a:r>
          <a:endParaRPr lang="en-US" dirty="0"/>
        </a:p>
      </dgm:t>
    </dgm:pt>
    <dgm:pt modelId="{5833ED4A-3F75-4DE8-B537-7CF51A63D855}" type="parTrans" cxnId="{7BA480F8-A80C-49DD-835F-05AC00AA0702}">
      <dgm:prSet/>
      <dgm:spPr/>
      <dgm:t>
        <a:bodyPr/>
        <a:lstStyle/>
        <a:p>
          <a:endParaRPr lang="en-US"/>
        </a:p>
      </dgm:t>
    </dgm:pt>
    <dgm:pt modelId="{D50FA0F6-C19D-4BB4-9991-25C1BCEF9B94}" type="sibTrans" cxnId="{7BA480F8-A80C-49DD-835F-05AC00AA0702}">
      <dgm:prSet/>
      <dgm:spPr/>
      <dgm:t>
        <a:bodyPr/>
        <a:lstStyle/>
        <a:p>
          <a:endParaRPr lang="en-US"/>
        </a:p>
      </dgm:t>
    </dgm:pt>
    <dgm:pt modelId="{D632CAF1-0F95-40C9-92D1-48B12DA4E446}" type="pres">
      <dgm:prSet presAssocID="{E0189268-3D3F-48EA-A56A-47397A6752FD}" presName="CompostProcess" presStyleCnt="0">
        <dgm:presLayoutVars>
          <dgm:dir/>
          <dgm:resizeHandles val="exact"/>
        </dgm:presLayoutVars>
      </dgm:prSet>
      <dgm:spPr/>
    </dgm:pt>
    <dgm:pt modelId="{0D01FB53-02BE-4164-8B80-7728D067F8B3}" type="pres">
      <dgm:prSet presAssocID="{E0189268-3D3F-48EA-A56A-47397A6752FD}" presName="arrow" presStyleLbl="bgShp" presStyleIdx="0" presStyleCnt="1"/>
      <dgm:spPr/>
    </dgm:pt>
    <dgm:pt modelId="{99ED53A2-51D6-4D8B-A692-5225D55502A2}" type="pres">
      <dgm:prSet presAssocID="{E0189268-3D3F-48EA-A56A-47397A6752FD}" presName="linearProcess" presStyleCnt="0"/>
      <dgm:spPr/>
    </dgm:pt>
    <dgm:pt modelId="{AE1B9831-D079-4B2D-BB99-5C13F9546741}" type="pres">
      <dgm:prSet presAssocID="{5B294A83-7596-4149-A813-07A0F5B40CDC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96EB1-2E10-492A-8D58-0AF4DABDD1CC}" type="pres">
      <dgm:prSet presAssocID="{F01E1F20-AB70-47C6-BDDE-AAB2A52E2D89}" presName="sibTrans" presStyleCnt="0"/>
      <dgm:spPr/>
    </dgm:pt>
    <dgm:pt modelId="{B272F0E5-45F6-4374-8BA6-2ADBFF26562A}" type="pres">
      <dgm:prSet presAssocID="{8B4DDA37-AC88-4FB3-825F-24E2DAC6A4C6}" presName="textNode" presStyleLbl="node1" presStyleIdx="1" presStyleCnt="3" custLinFactNeighborX="-15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A26313-09E3-4CDE-BF3D-4ED62445CC3E}" type="pres">
      <dgm:prSet presAssocID="{8CBAF508-1C51-41DE-97BF-E8CEABAF58BC}" presName="sibTrans" presStyleCnt="0"/>
      <dgm:spPr/>
    </dgm:pt>
    <dgm:pt modelId="{FC510EAC-67E3-402C-AAE2-34F80894624B}" type="pres">
      <dgm:prSet presAssocID="{141D6367-16E5-4121-8DE8-5E6311B5DC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A480F8-A80C-49DD-835F-05AC00AA0702}" srcId="{E0189268-3D3F-48EA-A56A-47397A6752FD}" destId="{141D6367-16E5-4121-8DE8-5E6311B5DCDD}" srcOrd="2" destOrd="0" parTransId="{5833ED4A-3F75-4DE8-B537-7CF51A63D855}" sibTransId="{D50FA0F6-C19D-4BB4-9991-25C1BCEF9B94}"/>
    <dgm:cxn modelId="{4A82FCAB-77CE-4D32-84EB-6D89496D0323}" type="presOf" srcId="{E0189268-3D3F-48EA-A56A-47397A6752FD}" destId="{D632CAF1-0F95-40C9-92D1-48B12DA4E446}" srcOrd="0" destOrd="0" presId="urn:microsoft.com/office/officeart/2005/8/layout/hProcess9"/>
    <dgm:cxn modelId="{5333B93E-7F9B-4FEC-B407-9FDCF48D8F9E}" type="presOf" srcId="{141D6367-16E5-4121-8DE8-5E6311B5DCDD}" destId="{FC510EAC-67E3-402C-AAE2-34F80894624B}" srcOrd="0" destOrd="0" presId="urn:microsoft.com/office/officeart/2005/8/layout/hProcess9"/>
    <dgm:cxn modelId="{1740D9CE-DD71-41AE-B341-618BE4221DBA}" srcId="{E0189268-3D3F-48EA-A56A-47397A6752FD}" destId="{8B4DDA37-AC88-4FB3-825F-24E2DAC6A4C6}" srcOrd="1" destOrd="0" parTransId="{6EA24B03-48C6-44BA-B05D-24AB44A74698}" sibTransId="{8CBAF508-1C51-41DE-97BF-E8CEABAF58BC}"/>
    <dgm:cxn modelId="{936893FB-48C1-4BF4-AB09-5F4B99C0B215}" type="presOf" srcId="{8B4DDA37-AC88-4FB3-825F-24E2DAC6A4C6}" destId="{B272F0E5-45F6-4374-8BA6-2ADBFF26562A}" srcOrd="0" destOrd="0" presId="urn:microsoft.com/office/officeart/2005/8/layout/hProcess9"/>
    <dgm:cxn modelId="{55E90C5E-3278-42EE-B0F3-15DD8CEDD091}" type="presOf" srcId="{5B294A83-7596-4149-A813-07A0F5B40CDC}" destId="{AE1B9831-D079-4B2D-BB99-5C13F9546741}" srcOrd="0" destOrd="0" presId="urn:microsoft.com/office/officeart/2005/8/layout/hProcess9"/>
    <dgm:cxn modelId="{9FEADD9B-DC3B-4655-945C-52F3F0C8A983}" srcId="{E0189268-3D3F-48EA-A56A-47397A6752FD}" destId="{5B294A83-7596-4149-A813-07A0F5B40CDC}" srcOrd="0" destOrd="0" parTransId="{174D60C1-8ECD-4B27-BB6B-1D8A52905F88}" sibTransId="{F01E1F20-AB70-47C6-BDDE-AAB2A52E2D89}"/>
    <dgm:cxn modelId="{9ED5111D-DEEA-499D-B69C-698F1C2817AC}" type="presParOf" srcId="{D632CAF1-0F95-40C9-92D1-48B12DA4E446}" destId="{0D01FB53-02BE-4164-8B80-7728D067F8B3}" srcOrd="0" destOrd="0" presId="urn:microsoft.com/office/officeart/2005/8/layout/hProcess9"/>
    <dgm:cxn modelId="{AF3C3484-EBA4-492B-9F6E-83045707D7DC}" type="presParOf" srcId="{D632CAF1-0F95-40C9-92D1-48B12DA4E446}" destId="{99ED53A2-51D6-4D8B-A692-5225D55502A2}" srcOrd="1" destOrd="0" presId="urn:microsoft.com/office/officeart/2005/8/layout/hProcess9"/>
    <dgm:cxn modelId="{325FA813-9313-45B2-976B-398D02FB527E}" type="presParOf" srcId="{99ED53A2-51D6-4D8B-A692-5225D55502A2}" destId="{AE1B9831-D079-4B2D-BB99-5C13F9546741}" srcOrd="0" destOrd="0" presId="urn:microsoft.com/office/officeart/2005/8/layout/hProcess9"/>
    <dgm:cxn modelId="{80A34F89-93F0-467F-B945-89F1EA88D0B6}" type="presParOf" srcId="{99ED53A2-51D6-4D8B-A692-5225D55502A2}" destId="{CBC96EB1-2E10-492A-8D58-0AF4DABDD1CC}" srcOrd="1" destOrd="0" presId="urn:microsoft.com/office/officeart/2005/8/layout/hProcess9"/>
    <dgm:cxn modelId="{4CCB0F9D-F6AE-4E7D-BFD2-8DB320B418F1}" type="presParOf" srcId="{99ED53A2-51D6-4D8B-A692-5225D55502A2}" destId="{B272F0E5-45F6-4374-8BA6-2ADBFF26562A}" srcOrd="2" destOrd="0" presId="urn:microsoft.com/office/officeart/2005/8/layout/hProcess9"/>
    <dgm:cxn modelId="{4471967C-5C26-4FE7-9B41-332BFC1B992C}" type="presParOf" srcId="{99ED53A2-51D6-4D8B-A692-5225D55502A2}" destId="{97A26313-09E3-4CDE-BF3D-4ED62445CC3E}" srcOrd="3" destOrd="0" presId="urn:microsoft.com/office/officeart/2005/8/layout/hProcess9"/>
    <dgm:cxn modelId="{532CA7E2-368A-4ECB-9F6E-1C708EC3CE33}" type="presParOf" srcId="{99ED53A2-51D6-4D8B-A692-5225D55502A2}" destId="{FC510EAC-67E3-402C-AAE2-34F80894624B}" srcOrd="4" destOrd="0" presId="urn:microsoft.com/office/officeart/2005/8/layout/hProcess9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6B7EB0-8B55-41BC-8175-F8DD6A1E10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A6D531-E940-409A-8B2E-321D8F43EBA7}">
      <dgm:prSet phldrT="[Text]"/>
      <dgm:spPr/>
      <dgm:t>
        <a:bodyPr/>
        <a:lstStyle/>
        <a:p>
          <a:r>
            <a:rPr lang="en-US" dirty="0" smtClean="0"/>
            <a:t>Philosophy of Mind</a:t>
          </a:r>
          <a:endParaRPr lang="en-US" dirty="0"/>
        </a:p>
      </dgm:t>
    </dgm:pt>
    <dgm:pt modelId="{0653D555-CEBE-437C-B20B-A75C68593810}" type="parTrans" cxnId="{94CF5CB0-8FBF-40B3-8EE8-22B5DC45D286}">
      <dgm:prSet/>
      <dgm:spPr/>
      <dgm:t>
        <a:bodyPr/>
        <a:lstStyle/>
        <a:p>
          <a:endParaRPr lang="en-US"/>
        </a:p>
      </dgm:t>
    </dgm:pt>
    <dgm:pt modelId="{0789CD73-4781-4810-AB0E-8F5B921AC7E4}" type="sibTrans" cxnId="{94CF5CB0-8FBF-40B3-8EE8-22B5DC45D286}">
      <dgm:prSet/>
      <dgm:spPr/>
      <dgm:t>
        <a:bodyPr/>
        <a:lstStyle/>
        <a:p>
          <a:endParaRPr lang="en-US"/>
        </a:p>
      </dgm:t>
    </dgm:pt>
    <dgm:pt modelId="{69C35603-FCFF-40FB-A736-F94D30AF791E}">
      <dgm:prSet phldrT="[Text]"/>
      <dgm:spPr/>
      <dgm:t>
        <a:bodyPr/>
        <a:lstStyle/>
        <a:p>
          <a:r>
            <a:rPr lang="en-US" dirty="0" smtClean="0"/>
            <a:t>Epistemology</a:t>
          </a:r>
          <a:endParaRPr lang="en-US" dirty="0"/>
        </a:p>
      </dgm:t>
    </dgm:pt>
    <dgm:pt modelId="{D654DF9A-A614-4011-8B6A-07EE8296B256}" type="parTrans" cxnId="{A12FAE23-E916-4F72-A215-E127384D0CE9}">
      <dgm:prSet/>
      <dgm:spPr/>
      <dgm:t>
        <a:bodyPr/>
        <a:lstStyle/>
        <a:p>
          <a:endParaRPr lang="en-US"/>
        </a:p>
      </dgm:t>
    </dgm:pt>
    <dgm:pt modelId="{F3A32A39-A632-411D-AF48-59DD19724BC5}" type="sibTrans" cxnId="{A12FAE23-E916-4F72-A215-E127384D0CE9}">
      <dgm:prSet/>
      <dgm:spPr/>
      <dgm:t>
        <a:bodyPr/>
        <a:lstStyle/>
        <a:p>
          <a:endParaRPr lang="en-US"/>
        </a:p>
      </dgm:t>
    </dgm:pt>
    <dgm:pt modelId="{151B671C-C609-4DEF-8221-54B076719E98}">
      <dgm:prSet phldrT="[Text]"/>
      <dgm:spPr/>
      <dgm:t>
        <a:bodyPr/>
        <a:lstStyle/>
        <a:p>
          <a:r>
            <a:rPr lang="en-US" dirty="0" smtClean="0"/>
            <a:t>Action Theory</a:t>
          </a:r>
          <a:endParaRPr lang="en-US" dirty="0"/>
        </a:p>
      </dgm:t>
    </dgm:pt>
    <dgm:pt modelId="{2E5E83B0-7977-4DF1-B5C0-8138BA20E7D9}" type="parTrans" cxnId="{5879E278-14C5-4084-A1BE-2645D911606F}">
      <dgm:prSet/>
      <dgm:spPr/>
      <dgm:t>
        <a:bodyPr/>
        <a:lstStyle/>
        <a:p>
          <a:endParaRPr lang="en-US"/>
        </a:p>
      </dgm:t>
    </dgm:pt>
    <dgm:pt modelId="{D0A1D9A2-9612-4936-9415-1DC34853CECB}" type="sibTrans" cxnId="{5879E278-14C5-4084-A1BE-2645D911606F}">
      <dgm:prSet/>
      <dgm:spPr/>
      <dgm:t>
        <a:bodyPr/>
        <a:lstStyle/>
        <a:p>
          <a:endParaRPr lang="en-US"/>
        </a:p>
      </dgm:t>
    </dgm:pt>
    <dgm:pt modelId="{F7399BFF-7BFF-47D1-B02A-2F96EDE80E81}">
      <dgm:prSet phldrT="[Text]"/>
      <dgm:spPr/>
      <dgm:t>
        <a:bodyPr/>
        <a:lstStyle/>
        <a:p>
          <a:r>
            <a:rPr lang="en-US" dirty="0" smtClean="0"/>
            <a:t>Philosophy of  Language </a:t>
          </a:r>
          <a:endParaRPr lang="en-US" dirty="0"/>
        </a:p>
      </dgm:t>
    </dgm:pt>
    <dgm:pt modelId="{C06CE859-7E6D-492D-A7BB-EDADE5F1802C}" type="parTrans" cxnId="{D0B63598-0A9A-4A1A-A202-FEA60FC5B0C7}">
      <dgm:prSet/>
      <dgm:spPr/>
      <dgm:t>
        <a:bodyPr/>
        <a:lstStyle/>
        <a:p>
          <a:endParaRPr lang="en-US"/>
        </a:p>
      </dgm:t>
    </dgm:pt>
    <dgm:pt modelId="{B52B5B87-91C6-49EC-8B45-7D3B00CF9548}" type="sibTrans" cxnId="{D0B63598-0A9A-4A1A-A202-FEA60FC5B0C7}">
      <dgm:prSet/>
      <dgm:spPr/>
      <dgm:t>
        <a:bodyPr/>
        <a:lstStyle/>
        <a:p>
          <a:endParaRPr lang="en-US"/>
        </a:p>
      </dgm:t>
    </dgm:pt>
    <dgm:pt modelId="{23A657E8-23AF-4377-9B98-2086C7A5CDE9}">
      <dgm:prSet/>
      <dgm:spPr/>
      <dgm:t>
        <a:bodyPr/>
        <a:lstStyle/>
        <a:p>
          <a:r>
            <a:rPr lang="en-US" dirty="0" smtClean="0"/>
            <a:t>Ethics</a:t>
          </a:r>
          <a:endParaRPr lang="en-US" dirty="0"/>
        </a:p>
      </dgm:t>
    </dgm:pt>
    <dgm:pt modelId="{17A93E41-0B77-4431-A530-626DEA942F30}" type="parTrans" cxnId="{283D3AD6-71DB-4B3A-965E-5EFEA03A7114}">
      <dgm:prSet/>
      <dgm:spPr/>
      <dgm:t>
        <a:bodyPr/>
        <a:lstStyle/>
        <a:p>
          <a:endParaRPr lang="en-US"/>
        </a:p>
      </dgm:t>
    </dgm:pt>
    <dgm:pt modelId="{387CD062-DDE3-437A-BFB2-9BA10B9B99A9}" type="sibTrans" cxnId="{283D3AD6-71DB-4B3A-965E-5EFEA03A7114}">
      <dgm:prSet/>
      <dgm:spPr/>
      <dgm:t>
        <a:bodyPr/>
        <a:lstStyle/>
        <a:p>
          <a:endParaRPr lang="en-US"/>
        </a:p>
      </dgm:t>
    </dgm:pt>
    <dgm:pt modelId="{6A90B244-3760-474F-B753-1D96A40E4ED5}" type="pres">
      <dgm:prSet presAssocID="{CA6B7EB0-8B55-41BC-8175-F8DD6A1E10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C176C5-7690-4137-8E66-8F82EB15FE08}" type="pres">
      <dgm:prSet presAssocID="{29A6D531-E940-409A-8B2E-321D8F43EBA7}" presName="hierRoot1" presStyleCnt="0">
        <dgm:presLayoutVars>
          <dgm:hierBranch val="init"/>
        </dgm:presLayoutVars>
      </dgm:prSet>
      <dgm:spPr/>
    </dgm:pt>
    <dgm:pt modelId="{69723B6D-7035-48DF-A705-8053C6C176ED}" type="pres">
      <dgm:prSet presAssocID="{29A6D531-E940-409A-8B2E-321D8F43EBA7}" presName="rootComposite1" presStyleCnt="0"/>
      <dgm:spPr/>
    </dgm:pt>
    <dgm:pt modelId="{2C6A6A24-76A2-4EF3-88DC-A309C1AA1FFA}" type="pres">
      <dgm:prSet presAssocID="{29A6D531-E940-409A-8B2E-321D8F43EBA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296949-F7B9-4186-8EA8-6563979E4C87}" type="pres">
      <dgm:prSet presAssocID="{29A6D531-E940-409A-8B2E-321D8F43EBA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61033DB-FFDF-41B1-B3FC-07B0736A2064}" type="pres">
      <dgm:prSet presAssocID="{29A6D531-E940-409A-8B2E-321D8F43EBA7}" presName="hierChild2" presStyleCnt="0"/>
      <dgm:spPr/>
    </dgm:pt>
    <dgm:pt modelId="{76348338-19CE-4B2A-9F83-7AF0A32B7D78}" type="pres">
      <dgm:prSet presAssocID="{D654DF9A-A614-4011-8B6A-07EE8296B256}" presName="Name37" presStyleLbl="parChTrans1D2" presStyleIdx="0" presStyleCnt="3"/>
      <dgm:spPr/>
      <dgm:t>
        <a:bodyPr/>
        <a:lstStyle/>
        <a:p>
          <a:endParaRPr lang="en-US"/>
        </a:p>
      </dgm:t>
    </dgm:pt>
    <dgm:pt modelId="{F06F99F3-54D9-4248-914B-377E5B25C6C4}" type="pres">
      <dgm:prSet presAssocID="{69C35603-FCFF-40FB-A736-F94D30AF791E}" presName="hierRoot2" presStyleCnt="0">
        <dgm:presLayoutVars>
          <dgm:hierBranch val="init"/>
        </dgm:presLayoutVars>
      </dgm:prSet>
      <dgm:spPr/>
    </dgm:pt>
    <dgm:pt modelId="{B1682E42-65AD-4F93-84B8-C4C9E5AC984E}" type="pres">
      <dgm:prSet presAssocID="{69C35603-FCFF-40FB-A736-F94D30AF791E}" presName="rootComposite" presStyleCnt="0"/>
      <dgm:spPr/>
    </dgm:pt>
    <dgm:pt modelId="{521CF75D-2B49-49AB-9C27-5ABC61188B26}" type="pres">
      <dgm:prSet presAssocID="{69C35603-FCFF-40FB-A736-F94D30AF791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D2A879-DFBD-4246-ABA8-D34BB051C298}" type="pres">
      <dgm:prSet presAssocID="{69C35603-FCFF-40FB-A736-F94D30AF791E}" presName="rootConnector" presStyleLbl="node2" presStyleIdx="0" presStyleCnt="3"/>
      <dgm:spPr/>
      <dgm:t>
        <a:bodyPr/>
        <a:lstStyle/>
        <a:p>
          <a:endParaRPr lang="en-US"/>
        </a:p>
      </dgm:t>
    </dgm:pt>
    <dgm:pt modelId="{5789BC58-4FEF-4688-B1F9-0914DCF22FCC}" type="pres">
      <dgm:prSet presAssocID="{69C35603-FCFF-40FB-A736-F94D30AF791E}" presName="hierChild4" presStyleCnt="0"/>
      <dgm:spPr/>
    </dgm:pt>
    <dgm:pt modelId="{59A512E9-B699-4644-B258-F590559026F6}" type="pres">
      <dgm:prSet presAssocID="{69C35603-FCFF-40FB-A736-F94D30AF791E}" presName="hierChild5" presStyleCnt="0"/>
      <dgm:spPr/>
    </dgm:pt>
    <dgm:pt modelId="{D5E080B6-AC8A-4C72-865D-493512B33C9A}" type="pres">
      <dgm:prSet presAssocID="{2E5E83B0-7977-4DF1-B5C0-8138BA20E7D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BC4EAC52-3D48-4B69-950A-A19130CBB1BA}" type="pres">
      <dgm:prSet presAssocID="{151B671C-C609-4DEF-8221-54B076719E98}" presName="hierRoot2" presStyleCnt="0">
        <dgm:presLayoutVars>
          <dgm:hierBranch val="init"/>
        </dgm:presLayoutVars>
      </dgm:prSet>
      <dgm:spPr/>
    </dgm:pt>
    <dgm:pt modelId="{100D5F5B-90EA-41AC-B475-FA2CCABAF84E}" type="pres">
      <dgm:prSet presAssocID="{151B671C-C609-4DEF-8221-54B076719E98}" presName="rootComposite" presStyleCnt="0"/>
      <dgm:spPr/>
    </dgm:pt>
    <dgm:pt modelId="{77019EF1-792F-4A17-A5CF-EC41BBECDAAE}" type="pres">
      <dgm:prSet presAssocID="{151B671C-C609-4DEF-8221-54B076719E98}" presName="rootText" presStyleLbl="node2" presStyleIdx="1" presStyleCnt="3" custLinFactNeighborX="-1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783CD7-D360-4FE6-A7BA-35CBA955CEE7}" type="pres">
      <dgm:prSet presAssocID="{151B671C-C609-4DEF-8221-54B076719E98}" presName="rootConnector" presStyleLbl="node2" presStyleIdx="1" presStyleCnt="3"/>
      <dgm:spPr/>
      <dgm:t>
        <a:bodyPr/>
        <a:lstStyle/>
        <a:p>
          <a:endParaRPr lang="en-US"/>
        </a:p>
      </dgm:t>
    </dgm:pt>
    <dgm:pt modelId="{8A736922-69AD-4C28-BE1D-462256205474}" type="pres">
      <dgm:prSet presAssocID="{151B671C-C609-4DEF-8221-54B076719E98}" presName="hierChild4" presStyleCnt="0"/>
      <dgm:spPr/>
    </dgm:pt>
    <dgm:pt modelId="{2BE6C67F-98BD-404A-8D27-6672EE6BB78B}" type="pres">
      <dgm:prSet presAssocID="{17A93E41-0B77-4431-A530-626DEA942F30}" presName="Name37" presStyleLbl="parChTrans1D3" presStyleIdx="0" presStyleCnt="1"/>
      <dgm:spPr/>
      <dgm:t>
        <a:bodyPr/>
        <a:lstStyle/>
        <a:p>
          <a:endParaRPr lang="en-US"/>
        </a:p>
      </dgm:t>
    </dgm:pt>
    <dgm:pt modelId="{6086BBC4-8D44-43B4-B718-1486C2C13865}" type="pres">
      <dgm:prSet presAssocID="{23A657E8-23AF-4377-9B98-2086C7A5CDE9}" presName="hierRoot2" presStyleCnt="0">
        <dgm:presLayoutVars>
          <dgm:hierBranch val="init"/>
        </dgm:presLayoutVars>
      </dgm:prSet>
      <dgm:spPr/>
    </dgm:pt>
    <dgm:pt modelId="{D2014F48-D838-4320-AF0D-E37C477E9573}" type="pres">
      <dgm:prSet presAssocID="{23A657E8-23AF-4377-9B98-2086C7A5CDE9}" presName="rootComposite" presStyleCnt="0"/>
      <dgm:spPr/>
    </dgm:pt>
    <dgm:pt modelId="{23631200-51CC-47D6-AFD1-D41C53D24C80}" type="pres">
      <dgm:prSet presAssocID="{23A657E8-23AF-4377-9B98-2086C7A5CDE9}" presName="rootText" presStyleLbl="node3" presStyleIdx="0" presStyleCnt="1" custScaleX="103742" custScaleY="880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061AB0-E5B8-439E-A892-63031E1FA3F4}" type="pres">
      <dgm:prSet presAssocID="{23A657E8-23AF-4377-9B98-2086C7A5CDE9}" presName="rootConnector" presStyleLbl="node3" presStyleIdx="0" presStyleCnt="1"/>
      <dgm:spPr/>
      <dgm:t>
        <a:bodyPr/>
        <a:lstStyle/>
        <a:p>
          <a:endParaRPr lang="en-US"/>
        </a:p>
      </dgm:t>
    </dgm:pt>
    <dgm:pt modelId="{67E19EBE-EAC6-4D36-BA91-729FA94A4317}" type="pres">
      <dgm:prSet presAssocID="{23A657E8-23AF-4377-9B98-2086C7A5CDE9}" presName="hierChild4" presStyleCnt="0"/>
      <dgm:spPr/>
    </dgm:pt>
    <dgm:pt modelId="{4EFE2621-A7BD-4988-91A9-DB0557712479}" type="pres">
      <dgm:prSet presAssocID="{23A657E8-23AF-4377-9B98-2086C7A5CDE9}" presName="hierChild5" presStyleCnt="0"/>
      <dgm:spPr/>
    </dgm:pt>
    <dgm:pt modelId="{520B7601-0FF0-4B9A-9E9E-A938380B536E}" type="pres">
      <dgm:prSet presAssocID="{151B671C-C609-4DEF-8221-54B076719E98}" presName="hierChild5" presStyleCnt="0"/>
      <dgm:spPr/>
    </dgm:pt>
    <dgm:pt modelId="{8D5A90C3-DD58-4578-B207-AE0E1AE45FCA}" type="pres">
      <dgm:prSet presAssocID="{C06CE859-7E6D-492D-A7BB-EDADE5F1802C}" presName="Name37" presStyleLbl="parChTrans1D2" presStyleIdx="2" presStyleCnt="3"/>
      <dgm:spPr/>
      <dgm:t>
        <a:bodyPr/>
        <a:lstStyle/>
        <a:p>
          <a:endParaRPr lang="en-US"/>
        </a:p>
      </dgm:t>
    </dgm:pt>
    <dgm:pt modelId="{8BF6E30F-B5AE-4671-B587-29B63E1E070E}" type="pres">
      <dgm:prSet presAssocID="{F7399BFF-7BFF-47D1-B02A-2F96EDE80E81}" presName="hierRoot2" presStyleCnt="0">
        <dgm:presLayoutVars>
          <dgm:hierBranch val="init"/>
        </dgm:presLayoutVars>
      </dgm:prSet>
      <dgm:spPr/>
    </dgm:pt>
    <dgm:pt modelId="{FC69CE0A-9047-4699-924A-8934E44F8E4D}" type="pres">
      <dgm:prSet presAssocID="{F7399BFF-7BFF-47D1-B02A-2F96EDE80E81}" presName="rootComposite" presStyleCnt="0"/>
      <dgm:spPr/>
    </dgm:pt>
    <dgm:pt modelId="{1D914E30-CDA8-4B3B-A311-CFEACD188871}" type="pres">
      <dgm:prSet presAssocID="{F7399BFF-7BFF-47D1-B02A-2F96EDE80E8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B8F679-BA07-4D54-9F07-DB53979E37E1}" type="pres">
      <dgm:prSet presAssocID="{F7399BFF-7BFF-47D1-B02A-2F96EDE80E81}" presName="rootConnector" presStyleLbl="node2" presStyleIdx="2" presStyleCnt="3"/>
      <dgm:spPr/>
      <dgm:t>
        <a:bodyPr/>
        <a:lstStyle/>
        <a:p>
          <a:endParaRPr lang="en-US"/>
        </a:p>
      </dgm:t>
    </dgm:pt>
    <dgm:pt modelId="{38E6E77A-A0F5-4F42-BB36-3B559A6BBC25}" type="pres">
      <dgm:prSet presAssocID="{F7399BFF-7BFF-47D1-B02A-2F96EDE80E81}" presName="hierChild4" presStyleCnt="0"/>
      <dgm:spPr/>
    </dgm:pt>
    <dgm:pt modelId="{77AADEDC-E2C0-40D0-9C68-EE48D940BF8E}" type="pres">
      <dgm:prSet presAssocID="{F7399BFF-7BFF-47D1-B02A-2F96EDE80E81}" presName="hierChild5" presStyleCnt="0"/>
      <dgm:spPr/>
    </dgm:pt>
    <dgm:pt modelId="{00E696E5-C06D-4AE5-BC84-5A70D59E56AF}" type="pres">
      <dgm:prSet presAssocID="{29A6D531-E940-409A-8B2E-321D8F43EBA7}" presName="hierChild3" presStyleCnt="0"/>
      <dgm:spPr/>
    </dgm:pt>
  </dgm:ptLst>
  <dgm:cxnLst>
    <dgm:cxn modelId="{8C567728-8644-420F-AE78-C26CF36EC93C}" type="presOf" srcId="{29A6D531-E940-409A-8B2E-321D8F43EBA7}" destId="{24296949-F7B9-4186-8EA8-6563979E4C87}" srcOrd="1" destOrd="0" presId="urn:microsoft.com/office/officeart/2005/8/layout/orgChart1"/>
    <dgm:cxn modelId="{5879E278-14C5-4084-A1BE-2645D911606F}" srcId="{29A6D531-E940-409A-8B2E-321D8F43EBA7}" destId="{151B671C-C609-4DEF-8221-54B076719E98}" srcOrd="1" destOrd="0" parTransId="{2E5E83B0-7977-4DF1-B5C0-8138BA20E7D9}" sibTransId="{D0A1D9A2-9612-4936-9415-1DC34853CECB}"/>
    <dgm:cxn modelId="{EC7CF4E1-C87E-44CF-BAB6-6D352B619ED0}" type="presOf" srcId="{23A657E8-23AF-4377-9B98-2086C7A5CDE9}" destId="{23631200-51CC-47D6-AFD1-D41C53D24C80}" srcOrd="0" destOrd="0" presId="urn:microsoft.com/office/officeart/2005/8/layout/orgChart1"/>
    <dgm:cxn modelId="{470C9123-0170-4008-809C-E6B3A29745C7}" type="presOf" srcId="{69C35603-FCFF-40FB-A736-F94D30AF791E}" destId="{E1D2A879-DFBD-4246-ABA8-D34BB051C298}" srcOrd="1" destOrd="0" presId="urn:microsoft.com/office/officeart/2005/8/layout/orgChart1"/>
    <dgm:cxn modelId="{6D54E88F-B2F7-4A71-8D4A-D13E2B77B035}" type="presOf" srcId="{29A6D531-E940-409A-8B2E-321D8F43EBA7}" destId="{2C6A6A24-76A2-4EF3-88DC-A309C1AA1FFA}" srcOrd="0" destOrd="0" presId="urn:microsoft.com/office/officeart/2005/8/layout/orgChart1"/>
    <dgm:cxn modelId="{660CAFEF-D25A-4FCF-9873-13C5B9443835}" type="presOf" srcId="{F7399BFF-7BFF-47D1-B02A-2F96EDE80E81}" destId="{1D914E30-CDA8-4B3B-A311-CFEACD188871}" srcOrd="0" destOrd="0" presId="urn:microsoft.com/office/officeart/2005/8/layout/orgChart1"/>
    <dgm:cxn modelId="{94CF5CB0-8FBF-40B3-8EE8-22B5DC45D286}" srcId="{CA6B7EB0-8B55-41BC-8175-F8DD6A1E1043}" destId="{29A6D531-E940-409A-8B2E-321D8F43EBA7}" srcOrd="0" destOrd="0" parTransId="{0653D555-CEBE-437C-B20B-A75C68593810}" sibTransId="{0789CD73-4781-4810-AB0E-8F5B921AC7E4}"/>
    <dgm:cxn modelId="{D9A0942B-98BF-4712-A18C-2CD33C583DD2}" type="presOf" srcId="{151B671C-C609-4DEF-8221-54B076719E98}" destId="{77019EF1-792F-4A17-A5CF-EC41BBECDAAE}" srcOrd="0" destOrd="0" presId="urn:microsoft.com/office/officeart/2005/8/layout/orgChart1"/>
    <dgm:cxn modelId="{ABBC7BD8-C05A-416B-8821-55F8204DD9D5}" type="presOf" srcId="{17A93E41-0B77-4431-A530-626DEA942F30}" destId="{2BE6C67F-98BD-404A-8D27-6672EE6BB78B}" srcOrd="0" destOrd="0" presId="urn:microsoft.com/office/officeart/2005/8/layout/orgChart1"/>
    <dgm:cxn modelId="{DCC57DE6-A0ED-41D4-B466-C2B77790A265}" type="presOf" srcId="{151B671C-C609-4DEF-8221-54B076719E98}" destId="{92783CD7-D360-4FE6-A7BA-35CBA955CEE7}" srcOrd="1" destOrd="0" presId="urn:microsoft.com/office/officeart/2005/8/layout/orgChart1"/>
    <dgm:cxn modelId="{06554497-4D38-4189-90AF-D32D0C9AF6D1}" type="presOf" srcId="{23A657E8-23AF-4377-9B98-2086C7A5CDE9}" destId="{AB061AB0-E5B8-439E-A892-63031E1FA3F4}" srcOrd="1" destOrd="0" presId="urn:microsoft.com/office/officeart/2005/8/layout/orgChart1"/>
    <dgm:cxn modelId="{CD4832A3-DD19-4382-9944-F34159E25939}" type="presOf" srcId="{69C35603-FCFF-40FB-A736-F94D30AF791E}" destId="{521CF75D-2B49-49AB-9C27-5ABC61188B26}" srcOrd="0" destOrd="0" presId="urn:microsoft.com/office/officeart/2005/8/layout/orgChart1"/>
    <dgm:cxn modelId="{A14C16FB-48A2-40D0-9341-89FF4372053C}" type="presOf" srcId="{2E5E83B0-7977-4DF1-B5C0-8138BA20E7D9}" destId="{D5E080B6-AC8A-4C72-865D-493512B33C9A}" srcOrd="0" destOrd="0" presId="urn:microsoft.com/office/officeart/2005/8/layout/orgChart1"/>
    <dgm:cxn modelId="{9959A58E-C46D-4D3F-9A1C-83734D61D9D5}" type="presOf" srcId="{CA6B7EB0-8B55-41BC-8175-F8DD6A1E1043}" destId="{6A90B244-3760-474F-B753-1D96A40E4ED5}" srcOrd="0" destOrd="0" presId="urn:microsoft.com/office/officeart/2005/8/layout/orgChart1"/>
    <dgm:cxn modelId="{283D3AD6-71DB-4B3A-965E-5EFEA03A7114}" srcId="{151B671C-C609-4DEF-8221-54B076719E98}" destId="{23A657E8-23AF-4377-9B98-2086C7A5CDE9}" srcOrd="0" destOrd="0" parTransId="{17A93E41-0B77-4431-A530-626DEA942F30}" sibTransId="{387CD062-DDE3-437A-BFB2-9BA10B9B99A9}"/>
    <dgm:cxn modelId="{A12FAE23-E916-4F72-A215-E127384D0CE9}" srcId="{29A6D531-E940-409A-8B2E-321D8F43EBA7}" destId="{69C35603-FCFF-40FB-A736-F94D30AF791E}" srcOrd="0" destOrd="0" parTransId="{D654DF9A-A614-4011-8B6A-07EE8296B256}" sibTransId="{F3A32A39-A632-411D-AF48-59DD19724BC5}"/>
    <dgm:cxn modelId="{D0B63598-0A9A-4A1A-A202-FEA60FC5B0C7}" srcId="{29A6D531-E940-409A-8B2E-321D8F43EBA7}" destId="{F7399BFF-7BFF-47D1-B02A-2F96EDE80E81}" srcOrd="2" destOrd="0" parTransId="{C06CE859-7E6D-492D-A7BB-EDADE5F1802C}" sibTransId="{B52B5B87-91C6-49EC-8B45-7D3B00CF9548}"/>
    <dgm:cxn modelId="{715B4045-1528-4BDB-BC45-53E650F43D5B}" type="presOf" srcId="{D654DF9A-A614-4011-8B6A-07EE8296B256}" destId="{76348338-19CE-4B2A-9F83-7AF0A32B7D78}" srcOrd="0" destOrd="0" presId="urn:microsoft.com/office/officeart/2005/8/layout/orgChart1"/>
    <dgm:cxn modelId="{E4A5F237-D80F-4101-B0E4-F9FB1FA97F8E}" type="presOf" srcId="{F7399BFF-7BFF-47D1-B02A-2F96EDE80E81}" destId="{06B8F679-BA07-4D54-9F07-DB53979E37E1}" srcOrd="1" destOrd="0" presId="urn:microsoft.com/office/officeart/2005/8/layout/orgChart1"/>
    <dgm:cxn modelId="{ED91B5E9-716E-49C2-A905-B3118ADAF5A8}" type="presOf" srcId="{C06CE859-7E6D-492D-A7BB-EDADE5F1802C}" destId="{8D5A90C3-DD58-4578-B207-AE0E1AE45FCA}" srcOrd="0" destOrd="0" presId="urn:microsoft.com/office/officeart/2005/8/layout/orgChart1"/>
    <dgm:cxn modelId="{56145838-D1FB-4D45-9B7C-571E98AD7FB0}" type="presParOf" srcId="{6A90B244-3760-474F-B753-1D96A40E4ED5}" destId="{9AC176C5-7690-4137-8E66-8F82EB15FE08}" srcOrd="0" destOrd="0" presId="urn:microsoft.com/office/officeart/2005/8/layout/orgChart1"/>
    <dgm:cxn modelId="{AA1A6199-080B-4F25-8934-0D722EC007A9}" type="presParOf" srcId="{9AC176C5-7690-4137-8E66-8F82EB15FE08}" destId="{69723B6D-7035-48DF-A705-8053C6C176ED}" srcOrd="0" destOrd="0" presId="urn:microsoft.com/office/officeart/2005/8/layout/orgChart1"/>
    <dgm:cxn modelId="{5A9EC0F1-924F-45C7-A8B8-EED0C388CD3F}" type="presParOf" srcId="{69723B6D-7035-48DF-A705-8053C6C176ED}" destId="{2C6A6A24-76A2-4EF3-88DC-A309C1AA1FFA}" srcOrd="0" destOrd="0" presId="urn:microsoft.com/office/officeart/2005/8/layout/orgChart1"/>
    <dgm:cxn modelId="{C3A696CE-983D-43F9-82A4-4C5C37CC7922}" type="presParOf" srcId="{69723B6D-7035-48DF-A705-8053C6C176ED}" destId="{24296949-F7B9-4186-8EA8-6563979E4C87}" srcOrd="1" destOrd="0" presId="urn:microsoft.com/office/officeart/2005/8/layout/orgChart1"/>
    <dgm:cxn modelId="{BE0E7D75-067B-4198-BF99-977BFD82C57D}" type="presParOf" srcId="{9AC176C5-7690-4137-8E66-8F82EB15FE08}" destId="{C61033DB-FFDF-41B1-B3FC-07B0736A2064}" srcOrd="1" destOrd="0" presId="urn:microsoft.com/office/officeart/2005/8/layout/orgChart1"/>
    <dgm:cxn modelId="{817E0F99-BC94-4F64-A3B7-82CA5638A32A}" type="presParOf" srcId="{C61033DB-FFDF-41B1-B3FC-07B0736A2064}" destId="{76348338-19CE-4B2A-9F83-7AF0A32B7D78}" srcOrd="0" destOrd="0" presId="urn:microsoft.com/office/officeart/2005/8/layout/orgChart1"/>
    <dgm:cxn modelId="{1E763CCC-59F5-461F-A2CF-2D607C90555F}" type="presParOf" srcId="{C61033DB-FFDF-41B1-B3FC-07B0736A2064}" destId="{F06F99F3-54D9-4248-914B-377E5B25C6C4}" srcOrd="1" destOrd="0" presId="urn:microsoft.com/office/officeart/2005/8/layout/orgChart1"/>
    <dgm:cxn modelId="{F6BC63F1-FA87-40F6-933B-ED4AE71BF7B6}" type="presParOf" srcId="{F06F99F3-54D9-4248-914B-377E5B25C6C4}" destId="{B1682E42-65AD-4F93-84B8-C4C9E5AC984E}" srcOrd="0" destOrd="0" presId="urn:microsoft.com/office/officeart/2005/8/layout/orgChart1"/>
    <dgm:cxn modelId="{51E5540B-58C3-4D09-BF13-4C92966F33E7}" type="presParOf" srcId="{B1682E42-65AD-4F93-84B8-C4C9E5AC984E}" destId="{521CF75D-2B49-49AB-9C27-5ABC61188B26}" srcOrd="0" destOrd="0" presId="urn:microsoft.com/office/officeart/2005/8/layout/orgChart1"/>
    <dgm:cxn modelId="{DA597E67-5AA2-467D-BA4E-74396B43A6BB}" type="presParOf" srcId="{B1682E42-65AD-4F93-84B8-C4C9E5AC984E}" destId="{E1D2A879-DFBD-4246-ABA8-D34BB051C298}" srcOrd="1" destOrd="0" presId="urn:microsoft.com/office/officeart/2005/8/layout/orgChart1"/>
    <dgm:cxn modelId="{89E1B8D2-266E-44E5-BC96-3479A625A407}" type="presParOf" srcId="{F06F99F3-54D9-4248-914B-377E5B25C6C4}" destId="{5789BC58-4FEF-4688-B1F9-0914DCF22FCC}" srcOrd="1" destOrd="0" presId="urn:microsoft.com/office/officeart/2005/8/layout/orgChart1"/>
    <dgm:cxn modelId="{9A5D47DC-E9BC-48A5-8973-8844F637F395}" type="presParOf" srcId="{F06F99F3-54D9-4248-914B-377E5B25C6C4}" destId="{59A512E9-B699-4644-B258-F590559026F6}" srcOrd="2" destOrd="0" presId="urn:microsoft.com/office/officeart/2005/8/layout/orgChart1"/>
    <dgm:cxn modelId="{EEA93F83-5061-4D82-B3BD-56882B7AF3B5}" type="presParOf" srcId="{C61033DB-FFDF-41B1-B3FC-07B0736A2064}" destId="{D5E080B6-AC8A-4C72-865D-493512B33C9A}" srcOrd="2" destOrd="0" presId="urn:microsoft.com/office/officeart/2005/8/layout/orgChart1"/>
    <dgm:cxn modelId="{FE78F877-EAFD-4D5F-B3E6-30BA7C9D1BF9}" type="presParOf" srcId="{C61033DB-FFDF-41B1-B3FC-07B0736A2064}" destId="{BC4EAC52-3D48-4B69-950A-A19130CBB1BA}" srcOrd="3" destOrd="0" presId="urn:microsoft.com/office/officeart/2005/8/layout/orgChart1"/>
    <dgm:cxn modelId="{853C9DE2-C8C1-4E54-AF53-977463AD50E4}" type="presParOf" srcId="{BC4EAC52-3D48-4B69-950A-A19130CBB1BA}" destId="{100D5F5B-90EA-41AC-B475-FA2CCABAF84E}" srcOrd="0" destOrd="0" presId="urn:microsoft.com/office/officeart/2005/8/layout/orgChart1"/>
    <dgm:cxn modelId="{F3B96945-C412-46F7-A3EA-9B9750799BA9}" type="presParOf" srcId="{100D5F5B-90EA-41AC-B475-FA2CCABAF84E}" destId="{77019EF1-792F-4A17-A5CF-EC41BBECDAAE}" srcOrd="0" destOrd="0" presId="urn:microsoft.com/office/officeart/2005/8/layout/orgChart1"/>
    <dgm:cxn modelId="{112DEB70-947E-4478-9486-F4A4733BC62E}" type="presParOf" srcId="{100D5F5B-90EA-41AC-B475-FA2CCABAF84E}" destId="{92783CD7-D360-4FE6-A7BA-35CBA955CEE7}" srcOrd="1" destOrd="0" presId="urn:microsoft.com/office/officeart/2005/8/layout/orgChart1"/>
    <dgm:cxn modelId="{77CEEA01-E1C4-450A-87A6-6B8756511996}" type="presParOf" srcId="{BC4EAC52-3D48-4B69-950A-A19130CBB1BA}" destId="{8A736922-69AD-4C28-BE1D-462256205474}" srcOrd="1" destOrd="0" presId="urn:microsoft.com/office/officeart/2005/8/layout/orgChart1"/>
    <dgm:cxn modelId="{D326074F-F53A-4503-B4FE-52E2B1BC9496}" type="presParOf" srcId="{8A736922-69AD-4C28-BE1D-462256205474}" destId="{2BE6C67F-98BD-404A-8D27-6672EE6BB78B}" srcOrd="0" destOrd="0" presId="urn:microsoft.com/office/officeart/2005/8/layout/orgChart1"/>
    <dgm:cxn modelId="{DF02E882-A2C8-4E7B-90AB-F6C44B8F8DE8}" type="presParOf" srcId="{8A736922-69AD-4C28-BE1D-462256205474}" destId="{6086BBC4-8D44-43B4-B718-1486C2C13865}" srcOrd="1" destOrd="0" presId="urn:microsoft.com/office/officeart/2005/8/layout/orgChart1"/>
    <dgm:cxn modelId="{87FCA40C-8AC7-4FDC-A015-FC01FCCEF62E}" type="presParOf" srcId="{6086BBC4-8D44-43B4-B718-1486C2C13865}" destId="{D2014F48-D838-4320-AF0D-E37C477E9573}" srcOrd="0" destOrd="0" presId="urn:microsoft.com/office/officeart/2005/8/layout/orgChart1"/>
    <dgm:cxn modelId="{1D08833C-00AD-490D-9AAF-6989936727ED}" type="presParOf" srcId="{D2014F48-D838-4320-AF0D-E37C477E9573}" destId="{23631200-51CC-47D6-AFD1-D41C53D24C80}" srcOrd="0" destOrd="0" presId="urn:microsoft.com/office/officeart/2005/8/layout/orgChart1"/>
    <dgm:cxn modelId="{4ADF0F2E-A5D6-45CF-B1E7-60D9FC44BA9E}" type="presParOf" srcId="{D2014F48-D838-4320-AF0D-E37C477E9573}" destId="{AB061AB0-E5B8-439E-A892-63031E1FA3F4}" srcOrd="1" destOrd="0" presId="urn:microsoft.com/office/officeart/2005/8/layout/orgChart1"/>
    <dgm:cxn modelId="{C03200F6-2508-4829-8088-1888000502EF}" type="presParOf" srcId="{6086BBC4-8D44-43B4-B718-1486C2C13865}" destId="{67E19EBE-EAC6-4D36-BA91-729FA94A4317}" srcOrd="1" destOrd="0" presId="urn:microsoft.com/office/officeart/2005/8/layout/orgChart1"/>
    <dgm:cxn modelId="{7D8EF19C-02A5-46E5-891F-CA781121B9CD}" type="presParOf" srcId="{6086BBC4-8D44-43B4-B718-1486C2C13865}" destId="{4EFE2621-A7BD-4988-91A9-DB0557712479}" srcOrd="2" destOrd="0" presId="urn:microsoft.com/office/officeart/2005/8/layout/orgChart1"/>
    <dgm:cxn modelId="{E03B1DBA-2CAD-435F-8562-B2036395CEE3}" type="presParOf" srcId="{BC4EAC52-3D48-4B69-950A-A19130CBB1BA}" destId="{520B7601-0FF0-4B9A-9E9E-A938380B536E}" srcOrd="2" destOrd="0" presId="urn:microsoft.com/office/officeart/2005/8/layout/orgChart1"/>
    <dgm:cxn modelId="{B5DCF0E5-9BCB-4542-8633-06CDDC195A3E}" type="presParOf" srcId="{C61033DB-FFDF-41B1-B3FC-07B0736A2064}" destId="{8D5A90C3-DD58-4578-B207-AE0E1AE45FCA}" srcOrd="4" destOrd="0" presId="urn:microsoft.com/office/officeart/2005/8/layout/orgChart1"/>
    <dgm:cxn modelId="{7C4B8BB7-E3FE-460B-974A-C982AE2C3336}" type="presParOf" srcId="{C61033DB-FFDF-41B1-B3FC-07B0736A2064}" destId="{8BF6E30F-B5AE-4671-B587-29B63E1E070E}" srcOrd="5" destOrd="0" presId="urn:microsoft.com/office/officeart/2005/8/layout/orgChart1"/>
    <dgm:cxn modelId="{9FE626C9-89F3-46EC-9D82-91E600158D58}" type="presParOf" srcId="{8BF6E30F-B5AE-4671-B587-29B63E1E070E}" destId="{FC69CE0A-9047-4699-924A-8934E44F8E4D}" srcOrd="0" destOrd="0" presId="urn:microsoft.com/office/officeart/2005/8/layout/orgChart1"/>
    <dgm:cxn modelId="{2C5FE91B-436B-46A8-B3A7-ACA06179CDDC}" type="presParOf" srcId="{FC69CE0A-9047-4699-924A-8934E44F8E4D}" destId="{1D914E30-CDA8-4B3B-A311-CFEACD188871}" srcOrd="0" destOrd="0" presId="urn:microsoft.com/office/officeart/2005/8/layout/orgChart1"/>
    <dgm:cxn modelId="{9C721FE8-2928-4148-9971-EC1A0132C5EA}" type="presParOf" srcId="{FC69CE0A-9047-4699-924A-8934E44F8E4D}" destId="{06B8F679-BA07-4D54-9F07-DB53979E37E1}" srcOrd="1" destOrd="0" presId="urn:microsoft.com/office/officeart/2005/8/layout/orgChart1"/>
    <dgm:cxn modelId="{E02ACFC0-A191-4042-9C81-9DC8AEE1E1A1}" type="presParOf" srcId="{8BF6E30F-B5AE-4671-B587-29B63E1E070E}" destId="{38E6E77A-A0F5-4F42-BB36-3B559A6BBC25}" srcOrd="1" destOrd="0" presId="urn:microsoft.com/office/officeart/2005/8/layout/orgChart1"/>
    <dgm:cxn modelId="{78911E80-5379-47DE-8CAE-83296F6947B9}" type="presParOf" srcId="{8BF6E30F-B5AE-4671-B587-29B63E1E070E}" destId="{77AADEDC-E2C0-40D0-9C68-EE48D940BF8E}" srcOrd="2" destOrd="0" presId="urn:microsoft.com/office/officeart/2005/8/layout/orgChart1"/>
    <dgm:cxn modelId="{4981700B-BE4E-4F3D-945B-82A406FCE82C}" type="presParOf" srcId="{9AC176C5-7690-4137-8E66-8F82EB15FE08}" destId="{00E696E5-C06D-4AE5-BC84-5A70D59E56AF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97B894-F49B-B24D-97F5-9C76F774255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FB48B6-EB6E-8542-B4A9-4AA0468E5DD8}">
      <dgm:prSet phldrT="[Text]"/>
      <dgm:spPr/>
      <dgm:t>
        <a:bodyPr/>
        <a:lstStyle/>
        <a:p>
          <a:r>
            <a:rPr lang="en-US" dirty="0" smtClean="0"/>
            <a:t>Modernity</a:t>
          </a:r>
          <a:endParaRPr lang="en-US" dirty="0"/>
        </a:p>
      </dgm:t>
    </dgm:pt>
    <dgm:pt modelId="{2028A5A7-3FA8-A544-850E-EC4D5D549994}" type="parTrans" cxnId="{79AC9DD4-7179-754E-80A6-A0BBCC38DB4D}">
      <dgm:prSet/>
      <dgm:spPr/>
      <dgm:t>
        <a:bodyPr/>
        <a:lstStyle/>
        <a:p>
          <a:endParaRPr lang="en-US"/>
        </a:p>
      </dgm:t>
    </dgm:pt>
    <dgm:pt modelId="{88B00685-E478-1247-9766-7C1605690C4B}" type="sibTrans" cxnId="{79AC9DD4-7179-754E-80A6-A0BBCC38DB4D}">
      <dgm:prSet/>
      <dgm:spPr/>
      <dgm:t>
        <a:bodyPr/>
        <a:lstStyle/>
        <a:p>
          <a:endParaRPr lang="en-US"/>
        </a:p>
      </dgm:t>
    </dgm:pt>
    <dgm:pt modelId="{878F7E18-57CA-AD48-8141-D3CF8BC523A2}">
      <dgm:prSet phldrT="[Text]"/>
      <dgm:spPr/>
      <dgm:t>
        <a:bodyPr/>
        <a:lstStyle/>
        <a:p>
          <a:r>
            <a:rPr lang="en-US" dirty="0" smtClean="0"/>
            <a:t>British Empiricists</a:t>
          </a:r>
          <a:endParaRPr lang="en-US" dirty="0"/>
        </a:p>
      </dgm:t>
    </dgm:pt>
    <dgm:pt modelId="{66131A88-7F1D-1A48-AC9A-D4ED4DBFE733}" type="parTrans" cxnId="{A12B9A02-0AEC-934D-9D4C-6BC4ECB43DF4}">
      <dgm:prSet/>
      <dgm:spPr/>
      <dgm:t>
        <a:bodyPr/>
        <a:lstStyle/>
        <a:p>
          <a:endParaRPr lang="en-US"/>
        </a:p>
      </dgm:t>
    </dgm:pt>
    <dgm:pt modelId="{C79E3562-7B5D-914C-9818-14500CF7EF3A}" type="sibTrans" cxnId="{A12B9A02-0AEC-934D-9D4C-6BC4ECB43DF4}">
      <dgm:prSet/>
      <dgm:spPr/>
      <dgm:t>
        <a:bodyPr/>
        <a:lstStyle/>
        <a:p>
          <a:endParaRPr lang="en-US"/>
        </a:p>
      </dgm:t>
    </dgm:pt>
    <dgm:pt modelId="{6C57D3E0-458B-6C4D-9828-B3A28D875212}">
      <dgm:prSet phldrT="[Text]"/>
      <dgm:spPr/>
      <dgm:t>
        <a:bodyPr/>
        <a:lstStyle/>
        <a:p>
          <a:r>
            <a:rPr lang="en-US" dirty="0" smtClean="0"/>
            <a:t>Pragmatism</a:t>
          </a:r>
          <a:endParaRPr lang="en-US" dirty="0"/>
        </a:p>
      </dgm:t>
    </dgm:pt>
    <dgm:pt modelId="{E5F9D427-8A25-3141-9D9E-B659BB4D6EFD}" type="parTrans" cxnId="{CB6ADA57-9284-8C49-9E5D-A1F78AED1225}">
      <dgm:prSet/>
      <dgm:spPr/>
      <dgm:t>
        <a:bodyPr/>
        <a:lstStyle/>
        <a:p>
          <a:endParaRPr lang="en-US"/>
        </a:p>
      </dgm:t>
    </dgm:pt>
    <dgm:pt modelId="{74BD94E1-3887-BA4C-85B2-33B566CD57BE}" type="sibTrans" cxnId="{CB6ADA57-9284-8C49-9E5D-A1F78AED1225}">
      <dgm:prSet/>
      <dgm:spPr/>
      <dgm:t>
        <a:bodyPr/>
        <a:lstStyle/>
        <a:p>
          <a:endParaRPr lang="en-US"/>
        </a:p>
      </dgm:t>
    </dgm:pt>
    <dgm:pt modelId="{B0F29C8A-BB7A-7B41-8C2F-11A0DDA93F60}">
      <dgm:prSet phldrT="[Text]"/>
      <dgm:spPr/>
      <dgm:t>
        <a:bodyPr/>
        <a:lstStyle/>
        <a:p>
          <a:r>
            <a:rPr lang="en-US" dirty="0" smtClean="0"/>
            <a:t>Analytic Philosophy</a:t>
          </a:r>
          <a:endParaRPr lang="en-US" dirty="0"/>
        </a:p>
      </dgm:t>
    </dgm:pt>
    <dgm:pt modelId="{98AA8263-64AE-0D4F-A906-8BA7A9FD227B}" type="parTrans" cxnId="{4B1FBA53-66E9-1C4A-BC4A-3D595521460D}">
      <dgm:prSet/>
      <dgm:spPr/>
      <dgm:t>
        <a:bodyPr/>
        <a:lstStyle/>
        <a:p>
          <a:endParaRPr lang="en-US"/>
        </a:p>
      </dgm:t>
    </dgm:pt>
    <dgm:pt modelId="{758873C3-0D73-6E45-816E-E307E6063623}" type="sibTrans" cxnId="{4B1FBA53-66E9-1C4A-BC4A-3D595521460D}">
      <dgm:prSet/>
      <dgm:spPr/>
      <dgm:t>
        <a:bodyPr/>
        <a:lstStyle/>
        <a:p>
          <a:endParaRPr lang="en-US"/>
        </a:p>
      </dgm:t>
    </dgm:pt>
    <dgm:pt modelId="{61C11947-90B2-9C48-92B9-B9A948C09C10}">
      <dgm:prSet phldrT="[Text]"/>
      <dgm:spPr/>
      <dgm:t>
        <a:bodyPr/>
        <a:lstStyle/>
        <a:p>
          <a:r>
            <a:rPr lang="en-US" dirty="0" smtClean="0"/>
            <a:t>Continental Rationalists</a:t>
          </a:r>
          <a:endParaRPr lang="en-US" dirty="0"/>
        </a:p>
      </dgm:t>
    </dgm:pt>
    <dgm:pt modelId="{545290B7-5BAA-1B43-B65D-EDF0FED391CC}" type="parTrans" cxnId="{5358AACF-5C7D-0241-9FF9-34B3F739ECD5}">
      <dgm:prSet/>
      <dgm:spPr/>
      <dgm:t>
        <a:bodyPr/>
        <a:lstStyle/>
        <a:p>
          <a:endParaRPr lang="en-US"/>
        </a:p>
      </dgm:t>
    </dgm:pt>
    <dgm:pt modelId="{D2E594D6-E934-CF4B-A770-08D91046994F}" type="sibTrans" cxnId="{5358AACF-5C7D-0241-9FF9-34B3F739ECD5}">
      <dgm:prSet/>
      <dgm:spPr/>
      <dgm:t>
        <a:bodyPr/>
        <a:lstStyle/>
        <a:p>
          <a:endParaRPr lang="en-US"/>
        </a:p>
      </dgm:t>
    </dgm:pt>
    <dgm:pt modelId="{5783A976-1567-7644-93DC-EC061E9DE968}">
      <dgm:prSet phldrT="[Text]"/>
      <dgm:spPr/>
      <dgm:t>
        <a:bodyPr/>
        <a:lstStyle/>
        <a:p>
          <a:r>
            <a:rPr lang="en-US" dirty="0" smtClean="0"/>
            <a:t>Continental Philosophers</a:t>
          </a:r>
          <a:endParaRPr lang="en-US" dirty="0"/>
        </a:p>
      </dgm:t>
    </dgm:pt>
    <dgm:pt modelId="{DB9DCF43-76E9-D04E-BC27-00F09D3ABAD5}" type="parTrans" cxnId="{D1082D1A-D7C5-BF41-A1C0-99D003CE6399}">
      <dgm:prSet/>
      <dgm:spPr/>
      <dgm:t>
        <a:bodyPr/>
        <a:lstStyle/>
        <a:p>
          <a:endParaRPr lang="en-US"/>
        </a:p>
      </dgm:t>
    </dgm:pt>
    <dgm:pt modelId="{5B76CFFC-5245-BA42-B78B-F8810019961C}" type="sibTrans" cxnId="{D1082D1A-D7C5-BF41-A1C0-99D003CE6399}">
      <dgm:prSet/>
      <dgm:spPr/>
      <dgm:t>
        <a:bodyPr/>
        <a:lstStyle/>
        <a:p>
          <a:endParaRPr lang="en-US"/>
        </a:p>
      </dgm:t>
    </dgm:pt>
    <dgm:pt modelId="{25578103-E94B-FC4B-8E55-C3C490ED7488}" type="pres">
      <dgm:prSet presAssocID="{1F97B894-F49B-B24D-97F5-9C76F774255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5F3F19-BB78-034F-BC10-9420C8D0AE91}" type="pres">
      <dgm:prSet presAssocID="{36FB48B6-EB6E-8542-B4A9-4AA0468E5DD8}" presName="root1" presStyleCnt="0"/>
      <dgm:spPr/>
    </dgm:pt>
    <dgm:pt modelId="{DE97ABDC-87C0-3E48-918B-65D849B9B939}" type="pres">
      <dgm:prSet presAssocID="{36FB48B6-EB6E-8542-B4A9-4AA0468E5DD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F5E7A0-8C69-F641-9FC7-836CD4D278C6}" type="pres">
      <dgm:prSet presAssocID="{36FB48B6-EB6E-8542-B4A9-4AA0468E5DD8}" presName="level2hierChild" presStyleCnt="0"/>
      <dgm:spPr/>
    </dgm:pt>
    <dgm:pt modelId="{ECEA4D64-9478-E846-82B8-4ECF7F1D4F08}" type="pres">
      <dgm:prSet presAssocID="{66131A88-7F1D-1A48-AC9A-D4ED4DBFE73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A032F01-C91D-2F4A-A1B2-6D8443C1A3BB}" type="pres">
      <dgm:prSet presAssocID="{66131A88-7F1D-1A48-AC9A-D4ED4DBFE73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D894B9E8-158B-3746-B136-044A8D99CBB0}" type="pres">
      <dgm:prSet presAssocID="{878F7E18-57CA-AD48-8141-D3CF8BC523A2}" presName="root2" presStyleCnt="0"/>
      <dgm:spPr/>
    </dgm:pt>
    <dgm:pt modelId="{854AE004-298B-3B4D-B193-3760030B5702}" type="pres">
      <dgm:prSet presAssocID="{878F7E18-57CA-AD48-8141-D3CF8BC523A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B74388-F07A-6C4E-9F8E-B49FF7940B97}" type="pres">
      <dgm:prSet presAssocID="{878F7E18-57CA-AD48-8141-D3CF8BC523A2}" presName="level3hierChild" presStyleCnt="0"/>
      <dgm:spPr/>
    </dgm:pt>
    <dgm:pt modelId="{8674FBBC-69EF-8B4A-8975-165EE017AA3B}" type="pres">
      <dgm:prSet presAssocID="{E5F9D427-8A25-3141-9D9E-B659BB4D6EFD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16B5377C-C1C4-3540-98EF-83AFF87AF8FA}" type="pres">
      <dgm:prSet presAssocID="{E5F9D427-8A25-3141-9D9E-B659BB4D6EFD}" presName="connTx" presStyleLbl="parChTrans1D3" presStyleIdx="0" presStyleCnt="3"/>
      <dgm:spPr/>
      <dgm:t>
        <a:bodyPr/>
        <a:lstStyle/>
        <a:p>
          <a:endParaRPr lang="en-US"/>
        </a:p>
      </dgm:t>
    </dgm:pt>
    <dgm:pt modelId="{9470F4E2-8DB2-C644-9B5E-FDDAEF909F48}" type="pres">
      <dgm:prSet presAssocID="{6C57D3E0-458B-6C4D-9828-B3A28D875212}" presName="root2" presStyleCnt="0"/>
      <dgm:spPr/>
    </dgm:pt>
    <dgm:pt modelId="{809A28B8-D3EC-5E4E-9E93-9855676A538C}" type="pres">
      <dgm:prSet presAssocID="{6C57D3E0-458B-6C4D-9828-B3A28D87521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2FC123-B002-9A46-A66C-83F48155ED06}" type="pres">
      <dgm:prSet presAssocID="{6C57D3E0-458B-6C4D-9828-B3A28D875212}" presName="level3hierChild" presStyleCnt="0"/>
      <dgm:spPr/>
    </dgm:pt>
    <dgm:pt modelId="{664336B2-2D33-4948-9CC8-A9BD2A09AE7F}" type="pres">
      <dgm:prSet presAssocID="{98AA8263-64AE-0D4F-A906-8BA7A9FD227B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9B8D4A2F-CD3D-3947-A669-54B4F139807F}" type="pres">
      <dgm:prSet presAssocID="{98AA8263-64AE-0D4F-A906-8BA7A9FD227B}" presName="connTx" presStyleLbl="parChTrans1D3" presStyleIdx="1" presStyleCnt="3"/>
      <dgm:spPr/>
      <dgm:t>
        <a:bodyPr/>
        <a:lstStyle/>
        <a:p>
          <a:endParaRPr lang="en-US"/>
        </a:p>
      </dgm:t>
    </dgm:pt>
    <dgm:pt modelId="{EDCAEF68-B068-8D4B-BAF0-8E076853A139}" type="pres">
      <dgm:prSet presAssocID="{B0F29C8A-BB7A-7B41-8C2F-11A0DDA93F60}" presName="root2" presStyleCnt="0"/>
      <dgm:spPr/>
    </dgm:pt>
    <dgm:pt modelId="{AD1760B4-919F-0E47-A4C8-4E0A4C9D64F0}" type="pres">
      <dgm:prSet presAssocID="{B0F29C8A-BB7A-7B41-8C2F-11A0DDA93F60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F3A3C7-367B-BE44-BBD4-8332F99FBB38}" type="pres">
      <dgm:prSet presAssocID="{B0F29C8A-BB7A-7B41-8C2F-11A0DDA93F60}" presName="level3hierChild" presStyleCnt="0"/>
      <dgm:spPr/>
    </dgm:pt>
    <dgm:pt modelId="{A2BD1CA5-18F3-6B47-9514-033B4A912EC9}" type="pres">
      <dgm:prSet presAssocID="{545290B7-5BAA-1B43-B65D-EDF0FED391C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60C35D5B-28E3-DD45-9029-65FE888ABE23}" type="pres">
      <dgm:prSet presAssocID="{545290B7-5BAA-1B43-B65D-EDF0FED391C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AD5ECAC0-29EE-0C4E-917D-C4A49C7940A6}" type="pres">
      <dgm:prSet presAssocID="{61C11947-90B2-9C48-92B9-B9A948C09C10}" presName="root2" presStyleCnt="0"/>
      <dgm:spPr/>
    </dgm:pt>
    <dgm:pt modelId="{323F0CEB-E818-1A4B-BFC3-03AB6C188907}" type="pres">
      <dgm:prSet presAssocID="{61C11947-90B2-9C48-92B9-B9A948C09C10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F552CF-C2A7-8047-BC13-3CA610A824CA}" type="pres">
      <dgm:prSet presAssocID="{61C11947-90B2-9C48-92B9-B9A948C09C10}" presName="level3hierChild" presStyleCnt="0"/>
      <dgm:spPr/>
    </dgm:pt>
    <dgm:pt modelId="{3A2F67B7-E1E2-9C45-B583-AE32C9A501F8}" type="pres">
      <dgm:prSet presAssocID="{DB9DCF43-76E9-D04E-BC27-00F09D3ABAD5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901EAC33-EAEF-6E4A-BF9D-768C11F90F28}" type="pres">
      <dgm:prSet presAssocID="{DB9DCF43-76E9-D04E-BC27-00F09D3ABAD5}" presName="connTx" presStyleLbl="parChTrans1D3" presStyleIdx="2" presStyleCnt="3"/>
      <dgm:spPr/>
      <dgm:t>
        <a:bodyPr/>
        <a:lstStyle/>
        <a:p>
          <a:endParaRPr lang="en-US"/>
        </a:p>
      </dgm:t>
    </dgm:pt>
    <dgm:pt modelId="{D1C9CB4D-E1B2-2D4D-8DB8-B78352C4B066}" type="pres">
      <dgm:prSet presAssocID="{5783A976-1567-7644-93DC-EC061E9DE968}" presName="root2" presStyleCnt="0"/>
      <dgm:spPr/>
    </dgm:pt>
    <dgm:pt modelId="{CEB2D91A-2608-4044-A21F-0E0754955F30}" type="pres">
      <dgm:prSet presAssocID="{5783A976-1567-7644-93DC-EC061E9DE968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C77E00-0D53-224B-A9A3-079E14D186FF}" type="pres">
      <dgm:prSet presAssocID="{5783A976-1567-7644-93DC-EC061E9DE968}" presName="level3hierChild" presStyleCnt="0"/>
      <dgm:spPr/>
    </dgm:pt>
  </dgm:ptLst>
  <dgm:cxnLst>
    <dgm:cxn modelId="{4B1FBA53-66E9-1C4A-BC4A-3D595521460D}" srcId="{878F7E18-57CA-AD48-8141-D3CF8BC523A2}" destId="{B0F29C8A-BB7A-7B41-8C2F-11A0DDA93F60}" srcOrd="1" destOrd="0" parTransId="{98AA8263-64AE-0D4F-A906-8BA7A9FD227B}" sibTransId="{758873C3-0D73-6E45-816E-E307E6063623}"/>
    <dgm:cxn modelId="{210E4123-F3AE-5644-9D08-A886A6DE8E7A}" type="presOf" srcId="{E5F9D427-8A25-3141-9D9E-B659BB4D6EFD}" destId="{8674FBBC-69EF-8B4A-8975-165EE017AA3B}" srcOrd="0" destOrd="0" presId="urn:microsoft.com/office/officeart/2005/8/layout/hierarchy2"/>
    <dgm:cxn modelId="{79503DC4-BCA4-1141-A235-E215944EC8D4}" type="presOf" srcId="{DB9DCF43-76E9-D04E-BC27-00F09D3ABAD5}" destId="{901EAC33-EAEF-6E4A-BF9D-768C11F90F28}" srcOrd="1" destOrd="0" presId="urn:microsoft.com/office/officeart/2005/8/layout/hierarchy2"/>
    <dgm:cxn modelId="{772DBA55-72CA-BB40-BC87-022399BEDB2D}" type="presOf" srcId="{6C57D3E0-458B-6C4D-9828-B3A28D875212}" destId="{809A28B8-D3EC-5E4E-9E93-9855676A538C}" srcOrd="0" destOrd="0" presId="urn:microsoft.com/office/officeart/2005/8/layout/hierarchy2"/>
    <dgm:cxn modelId="{329D27E8-78CB-2D4E-9CB0-B5E0D6D70597}" type="presOf" srcId="{66131A88-7F1D-1A48-AC9A-D4ED4DBFE733}" destId="{ECEA4D64-9478-E846-82B8-4ECF7F1D4F08}" srcOrd="0" destOrd="0" presId="urn:microsoft.com/office/officeart/2005/8/layout/hierarchy2"/>
    <dgm:cxn modelId="{A12B9A02-0AEC-934D-9D4C-6BC4ECB43DF4}" srcId="{36FB48B6-EB6E-8542-B4A9-4AA0468E5DD8}" destId="{878F7E18-57CA-AD48-8141-D3CF8BC523A2}" srcOrd="0" destOrd="0" parTransId="{66131A88-7F1D-1A48-AC9A-D4ED4DBFE733}" sibTransId="{C79E3562-7B5D-914C-9818-14500CF7EF3A}"/>
    <dgm:cxn modelId="{AE4A7CC5-34A3-0B4D-A454-380565D4D42F}" type="presOf" srcId="{66131A88-7F1D-1A48-AC9A-D4ED4DBFE733}" destId="{CA032F01-C91D-2F4A-A1B2-6D8443C1A3BB}" srcOrd="1" destOrd="0" presId="urn:microsoft.com/office/officeart/2005/8/layout/hierarchy2"/>
    <dgm:cxn modelId="{35350448-0BFC-9E40-8D2D-1D67E2E8AAD6}" type="presOf" srcId="{DB9DCF43-76E9-D04E-BC27-00F09D3ABAD5}" destId="{3A2F67B7-E1E2-9C45-B583-AE32C9A501F8}" srcOrd="0" destOrd="0" presId="urn:microsoft.com/office/officeart/2005/8/layout/hierarchy2"/>
    <dgm:cxn modelId="{B5A4B530-8B79-6142-860D-690041980AB6}" type="presOf" srcId="{B0F29C8A-BB7A-7B41-8C2F-11A0DDA93F60}" destId="{AD1760B4-919F-0E47-A4C8-4E0A4C9D64F0}" srcOrd="0" destOrd="0" presId="urn:microsoft.com/office/officeart/2005/8/layout/hierarchy2"/>
    <dgm:cxn modelId="{CB6ADA57-9284-8C49-9E5D-A1F78AED1225}" srcId="{878F7E18-57CA-AD48-8141-D3CF8BC523A2}" destId="{6C57D3E0-458B-6C4D-9828-B3A28D875212}" srcOrd="0" destOrd="0" parTransId="{E5F9D427-8A25-3141-9D9E-B659BB4D6EFD}" sibTransId="{74BD94E1-3887-BA4C-85B2-33B566CD57BE}"/>
    <dgm:cxn modelId="{2FC63288-4BDB-D746-B5FC-2ACA125B0C37}" type="presOf" srcId="{E5F9D427-8A25-3141-9D9E-B659BB4D6EFD}" destId="{16B5377C-C1C4-3540-98EF-83AFF87AF8FA}" srcOrd="1" destOrd="0" presId="urn:microsoft.com/office/officeart/2005/8/layout/hierarchy2"/>
    <dgm:cxn modelId="{63452E55-C1D2-C04D-83B5-BA218B9DCC42}" type="presOf" srcId="{545290B7-5BAA-1B43-B65D-EDF0FED391CC}" destId="{A2BD1CA5-18F3-6B47-9514-033B4A912EC9}" srcOrd="0" destOrd="0" presId="urn:microsoft.com/office/officeart/2005/8/layout/hierarchy2"/>
    <dgm:cxn modelId="{C4FAE3D0-CE1E-CF4F-B293-0707C8B9CE31}" type="presOf" srcId="{1F97B894-F49B-B24D-97F5-9C76F7742554}" destId="{25578103-E94B-FC4B-8E55-C3C490ED7488}" srcOrd="0" destOrd="0" presId="urn:microsoft.com/office/officeart/2005/8/layout/hierarchy2"/>
    <dgm:cxn modelId="{08E0A975-F006-5543-9785-15E4381CB0A6}" type="presOf" srcId="{98AA8263-64AE-0D4F-A906-8BA7A9FD227B}" destId="{664336B2-2D33-4948-9CC8-A9BD2A09AE7F}" srcOrd="0" destOrd="0" presId="urn:microsoft.com/office/officeart/2005/8/layout/hierarchy2"/>
    <dgm:cxn modelId="{79AC9DD4-7179-754E-80A6-A0BBCC38DB4D}" srcId="{1F97B894-F49B-B24D-97F5-9C76F7742554}" destId="{36FB48B6-EB6E-8542-B4A9-4AA0468E5DD8}" srcOrd="0" destOrd="0" parTransId="{2028A5A7-3FA8-A544-850E-EC4D5D549994}" sibTransId="{88B00685-E478-1247-9766-7C1605690C4B}"/>
    <dgm:cxn modelId="{C5FADB2B-4EC6-E149-BFBD-C2C7F82411CA}" type="presOf" srcId="{61C11947-90B2-9C48-92B9-B9A948C09C10}" destId="{323F0CEB-E818-1A4B-BFC3-03AB6C188907}" srcOrd="0" destOrd="0" presId="urn:microsoft.com/office/officeart/2005/8/layout/hierarchy2"/>
    <dgm:cxn modelId="{7078EB7F-C001-9848-BDB1-7E9D9FEFDF9E}" type="presOf" srcId="{878F7E18-57CA-AD48-8141-D3CF8BC523A2}" destId="{854AE004-298B-3B4D-B193-3760030B5702}" srcOrd="0" destOrd="0" presId="urn:microsoft.com/office/officeart/2005/8/layout/hierarchy2"/>
    <dgm:cxn modelId="{D9A5C015-8065-EB43-9D81-F14D5E72CAEF}" type="presOf" srcId="{545290B7-5BAA-1B43-B65D-EDF0FED391CC}" destId="{60C35D5B-28E3-DD45-9029-65FE888ABE23}" srcOrd="1" destOrd="0" presId="urn:microsoft.com/office/officeart/2005/8/layout/hierarchy2"/>
    <dgm:cxn modelId="{8BCF5FDF-9FC0-9541-A69C-15B9399A05ED}" type="presOf" srcId="{36FB48B6-EB6E-8542-B4A9-4AA0468E5DD8}" destId="{DE97ABDC-87C0-3E48-918B-65D849B9B939}" srcOrd="0" destOrd="0" presId="urn:microsoft.com/office/officeart/2005/8/layout/hierarchy2"/>
    <dgm:cxn modelId="{B3AA22D7-5B8D-7E47-8726-A7B8E760D8E6}" type="presOf" srcId="{5783A976-1567-7644-93DC-EC061E9DE968}" destId="{CEB2D91A-2608-4044-A21F-0E0754955F30}" srcOrd="0" destOrd="0" presId="urn:microsoft.com/office/officeart/2005/8/layout/hierarchy2"/>
    <dgm:cxn modelId="{D1082D1A-D7C5-BF41-A1C0-99D003CE6399}" srcId="{61C11947-90B2-9C48-92B9-B9A948C09C10}" destId="{5783A976-1567-7644-93DC-EC061E9DE968}" srcOrd="0" destOrd="0" parTransId="{DB9DCF43-76E9-D04E-BC27-00F09D3ABAD5}" sibTransId="{5B76CFFC-5245-BA42-B78B-F8810019961C}"/>
    <dgm:cxn modelId="{589DD06D-AB5C-2045-B222-5C3ED88EA7E2}" type="presOf" srcId="{98AA8263-64AE-0D4F-A906-8BA7A9FD227B}" destId="{9B8D4A2F-CD3D-3947-A669-54B4F139807F}" srcOrd="1" destOrd="0" presId="urn:microsoft.com/office/officeart/2005/8/layout/hierarchy2"/>
    <dgm:cxn modelId="{5358AACF-5C7D-0241-9FF9-34B3F739ECD5}" srcId="{36FB48B6-EB6E-8542-B4A9-4AA0468E5DD8}" destId="{61C11947-90B2-9C48-92B9-B9A948C09C10}" srcOrd="1" destOrd="0" parTransId="{545290B7-5BAA-1B43-B65D-EDF0FED391CC}" sibTransId="{D2E594D6-E934-CF4B-A770-08D91046994F}"/>
    <dgm:cxn modelId="{4B8FE3AA-CFF1-8B44-83B5-1866368F64A6}" type="presParOf" srcId="{25578103-E94B-FC4B-8E55-C3C490ED7488}" destId="{9A5F3F19-BB78-034F-BC10-9420C8D0AE91}" srcOrd="0" destOrd="0" presId="urn:microsoft.com/office/officeart/2005/8/layout/hierarchy2"/>
    <dgm:cxn modelId="{066A7D5B-0AB4-FB48-BB40-CD85F53F4189}" type="presParOf" srcId="{9A5F3F19-BB78-034F-BC10-9420C8D0AE91}" destId="{DE97ABDC-87C0-3E48-918B-65D849B9B939}" srcOrd="0" destOrd="0" presId="urn:microsoft.com/office/officeart/2005/8/layout/hierarchy2"/>
    <dgm:cxn modelId="{8DCDFE05-4CEE-E044-96EE-D14D5B60E254}" type="presParOf" srcId="{9A5F3F19-BB78-034F-BC10-9420C8D0AE91}" destId="{AFF5E7A0-8C69-F641-9FC7-836CD4D278C6}" srcOrd="1" destOrd="0" presId="urn:microsoft.com/office/officeart/2005/8/layout/hierarchy2"/>
    <dgm:cxn modelId="{AF4B31FB-64DF-9044-8B5F-7B5157D18104}" type="presParOf" srcId="{AFF5E7A0-8C69-F641-9FC7-836CD4D278C6}" destId="{ECEA4D64-9478-E846-82B8-4ECF7F1D4F08}" srcOrd="0" destOrd="0" presId="urn:microsoft.com/office/officeart/2005/8/layout/hierarchy2"/>
    <dgm:cxn modelId="{20C85183-D31A-BF42-A31A-3CAA455A0492}" type="presParOf" srcId="{ECEA4D64-9478-E846-82B8-4ECF7F1D4F08}" destId="{CA032F01-C91D-2F4A-A1B2-6D8443C1A3BB}" srcOrd="0" destOrd="0" presId="urn:microsoft.com/office/officeart/2005/8/layout/hierarchy2"/>
    <dgm:cxn modelId="{F59529EB-7BDD-CA4F-9D28-46B072154321}" type="presParOf" srcId="{AFF5E7A0-8C69-F641-9FC7-836CD4D278C6}" destId="{D894B9E8-158B-3746-B136-044A8D99CBB0}" srcOrd="1" destOrd="0" presId="urn:microsoft.com/office/officeart/2005/8/layout/hierarchy2"/>
    <dgm:cxn modelId="{66C2B696-84C8-EA46-A62F-CFD55B3FFD54}" type="presParOf" srcId="{D894B9E8-158B-3746-B136-044A8D99CBB0}" destId="{854AE004-298B-3B4D-B193-3760030B5702}" srcOrd="0" destOrd="0" presId="urn:microsoft.com/office/officeart/2005/8/layout/hierarchy2"/>
    <dgm:cxn modelId="{A5C9A2A6-D194-B44D-8448-E0C7364DBCDF}" type="presParOf" srcId="{D894B9E8-158B-3746-B136-044A8D99CBB0}" destId="{F6B74388-F07A-6C4E-9F8E-B49FF7940B97}" srcOrd="1" destOrd="0" presId="urn:microsoft.com/office/officeart/2005/8/layout/hierarchy2"/>
    <dgm:cxn modelId="{0521246B-ADA4-8044-B213-8EC66AD480D3}" type="presParOf" srcId="{F6B74388-F07A-6C4E-9F8E-B49FF7940B97}" destId="{8674FBBC-69EF-8B4A-8975-165EE017AA3B}" srcOrd="0" destOrd="0" presId="urn:microsoft.com/office/officeart/2005/8/layout/hierarchy2"/>
    <dgm:cxn modelId="{499193E7-497C-3E48-A9F6-803FE31C1D9F}" type="presParOf" srcId="{8674FBBC-69EF-8B4A-8975-165EE017AA3B}" destId="{16B5377C-C1C4-3540-98EF-83AFF87AF8FA}" srcOrd="0" destOrd="0" presId="urn:microsoft.com/office/officeart/2005/8/layout/hierarchy2"/>
    <dgm:cxn modelId="{FF2B3D73-71F9-554B-8C7A-18ECB058624E}" type="presParOf" srcId="{F6B74388-F07A-6C4E-9F8E-B49FF7940B97}" destId="{9470F4E2-8DB2-C644-9B5E-FDDAEF909F48}" srcOrd="1" destOrd="0" presId="urn:microsoft.com/office/officeart/2005/8/layout/hierarchy2"/>
    <dgm:cxn modelId="{F1F80EFA-7929-E045-B687-E61D197586E6}" type="presParOf" srcId="{9470F4E2-8DB2-C644-9B5E-FDDAEF909F48}" destId="{809A28B8-D3EC-5E4E-9E93-9855676A538C}" srcOrd="0" destOrd="0" presId="urn:microsoft.com/office/officeart/2005/8/layout/hierarchy2"/>
    <dgm:cxn modelId="{51BE1CAD-8700-7445-AFD0-4AD19E25E992}" type="presParOf" srcId="{9470F4E2-8DB2-C644-9B5E-FDDAEF909F48}" destId="{C22FC123-B002-9A46-A66C-83F48155ED06}" srcOrd="1" destOrd="0" presId="urn:microsoft.com/office/officeart/2005/8/layout/hierarchy2"/>
    <dgm:cxn modelId="{1EB06B5A-09F3-0541-B98E-5447BC6AD110}" type="presParOf" srcId="{F6B74388-F07A-6C4E-9F8E-B49FF7940B97}" destId="{664336B2-2D33-4948-9CC8-A9BD2A09AE7F}" srcOrd="2" destOrd="0" presId="urn:microsoft.com/office/officeart/2005/8/layout/hierarchy2"/>
    <dgm:cxn modelId="{136198AA-5277-AA40-BC98-2DCC7760075B}" type="presParOf" srcId="{664336B2-2D33-4948-9CC8-A9BD2A09AE7F}" destId="{9B8D4A2F-CD3D-3947-A669-54B4F139807F}" srcOrd="0" destOrd="0" presId="urn:microsoft.com/office/officeart/2005/8/layout/hierarchy2"/>
    <dgm:cxn modelId="{EF4AB689-AC63-4744-915C-797FC5034403}" type="presParOf" srcId="{F6B74388-F07A-6C4E-9F8E-B49FF7940B97}" destId="{EDCAEF68-B068-8D4B-BAF0-8E076853A139}" srcOrd="3" destOrd="0" presId="urn:microsoft.com/office/officeart/2005/8/layout/hierarchy2"/>
    <dgm:cxn modelId="{BE275329-F894-2E4C-806F-EEBF7452ED37}" type="presParOf" srcId="{EDCAEF68-B068-8D4B-BAF0-8E076853A139}" destId="{AD1760B4-919F-0E47-A4C8-4E0A4C9D64F0}" srcOrd="0" destOrd="0" presId="urn:microsoft.com/office/officeart/2005/8/layout/hierarchy2"/>
    <dgm:cxn modelId="{E703A659-7010-284F-BE6B-CE92C2BA1079}" type="presParOf" srcId="{EDCAEF68-B068-8D4B-BAF0-8E076853A139}" destId="{F0F3A3C7-367B-BE44-BBD4-8332F99FBB38}" srcOrd="1" destOrd="0" presId="urn:microsoft.com/office/officeart/2005/8/layout/hierarchy2"/>
    <dgm:cxn modelId="{ECCB309E-0FB7-8B46-97BA-CE5B69EE0245}" type="presParOf" srcId="{AFF5E7A0-8C69-F641-9FC7-836CD4D278C6}" destId="{A2BD1CA5-18F3-6B47-9514-033B4A912EC9}" srcOrd="2" destOrd="0" presId="urn:microsoft.com/office/officeart/2005/8/layout/hierarchy2"/>
    <dgm:cxn modelId="{5C790B3B-3776-7849-AFDE-93C6C470C5ED}" type="presParOf" srcId="{A2BD1CA5-18F3-6B47-9514-033B4A912EC9}" destId="{60C35D5B-28E3-DD45-9029-65FE888ABE23}" srcOrd="0" destOrd="0" presId="urn:microsoft.com/office/officeart/2005/8/layout/hierarchy2"/>
    <dgm:cxn modelId="{303208F7-72CB-7E47-9560-B0E6763C7EFF}" type="presParOf" srcId="{AFF5E7A0-8C69-F641-9FC7-836CD4D278C6}" destId="{AD5ECAC0-29EE-0C4E-917D-C4A49C7940A6}" srcOrd="3" destOrd="0" presId="urn:microsoft.com/office/officeart/2005/8/layout/hierarchy2"/>
    <dgm:cxn modelId="{7547DE8C-35FF-844F-ABB8-BEEF07FF73D8}" type="presParOf" srcId="{AD5ECAC0-29EE-0C4E-917D-C4A49C7940A6}" destId="{323F0CEB-E818-1A4B-BFC3-03AB6C188907}" srcOrd="0" destOrd="0" presId="urn:microsoft.com/office/officeart/2005/8/layout/hierarchy2"/>
    <dgm:cxn modelId="{B481DE12-8853-CF45-B555-0406AE72EA10}" type="presParOf" srcId="{AD5ECAC0-29EE-0C4E-917D-C4A49C7940A6}" destId="{29F552CF-C2A7-8047-BC13-3CA610A824CA}" srcOrd="1" destOrd="0" presId="urn:microsoft.com/office/officeart/2005/8/layout/hierarchy2"/>
    <dgm:cxn modelId="{36A88158-DEC3-0048-99BA-C95DE30D42CA}" type="presParOf" srcId="{29F552CF-C2A7-8047-BC13-3CA610A824CA}" destId="{3A2F67B7-E1E2-9C45-B583-AE32C9A501F8}" srcOrd="0" destOrd="0" presId="urn:microsoft.com/office/officeart/2005/8/layout/hierarchy2"/>
    <dgm:cxn modelId="{220C43EF-06D6-8041-A61B-FDBB95F5450C}" type="presParOf" srcId="{3A2F67B7-E1E2-9C45-B583-AE32C9A501F8}" destId="{901EAC33-EAEF-6E4A-BF9D-768C11F90F28}" srcOrd="0" destOrd="0" presId="urn:microsoft.com/office/officeart/2005/8/layout/hierarchy2"/>
    <dgm:cxn modelId="{B805DFB8-6596-C94C-B085-3EFD3DCAB970}" type="presParOf" srcId="{29F552CF-C2A7-8047-BC13-3CA610A824CA}" destId="{D1C9CB4D-E1B2-2D4D-8DB8-B78352C4B066}" srcOrd="1" destOrd="0" presId="urn:microsoft.com/office/officeart/2005/8/layout/hierarchy2"/>
    <dgm:cxn modelId="{4138D406-A57A-4C4B-9871-B5DC958BFE27}" type="presParOf" srcId="{D1C9CB4D-E1B2-2D4D-8DB8-B78352C4B066}" destId="{CEB2D91A-2608-4044-A21F-0E0754955F30}" srcOrd="0" destOrd="0" presId="urn:microsoft.com/office/officeart/2005/8/layout/hierarchy2"/>
    <dgm:cxn modelId="{0F438863-AF08-AB47-A9DF-8D88A9AF2E13}" type="presParOf" srcId="{D1C9CB4D-E1B2-2D4D-8DB8-B78352C4B066}" destId="{EFC77E00-0D53-224B-A9A3-079E14D186F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FCBB77-3E8A-4BE3-8399-50AA064FB9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D73BD66-2C34-4049-8227-8613B58E96B5}">
      <dgm:prSet phldrT="[Text]"/>
      <dgm:spPr/>
      <dgm:t>
        <a:bodyPr/>
        <a:lstStyle/>
        <a:p>
          <a:r>
            <a:rPr lang="en-US" dirty="0" smtClean="0"/>
            <a:t>Epistemology</a:t>
          </a:r>
          <a:endParaRPr lang="en-US" dirty="0"/>
        </a:p>
      </dgm:t>
    </dgm:pt>
    <dgm:pt modelId="{282BFE74-4CEB-4E91-AEC1-E9AD49037458}" type="parTrans" cxnId="{22BD224F-16FC-4711-8769-AEA6CAC7ECE5}">
      <dgm:prSet/>
      <dgm:spPr/>
      <dgm:t>
        <a:bodyPr/>
        <a:lstStyle/>
        <a:p>
          <a:endParaRPr lang="en-US"/>
        </a:p>
      </dgm:t>
    </dgm:pt>
    <dgm:pt modelId="{3C199B5E-A18D-4DB9-B3E7-A219B36E663A}" type="sibTrans" cxnId="{22BD224F-16FC-4711-8769-AEA6CAC7ECE5}">
      <dgm:prSet/>
      <dgm:spPr/>
      <dgm:t>
        <a:bodyPr/>
        <a:lstStyle/>
        <a:p>
          <a:endParaRPr lang="en-US"/>
        </a:p>
      </dgm:t>
    </dgm:pt>
    <dgm:pt modelId="{C809C727-A31C-4698-8B01-658E60B3BC8F}">
      <dgm:prSet phldrT="[Text]"/>
      <dgm:spPr/>
      <dgm:t>
        <a:bodyPr/>
        <a:lstStyle/>
        <a:p>
          <a:r>
            <a:rPr lang="en-US" dirty="0" smtClean="0"/>
            <a:t>Ethics</a:t>
          </a:r>
          <a:endParaRPr lang="en-US" dirty="0"/>
        </a:p>
      </dgm:t>
    </dgm:pt>
    <dgm:pt modelId="{7FD11EBF-B465-4A8C-A3C0-E079B8568F81}" type="parTrans" cxnId="{B66BE0DF-8E5A-4752-868A-1996A575BC76}">
      <dgm:prSet/>
      <dgm:spPr/>
      <dgm:t>
        <a:bodyPr/>
        <a:lstStyle/>
        <a:p>
          <a:endParaRPr lang="en-US"/>
        </a:p>
      </dgm:t>
    </dgm:pt>
    <dgm:pt modelId="{813FD0E1-5699-46C5-AC16-D2BC2E2620E7}" type="sibTrans" cxnId="{B66BE0DF-8E5A-4752-868A-1996A575BC76}">
      <dgm:prSet/>
      <dgm:spPr/>
      <dgm:t>
        <a:bodyPr/>
        <a:lstStyle/>
        <a:p>
          <a:endParaRPr lang="en-US"/>
        </a:p>
      </dgm:t>
    </dgm:pt>
    <dgm:pt modelId="{5F9EEA81-0C89-4C01-801B-41951758D5B5}">
      <dgm:prSet phldrT="[Text]"/>
      <dgm:spPr/>
      <dgm:t>
        <a:bodyPr/>
        <a:lstStyle/>
        <a:p>
          <a:r>
            <a:rPr lang="en-US" dirty="0" smtClean="0"/>
            <a:t>Language</a:t>
          </a:r>
          <a:endParaRPr lang="en-US" dirty="0"/>
        </a:p>
      </dgm:t>
    </dgm:pt>
    <dgm:pt modelId="{2CBCF904-962E-42BB-9FFD-388285693E89}" type="parTrans" cxnId="{B965326E-E958-406F-BDC3-4CE3C7EB3F8D}">
      <dgm:prSet/>
      <dgm:spPr/>
      <dgm:t>
        <a:bodyPr/>
        <a:lstStyle/>
        <a:p>
          <a:endParaRPr lang="en-US"/>
        </a:p>
      </dgm:t>
    </dgm:pt>
    <dgm:pt modelId="{E6147E10-E294-4FB9-AF79-02C1026A2FE3}" type="sibTrans" cxnId="{B965326E-E958-406F-BDC3-4CE3C7EB3F8D}">
      <dgm:prSet/>
      <dgm:spPr/>
      <dgm:t>
        <a:bodyPr/>
        <a:lstStyle/>
        <a:p>
          <a:endParaRPr lang="en-US"/>
        </a:p>
      </dgm:t>
    </dgm:pt>
    <dgm:pt modelId="{990600A2-FC3F-4CFF-924D-93A58826B118}">
      <dgm:prSet phldrT="[Text]"/>
      <dgm:spPr/>
      <dgm:t>
        <a:bodyPr/>
        <a:lstStyle/>
        <a:p>
          <a:r>
            <a:rPr lang="en-US" dirty="0" smtClean="0"/>
            <a:t>Metaphysics</a:t>
          </a:r>
          <a:endParaRPr lang="en-US" dirty="0"/>
        </a:p>
      </dgm:t>
    </dgm:pt>
    <dgm:pt modelId="{A3D5A945-F6D7-4258-A60B-53379DBFEF5E}" type="parTrans" cxnId="{ED8D00CF-95FA-4618-AAF6-D1D9907938F7}">
      <dgm:prSet/>
      <dgm:spPr/>
      <dgm:t>
        <a:bodyPr/>
        <a:lstStyle/>
        <a:p>
          <a:endParaRPr lang="en-US"/>
        </a:p>
      </dgm:t>
    </dgm:pt>
    <dgm:pt modelId="{8D70DB0B-7571-4EBB-AB2D-EE8A53900F8E}" type="sibTrans" cxnId="{ED8D00CF-95FA-4618-AAF6-D1D9907938F7}">
      <dgm:prSet/>
      <dgm:spPr/>
      <dgm:t>
        <a:bodyPr/>
        <a:lstStyle/>
        <a:p>
          <a:endParaRPr lang="en-US"/>
        </a:p>
      </dgm:t>
    </dgm:pt>
    <dgm:pt modelId="{19732E23-DBD0-4323-ADD0-6B0D3B4C540C}" type="pres">
      <dgm:prSet presAssocID="{48FCBB77-3E8A-4BE3-8399-50AA064FB9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1419A0F-AD67-4AF3-BE0E-92BA331B6FC2}" type="pres">
      <dgm:prSet presAssocID="{ED73BD66-2C34-4049-8227-8613B58E96B5}" presName="hierRoot1" presStyleCnt="0">
        <dgm:presLayoutVars>
          <dgm:hierBranch val="init"/>
        </dgm:presLayoutVars>
      </dgm:prSet>
      <dgm:spPr/>
    </dgm:pt>
    <dgm:pt modelId="{BCD4705F-EEFA-4B71-B3AD-8E827B4A3FA3}" type="pres">
      <dgm:prSet presAssocID="{ED73BD66-2C34-4049-8227-8613B58E96B5}" presName="rootComposite1" presStyleCnt="0"/>
      <dgm:spPr/>
    </dgm:pt>
    <dgm:pt modelId="{FE5E2591-EB8A-4CD0-B895-6EF0AF1C4F27}" type="pres">
      <dgm:prSet presAssocID="{ED73BD66-2C34-4049-8227-8613B58E96B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1C4EC4-3F16-4AF0-BCD9-2982C3589BF8}" type="pres">
      <dgm:prSet presAssocID="{ED73BD66-2C34-4049-8227-8613B58E96B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123D62B-96CE-4306-B429-2AD7C1A4D4AF}" type="pres">
      <dgm:prSet presAssocID="{ED73BD66-2C34-4049-8227-8613B58E96B5}" presName="hierChild2" presStyleCnt="0"/>
      <dgm:spPr/>
    </dgm:pt>
    <dgm:pt modelId="{344146DE-F23A-48B6-8542-32BF220BE4AC}" type="pres">
      <dgm:prSet presAssocID="{7FD11EBF-B465-4A8C-A3C0-E079B8568F81}" presName="Name37" presStyleLbl="parChTrans1D2" presStyleIdx="0" presStyleCnt="3"/>
      <dgm:spPr/>
      <dgm:t>
        <a:bodyPr/>
        <a:lstStyle/>
        <a:p>
          <a:endParaRPr lang="en-US"/>
        </a:p>
      </dgm:t>
    </dgm:pt>
    <dgm:pt modelId="{11D12360-2B2F-41F9-80FC-33249D1102EF}" type="pres">
      <dgm:prSet presAssocID="{C809C727-A31C-4698-8B01-658E60B3BC8F}" presName="hierRoot2" presStyleCnt="0">
        <dgm:presLayoutVars>
          <dgm:hierBranch val="init"/>
        </dgm:presLayoutVars>
      </dgm:prSet>
      <dgm:spPr/>
    </dgm:pt>
    <dgm:pt modelId="{7F5924ED-F1BC-4C29-AE12-C7C873014A48}" type="pres">
      <dgm:prSet presAssocID="{C809C727-A31C-4698-8B01-658E60B3BC8F}" presName="rootComposite" presStyleCnt="0"/>
      <dgm:spPr/>
    </dgm:pt>
    <dgm:pt modelId="{151169E0-BDA8-438A-9E91-E43A12E5262B}" type="pres">
      <dgm:prSet presAssocID="{C809C727-A31C-4698-8B01-658E60B3BC8F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599F5B-D454-4622-A06C-B052D91A17FB}" type="pres">
      <dgm:prSet presAssocID="{C809C727-A31C-4698-8B01-658E60B3BC8F}" presName="rootConnector" presStyleLbl="node2" presStyleIdx="0" presStyleCnt="3"/>
      <dgm:spPr/>
      <dgm:t>
        <a:bodyPr/>
        <a:lstStyle/>
        <a:p>
          <a:endParaRPr lang="en-US"/>
        </a:p>
      </dgm:t>
    </dgm:pt>
    <dgm:pt modelId="{B95CFEA1-7F3E-47A3-92D0-A29CFB7D1D91}" type="pres">
      <dgm:prSet presAssocID="{C809C727-A31C-4698-8B01-658E60B3BC8F}" presName="hierChild4" presStyleCnt="0"/>
      <dgm:spPr/>
    </dgm:pt>
    <dgm:pt modelId="{CA0076CA-1711-4968-B9A6-FCCB410AEB2E}" type="pres">
      <dgm:prSet presAssocID="{C809C727-A31C-4698-8B01-658E60B3BC8F}" presName="hierChild5" presStyleCnt="0"/>
      <dgm:spPr/>
    </dgm:pt>
    <dgm:pt modelId="{1482AE9D-DBD9-4956-B817-2D31FEDB589C}" type="pres">
      <dgm:prSet presAssocID="{2CBCF904-962E-42BB-9FFD-388285693E8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E001231D-CB1E-4387-855D-D85A682E50DA}" type="pres">
      <dgm:prSet presAssocID="{5F9EEA81-0C89-4C01-801B-41951758D5B5}" presName="hierRoot2" presStyleCnt="0">
        <dgm:presLayoutVars>
          <dgm:hierBranch val="init"/>
        </dgm:presLayoutVars>
      </dgm:prSet>
      <dgm:spPr/>
    </dgm:pt>
    <dgm:pt modelId="{412F2EF5-EEA8-4A38-AE1E-C5A7744985B0}" type="pres">
      <dgm:prSet presAssocID="{5F9EEA81-0C89-4C01-801B-41951758D5B5}" presName="rootComposite" presStyleCnt="0"/>
      <dgm:spPr/>
    </dgm:pt>
    <dgm:pt modelId="{4B530004-5229-4DE5-8ACE-147D8A6DD04B}" type="pres">
      <dgm:prSet presAssocID="{5F9EEA81-0C89-4C01-801B-41951758D5B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9AA168-0C75-4890-AC10-6E92872DF271}" type="pres">
      <dgm:prSet presAssocID="{5F9EEA81-0C89-4C01-801B-41951758D5B5}" presName="rootConnector" presStyleLbl="node2" presStyleIdx="1" presStyleCnt="3"/>
      <dgm:spPr/>
      <dgm:t>
        <a:bodyPr/>
        <a:lstStyle/>
        <a:p>
          <a:endParaRPr lang="en-US"/>
        </a:p>
      </dgm:t>
    </dgm:pt>
    <dgm:pt modelId="{7762507C-865B-49B4-8569-37D7D8E63EF5}" type="pres">
      <dgm:prSet presAssocID="{5F9EEA81-0C89-4C01-801B-41951758D5B5}" presName="hierChild4" presStyleCnt="0"/>
      <dgm:spPr/>
    </dgm:pt>
    <dgm:pt modelId="{D8B656C1-A9B8-4C6B-A2A1-6A7DC09FDB98}" type="pres">
      <dgm:prSet presAssocID="{5F9EEA81-0C89-4C01-801B-41951758D5B5}" presName="hierChild5" presStyleCnt="0"/>
      <dgm:spPr/>
    </dgm:pt>
    <dgm:pt modelId="{0A1C5BBB-643F-4F62-9F78-9ED11828E493}" type="pres">
      <dgm:prSet presAssocID="{A3D5A945-F6D7-4258-A60B-53379DBFEF5E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CFF0BD4-7165-4236-BC61-D938CC5C53B3}" type="pres">
      <dgm:prSet presAssocID="{990600A2-FC3F-4CFF-924D-93A58826B118}" presName="hierRoot2" presStyleCnt="0">
        <dgm:presLayoutVars>
          <dgm:hierBranch val="init"/>
        </dgm:presLayoutVars>
      </dgm:prSet>
      <dgm:spPr/>
    </dgm:pt>
    <dgm:pt modelId="{2D624EFD-CCCF-4021-AA2E-261975D0D9DF}" type="pres">
      <dgm:prSet presAssocID="{990600A2-FC3F-4CFF-924D-93A58826B118}" presName="rootComposite" presStyleCnt="0"/>
      <dgm:spPr/>
    </dgm:pt>
    <dgm:pt modelId="{2B360448-EF37-42B7-A4FC-8D5634DE29EB}" type="pres">
      <dgm:prSet presAssocID="{990600A2-FC3F-4CFF-924D-93A58826B11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6B5471-29A1-4084-ACDF-6FDA42F304A9}" type="pres">
      <dgm:prSet presAssocID="{990600A2-FC3F-4CFF-924D-93A58826B118}" presName="rootConnector" presStyleLbl="node2" presStyleIdx="2" presStyleCnt="3"/>
      <dgm:spPr/>
      <dgm:t>
        <a:bodyPr/>
        <a:lstStyle/>
        <a:p>
          <a:endParaRPr lang="en-US"/>
        </a:p>
      </dgm:t>
    </dgm:pt>
    <dgm:pt modelId="{A339D5B4-04A1-40C6-9E7B-1049ADDC66AA}" type="pres">
      <dgm:prSet presAssocID="{990600A2-FC3F-4CFF-924D-93A58826B118}" presName="hierChild4" presStyleCnt="0"/>
      <dgm:spPr/>
    </dgm:pt>
    <dgm:pt modelId="{5787AB32-172A-4354-B9B7-457C70BF5300}" type="pres">
      <dgm:prSet presAssocID="{990600A2-FC3F-4CFF-924D-93A58826B118}" presName="hierChild5" presStyleCnt="0"/>
      <dgm:spPr/>
    </dgm:pt>
    <dgm:pt modelId="{A5235F85-E929-476A-AAD5-61E928002C4E}" type="pres">
      <dgm:prSet presAssocID="{ED73BD66-2C34-4049-8227-8613B58E96B5}" presName="hierChild3" presStyleCnt="0"/>
      <dgm:spPr/>
    </dgm:pt>
  </dgm:ptLst>
  <dgm:cxnLst>
    <dgm:cxn modelId="{B66BE0DF-8E5A-4752-868A-1996A575BC76}" srcId="{ED73BD66-2C34-4049-8227-8613B58E96B5}" destId="{C809C727-A31C-4698-8B01-658E60B3BC8F}" srcOrd="0" destOrd="0" parTransId="{7FD11EBF-B465-4A8C-A3C0-E079B8568F81}" sibTransId="{813FD0E1-5699-46C5-AC16-D2BC2E2620E7}"/>
    <dgm:cxn modelId="{D87E7A46-5D36-45A7-BF69-9AF1E01C77A9}" type="presOf" srcId="{C809C727-A31C-4698-8B01-658E60B3BC8F}" destId="{8A599F5B-D454-4622-A06C-B052D91A17FB}" srcOrd="1" destOrd="0" presId="urn:microsoft.com/office/officeart/2005/8/layout/orgChart1"/>
    <dgm:cxn modelId="{041302C0-C75C-40FB-A06E-8B56CBA9D8A0}" type="presOf" srcId="{7FD11EBF-B465-4A8C-A3C0-E079B8568F81}" destId="{344146DE-F23A-48B6-8542-32BF220BE4AC}" srcOrd="0" destOrd="0" presId="urn:microsoft.com/office/officeart/2005/8/layout/orgChart1"/>
    <dgm:cxn modelId="{E6EB4AFA-447C-4264-B9AF-B3CEE9DF0F7F}" type="presOf" srcId="{A3D5A945-F6D7-4258-A60B-53379DBFEF5E}" destId="{0A1C5BBB-643F-4F62-9F78-9ED11828E493}" srcOrd="0" destOrd="0" presId="urn:microsoft.com/office/officeart/2005/8/layout/orgChart1"/>
    <dgm:cxn modelId="{AFA26CDD-0DCE-4482-B421-3505C4DF00BF}" type="presOf" srcId="{5F9EEA81-0C89-4C01-801B-41951758D5B5}" destId="{6D9AA168-0C75-4890-AC10-6E92872DF271}" srcOrd="1" destOrd="0" presId="urn:microsoft.com/office/officeart/2005/8/layout/orgChart1"/>
    <dgm:cxn modelId="{23FF84B4-5621-4596-B19E-ECA8019E1F06}" type="presOf" srcId="{ED73BD66-2C34-4049-8227-8613B58E96B5}" destId="{FE5E2591-EB8A-4CD0-B895-6EF0AF1C4F27}" srcOrd="0" destOrd="0" presId="urn:microsoft.com/office/officeart/2005/8/layout/orgChart1"/>
    <dgm:cxn modelId="{1526E32D-FC10-48D4-AD11-00C489316E14}" type="presOf" srcId="{C809C727-A31C-4698-8B01-658E60B3BC8F}" destId="{151169E0-BDA8-438A-9E91-E43A12E5262B}" srcOrd="0" destOrd="0" presId="urn:microsoft.com/office/officeart/2005/8/layout/orgChart1"/>
    <dgm:cxn modelId="{B965326E-E958-406F-BDC3-4CE3C7EB3F8D}" srcId="{ED73BD66-2C34-4049-8227-8613B58E96B5}" destId="{5F9EEA81-0C89-4C01-801B-41951758D5B5}" srcOrd="1" destOrd="0" parTransId="{2CBCF904-962E-42BB-9FFD-388285693E89}" sibTransId="{E6147E10-E294-4FB9-AF79-02C1026A2FE3}"/>
    <dgm:cxn modelId="{97A975C3-04E1-4821-9648-19F20197F66B}" type="presOf" srcId="{990600A2-FC3F-4CFF-924D-93A58826B118}" destId="{2B360448-EF37-42B7-A4FC-8D5634DE29EB}" srcOrd="0" destOrd="0" presId="urn:microsoft.com/office/officeart/2005/8/layout/orgChart1"/>
    <dgm:cxn modelId="{ED8D00CF-95FA-4618-AAF6-D1D9907938F7}" srcId="{ED73BD66-2C34-4049-8227-8613B58E96B5}" destId="{990600A2-FC3F-4CFF-924D-93A58826B118}" srcOrd="2" destOrd="0" parTransId="{A3D5A945-F6D7-4258-A60B-53379DBFEF5E}" sibTransId="{8D70DB0B-7571-4EBB-AB2D-EE8A53900F8E}"/>
    <dgm:cxn modelId="{22BD224F-16FC-4711-8769-AEA6CAC7ECE5}" srcId="{48FCBB77-3E8A-4BE3-8399-50AA064FB930}" destId="{ED73BD66-2C34-4049-8227-8613B58E96B5}" srcOrd="0" destOrd="0" parTransId="{282BFE74-4CEB-4E91-AEC1-E9AD49037458}" sibTransId="{3C199B5E-A18D-4DB9-B3E7-A219B36E663A}"/>
    <dgm:cxn modelId="{C910C4D6-54FC-4EBF-A121-1CDA14FF89FC}" type="presOf" srcId="{5F9EEA81-0C89-4C01-801B-41951758D5B5}" destId="{4B530004-5229-4DE5-8ACE-147D8A6DD04B}" srcOrd="0" destOrd="0" presId="urn:microsoft.com/office/officeart/2005/8/layout/orgChart1"/>
    <dgm:cxn modelId="{11B93EBD-69D2-4D0F-A5B8-299D0D483FDB}" type="presOf" srcId="{ED73BD66-2C34-4049-8227-8613B58E96B5}" destId="{E21C4EC4-3F16-4AF0-BCD9-2982C3589BF8}" srcOrd="1" destOrd="0" presId="urn:microsoft.com/office/officeart/2005/8/layout/orgChart1"/>
    <dgm:cxn modelId="{B0484B7B-8271-4626-BB9D-7BC842C19DD3}" type="presOf" srcId="{48FCBB77-3E8A-4BE3-8399-50AA064FB930}" destId="{19732E23-DBD0-4323-ADD0-6B0D3B4C540C}" srcOrd="0" destOrd="0" presId="urn:microsoft.com/office/officeart/2005/8/layout/orgChart1"/>
    <dgm:cxn modelId="{5E3051AD-EC9E-4112-B8BB-1D4FA63EE2C6}" type="presOf" srcId="{2CBCF904-962E-42BB-9FFD-388285693E89}" destId="{1482AE9D-DBD9-4956-B817-2D31FEDB589C}" srcOrd="0" destOrd="0" presId="urn:microsoft.com/office/officeart/2005/8/layout/orgChart1"/>
    <dgm:cxn modelId="{712D8A0A-EAAB-47BA-ACEE-1780B626CB0B}" type="presOf" srcId="{990600A2-FC3F-4CFF-924D-93A58826B118}" destId="{846B5471-29A1-4084-ACDF-6FDA42F304A9}" srcOrd="1" destOrd="0" presId="urn:microsoft.com/office/officeart/2005/8/layout/orgChart1"/>
    <dgm:cxn modelId="{31F6EE9C-3E92-4529-ACC0-882A832E4269}" type="presParOf" srcId="{19732E23-DBD0-4323-ADD0-6B0D3B4C540C}" destId="{01419A0F-AD67-4AF3-BE0E-92BA331B6FC2}" srcOrd="0" destOrd="0" presId="urn:microsoft.com/office/officeart/2005/8/layout/orgChart1"/>
    <dgm:cxn modelId="{973E4E84-2C76-4F8B-85D5-E8BA3C0E7BE3}" type="presParOf" srcId="{01419A0F-AD67-4AF3-BE0E-92BA331B6FC2}" destId="{BCD4705F-EEFA-4B71-B3AD-8E827B4A3FA3}" srcOrd="0" destOrd="0" presId="urn:microsoft.com/office/officeart/2005/8/layout/orgChart1"/>
    <dgm:cxn modelId="{E1B879DE-159E-419A-864D-EE783DAEB77A}" type="presParOf" srcId="{BCD4705F-EEFA-4B71-B3AD-8E827B4A3FA3}" destId="{FE5E2591-EB8A-4CD0-B895-6EF0AF1C4F27}" srcOrd="0" destOrd="0" presId="urn:microsoft.com/office/officeart/2005/8/layout/orgChart1"/>
    <dgm:cxn modelId="{0E936C81-F02B-4B13-B8C7-838F4C879644}" type="presParOf" srcId="{BCD4705F-EEFA-4B71-B3AD-8E827B4A3FA3}" destId="{E21C4EC4-3F16-4AF0-BCD9-2982C3589BF8}" srcOrd="1" destOrd="0" presId="urn:microsoft.com/office/officeart/2005/8/layout/orgChart1"/>
    <dgm:cxn modelId="{FC531E70-83F7-4056-9686-465BD47B1274}" type="presParOf" srcId="{01419A0F-AD67-4AF3-BE0E-92BA331B6FC2}" destId="{4123D62B-96CE-4306-B429-2AD7C1A4D4AF}" srcOrd="1" destOrd="0" presId="urn:microsoft.com/office/officeart/2005/8/layout/orgChart1"/>
    <dgm:cxn modelId="{A3FA2AF1-E298-487D-BEE8-E959A5EAC7C3}" type="presParOf" srcId="{4123D62B-96CE-4306-B429-2AD7C1A4D4AF}" destId="{344146DE-F23A-48B6-8542-32BF220BE4AC}" srcOrd="0" destOrd="0" presId="urn:microsoft.com/office/officeart/2005/8/layout/orgChart1"/>
    <dgm:cxn modelId="{6B37BC39-2A21-4FAC-8D99-719A4CCCEBEC}" type="presParOf" srcId="{4123D62B-96CE-4306-B429-2AD7C1A4D4AF}" destId="{11D12360-2B2F-41F9-80FC-33249D1102EF}" srcOrd="1" destOrd="0" presId="urn:microsoft.com/office/officeart/2005/8/layout/orgChart1"/>
    <dgm:cxn modelId="{B914691E-4175-4C0D-AE91-646E31E4C20B}" type="presParOf" srcId="{11D12360-2B2F-41F9-80FC-33249D1102EF}" destId="{7F5924ED-F1BC-4C29-AE12-C7C873014A48}" srcOrd="0" destOrd="0" presId="urn:microsoft.com/office/officeart/2005/8/layout/orgChart1"/>
    <dgm:cxn modelId="{4AD9C15F-6DB6-4152-A798-6F2F04331A4F}" type="presParOf" srcId="{7F5924ED-F1BC-4C29-AE12-C7C873014A48}" destId="{151169E0-BDA8-438A-9E91-E43A12E5262B}" srcOrd="0" destOrd="0" presId="urn:microsoft.com/office/officeart/2005/8/layout/orgChart1"/>
    <dgm:cxn modelId="{16E35B4E-C721-4412-831D-687D826D2B44}" type="presParOf" srcId="{7F5924ED-F1BC-4C29-AE12-C7C873014A48}" destId="{8A599F5B-D454-4622-A06C-B052D91A17FB}" srcOrd="1" destOrd="0" presId="urn:microsoft.com/office/officeart/2005/8/layout/orgChart1"/>
    <dgm:cxn modelId="{BCF2FEB4-2F8D-454D-B009-990E44771E97}" type="presParOf" srcId="{11D12360-2B2F-41F9-80FC-33249D1102EF}" destId="{B95CFEA1-7F3E-47A3-92D0-A29CFB7D1D91}" srcOrd="1" destOrd="0" presId="urn:microsoft.com/office/officeart/2005/8/layout/orgChart1"/>
    <dgm:cxn modelId="{7A242A19-AD70-4594-BA7C-8C4412B1CCC5}" type="presParOf" srcId="{11D12360-2B2F-41F9-80FC-33249D1102EF}" destId="{CA0076CA-1711-4968-B9A6-FCCB410AEB2E}" srcOrd="2" destOrd="0" presId="urn:microsoft.com/office/officeart/2005/8/layout/orgChart1"/>
    <dgm:cxn modelId="{14F7E9FD-46CA-47B9-B48B-AA8D2EFB0E04}" type="presParOf" srcId="{4123D62B-96CE-4306-B429-2AD7C1A4D4AF}" destId="{1482AE9D-DBD9-4956-B817-2D31FEDB589C}" srcOrd="2" destOrd="0" presId="urn:microsoft.com/office/officeart/2005/8/layout/orgChart1"/>
    <dgm:cxn modelId="{7E54D70A-AFCD-4BE6-A37B-BD5F8B94B398}" type="presParOf" srcId="{4123D62B-96CE-4306-B429-2AD7C1A4D4AF}" destId="{E001231D-CB1E-4387-855D-D85A682E50DA}" srcOrd="3" destOrd="0" presId="urn:microsoft.com/office/officeart/2005/8/layout/orgChart1"/>
    <dgm:cxn modelId="{78E62500-62CF-408E-A9F7-D1CE95937389}" type="presParOf" srcId="{E001231D-CB1E-4387-855D-D85A682E50DA}" destId="{412F2EF5-EEA8-4A38-AE1E-C5A7744985B0}" srcOrd="0" destOrd="0" presId="urn:microsoft.com/office/officeart/2005/8/layout/orgChart1"/>
    <dgm:cxn modelId="{6F05336F-6C67-4D0B-93FC-DA22AF02A628}" type="presParOf" srcId="{412F2EF5-EEA8-4A38-AE1E-C5A7744985B0}" destId="{4B530004-5229-4DE5-8ACE-147D8A6DD04B}" srcOrd="0" destOrd="0" presId="urn:microsoft.com/office/officeart/2005/8/layout/orgChart1"/>
    <dgm:cxn modelId="{087C943B-D525-41E1-90CD-55CE9D69A061}" type="presParOf" srcId="{412F2EF5-EEA8-4A38-AE1E-C5A7744985B0}" destId="{6D9AA168-0C75-4890-AC10-6E92872DF271}" srcOrd="1" destOrd="0" presId="urn:microsoft.com/office/officeart/2005/8/layout/orgChart1"/>
    <dgm:cxn modelId="{ABC8D9FC-6DA5-4917-BF70-31B47875F635}" type="presParOf" srcId="{E001231D-CB1E-4387-855D-D85A682E50DA}" destId="{7762507C-865B-49B4-8569-37D7D8E63EF5}" srcOrd="1" destOrd="0" presId="urn:microsoft.com/office/officeart/2005/8/layout/orgChart1"/>
    <dgm:cxn modelId="{994764A2-B2FC-4D70-8F63-F8EC192589B2}" type="presParOf" srcId="{E001231D-CB1E-4387-855D-D85A682E50DA}" destId="{D8B656C1-A9B8-4C6B-A2A1-6A7DC09FDB98}" srcOrd="2" destOrd="0" presId="urn:microsoft.com/office/officeart/2005/8/layout/orgChart1"/>
    <dgm:cxn modelId="{C20FA25A-A748-49F2-9431-050B7B206578}" type="presParOf" srcId="{4123D62B-96CE-4306-B429-2AD7C1A4D4AF}" destId="{0A1C5BBB-643F-4F62-9F78-9ED11828E493}" srcOrd="4" destOrd="0" presId="urn:microsoft.com/office/officeart/2005/8/layout/orgChart1"/>
    <dgm:cxn modelId="{79EB9AD5-3DAF-458A-B32B-2FF3523AC587}" type="presParOf" srcId="{4123D62B-96CE-4306-B429-2AD7C1A4D4AF}" destId="{3CFF0BD4-7165-4236-BC61-D938CC5C53B3}" srcOrd="5" destOrd="0" presId="urn:microsoft.com/office/officeart/2005/8/layout/orgChart1"/>
    <dgm:cxn modelId="{6097376B-7592-4785-BFFC-D1AE5C1FCF69}" type="presParOf" srcId="{3CFF0BD4-7165-4236-BC61-D938CC5C53B3}" destId="{2D624EFD-CCCF-4021-AA2E-261975D0D9DF}" srcOrd="0" destOrd="0" presId="urn:microsoft.com/office/officeart/2005/8/layout/orgChart1"/>
    <dgm:cxn modelId="{D30E1E9A-7FB4-43C4-9C44-737941066F05}" type="presParOf" srcId="{2D624EFD-CCCF-4021-AA2E-261975D0D9DF}" destId="{2B360448-EF37-42B7-A4FC-8D5634DE29EB}" srcOrd="0" destOrd="0" presId="urn:microsoft.com/office/officeart/2005/8/layout/orgChart1"/>
    <dgm:cxn modelId="{DD908D59-67D2-4864-AF9D-D326F16284BF}" type="presParOf" srcId="{2D624EFD-CCCF-4021-AA2E-261975D0D9DF}" destId="{846B5471-29A1-4084-ACDF-6FDA42F304A9}" srcOrd="1" destOrd="0" presId="urn:microsoft.com/office/officeart/2005/8/layout/orgChart1"/>
    <dgm:cxn modelId="{6C21608E-91CF-422E-89C4-78149CFF3EF6}" type="presParOf" srcId="{3CFF0BD4-7165-4236-BC61-D938CC5C53B3}" destId="{A339D5B4-04A1-40C6-9E7B-1049ADDC66AA}" srcOrd="1" destOrd="0" presId="urn:microsoft.com/office/officeart/2005/8/layout/orgChart1"/>
    <dgm:cxn modelId="{2620E1F5-FA48-4145-834E-495CB1A9FDD3}" type="presParOf" srcId="{3CFF0BD4-7165-4236-BC61-D938CC5C53B3}" destId="{5787AB32-172A-4354-B9B7-457C70BF5300}" srcOrd="2" destOrd="0" presId="urn:microsoft.com/office/officeart/2005/8/layout/orgChart1"/>
    <dgm:cxn modelId="{4848043A-9014-470A-876A-4DB32638B1DD}" type="presParOf" srcId="{01419A0F-AD67-4AF3-BE0E-92BA331B6FC2}" destId="{A5235F85-E929-476A-AAD5-61E928002C4E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14E63B-0B92-8447-82C9-F253BC588379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EFBBAC-370F-4F45-A3B6-5871A4160CD1}">
      <dgm:prSet phldrT="[Text]"/>
      <dgm:spPr/>
      <dgm:t>
        <a:bodyPr/>
        <a:lstStyle/>
        <a:p>
          <a:r>
            <a:rPr lang="en-US" dirty="0" smtClean="0"/>
            <a:t>Romanticism</a:t>
          </a:r>
          <a:endParaRPr lang="en-US" dirty="0"/>
        </a:p>
      </dgm:t>
    </dgm:pt>
    <dgm:pt modelId="{D23E5877-BAEE-AB43-8EFB-973DB6F13721}" type="parTrans" cxnId="{FD3024BB-0CB3-7244-9385-9EB863F81A4F}">
      <dgm:prSet/>
      <dgm:spPr/>
      <dgm:t>
        <a:bodyPr/>
        <a:lstStyle/>
        <a:p>
          <a:endParaRPr lang="en-US"/>
        </a:p>
      </dgm:t>
    </dgm:pt>
    <dgm:pt modelId="{3A14AA84-7D93-1248-961D-ADD45FC5066F}" type="sibTrans" cxnId="{FD3024BB-0CB3-7244-9385-9EB863F81A4F}">
      <dgm:prSet/>
      <dgm:spPr/>
      <dgm:t>
        <a:bodyPr/>
        <a:lstStyle/>
        <a:p>
          <a:endParaRPr lang="en-US"/>
        </a:p>
      </dgm:t>
    </dgm:pt>
    <dgm:pt modelId="{BE49E43F-4C91-FA4B-BB79-E3FF2172C5D7}">
      <dgm:prSet phldrT="[Text]"/>
      <dgm:spPr/>
      <dgm:t>
        <a:bodyPr/>
        <a:lstStyle/>
        <a:p>
          <a:r>
            <a:rPr lang="en-US" dirty="0" smtClean="0"/>
            <a:t> Existentialism</a:t>
          </a:r>
          <a:endParaRPr lang="en-US" dirty="0"/>
        </a:p>
      </dgm:t>
    </dgm:pt>
    <dgm:pt modelId="{8F03BE6E-6844-1A4E-AE0E-CE2A8631495C}" type="parTrans" cxnId="{325558E1-3ED1-5D45-95AD-A0D40C95216D}">
      <dgm:prSet/>
      <dgm:spPr/>
      <dgm:t>
        <a:bodyPr/>
        <a:lstStyle/>
        <a:p>
          <a:endParaRPr lang="en-US"/>
        </a:p>
      </dgm:t>
    </dgm:pt>
    <dgm:pt modelId="{322889FB-021D-FA4E-8C6A-47BC07A3BD72}" type="sibTrans" cxnId="{325558E1-3ED1-5D45-95AD-A0D40C95216D}">
      <dgm:prSet/>
      <dgm:spPr/>
      <dgm:t>
        <a:bodyPr/>
        <a:lstStyle/>
        <a:p>
          <a:endParaRPr lang="en-US"/>
        </a:p>
      </dgm:t>
    </dgm:pt>
    <dgm:pt modelId="{2E533DF2-9C21-B24E-98A3-1DF93C1C5257}">
      <dgm:prSet phldrT="[Text]"/>
      <dgm:spPr/>
      <dgm:t>
        <a:bodyPr/>
        <a:lstStyle/>
        <a:p>
          <a:r>
            <a:rPr lang="en-US" dirty="0" smtClean="0"/>
            <a:t>Phenomenology</a:t>
          </a:r>
          <a:endParaRPr lang="en-US" dirty="0"/>
        </a:p>
      </dgm:t>
    </dgm:pt>
    <dgm:pt modelId="{2E5EE7DD-7B4B-9740-8122-94111EC1BDFD}" type="parTrans" cxnId="{D5DD74C0-2115-7C44-80E4-5FD4BBA3EC55}">
      <dgm:prSet/>
      <dgm:spPr/>
      <dgm:t>
        <a:bodyPr/>
        <a:lstStyle/>
        <a:p>
          <a:endParaRPr lang="en-US"/>
        </a:p>
      </dgm:t>
    </dgm:pt>
    <dgm:pt modelId="{6B16C8C0-3E7C-EA4E-AEB8-B1B6C4933FB1}" type="sibTrans" cxnId="{D5DD74C0-2115-7C44-80E4-5FD4BBA3EC55}">
      <dgm:prSet/>
      <dgm:spPr/>
      <dgm:t>
        <a:bodyPr/>
        <a:lstStyle/>
        <a:p>
          <a:endParaRPr lang="en-US"/>
        </a:p>
      </dgm:t>
    </dgm:pt>
    <dgm:pt modelId="{9553B8D0-D98B-E242-BB5F-FA5FABD0F63A}">
      <dgm:prSet phldrT="[Text]"/>
      <dgm:spPr/>
      <dgm:t>
        <a:bodyPr/>
        <a:lstStyle/>
        <a:p>
          <a:r>
            <a:rPr lang="en-US" dirty="0" smtClean="0"/>
            <a:t>Classical Liberalism</a:t>
          </a:r>
          <a:endParaRPr lang="en-US" dirty="0"/>
        </a:p>
      </dgm:t>
    </dgm:pt>
    <dgm:pt modelId="{7234B898-05F6-4042-B490-C712C1FCFAA4}" type="parTrans" cxnId="{738880EA-0A41-9449-BEFE-AFEADC71EF0A}">
      <dgm:prSet/>
      <dgm:spPr/>
      <dgm:t>
        <a:bodyPr/>
        <a:lstStyle/>
        <a:p>
          <a:endParaRPr lang="en-US"/>
        </a:p>
      </dgm:t>
    </dgm:pt>
    <dgm:pt modelId="{34BF0E3B-3454-5B4E-8046-1F7E63F8F3CF}" type="sibTrans" cxnId="{738880EA-0A41-9449-BEFE-AFEADC71EF0A}">
      <dgm:prSet/>
      <dgm:spPr/>
      <dgm:t>
        <a:bodyPr/>
        <a:lstStyle/>
        <a:p>
          <a:endParaRPr lang="en-US"/>
        </a:p>
      </dgm:t>
    </dgm:pt>
    <dgm:pt modelId="{8736C111-024B-8943-AD2C-7C829B604000}">
      <dgm:prSet phldrT="[Text]"/>
      <dgm:spPr/>
      <dgm:t>
        <a:bodyPr/>
        <a:lstStyle/>
        <a:p>
          <a:r>
            <a:rPr lang="en-US" dirty="0" smtClean="0"/>
            <a:t>Neo-Orthodoxy</a:t>
          </a:r>
          <a:endParaRPr lang="en-US" dirty="0"/>
        </a:p>
      </dgm:t>
    </dgm:pt>
    <dgm:pt modelId="{A33A9E2F-4D1D-8A47-8C18-53E4E718C6A9}" type="parTrans" cxnId="{78CD986D-3F12-AC42-A612-BC33DB3BB399}">
      <dgm:prSet/>
      <dgm:spPr/>
      <dgm:t>
        <a:bodyPr/>
        <a:lstStyle/>
        <a:p>
          <a:endParaRPr lang="en-US"/>
        </a:p>
      </dgm:t>
    </dgm:pt>
    <dgm:pt modelId="{4A8FD1D7-2694-F34A-8246-76C4AE8C8282}" type="sibTrans" cxnId="{78CD986D-3F12-AC42-A612-BC33DB3BB399}">
      <dgm:prSet/>
      <dgm:spPr/>
      <dgm:t>
        <a:bodyPr/>
        <a:lstStyle/>
        <a:p>
          <a:endParaRPr lang="en-US"/>
        </a:p>
      </dgm:t>
    </dgm:pt>
    <dgm:pt modelId="{36F971E5-4131-0842-B5EC-9F07E207ABD2}" type="pres">
      <dgm:prSet presAssocID="{CE14E63B-0B92-8447-82C9-F253BC58837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6E8D66-F22D-D74D-938B-CFA2FE5FDC2C}" type="pres">
      <dgm:prSet presAssocID="{60EFBBAC-370F-4F45-A3B6-5871A4160CD1}" presName="root1" presStyleCnt="0"/>
      <dgm:spPr/>
    </dgm:pt>
    <dgm:pt modelId="{9029FE7C-8D27-4F41-8A19-960B0C73B777}" type="pres">
      <dgm:prSet presAssocID="{60EFBBAC-370F-4F45-A3B6-5871A4160CD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738E81-A7A6-C549-9AE5-DF0FBC14A2B8}" type="pres">
      <dgm:prSet presAssocID="{60EFBBAC-370F-4F45-A3B6-5871A4160CD1}" presName="level2hierChild" presStyleCnt="0"/>
      <dgm:spPr/>
    </dgm:pt>
    <dgm:pt modelId="{9DCAF356-E7EF-6C4E-A42E-F6DF6B9624DA}" type="pres">
      <dgm:prSet presAssocID="{8F03BE6E-6844-1A4E-AE0E-CE2A8631495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4060B408-0EBA-B145-99BC-5BE7D7549DA8}" type="pres">
      <dgm:prSet presAssocID="{8F03BE6E-6844-1A4E-AE0E-CE2A8631495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09C71CFE-3C9C-1344-B583-CF1E130B7AA0}" type="pres">
      <dgm:prSet presAssocID="{BE49E43F-4C91-FA4B-BB79-E3FF2172C5D7}" presName="root2" presStyleCnt="0"/>
      <dgm:spPr/>
    </dgm:pt>
    <dgm:pt modelId="{05662CCF-09C9-4446-8185-020333A2ED82}" type="pres">
      <dgm:prSet presAssocID="{BE49E43F-4C91-FA4B-BB79-E3FF2172C5D7}" presName="LevelTwoTextNode" presStyleLbl="node2" presStyleIdx="0" presStyleCnt="2" custScaleX="102412" custScaleY="129976" custLinFactNeighborX="4348" custLinFactNeighborY="-618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828A4C-595A-C74E-8BCB-9CB18066AD9F}" type="pres">
      <dgm:prSet presAssocID="{BE49E43F-4C91-FA4B-BB79-E3FF2172C5D7}" presName="level3hierChild" presStyleCnt="0"/>
      <dgm:spPr/>
    </dgm:pt>
    <dgm:pt modelId="{784DFBF8-0967-2343-9D62-50F052E183EB}" type="pres">
      <dgm:prSet presAssocID="{2E5EE7DD-7B4B-9740-8122-94111EC1BDFD}" presName="conn2-1" presStyleLbl="parChTrans1D3" presStyleIdx="0" presStyleCnt="2"/>
      <dgm:spPr/>
      <dgm:t>
        <a:bodyPr/>
        <a:lstStyle/>
        <a:p>
          <a:endParaRPr lang="en-US"/>
        </a:p>
      </dgm:t>
    </dgm:pt>
    <dgm:pt modelId="{5C7E124F-64E7-E74A-AFEB-3D660EBB6E0C}" type="pres">
      <dgm:prSet presAssocID="{2E5EE7DD-7B4B-9740-8122-94111EC1BDFD}" presName="connTx" presStyleLbl="parChTrans1D3" presStyleIdx="0" presStyleCnt="2"/>
      <dgm:spPr/>
      <dgm:t>
        <a:bodyPr/>
        <a:lstStyle/>
        <a:p>
          <a:endParaRPr lang="en-US"/>
        </a:p>
      </dgm:t>
    </dgm:pt>
    <dgm:pt modelId="{6D8776E8-4699-C64D-B852-48DF4DC8591D}" type="pres">
      <dgm:prSet presAssocID="{2E533DF2-9C21-B24E-98A3-1DF93C1C5257}" presName="root2" presStyleCnt="0"/>
      <dgm:spPr/>
    </dgm:pt>
    <dgm:pt modelId="{30B2F31A-AF9C-D24A-A3E6-AC5B96ACA289}" type="pres">
      <dgm:prSet presAssocID="{2E533DF2-9C21-B24E-98A3-1DF93C1C5257}" presName="LevelTwoTextNode" presStyleLbl="node3" presStyleIdx="0" presStyleCnt="2" custScaleX="108697" custScaleY="133504" custLinFactNeighborX="22" custLinFactNeighborY="-6794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918392-FDC0-044F-914A-FBA37EB00CCC}" type="pres">
      <dgm:prSet presAssocID="{2E533DF2-9C21-B24E-98A3-1DF93C1C5257}" presName="level3hierChild" presStyleCnt="0"/>
      <dgm:spPr/>
    </dgm:pt>
    <dgm:pt modelId="{FE9C124E-1139-6A4D-A388-D7E39D98348E}" type="pres">
      <dgm:prSet presAssocID="{7234B898-05F6-4042-B490-C712C1FCFAA4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171EAE7-FCF7-4649-A419-E07F4A98E0E4}" type="pres">
      <dgm:prSet presAssocID="{7234B898-05F6-4042-B490-C712C1FCFAA4}" presName="connTx" presStyleLbl="parChTrans1D2" presStyleIdx="1" presStyleCnt="2"/>
      <dgm:spPr/>
      <dgm:t>
        <a:bodyPr/>
        <a:lstStyle/>
        <a:p>
          <a:endParaRPr lang="en-US"/>
        </a:p>
      </dgm:t>
    </dgm:pt>
    <dgm:pt modelId="{9C1D2F22-E632-974D-90DC-1BA60D2C04CC}" type="pres">
      <dgm:prSet presAssocID="{9553B8D0-D98B-E242-BB5F-FA5FABD0F63A}" presName="root2" presStyleCnt="0"/>
      <dgm:spPr/>
    </dgm:pt>
    <dgm:pt modelId="{5D8111B1-443F-144D-9B76-7994BBF2FD31}" type="pres">
      <dgm:prSet presAssocID="{9553B8D0-D98B-E242-BB5F-FA5FABD0F63A}" presName="LevelTwoTextNode" presStyleLbl="node2" presStyleIdx="1" presStyleCnt="2" custLinFactNeighborX="0" custLinFactNeighborY="37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4F2C16-FC75-CE4A-8047-485C6801DC93}" type="pres">
      <dgm:prSet presAssocID="{9553B8D0-D98B-E242-BB5F-FA5FABD0F63A}" presName="level3hierChild" presStyleCnt="0"/>
      <dgm:spPr/>
    </dgm:pt>
    <dgm:pt modelId="{94957A45-826D-3642-8350-2FC122F047E9}" type="pres">
      <dgm:prSet presAssocID="{A33A9E2F-4D1D-8A47-8C18-53E4E718C6A9}" presName="conn2-1" presStyleLbl="parChTrans1D3" presStyleIdx="1" presStyleCnt="2"/>
      <dgm:spPr/>
      <dgm:t>
        <a:bodyPr/>
        <a:lstStyle/>
        <a:p>
          <a:endParaRPr lang="en-US"/>
        </a:p>
      </dgm:t>
    </dgm:pt>
    <dgm:pt modelId="{6EE0CB54-D19D-8B40-BC6E-848307F210FF}" type="pres">
      <dgm:prSet presAssocID="{A33A9E2F-4D1D-8A47-8C18-53E4E718C6A9}" presName="connTx" presStyleLbl="parChTrans1D3" presStyleIdx="1" presStyleCnt="2"/>
      <dgm:spPr/>
      <dgm:t>
        <a:bodyPr/>
        <a:lstStyle/>
        <a:p>
          <a:endParaRPr lang="en-US"/>
        </a:p>
      </dgm:t>
    </dgm:pt>
    <dgm:pt modelId="{AC2650C7-B86F-7B42-83E5-0D928EE787EC}" type="pres">
      <dgm:prSet presAssocID="{8736C111-024B-8943-AD2C-7C829B604000}" presName="root2" presStyleCnt="0"/>
      <dgm:spPr/>
    </dgm:pt>
    <dgm:pt modelId="{703D3686-628B-AB4E-AD89-FE5559D9527E}" type="pres">
      <dgm:prSet presAssocID="{8736C111-024B-8943-AD2C-7C829B604000}" presName="LevelTwoTextNode" presStyleLbl="node3" presStyleIdx="1" presStyleCnt="2" custLinFactNeighborX="175" custLinFactNeighborY="421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05FE09-4D8A-6349-B797-D9500598ACA5}" type="pres">
      <dgm:prSet presAssocID="{8736C111-024B-8943-AD2C-7C829B604000}" presName="level3hierChild" presStyleCnt="0"/>
      <dgm:spPr/>
    </dgm:pt>
  </dgm:ptLst>
  <dgm:cxnLst>
    <dgm:cxn modelId="{5644F761-0F3B-0647-91B0-508ABA8BD801}" type="presOf" srcId="{2E5EE7DD-7B4B-9740-8122-94111EC1BDFD}" destId="{784DFBF8-0967-2343-9D62-50F052E183EB}" srcOrd="0" destOrd="0" presId="urn:microsoft.com/office/officeart/2005/8/layout/hierarchy2"/>
    <dgm:cxn modelId="{0221BFD6-F093-F046-914C-479622CD49CE}" type="presOf" srcId="{7234B898-05F6-4042-B490-C712C1FCFAA4}" destId="{FE9C124E-1139-6A4D-A388-D7E39D98348E}" srcOrd="0" destOrd="0" presId="urn:microsoft.com/office/officeart/2005/8/layout/hierarchy2"/>
    <dgm:cxn modelId="{D5DD74C0-2115-7C44-80E4-5FD4BBA3EC55}" srcId="{BE49E43F-4C91-FA4B-BB79-E3FF2172C5D7}" destId="{2E533DF2-9C21-B24E-98A3-1DF93C1C5257}" srcOrd="0" destOrd="0" parTransId="{2E5EE7DD-7B4B-9740-8122-94111EC1BDFD}" sibTransId="{6B16C8C0-3E7C-EA4E-AEB8-B1B6C4933FB1}"/>
    <dgm:cxn modelId="{FD3024BB-0CB3-7244-9385-9EB863F81A4F}" srcId="{CE14E63B-0B92-8447-82C9-F253BC588379}" destId="{60EFBBAC-370F-4F45-A3B6-5871A4160CD1}" srcOrd="0" destOrd="0" parTransId="{D23E5877-BAEE-AB43-8EFB-973DB6F13721}" sibTransId="{3A14AA84-7D93-1248-961D-ADD45FC5066F}"/>
    <dgm:cxn modelId="{C0001861-9E43-6D4C-B703-D4491EE0CBFF}" type="presOf" srcId="{60EFBBAC-370F-4F45-A3B6-5871A4160CD1}" destId="{9029FE7C-8D27-4F41-8A19-960B0C73B777}" srcOrd="0" destOrd="0" presId="urn:microsoft.com/office/officeart/2005/8/layout/hierarchy2"/>
    <dgm:cxn modelId="{02D05589-5CB2-074D-8C50-E4606A561302}" type="presOf" srcId="{9553B8D0-D98B-E242-BB5F-FA5FABD0F63A}" destId="{5D8111B1-443F-144D-9B76-7994BBF2FD31}" srcOrd="0" destOrd="0" presId="urn:microsoft.com/office/officeart/2005/8/layout/hierarchy2"/>
    <dgm:cxn modelId="{026E61E0-5CB1-E549-A9CF-B15661E957D2}" type="presOf" srcId="{2E533DF2-9C21-B24E-98A3-1DF93C1C5257}" destId="{30B2F31A-AF9C-D24A-A3E6-AC5B96ACA289}" srcOrd="0" destOrd="0" presId="urn:microsoft.com/office/officeart/2005/8/layout/hierarchy2"/>
    <dgm:cxn modelId="{417F231B-5491-734E-AA33-29832B7C65C4}" type="presOf" srcId="{8F03BE6E-6844-1A4E-AE0E-CE2A8631495C}" destId="{4060B408-0EBA-B145-99BC-5BE7D7549DA8}" srcOrd="1" destOrd="0" presId="urn:microsoft.com/office/officeart/2005/8/layout/hierarchy2"/>
    <dgm:cxn modelId="{C5F08F32-0396-6748-AB4B-8C11FC98242F}" type="presOf" srcId="{2E5EE7DD-7B4B-9740-8122-94111EC1BDFD}" destId="{5C7E124F-64E7-E74A-AFEB-3D660EBB6E0C}" srcOrd="1" destOrd="0" presId="urn:microsoft.com/office/officeart/2005/8/layout/hierarchy2"/>
    <dgm:cxn modelId="{B6979D70-ADD4-E94D-821B-A4239C015D68}" type="presOf" srcId="{CE14E63B-0B92-8447-82C9-F253BC588379}" destId="{36F971E5-4131-0842-B5EC-9F07E207ABD2}" srcOrd="0" destOrd="0" presId="urn:microsoft.com/office/officeart/2005/8/layout/hierarchy2"/>
    <dgm:cxn modelId="{4559DBCB-B4F4-FC44-81B3-64F93999369A}" type="presOf" srcId="{A33A9E2F-4D1D-8A47-8C18-53E4E718C6A9}" destId="{94957A45-826D-3642-8350-2FC122F047E9}" srcOrd="0" destOrd="0" presId="urn:microsoft.com/office/officeart/2005/8/layout/hierarchy2"/>
    <dgm:cxn modelId="{CF1920A0-F163-5043-8834-1B821C67E87E}" type="presOf" srcId="{7234B898-05F6-4042-B490-C712C1FCFAA4}" destId="{0171EAE7-FCF7-4649-A419-E07F4A98E0E4}" srcOrd="1" destOrd="0" presId="urn:microsoft.com/office/officeart/2005/8/layout/hierarchy2"/>
    <dgm:cxn modelId="{78BCEE54-B27B-864D-92E5-021073F82A61}" type="presOf" srcId="{8736C111-024B-8943-AD2C-7C829B604000}" destId="{703D3686-628B-AB4E-AD89-FE5559D9527E}" srcOrd="0" destOrd="0" presId="urn:microsoft.com/office/officeart/2005/8/layout/hierarchy2"/>
    <dgm:cxn modelId="{738880EA-0A41-9449-BEFE-AFEADC71EF0A}" srcId="{60EFBBAC-370F-4F45-A3B6-5871A4160CD1}" destId="{9553B8D0-D98B-E242-BB5F-FA5FABD0F63A}" srcOrd="1" destOrd="0" parTransId="{7234B898-05F6-4042-B490-C712C1FCFAA4}" sibTransId="{34BF0E3B-3454-5B4E-8046-1F7E63F8F3CF}"/>
    <dgm:cxn modelId="{78CD986D-3F12-AC42-A612-BC33DB3BB399}" srcId="{9553B8D0-D98B-E242-BB5F-FA5FABD0F63A}" destId="{8736C111-024B-8943-AD2C-7C829B604000}" srcOrd="0" destOrd="0" parTransId="{A33A9E2F-4D1D-8A47-8C18-53E4E718C6A9}" sibTransId="{4A8FD1D7-2694-F34A-8246-76C4AE8C8282}"/>
    <dgm:cxn modelId="{325558E1-3ED1-5D45-95AD-A0D40C95216D}" srcId="{60EFBBAC-370F-4F45-A3B6-5871A4160CD1}" destId="{BE49E43F-4C91-FA4B-BB79-E3FF2172C5D7}" srcOrd="0" destOrd="0" parTransId="{8F03BE6E-6844-1A4E-AE0E-CE2A8631495C}" sibTransId="{322889FB-021D-FA4E-8C6A-47BC07A3BD72}"/>
    <dgm:cxn modelId="{012802DD-82C6-6146-9380-0252DF21F3F9}" type="presOf" srcId="{BE49E43F-4C91-FA4B-BB79-E3FF2172C5D7}" destId="{05662CCF-09C9-4446-8185-020333A2ED82}" srcOrd="0" destOrd="0" presId="urn:microsoft.com/office/officeart/2005/8/layout/hierarchy2"/>
    <dgm:cxn modelId="{4DBAFF29-757A-9942-B262-F8A3B918BE8E}" type="presOf" srcId="{8F03BE6E-6844-1A4E-AE0E-CE2A8631495C}" destId="{9DCAF356-E7EF-6C4E-A42E-F6DF6B9624DA}" srcOrd="0" destOrd="0" presId="urn:microsoft.com/office/officeart/2005/8/layout/hierarchy2"/>
    <dgm:cxn modelId="{E31AD128-3A13-2D4B-9243-9D494CEB205F}" type="presOf" srcId="{A33A9E2F-4D1D-8A47-8C18-53E4E718C6A9}" destId="{6EE0CB54-D19D-8B40-BC6E-848307F210FF}" srcOrd="1" destOrd="0" presId="urn:microsoft.com/office/officeart/2005/8/layout/hierarchy2"/>
    <dgm:cxn modelId="{3FBA3E04-6FAE-CB45-946D-643213882BD5}" type="presParOf" srcId="{36F971E5-4131-0842-B5EC-9F07E207ABD2}" destId="{876E8D66-F22D-D74D-938B-CFA2FE5FDC2C}" srcOrd="0" destOrd="0" presId="urn:microsoft.com/office/officeart/2005/8/layout/hierarchy2"/>
    <dgm:cxn modelId="{E0AF6A42-B692-374B-A0BA-559648A1DAE3}" type="presParOf" srcId="{876E8D66-F22D-D74D-938B-CFA2FE5FDC2C}" destId="{9029FE7C-8D27-4F41-8A19-960B0C73B777}" srcOrd="0" destOrd="0" presId="urn:microsoft.com/office/officeart/2005/8/layout/hierarchy2"/>
    <dgm:cxn modelId="{B646AE76-953F-CC4F-B3AC-F209CBF3FD64}" type="presParOf" srcId="{876E8D66-F22D-D74D-938B-CFA2FE5FDC2C}" destId="{19738E81-A7A6-C549-9AE5-DF0FBC14A2B8}" srcOrd="1" destOrd="0" presId="urn:microsoft.com/office/officeart/2005/8/layout/hierarchy2"/>
    <dgm:cxn modelId="{09EC7F99-0626-DC4B-8604-A214B9ABCB42}" type="presParOf" srcId="{19738E81-A7A6-C549-9AE5-DF0FBC14A2B8}" destId="{9DCAF356-E7EF-6C4E-A42E-F6DF6B9624DA}" srcOrd="0" destOrd="0" presId="urn:microsoft.com/office/officeart/2005/8/layout/hierarchy2"/>
    <dgm:cxn modelId="{94AD9D0E-BB4F-B446-B853-3D62ACDC0B89}" type="presParOf" srcId="{9DCAF356-E7EF-6C4E-A42E-F6DF6B9624DA}" destId="{4060B408-0EBA-B145-99BC-5BE7D7549DA8}" srcOrd="0" destOrd="0" presId="urn:microsoft.com/office/officeart/2005/8/layout/hierarchy2"/>
    <dgm:cxn modelId="{42204E8D-5D82-6245-B659-4ED8BB7BD85D}" type="presParOf" srcId="{19738E81-A7A6-C549-9AE5-DF0FBC14A2B8}" destId="{09C71CFE-3C9C-1344-B583-CF1E130B7AA0}" srcOrd="1" destOrd="0" presId="urn:microsoft.com/office/officeart/2005/8/layout/hierarchy2"/>
    <dgm:cxn modelId="{F3284B92-F11D-D34A-B55D-B777A2EE1CA1}" type="presParOf" srcId="{09C71CFE-3C9C-1344-B583-CF1E130B7AA0}" destId="{05662CCF-09C9-4446-8185-020333A2ED82}" srcOrd="0" destOrd="0" presId="urn:microsoft.com/office/officeart/2005/8/layout/hierarchy2"/>
    <dgm:cxn modelId="{CC26EA02-5132-CA41-90EA-9A10C9287D07}" type="presParOf" srcId="{09C71CFE-3C9C-1344-B583-CF1E130B7AA0}" destId="{58828A4C-595A-C74E-8BCB-9CB18066AD9F}" srcOrd="1" destOrd="0" presId="urn:microsoft.com/office/officeart/2005/8/layout/hierarchy2"/>
    <dgm:cxn modelId="{2978DF05-222C-8148-BE86-AB66C13E9441}" type="presParOf" srcId="{58828A4C-595A-C74E-8BCB-9CB18066AD9F}" destId="{784DFBF8-0967-2343-9D62-50F052E183EB}" srcOrd="0" destOrd="0" presId="urn:microsoft.com/office/officeart/2005/8/layout/hierarchy2"/>
    <dgm:cxn modelId="{FC5C41B3-5D8F-D947-9261-B2C0F96B5F54}" type="presParOf" srcId="{784DFBF8-0967-2343-9D62-50F052E183EB}" destId="{5C7E124F-64E7-E74A-AFEB-3D660EBB6E0C}" srcOrd="0" destOrd="0" presId="urn:microsoft.com/office/officeart/2005/8/layout/hierarchy2"/>
    <dgm:cxn modelId="{AE09DCD8-7CAA-7940-86FA-78618FC65BAF}" type="presParOf" srcId="{58828A4C-595A-C74E-8BCB-9CB18066AD9F}" destId="{6D8776E8-4699-C64D-B852-48DF4DC8591D}" srcOrd="1" destOrd="0" presId="urn:microsoft.com/office/officeart/2005/8/layout/hierarchy2"/>
    <dgm:cxn modelId="{D2443FD3-8415-9248-921E-4BD3DCD64C0B}" type="presParOf" srcId="{6D8776E8-4699-C64D-B852-48DF4DC8591D}" destId="{30B2F31A-AF9C-D24A-A3E6-AC5B96ACA289}" srcOrd="0" destOrd="0" presId="urn:microsoft.com/office/officeart/2005/8/layout/hierarchy2"/>
    <dgm:cxn modelId="{BDEA1BDC-B847-CE4B-A5D2-1A3D5427980F}" type="presParOf" srcId="{6D8776E8-4699-C64D-B852-48DF4DC8591D}" destId="{BF918392-FDC0-044F-914A-FBA37EB00CCC}" srcOrd="1" destOrd="0" presId="urn:microsoft.com/office/officeart/2005/8/layout/hierarchy2"/>
    <dgm:cxn modelId="{870E322A-6D85-8C4E-B59A-4E795EFE4D77}" type="presParOf" srcId="{19738E81-A7A6-C549-9AE5-DF0FBC14A2B8}" destId="{FE9C124E-1139-6A4D-A388-D7E39D98348E}" srcOrd="2" destOrd="0" presId="urn:microsoft.com/office/officeart/2005/8/layout/hierarchy2"/>
    <dgm:cxn modelId="{3B326A9D-3D7D-6B4A-B7D0-851EF1B9101E}" type="presParOf" srcId="{FE9C124E-1139-6A4D-A388-D7E39D98348E}" destId="{0171EAE7-FCF7-4649-A419-E07F4A98E0E4}" srcOrd="0" destOrd="0" presId="urn:microsoft.com/office/officeart/2005/8/layout/hierarchy2"/>
    <dgm:cxn modelId="{C7F7099E-F743-9D41-812C-7B850BB2A729}" type="presParOf" srcId="{19738E81-A7A6-C549-9AE5-DF0FBC14A2B8}" destId="{9C1D2F22-E632-974D-90DC-1BA60D2C04CC}" srcOrd="3" destOrd="0" presId="urn:microsoft.com/office/officeart/2005/8/layout/hierarchy2"/>
    <dgm:cxn modelId="{82232A9F-BCD7-BE47-BE70-E2087B3B8E67}" type="presParOf" srcId="{9C1D2F22-E632-974D-90DC-1BA60D2C04CC}" destId="{5D8111B1-443F-144D-9B76-7994BBF2FD31}" srcOrd="0" destOrd="0" presId="urn:microsoft.com/office/officeart/2005/8/layout/hierarchy2"/>
    <dgm:cxn modelId="{0C49A551-0048-924D-86FE-8BAC0955C3CC}" type="presParOf" srcId="{9C1D2F22-E632-974D-90DC-1BA60D2C04CC}" destId="{3E4F2C16-FC75-CE4A-8047-485C6801DC93}" srcOrd="1" destOrd="0" presId="urn:microsoft.com/office/officeart/2005/8/layout/hierarchy2"/>
    <dgm:cxn modelId="{1D065902-EE13-B649-B0B8-153AB94400C2}" type="presParOf" srcId="{3E4F2C16-FC75-CE4A-8047-485C6801DC93}" destId="{94957A45-826D-3642-8350-2FC122F047E9}" srcOrd="0" destOrd="0" presId="urn:microsoft.com/office/officeart/2005/8/layout/hierarchy2"/>
    <dgm:cxn modelId="{91A05EFD-DE10-BC41-AE2A-3884A05C0507}" type="presParOf" srcId="{94957A45-826D-3642-8350-2FC122F047E9}" destId="{6EE0CB54-D19D-8B40-BC6E-848307F210FF}" srcOrd="0" destOrd="0" presId="urn:microsoft.com/office/officeart/2005/8/layout/hierarchy2"/>
    <dgm:cxn modelId="{55FE9E52-0361-B14B-A515-AE11F31F7CB1}" type="presParOf" srcId="{3E4F2C16-FC75-CE4A-8047-485C6801DC93}" destId="{AC2650C7-B86F-7B42-83E5-0D928EE787EC}" srcOrd="1" destOrd="0" presId="urn:microsoft.com/office/officeart/2005/8/layout/hierarchy2"/>
    <dgm:cxn modelId="{AEAF3E88-F8F7-5542-A2E3-4130440C6B81}" type="presParOf" srcId="{AC2650C7-B86F-7B42-83E5-0D928EE787EC}" destId="{703D3686-628B-AB4E-AD89-FE5559D9527E}" srcOrd="0" destOrd="0" presId="urn:microsoft.com/office/officeart/2005/8/layout/hierarchy2"/>
    <dgm:cxn modelId="{DB5D6B76-27D4-7F44-8F1E-C00736B6CF24}" type="presParOf" srcId="{AC2650C7-B86F-7B42-83E5-0D928EE787EC}" destId="{E605FE09-4D8A-6349-B797-D9500598ACA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6B6F25-C899-46DD-8AE1-90A37310B63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3E687D-BD22-488F-B18E-BBB9C750C603}">
      <dgm:prSet phldrT="[Text]"/>
      <dgm:spPr/>
      <dgm:t>
        <a:bodyPr/>
        <a:lstStyle/>
        <a:p>
          <a:r>
            <a:rPr lang="en-US" dirty="0" smtClean="0"/>
            <a:t>Philosophy of Language</a:t>
          </a:r>
          <a:endParaRPr lang="en-US" dirty="0"/>
        </a:p>
      </dgm:t>
    </dgm:pt>
    <dgm:pt modelId="{5228D8F2-573E-43B5-8DD1-A0905407FB68}" type="parTrans" cxnId="{B91BBBCF-BD7C-472C-8DFF-E376F7FE2502}">
      <dgm:prSet/>
      <dgm:spPr/>
      <dgm:t>
        <a:bodyPr/>
        <a:lstStyle/>
        <a:p>
          <a:endParaRPr lang="en-US"/>
        </a:p>
      </dgm:t>
    </dgm:pt>
    <dgm:pt modelId="{239FC9E3-8DAD-4901-936D-274903C2EC38}" type="sibTrans" cxnId="{B91BBBCF-BD7C-472C-8DFF-E376F7FE2502}">
      <dgm:prSet/>
      <dgm:spPr/>
      <dgm:t>
        <a:bodyPr/>
        <a:lstStyle/>
        <a:p>
          <a:endParaRPr lang="en-US"/>
        </a:p>
      </dgm:t>
    </dgm:pt>
    <dgm:pt modelId="{7A86A16F-C2C3-4F1A-8ADF-F78F3B65EA56}">
      <dgm:prSet phldrT="[Text]"/>
      <dgm:spPr/>
      <dgm:t>
        <a:bodyPr/>
        <a:lstStyle/>
        <a:p>
          <a:r>
            <a:rPr lang="en-US" dirty="0" smtClean="0"/>
            <a:t>Epistemology</a:t>
          </a:r>
          <a:endParaRPr lang="en-US" dirty="0"/>
        </a:p>
      </dgm:t>
    </dgm:pt>
    <dgm:pt modelId="{9208A3E7-A5CB-4818-BF9C-FA219D17C4E9}" type="parTrans" cxnId="{0B7BB4FF-B7D0-4756-8D95-929C321ED872}">
      <dgm:prSet/>
      <dgm:spPr/>
      <dgm:t>
        <a:bodyPr/>
        <a:lstStyle/>
        <a:p>
          <a:endParaRPr lang="en-US"/>
        </a:p>
      </dgm:t>
    </dgm:pt>
    <dgm:pt modelId="{4D083561-7DDA-46C0-8111-5DBE2C4B3F74}" type="sibTrans" cxnId="{0B7BB4FF-B7D0-4756-8D95-929C321ED872}">
      <dgm:prSet/>
      <dgm:spPr/>
      <dgm:t>
        <a:bodyPr/>
        <a:lstStyle/>
        <a:p>
          <a:endParaRPr lang="en-US"/>
        </a:p>
      </dgm:t>
    </dgm:pt>
    <dgm:pt modelId="{1E1A22B0-09AE-4B82-B1B8-8B8D5BAA12E1}">
      <dgm:prSet phldrT="[Text]"/>
      <dgm:spPr/>
      <dgm:t>
        <a:bodyPr/>
        <a:lstStyle/>
        <a:p>
          <a:r>
            <a:rPr lang="en-US" dirty="0" smtClean="0"/>
            <a:t>Metaphysics</a:t>
          </a:r>
          <a:endParaRPr lang="en-US" dirty="0"/>
        </a:p>
      </dgm:t>
    </dgm:pt>
    <dgm:pt modelId="{9B765609-E11C-4A33-9E9D-DADFC20BB219}" type="parTrans" cxnId="{85776DD8-E56B-4E3A-882B-2EBAC2510FA8}">
      <dgm:prSet/>
      <dgm:spPr/>
      <dgm:t>
        <a:bodyPr/>
        <a:lstStyle/>
        <a:p>
          <a:endParaRPr lang="en-US"/>
        </a:p>
      </dgm:t>
    </dgm:pt>
    <dgm:pt modelId="{42DEAD40-1F91-49F7-9BB1-5E294FB8702D}" type="sibTrans" cxnId="{85776DD8-E56B-4E3A-882B-2EBAC2510FA8}">
      <dgm:prSet/>
      <dgm:spPr/>
      <dgm:t>
        <a:bodyPr/>
        <a:lstStyle/>
        <a:p>
          <a:endParaRPr lang="en-US"/>
        </a:p>
      </dgm:t>
    </dgm:pt>
    <dgm:pt modelId="{CB162129-F3F1-44EE-AAED-9FA988D19422}">
      <dgm:prSet phldrT="[Text]"/>
      <dgm:spPr/>
      <dgm:t>
        <a:bodyPr/>
        <a:lstStyle/>
        <a:p>
          <a:r>
            <a:rPr lang="en-US" dirty="0" smtClean="0"/>
            <a:t>Ethics</a:t>
          </a:r>
          <a:endParaRPr lang="en-US" dirty="0"/>
        </a:p>
      </dgm:t>
    </dgm:pt>
    <dgm:pt modelId="{4F1284E3-524F-4F9D-9C29-1AE058EFF303}" type="parTrans" cxnId="{D34F8131-1BD7-432C-8468-DC3D5139FDDC}">
      <dgm:prSet/>
      <dgm:spPr/>
      <dgm:t>
        <a:bodyPr/>
        <a:lstStyle/>
        <a:p>
          <a:endParaRPr lang="en-US"/>
        </a:p>
      </dgm:t>
    </dgm:pt>
    <dgm:pt modelId="{97869B3C-1B2D-4CC7-A2C2-3F5D1D70D01F}" type="sibTrans" cxnId="{D34F8131-1BD7-432C-8468-DC3D5139FDDC}">
      <dgm:prSet/>
      <dgm:spPr/>
      <dgm:t>
        <a:bodyPr/>
        <a:lstStyle/>
        <a:p>
          <a:endParaRPr lang="en-US"/>
        </a:p>
      </dgm:t>
    </dgm:pt>
    <dgm:pt modelId="{28F03C9C-39BA-437A-805C-856229CCAD92}" type="pres">
      <dgm:prSet presAssocID="{ED6B6F25-C899-46DD-8AE1-90A37310B6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D38D5D5-648B-4C46-8378-CEF141992F67}" type="pres">
      <dgm:prSet presAssocID="{0D3E687D-BD22-488F-B18E-BBB9C750C603}" presName="hierRoot1" presStyleCnt="0">
        <dgm:presLayoutVars>
          <dgm:hierBranch val="init"/>
        </dgm:presLayoutVars>
      </dgm:prSet>
      <dgm:spPr/>
    </dgm:pt>
    <dgm:pt modelId="{BFE36C50-AF99-4424-A618-74BB17EA8800}" type="pres">
      <dgm:prSet presAssocID="{0D3E687D-BD22-488F-B18E-BBB9C750C603}" presName="rootComposite1" presStyleCnt="0"/>
      <dgm:spPr/>
    </dgm:pt>
    <dgm:pt modelId="{BC1CF0E3-CA08-43E6-BA0A-2292C6A0750E}" type="pres">
      <dgm:prSet presAssocID="{0D3E687D-BD22-488F-B18E-BBB9C750C60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D7EC69-902A-4233-83BF-EFB9232A45E9}" type="pres">
      <dgm:prSet presAssocID="{0D3E687D-BD22-488F-B18E-BBB9C750C60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6B7BE7C-0351-44FF-BB69-FB52BEDC2940}" type="pres">
      <dgm:prSet presAssocID="{0D3E687D-BD22-488F-B18E-BBB9C750C603}" presName="hierChild2" presStyleCnt="0"/>
      <dgm:spPr/>
    </dgm:pt>
    <dgm:pt modelId="{5BEADA03-7760-4058-81B2-3391752E1D9E}" type="pres">
      <dgm:prSet presAssocID="{9208A3E7-A5CB-4818-BF9C-FA219D17C4E9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09C6707-D97B-4CAD-A544-C36F3486FAA5}" type="pres">
      <dgm:prSet presAssocID="{7A86A16F-C2C3-4F1A-8ADF-F78F3B65EA56}" presName="hierRoot2" presStyleCnt="0">
        <dgm:presLayoutVars>
          <dgm:hierBranch val="init"/>
        </dgm:presLayoutVars>
      </dgm:prSet>
      <dgm:spPr/>
    </dgm:pt>
    <dgm:pt modelId="{1429A143-3A50-4929-86AB-84AAE0AED415}" type="pres">
      <dgm:prSet presAssocID="{7A86A16F-C2C3-4F1A-8ADF-F78F3B65EA56}" presName="rootComposite" presStyleCnt="0"/>
      <dgm:spPr/>
    </dgm:pt>
    <dgm:pt modelId="{6291D31E-ACF3-49B1-818C-3DBB524AEF0A}" type="pres">
      <dgm:prSet presAssocID="{7A86A16F-C2C3-4F1A-8ADF-F78F3B65EA5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44A481-FF92-4CD3-9269-EEB575D8550D}" type="pres">
      <dgm:prSet presAssocID="{7A86A16F-C2C3-4F1A-8ADF-F78F3B65EA56}" presName="rootConnector" presStyleLbl="node2" presStyleIdx="0" presStyleCnt="3"/>
      <dgm:spPr/>
      <dgm:t>
        <a:bodyPr/>
        <a:lstStyle/>
        <a:p>
          <a:endParaRPr lang="en-US"/>
        </a:p>
      </dgm:t>
    </dgm:pt>
    <dgm:pt modelId="{87DB6C2C-31A0-447F-BA94-5BFB09635675}" type="pres">
      <dgm:prSet presAssocID="{7A86A16F-C2C3-4F1A-8ADF-F78F3B65EA56}" presName="hierChild4" presStyleCnt="0"/>
      <dgm:spPr/>
    </dgm:pt>
    <dgm:pt modelId="{C251FCAD-4313-473E-B6C1-04FAB7F49B77}" type="pres">
      <dgm:prSet presAssocID="{7A86A16F-C2C3-4F1A-8ADF-F78F3B65EA56}" presName="hierChild5" presStyleCnt="0"/>
      <dgm:spPr/>
    </dgm:pt>
    <dgm:pt modelId="{4316DEB1-3196-4B0D-96DF-A80D924ECC7B}" type="pres">
      <dgm:prSet presAssocID="{9B765609-E11C-4A33-9E9D-DADFC20BB219}" presName="Name37" presStyleLbl="parChTrans1D2" presStyleIdx="1" presStyleCnt="3"/>
      <dgm:spPr/>
      <dgm:t>
        <a:bodyPr/>
        <a:lstStyle/>
        <a:p>
          <a:endParaRPr lang="en-US"/>
        </a:p>
      </dgm:t>
    </dgm:pt>
    <dgm:pt modelId="{9F92EA33-E53F-478E-B954-A41B085C910D}" type="pres">
      <dgm:prSet presAssocID="{1E1A22B0-09AE-4B82-B1B8-8B8D5BAA12E1}" presName="hierRoot2" presStyleCnt="0">
        <dgm:presLayoutVars>
          <dgm:hierBranch val="init"/>
        </dgm:presLayoutVars>
      </dgm:prSet>
      <dgm:spPr/>
    </dgm:pt>
    <dgm:pt modelId="{1FC3B3E0-9981-4449-8003-6EBD5D0AA85A}" type="pres">
      <dgm:prSet presAssocID="{1E1A22B0-09AE-4B82-B1B8-8B8D5BAA12E1}" presName="rootComposite" presStyleCnt="0"/>
      <dgm:spPr/>
    </dgm:pt>
    <dgm:pt modelId="{62D3E501-DFBC-4205-88DC-8EB5C0B8EBB6}" type="pres">
      <dgm:prSet presAssocID="{1E1A22B0-09AE-4B82-B1B8-8B8D5BAA12E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545580-8A13-41E5-A12B-FFA7CDDFFA0B}" type="pres">
      <dgm:prSet presAssocID="{1E1A22B0-09AE-4B82-B1B8-8B8D5BAA12E1}" presName="rootConnector" presStyleLbl="node2" presStyleIdx="1" presStyleCnt="3"/>
      <dgm:spPr/>
      <dgm:t>
        <a:bodyPr/>
        <a:lstStyle/>
        <a:p>
          <a:endParaRPr lang="en-US"/>
        </a:p>
      </dgm:t>
    </dgm:pt>
    <dgm:pt modelId="{BD45A129-8E08-4A6D-B952-0CE9B166B802}" type="pres">
      <dgm:prSet presAssocID="{1E1A22B0-09AE-4B82-B1B8-8B8D5BAA12E1}" presName="hierChild4" presStyleCnt="0"/>
      <dgm:spPr/>
    </dgm:pt>
    <dgm:pt modelId="{C7BC0AFE-CE66-472A-B5A3-60A27BAECC14}" type="pres">
      <dgm:prSet presAssocID="{1E1A22B0-09AE-4B82-B1B8-8B8D5BAA12E1}" presName="hierChild5" presStyleCnt="0"/>
      <dgm:spPr/>
    </dgm:pt>
    <dgm:pt modelId="{1721963D-7807-4982-A815-90194062383E}" type="pres">
      <dgm:prSet presAssocID="{4F1284E3-524F-4F9D-9C29-1AE058EFF303}" presName="Name37" presStyleLbl="parChTrans1D2" presStyleIdx="2" presStyleCnt="3"/>
      <dgm:spPr/>
      <dgm:t>
        <a:bodyPr/>
        <a:lstStyle/>
        <a:p>
          <a:endParaRPr lang="en-US"/>
        </a:p>
      </dgm:t>
    </dgm:pt>
    <dgm:pt modelId="{EE628CC3-D81A-4AC2-B673-9D57735732DC}" type="pres">
      <dgm:prSet presAssocID="{CB162129-F3F1-44EE-AAED-9FA988D19422}" presName="hierRoot2" presStyleCnt="0">
        <dgm:presLayoutVars>
          <dgm:hierBranch val="init"/>
        </dgm:presLayoutVars>
      </dgm:prSet>
      <dgm:spPr/>
    </dgm:pt>
    <dgm:pt modelId="{C19808C1-C1FA-40EE-A00E-85A5D8F5CF2B}" type="pres">
      <dgm:prSet presAssocID="{CB162129-F3F1-44EE-AAED-9FA988D19422}" presName="rootComposite" presStyleCnt="0"/>
      <dgm:spPr/>
    </dgm:pt>
    <dgm:pt modelId="{26F0284B-8629-4665-B92F-7EF6733A0019}" type="pres">
      <dgm:prSet presAssocID="{CB162129-F3F1-44EE-AAED-9FA988D19422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EE4580-4978-4A62-8EEE-75F90E22E59E}" type="pres">
      <dgm:prSet presAssocID="{CB162129-F3F1-44EE-AAED-9FA988D19422}" presName="rootConnector" presStyleLbl="node2" presStyleIdx="2" presStyleCnt="3"/>
      <dgm:spPr/>
      <dgm:t>
        <a:bodyPr/>
        <a:lstStyle/>
        <a:p>
          <a:endParaRPr lang="en-US"/>
        </a:p>
      </dgm:t>
    </dgm:pt>
    <dgm:pt modelId="{F3B5AC05-75C6-4F1A-8634-DC7B5CA797A5}" type="pres">
      <dgm:prSet presAssocID="{CB162129-F3F1-44EE-AAED-9FA988D19422}" presName="hierChild4" presStyleCnt="0"/>
      <dgm:spPr/>
    </dgm:pt>
    <dgm:pt modelId="{DB501CEF-19DC-4E5C-B8D6-CABE1FB08E89}" type="pres">
      <dgm:prSet presAssocID="{CB162129-F3F1-44EE-AAED-9FA988D19422}" presName="hierChild5" presStyleCnt="0"/>
      <dgm:spPr/>
    </dgm:pt>
    <dgm:pt modelId="{D8BBB2BA-DBB5-48AB-A020-2EB6E47F85E3}" type="pres">
      <dgm:prSet presAssocID="{0D3E687D-BD22-488F-B18E-BBB9C750C603}" presName="hierChild3" presStyleCnt="0"/>
      <dgm:spPr/>
    </dgm:pt>
  </dgm:ptLst>
  <dgm:cxnLst>
    <dgm:cxn modelId="{85776DD8-E56B-4E3A-882B-2EBAC2510FA8}" srcId="{0D3E687D-BD22-488F-B18E-BBB9C750C603}" destId="{1E1A22B0-09AE-4B82-B1B8-8B8D5BAA12E1}" srcOrd="1" destOrd="0" parTransId="{9B765609-E11C-4A33-9E9D-DADFC20BB219}" sibTransId="{42DEAD40-1F91-49F7-9BB1-5E294FB8702D}"/>
    <dgm:cxn modelId="{E94B1F44-9C2B-41CA-A0F8-1023884268DD}" type="presOf" srcId="{7A86A16F-C2C3-4F1A-8ADF-F78F3B65EA56}" destId="{A144A481-FF92-4CD3-9269-EEB575D8550D}" srcOrd="1" destOrd="0" presId="urn:microsoft.com/office/officeart/2005/8/layout/orgChart1"/>
    <dgm:cxn modelId="{BE528F04-4611-4A85-8EBB-5DE0953C06E5}" type="presOf" srcId="{ED6B6F25-C899-46DD-8AE1-90A37310B63E}" destId="{28F03C9C-39BA-437A-805C-856229CCAD92}" srcOrd="0" destOrd="0" presId="urn:microsoft.com/office/officeart/2005/8/layout/orgChart1"/>
    <dgm:cxn modelId="{55DD292B-EFDF-4B82-97BF-933A23AE8F4D}" type="presOf" srcId="{0D3E687D-BD22-488F-B18E-BBB9C750C603}" destId="{BC1CF0E3-CA08-43E6-BA0A-2292C6A0750E}" srcOrd="0" destOrd="0" presId="urn:microsoft.com/office/officeart/2005/8/layout/orgChart1"/>
    <dgm:cxn modelId="{EB422E11-9943-4730-84EB-7F70F810B6BE}" type="presOf" srcId="{1E1A22B0-09AE-4B82-B1B8-8B8D5BAA12E1}" destId="{69545580-8A13-41E5-A12B-FFA7CDDFFA0B}" srcOrd="1" destOrd="0" presId="urn:microsoft.com/office/officeart/2005/8/layout/orgChart1"/>
    <dgm:cxn modelId="{AE0609BE-32B2-426E-951C-9A12D3A55D0C}" type="presOf" srcId="{CB162129-F3F1-44EE-AAED-9FA988D19422}" destId="{26F0284B-8629-4665-B92F-7EF6733A0019}" srcOrd="0" destOrd="0" presId="urn:microsoft.com/office/officeart/2005/8/layout/orgChart1"/>
    <dgm:cxn modelId="{91483EF9-0399-4800-8B1D-009FA3B0CB02}" type="presOf" srcId="{0D3E687D-BD22-488F-B18E-BBB9C750C603}" destId="{53D7EC69-902A-4233-83BF-EFB9232A45E9}" srcOrd="1" destOrd="0" presId="urn:microsoft.com/office/officeart/2005/8/layout/orgChart1"/>
    <dgm:cxn modelId="{0B7BB4FF-B7D0-4756-8D95-929C321ED872}" srcId="{0D3E687D-BD22-488F-B18E-BBB9C750C603}" destId="{7A86A16F-C2C3-4F1A-8ADF-F78F3B65EA56}" srcOrd="0" destOrd="0" parTransId="{9208A3E7-A5CB-4818-BF9C-FA219D17C4E9}" sibTransId="{4D083561-7DDA-46C0-8111-5DBE2C4B3F74}"/>
    <dgm:cxn modelId="{C30F8FA0-5270-41D6-8CAF-225828499FD1}" type="presOf" srcId="{1E1A22B0-09AE-4B82-B1B8-8B8D5BAA12E1}" destId="{62D3E501-DFBC-4205-88DC-8EB5C0B8EBB6}" srcOrd="0" destOrd="0" presId="urn:microsoft.com/office/officeart/2005/8/layout/orgChart1"/>
    <dgm:cxn modelId="{C4DC4B58-AA2A-46E3-B8D2-88CEFB3D6EAD}" type="presOf" srcId="{9B765609-E11C-4A33-9E9D-DADFC20BB219}" destId="{4316DEB1-3196-4B0D-96DF-A80D924ECC7B}" srcOrd="0" destOrd="0" presId="urn:microsoft.com/office/officeart/2005/8/layout/orgChart1"/>
    <dgm:cxn modelId="{74CCEA6E-1E1B-4C39-8679-C0FC2697F967}" type="presOf" srcId="{CB162129-F3F1-44EE-AAED-9FA988D19422}" destId="{26EE4580-4978-4A62-8EEE-75F90E22E59E}" srcOrd="1" destOrd="0" presId="urn:microsoft.com/office/officeart/2005/8/layout/orgChart1"/>
    <dgm:cxn modelId="{D34F8131-1BD7-432C-8468-DC3D5139FDDC}" srcId="{0D3E687D-BD22-488F-B18E-BBB9C750C603}" destId="{CB162129-F3F1-44EE-AAED-9FA988D19422}" srcOrd="2" destOrd="0" parTransId="{4F1284E3-524F-4F9D-9C29-1AE058EFF303}" sibTransId="{97869B3C-1B2D-4CC7-A2C2-3F5D1D70D01F}"/>
    <dgm:cxn modelId="{B91BBBCF-BD7C-472C-8DFF-E376F7FE2502}" srcId="{ED6B6F25-C899-46DD-8AE1-90A37310B63E}" destId="{0D3E687D-BD22-488F-B18E-BBB9C750C603}" srcOrd="0" destOrd="0" parTransId="{5228D8F2-573E-43B5-8DD1-A0905407FB68}" sibTransId="{239FC9E3-8DAD-4901-936D-274903C2EC38}"/>
    <dgm:cxn modelId="{ED526756-A74F-4D4F-926F-00FE10E8E3AD}" type="presOf" srcId="{7A86A16F-C2C3-4F1A-8ADF-F78F3B65EA56}" destId="{6291D31E-ACF3-49B1-818C-3DBB524AEF0A}" srcOrd="0" destOrd="0" presId="urn:microsoft.com/office/officeart/2005/8/layout/orgChart1"/>
    <dgm:cxn modelId="{D7CD7DB5-C62A-4E69-98B8-7DB9135D5C6E}" type="presOf" srcId="{4F1284E3-524F-4F9D-9C29-1AE058EFF303}" destId="{1721963D-7807-4982-A815-90194062383E}" srcOrd="0" destOrd="0" presId="urn:microsoft.com/office/officeart/2005/8/layout/orgChart1"/>
    <dgm:cxn modelId="{451FB509-E995-4B86-B17E-B333E00742F6}" type="presOf" srcId="{9208A3E7-A5CB-4818-BF9C-FA219D17C4E9}" destId="{5BEADA03-7760-4058-81B2-3391752E1D9E}" srcOrd="0" destOrd="0" presId="urn:microsoft.com/office/officeart/2005/8/layout/orgChart1"/>
    <dgm:cxn modelId="{69BF4D0A-FFD5-446B-9C47-193797C0E71D}" type="presParOf" srcId="{28F03C9C-39BA-437A-805C-856229CCAD92}" destId="{4D38D5D5-648B-4C46-8378-CEF141992F67}" srcOrd="0" destOrd="0" presId="urn:microsoft.com/office/officeart/2005/8/layout/orgChart1"/>
    <dgm:cxn modelId="{F4567362-D37C-4B43-931B-7105F2104256}" type="presParOf" srcId="{4D38D5D5-648B-4C46-8378-CEF141992F67}" destId="{BFE36C50-AF99-4424-A618-74BB17EA8800}" srcOrd="0" destOrd="0" presId="urn:microsoft.com/office/officeart/2005/8/layout/orgChart1"/>
    <dgm:cxn modelId="{7A82EBE9-712C-4D7C-9446-B6DE0DEB73B9}" type="presParOf" srcId="{BFE36C50-AF99-4424-A618-74BB17EA8800}" destId="{BC1CF0E3-CA08-43E6-BA0A-2292C6A0750E}" srcOrd="0" destOrd="0" presId="urn:microsoft.com/office/officeart/2005/8/layout/orgChart1"/>
    <dgm:cxn modelId="{C4FEAE2D-2BE2-48BC-BD0A-5CBB15B96E84}" type="presParOf" srcId="{BFE36C50-AF99-4424-A618-74BB17EA8800}" destId="{53D7EC69-902A-4233-83BF-EFB9232A45E9}" srcOrd="1" destOrd="0" presId="urn:microsoft.com/office/officeart/2005/8/layout/orgChart1"/>
    <dgm:cxn modelId="{227FD895-4E0E-4BED-971F-7A451D39F2E4}" type="presParOf" srcId="{4D38D5D5-648B-4C46-8378-CEF141992F67}" destId="{F6B7BE7C-0351-44FF-BB69-FB52BEDC2940}" srcOrd="1" destOrd="0" presId="urn:microsoft.com/office/officeart/2005/8/layout/orgChart1"/>
    <dgm:cxn modelId="{3B471557-C49A-4ACA-BE68-343F2A7C9669}" type="presParOf" srcId="{F6B7BE7C-0351-44FF-BB69-FB52BEDC2940}" destId="{5BEADA03-7760-4058-81B2-3391752E1D9E}" srcOrd="0" destOrd="0" presId="urn:microsoft.com/office/officeart/2005/8/layout/orgChart1"/>
    <dgm:cxn modelId="{775A515C-548D-477D-83BE-14464DBF8898}" type="presParOf" srcId="{F6B7BE7C-0351-44FF-BB69-FB52BEDC2940}" destId="{409C6707-D97B-4CAD-A544-C36F3486FAA5}" srcOrd="1" destOrd="0" presId="urn:microsoft.com/office/officeart/2005/8/layout/orgChart1"/>
    <dgm:cxn modelId="{4800CADF-6DA8-431F-B2DC-B0967B02D305}" type="presParOf" srcId="{409C6707-D97B-4CAD-A544-C36F3486FAA5}" destId="{1429A143-3A50-4929-86AB-84AAE0AED415}" srcOrd="0" destOrd="0" presId="urn:microsoft.com/office/officeart/2005/8/layout/orgChart1"/>
    <dgm:cxn modelId="{114E5366-D542-4EAD-B366-C0AAF8C8A5E2}" type="presParOf" srcId="{1429A143-3A50-4929-86AB-84AAE0AED415}" destId="{6291D31E-ACF3-49B1-818C-3DBB524AEF0A}" srcOrd="0" destOrd="0" presId="urn:microsoft.com/office/officeart/2005/8/layout/orgChart1"/>
    <dgm:cxn modelId="{4D85F248-DF5C-4D87-B462-BC1FE6AEB429}" type="presParOf" srcId="{1429A143-3A50-4929-86AB-84AAE0AED415}" destId="{A144A481-FF92-4CD3-9269-EEB575D8550D}" srcOrd="1" destOrd="0" presId="urn:microsoft.com/office/officeart/2005/8/layout/orgChart1"/>
    <dgm:cxn modelId="{B707FB29-6833-48E3-A5B6-A1CD79DFF463}" type="presParOf" srcId="{409C6707-D97B-4CAD-A544-C36F3486FAA5}" destId="{87DB6C2C-31A0-447F-BA94-5BFB09635675}" srcOrd="1" destOrd="0" presId="urn:microsoft.com/office/officeart/2005/8/layout/orgChart1"/>
    <dgm:cxn modelId="{133ED9E4-E3AA-489B-8131-82F823A746EC}" type="presParOf" srcId="{409C6707-D97B-4CAD-A544-C36F3486FAA5}" destId="{C251FCAD-4313-473E-B6C1-04FAB7F49B77}" srcOrd="2" destOrd="0" presId="urn:microsoft.com/office/officeart/2005/8/layout/orgChart1"/>
    <dgm:cxn modelId="{C42B61DE-B53E-4488-903A-D76C27FE4C8B}" type="presParOf" srcId="{F6B7BE7C-0351-44FF-BB69-FB52BEDC2940}" destId="{4316DEB1-3196-4B0D-96DF-A80D924ECC7B}" srcOrd="2" destOrd="0" presId="urn:microsoft.com/office/officeart/2005/8/layout/orgChart1"/>
    <dgm:cxn modelId="{4B55E0A6-651C-4691-B2E0-9866E977D226}" type="presParOf" srcId="{F6B7BE7C-0351-44FF-BB69-FB52BEDC2940}" destId="{9F92EA33-E53F-478E-B954-A41B085C910D}" srcOrd="3" destOrd="0" presId="urn:microsoft.com/office/officeart/2005/8/layout/orgChart1"/>
    <dgm:cxn modelId="{1DD7B964-DE9C-4177-A3C2-CDBADD112B58}" type="presParOf" srcId="{9F92EA33-E53F-478E-B954-A41B085C910D}" destId="{1FC3B3E0-9981-4449-8003-6EBD5D0AA85A}" srcOrd="0" destOrd="0" presId="urn:microsoft.com/office/officeart/2005/8/layout/orgChart1"/>
    <dgm:cxn modelId="{D8B89354-25BD-4100-B919-C6819533C6D4}" type="presParOf" srcId="{1FC3B3E0-9981-4449-8003-6EBD5D0AA85A}" destId="{62D3E501-DFBC-4205-88DC-8EB5C0B8EBB6}" srcOrd="0" destOrd="0" presId="urn:microsoft.com/office/officeart/2005/8/layout/orgChart1"/>
    <dgm:cxn modelId="{30BDFB68-165B-4080-96F9-6824FD716D5D}" type="presParOf" srcId="{1FC3B3E0-9981-4449-8003-6EBD5D0AA85A}" destId="{69545580-8A13-41E5-A12B-FFA7CDDFFA0B}" srcOrd="1" destOrd="0" presId="urn:microsoft.com/office/officeart/2005/8/layout/orgChart1"/>
    <dgm:cxn modelId="{5E311F3A-9F75-4F04-A602-650F95E14BD4}" type="presParOf" srcId="{9F92EA33-E53F-478E-B954-A41B085C910D}" destId="{BD45A129-8E08-4A6D-B952-0CE9B166B802}" srcOrd="1" destOrd="0" presId="urn:microsoft.com/office/officeart/2005/8/layout/orgChart1"/>
    <dgm:cxn modelId="{278132F6-9130-46BE-BF5E-868AB89B847F}" type="presParOf" srcId="{9F92EA33-E53F-478E-B954-A41B085C910D}" destId="{C7BC0AFE-CE66-472A-B5A3-60A27BAECC14}" srcOrd="2" destOrd="0" presId="urn:microsoft.com/office/officeart/2005/8/layout/orgChart1"/>
    <dgm:cxn modelId="{F355718C-BD59-4B5C-B9E3-12903B7C3F24}" type="presParOf" srcId="{F6B7BE7C-0351-44FF-BB69-FB52BEDC2940}" destId="{1721963D-7807-4982-A815-90194062383E}" srcOrd="4" destOrd="0" presId="urn:microsoft.com/office/officeart/2005/8/layout/orgChart1"/>
    <dgm:cxn modelId="{97293396-B79D-445D-9615-6A069D9570EA}" type="presParOf" srcId="{F6B7BE7C-0351-44FF-BB69-FB52BEDC2940}" destId="{EE628CC3-D81A-4AC2-B673-9D57735732DC}" srcOrd="5" destOrd="0" presId="urn:microsoft.com/office/officeart/2005/8/layout/orgChart1"/>
    <dgm:cxn modelId="{70ACADAF-C365-41F0-8152-1A1905316D87}" type="presParOf" srcId="{EE628CC3-D81A-4AC2-B673-9D57735732DC}" destId="{C19808C1-C1FA-40EE-A00E-85A5D8F5CF2B}" srcOrd="0" destOrd="0" presId="urn:microsoft.com/office/officeart/2005/8/layout/orgChart1"/>
    <dgm:cxn modelId="{56A71E46-94A4-424A-80DD-7598D149D057}" type="presParOf" srcId="{C19808C1-C1FA-40EE-A00E-85A5D8F5CF2B}" destId="{26F0284B-8629-4665-B92F-7EF6733A0019}" srcOrd="0" destOrd="0" presId="urn:microsoft.com/office/officeart/2005/8/layout/orgChart1"/>
    <dgm:cxn modelId="{50B50151-EE38-4E66-B56C-B2D7D04EBD08}" type="presParOf" srcId="{C19808C1-C1FA-40EE-A00E-85A5D8F5CF2B}" destId="{26EE4580-4978-4A62-8EEE-75F90E22E59E}" srcOrd="1" destOrd="0" presId="urn:microsoft.com/office/officeart/2005/8/layout/orgChart1"/>
    <dgm:cxn modelId="{366113C9-8E5E-4E3C-B35D-8F204B7325E1}" type="presParOf" srcId="{EE628CC3-D81A-4AC2-B673-9D57735732DC}" destId="{F3B5AC05-75C6-4F1A-8634-DC7B5CA797A5}" srcOrd="1" destOrd="0" presId="urn:microsoft.com/office/officeart/2005/8/layout/orgChart1"/>
    <dgm:cxn modelId="{880ED017-9F06-4D7E-866C-7D38024A958E}" type="presParOf" srcId="{EE628CC3-D81A-4AC2-B673-9D57735732DC}" destId="{DB501CEF-19DC-4E5C-B8D6-CABE1FB08E89}" srcOrd="2" destOrd="0" presId="urn:microsoft.com/office/officeart/2005/8/layout/orgChart1"/>
    <dgm:cxn modelId="{82C084DD-5B03-45FB-B1F4-9C4A7396FA37}" type="presParOf" srcId="{4D38D5D5-648B-4C46-8378-CEF141992F67}" destId="{D8BBB2BA-DBB5-48AB-A020-2EB6E47F85E3}" srcOrd="2" destOrd="0" presId="urn:microsoft.com/office/officeart/2005/8/layout/orgChar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813A29-DD30-477B-B581-732C95CEBE9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D3015A-8337-4B4D-908D-470FF5724B45}">
      <dgm:prSet phldrT="[Text]"/>
      <dgm:spPr/>
      <dgm:t>
        <a:bodyPr/>
        <a:lstStyle/>
        <a:p>
          <a:r>
            <a:rPr lang="en-US" dirty="0" smtClean="0"/>
            <a:t>Philosophy of Mind</a:t>
          </a:r>
          <a:endParaRPr lang="en-US" dirty="0"/>
        </a:p>
      </dgm:t>
    </dgm:pt>
    <dgm:pt modelId="{41348AB7-1321-4FD6-81AF-6DA19778F33F}" type="parTrans" cxnId="{D9AC4FFD-B80C-4F73-965D-6D5EF916A486}">
      <dgm:prSet/>
      <dgm:spPr/>
      <dgm:t>
        <a:bodyPr/>
        <a:lstStyle/>
        <a:p>
          <a:endParaRPr lang="en-US"/>
        </a:p>
      </dgm:t>
    </dgm:pt>
    <dgm:pt modelId="{D677A1F9-BA07-4EF6-82A4-3353999CA8A6}" type="sibTrans" cxnId="{D9AC4FFD-B80C-4F73-965D-6D5EF916A486}">
      <dgm:prSet/>
      <dgm:spPr/>
      <dgm:t>
        <a:bodyPr/>
        <a:lstStyle/>
        <a:p>
          <a:endParaRPr lang="en-US"/>
        </a:p>
      </dgm:t>
    </dgm:pt>
    <dgm:pt modelId="{19A325EE-87BA-4484-AA2D-8B593B0737B5}" type="asst">
      <dgm:prSet phldrT="[Text]"/>
      <dgm:spPr/>
      <dgm:t>
        <a:bodyPr/>
        <a:lstStyle/>
        <a:p>
          <a:r>
            <a:rPr lang="en-US" dirty="0" smtClean="0"/>
            <a:t>Action Theory</a:t>
          </a:r>
          <a:endParaRPr lang="en-US" dirty="0"/>
        </a:p>
      </dgm:t>
    </dgm:pt>
    <dgm:pt modelId="{A9D9CFEF-8A0E-43F2-BFB8-67D0338E64D5}" type="parTrans" cxnId="{8B291233-43EA-4A52-AFD0-E1E2DBEEDA65}">
      <dgm:prSet/>
      <dgm:spPr/>
      <dgm:t>
        <a:bodyPr/>
        <a:lstStyle/>
        <a:p>
          <a:endParaRPr lang="en-US"/>
        </a:p>
      </dgm:t>
    </dgm:pt>
    <dgm:pt modelId="{C1AD883D-260A-407F-82E1-FD14C19E85CB}" type="sibTrans" cxnId="{8B291233-43EA-4A52-AFD0-E1E2DBEEDA65}">
      <dgm:prSet/>
      <dgm:spPr/>
      <dgm:t>
        <a:bodyPr/>
        <a:lstStyle/>
        <a:p>
          <a:endParaRPr lang="en-US"/>
        </a:p>
      </dgm:t>
    </dgm:pt>
    <dgm:pt modelId="{616D5744-CA4D-448A-87EE-1E29839F10EA}">
      <dgm:prSet phldrT="[Text]"/>
      <dgm:spPr/>
      <dgm:t>
        <a:bodyPr/>
        <a:lstStyle/>
        <a:p>
          <a:r>
            <a:rPr lang="en-US" dirty="0" smtClean="0"/>
            <a:t>Ethics</a:t>
          </a:r>
          <a:endParaRPr lang="en-US" dirty="0"/>
        </a:p>
      </dgm:t>
    </dgm:pt>
    <dgm:pt modelId="{33B63B93-8BF6-441E-B13C-8F8BF2374DB0}" type="parTrans" cxnId="{B5967CA5-F962-4281-A784-89A8CD67E214}">
      <dgm:prSet/>
      <dgm:spPr/>
      <dgm:t>
        <a:bodyPr/>
        <a:lstStyle/>
        <a:p>
          <a:endParaRPr lang="en-US"/>
        </a:p>
      </dgm:t>
    </dgm:pt>
    <dgm:pt modelId="{5EA06706-6753-4DB6-B4B3-CDFB7F7ECEF9}" type="sibTrans" cxnId="{B5967CA5-F962-4281-A784-89A8CD67E214}">
      <dgm:prSet/>
      <dgm:spPr/>
      <dgm:t>
        <a:bodyPr/>
        <a:lstStyle/>
        <a:p>
          <a:endParaRPr lang="en-US"/>
        </a:p>
      </dgm:t>
    </dgm:pt>
    <dgm:pt modelId="{46AD6BE9-B4DB-45FD-AB32-3824F687111E}">
      <dgm:prSet phldrT="[Text]"/>
      <dgm:spPr/>
      <dgm:t>
        <a:bodyPr/>
        <a:lstStyle/>
        <a:p>
          <a:r>
            <a:rPr lang="en-US" dirty="0" smtClean="0"/>
            <a:t>Philosophy of Language</a:t>
          </a:r>
          <a:endParaRPr lang="en-US" dirty="0"/>
        </a:p>
      </dgm:t>
    </dgm:pt>
    <dgm:pt modelId="{B45C8383-509F-4167-B099-3E6DF9E1F13A}" type="parTrans" cxnId="{3434DB68-FEFB-4C34-B024-ADB691B37A7B}">
      <dgm:prSet/>
      <dgm:spPr/>
      <dgm:t>
        <a:bodyPr/>
        <a:lstStyle/>
        <a:p>
          <a:endParaRPr lang="en-US"/>
        </a:p>
      </dgm:t>
    </dgm:pt>
    <dgm:pt modelId="{CC5DF0BD-3FBC-4515-9EF3-B5BECBCC06B5}" type="sibTrans" cxnId="{3434DB68-FEFB-4C34-B024-ADB691B37A7B}">
      <dgm:prSet/>
      <dgm:spPr/>
      <dgm:t>
        <a:bodyPr/>
        <a:lstStyle/>
        <a:p>
          <a:endParaRPr lang="en-US"/>
        </a:p>
      </dgm:t>
    </dgm:pt>
    <dgm:pt modelId="{49723633-5C03-4E7A-83A5-4F9C490E5B0D}">
      <dgm:prSet phldrT="[Text]"/>
      <dgm:spPr/>
      <dgm:t>
        <a:bodyPr/>
        <a:lstStyle/>
        <a:p>
          <a:r>
            <a:rPr lang="en-US" dirty="0" smtClean="0"/>
            <a:t>Epistemology</a:t>
          </a:r>
          <a:endParaRPr lang="en-US" dirty="0"/>
        </a:p>
      </dgm:t>
    </dgm:pt>
    <dgm:pt modelId="{C972E8BA-DFA3-46AB-85DD-EDF51C19CBC2}" type="parTrans" cxnId="{E90E128B-48E8-4609-A7D2-6A05B6BCB847}">
      <dgm:prSet/>
      <dgm:spPr/>
      <dgm:t>
        <a:bodyPr/>
        <a:lstStyle/>
        <a:p>
          <a:endParaRPr lang="en-US"/>
        </a:p>
      </dgm:t>
    </dgm:pt>
    <dgm:pt modelId="{2342A794-54A4-44E0-BF42-8AB81DD06DB5}" type="sibTrans" cxnId="{E90E128B-48E8-4609-A7D2-6A05B6BCB847}">
      <dgm:prSet/>
      <dgm:spPr/>
      <dgm:t>
        <a:bodyPr/>
        <a:lstStyle/>
        <a:p>
          <a:endParaRPr lang="en-US"/>
        </a:p>
      </dgm:t>
    </dgm:pt>
    <dgm:pt modelId="{798F752D-4E2E-4806-B8E6-CA367B894EB6}" type="pres">
      <dgm:prSet presAssocID="{5B813A29-DD30-477B-B581-732C95CEBE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623EBE0-0855-4831-AFE7-D55483283AEA}" type="pres">
      <dgm:prSet presAssocID="{CED3015A-8337-4B4D-908D-470FF5724B45}" presName="hierRoot1" presStyleCnt="0">
        <dgm:presLayoutVars>
          <dgm:hierBranch val="init"/>
        </dgm:presLayoutVars>
      </dgm:prSet>
      <dgm:spPr/>
    </dgm:pt>
    <dgm:pt modelId="{20FAB14E-AADF-4A70-B9C1-1DE42C19DBBF}" type="pres">
      <dgm:prSet presAssocID="{CED3015A-8337-4B4D-908D-470FF5724B45}" presName="rootComposite1" presStyleCnt="0"/>
      <dgm:spPr/>
    </dgm:pt>
    <dgm:pt modelId="{A1A32556-20F8-4396-8D97-6446C5797D97}" type="pres">
      <dgm:prSet presAssocID="{CED3015A-8337-4B4D-908D-470FF5724B4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EA865F-9070-4901-85FE-32225515BD05}" type="pres">
      <dgm:prSet presAssocID="{CED3015A-8337-4B4D-908D-470FF5724B4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EDD9201-84DF-4EC5-94E5-F6E04D25A830}" type="pres">
      <dgm:prSet presAssocID="{CED3015A-8337-4B4D-908D-470FF5724B45}" presName="hierChild2" presStyleCnt="0"/>
      <dgm:spPr/>
    </dgm:pt>
    <dgm:pt modelId="{A113A8E4-3861-4DD8-AC0C-856E73025AD4}" type="pres">
      <dgm:prSet presAssocID="{33B63B93-8BF6-441E-B13C-8F8BF2374DB0}" presName="Name37" presStyleLbl="parChTrans1D2" presStyleIdx="0" presStyleCnt="4"/>
      <dgm:spPr/>
      <dgm:t>
        <a:bodyPr/>
        <a:lstStyle/>
        <a:p>
          <a:endParaRPr lang="en-US"/>
        </a:p>
      </dgm:t>
    </dgm:pt>
    <dgm:pt modelId="{2B0F9213-6926-4915-B58C-58A3C8A3F093}" type="pres">
      <dgm:prSet presAssocID="{616D5744-CA4D-448A-87EE-1E29839F10EA}" presName="hierRoot2" presStyleCnt="0">
        <dgm:presLayoutVars>
          <dgm:hierBranch val="init"/>
        </dgm:presLayoutVars>
      </dgm:prSet>
      <dgm:spPr/>
    </dgm:pt>
    <dgm:pt modelId="{3CC0E1BF-A52B-4F86-96C2-C5E0B55B866A}" type="pres">
      <dgm:prSet presAssocID="{616D5744-CA4D-448A-87EE-1E29839F10EA}" presName="rootComposite" presStyleCnt="0"/>
      <dgm:spPr/>
    </dgm:pt>
    <dgm:pt modelId="{5294403A-959C-4BA4-945D-EE427567C1E0}" type="pres">
      <dgm:prSet presAssocID="{616D5744-CA4D-448A-87EE-1E29839F10E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09E883-9DFD-473B-AD43-9519B1B501FB}" type="pres">
      <dgm:prSet presAssocID="{616D5744-CA4D-448A-87EE-1E29839F10EA}" presName="rootConnector" presStyleLbl="node2" presStyleIdx="0" presStyleCnt="3"/>
      <dgm:spPr/>
      <dgm:t>
        <a:bodyPr/>
        <a:lstStyle/>
        <a:p>
          <a:endParaRPr lang="en-US"/>
        </a:p>
      </dgm:t>
    </dgm:pt>
    <dgm:pt modelId="{3241533F-115B-42B0-B911-08B1413CD51A}" type="pres">
      <dgm:prSet presAssocID="{616D5744-CA4D-448A-87EE-1E29839F10EA}" presName="hierChild4" presStyleCnt="0"/>
      <dgm:spPr/>
    </dgm:pt>
    <dgm:pt modelId="{D6294622-0663-47B0-8156-37FBE11493D8}" type="pres">
      <dgm:prSet presAssocID="{616D5744-CA4D-448A-87EE-1E29839F10EA}" presName="hierChild5" presStyleCnt="0"/>
      <dgm:spPr/>
    </dgm:pt>
    <dgm:pt modelId="{4690BDEB-39AE-49F6-8AC3-367666A13DF6}" type="pres">
      <dgm:prSet presAssocID="{B45C8383-509F-4167-B099-3E6DF9E1F13A}" presName="Name37" presStyleLbl="parChTrans1D2" presStyleIdx="1" presStyleCnt="4"/>
      <dgm:spPr/>
      <dgm:t>
        <a:bodyPr/>
        <a:lstStyle/>
        <a:p>
          <a:endParaRPr lang="en-US"/>
        </a:p>
      </dgm:t>
    </dgm:pt>
    <dgm:pt modelId="{C38D6671-A196-4DBF-8A19-55EEBA45CA8C}" type="pres">
      <dgm:prSet presAssocID="{46AD6BE9-B4DB-45FD-AB32-3824F687111E}" presName="hierRoot2" presStyleCnt="0">
        <dgm:presLayoutVars>
          <dgm:hierBranch val="init"/>
        </dgm:presLayoutVars>
      </dgm:prSet>
      <dgm:spPr/>
    </dgm:pt>
    <dgm:pt modelId="{7742BFA4-1D89-4F49-B181-FFE1CF23F61A}" type="pres">
      <dgm:prSet presAssocID="{46AD6BE9-B4DB-45FD-AB32-3824F687111E}" presName="rootComposite" presStyleCnt="0"/>
      <dgm:spPr/>
    </dgm:pt>
    <dgm:pt modelId="{85A85E03-A4C1-49BB-AACA-FBFF896B1AEA}" type="pres">
      <dgm:prSet presAssocID="{46AD6BE9-B4DB-45FD-AB32-3824F687111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EA789C-AAFE-405C-8966-946AA7B517A1}" type="pres">
      <dgm:prSet presAssocID="{46AD6BE9-B4DB-45FD-AB32-3824F687111E}" presName="rootConnector" presStyleLbl="node2" presStyleIdx="1" presStyleCnt="3"/>
      <dgm:spPr/>
      <dgm:t>
        <a:bodyPr/>
        <a:lstStyle/>
        <a:p>
          <a:endParaRPr lang="en-US"/>
        </a:p>
      </dgm:t>
    </dgm:pt>
    <dgm:pt modelId="{B5FC0B58-46E6-4F39-A459-44537D56AB83}" type="pres">
      <dgm:prSet presAssocID="{46AD6BE9-B4DB-45FD-AB32-3824F687111E}" presName="hierChild4" presStyleCnt="0"/>
      <dgm:spPr/>
    </dgm:pt>
    <dgm:pt modelId="{4E6DA81B-A657-4CFB-9726-A0EF87427081}" type="pres">
      <dgm:prSet presAssocID="{46AD6BE9-B4DB-45FD-AB32-3824F687111E}" presName="hierChild5" presStyleCnt="0"/>
      <dgm:spPr/>
    </dgm:pt>
    <dgm:pt modelId="{5240A237-B3C0-46EC-9080-9DB44B578B57}" type="pres">
      <dgm:prSet presAssocID="{C972E8BA-DFA3-46AB-85DD-EDF51C19CBC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F2ED9CA0-5B79-47F0-9185-730BE2D1CB1F}" type="pres">
      <dgm:prSet presAssocID="{49723633-5C03-4E7A-83A5-4F9C490E5B0D}" presName="hierRoot2" presStyleCnt="0">
        <dgm:presLayoutVars>
          <dgm:hierBranch val="init"/>
        </dgm:presLayoutVars>
      </dgm:prSet>
      <dgm:spPr/>
    </dgm:pt>
    <dgm:pt modelId="{464A46DC-EF3F-44D4-AC78-B28529AB100E}" type="pres">
      <dgm:prSet presAssocID="{49723633-5C03-4E7A-83A5-4F9C490E5B0D}" presName="rootComposite" presStyleCnt="0"/>
      <dgm:spPr/>
    </dgm:pt>
    <dgm:pt modelId="{13A00EC6-B9EF-428D-8148-3D31D21717A3}" type="pres">
      <dgm:prSet presAssocID="{49723633-5C03-4E7A-83A5-4F9C490E5B0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8862B0-1E10-4F8C-91BA-F53BE41E65E4}" type="pres">
      <dgm:prSet presAssocID="{49723633-5C03-4E7A-83A5-4F9C490E5B0D}" presName="rootConnector" presStyleLbl="node2" presStyleIdx="2" presStyleCnt="3"/>
      <dgm:spPr/>
      <dgm:t>
        <a:bodyPr/>
        <a:lstStyle/>
        <a:p>
          <a:endParaRPr lang="en-US"/>
        </a:p>
      </dgm:t>
    </dgm:pt>
    <dgm:pt modelId="{101B33E0-53DF-4B43-ADFE-1A24AA589083}" type="pres">
      <dgm:prSet presAssocID="{49723633-5C03-4E7A-83A5-4F9C490E5B0D}" presName="hierChild4" presStyleCnt="0"/>
      <dgm:spPr/>
    </dgm:pt>
    <dgm:pt modelId="{BB833A97-E766-4908-B4BB-89E17690B514}" type="pres">
      <dgm:prSet presAssocID="{49723633-5C03-4E7A-83A5-4F9C490E5B0D}" presName="hierChild5" presStyleCnt="0"/>
      <dgm:spPr/>
    </dgm:pt>
    <dgm:pt modelId="{135DE042-9A73-4822-96B0-CE63C90E1F1C}" type="pres">
      <dgm:prSet presAssocID="{CED3015A-8337-4B4D-908D-470FF5724B45}" presName="hierChild3" presStyleCnt="0"/>
      <dgm:spPr/>
    </dgm:pt>
    <dgm:pt modelId="{ED419874-A76D-4E86-B7A0-C84D13756F34}" type="pres">
      <dgm:prSet presAssocID="{A9D9CFEF-8A0E-43F2-BFB8-67D0338E64D5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CB1B1A3A-0667-420B-9492-5ADC842A84C7}" type="pres">
      <dgm:prSet presAssocID="{19A325EE-87BA-4484-AA2D-8B593B0737B5}" presName="hierRoot3" presStyleCnt="0">
        <dgm:presLayoutVars>
          <dgm:hierBranch val="init"/>
        </dgm:presLayoutVars>
      </dgm:prSet>
      <dgm:spPr/>
    </dgm:pt>
    <dgm:pt modelId="{ABA2CDB5-87C0-4DD5-BFB3-57F4CB5094A7}" type="pres">
      <dgm:prSet presAssocID="{19A325EE-87BA-4484-AA2D-8B593B0737B5}" presName="rootComposite3" presStyleCnt="0"/>
      <dgm:spPr/>
    </dgm:pt>
    <dgm:pt modelId="{2850D278-A7A4-482E-A09F-1959001D8F4C}" type="pres">
      <dgm:prSet presAssocID="{19A325EE-87BA-4484-AA2D-8B593B0737B5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A27A8A-AC5A-4198-92BA-325D4FDB56CE}" type="pres">
      <dgm:prSet presAssocID="{19A325EE-87BA-4484-AA2D-8B593B0737B5}" presName="rootConnector3" presStyleLbl="asst1" presStyleIdx="0" presStyleCnt="1"/>
      <dgm:spPr/>
      <dgm:t>
        <a:bodyPr/>
        <a:lstStyle/>
        <a:p>
          <a:endParaRPr lang="en-US"/>
        </a:p>
      </dgm:t>
    </dgm:pt>
    <dgm:pt modelId="{231A9A69-70B3-4466-B407-07BBF87A2C8B}" type="pres">
      <dgm:prSet presAssocID="{19A325EE-87BA-4484-AA2D-8B593B0737B5}" presName="hierChild6" presStyleCnt="0"/>
      <dgm:spPr/>
    </dgm:pt>
    <dgm:pt modelId="{95379013-9EF4-4F58-81DA-05921BCD8DCB}" type="pres">
      <dgm:prSet presAssocID="{19A325EE-87BA-4484-AA2D-8B593B0737B5}" presName="hierChild7" presStyleCnt="0"/>
      <dgm:spPr/>
    </dgm:pt>
  </dgm:ptLst>
  <dgm:cxnLst>
    <dgm:cxn modelId="{15974F08-8D03-479F-BED5-4E693A4B5145}" type="presOf" srcId="{49723633-5C03-4E7A-83A5-4F9C490E5B0D}" destId="{208862B0-1E10-4F8C-91BA-F53BE41E65E4}" srcOrd="1" destOrd="0" presId="urn:microsoft.com/office/officeart/2005/8/layout/orgChart1"/>
    <dgm:cxn modelId="{B5967CA5-F962-4281-A784-89A8CD67E214}" srcId="{CED3015A-8337-4B4D-908D-470FF5724B45}" destId="{616D5744-CA4D-448A-87EE-1E29839F10EA}" srcOrd="1" destOrd="0" parTransId="{33B63B93-8BF6-441E-B13C-8F8BF2374DB0}" sibTransId="{5EA06706-6753-4DB6-B4B3-CDFB7F7ECEF9}"/>
    <dgm:cxn modelId="{440D7665-6071-4548-87ED-453664D3FA29}" type="presOf" srcId="{CED3015A-8337-4B4D-908D-470FF5724B45}" destId="{43EA865F-9070-4901-85FE-32225515BD05}" srcOrd="1" destOrd="0" presId="urn:microsoft.com/office/officeart/2005/8/layout/orgChart1"/>
    <dgm:cxn modelId="{D45EF02E-8DEC-4ADC-85E5-81B69CC9D894}" type="presOf" srcId="{19A325EE-87BA-4484-AA2D-8B593B0737B5}" destId="{2EA27A8A-AC5A-4198-92BA-325D4FDB56CE}" srcOrd="1" destOrd="0" presId="urn:microsoft.com/office/officeart/2005/8/layout/orgChart1"/>
    <dgm:cxn modelId="{7D69B40C-7EED-4617-B9D0-CE38C3BB8D47}" type="presOf" srcId="{B45C8383-509F-4167-B099-3E6DF9E1F13A}" destId="{4690BDEB-39AE-49F6-8AC3-367666A13DF6}" srcOrd="0" destOrd="0" presId="urn:microsoft.com/office/officeart/2005/8/layout/orgChart1"/>
    <dgm:cxn modelId="{0294B602-4467-495B-8251-4B4176D6F752}" type="presOf" srcId="{C972E8BA-DFA3-46AB-85DD-EDF51C19CBC2}" destId="{5240A237-B3C0-46EC-9080-9DB44B578B57}" srcOrd="0" destOrd="0" presId="urn:microsoft.com/office/officeart/2005/8/layout/orgChart1"/>
    <dgm:cxn modelId="{0AA6B612-B584-49EA-8E4F-B4D6A6EDAFCC}" type="presOf" srcId="{46AD6BE9-B4DB-45FD-AB32-3824F687111E}" destId="{85A85E03-A4C1-49BB-AACA-FBFF896B1AEA}" srcOrd="0" destOrd="0" presId="urn:microsoft.com/office/officeart/2005/8/layout/orgChart1"/>
    <dgm:cxn modelId="{3434DB68-FEFB-4C34-B024-ADB691B37A7B}" srcId="{CED3015A-8337-4B4D-908D-470FF5724B45}" destId="{46AD6BE9-B4DB-45FD-AB32-3824F687111E}" srcOrd="2" destOrd="0" parTransId="{B45C8383-509F-4167-B099-3E6DF9E1F13A}" sibTransId="{CC5DF0BD-3FBC-4515-9EF3-B5BECBCC06B5}"/>
    <dgm:cxn modelId="{8B291233-43EA-4A52-AFD0-E1E2DBEEDA65}" srcId="{CED3015A-8337-4B4D-908D-470FF5724B45}" destId="{19A325EE-87BA-4484-AA2D-8B593B0737B5}" srcOrd="0" destOrd="0" parTransId="{A9D9CFEF-8A0E-43F2-BFB8-67D0338E64D5}" sibTransId="{C1AD883D-260A-407F-82E1-FD14C19E85CB}"/>
    <dgm:cxn modelId="{4D4E758E-2C25-4772-8E91-5CDBEFB9DE59}" type="presOf" srcId="{CED3015A-8337-4B4D-908D-470FF5724B45}" destId="{A1A32556-20F8-4396-8D97-6446C5797D97}" srcOrd="0" destOrd="0" presId="urn:microsoft.com/office/officeart/2005/8/layout/orgChart1"/>
    <dgm:cxn modelId="{49EF40BE-6A22-444C-AA93-2E70862986D1}" type="presOf" srcId="{616D5744-CA4D-448A-87EE-1E29839F10EA}" destId="{0B09E883-9DFD-473B-AD43-9519B1B501FB}" srcOrd="1" destOrd="0" presId="urn:microsoft.com/office/officeart/2005/8/layout/orgChart1"/>
    <dgm:cxn modelId="{66E91D23-185E-4F97-8881-3ED82AD440C8}" type="presOf" srcId="{19A325EE-87BA-4484-AA2D-8B593B0737B5}" destId="{2850D278-A7A4-482E-A09F-1959001D8F4C}" srcOrd="0" destOrd="0" presId="urn:microsoft.com/office/officeart/2005/8/layout/orgChart1"/>
    <dgm:cxn modelId="{E90E128B-48E8-4609-A7D2-6A05B6BCB847}" srcId="{CED3015A-8337-4B4D-908D-470FF5724B45}" destId="{49723633-5C03-4E7A-83A5-4F9C490E5B0D}" srcOrd="3" destOrd="0" parTransId="{C972E8BA-DFA3-46AB-85DD-EDF51C19CBC2}" sibTransId="{2342A794-54A4-44E0-BF42-8AB81DD06DB5}"/>
    <dgm:cxn modelId="{45341D54-3F27-4066-B19F-0DEBC7437BD2}" type="presOf" srcId="{49723633-5C03-4E7A-83A5-4F9C490E5B0D}" destId="{13A00EC6-B9EF-428D-8148-3D31D21717A3}" srcOrd="0" destOrd="0" presId="urn:microsoft.com/office/officeart/2005/8/layout/orgChart1"/>
    <dgm:cxn modelId="{F9656C9F-6706-4912-8094-E247722E25E8}" type="presOf" srcId="{5B813A29-DD30-477B-B581-732C95CEBE9C}" destId="{798F752D-4E2E-4806-B8E6-CA367B894EB6}" srcOrd="0" destOrd="0" presId="urn:microsoft.com/office/officeart/2005/8/layout/orgChart1"/>
    <dgm:cxn modelId="{45030992-2E70-407D-A6DF-40B6E5138650}" type="presOf" srcId="{A9D9CFEF-8A0E-43F2-BFB8-67D0338E64D5}" destId="{ED419874-A76D-4E86-B7A0-C84D13756F34}" srcOrd="0" destOrd="0" presId="urn:microsoft.com/office/officeart/2005/8/layout/orgChart1"/>
    <dgm:cxn modelId="{6067D12A-897E-4E34-804C-B911884E3C9A}" type="presOf" srcId="{616D5744-CA4D-448A-87EE-1E29839F10EA}" destId="{5294403A-959C-4BA4-945D-EE427567C1E0}" srcOrd="0" destOrd="0" presId="urn:microsoft.com/office/officeart/2005/8/layout/orgChart1"/>
    <dgm:cxn modelId="{D9AC4FFD-B80C-4F73-965D-6D5EF916A486}" srcId="{5B813A29-DD30-477B-B581-732C95CEBE9C}" destId="{CED3015A-8337-4B4D-908D-470FF5724B45}" srcOrd="0" destOrd="0" parTransId="{41348AB7-1321-4FD6-81AF-6DA19778F33F}" sibTransId="{D677A1F9-BA07-4EF6-82A4-3353999CA8A6}"/>
    <dgm:cxn modelId="{FCC726C7-3992-4DDB-9596-E6D88EDEF1C6}" type="presOf" srcId="{33B63B93-8BF6-441E-B13C-8F8BF2374DB0}" destId="{A113A8E4-3861-4DD8-AC0C-856E73025AD4}" srcOrd="0" destOrd="0" presId="urn:microsoft.com/office/officeart/2005/8/layout/orgChart1"/>
    <dgm:cxn modelId="{A6BCD615-2AA4-4FAF-98CB-DB4FC32719B8}" type="presOf" srcId="{46AD6BE9-B4DB-45FD-AB32-3824F687111E}" destId="{9AEA789C-AAFE-405C-8966-946AA7B517A1}" srcOrd="1" destOrd="0" presId="urn:microsoft.com/office/officeart/2005/8/layout/orgChart1"/>
    <dgm:cxn modelId="{9B65F3F6-5EDB-4BAA-A9B7-5CE408FC5F3C}" type="presParOf" srcId="{798F752D-4E2E-4806-B8E6-CA367B894EB6}" destId="{7623EBE0-0855-4831-AFE7-D55483283AEA}" srcOrd="0" destOrd="0" presId="urn:microsoft.com/office/officeart/2005/8/layout/orgChart1"/>
    <dgm:cxn modelId="{97622D5E-60BB-4A3D-A11B-A2EB6CC63D90}" type="presParOf" srcId="{7623EBE0-0855-4831-AFE7-D55483283AEA}" destId="{20FAB14E-AADF-4A70-B9C1-1DE42C19DBBF}" srcOrd="0" destOrd="0" presId="urn:microsoft.com/office/officeart/2005/8/layout/orgChart1"/>
    <dgm:cxn modelId="{FF9889F8-63E9-49AA-A7F6-230FE858554E}" type="presParOf" srcId="{20FAB14E-AADF-4A70-B9C1-1DE42C19DBBF}" destId="{A1A32556-20F8-4396-8D97-6446C5797D97}" srcOrd="0" destOrd="0" presId="urn:microsoft.com/office/officeart/2005/8/layout/orgChart1"/>
    <dgm:cxn modelId="{A0AAB46B-4F88-4B73-B349-A04C642F3423}" type="presParOf" srcId="{20FAB14E-AADF-4A70-B9C1-1DE42C19DBBF}" destId="{43EA865F-9070-4901-85FE-32225515BD05}" srcOrd="1" destOrd="0" presId="urn:microsoft.com/office/officeart/2005/8/layout/orgChart1"/>
    <dgm:cxn modelId="{7D23B286-2C65-4968-BD46-4E0EF60BA3F7}" type="presParOf" srcId="{7623EBE0-0855-4831-AFE7-D55483283AEA}" destId="{5EDD9201-84DF-4EC5-94E5-F6E04D25A830}" srcOrd="1" destOrd="0" presId="urn:microsoft.com/office/officeart/2005/8/layout/orgChart1"/>
    <dgm:cxn modelId="{866A981F-C8F7-4C42-8E6B-14B0BCAB4E85}" type="presParOf" srcId="{5EDD9201-84DF-4EC5-94E5-F6E04D25A830}" destId="{A113A8E4-3861-4DD8-AC0C-856E73025AD4}" srcOrd="0" destOrd="0" presId="urn:microsoft.com/office/officeart/2005/8/layout/orgChart1"/>
    <dgm:cxn modelId="{3043BA0A-9248-4476-A35F-364B333BB77F}" type="presParOf" srcId="{5EDD9201-84DF-4EC5-94E5-F6E04D25A830}" destId="{2B0F9213-6926-4915-B58C-58A3C8A3F093}" srcOrd="1" destOrd="0" presId="urn:microsoft.com/office/officeart/2005/8/layout/orgChart1"/>
    <dgm:cxn modelId="{BA8A31B7-A971-47AC-97E7-5164387C2D76}" type="presParOf" srcId="{2B0F9213-6926-4915-B58C-58A3C8A3F093}" destId="{3CC0E1BF-A52B-4F86-96C2-C5E0B55B866A}" srcOrd="0" destOrd="0" presId="urn:microsoft.com/office/officeart/2005/8/layout/orgChart1"/>
    <dgm:cxn modelId="{E9759B47-0EBE-4BCD-9FE8-D1FDB22E5B2B}" type="presParOf" srcId="{3CC0E1BF-A52B-4F86-96C2-C5E0B55B866A}" destId="{5294403A-959C-4BA4-945D-EE427567C1E0}" srcOrd="0" destOrd="0" presId="urn:microsoft.com/office/officeart/2005/8/layout/orgChart1"/>
    <dgm:cxn modelId="{61DE545E-ACE6-47AD-913F-FA2CE15859E7}" type="presParOf" srcId="{3CC0E1BF-A52B-4F86-96C2-C5E0B55B866A}" destId="{0B09E883-9DFD-473B-AD43-9519B1B501FB}" srcOrd="1" destOrd="0" presId="urn:microsoft.com/office/officeart/2005/8/layout/orgChart1"/>
    <dgm:cxn modelId="{32AFC904-2E85-4CB2-917F-A7951F32B065}" type="presParOf" srcId="{2B0F9213-6926-4915-B58C-58A3C8A3F093}" destId="{3241533F-115B-42B0-B911-08B1413CD51A}" srcOrd="1" destOrd="0" presId="urn:microsoft.com/office/officeart/2005/8/layout/orgChart1"/>
    <dgm:cxn modelId="{6420D04A-22F9-4D49-BDF7-377C70FE1759}" type="presParOf" srcId="{2B0F9213-6926-4915-B58C-58A3C8A3F093}" destId="{D6294622-0663-47B0-8156-37FBE11493D8}" srcOrd="2" destOrd="0" presId="urn:microsoft.com/office/officeart/2005/8/layout/orgChart1"/>
    <dgm:cxn modelId="{E19B7126-8F12-4F82-B000-3E27A95FED32}" type="presParOf" srcId="{5EDD9201-84DF-4EC5-94E5-F6E04D25A830}" destId="{4690BDEB-39AE-49F6-8AC3-367666A13DF6}" srcOrd="2" destOrd="0" presId="urn:microsoft.com/office/officeart/2005/8/layout/orgChart1"/>
    <dgm:cxn modelId="{C955776D-E163-47C6-9F39-6D8D6E3512DB}" type="presParOf" srcId="{5EDD9201-84DF-4EC5-94E5-F6E04D25A830}" destId="{C38D6671-A196-4DBF-8A19-55EEBA45CA8C}" srcOrd="3" destOrd="0" presId="urn:microsoft.com/office/officeart/2005/8/layout/orgChart1"/>
    <dgm:cxn modelId="{36397046-C7B3-4D83-B2E5-51347F8EDDBA}" type="presParOf" srcId="{C38D6671-A196-4DBF-8A19-55EEBA45CA8C}" destId="{7742BFA4-1D89-4F49-B181-FFE1CF23F61A}" srcOrd="0" destOrd="0" presId="urn:microsoft.com/office/officeart/2005/8/layout/orgChart1"/>
    <dgm:cxn modelId="{50F5A329-0BBC-4CE0-B3B6-5B42228DB767}" type="presParOf" srcId="{7742BFA4-1D89-4F49-B181-FFE1CF23F61A}" destId="{85A85E03-A4C1-49BB-AACA-FBFF896B1AEA}" srcOrd="0" destOrd="0" presId="urn:microsoft.com/office/officeart/2005/8/layout/orgChart1"/>
    <dgm:cxn modelId="{007D2A9B-28D0-47A3-90ED-FA7CDAE2EDB6}" type="presParOf" srcId="{7742BFA4-1D89-4F49-B181-FFE1CF23F61A}" destId="{9AEA789C-AAFE-405C-8966-946AA7B517A1}" srcOrd="1" destOrd="0" presId="urn:microsoft.com/office/officeart/2005/8/layout/orgChart1"/>
    <dgm:cxn modelId="{492E6B82-5379-4208-953C-3ECF76F9619A}" type="presParOf" srcId="{C38D6671-A196-4DBF-8A19-55EEBA45CA8C}" destId="{B5FC0B58-46E6-4F39-A459-44537D56AB83}" srcOrd="1" destOrd="0" presId="urn:microsoft.com/office/officeart/2005/8/layout/orgChart1"/>
    <dgm:cxn modelId="{AF433CD0-2A6D-478F-9F1F-33D0A58CE057}" type="presParOf" srcId="{C38D6671-A196-4DBF-8A19-55EEBA45CA8C}" destId="{4E6DA81B-A657-4CFB-9726-A0EF87427081}" srcOrd="2" destOrd="0" presId="urn:microsoft.com/office/officeart/2005/8/layout/orgChart1"/>
    <dgm:cxn modelId="{343431CA-1519-4338-9AED-1EADFBA2B208}" type="presParOf" srcId="{5EDD9201-84DF-4EC5-94E5-F6E04D25A830}" destId="{5240A237-B3C0-46EC-9080-9DB44B578B57}" srcOrd="4" destOrd="0" presId="urn:microsoft.com/office/officeart/2005/8/layout/orgChart1"/>
    <dgm:cxn modelId="{523EA527-8FBC-4574-BBFE-7B2A0FDDD2A9}" type="presParOf" srcId="{5EDD9201-84DF-4EC5-94E5-F6E04D25A830}" destId="{F2ED9CA0-5B79-47F0-9185-730BE2D1CB1F}" srcOrd="5" destOrd="0" presId="urn:microsoft.com/office/officeart/2005/8/layout/orgChart1"/>
    <dgm:cxn modelId="{09702EFC-5E23-4E08-BA96-5DC453BFFAE1}" type="presParOf" srcId="{F2ED9CA0-5B79-47F0-9185-730BE2D1CB1F}" destId="{464A46DC-EF3F-44D4-AC78-B28529AB100E}" srcOrd="0" destOrd="0" presId="urn:microsoft.com/office/officeart/2005/8/layout/orgChart1"/>
    <dgm:cxn modelId="{8D94342C-835D-467F-8247-8496C7FD2EA1}" type="presParOf" srcId="{464A46DC-EF3F-44D4-AC78-B28529AB100E}" destId="{13A00EC6-B9EF-428D-8148-3D31D21717A3}" srcOrd="0" destOrd="0" presId="urn:microsoft.com/office/officeart/2005/8/layout/orgChart1"/>
    <dgm:cxn modelId="{08441DD9-6F7C-46C6-9505-039303640FD6}" type="presParOf" srcId="{464A46DC-EF3F-44D4-AC78-B28529AB100E}" destId="{208862B0-1E10-4F8C-91BA-F53BE41E65E4}" srcOrd="1" destOrd="0" presId="urn:microsoft.com/office/officeart/2005/8/layout/orgChart1"/>
    <dgm:cxn modelId="{E2A13F20-EA96-41E8-A544-85ACF712E6B9}" type="presParOf" srcId="{F2ED9CA0-5B79-47F0-9185-730BE2D1CB1F}" destId="{101B33E0-53DF-4B43-ADFE-1A24AA589083}" srcOrd="1" destOrd="0" presId="urn:microsoft.com/office/officeart/2005/8/layout/orgChart1"/>
    <dgm:cxn modelId="{45BA89E8-9B74-4EFB-8431-C19D659AB7A5}" type="presParOf" srcId="{F2ED9CA0-5B79-47F0-9185-730BE2D1CB1F}" destId="{BB833A97-E766-4908-B4BB-89E17690B514}" srcOrd="2" destOrd="0" presId="urn:microsoft.com/office/officeart/2005/8/layout/orgChart1"/>
    <dgm:cxn modelId="{0D58922F-DDB2-4331-8760-4F7832816C74}" type="presParOf" srcId="{7623EBE0-0855-4831-AFE7-D55483283AEA}" destId="{135DE042-9A73-4822-96B0-CE63C90E1F1C}" srcOrd="2" destOrd="0" presId="urn:microsoft.com/office/officeart/2005/8/layout/orgChart1"/>
    <dgm:cxn modelId="{551E2E87-4B09-4D05-8C37-B95635E2F142}" type="presParOf" srcId="{135DE042-9A73-4822-96B0-CE63C90E1F1C}" destId="{ED419874-A76D-4E86-B7A0-C84D13756F34}" srcOrd="0" destOrd="0" presId="urn:microsoft.com/office/officeart/2005/8/layout/orgChart1"/>
    <dgm:cxn modelId="{0D5188FC-8099-43B1-8E2F-368AA92C6E3F}" type="presParOf" srcId="{135DE042-9A73-4822-96B0-CE63C90E1F1C}" destId="{CB1B1A3A-0667-420B-9492-5ADC842A84C7}" srcOrd="1" destOrd="0" presId="urn:microsoft.com/office/officeart/2005/8/layout/orgChart1"/>
    <dgm:cxn modelId="{2D00E8F8-3841-4654-86D8-93BCBEA990DA}" type="presParOf" srcId="{CB1B1A3A-0667-420B-9492-5ADC842A84C7}" destId="{ABA2CDB5-87C0-4DD5-BFB3-57F4CB5094A7}" srcOrd="0" destOrd="0" presId="urn:microsoft.com/office/officeart/2005/8/layout/orgChart1"/>
    <dgm:cxn modelId="{4BE857E2-6310-433C-8B2C-0B693F617097}" type="presParOf" srcId="{ABA2CDB5-87C0-4DD5-BFB3-57F4CB5094A7}" destId="{2850D278-A7A4-482E-A09F-1959001D8F4C}" srcOrd="0" destOrd="0" presId="urn:microsoft.com/office/officeart/2005/8/layout/orgChart1"/>
    <dgm:cxn modelId="{7D480882-576C-4855-99C0-9C6213DAAFCA}" type="presParOf" srcId="{ABA2CDB5-87C0-4DD5-BFB3-57F4CB5094A7}" destId="{2EA27A8A-AC5A-4198-92BA-325D4FDB56CE}" srcOrd="1" destOrd="0" presId="urn:microsoft.com/office/officeart/2005/8/layout/orgChart1"/>
    <dgm:cxn modelId="{6F6BFDA7-F123-4F1E-B9B5-D9DD13695060}" type="presParOf" srcId="{CB1B1A3A-0667-420B-9492-5ADC842A84C7}" destId="{231A9A69-70B3-4466-B407-07BBF87A2C8B}" srcOrd="1" destOrd="0" presId="urn:microsoft.com/office/officeart/2005/8/layout/orgChart1"/>
    <dgm:cxn modelId="{EA3EDC92-FC51-4F5B-AFCD-DBBEA426DC3D}" type="presParOf" srcId="{CB1B1A3A-0667-420B-9492-5ADC842A84C7}" destId="{95379013-9EF4-4F58-81DA-05921BCD8DCB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/>
          <p:cNvSpPr/>
          <p:nvPr/>
        </p:nvSpPr>
        <p:spPr>
          <a:xfrm>
            <a:off x="341086" y="928914"/>
            <a:ext cx="8432800" cy="177074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7" y="968189"/>
            <a:ext cx="7799387" cy="1237130"/>
          </a:xfrm>
        </p:spPr>
        <p:txBody>
          <a:bodyPr anchor="b" anchorCtr="0"/>
          <a:lstStyle>
            <a:lvl1pPr algn="r">
              <a:lnSpc>
                <a:spcPts val="5000"/>
              </a:lnSpc>
              <a:defRPr sz="4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07" y="2209799"/>
            <a:ext cx="7799387" cy="466165"/>
          </a:xfr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5300" y="6492875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457200" y="816802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TitleSlideT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57200"/>
            <a:ext cx="8229600" cy="356646"/>
          </a:xfrm>
          <a:prstGeom prst="rect">
            <a:avLst/>
          </a:prstGeom>
        </p:spPr>
      </p:pic>
      <p:pic>
        <p:nvPicPr>
          <p:cNvPr id="10" name="Picture 9" descr="TitleSlideBott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700601"/>
            <a:ext cx="8229600" cy="3700199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/>
          <p:cNvSpPr/>
          <p:nvPr/>
        </p:nvSpPr>
        <p:spPr>
          <a:xfrm>
            <a:off x="355600" y="566057"/>
            <a:ext cx="8396514" cy="2598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33828" y="566057"/>
            <a:ext cx="8454571" cy="21335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57200" y="45720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8032" y="654268"/>
            <a:ext cx="3657600" cy="5486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55600" y="348343"/>
            <a:ext cx="8432800" cy="23513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5598058" y="3310469"/>
            <a:ext cx="5943600" cy="237061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1644868"/>
            <a:ext cx="3657600" cy="1098332"/>
          </a:xfrm>
        </p:spPr>
        <p:txBody>
          <a:bodyPr anchor="b"/>
          <a:lstStyle>
            <a:lvl1pPr algn="l">
              <a:defRPr sz="36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368" y="2774731"/>
            <a:ext cx="3657600" cy="316886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28032" y="457200"/>
            <a:ext cx="3621024" cy="5943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0"/>
            <a:ext cx="78740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/>
          <p:cNvSpPr/>
          <p:nvPr/>
        </p:nvSpPr>
        <p:spPr>
          <a:xfrm>
            <a:off x="348342" y="362857"/>
            <a:ext cx="8440057" cy="2336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Picture 8" descr="VerticalRigh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668" y="457200"/>
            <a:ext cx="1546230" cy="59436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4074414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582" y="693738"/>
            <a:ext cx="1491018" cy="5432425"/>
          </a:xfrm>
        </p:spPr>
        <p:txBody>
          <a:bodyPr vert="eaVert" tIns="45720" bIns="4572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93738"/>
            <a:ext cx="6019800" cy="5432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/>
          <p:cNvSpPr/>
          <p:nvPr/>
        </p:nvSpPr>
        <p:spPr>
          <a:xfrm>
            <a:off x="326571" y="362857"/>
            <a:ext cx="8440058" cy="251822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8041" y="3575712"/>
            <a:ext cx="5396671" cy="1340467"/>
          </a:xfrm>
        </p:spPr>
        <p:txBody>
          <a:bodyPr tIns="0" bIns="0" anchor="b" anchorCtr="0"/>
          <a:lstStyle>
            <a:lvl1pPr algn="r">
              <a:defRPr sz="4600" b="0" cap="none" baseline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8041" y="4980297"/>
            <a:ext cx="5396671" cy="810904"/>
          </a:xfrm>
        </p:spPr>
        <p:txBody>
          <a:bodyPr tIns="0" bIns="0" anchor="t" anchorCtr="0">
            <a:normAutofit/>
          </a:bodyPr>
          <a:lstStyle>
            <a:lvl1pPr marL="0" indent="0" algn="r">
              <a:spcBef>
                <a:spcPts val="3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06824" y="6492240"/>
            <a:ext cx="5334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ectionHeaderLef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47" y="457200"/>
            <a:ext cx="2216561" cy="5943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 rot="5400000">
            <a:off x="-222366" y="3369564"/>
            <a:ext cx="5943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904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1308" y="2286000"/>
            <a:ext cx="3657600" cy="3840163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8032" y="2040081"/>
            <a:ext cx="3657600" cy="730415"/>
          </a:xfrm>
        </p:spPr>
        <p:txBody>
          <a:bodyPr tIns="0" bIns="0" anchor="ctr" anchorCtr="0">
            <a:noAutofit/>
          </a:bodyPr>
          <a:lstStyle>
            <a:lvl1pPr marL="0" indent="0" algn="ctr">
              <a:lnSpc>
                <a:spcPts val="3000"/>
              </a:lnSpc>
              <a:spcBef>
                <a:spcPts val="30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8032" y="2797175"/>
            <a:ext cx="3657600" cy="33289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84488" y="4484687"/>
            <a:ext cx="3375025" cy="1588"/>
          </a:xfrm>
          <a:prstGeom prst="line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4050" y="2286001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654050" y="4302966"/>
            <a:ext cx="7848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Content Placeholder 2"/>
          <p:cNvSpPr>
            <a:spLocks noGrp="1"/>
          </p:cNvSpPr>
          <p:nvPr>
            <p:ph sz="half" idx="14"/>
          </p:nvPr>
        </p:nvSpPr>
        <p:spPr>
          <a:xfrm>
            <a:off x="654085" y="2286000"/>
            <a:ext cx="3657600" cy="38401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RunningTop-R.jp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7200" y="457200"/>
            <a:ext cx="8229600" cy="1382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13" y="456252"/>
            <a:ext cx="7824788" cy="1323041"/>
          </a:xfrm>
          <a:prstGeom prst="rect">
            <a:avLst/>
          </a:prstGeom>
          <a:effectLst/>
        </p:spPr>
        <p:txBody>
          <a:bodyPr vert="horz" lIns="91440" tIns="0" rIns="9144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2286000"/>
            <a:ext cx="61976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9036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  <a:latin typeface="Calibri" pitchFamily="34" charset="0"/>
              </a:defRPr>
            </a:lvl1pPr>
          </a:lstStyle>
          <a:p>
            <a:fld id="{1ED7FFBC-524D-A54B-979C-D8FA71B0AFD5}" type="datetimeFigureOut">
              <a:rPr lang="en-US" smtClean="0"/>
              <a:pPr/>
              <a:t>4/23/2011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247" y="6492875"/>
            <a:ext cx="34155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8666" y="6149788"/>
            <a:ext cx="533400" cy="365125"/>
          </a:xfrm>
          <a:prstGeom prst="rect">
            <a:avLst/>
          </a:prstGeom>
        </p:spPr>
        <p:txBody>
          <a:bodyPr vert="horz" lIns="91440" tIns="91440" rIns="91440" bIns="91440" rtlCol="0" anchor="ctr"/>
          <a:lstStyle>
            <a:lvl1pPr algn="l">
              <a:defRPr sz="1800" b="0">
                <a:solidFill>
                  <a:schemeClr val="accent1"/>
                </a:solidFill>
                <a:latin typeface="Calibri" pitchFamily="34" charset="0"/>
              </a:defRPr>
            </a:lvl1pPr>
          </a:lstStyle>
          <a:p>
            <a:fld id="{C3C65C89-CE19-7147-AA36-CD091ABEEE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0040" y="320040"/>
            <a:ext cx="8503920" cy="6217920"/>
          </a:xfrm>
          <a:prstGeom prst="rect">
            <a:avLst/>
          </a:prstGeom>
          <a:noFill/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57200" y="1840960"/>
            <a:ext cx="8229600" cy="118872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</p:sldLayoutIdLst>
  <p:txStyles>
    <p:titleStyle>
      <a:lvl1pPr algn="r" defTabSz="914400" rtl="0" eaLnBrk="1" latinLnBrk="0" hangingPunct="1">
        <a:lnSpc>
          <a:spcPts val="5400"/>
        </a:lnSpc>
        <a:spcBef>
          <a:spcPct val="0"/>
        </a:spcBef>
        <a:buNone/>
        <a:defRPr sz="520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18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Metaphysics and Hermeneutics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Craig Vincent Mitchell, PhD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Action Theory</a:t>
            </a:r>
            <a:br>
              <a:rPr lang="en-US" dirty="0" smtClean="0"/>
            </a:br>
            <a:r>
              <a:rPr lang="en-US" dirty="0" smtClean="0"/>
              <a:t>for Communication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Agent: Transmitter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PURPOSE:</a:t>
            </a:r>
            <a:r>
              <a:rPr lang="en-US" dirty="0" smtClean="0">
                <a:solidFill>
                  <a:srgbClr val="FF2929"/>
                </a:solidFill>
              </a:rPr>
              <a:t> Agent/Transmitter has </a:t>
            </a:r>
            <a:r>
              <a:rPr lang="en-US" b="1" dirty="0" smtClean="0">
                <a:solidFill>
                  <a:srgbClr val="FF2929"/>
                </a:solidFill>
              </a:rPr>
              <a:t>REASONS</a:t>
            </a:r>
            <a:r>
              <a:rPr lang="en-US" dirty="0" smtClean="0">
                <a:solidFill>
                  <a:srgbClr val="FF2929"/>
                </a:solidFill>
              </a:rPr>
              <a:t> to communicate his intent (meaning).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ACTION: </a:t>
            </a:r>
            <a:r>
              <a:rPr lang="en-US" dirty="0" smtClean="0">
                <a:solidFill>
                  <a:srgbClr val="FF0000"/>
                </a:solidFill>
              </a:rPr>
              <a:t>uses externalist epistemology to order language (</a:t>
            </a:r>
            <a:r>
              <a:rPr lang="en-US" dirty="0" smtClean="0">
                <a:solidFill>
                  <a:srgbClr val="FF2929"/>
                </a:solidFill>
              </a:rPr>
              <a:t>syntax, grammar, and words) for a receiver.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ETHICS:</a:t>
            </a:r>
            <a:r>
              <a:rPr lang="en-US" dirty="0" smtClean="0">
                <a:solidFill>
                  <a:srgbClr val="FF2929"/>
                </a:solidFill>
              </a:rPr>
              <a:t> To accomplish his purpose, the transmitter is regulated by intellectual virtues (wisdom, skill, art and understanding) and proper functioning resulting in </a:t>
            </a:r>
            <a:r>
              <a:rPr lang="en-US" b="1" i="1" dirty="0" err="1" smtClean="0">
                <a:solidFill>
                  <a:srgbClr val="FF2929"/>
                </a:solidFill>
              </a:rPr>
              <a:t>eudaimonia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This process is teleological </a:t>
            </a:r>
            <a:endParaRPr lang="en-US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Agent: Receiver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PURPOSE:</a:t>
            </a:r>
            <a:r>
              <a:rPr lang="en-US" b="1" dirty="0" smtClean="0">
                <a:solidFill>
                  <a:srgbClr val="2B80E2"/>
                </a:solidFill>
              </a:rPr>
              <a:t> </a:t>
            </a:r>
            <a:r>
              <a:rPr lang="en-US" dirty="0" smtClean="0">
                <a:solidFill>
                  <a:srgbClr val="2B80E2"/>
                </a:solidFill>
              </a:rPr>
              <a:t>Agent</a:t>
            </a:r>
            <a:r>
              <a:rPr lang="en-US" b="1" dirty="0" smtClean="0">
                <a:solidFill>
                  <a:srgbClr val="2B80E2"/>
                </a:solidFill>
              </a:rPr>
              <a:t>/</a:t>
            </a:r>
            <a:r>
              <a:rPr lang="en-US" dirty="0" smtClean="0">
                <a:solidFill>
                  <a:srgbClr val="2B80E2"/>
                </a:solidFill>
              </a:rPr>
              <a:t>Receiver has </a:t>
            </a:r>
            <a:r>
              <a:rPr lang="en-US" b="1" dirty="0" smtClean="0">
                <a:solidFill>
                  <a:srgbClr val="2B80E2"/>
                </a:solidFill>
              </a:rPr>
              <a:t>REASONS </a:t>
            </a:r>
            <a:r>
              <a:rPr lang="en-US" dirty="0" smtClean="0">
                <a:solidFill>
                  <a:srgbClr val="2B80E2"/>
                </a:solidFill>
              </a:rPr>
              <a:t>to understand the transmitter’s intent.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ACTION:</a:t>
            </a:r>
            <a:r>
              <a:rPr lang="en-US" dirty="0" smtClean="0">
                <a:solidFill>
                  <a:srgbClr val="2B80E2"/>
                </a:solidFill>
              </a:rPr>
              <a:t> Receiver uses externalist epistemology to process information from the transmitter by using language (syntax, grammar, and words)</a:t>
            </a:r>
          </a:p>
          <a:p>
            <a:r>
              <a:rPr lang="en-US" b="1" dirty="0" smtClean="0">
                <a:solidFill>
                  <a:srgbClr val="000000"/>
                </a:solidFill>
              </a:rPr>
              <a:t>ETHICS:</a:t>
            </a:r>
            <a:r>
              <a:rPr lang="en-US" dirty="0" smtClean="0">
                <a:solidFill>
                  <a:srgbClr val="2B80E2"/>
                </a:solidFill>
              </a:rPr>
              <a:t> To accomplish his purpose, the receiver is regulated by the intellectual virtues, proper functioning and a hermeneutic of trust. This results in </a:t>
            </a:r>
            <a:r>
              <a:rPr lang="en-US" b="1" i="1" dirty="0" err="1" smtClean="0">
                <a:solidFill>
                  <a:srgbClr val="2B80E2"/>
                </a:solidFill>
              </a:rPr>
              <a:t>eudaimonia</a:t>
            </a:r>
            <a:r>
              <a:rPr lang="en-US" b="1" i="1" dirty="0" smtClean="0">
                <a:solidFill>
                  <a:srgbClr val="2B80E2"/>
                </a:solidFill>
              </a:rPr>
              <a:t>.</a:t>
            </a:r>
            <a:endParaRPr lang="en-US" dirty="0" smtClean="0">
              <a:solidFill>
                <a:srgbClr val="2B80E2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This process is teleological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Authorship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DIVINE Authorship</a:t>
            </a:r>
          </a:p>
          <a:p>
            <a:pPr lvl="1"/>
            <a:r>
              <a:rPr lang="en-US" dirty="0" smtClean="0"/>
              <a:t>God is the primary author of the Bible</a:t>
            </a:r>
          </a:p>
          <a:p>
            <a:pPr lvl="1"/>
            <a:r>
              <a:rPr lang="en-US" dirty="0" smtClean="0"/>
              <a:t>The meaning of the Bible is in the mind of God</a:t>
            </a:r>
          </a:p>
          <a:p>
            <a:pPr lvl="1"/>
            <a:r>
              <a:rPr lang="en-US" dirty="0" smtClean="0"/>
              <a:t>God has more than one intent or meaning for the texts of Scripture (</a:t>
            </a:r>
            <a:r>
              <a:rPr lang="en-US" i="1" dirty="0" err="1" smtClean="0"/>
              <a:t>sensus</a:t>
            </a:r>
            <a:r>
              <a:rPr lang="en-US" i="1" dirty="0" smtClean="0"/>
              <a:t> </a:t>
            </a:r>
            <a:r>
              <a:rPr lang="en-US" i="1" dirty="0" err="1" smtClean="0"/>
              <a:t>plenior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2929"/>
                </a:solidFill>
              </a:rPr>
              <a:t>Human Authorship</a:t>
            </a:r>
          </a:p>
          <a:p>
            <a:pPr lvl="1"/>
            <a:r>
              <a:rPr lang="en-US" dirty="0" smtClean="0"/>
              <a:t>The human is only the secondary author of the text</a:t>
            </a:r>
          </a:p>
          <a:p>
            <a:pPr lvl="1"/>
            <a:r>
              <a:rPr lang="en-US" dirty="0" smtClean="0"/>
              <a:t>The human author has only one meaning or intent behind the Scripture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</a:t>
            </a:r>
            <a:br>
              <a:rPr lang="en-US" dirty="0" smtClean="0"/>
            </a:br>
            <a:r>
              <a:rPr lang="en-US" dirty="0" smtClean="0"/>
              <a:t>Hermeneutic of Trust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Hermeneutic  of Trust </a:t>
            </a:r>
            <a:r>
              <a:rPr lang="en-US" dirty="0" smtClean="0"/>
              <a:t>assumes that the community is a legitimate source of authority. The community affirms, witnesses or testifies to the truth, rather than making it up. </a:t>
            </a:r>
          </a:p>
          <a:p>
            <a:r>
              <a:rPr lang="en-US" dirty="0" smtClean="0"/>
              <a:t>The community employs tradition and creeds to determine who is within the community and who is outside of it.</a:t>
            </a:r>
          </a:p>
          <a:p>
            <a:r>
              <a:rPr lang="en-US" dirty="0" smtClean="0"/>
              <a:t>In reference to the Bible, the </a:t>
            </a:r>
            <a:r>
              <a:rPr lang="en-US" b="1" dirty="0" smtClean="0"/>
              <a:t>Hermeneutic of Trust </a:t>
            </a:r>
            <a:r>
              <a:rPr lang="en-US" dirty="0" smtClean="0"/>
              <a:t>also assumes that the Bible is inerrant, authoritative and sufficient.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Premodernity</a:t>
            </a:r>
            <a:r>
              <a:rPr lang="en-US" dirty="0" smtClean="0"/>
              <a:t>: The Text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Parts and Whole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Metaphysical Realism suggests that the whole comes before the parts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The Value of the Text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Intrinsic value- </a:t>
            </a:r>
            <a:r>
              <a:rPr lang="en-US" dirty="0" smtClean="0"/>
              <a:t>the value of a text is objective.</a:t>
            </a:r>
          </a:p>
          <a:p>
            <a:r>
              <a:rPr lang="en-US" b="1" dirty="0" smtClean="0"/>
              <a:t>Instrumental Value- </a:t>
            </a:r>
            <a:r>
              <a:rPr lang="en-US" dirty="0" smtClean="0"/>
              <a:t>The value the community has for the text</a:t>
            </a:r>
            <a:endParaRPr lang="en-US" b="1" dirty="0" smtClean="0"/>
          </a:p>
          <a:p>
            <a:r>
              <a:rPr lang="en-US" b="1" dirty="0" smtClean="0"/>
              <a:t>Principle of Organic Unities- </a:t>
            </a:r>
            <a:r>
              <a:rPr lang="en-US" dirty="0" smtClean="0"/>
              <a:t>the value of a text is from the whole of the text and not the parts. The whole of the text does not lose its value with a loss of the parts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Bible: Hebrews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51" y="2286000"/>
            <a:ext cx="8034149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The Hebrews employed four types of Biblical interpretation, all based on a hermeneutic of trust:</a:t>
            </a:r>
          </a:p>
          <a:p>
            <a:r>
              <a:rPr lang="en-US" b="1" dirty="0" smtClean="0">
                <a:solidFill>
                  <a:srgbClr val="FF2929"/>
                </a:solidFill>
              </a:rPr>
              <a:t>Literal interpretation </a:t>
            </a:r>
            <a:r>
              <a:rPr lang="en-US" dirty="0" smtClean="0"/>
              <a:t>is used to understand the human author (employed the historical grammatical method)</a:t>
            </a:r>
          </a:p>
          <a:p>
            <a:r>
              <a:rPr lang="en-US" b="1" dirty="0" smtClean="0">
                <a:solidFill>
                  <a:srgbClr val="FF2929"/>
                </a:solidFill>
              </a:rPr>
              <a:t>Allegory </a:t>
            </a:r>
            <a:r>
              <a:rPr lang="en-US" dirty="0" smtClean="0"/>
              <a:t>is used to understand the divine author (anything the human author did not intend)</a:t>
            </a:r>
          </a:p>
          <a:p>
            <a:r>
              <a:rPr lang="en-US" b="1" dirty="0" err="1" smtClean="0">
                <a:solidFill>
                  <a:srgbClr val="FF2929"/>
                </a:solidFill>
              </a:rPr>
              <a:t>Peshat</a:t>
            </a:r>
            <a:r>
              <a:rPr lang="en-US" b="1" dirty="0" smtClean="0">
                <a:solidFill>
                  <a:srgbClr val="FF2929"/>
                </a:solidFill>
              </a:rPr>
              <a:t> </a:t>
            </a:r>
            <a:r>
              <a:rPr lang="en-US" dirty="0" smtClean="0"/>
              <a:t>is used to understand the divine author (eschatological interpretation)</a:t>
            </a:r>
          </a:p>
          <a:p>
            <a:r>
              <a:rPr lang="en-US" b="1" dirty="0" err="1" smtClean="0">
                <a:solidFill>
                  <a:srgbClr val="FF2929"/>
                </a:solidFill>
              </a:rPr>
              <a:t>Midrash</a:t>
            </a:r>
            <a:r>
              <a:rPr lang="en-US" dirty="0" smtClean="0"/>
              <a:t> is employed to understand the divine author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Human Authorship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Oriented towards concrete particulars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Literal Interpretation to understand the human author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The human author has only one meaning or intent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Employed a hermeneutic of trust: the Bible is inerrant, authoritative and sufficient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DIVINE Authorship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600" dirty="0" smtClean="0">
                <a:solidFill>
                  <a:schemeClr val="accent2"/>
                </a:solidFill>
              </a:rPr>
              <a:t>Oriented towards the universal forms</a:t>
            </a:r>
          </a:p>
          <a:p>
            <a:r>
              <a:rPr lang="en-US" sz="2600" dirty="0" smtClean="0">
                <a:solidFill>
                  <a:schemeClr val="accent2"/>
                </a:solidFill>
              </a:rPr>
              <a:t>Allegorical Interpretation: employed to  understand the divine author</a:t>
            </a:r>
          </a:p>
          <a:p>
            <a:r>
              <a:rPr lang="en-US" sz="2600" dirty="0" smtClean="0">
                <a:solidFill>
                  <a:schemeClr val="accent2"/>
                </a:solidFill>
              </a:rPr>
              <a:t>The divine author can have more than one meaning or intent</a:t>
            </a:r>
          </a:p>
          <a:p>
            <a:r>
              <a:rPr lang="en-US" sz="2600" dirty="0" smtClean="0">
                <a:solidFill>
                  <a:schemeClr val="accent2"/>
                </a:solidFill>
              </a:rPr>
              <a:t>Employed a hermeneutic of trust: the Bible is inerrant, authoritative and sufficient</a:t>
            </a:r>
            <a:endParaRPr lang="en-US" sz="2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Antiochene</a:t>
            </a:r>
            <a:r>
              <a:rPr lang="en-US" dirty="0" smtClean="0"/>
              <a:t> School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Emphasized the literal approach to interpretation</a:t>
            </a:r>
          </a:p>
          <a:p>
            <a:r>
              <a:rPr lang="en-US" dirty="0" smtClean="0"/>
              <a:t>They still also used the allegorical approach of interpretation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Alexandrian School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Emphasized allegorical approach</a:t>
            </a:r>
          </a:p>
          <a:p>
            <a:r>
              <a:rPr lang="en-US" dirty="0" smtClean="0"/>
              <a:t>They still employed the literal approach of interpretation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Origen noted that every scripture has an allegorical meaning, but not every scripture has a literal meaning. </a:t>
            </a:r>
          </a:p>
          <a:p>
            <a:r>
              <a:rPr lang="en-US" dirty="0" smtClean="0"/>
              <a:t>Consequently, allegory is the first level of interpretation</a:t>
            </a:r>
          </a:p>
          <a:p>
            <a:r>
              <a:rPr lang="en-US" dirty="0" smtClean="0"/>
              <a:t>The literal is the second level of interpretation (employed the historical grammatical method)</a:t>
            </a:r>
          </a:p>
          <a:p>
            <a:r>
              <a:rPr lang="en-US" dirty="0" smtClean="0"/>
              <a:t>Employed hermeneutic of trust</a:t>
            </a:r>
            <a:endParaRPr lang="en-US" dirty="0"/>
          </a:p>
        </p:txBody>
      </p:sp>
      <p:pic>
        <p:nvPicPr>
          <p:cNvPr id="10" name="Content Placeholder 9" descr="orige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4305" y="2286000"/>
            <a:ext cx="2830515" cy="3840163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Augustine saw problems with Origen’s methods</a:t>
            </a:r>
          </a:p>
          <a:p>
            <a:r>
              <a:rPr lang="en-US" dirty="0" smtClean="0"/>
              <a:t>Augustine argued that one must have the right kind of character to understand the scriptures</a:t>
            </a:r>
          </a:p>
          <a:p>
            <a:r>
              <a:rPr lang="en-US" dirty="0" smtClean="0"/>
              <a:t>Augustine emphasized the theological virtues to have Christian character</a:t>
            </a:r>
          </a:p>
          <a:p>
            <a:r>
              <a:rPr lang="en-US" dirty="0" smtClean="0"/>
              <a:t>Augustine also employed the theological virtues to get spiritual knowledge or  a Christian interpretation</a:t>
            </a:r>
            <a:endParaRPr lang="en-US" dirty="0"/>
          </a:p>
        </p:txBody>
      </p:sp>
      <p:pic>
        <p:nvPicPr>
          <p:cNvPr id="5" name="Content Placeholder 4" descr="augustine of hipp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14938" y="2286000"/>
            <a:ext cx="2786061" cy="3614738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Augustine knew that we cannot be righteous on our own.</a:t>
            </a:r>
          </a:p>
          <a:p>
            <a:r>
              <a:rPr lang="en-US" dirty="0" smtClean="0"/>
              <a:t>We gain the knowledge and power to live righteously by being in Christ through the Holy Spirit</a:t>
            </a:r>
          </a:p>
          <a:p>
            <a:r>
              <a:rPr lang="en-US" dirty="0" smtClean="0"/>
              <a:t>The Theological Virtues are special gifts of the Holy Spirit given to every believer</a:t>
            </a:r>
          </a:p>
          <a:p>
            <a:r>
              <a:rPr lang="en-US" dirty="0" smtClean="0"/>
              <a:t>These gifts are faith, hope and love (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agape</a:t>
            </a:r>
            <a:r>
              <a:rPr lang="en-US" b="1" dirty="0" smtClean="0">
                <a:solidFill>
                  <a:schemeClr val="tx1"/>
                </a:solidFill>
              </a:rPr>
              <a:t>)</a:t>
            </a:r>
            <a:endParaRPr lang="en-US" dirty="0"/>
          </a:p>
        </p:txBody>
      </p:sp>
      <p:pic>
        <p:nvPicPr>
          <p:cNvPr id="5" name="Content Placeholder 4" descr="theological virtu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89" y="2814639"/>
            <a:ext cx="2986086" cy="2814636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8813" y="2286000"/>
          <a:ext cx="7824787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Augustine believed that we must be empowered and regulated by the theological virtues</a:t>
            </a:r>
          </a:p>
          <a:p>
            <a:r>
              <a:rPr lang="en-US" dirty="0" smtClean="0"/>
              <a:t>We must also be regulated by the creeds</a:t>
            </a:r>
          </a:p>
          <a:p>
            <a:r>
              <a:rPr lang="en-US" dirty="0" smtClean="0"/>
              <a:t>The creeds tell who is within or outside of the community.</a:t>
            </a:r>
          </a:p>
          <a:p>
            <a:r>
              <a:rPr lang="en-US" dirty="0" smtClean="0"/>
              <a:t>Any interpretation contrary to the creeds or theological virtues  is not Christian. </a:t>
            </a:r>
            <a:endParaRPr lang="en-US" dirty="0"/>
          </a:p>
        </p:txBody>
      </p:sp>
      <p:pic>
        <p:nvPicPr>
          <p:cNvPr id="5" name="Content Placeholder 4" descr="creed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72101" y="2286000"/>
            <a:ext cx="2500312" cy="3614738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 Reading </a:t>
            </a:r>
            <a:br>
              <a:rPr lang="en-US" dirty="0" smtClean="0"/>
            </a:br>
            <a:r>
              <a:rPr lang="en-US" dirty="0" smtClean="0"/>
              <a:t>of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Augustine believed that the literal is the first level of interpretation.</a:t>
            </a:r>
          </a:p>
          <a:p>
            <a:r>
              <a:rPr lang="en-US" dirty="0" smtClean="0"/>
              <a:t>The allegorical is the second level of interpretation</a:t>
            </a:r>
          </a:p>
          <a:p>
            <a:r>
              <a:rPr lang="en-US" dirty="0" smtClean="0"/>
              <a:t>The Christian is regulated by the creeds and the theological virtues.</a:t>
            </a:r>
          </a:p>
          <a:p>
            <a:r>
              <a:rPr lang="en-US" dirty="0" smtClean="0"/>
              <a:t>He operates with a hermeneutic of trust</a:t>
            </a:r>
            <a:endParaRPr lang="en-US" dirty="0"/>
          </a:p>
        </p:txBody>
      </p:sp>
      <p:pic>
        <p:nvPicPr>
          <p:cNvPr id="5" name="Content Placeholder 4" descr="creeds and bib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86338" y="2628901"/>
            <a:ext cx="3228975" cy="3014662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1600-1950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Metaphysical </a:t>
            </a:r>
            <a:r>
              <a:rPr lang="en-US" b="1" dirty="0" err="1" smtClean="0">
                <a:solidFill>
                  <a:srgbClr val="000000"/>
                </a:solidFill>
              </a:rPr>
              <a:t>Nominalism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Rene Descartes was the father of modernity. He was responsible for the </a:t>
            </a:r>
            <a:r>
              <a:rPr lang="en-US" b="1" dirty="0" smtClean="0"/>
              <a:t>epistemological turn.</a:t>
            </a:r>
          </a:p>
          <a:p>
            <a:r>
              <a:rPr lang="en-US" dirty="0" smtClean="0"/>
              <a:t>He employed </a:t>
            </a:r>
            <a:r>
              <a:rPr lang="en-US" b="1" dirty="0" smtClean="0"/>
              <a:t>methodological doubt</a:t>
            </a:r>
            <a:r>
              <a:rPr lang="en-US" dirty="0" smtClean="0"/>
              <a:t> to achieve what we now call “</a:t>
            </a:r>
            <a:r>
              <a:rPr lang="en-US" b="1" dirty="0" smtClean="0"/>
              <a:t>Cartesian Certainty.</a:t>
            </a:r>
            <a:r>
              <a:rPr lang="en-US" dirty="0" smtClean="0"/>
              <a:t>” This is knowledge of which we have absolute certainty.</a:t>
            </a:r>
          </a:p>
          <a:p>
            <a:r>
              <a:rPr lang="en-US" dirty="0" smtClean="0"/>
              <a:t>From </a:t>
            </a:r>
            <a:r>
              <a:rPr lang="en-US" b="1" dirty="0" smtClean="0"/>
              <a:t>methodological doubt</a:t>
            </a:r>
            <a:r>
              <a:rPr lang="en-US" dirty="0" smtClean="0"/>
              <a:t>, the modern period gained a </a:t>
            </a:r>
            <a:r>
              <a:rPr lang="en-US" b="1" dirty="0" smtClean="0"/>
              <a:t>hermeneutic of doubt. </a:t>
            </a:r>
            <a:r>
              <a:rPr lang="en-US" dirty="0" smtClean="0"/>
              <a:t>This left no room for the Bible’s inerrancy, authority, or sufficiency.  It is anti-super-natural.</a:t>
            </a:r>
            <a:endParaRPr lang="en-US" b="1" dirty="0"/>
          </a:p>
        </p:txBody>
      </p:sp>
      <p:pic>
        <p:nvPicPr>
          <p:cNvPr id="7" name="Content Placeholder 6" descr="descart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62414" y="2495227"/>
            <a:ext cx="2665708" cy="3630936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</a:t>
            </a:r>
            <a:br>
              <a:rPr lang="en-US" dirty="0" smtClean="0"/>
            </a:br>
            <a:r>
              <a:rPr lang="en-US" dirty="0" smtClean="0"/>
              <a:t>Major Movements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0" y="2286000"/>
          <a:ext cx="6197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 Philosophy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85776" y="2071687"/>
          <a:ext cx="7997824" cy="443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456"/>
                <a:gridCol w="1999456"/>
                <a:gridCol w="1999456"/>
                <a:gridCol w="1999456"/>
              </a:tblGrid>
              <a:tr h="525784"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Metaphysics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Relation to the world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Explanation</a:t>
                      </a:r>
                      <a:endParaRPr lang="en-US" b="0" dirty="0"/>
                    </a:p>
                  </a:txBody>
                  <a:tcPr/>
                </a:tc>
              </a:tr>
              <a:tr h="61466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Philosophy of Mind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internalism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61466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Epistemology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Internalism</a:t>
                      </a:r>
                      <a:r>
                        <a:rPr lang="en-US" sz="1400" b="1" dirty="0" smtClean="0"/>
                        <a:t>-</a:t>
                      </a:r>
                    </a:p>
                    <a:p>
                      <a:pPr algn="ctr"/>
                      <a:r>
                        <a:rPr lang="en-US" sz="1400" dirty="0" smtClean="0"/>
                        <a:t>Knowledge is justified true belief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69341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Philosophy of Language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Semantic </a:t>
                      </a:r>
                      <a:r>
                        <a:rPr lang="en-US" sz="1400" b="1" dirty="0" err="1" smtClean="0"/>
                        <a:t>internalism</a:t>
                      </a:r>
                      <a:r>
                        <a:rPr lang="en-US" sz="1400" b="1" dirty="0" smtClean="0"/>
                        <a:t>-</a:t>
                      </a:r>
                    </a:p>
                    <a:p>
                      <a:pPr algn="ctr"/>
                      <a:r>
                        <a:rPr lang="en-US" sz="1400" dirty="0" smtClean="0"/>
                        <a:t>Ideational </a:t>
                      </a:r>
                      <a:r>
                        <a:rPr lang="en-US" sz="1400" baseline="0" dirty="0" smtClean="0"/>
                        <a:t>theory 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of meaning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deontology</a:t>
                      </a:r>
                      <a:endParaRPr lang="en-US" sz="1400" b="0" dirty="0"/>
                    </a:p>
                  </a:txBody>
                  <a:tcPr/>
                </a:tc>
              </a:tr>
              <a:tr h="61466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Action Theory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356113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Ethics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71437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Theory of Truth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Coherence and pragmatic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Theories of truth based on knowledge. No connection to the world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Internalism</a:t>
            </a:r>
            <a:r>
              <a:rPr lang="en-US" dirty="0" smtClean="0"/>
              <a:t>/ Externalism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Philosophy of Mind is a sub-discipline of Metaphysics</a:t>
            </a:r>
          </a:p>
          <a:p>
            <a:r>
              <a:rPr lang="en-US" b="1" dirty="0" err="1" smtClean="0"/>
              <a:t>Internalism</a:t>
            </a:r>
            <a:r>
              <a:rPr lang="en-US" dirty="0" smtClean="0"/>
              <a:t> in philosophy of mind, philosophy of language, and epistemology means that intentional states of mind do not owe their content to anything outside of the agent.</a:t>
            </a:r>
          </a:p>
          <a:p>
            <a:r>
              <a:rPr lang="en-US" b="1" dirty="0" smtClean="0"/>
              <a:t>Externalism</a:t>
            </a:r>
            <a:r>
              <a:rPr lang="en-US" dirty="0" smtClean="0"/>
              <a:t> in action theory means that intentional states in the agent’s mind are driven by beliefs/desires. </a:t>
            </a:r>
          </a:p>
          <a:p>
            <a:r>
              <a:rPr lang="en-US" b="1" dirty="0" smtClean="0"/>
              <a:t>Externalism</a:t>
            </a:r>
            <a:r>
              <a:rPr lang="en-US" dirty="0" smtClean="0"/>
              <a:t> in ethics means that intentional states are not motivated by morality.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Semantic </a:t>
            </a:r>
            <a:r>
              <a:rPr lang="en-US" dirty="0" err="1" smtClean="0"/>
              <a:t>Internalism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71489" y="2107770"/>
          <a:ext cx="8201024" cy="4579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704"/>
                <a:gridCol w="2670704"/>
                <a:gridCol w="2859616"/>
              </a:tblGrid>
              <a:tr h="109263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The Human Mind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Theory of meaning </a:t>
                      </a:r>
                    </a:p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Metaphysics</a:t>
                      </a:r>
                      <a:endParaRPr lang="en-US" b="1" dirty="0"/>
                    </a:p>
                  </a:txBody>
                  <a:tcPr/>
                </a:tc>
              </a:tr>
              <a:tr h="253397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Semantic </a:t>
                      </a:r>
                      <a:r>
                        <a:rPr lang="en-US" b="1" dirty="0" err="1" smtClean="0"/>
                        <a:t>internalism</a:t>
                      </a:r>
                      <a:r>
                        <a:rPr lang="en-US" b="1" dirty="0" smtClean="0"/>
                        <a:t> </a:t>
                      </a:r>
                      <a:r>
                        <a:rPr lang="en-US" dirty="0" smtClean="0"/>
                        <a:t>suggests that the contents of our minds is the only source for meaning and language.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Ideational Theory of Meaning- </a:t>
                      </a:r>
                      <a:r>
                        <a:rPr lang="en-US" sz="1600" dirty="0" smtClean="0"/>
                        <a:t>the meaning of a word is the idea with which it is regularly associated or for which it stands. Ideas are private and independent of language. Language is a tool for providing publicly observable indications of private ideas and to convey these ideas to others.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Semantic </a:t>
                      </a:r>
                      <a:r>
                        <a:rPr lang="en-US" b="1" dirty="0" err="1" smtClean="0"/>
                        <a:t>internalism</a:t>
                      </a:r>
                      <a:r>
                        <a:rPr lang="en-US" b="1" dirty="0" smtClean="0"/>
                        <a:t> </a:t>
                      </a:r>
                      <a:r>
                        <a:rPr lang="en-US" dirty="0" smtClean="0"/>
                        <a:t>is consistent with metaphysical </a:t>
                      </a:r>
                      <a:r>
                        <a:rPr lang="en-US" dirty="0" err="1" smtClean="0"/>
                        <a:t>nominalism</a:t>
                      </a:r>
                      <a:r>
                        <a:rPr lang="en-US" dirty="0" smtClean="0"/>
                        <a:t> and is not compatible with a correspondence theory of truth.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12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Semantic </a:t>
            </a:r>
            <a:r>
              <a:rPr lang="en-US" dirty="0" err="1" smtClean="0"/>
              <a:t>Internalism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Generative Grammar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Noam Chomsky argues that we are designed for communication and that this ability could not have evolved </a:t>
            </a:r>
          </a:p>
          <a:p>
            <a:r>
              <a:rPr lang="en-US" dirty="0" smtClean="0"/>
              <a:t>We have an </a:t>
            </a:r>
            <a:r>
              <a:rPr lang="en-US" b="1" dirty="0" smtClean="0"/>
              <a:t>internal</a:t>
            </a:r>
            <a:r>
              <a:rPr lang="en-US" dirty="0" smtClean="0"/>
              <a:t> grammar in our minds that has a universal capability. This universal grammar is open to any language.</a:t>
            </a:r>
          </a:p>
          <a:p>
            <a:r>
              <a:rPr lang="en-US" dirty="0" smtClean="0"/>
              <a:t>As we learn a language, our minds learn to operate with one specific language.</a:t>
            </a:r>
          </a:p>
          <a:p>
            <a:r>
              <a:rPr lang="en-US" dirty="0" smtClean="0"/>
              <a:t>This idea can be compatible with semantic externalism</a:t>
            </a:r>
          </a:p>
          <a:p>
            <a:endParaRPr lang="en-US" dirty="0"/>
          </a:p>
        </p:txBody>
      </p:sp>
      <p:pic>
        <p:nvPicPr>
          <p:cNvPr id="7" name="Content Placeholder 6" descr="Noam_chomsky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72113" y="2828131"/>
            <a:ext cx="2374900" cy="27559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William Occam separated philosophy from theology in the 14 century</a:t>
            </a:r>
          </a:p>
          <a:p>
            <a:r>
              <a:rPr lang="en-US" b="1" dirty="0" smtClean="0"/>
              <a:t>Epistemological Turn: </a:t>
            </a:r>
            <a:r>
              <a:rPr lang="en-US" dirty="0" smtClean="0"/>
              <a:t>the move from metaphysics to epistemology for first philosophy</a:t>
            </a:r>
          </a:p>
          <a:p>
            <a:r>
              <a:rPr lang="en-US" dirty="0" smtClean="0"/>
              <a:t>Occam also pushed for metaphysical </a:t>
            </a:r>
            <a:r>
              <a:rPr lang="en-US" dirty="0" err="1" smtClean="0"/>
              <a:t>nominalism</a:t>
            </a:r>
            <a:endParaRPr lang="en-US" dirty="0" smtClean="0"/>
          </a:p>
          <a:p>
            <a:r>
              <a:rPr lang="en-US" dirty="0" smtClean="0"/>
              <a:t>By the modern period (1600) philosophers moved towards </a:t>
            </a:r>
            <a:r>
              <a:rPr lang="en-US" dirty="0" err="1" smtClean="0"/>
              <a:t>nominalism</a:t>
            </a:r>
            <a:endParaRPr lang="en-US" dirty="0" smtClean="0"/>
          </a:p>
          <a:p>
            <a:r>
              <a:rPr lang="en-US" dirty="0" smtClean="0"/>
              <a:t>Moved from the community to the individual</a:t>
            </a:r>
          </a:p>
          <a:p>
            <a:r>
              <a:rPr lang="en-US" dirty="0" smtClean="0"/>
              <a:t>Modernity had significant effects on hermeneutics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Recorded History- 1600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Metaphysical Realism</a:t>
            </a:r>
            <a:endParaRPr 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9451" y="2286000"/>
          <a:ext cx="8034149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51" y="2286000"/>
            <a:ext cx="8034149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Modernity meant that philosophy had nothing to do with theology.</a:t>
            </a:r>
          </a:p>
          <a:p>
            <a:r>
              <a:rPr lang="en-US" dirty="0" smtClean="0"/>
              <a:t>Theology no longer had a “Metaphysic”</a:t>
            </a:r>
          </a:p>
          <a:p>
            <a:r>
              <a:rPr lang="en-US" dirty="0" smtClean="0"/>
              <a:t>Theology is also </a:t>
            </a:r>
            <a:r>
              <a:rPr lang="en-US" dirty="0" err="1" smtClean="0"/>
              <a:t>nominalistsic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Meaning resides only in the text</a:t>
            </a:r>
          </a:p>
          <a:p>
            <a:r>
              <a:rPr lang="en-US" dirty="0" smtClean="0"/>
              <a:t>There is only a human author</a:t>
            </a:r>
          </a:p>
          <a:p>
            <a:r>
              <a:rPr lang="en-US" dirty="0" smtClean="0"/>
              <a:t>There is no place for the creeds</a:t>
            </a:r>
          </a:p>
          <a:p>
            <a:r>
              <a:rPr lang="en-US" dirty="0" smtClean="0"/>
              <a:t>The Holy Spirit is replaced by human reason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 Action Theory </a:t>
            </a:r>
            <a:br>
              <a:rPr lang="en-US" dirty="0" smtClean="0"/>
            </a:br>
            <a:r>
              <a:rPr lang="en-US" dirty="0" smtClean="0"/>
              <a:t>for Communication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Agent: Transmitter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Motive: </a:t>
            </a:r>
            <a:r>
              <a:rPr lang="en-US" dirty="0" smtClean="0">
                <a:solidFill>
                  <a:srgbClr val="FF0000"/>
                </a:solidFill>
              </a:rPr>
              <a:t>Agent has </a:t>
            </a:r>
            <a:r>
              <a:rPr lang="en-US" b="1" dirty="0" smtClean="0">
                <a:solidFill>
                  <a:srgbClr val="FF0000"/>
                </a:solidFill>
              </a:rPr>
              <a:t>BELIEF/ DESIRES </a:t>
            </a:r>
            <a:r>
              <a:rPr lang="en-US" dirty="0" smtClean="0">
                <a:solidFill>
                  <a:srgbClr val="FF0000"/>
                </a:solidFill>
              </a:rPr>
              <a:t>to communicate.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Many Actions: </a:t>
            </a:r>
            <a:r>
              <a:rPr lang="en-US" dirty="0" smtClean="0">
                <a:solidFill>
                  <a:srgbClr val="FF0000"/>
                </a:solidFill>
              </a:rPr>
              <a:t>Agent uses </a:t>
            </a:r>
            <a:r>
              <a:rPr lang="en-US" dirty="0" err="1" smtClean="0">
                <a:solidFill>
                  <a:srgbClr val="FF0000"/>
                </a:solidFill>
              </a:rPr>
              <a:t>internalist</a:t>
            </a:r>
            <a:r>
              <a:rPr lang="en-US" dirty="0" smtClean="0">
                <a:solidFill>
                  <a:srgbClr val="FF0000"/>
                </a:solidFill>
              </a:rPr>
              <a:t> epistemology to order language (words, syntax and grammar) for a receiver.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Ethics: </a:t>
            </a:r>
            <a:r>
              <a:rPr lang="en-US" dirty="0" smtClean="0">
                <a:solidFill>
                  <a:srgbClr val="FF0000"/>
                </a:solidFill>
              </a:rPr>
              <a:t>Agent is regulated by some individual and arbitrary rule.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This process is deontological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Agent: Receiver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Motive: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Agent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has BELIEF/ DESIRES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  for Cartesian Certainty to understand transmitter’s information.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Many Actions: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Agent uses </a:t>
            </a:r>
            <a:r>
              <a:rPr lang="en-US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internalist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epistemology to process the transmitter’s information into language (words, syntax and grammar).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Ethics: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Agent is regulated by hermeneutic of doubt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This process is deontological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 The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Parts and Whole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Metaphysical </a:t>
            </a:r>
            <a:r>
              <a:rPr lang="en-US" b="1" dirty="0" err="1" smtClean="0"/>
              <a:t>nominalism</a:t>
            </a:r>
            <a:r>
              <a:rPr lang="en-US" b="1" dirty="0" smtClean="0"/>
              <a:t> </a:t>
            </a:r>
            <a:r>
              <a:rPr lang="en-US" dirty="0" smtClean="0"/>
              <a:t>suggests that the parts come before the whole.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Value of the Text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Intrinsic Value- </a:t>
            </a:r>
            <a:r>
              <a:rPr lang="en-US" dirty="0" smtClean="0"/>
              <a:t>every individual text has intrinsic value.</a:t>
            </a:r>
          </a:p>
          <a:p>
            <a:r>
              <a:rPr lang="en-US" b="1" dirty="0" smtClean="0"/>
              <a:t>Instrumental value- </a:t>
            </a:r>
            <a:r>
              <a:rPr lang="en-US" dirty="0" smtClean="0"/>
              <a:t>the value of the text is determined by the subjective taste of the reader.</a:t>
            </a:r>
          </a:p>
          <a:p>
            <a:r>
              <a:rPr lang="en-US" b="1" dirty="0" smtClean="0"/>
              <a:t>The Principle of Summation- </a:t>
            </a:r>
            <a:r>
              <a:rPr lang="en-US" dirty="0" smtClean="0"/>
              <a:t>the value of a text is the value of the sum of its parts.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 </a:t>
            </a:r>
            <a:br>
              <a:rPr lang="en-US" dirty="0" smtClean="0"/>
            </a:br>
            <a:r>
              <a:rPr lang="en-US" dirty="0" smtClean="0"/>
              <a:t>Continental Rationalists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Spinoza wrote </a:t>
            </a:r>
            <a:r>
              <a:rPr lang="en-US" i="1" dirty="0" smtClean="0"/>
              <a:t>A Theological Political treatise</a:t>
            </a:r>
            <a:r>
              <a:rPr lang="en-US" dirty="0" smtClean="0"/>
              <a:t> to solve a political problem.</a:t>
            </a:r>
          </a:p>
          <a:p>
            <a:r>
              <a:rPr lang="en-US" dirty="0" smtClean="0"/>
              <a:t>He invented the </a:t>
            </a:r>
            <a:r>
              <a:rPr lang="en-US" b="1" dirty="0" smtClean="0"/>
              <a:t>historical critical method</a:t>
            </a:r>
            <a:r>
              <a:rPr lang="en-US" dirty="0" smtClean="0"/>
              <a:t> to show that you cannot know what the Bible means.</a:t>
            </a:r>
          </a:p>
          <a:p>
            <a:r>
              <a:rPr lang="en-US" dirty="0" smtClean="0"/>
              <a:t>The historical critical method operates with a hermeneutic of doubt. There is nothing supernatural about the Bible.</a:t>
            </a:r>
          </a:p>
          <a:p>
            <a:r>
              <a:rPr lang="en-US" dirty="0" smtClean="0"/>
              <a:t>Scripture had only one meaning, the human author’s intent.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 descr="spinoz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72088" y="2286000"/>
            <a:ext cx="2714625" cy="3514725"/>
          </a:xfr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</a:t>
            </a:r>
            <a:br>
              <a:rPr lang="en-US" dirty="0" smtClean="0"/>
            </a:br>
            <a:r>
              <a:rPr lang="en-US" dirty="0" smtClean="0"/>
              <a:t>Continental Philosophy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0" y="2286000"/>
          <a:ext cx="6197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Classical Liberalism </a:t>
            </a:r>
            <a:br>
              <a:rPr lang="en-US" dirty="0" smtClean="0"/>
            </a:br>
            <a:r>
              <a:rPr lang="en-US" dirty="0" smtClean="0"/>
              <a:t>and Neo-Orthodoxy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19</a:t>
            </a:r>
            <a:r>
              <a:rPr lang="en-US" b="1" baseline="30000" dirty="0" smtClean="0"/>
              <a:t>th</a:t>
            </a:r>
            <a:r>
              <a:rPr lang="en-US" b="1" dirty="0" smtClean="0"/>
              <a:t> and 20</a:t>
            </a:r>
            <a:r>
              <a:rPr lang="en-US" b="1" baseline="30000" dirty="0" smtClean="0"/>
              <a:t>th</a:t>
            </a:r>
            <a:r>
              <a:rPr lang="en-US" b="1" dirty="0" smtClean="0"/>
              <a:t> Centuries</a:t>
            </a:r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 </a:t>
            </a:r>
            <a:br>
              <a:rPr lang="en-US" dirty="0" smtClean="0"/>
            </a:br>
            <a:r>
              <a:rPr lang="en-US" dirty="0" smtClean="0"/>
              <a:t>Classical Liberalism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F.D.E. Schleiermacher was the father of Classical Liberalism.</a:t>
            </a:r>
          </a:p>
          <a:p>
            <a:pPr lvl="1"/>
            <a:r>
              <a:rPr lang="en-US" dirty="0" smtClean="0"/>
              <a:t>It combined Romanticism with Christianity</a:t>
            </a:r>
          </a:p>
          <a:p>
            <a:pPr lvl="1"/>
            <a:r>
              <a:rPr lang="en-US" dirty="0" smtClean="0"/>
              <a:t>Jesus Christ is only a moral example</a:t>
            </a:r>
          </a:p>
          <a:p>
            <a:pPr lvl="1"/>
            <a:r>
              <a:rPr lang="en-US" dirty="0" smtClean="0"/>
              <a:t>Christianity is about feeling, not doctrine</a:t>
            </a:r>
          </a:p>
          <a:p>
            <a:r>
              <a:rPr lang="en-US" dirty="0" smtClean="0"/>
              <a:t>He is also the father of modern hermeneutics. </a:t>
            </a:r>
          </a:p>
          <a:p>
            <a:pPr lvl="1"/>
            <a:r>
              <a:rPr lang="en-US" dirty="0" smtClean="0"/>
              <a:t>The Bible should be read like any other book.</a:t>
            </a:r>
          </a:p>
          <a:p>
            <a:pPr lvl="1"/>
            <a:r>
              <a:rPr lang="en-US" dirty="0" smtClean="0"/>
              <a:t>There is only a human author</a:t>
            </a:r>
            <a:endParaRPr lang="en-US" dirty="0"/>
          </a:p>
        </p:txBody>
      </p:sp>
      <p:pic>
        <p:nvPicPr>
          <p:cNvPr id="5" name="Content Placeholder 4" descr="schleiermach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31417" y="2526224"/>
            <a:ext cx="2727702" cy="3068664"/>
          </a:xfr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 </a:t>
            </a:r>
            <a:br>
              <a:rPr lang="en-US" dirty="0" smtClean="0"/>
            </a:br>
            <a:r>
              <a:rPr lang="en-US" dirty="0" smtClean="0"/>
              <a:t>Classical Liberalism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Albrecht </a:t>
            </a:r>
            <a:r>
              <a:rPr lang="en-US" sz="2400" dirty="0" err="1" smtClean="0"/>
              <a:t>Ritschl</a:t>
            </a:r>
            <a:r>
              <a:rPr lang="en-US" sz="2400" dirty="0" smtClean="0"/>
              <a:t> was a Classical Liberal and a historian.</a:t>
            </a:r>
          </a:p>
          <a:p>
            <a:r>
              <a:rPr lang="en-US" sz="2400" dirty="0" smtClean="0"/>
              <a:t>He founded the school of Classical Liberalism</a:t>
            </a:r>
          </a:p>
          <a:p>
            <a:r>
              <a:rPr lang="en-US" sz="2400" dirty="0" smtClean="0"/>
              <a:t>He combined Classical Liberalism with the Historical Critical Method.</a:t>
            </a:r>
            <a:endParaRPr lang="en-US" sz="2400" dirty="0"/>
          </a:p>
        </p:txBody>
      </p:sp>
      <p:pic>
        <p:nvPicPr>
          <p:cNvPr id="5" name="Content Placeholder 4" descr="Ritsch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3513" y="2500313"/>
            <a:ext cx="2743200" cy="3625850"/>
          </a:xfr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 </a:t>
            </a:r>
            <a:br>
              <a:rPr lang="en-US" dirty="0" smtClean="0"/>
            </a:br>
            <a:r>
              <a:rPr lang="en-US" dirty="0" smtClean="0"/>
              <a:t>Neo-Orthodoxy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Karl Barth began as a Classical Liberal, but later rejected it.</a:t>
            </a:r>
          </a:p>
          <a:p>
            <a:r>
              <a:rPr lang="en-US" dirty="0" smtClean="0"/>
              <a:t>He emphasized a return to the Bible and the creeds.</a:t>
            </a:r>
          </a:p>
          <a:p>
            <a:r>
              <a:rPr lang="en-US" dirty="0" smtClean="0"/>
              <a:t>He still employed the historical critical method and operated with a hermeneutic of doubt.</a:t>
            </a:r>
          </a:p>
          <a:p>
            <a:r>
              <a:rPr lang="en-US" dirty="0" smtClean="0"/>
              <a:t>He also employed existentialism in his interpretation.</a:t>
            </a:r>
          </a:p>
          <a:p>
            <a:r>
              <a:rPr lang="en-US" dirty="0" smtClean="0"/>
              <a:t>He started Neo-orthodoxy</a:t>
            </a:r>
            <a:endParaRPr lang="en-US" dirty="0"/>
          </a:p>
        </p:txBody>
      </p:sp>
      <p:pic>
        <p:nvPicPr>
          <p:cNvPr id="5" name="Content Placeholder 4" descr="1101620420_40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02195" y="2286000"/>
            <a:ext cx="2914735" cy="38401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Premodern</a:t>
            </a:r>
            <a:r>
              <a:rPr lang="en-US" dirty="0" smtClean="0"/>
              <a:t> Philosophy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71489" y="2157094"/>
          <a:ext cx="8012112" cy="4400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028"/>
                <a:gridCol w="2003028"/>
                <a:gridCol w="2003028"/>
                <a:gridCol w="2003028"/>
              </a:tblGrid>
              <a:tr h="6685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Metaphysics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Relation to the world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Explanation</a:t>
                      </a:r>
                      <a:endParaRPr lang="en-US" b="1" dirty="0"/>
                    </a:p>
                  </a:txBody>
                  <a:tcPr/>
                </a:tc>
              </a:tr>
              <a:tr h="387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Philosophy of Mind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Externalism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teleological</a:t>
                      </a:r>
                      <a:endParaRPr lang="en-US" dirty="0"/>
                    </a:p>
                  </a:txBody>
                  <a:tcPr/>
                </a:tc>
              </a:tr>
              <a:tr h="111617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Epistemology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Externalism-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Knowledge results from proper functioning and true belief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Teleological</a:t>
                      </a:r>
                    </a:p>
                  </a:txBody>
                  <a:tcPr/>
                </a:tc>
              </a:tr>
              <a:tr h="95503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Philosophy of Language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Semantic</a:t>
                      </a:r>
                    </a:p>
                    <a:p>
                      <a:pPr algn="ctr"/>
                      <a:r>
                        <a:rPr lang="en-US" b="1" dirty="0" smtClean="0"/>
                        <a:t>externalism-</a:t>
                      </a:r>
                    </a:p>
                    <a:p>
                      <a:pPr algn="ctr"/>
                      <a:r>
                        <a:rPr lang="en-US" sz="1400" b="0" dirty="0" smtClean="0"/>
                        <a:t>Causal theory of meaning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Teleological</a:t>
                      </a:r>
                      <a:endParaRPr lang="en-US" sz="1600" b="1" dirty="0"/>
                    </a:p>
                  </a:txBody>
                  <a:tcPr/>
                </a:tc>
              </a:tr>
              <a:tr h="387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Action Theory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Internalism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teleological</a:t>
                      </a:r>
                      <a:endParaRPr lang="en-US" dirty="0"/>
                    </a:p>
                  </a:txBody>
                  <a:tcPr/>
                </a:tc>
              </a:tr>
              <a:tr h="387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Ethics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Internalism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teleological</a:t>
                      </a:r>
                      <a:endParaRPr lang="en-US" dirty="0"/>
                    </a:p>
                  </a:txBody>
                  <a:tcPr/>
                </a:tc>
              </a:tr>
              <a:tr h="387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Theory of truth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realism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correspondence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Linguistic Turn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/>
              <a:t>Within Analytic Philosophy</a:t>
            </a:r>
            <a:endParaRPr lang="en-US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</a:t>
            </a:r>
            <a:br>
              <a:rPr lang="en-US" dirty="0" smtClean="0"/>
            </a:br>
            <a:r>
              <a:rPr lang="en-US" dirty="0" smtClean="0"/>
              <a:t>Analytic 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3840163"/>
          </a:xfrm>
        </p:spPr>
        <p:txBody>
          <a:bodyPr/>
          <a:lstStyle/>
          <a:p>
            <a:r>
              <a:rPr lang="en-US" dirty="0" smtClean="0"/>
              <a:t>Analytic Philosophy arose in response to the Romanticism of Continental Philosophy.</a:t>
            </a:r>
          </a:p>
          <a:p>
            <a:r>
              <a:rPr lang="en-US" dirty="0" smtClean="0"/>
              <a:t>It stressed the importance of logic and meaning.</a:t>
            </a:r>
          </a:p>
          <a:p>
            <a:r>
              <a:rPr lang="en-US" dirty="0" smtClean="0"/>
              <a:t>Philosophy of language replaces epistemology as first philosophy. This is known as the linguistic turn.</a:t>
            </a:r>
          </a:p>
          <a:p>
            <a:r>
              <a:rPr lang="en-US" dirty="0" smtClean="0"/>
              <a:t>There are five movements within Analytic Philosophy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Modernity:</a:t>
            </a:r>
            <a:br>
              <a:rPr lang="en-US" dirty="0" smtClean="0"/>
            </a:br>
            <a:r>
              <a:rPr lang="en-US" dirty="0" smtClean="0"/>
              <a:t>Analytic Philosophy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58813" y="2286000"/>
          <a:ext cx="7824787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dirty="0" smtClean="0"/>
              <a:t>Logical Realists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/>
          <a:lstStyle/>
          <a:p>
            <a:r>
              <a:rPr lang="en-US" dirty="0" smtClean="0"/>
              <a:t>G.E. Moore and Bertrand Russell began the Analytic Philosophy movement.</a:t>
            </a:r>
          </a:p>
          <a:p>
            <a:r>
              <a:rPr lang="en-US" dirty="0" smtClean="0"/>
              <a:t>The were joined by the early Ludwig Wittgenstein. His work </a:t>
            </a:r>
            <a:r>
              <a:rPr lang="en-US" b="1" i="1" dirty="0" smtClean="0"/>
              <a:t>The </a:t>
            </a:r>
            <a:r>
              <a:rPr lang="en-US" b="1" i="1" dirty="0" err="1" smtClean="0"/>
              <a:t>Tractatus</a:t>
            </a:r>
            <a:r>
              <a:rPr lang="en-US" dirty="0" smtClean="0"/>
              <a:t> was in accordance with these ideas</a:t>
            </a:r>
          </a:p>
          <a:p>
            <a:r>
              <a:rPr lang="en-US" dirty="0" smtClean="0"/>
              <a:t>They were metaphysical realists and Common Sense Realists (epistemological).</a:t>
            </a:r>
          </a:p>
          <a:p>
            <a:r>
              <a:rPr lang="en-US" dirty="0" smtClean="0"/>
              <a:t>These three started a new movement that gained many followers.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dirty="0" smtClean="0"/>
              <a:t>Logical Positivists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Logical Positivists </a:t>
            </a:r>
            <a:r>
              <a:rPr lang="en-US" dirty="0" smtClean="0"/>
              <a:t>began with the </a:t>
            </a:r>
            <a:r>
              <a:rPr lang="en-US" b="1" dirty="0" smtClean="0"/>
              <a:t>Vienna Circle </a:t>
            </a:r>
            <a:r>
              <a:rPr lang="en-US" dirty="0" smtClean="0"/>
              <a:t>(Otto </a:t>
            </a:r>
            <a:r>
              <a:rPr lang="en-US" dirty="0" err="1" smtClean="0"/>
              <a:t>Neurath</a:t>
            </a:r>
            <a:r>
              <a:rPr lang="en-US" dirty="0" smtClean="0"/>
              <a:t>, Moritz </a:t>
            </a:r>
            <a:r>
              <a:rPr lang="en-US" dirty="0" err="1" smtClean="0"/>
              <a:t>Schlick</a:t>
            </a:r>
            <a:r>
              <a:rPr lang="en-US" dirty="0" smtClean="0"/>
              <a:t>,  Rudolf </a:t>
            </a:r>
            <a:r>
              <a:rPr lang="en-US" dirty="0" err="1" smtClean="0"/>
              <a:t>Carnap</a:t>
            </a:r>
            <a:r>
              <a:rPr lang="en-US" dirty="0" smtClean="0"/>
              <a:t>, and others) , who were joined by Alfred James Ayer.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Logical Positivists </a:t>
            </a:r>
            <a:r>
              <a:rPr lang="en-US" dirty="0" smtClean="0"/>
              <a:t>were metaphysical </a:t>
            </a:r>
            <a:r>
              <a:rPr lang="en-US" dirty="0" err="1" smtClean="0"/>
              <a:t>nominalists</a:t>
            </a:r>
            <a:r>
              <a:rPr lang="en-US" dirty="0" smtClean="0"/>
              <a:t> (anti-</a:t>
            </a:r>
            <a:r>
              <a:rPr lang="en-US" dirty="0" err="1" smtClean="0"/>
              <a:t>metaphysicalists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They were also radical empiricists.</a:t>
            </a:r>
          </a:p>
          <a:p>
            <a:r>
              <a:rPr lang="en-US" dirty="0" smtClean="0"/>
              <a:t>They held to the </a:t>
            </a:r>
            <a:r>
              <a:rPr lang="en-US" b="1" dirty="0" smtClean="0"/>
              <a:t>Verification Principle- </a:t>
            </a:r>
            <a:r>
              <a:rPr lang="en-US" dirty="0" smtClean="0"/>
              <a:t>if something is not empirically verifiable, then it does not even make sense to talk about it.</a:t>
            </a:r>
          </a:p>
          <a:p>
            <a:r>
              <a:rPr lang="en-US" dirty="0" smtClean="0"/>
              <a:t>Their position was attacked and defeated by the </a:t>
            </a:r>
            <a:r>
              <a:rPr lang="en-US" b="1" dirty="0" smtClean="0"/>
              <a:t>Ordinary Language Movement </a:t>
            </a:r>
            <a:r>
              <a:rPr lang="en-US" dirty="0" smtClean="0"/>
              <a:t>and the </a:t>
            </a:r>
            <a:r>
              <a:rPr lang="en-US" b="1" dirty="0" smtClean="0"/>
              <a:t>Post Positivist/ </a:t>
            </a:r>
            <a:r>
              <a:rPr lang="en-US" b="1" dirty="0" err="1" smtClean="0"/>
              <a:t>Physicalists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sz="4000" dirty="0" smtClean="0"/>
              <a:t>Ordinary Language 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later Ludwig Wittgenstein started the </a:t>
            </a:r>
            <a:r>
              <a:rPr lang="en-US" b="1" dirty="0" smtClean="0"/>
              <a:t>Ordinary Language Analysts</a:t>
            </a:r>
            <a:r>
              <a:rPr lang="en-US" dirty="0" smtClean="0"/>
              <a:t> movement within the Analytic Philosophy movement.</a:t>
            </a:r>
          </a:p>
          <a:p>
            <a:r>
              <a:rPr lang="en-US" dirty="0" smtClean="0"/>
              <a:t>They were anti-</a:t>
            </a:r>
            <a:r>
              <a:rPr lang="en-US" dirty="0" err="1" smtClean="0"/>
              <a:t>metaphysicalists</a:t>
            </a:r>
            <a:r>
              <a:rPr lang="en-US" dirty="0" smtClean="0"/>
              <a:t>, in other words they were metaphysical </a:t>
            </a:r>
            <a:r>
              <a:rPr lang="en-US" dirty="0" err="1" smtClean="0"/>
              <a:t>nominalists</a:t>
            </a:r>
            <a:r>
              <a:rPr lang="en-US" dirty="0" smtClean="0"/>
              <a:t> and idealists.</a:t>
            </a:r>
          </a:p>
          <a:p>
            <a:r>
              <a:rPr lang="en-US" dirty="0" smtClean="0"/>
              <a:t>They believed that </a:t>
            </a:r>
            <a:r>
              <a:rPr lang="en-US" b="1" dirty="0" smtClean="0"/>
              <a:t>meaning is use. </a:t>
            </a:r>
            <a:r>
              <a:rPr lang="en-US" dirty="0" smtClean="0"/>
              <a:t>Meaning is found in the community. </a:t>
            </a:r>
            <a:r>
              <a:rPr lang="en-US" b="1" dirty="0" smtClean="0"/>
              <a:t>Speech Act Theory</a:t>
            </a:r>
            <a:r>
              <a:rPr lang="en-US" dirty="0" smtClean="0"/>
              <a:t> resulted from this movement.</a:t>
            </a:r>
          </a:p>
          <a:p>
            <a:r>
              <a:rPr lang="en-US" b="1" dirty="0" smtClean="0"/>
              <a:t>OLA</a:t>
            </a:r>
            <a:r>
              <a:rPr lang="en-US" dirty="0" smtClean="0"/>
              <a:t> died in 1967. John Searle and Alasdair </a:t>
            </a:r>
            <a:r>
              <a:rPr lang="en-US" dirty="0" err="1" smtClean="0"/>
              <a:t>MacIntyre</a:t>
            </a:r>
            <a:r>
              <a:rPr lang="en-US" dirty="0" smtClean="0"/>
              <a:t> are the last holdouts of this movement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OLA </a:t>
            </a:r>
            <a:r>
              <a:rPr lang="en-US" dirty="0" smtClean="0"/>
              <a:t>leads to post-modern thought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Wittgenstein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14525" y="2286000"/>
            <a:ext cx="2490075" cy="3840163"/>
          </a:xfr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sz="4400" dirty="0" smtClean="0"/>
              <a:t>Post Positivists/ </a:t>
            </a:r>
            <a:r>
              <a:rPr lang="en-US" sz="4400" dirty="0" err="1" smtClean="0"/>
              <a:t>Physicalists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Physicalists</a:t>
            </a:r>
            <a:r>
              <a:rPr lang="en-US" dirty="0" smtClean="0"/>
              <a:t> attempted to reduce philosophy to science. They wanted to replace metaphysics with physics. They wanted to replace ethics and epistemology with psychology.</a:t>
            </a:r>
          </a:p>
          <a:p>
            <a:r>
              <a:rPr lang="en-US" dirty="0" smtClean="0"/>
              <a:t>They include men like Willard Van </a:t>
            </a:r>
            <a:r>
              <a:rPr lang="en-US" dirty="0" err="1" smtClean="0"/>
              <a:t>Orman</a:t>
            </a:r>
            <a:r>
              <a:rPr lang="en-US" dirty="0" smtClean="0"/>
              <a:t> </a:t>
            </a:r>
            <a:r>
              <a:rPr lang="en-US" dirty="0" err="1" smtClean="0"/>
              <a:t>Quine</a:t>
            </a:r>
            <a:r>
              <a:rPr lang="en-US" dirty="0" smtClean="0"/>
              <a:t>, </a:t>
            </a:r>
            <a:r>
              <a:rPr lang="en-US" dirty="0" err="1" smtClean="0"/>
              <a:t>Wilfrid</a:t>
            </a:r>
            <a:r>
              <a:rPr lang="en-US" dirty="0" smtClean="0"/>
              <a:t> </a:t>
            </a:r>
            <a:r>
              <a:rPr lang="en-US" dirty="0" err="1" smtClean="0"/>
              <a:t>Sellars</a:t>
            </a:r>
            <a:r>
              <a:rPr lang="en-US" dirty="0" smtClean="0"/>
              <a:t>, D. M. Armstrong, and David Lewis.</a:t>
            </a:r>
          </a:p>
          <a:p>
            <a:r>
              <a:rPr lang="en-US" dirty="0" smtClean="0"/>
              <a:t>Some were metaphysical </a:t>
            </a:r>
            <a:r>
              <a:rPr lang="en-US" dirty="0" err="1" smtClean="0"/>
              <a:t>nominalists</a:t>
            </a:r>
            <a:r>
              <a:rPr lang="en-US" dirty="0" smtClean="0"/>
              <a:t> and some were Aristotelian metaphysical realists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WVO Quine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69424" y="2588218"/>
            <a:ext cx="2789695" cy="3316636"/>
          </a:xfr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dirty="0" smtClean="0"/>
              <a:t>The Cognitive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451" y="2286000"/>
            <a:ext cx="8034149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With the </a:t>
            </a:r>
            <a:r>
              <a:rPr lang="en-US" b="1" dirty="0" smtClean="0"/>
              <a:t>Cognitive Turn</a:t>
            </a:r>
            <a:r>
              <a:rPr lang="en-US" dirty="0" smtClean="0"/>
              <a:t>, philosophy of mind replaces philosophy of language as first philosophy.</a:t>
            </a:r>
          </a:p>
          <a:p>
            <a:r>
              <a:rPr lang="en-US" b="1" dirty="0" smtClean="0"/>
              <a:t>Ordinary Language Philosophy </a:t>
            </a:r>
            <a:r>
              <a:rPr lang="en-US" dirty="0" smtClean="0"/>
              <a:t>failed to properly deal with intentionality, compositionality and truth conditionals.</a:t>
            </a:r>
          </a:p>
          <a:p>
            <a:r>
              <a:rPr lang="en-US" b="1" dirty="0" smtClean="0"/>
              <a:t>Post Positive/ </a:t>
            </a:r>
            <a:r>
              <a:rPr lang="en-US" b="1" dirty="0" err="1" smtClean="0"/>
              <a:t>Physicalists</a:t>
            </a:r>
            <a:r>
              <a:rPr lang="en-US" dirty="0" smtClean="0"/>
              <a:t> allowed for a variety of metaphysical positions that could handle truth conditionals. They did not provide a clear answer for language.</a:t>
            </a:r>
          </a:p>
          <a:p>
            <a:r>
              <a:rPr lang="en-US" dirty="0" smtClean="0"/>
              <a:t>Philosophy of mind is a sub-discipline of metaphysics. Language, action, ethics and epistemology are now sub-disciplines of philosophy of mind. All can be understood in terms of realism and </a:t>
            </a:r>
            <a:r>
              <a:rPr lang="en-US" dirty="0" err="1" smtClean="0"/>
              <a:t>nominalism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dirty="0" smtClean="0"/>
              <a:t>The Cognitive Turn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949" y="2286000"/>
          <a:ext cx="8018651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dirty="0" smtClean="0"/>
              <a:t>The Cognitive Turn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Hilary Putnam</a:t>
            </a:r>
            <a:endParaRPr lang="en-US" dirty="0"/>
          </a:p>
        </p:txBody>
      </p:sp>
      <p:pic>
        <p:nvPicPr>
          <p:cNvPr id="9" name="Content Placeholder 8" descr="hilary putnam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31375" y="3022169"/>
            <a:ext cx="2665709" cy="2913682"/>
          </a:xfrm>
        </p:spPr>
      </p:pic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Saul </a:t>
            </a:r>
            <a:r>
              <a:rPr lang="en-US" dirty="0" err="1" smtClean="0"/>
              <a:t>Kripke</a:t>
            </a:r>
            <a:endParaRPr lang="en-US" dirty="0"/>
          </a:p>
        </p:txBody>
      </p:sp>
      <p:pic>
        <p:nvPicPr>
          <p:cNvPr id="8" name="Content Placeholder 7" descr="kripke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346915" y="3022169"/>
            <a:ext cx="2634712" cy="310399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Internalism</a:t>
            </a:r>
            <a:r>
              <a:rPr lang="en-US" dirty="0" smtClean="0"/>
              <a:t>/ Externalism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Philosophy of Mind is a sub-discipline of Metaphysics</a:t>
            </a:r>
          </a:p>
          <a:p>
            <a:r>
              <a:rPr lang="en-US" b="1" dirty="0" smtClean="0"/>
              <a:t>Externalism</a:t>
            </a:r>
            <a:r>
              <a:rPr lang="en-US" dirty="0" smtClean="0"/>
              <a:t> in philosophy of mind, philosophy of language, and epistemology means that intentional states of mind owe their content to causal relations that agents bear to the world.</a:t>
            </a:r>
          </a:p>
          <a:p>
            <a:r>
              <a:rPr lang="en-US" b="1" dirty="0" err="1" smtClean="0"/>
              <a:t>Internalism</a:t>
            </a:r>
            <a:r>
              <a:rPr lang="en-US" dirty="0" smtClean="0"/>
              <a:t> in action theory means that intentional states in the agent’s mind are driven by reasons. </a:t>
            </a:r>
          </a:p>
          <a:p>
            <a:r>
              <a:rPr lang="en-US" b="1" dirty="0" err="1" smtClean="0"/>
              <a:t>Internalism</a:t>
            </a:r>
            <a:r>
              <a:rPr lang="en-US" dirty="0" smtClean="0"/>
              <a:t> in ethics means that intentional states are motivated by objective morality.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830763" y="2286000"/>
          <a:ext cx="365760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Analytic Philosophy:</a:t>
            </a:r>
            <a:br>
              <a:rPr lang="en-US" dirty="0" smtClean="0"/>
            </a:br>
            <a:r>
              <a:rPr lang="en-US" sz="2800" b="1" dirty="0" smtClean="0"/>
              <a:t>The Cognitive Turn: Linguistic Essentialism</a:t>
            </a:r>
            <a:endParaRPr lang="en-US" sz="2800" b="1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3840163"/>
          </a:xfrm>
        </p:spPr>
        <p:txBody>
          <a:bodyPr/>
          <a:lstStyle/>
          <a:p>
            <a:r>
              <a:rPr lang="en-US" dirty="0" smtClean="0"/>
              <a:t>Saul </a:t>
            </a:r>
            <a:r>
              <a:rPr lang="en-US" dirty="0" err="1" smtClean="0"/>
              <a:t>Kripke</a:t>
            </a:r>
            <a:r>
              <a:rPr lang="en-US" dirty="0" smtClean="0"/>
              <a:t> employed modal logic to explore language and meaning. He concluded that meaning is tied to metaphysical essences. </a:t>
            </a:r>
          </a:p>
          <a:p>
            <a:r>
              <a:rPr lang="en-US" dirty="0" err="1" smtClean="0"/>
              <a:t>Kripke</a:t>
            </a:r>
            <a:r>
              <a:rPr lang="en-US" dirty="0" smtClean="0"/>
              <a:t> began a movement known as </a:t>
            </a:r>
            <a:r>
              <a:rPr lang="en-US" b="1" dirty="0" smtClean="0"/>
              <a:t>Linguistic Essentialism. </a:t>
            </a:r>
            <a:r>
              <a:rPr lang="en-US" dirty="0" smtClean="0"/>
              <a:t>This movement includes Alvin </a:t>
            </a:r>
            <a:r>
              <a:rPr lang="en-US" dirty="0" err="1" smtClean="0"/>
              <a:t>Plantinga</a:t>
            </a:r>
            <a:r>
              <a:rPr lang="en-US" dirty="0" smtClean="0"/>
              <a:t>, David Owen Brink and many others.</a:t>
            </a:r>
          </a:p>
          <a:p>
            <a:r>
              <a:rPr lang="en-US" dirty="0" smtClean="0"/>
              <a:t>Hilary Putnam was a </a:t>
            </a:r>
            <a:r>
              <a:rPr lang="en-US" b="1" dirty="0" err="1" smtClean="0"/>
              <a:t>Physicalist</a:t>
            </a:r>
            <a:r>
              <a:rPr lang="en-US" dirty="0" smtClean="0"/>
              <a:t> who introduced the concept of </a:t>
            </a:r>
            <a:r>
              <a:rPr lang="en-US" b="1" dirty="0" smtClean="0"/>
              <a:t>semantic externalism</a:t>
            </a:r>
            <a:r>
              <a:rPr lang="en-US" dirty="0" smtClean="0"/>
              <a:t>. He also introduced the concept of the </a:t>
            </a:r>
            <a:r>
              <a:rPr lang="en-US" b="1" dirty="0" smtClean="0"/>
              <a:t>causal theory of meaning.</a:t>
            </a:r>
          </a:p>
          <a:p>
            <a:r>
              <a:rPr lang="en-US" dirty="0" smtClean="0"/>
              <a:t>Their ideas in philosophy of language are the state of the art.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Postmodernity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1950- Present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Metaphysical </a:t>
            </a:r>
            <a:r>
              <a:rPr lang="en-US" b="1" dirty="0" err="1" smtClean="0">
                <a:solidFill>
                  <a:schemeClr val="tx1"/>
                </a:solidFill>
              </a:rPr>
              <a:t>Nominalism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Post-Modernity</a:t>
            </a:r>
            <a:br>
              <a:rPr lang="en-US" dirty="0" smtClean="0"/>
            </a:br>
            <a:r>
              <a:rPr lang="en-US" dirty="0" smtClean="0"/>
              <a:t>Jean Francois </a:t>
            </a:r>
            <a:r>
              <a:rPr lang="en-US" dirty="0" err="1" smtClean="0"/>
              <a:t>Lyotard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Jean Francois </a:t>
            </a:r>
            <a:r>
              <a:rPr lang="en-US" dirty="0" err="1" smtClean="0"/>
              <a:t>Lyotard</a:t>
            </a:r>
            <a:r>
              <a:rPr lang="en-US" dirty="0" smtClean="0"/>
              <a:t> was a literary critic.</a:t>
            </a:r>
          </a:p>
          <a:p>
            <a:r>
              <a:rPr lang="en-US" dirty="0" smtClean="0"/>
              <a:t>He was against all types of universals (forms). As an extreme </a:t>
            </a:r>
            <a:r>
              <a:rPr lang="en-US" dirty="0" err="1" smtClean="0"/>
              <a:t>nominalist</a:t>
            </a:r>
            <a:r>
              <a:rPr lang="en-US" dirty="0" smtClean="0"/>
              <a:t> he rejected generalities and meta-narratives. </a:t>
            </a:r>
          </a:p>
          <a:p>
            <a:r>
              <a:rPr lang="en-US" dirty="0" smtClean="0"/>
              <a:t>He argued that post-modernity is incredulity against meta-narratives.</a:t>
            </a:r>
          </a:p>
          <a:p>
            <a:r>
              <a:rPr lang="en-US" dirty="0" smtClean="0"/>
              <a:t>He is also known for arguing that post-modernity has a </a:t>
            </a:r>
            <a:r>
              <a:rPr lang="en-US" b="1" dirty="0" smtClean="0"/>
              <a:t>hermeneutic of suspicion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 descr="Jean-Francois_Lyotar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4407" y="2286000"/>
            <a:ext cx="2665708" cy="3840163"/>
          </a:xfr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Postmodern Philosophy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58812" y="2057400"/>
          <a:ext cx="7824788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6197"/>
                <a:gridCol w="1956197"/>
                <a:gridCol w="1956197"/>
                <a:gridCol w="1956197"/>
              </a:tblGrid>
              <a:tr h="8686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Metaphysics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 to the world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Philosophy of Mind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internalism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Epistemology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 smtClean="0"/>
                        <a:t>Internalism</a:t>
                      </a:r>
                      <a:r>
                        <a:rPr lang="en-US" sz="1400" b="1" dirty="0" smtClean="0"/>
                        <a:t>- </a:t>
                      </a:r>
                      <a:r>
                        <a:rPr lang="en-US" sz="1400" dirty="0" smtClean="0"/>
                        <a:t>Knowledge is justified true belief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Philosophy of Language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Semantic </a:t>
                      </a:r>
                      <a:r>
                        <a:rPr lang="en-US" sz="1400" b="1" dirty="0" err="1" smtClean="0"/>
                        <a:t>internalism</a:t>
                      </a:r>
                      <a:r>
                        <a:rPr lang="en-US" sz="1400" b="1" dirty="0" smtClean="0"/>
                        <a:t>-</a:t>
                      </a:r>
                      <a:r>
                        <a:rPr lang="en-US" sz="1400" dirty="0" smtClean="0"/>
                        <a:t>Use theory of meaning</a:t>
                      </a:r>
                    </a:p>
                    <a:p>
                      <a:pPr algn="ctr"/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deontology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Action Theory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Ethics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nominalism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externalism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deontology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Theory of Truth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Deflationary theories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 relation to the real world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Post-Modern Action Theory for Communication</a:t>
            </a:r>
            <a:endParaRPr lang="en-US" sz="4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Agent: Transmitter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Motive: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Agent has BELIEF/ DESIRE to communicate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Many Actions: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Agent uses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internalist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epistemology to order language (words, syntax, and grammar).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Ethics: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Agent is not regulated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Process is deontological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</a:rPr>
              <a:t>Agent: Receiver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Motive: </a:t>
            </a:r>
            <a:r>
              <a:rPr lang="en-US" dirty="0" smtClean="0">
                <a:solidFill>
                  <a:schemeClr val="accent5"/>
                </a:solidFill>
              </a:rPr>
              <a:t>Agent has BELIEF/ DESIRE to interpret information (transmitter is dead and has no rights over information).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Many Actions: </a:t>
            </a:r>
            <a:r>
              <a:rPr lang="en-US" dirty="0" smtClean="0">
                <a:solidFill>
                  <a:schemeClr val="accent5"/>
                </a:solidFill>
              </a:rPr>
              <a:t>Agent uses </a:t>
            </a:r>
            <a:r>
              <a:rPr lang="en-US" dirty="0" err="1" smtClean="0">
                <a:solidFill>
                  <a:schemeClr val="accent5"/>
                </a:solidFill>
              </a:rPr>
              <a:t>internalist</a:t>
            </a:r>
            <a:r>
              <a:rPr lang="en-US" dirty="0" smtClean="0">
                <a:solidFill>
                  <a:schemeClr val="accent5"/>
                </a:solidFill>
              </a:rPr>
              <a:t> epistemology to process information into language (words, syntax, grammar).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Ethics: </a:t>
            </a:r>
            <a:r>
              <a:rPr lang="en-US" dirty="0" smtClean="0">
                <a:solidFill>
                  <a:schemeClr val="accent5"/>
                </a:solidFill>
              </a:rPr>
              <a:t>Agent is regulated by hermeneutic of suspicion and community standards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Process is deontological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Postmodernity</a:t>
            </a:r>
            <a:r>
              <a:rPr lang="en-US" dirty="0" smtClean="0"/>
              <a:t>: The 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Parts and Whole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Metaphysical </a:t>
            </a:r>
            <a:r>
              <a:rPr lang="en-US" dirty="0" err="1" smtClean="0"/>
              <a:t>nominalism</a:t>
            </a:r>
            <a:r>
              <a:rPr lang="en-US" dirty="0" smtClean="0"/>
              <a:t> suggests that the parts have priority over the whole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Intrinsic value- </a:t>
            </a:r>
            <a:r>
              <a:rPr lang="en-US" dirty="0" smtClean="0"/>
              <a:t>the value of the text is determined solely by the subjective values of the community.</a:t>
            </a:r>
          </a:p>
          <a:p>
            <a:r>
              <a:rPr lang="en-US" b="1" dirty="0" smtClean="0"/>
              <a:t>Instrumental Value- </a:t>
            </a:r>
            <a:r>
              <a:rPr lang="en-US" dirty="0" smtClean="0"/>
              <a:t>determined by the degree to which is fulfills the desires of the community </a:t>
            </a:r>
          </a:p>
          <a:p>
            <a:r>
              <a:rPr lang="en-US" b="1" dirty="0" smtClean="0"/>
              <a:t>Principle of Summation- </a:t>
            </a:r>
            <a:r>
              <a:rPr lang="en-US" dirty="0" smtClean="0"/>
              <a:t>the value of a text is found in the sum of all of its parts.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Hermeneutical Phenomenology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G.W.F.</a:t>
            </a:r>
            <a:r>
              <a:rPr lang="en-US" dirty="0" smtClean="0"/>
              <a:t> </a:t>
            </a:r>
            <a:r>
              <a:rPr lang="en-US" b="1" dirty="0" smtClean="0"/>
              <a:t>Hegel</a:t>
            </a:r>
            <a:r>
              <a:rPr lang="en-US" dirty="0" smtClean="0"/>
              <a:t> was a modern Continental Philosopher who was heavily influence by </a:t>
            </a:r>
            <a:r>
              <a:rPr lang="en-US" dirty="0" smtClean="0"/>
              <a:t>Spinoza’s </a:t>
            </a:r>
            <a:r>
              <a:rPr lang="en-US" dirty="0" err="1" smtClean="0"/>
              <a:t>panentheism</a:t>
            </a:r>
            <a:r>
              <a:rPr lang="en-US" dirty="0" smtClean="0"/>
              <a:t>,</a:t>
            </a:r>
            <a:r>
              <a:rPr lang="en-US" dirty="0" smtClean="0"/>
              <a:t> Kant’s idealism </a:t>
            </a:r>
            <a:r>
              <a:rPr lang="en-US" dirty="0" smtClean="0"/>
              <a:t>and Romanticism.</a:t>
            </a:r>
          </a:p>
          <a:p>
            <a:r>
              <a:rPr lang="en-US" dirty="0" smtClean="0"/>
              <a:t>He was a metaphysical </a:t>
            </a:r>
            <a:r>
              <a:rPr lang="en-US" dirty="0" err="1" smtClean="0"/>
              <a:t>nominalist</a:t>
            </a:r>
            <a:r>
              <a:rPr lang="en-US" dirty="0" smtClean="0"/>
              <a:t> and idealist who emphasized the concept of </a:t>
            </a:r>
            <a:r>
              <a:rPr lang="en-US" i="1" dirty="0" err="1" smtClean="0"/>
              <a:t>Geist</a:t>
            </a:r>
            <a:r>
              <a:rPr lang="en-US" i="1" dirty="0" smtClean="0"/>
              <a:t> </a:t>
            </a:r>
            <a:r>
              <a:rPr lang="en-US" dirty="0" smtClean="0"/>
              <a:t>(collective human spirit)</a:t>
            </a:r>
            <a:r>
              <a:rPr lang="en-US" i="1" dirty="0" smtClean="0"/>
              <a:t>.  </a:t>
            </a:r>
            <a:r>
              <a:rPr lang="en-US" dirty="0" smtClean="0"/>
              <a:t>He thought that history was moving towards </a:t>
            </a:r>
            <a:r>
              <a:rPr lang="en-US" b="1" dirty="0" smtClean="0"/>
              <a:t>Absolute Spirit.</a:t>
            </a:r>
            <a:endParaRPr lang="en-US" b="1" i="1" dirty="0" smtClean="0"/>
          </a:p>
          <a:p>
            <a:r>
              <a:rPr lang="en-US" dirty="0" smtClean="0"/>
              <a:t>He believed that whole has priority over the parts, so his philosophy was based around the community and had little or no place for the individual.</a:t>
            </a:r>
            <a:endParaRPr lang="en-US" dirty="0"/>
          </a:p>
        </p:txBody>
      </p:sp>
      <p:pic>
        <p:nvPicPr>
          <p:cNvPr id="10" name="Content Placeholder 9" descr="hege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07430" y="2495227"/>
            <a:ext cx="2820691" cy="3630936"/>
          </a:xfrm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Hermeneutical Phenomenology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Hegel was an advocate for  a type of virtue ethics because he emphasized the community. He thought that language is the essential part of the community.</a:t>
            </a:r>
          </a:p>
          <a:p>
            <a:r>
              <a:rPr lang="en-US" dirty="0" smtClean="0"/>
              <a:t>Among his many works, he wrote </a:t>
            </a:r>
            <a:r>
              <a:rPr lang="en-US" b="1" i="1" dirty="0" smtClean="0"/>
              <a:t>Phenomenology of the Spirit </a:t>
            </a:r>
            <a:r>
              <a:rPr lang="en-US" dirty="0" smtClean="0"/>
              <a:t> and </a:t>
            </a:r>
            <a:r>
              <a:rPr lang="en-US" b="1" i="1" dirty="0" smtClean="0"/>
              <a:t>Phenomenology of the Mind</a:t>
            </a:r>
          </a:p>
          <a:p>
            <a:r>
              <a:rPr lang="en-US" dirty="0" smtClean="0"/>
              <a:t>Hegel developed the idea of phenomenology. This is an epistemology based not on empiricism, but experience.</a:t>
            </a:r>
          </a:p>
          <a:p>
            <a:endParaRPr lang="en-US" dirty="0"/>
          </a:p>
        </p:txBody>
      </p:sp>
      <p:pic>
        <p:nvPicPr>
          <p:cNvPr id="5" name="Content Placeholder 4" descr="GWFHege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32894" y="2495227"/>
            <a:ext cx="2619213" cy="3630936"/>
          </a:xfr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Hermeneutical Phenomenology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Edmund Husserl was a student of Franz Brentano. He studied Descartes and Kant. He was also heavily influenced by the writings of Hegel.</a:t>
            </a:r>
          </a:p>
          <a:p>
            <a:r>
              <a:rPr lang="en-US" dirty="0" smtClean="0"/>
              <a:t>He was the founding editor for </a:t>
            </a:r>
            <a:r>
              <a:rPr lang="en-US" i="1" dirty="0" smtClean="0"/>
              <a:t>The Journal of Philosophy and Phenomenological Research.</a:t>
            </a:r>
          </a:p>
          <a:p>
            <a:r>
              <a:rPr lang="en-US" dirty="0" smtClean="0"/>
              <a:t>He wrote, among other works, </a:t>
            </a:r>
            <a:r>
              <a:rPr lang="en-US" b="1" i="1" dirty="0" smtClean="0"/>
              <a:t>Ideas Pertaining to a Pure Phenomenology and Phenomenological </a:t>
            </a:r>
            <a:r>
              <a:rPr lang="en-US" b="1" i="1" dirty="0" err="1" smtClean="0"/>
              <a:t>Philsophy</a:t>
            </a:r>
            <a:r>
              <a:rPr lang="en-US" b="1" i="1" dirty="0" smtClean="0"/>
              <a:t>, </a:t>
            </a:r>
            <a:r>
              <a:rPr lang="en-US" dirty="0" smtClean="0"/>
              <a:t>and </a:t>
            </a:r>
            <a:r>
              <a:rPr lang="en-US" b="1" i="1" dirty="0" smtClean="0"/>
              <a:t> </a:t>
            </a:r>
            <a:r>
              <a:rPr lang="en-US" dirty="0" smtClean="0"/>
              <a:t> </a:t>
            </a:r>
            <a:r>
              <a:rPr lang="en-US" b="1" i="1" dirty="0" smtClean="0"/>
              <a:t>Lectures on the Phenomenology of Inner Time Consciousness.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dirty="0"/>
          </a:p>
        </p:txBody>
      </p:sp>
      <p:pic>
        <p:nvPicPr>
          <p:cNvPr id="5" name="Content Placeholder 4" descr="Husser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08908" y="2286000"/>
            <a:ext cx="2603716" cy="3840163"/>
          </a:xfr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Post-Modernity:</a:t>
            </a:r>
            <a:br>
              <a:rPr lang="en-US" b="1" dirty="0" smtClean="0"/>
            </a:br>
            <a:r>
              <a:rPr lang="en-US" sz="4000" b="1" dirty="0" smtClean="0"/>
              <a:t>Hermeneutical Phenomenology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Martin Heidegger was an atheistic metaphysical </a:t>
            </a:r>
            <a:r>
              <a:rPr lang="en-US" dirty="0" err="1" smtClean="0"/>
              <a:t>nominalist</a:t>
            </a:r>
            <a:r>
              <a:rPr lang="en-US" dirty="0" smtClean="0"/>
              <a:t>   philosopher who combined existentialism with phenomenology.  He was a student of Husserl and was heavily influenced by Hegel.</a:t>
            </a:r>
            <a:endParaRPr lang="en-US" b="1" dirty="0" smtClean="0"/>
          </a:p>
          <a:p>
            <a:r>
              <a:rPr lang="en-US" dirty="0" smtClean="0"/>
              <a:t>His most significant work is </a:t>
            </a:r>
            <a:r>
              <a:rPr lang="en-US" b="1" i="1" dirty="0" smtClean="0"/>
              <a:t>Being and Time. </a:t>
            </a:r>
            <a:r>
              <a:rPr lang="en-US" dirty="0" smtClean="0"/>
              <a:t>He tied meaning to being, thereby starting the </a:t>
            </a:r>
            <a:r>
              <a:rPr lang="en-US" b="1" dirty="0" smtClean="0"/>
              <a:t>Hermeneutical Phenomenology movement.</a:t>
            </a:r>
            <a:endParaRPr lang="en-US" dirty="0" smtClean="0"/>
          </a:p>
          <a:p>
            <a:r>
              <a:rPr lang="en-US" dirty="0" smtClean="0"/>
              <a:t>He led the Continental Philosophers into </a:t>
            </a:r>
            <a:r>
              <a:rPr lang="en-US" b="1" dirty="0" smtClean="0"/>
              <a:t>the linguistic turn.</a:t>
            </a:r>
          </a:p>
          <a:p>
            <a:endParaRPr lang="en-US" dirty="0"/>
          </a:p>
        </p:txBody>
      </p:sp>
      <p:pic>
        <p:nvPicPr>
          <p:cNvPr id="7" name="Content Placeholder 6" descr="heidegg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3513" y="2285999"/>
            <a:ext cx="2686050" cy="35718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Semantic Externalism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199" y="2371725"/>
          <a:ext cx="8215314" cy="3799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3149"/>
                <a:gridCol w="2337235"/>
                <a:gridCol w="3274930"/>
              </a:tblGrid>
              <a:tr h="3837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Metaphysics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Relation</a:t>
                      </a:r>
                      <a:r>
                        <a:rPr lang="en-US" baseline="0" dirty="0" smtClean="0"/>
                        <a:t> to a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Explanation</a:t>
                      </a:r>
                      <a:endParaRPr lang="en-US" dirty="0"/>
                    </a:p>
                  </a:txBody>
                  <a:tcPr/>
                </a:tc>
              </a:tr>
              <a:tr h="190229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Universal Forms</a:t>
                      </a:r>
                      <a:endParaRPr lang="en-US" sz="1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Intension</a:t>
                      </a:r>
                      <a:r>
                        <a:rPr lang="en-US" sz="1400" b="1" dirty="0" smtClean="0"/>
                        <a:t> </a:t>
                      </a:r>
                      <a:r>
                        <a:rPr lang="en-US" sz="1400" dirty="0" smtClean="0"/>
                        <a:t>refers to the set of all </a:t>
                      </a:r>
                      <a:r>
                        <a:rPr lang="en-US" sz="1400" i="1" dirty="0" smtClean="0"/>
                        <a:t>possible</a:t>
                      </a:r>
                      <a:r>
                        <a:rPr lang="en-US" sz="1400" dirty="0" smtClean="0"/>
                        <a:t> things a word or phrase </a:t>
                      </a:r>
                      <a:r>
                        <a:rPr lang="en-US" sz="1400" i="1" dirty="0" smtClean="0"/>
                        <a:t>could</a:t>
                      </a:r>
                      <a:r>
                        <a:rPr lang="en-US" sz="1400" dirty="0" smtClean="0"/>
                        <a:t> describe. This includes the use of possible worlds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Intension</a:t>
                      </a:r>
                      <a:r>
                        <a:rPr lang="en-US" dirty="0" smtClean="0"/>
                        <a:t> </a:t>
                      </a:r>
                      <a:r>
                        <a:rPr lang="en-US" sz="1400" dirty="0" smtClean="0"/>
                        <a:t>is any property or quality connoted by a word, phrase or other symbol</a:t>
                      </a:r>
                      <a:r>
                        <a:rPr lang="en-US" dirty="0" smtClean="0"/>
                        <a:t>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Intension</a:t>
                      </a:r>
                      <a:r>
                        <a:rPr lang="en-US" dirty="0" smtClean="0"/>
                        <a:t> </a:t>
                      </a:r>
                      <a:r>
                        <a:rPr lang="en-US" sz="1400" dirty="0" smtClean="0"/>
                        <a:t>of dog, is like a platonic form or universal that can refer to any concept of dog in any possible world. </a:t>
                      </a:r>
                      <a:endParaRPr lang="en-US" sz="1400" dirty="0"/>
                    </a:p>
                  </a:txBody>
                  <a:tcPr/>
                </a:tc>
              </a:tr>
              <a:tr h="151380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Concrete Particulars</a:t>
                      </a:r>
                      <a:endParaRPr lang="en-US" sz="1800" b="1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Extension</a:t>
                      </a:r>
                      <a:r>
                        <a:rPr lang="en-US" sz="1800" dirty="0" smtClean="0"/>
                        <a:t>- r</a:t>
                      </a:r>
                      <a:r>
                        <a:rPr lang="en-US" sz="1400" dirty="0" smtClean="0"/>
                        <a:t>efers to the set of all </a:t>
                      </a:r>
                      <a:r>
                        <a:rPr lang="en-US" sz="1400" i="1" dirty="0" smtClean="0"/>
                        <a:t>actual</a:t>
                      </a:r>
                      <a:r>
                        <a:rPr lang="en-US" sz="1400" dirty="0" smtClean="0"/>
                        <a:t> things the word describes. In other words,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Extension </a:t>
                      </a:r>
                      <a:r>
                        <a:rPr lang="en-US" sz="1400" dirty="0" smtClean="0"/>
                        <a:t>concerns the  denotation of a word.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Extension</a:t>
                      </a:r>
                      <a:r>
                        <a:rPr lang="en-US" dirty="0" smtClean="0"/>
                        <a:t> </a:t>
                      </a:r>
                      <a:r>
                        <a:rPr lang="en-US" sz="1400" dirty="0" smtClean="0"/>
                        <a:t>of dog refers only to all actual dogs that have ever, or will ever exist. It is like concrete</a:t>
                      </a:r>
                      <a:r>
                        <a:rPr lang="en-US" sz="1400" baseline="0" dirty="0" smtClean="0"/>
                        <a:t> particulars</a:t>
                      </a:r>
                      <a:endParaRPr lang="en-US" sz="14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Post-Modernity:</a:t>
            </a:r>
            <a:br>
              <a:rPr lang="en-US" b="1" dirty="0" smtClean="0"/>
            </a:br>
            <a:r>
              <a:rPr lang="en-US" sz="4000" b="1" dirty="0" smtClean="0"/>
              <a:t>Hermeneutical Phenomenology</a:t>
            </a:r>
            <a:endParaRPr lang="en-US" sz="40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Hans Georg </a:t>
            </a:r>
            <a:r>
              <a:rPr lang="en-US" dirty="0" err="1" smtClean="0"/>
              <a:t>Gadamer</a:t>
            </a:r>
            <a:r>
              <a:rPr lang="en-US" dirty="0" smtClean="0"/>
              <a:t> was a student of Martin Heidegger.</a:t>
            </a:r>
          </a:p>
          <a:p>
            <a:r>
              <a:rPr lang="en-US" dirty="0" smtClean="0"/>
              <a:t>He attempted to complete Heidegger’s </a:t>
            </a:r>
            <a:r>
              <a:rPr lang="en-US" b="1" dirty="0" smtClean="0"/>
              <a:t>hermeneutical phenomenology.</a:t>
            </a:r>
          </a:p>
          <a:p>
            <a:r>
              <a:rPr lang="en-US" dirty="0" smtClean="0"/>
              <a:t>His main work was </a:t>
            </a:r>
            <a:r>
              <a:rPr lang="en-US" b="1" i="1" dirty="0" smtClean="0"/>
              <a:t>Truth and Method. </a:t>
            </a:r>
            <a:r>
              <a:rPr lang="en-US" dirty="0" err="1" smtClean="0"/>
              <a:t>Gadamer's</a:t>
            </a:r>
            <a:r>
              <a:rPr lang="en-US" dirty="0" smtClean="0"/>
              <a:t> goal was to uncover the nature of human understanding. In the book </a:t>
            </a:r>
            <a:r>
              <a:rPr lang="en-US" dirty="0" err="1" smtClean="0"/>
              <a:t>Gadamer</a:t>
            </a:r>
            <a:r>
              <a:rPr lang="en-US" dirty="0" smtClean="0"/>
              <a:t> argued that "truth" and "method" were at odds with one another. </a:t>
            </a:r>
            <a:endParaRPr lang="en-US" dirty="0"/>
          </a:p>
        </p:txBody>
      </p:sp>
      <p:pic>
        <p:nvPicPr>
          <p:cNvPr id="11" name="Content Placeholder 6" descr="gadam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30763" y="2973454"/>
            <a:ext cx="3657600" cy="2465255"/>
          </a:xfrm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Post-Modernity:</a:t>
            </a:r>
            <a:br>
              <a:rPr lang="en-US" b="1" dirty="0" smtClean="0"/>
            </a:br>
            <a:r>
              <a:rPr lang="en-US" sz="4000" b="1" dirty="0" smtClean="0"/>
              <a:t>Hermeneutical Phenomenology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Paul </a:t>
            </a:r>
            <a:r>
              <a:rPr lang="en-US" dirty="0" err="1" smtClean="0"/>
              <a:t>Ricoeur</a:t>
            </a:r>
            <a:r>
              <a:rPr lang="en-US" dirty="0" smtClean="0"/>
              <a:t> was a </a:t>
            </a:r>
            <a:r>
              <a:rPr lang="en-US" dirty="0" err="1" smtClean="0"/>
              <a:t>Huegenot</a:t>
            </a:r>
            <a:r>
              <a:rPr lang="en-US" dirty="0" smtClean="0"/>
              <a:t> who was also a </a:t>
            </a:r>
            <a:r>
              <a:rPr lang="en-US" b="1" dirty="0" smtClean="0"/>
              <a:t>Hermeneutical Phenomenologist. </a:t>
            </a:r>
            <a:r>
              <a:rPr lang="en-US" dirty="0" smtClean="0"/>
              <a:t>He was influenced by Hegel Husserl, Jean Paul Sartre, and Albert Camus.</a:t>
            </a:r>
            <a:endParaRPr lang="en-US" b="1" dirty="0" smtClean="0"/>
          </a:p>
          <a:p>
            <a:r>
              <a:rPr lang="en-US" dirty="0" smtClean="0"/>
              <a:t>He was a theologian and philosopher who had a strong interest in the Bible.</a:t>
            </a:r>
          </a:p>
          <a:p>
            <a:r>
              <a:rPr lang="en-US" dirty="0" smtClean="0"/>
              <a:t>His major work was </a:t>
            </a:r>
            <a:r>
              <a:rPr lang="en-US" b="1" i="1" dirty="0" smtClean="0"/>
              <a:t>Time and Narrative.</a:t>
            </a:r>
            <a:endParaRPr lang="en-US" b="1" i="1" dirty="0"/>
          </a:p>
        </p:txBody>
      </p:sp>
      <p:pic>
        <p:nvPicPr>
          <p:cNvPr id="5" name="Content Placeholder 4" descr="Paul Ricuo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41383" y="2285999"/>
            <a:ext cx="2123268" cy="3840163"/>
          </a:xfr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Post-Modernity:</a:t>
            </a:r>
            <a:br>
              <a:rPr lang="en-US" b="1" dirty="0" smtClean="0"/>
            </a:br>
            <a:r>
              <a:rPr lang="en-US" sz="4000" b="1" dirty="0" smtClean="0"/>
              <a:t>Hermeneutical Phenomenology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Jacques Derrida was the assistant of Paul </a:t>
            </a:r>
            <a:r>
              <a:rPr lang="en-US" dirty="0" err="1" smtClean="0"/>
              <a:t>Ricoeur</a:t>
            </a:r>
            <a:r>
              <a:rPr lang="en-US" dirty="0" smtClean="0"/>
              <a:t>. He is heavily influenced by Heidegger and G.W.F. Hegel.</a:t>
            </a:r>
          </a:p>
          <a:p>
            <a:r>
              <a:rPr lang="en-US" dirty="0" smtClean="0"/>
              <a:t>He argued that meaning is found only in the reader. He also believed that the author of a text is dead and has no right to the meaning of the text.</a:t>
            </a:r>
          </a:p>
          <a:p>
            <a:r>
              <a:rPr lang="en-US" dirty="0" smtClean="0"/>
              <a:t>He is known for </a:t>
            </a:r>
            <a:r>
              <a:rPr lang="en-US" b="1" dirty="0" smtClean="0"/>
              <a:t>Deconstruction</a:t>
            </a:r>
            <a:r>
              <a:rPr lang="en-US" dirty="0" smtClean="0"/>
              <a:t>, which is a reaction against structuralism for meaning.</a:t>
            </a:r>
            <a:endParaRPr lang="en-US" b="1" dirty="0"/>
          </a:p>
        </p:txBody>
      </p:sp>
      <p:pic>
        <p:nvPicPr>
          <p:cNvPr id="5" name="Content Placeholder 4" descr="derrid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55403" y="2286001"/>
            <a:ext cx="2572719" cy="3840162"/>
          </a:xfr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Post-Modernity</a:t>
            </a:r>
            <a:br>
              <a:rPr lang="en-US" dirty="0" smtClean="0"/>
            </a:br>
            <a:r>
              <a:rPr lang="en-US" dirty="0" smtClean="0"/>
              <a:t>Structuralism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Structuralism is an idea that began with Ferdinand Saussure. He argued that meaning is found in the community rather than the individual. He developed </a:t>
            </a:r>
            <a:r>
              <a:rPr lang="en-US" b="1" dirty="0" smtClean="0"/>
              <a:t>semiotics,</a:t>
            </a:r>
            <a:r>
              <a:rPr lang="en-US" dirty="0" smtClean="0"/>
              <a:t> the study of signs.</a:t>
            </a:r>
          </a:p>
          <a:p>
            <a:r>
              <a:rPr lang="en-US" dirty="0" smtClean="0"/>
              <a:t>Saussure was followed by Claude Levi-Strauss, Roland Barthes, Jacques </a:t>
            </a:r>
            <a:r>
              <a:rPr lang="en-US" dirty="0" err="1" smtClean="0"/>
              <a:t>Lacan</a:t>
            </a:r>
            <a:r>
              <a:rPr lang="en-US" dirty="0" smtClean="0"/>
              <a:t>, and Michelle Foucault (the Gang of Four)</a:t>
            </a:r>
          </a:p>
          <a:p>
            <a:r>
              <a:rPr lang="en-US" dirty="0" err="1" smtClean="0"/>
              <a:t>Lacan</a:t>
            </a:r>
            <a:r>
              <a:rPr lang="en-US" dirty="0" smtClean="0"/>
              <a:t> and Foucault broke away and began Post-structuralism because they found structuralism too confining.</a:t>
            </a:r>
            <a:endParaRPr lang="en-US" dirty="0"/>
          </a:p>
        </p:txBody>
      </p:sp>
      <p:pic>
        <p:nvPicPr>
          <p:cNvPr id="5" name="Content Placeholder 4" descr="ferdinand_de_saussure_small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389563" y="2580481"/>
            <a:ext cx="2540000" cy="3251200"/>
          </a:xfr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Gang of Four:</a:t>
            </a:r>
            <a:br>
              <a:rPr lang="en-US" dirty="0" smtClean="0"/>
            </a:br>
            <a:r>
              <a:rPr lang="en-US" dirty="0" err="1" smtClean="0"/>
              <a:t>Structuralists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Claude Levi Strauss</a:t>
            </a:r>
            <a:endParaRPr lang="en-US" dirty="0"/>
          </a:p>
        </p:txBody>
      </p:sp>
      <p:pic>
        <p:nvPicPr>
          <p:cNvPr id="11" name="Content Placeholder 10" descr="levi straus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53885" y="2770496"/>
            <a:ext cx="2836190" cy="3351335"/>
          </a:xfrm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Roland Barthes</a:t>
            </a:r>
            <a:endParaRPr lang="en-US" dirty="0"/>
          </a:p>
        </p:txBody>
      </p:sp>
      <p:pic>
        <p:nvPicPr>
          <p:cNvPr id="10" name="Content Placeholder 9" descr="roland barthes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145437" y="3161654"/>
            <a:ext cx="3338164" cy="2340243"/>
          </a:xfr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Gang of Four:</a:t>
            </a:r>
            <a:br>
              <a:rPr lang="en-US" dirty="0" smtClean="0"/>
            </a:br>
            <a:r>
              <a:rPr lang="en-US" dirty="0" smtClean="0"/>
              <a:t>Post-</a:t>
            </a:r>
            <a:r>
              <a:rPr lang="en-US" dirty="0" err="1" smtClean="0"/>
              <a:t>Structuralis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Jacques </a:t>
            </a:r>
            <a:r>
              <a:rPr lang="en-US" dirty="0" err="1" smtClean="0"/>
              <a:t>Lacan</a:t>
            </a:r>
            <a:endParaRPr lang="en-US" dirty="0"/>
          </a:p>
        </p:txBody>
      </p:sp>
      <p:pic>
        <p:nvPicPr>
          <p:cNvPr id="8" name="Content Placeholder 7" descr="laca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84880" y="2770496"/>
            <a:ext cx="2960177" cy="3351335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Michel Foucault</a:t>
            </a:r>
            <a:endParaRPr lang="en-US" dirty="0"/>
          </a:p>
        </p:txBody>
      </p:sp>
      <p:pic>
        <p:nvPicPr>
          <p:cNvPr id="7" name="Content Placeholder 6" descr="foucault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129939" y="3192651"/>
            <a:ext cx="3099661" cy="2479729"/>
          </a:xfrm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Postmodernity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58813" y="2286000"/>
            <a:ext cx="7824787" cy="3840163"/>
          </a:xfrm>
        </p:spPr>
        <p:txBody>
          <a:bodyPr/>
          <a:lstStyle/>
          <a:p>
            <a:r>
              <a:rPr lang="en-US" dirty="0" smtClean="0"/>
              <a:t>Post-modernity is based on the idea that we cannot know an objective reality. It is a mixture of ideas that all lead to the same place.</a:t>
            </a:r>
          </a:p>
          <a:p>
            <a:r>
              <a:rPr lang="en-US" b="1" dirty="0" smtClean="0"/>
              <a:t>Ordinary Language Analysis </a:t>
            </a:r>
            <a:r>
              <a:rPr lang="en-US" dirty="0" smtClean="0"/>
              <a:t>argues that nothing exists outside of language. It is the community that determines meaning and morality.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Structuralists</a:t>
            </a:r>
            <a:r>
              <a:rPr lang="en-US" dirty="0" smtClean="0"/>
              <a:t> argued that meaning, truth and morality is found in the community.</a:t>
            </a:r>
          </a:p>
          <a:p>
            <a:r>
              <a:rPr lang="en-US" dirty="0" smtClean="0"/>
              <a:t>The</a:t>
            </a:r>
            <a:r>
              <a:rPr lang="en-US" b="1" dirty="0" smtClean="0"/>
              <a:t>  hermeneutical </a:t>
            </a:r>
            <a:r>
              <a:rPr lang="en-US" b="1" dirty="0" err="1" smtClean="0"/>
              <a:t>phenomenologists</a:t>
            </a:r>
            <a:r>
              <a:rPr lang="en-US" b="1" dirty="0" smtClean="0"/>
              <a:t> </a:t>
            </a:r>
            <a:r>
              <a:rPr lang="en-US" dirty="0" smtClean="0"/>
              <a:t>argue  that everything is relative to the community.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9451" y="2286000"/>
            <a:ext cx="8034149" cy="3840163"/>
          </a:xfrm>
        </p:spPr>
        <p:txBody>
          <a:bodyPr/>
          <a:lstStyle/>
          <a:p>
            <a:r>
              <a:rPr lang="en-US" dirty="0" smtClean="0"/>
              <a:t>Hermeneutics is tied to metaphysics.</a:t>
            </a:r>
          </a:p>
          <a:p>
            <a:r>
              <a:rPr lang="en-US" dirty="0" smtClean="0"/>
              <a:t>Metaphysical realists understand that meaning has a transcendental nature.</a:t>
            </a:r>
          </a:p>
          <a:p>
            <a:r>
              <a:rPr lang="en-US" dirty="0" smtClean="0"/>
              <a:t>Pre-modern theologians were metaphysical realists who realized that the Bible is a special book that requires a </a:t>
            </a:r>
            <a:r>
              <a:rPr lang="en-US" b="1" dirty="0" smtClean="0"/>
              <a:t>hermeneutic of trust</a:t>
            </a:r>
            <a:r>
              <a:rPr lang="en-US" dirty="0" smtClean="0"/>
              <a:t> for one to interpret it Christianly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Modern and Post-modern scholars are metaphysical </a:t>
            </a:r>
            <a:r>
              <a:rPr lang="en-US" dirty="0" err="1" smtClean="0"/>
              <a:t>nominalists</a:t>
            </a:r>
            <a:r>
              <a:rPr lang="en-US" dirty="0" smtClean="0"/>
              <a:t>. Their hermeneutical methods are </a:t>
            </a:r>
            <a:r>
              <a:rPr lang="en-US" dirty="0" err="1" smtClean="0"/>
              <a:t>reductionistic</a:t>
            </a:r>
            <a:r>
              <a:rPr lang="en-US" dirty="0" smtClean="0"/>
              <a:t>. As such, they have nothing to offer the reader of the Bible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Universal Forms in the mind of God include: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Numbers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Truth, Morality and Beauty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Meaning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Concrete particulars exist in this world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Numbers of things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Civil laws and morays</a:t>
            </a:r>
          </a:p>
          <a:p>
            <a:pPr lvl="1"/>
            <a:r>
              <a:rPr lang="en-US" dirty="0" smtClean="0">
                <a:solidFill>
                  <a:schemeClr val="accent3"/>
                </a:solidFill>
              </a:rPr>
              <a:t>Meanings of words and  texts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r>
              <a:rPr lang="en-US" dirty="0" smtClean="0"/>
              <a:t>Most Pre-moderns were metaphysical realists</a:t>
            </a:r>
          </a:p>
          <a:p>
            <a:r>
              <a:rPr lang="en-US" dirty="0" smtClean="0"/>
              <a:t>Hebrews and the early Church assumed metaphysical realism</a:t>
            </a:r>
          </a:p>
          <a:p>
            <a:r>
              <a:rPr lang="en-US" dirty="0" smtClean="0"/>
              <a:t>Origen and Augustine believed that the forms existed in the mind of God</a:t>
            </a:r>
          </a:p>
          <a:p>
            <a:r>
              <a:rPr lang="en-US" b="1" dirty="0" smtClean="0"/>
              <a:t>Platonic Realism- </a:t>
            </a:r>
            <a:r>
              <a:rPr lang="en-US" dirty="0" smtClean="0"/>
              <a:t>Universal forms exist in another world and concrete particulars exist in this world.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49451" y="2286000"/>
            <a:ext cx="8034149" cy="3840163"/>
          </a:xfrm>
        </p:spPr>
        <p:txBody>
          <a:bodyPr/>
          <a:lstStyle/>
          <a:p>
            <a:r>
              <a:rPr lang="en-US" dirty="0" smtClean="0"/>
              <a:t>Words and things existed in the mind of God before the creation of reality</a:t>
            </a:r>
          </a:p>
          <a:p>
            <a:pPr lvl="1"/>
            <a:r>
              <a:rPr lang="en-US" dirty="0" smtClean="0"/>
              <a:t>Words are tied to things in God’s mind</a:t>
            </a:r>
          </a:p>
          <a:p>
            <a:pPr lvl="1"/>
            <a:r>
              <a:rPr lang="en-US" dirty="0" smtClean="0"/>
              <a:t>God has a universal grammar</a:t>
            </a:r>
          </a:p>
          <a:p>
            <a:pPr lvl="1"/>
            <a:r>
              <a:rPr lang="en-US" dirty="0" smtClean="0"/>
              <a:t>God spoke these things into existence</a:t>
            </a:r>
          </a:p>
          <a:p>
            <a:r>
              <a:rPr lang="en-US" dirty="0" smtClean="0"/>
              <a:t>Human beings operate with concrete particulars</a:t>
            </a:r>
          </a:p>
          <a:p>
            <a:pPr lvl="1"/>
            <a:r>
              <a:rPr lang="en-US" dirty="0" smtClean="0"/>
              <a:t>Languages</a:t>
            </a:r>
          </a:p>
          <a:p>
            <a:pPr lvl="1"/>
            <a:r>
              <a:rPr lang="en-US" dirty="0" smtClean="0"/>
              <a:t>Grammars</a:t>
            </a:r>
          </a:p>
          <a:p>
            <a:pPr lvl="1"/>
            <a:r>
              <a:rPr lang="en-US" dirty="0" smtClean="0"/>
              <a:t>Syntax</a:t>
            </a:r>
          </a:p>
          <a:p>
            <a:pPr lvl="1"/>
            <a:r>
              <a:rPr lang="en-US" dirty="0" smtClean="0"/>
              <a:t>Words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Pre-modernity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4949" y="2286000"/>
            <a:ext cx="8018651" cy="3840163"/>
          </a:xfrm>
        </p:spPr>
        <p:txBody>
          <a:bodyPr>
            <a:normAutofit/>
          </a:bodyPr>
          <a:lstStyle/>
          <a:p>
            <a:r>
              <a:rPr lang="en-US" dirty="0" smtClean="0"/>
              <a:t>Meaning is found in a speaker’s or writers intent.</a:t>
            </a:r>
          </a:p>
          <a:p>
            <a:r>
              <a:rPr lang="en-US" dirty="0" smtClean="0"/>
              <a:t>Meaning is teleological (this requires metaphysical realism).</a:t>
            </a:r>
          </a:p>
          <a:p>
            <a:r>
              <a:rPr lang="en-US" dirty="0" smtClean="0"/>
              <a:t>People communicate for the purpose of transmitting the ideas or meanings from one person’s mind to another.</a:t>
            </a:r>
          </a:p>
          <a:p>
            <a:r>
              <a:rPr lang="en-US" dirty="0" smtClean="0"/>
              <a:t>The transmitter begins the communication by using the words, grammar and syntax of a given language.</a:t>
            </a:r>
          </a:p>
          <a:p>
            <a:r>
              <a:rPr lang="en-US" dirty="0" smtClean="0"/>
              <a:t>The receiver has a duty to attempt to understand the transmitter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dex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Codex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odex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alpha val="90000"/>
                <a:satMod val="115000"/>
              </a:schemeClr>
            </a:gs>
            <a:gs pos="100000">
              <a:schemeClr val="phClr">
                <a:shade val="94000"/>
                <a:alpha val="90000"/>
                <a:satMod val="135000"/>
              </a:schemeClr>
            </a:gs>
          </a:gsLst>
          <a:lin ang="5400000" scaled="1"/>
        </a:gradFill>
      </a:fillStyleLst>
      <a:lnStyleLst>
        <a:ln w="1587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12700" dir="5400000" rotWithShape="0">
              <a:srgbClr val="525252">
                <a:alpha val="85000"/>
              </a:srgbClr>
            </a:outerShdw>
          </a:effectLst>
          <a:scene3d>
            <a:camera prst="orthographicFront">
              <a:rot lat="0" lon="0" rev="0"/>
            </a:camera>
            <a:lightRig rig="sunrise" dir="t">
              <a:rot lat="0" lon="0" rev="6000000"/>
            </a:lightRig>
          </a:scene3d>
          <a:sp3d prstMaterial="matte">
            <a:bevelT w="50800" h="4445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Codex.thmx</Template>
  <TotalTime>1616</TotalTime>
  <Words>3650</Words>
  <Application>Microsoft Office PowerPoint</Application>
  <PresentationFormat>On-screen Show (4:3)</PresentationFormat>
  <Paragraphs>458</Paragraphs>
  <Slides>67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Codex</vt:lpstr>
      <vt:lpstr>Metaphysics and Hermeneutics</vt:lpstr>
      <vt:lpstr>Overview</vt:lpstr>
      <vt:lpstr>Pre-modernity</vt:lpstr>
      <vt:lpstr>Premodern Philosophy</vt:lpstr>
      <vt:lpstr>Internalism/ Externalism</vt:lpstr>
      <vt:lpstr>Semantic Externalism</vt:lpstr>
      <vt:lpstr>Pre-modernity</vt:lpstr>
      <vt:lpstr>Pre-moderns</vt:lpstr>
      <vt:lpstr>Pre-modernity</vt:lpstr>
      <vt:lpstr>Pre-modern Action Theory for Communication </vt:lpstr>
      <vt:lpstr>Pre-modern Authorship  of the Bible</vt:lpstr>
      <vt:lpstr>Pre-modern Hermeneutic of Trust</vt:lpstr>
      <vt:lpstr>Premodernity: The Text</vt:lpstr>
      <vt:lpstr>Pre-modern Reading  of the Bible: Hebrews</vt:lpstr>
      <vt:lpstr>Pre-modern Reading  of the Bible</vt:lpstr>
      <vt:lpstr>Pre-modern Reading  of the Bible</vt:lpstr>
      <vt:lpstr>Pre-modern Reading  of the Bible</vt:lpstr>
      <vt:lpstr>Pre-modern Reading  of the Bible</vt:lpstr>
      <vt:lpstr>Pre-modern Reading  of the Bible</vt:lpstr>
      <vt:lpstr>Pre-modern Reading  of the Bible</vt:lpstr>
      <vt:lpstr>Pre-modern Reading  of the Bible</vt:lpstr>
      <vt:lpstr>Modernity</vt:lpstr>
      <vt:lpstr>Modernity</vt:lpstr>
      <vt:lpstr>Modernity: Major Movements</vt:lpstr>
      <vt:lpstr>Modern Philosophy</vt:lpstr>
      <vt:lpstr>Internalism/ Externalism</vt:lpstr>
      <vt:lpstr>Semantic Internalism</vt:lpstr>
      <vt:lpstr>Semantic Internalism: Generative Grammar</vt:lpstr>
      <vt:lpstr>Modernity</vt:lpstr>
      <vt:lpstr>Modernity</vt:lpstr>
      <vt:lpstr>Modernity</vt:lpstr>
      <vt:lpstr>Modern Action Theory  for Communication</vt:lpstr>
      <vt:lpstr>Modernity: The Text</vt:lpstr>
      <vt:lpstr>Modernity:  Continental Rationalists</vt:lpstr>
      <vt:lpstr>Modernity: Continental Philosophy</vt:lpstr>
      <vt:lpstr>Classical Liberalism  and Neo-Orthodoxy</vt:lpstr>
      <vt:lpstr>Modernity:  Classical Liberalism</vt:lpstr>
      <vt:lpstr>Modernity:  Classical Liberalism</vt:lpstr>
      <vt:lpstr>Modernity:  Neo-Orthodoxy</vt:lpstr>
      <vt:lpstr>The Linguistic Turn</vt:lpstr>
      <vt:lpstr>Modernity: Analytic Philosophy</vt:lpstr>
      <vt:lpstr>Modernity: Analytic Philosophy</vt:lpstr>
      <vt:lpstr>Analytic Philosophy: Logical Realists</vt:lpstr>
      <vt:lpstr>Analytic Philosophy: Logical Positivists</vt:lpstr>
      <vt:lpstr>Analytic Philosophy: Ordinary Language Analysis</vt:lpstr>
      <vt:lpstr>Analytic Philosophy: Post Positivists/ Physicalists</vt:lpstr>
      <vt:lpstr>Analytic Philosophy: The Cognitive Turn</vt:lpstr>
      <vt:lpstr>Analytic Philosophy: The Cognitive Turn</vt:lpstr>
      <vt:lpstr>Analytic Philosophy: The Cognitive Turn</vt:lpstr>
      <vt:lpstr>Analytic Philosophy: The Cognitive Turn: Linguistic Essentialism</vt:lpstr>
      <vt:lpstr>Postmodernity</vt:lpstr>
      <vt:lpstr>Post-Modernity Jean Francois Lyotard</vt:lpstr>
      <vt:lpstr>Postmodern Philosophy</vt:lpstr>
      <vt:lpstr>Post-Modern Action Theory for Communication</vt:lpstr>
      <vt:lpstr>Postmodernity: The Text</vt:lpstr>
      <vt:lpstr>Hermeneutical Phenomenology</vt:lpstr>
      <vt:lpstr>Hermeneutical Phenomenology</vt:lpstr>
      <vt:lpstr>Hermeneutical Phenomenology</vt:lpstr>
      <vt:lpstr>Post-Modernity: Hermeneutical Phenomenology</vt:lpstr>
      <vt:lpstr>Post-Modernity: Hermeneutical Phenomenology</vt:lpstr>
      <vt:lpstr>Post-Modernity: Hermeneutical Phenomenology</vt:lpstr>
      <vt:lpstr>Post-Modernity: Hermeneutical Phenomenology</vt:lpstr>
      <vt:lpstr>Post-Modernity Structuralism</vt:lpstr>
      <vt:lpstr>Gang of Four: Structuralists</vt:lpstr>
      <vt:lpstr>Gang of Four: Post-Structuralis</vt:lpstr>
      <vt:lpstr>Postmodernity</vt:lpstr>
      <vt:lpstr>Conclusion: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Metaphysics and Hermeneutics</dc:title>
  <dc:creator>craig mitchell</dc:creator>
  <cp:lastModifiedBy>cmitchell</cp:lastModifiedBy>
  <cp:revision>85</cp:revision>
  <dcterms:created xsi:type="dcterms:W3CDTF">2011-02-28T01:06:45Z</dcterms:created>
  <dcterms:modified xsi:type="dcterms:W3CDTF">2011-04-23T23:18:05Z</dcterms:modified>
</cp:coreProperties>
</file>