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handoutMasterIdLst>
    <p:handoutMasterId r:id="rId38"/>
  </p:handoutMasterIdLst>
  <p:sldIdLst>
    <p:sldId id="256" r:id="rId2"/>
    <p:sldId id="303" r:id="rId3"/>
    <p:sldId id="257" r:id="rId4"/>
    <p:sldId id="258" r:id="rId5"/>
    <p:sldId id="262" r:id="rId6"/>
    <p:sldId id="260" r:id="rId7"/>
    <p:sldId id="263" r:id="rId8"/>
    <p:sldId id="261" r:id="rId9"/>
    <p:sldId id="259" r:id="rId10"/>
    <p:sldId id="264" r:id="rId11"/>
    <p:sldId id="265" r:id="rId12"/>
    <p:sldId id="266" r:id="rId13"/>
    <p:sldId id="267" r:id="rId14"/>
    <p:sldId id="307" r:id="rId15"/>
    <p:sldId id="299" r:id="rId16"/>
    <p:sldId id="269" r:id="rId17"/>
    <p:sldId id="301" r:id="rId18"/>
    <p:sldId id="302" r:id="rId19"/>
    <p:sldId id="273" r:id="rId20"/>
    <p:sldId id="282" r:id="rId21"/>
    <p:sldId id="283" r:id="rId22"/>
    <p:sldId id="274" r:id="rId23"/>
    <p:sldId id="292" r:id="rId24"/>
    <p:sldId id="285" r:id="rId25"/>
    <p:sldId id="296" r:id="rId26"/>
    <p:sldId id="297" r:id="rId27"/>
    <p:sldId id="284" r:id="rId28"/>
    <p:sldId id="276" r:id="rId29"/>
    <p:sldId id="305" r:id="rId30"/>
    <p:sldId id="287" r:id="rId31"/>
    <p:sldId id="288" r:id="rId32"/>
    <p:sldId id="304" r:id="rId33"/>
    <p:sldId id="306" r:id="rId34"/>
    <p:sldId id="278" r:id="rId35"/>
    <p:sldId id="298" r:id="rId3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54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2349BE-08DB-45C1-90DA-E47FC9DC48C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1FCC7495-2E12-4C03-B79D-710528C3CD52}">
      <dgm:prSet phldrT="[Text]"/>
      <dgm:spPr/>
      <dgm:t>
        <a:bodyPr/>
        <a:lstStyle/>
        <a:p>
          <a:r>
            <a:rPr lang="en-US" dirty="0" smtClean="0"/>
            <a:t>Philosophy of Mind</a:t>
          </a:r>
          <a:endParaRPr lang="en-US" dirty="0"/>
        </a:p>
      </dgm:t>
    </dgm:pt>
    <dgm:pt modelId="{F250735F-456A-4F6A-A981-5D0FBAF9BEB0}" type="parTrans" cxnId="{3332B7B0-115D-457B-8B90-139D44C8B7F7}">
      <dgm:prSet/>
      <dgm:spPr/>
      <dgm:t>
        <a:bodyPr/>
        <a:lstStyle/>
        <a:p>
          <a:endParaRPr lang="en-US"/>
        </a:p>
      </dgm:t>
    </dgm:pt>
    <dgm:pt modelId="{EB4C246F-65F3-4224-983F-11723ECF160C}" type="sibTrans" cxnId="{3332B7B0-115D-457B-8B90-139D44C8B7F7}">
      <dgm:prSet/>
      <dgm:spPr/>
      <dgm:t>
        <a:bodyPr/>
        <a:lstStyle/>
        <a:p>
          <a:endParaRPr lang="en-US"/>
        </a:p>
      </dgm:t>
    </dgm:pt>
    <dgm:pt modelId="{807A17E8-E4F5-4A5E-B781-3E59CE2B9DBF}">
      <dgm:prSet phldrT="[Text]"/>
      <dgm:spPr/>
      <dgm:t>
        <a:bodyPr/>
        <a:lstStyle/>
        <a:p>
          <a:r>
            <a:rPr lang="en-US" dirty="0" smtClean="0"/>
            <a:t>Mind/ Body Problem</a:t>
          </a:r>
          <a:endParaRPr lang="en-US" dirty="0"/>
        </a:p>
      </dgm:t>
    </dgm:pt>
    <dgm:pt modelId="{FED7AE17-CC70-4C3C-BADE-96A3C466939A}" type="parTrans" cxnId="{ADDDDAD0-6579-412E-B214-47AEC3742A1A}">
      <dgm:prSet/>
      <dgm:spPr/>
      <dgm:t>
        <a:bodyPr/>
        <a:lstStyle/>
        <a:p>
          <a:endParaRPr lang="en-US"/>
        </a:p>
      </dgm:t>
    </dgm:pt>
    <dgm:pt modelId="{59CFA4E7-55AB-4107-976B-119561369A37}" type="sibTrans" cxnId="{ADDDDAD0-6579-412E-B214-47AEC3742A1A}">
      <dgm:prSet/>
      <dgm:spPr/>
      <dgm:t>
        <a:bodyPr/>
        <a:lstStyle/>
        <a:p>
          <a:endParaRPr lang="en-US"/>
        </a:p>
      </dgm:t>
    </dgm:pt>
    <dgm:pt modelId="{C43CF15E-0BB3-437A-BF62-7C619EC43019}">
      <dgm:prSet phldrT="[Text]"/>
      <dgm:spPr/>
      <dgm:t>
        <a:bodyPr/>
        <a:lstStyle/>
        <a:p>
          <a:r>
            <a:rPr lang="en-US" dirty="0" smtClean="0"/>
            <a:t>Consciousness</a:t>
          </a:r>
          <a:endParaRPr lang="en-US" dirty="0"/>
        </a:p>
      </dgm:t>
    </dgm:pt>
    <dgm:pt modelId="{D9FCD21F-46FD-4BE7-8768-7963F322C713}" type="parTrans" cxnId="{EAC1A5CF-E955-4655-B0F5-EC9B0CDC087C}">
      <dgm:prSet/>
      <dgm:spPr/>
      <dgm:t>
        <a:bodyPr/>
        <a:lstStyle/>
        <a:p>
          <a:endParaRPr lang="en-US"/>
        </a:p>
      </dgm:t>
    </dgm:pt>
    <dgm:pt modelId="{AB9F0C80-F3C5-4439-BBE7-8AECF8B1C311}" type="sibTrans" cxnId="{EAC1A5CF-E955-4655-B0F5-EC9B0CDC087C}">
      <dgm:prSet/>
      <dgm:spPr/>
      <dgm:t>
        <a:bodyPr/>
        <a:lstStyle/>
        <a:p>
          <a:endParaRPr lang="en-US"/>
        </a:p>
      </dgm:t>
    </dgm:pt>
    <dgm:pt modelId="{96E84760-EE81-4A55-880F-C36EFB22A83E}">
      <dgm:prSet phldrT="[Text]"/>
      <dgm:spPr/>
      <dgm:t>
        <a:bodyPr/>
        <a:lstStyle/>
        <a:p>
          <a:r>
            <a:rPr lang="en-US" dirty="0" smtClean="0"/>
            <a:t>Intentionality</a:t>
          </a:r>
          <a:endParaRPr lang="en-US" dirty="0"/>
        </a:p>
      </dgm:t>
    </dgm:pt>
    <dgm:pt modelId="{9723239C-4301-4D9C-A6D5-E6A29AF85413}" type="parTrans" cxnId="{EC95B48E-1EEC-42B9-B537-E07E038C2D6D}">
      <dgm:prSet/>
      <dgm:spPr/>
      <dgm:t>
        <a:bodyPr/>
        <a:lstStyle/>
        <a:p>
          <a:endParaRPr lang="en-US"/>
        </a:p>
      </dgm:t>
    </dgm:pt>
    <dgm:pt modelId="{A151823F-58C2-4879-940E-56CDC7F9B13C}" type="sibTrans" cxnId="{EC95B48E-1EEC-42B9-B537-E07E038C2D6D}">
      <dgm:prSet/>
      <dgm:spPr/>
      <dgm:t>
        <a:bodyPr/>
        <a:lstStyle/>
        <a:p>
          <a:endParaRPr lang="en-US"/>
        </a:p>
      </dgm:t>
    </dgm:pt>
    <dgm:pt modelId="{1FFF27E7-CFD6-44D8-9F09-20C4F6ADB668}">
      <dgm:prSet phldrT="[Text]"/>
      <dgm:spPr/>
      <dgm:t>
        <a:bodyPr/>
        <a:lstStyle/>
        <a:p>
          <a:r>
            <a:rPr lang="en-US" dirty="0" smtClean="0"/>
            <a:t>Personal Identity</a:t>
          </a:r>
          <a:endParaRPr lang="en-US" dirty="0"/>
        </a:p>
      </dgm:t>
    </dgm:pt>
    <dgm:pt modelId="{4E34ADE0-EE7A-42D6-BDAB-4652C8F84648}" type="parTrans" cxnId="{6EBB24A9-E4C4-4185-9CBB-2A08E055032C}">
      <dgm:prSet/>
      <dgm:spPr/>
      <dgm:t>
        <a:bodyPr/>
        <a:lstStyle/>
        <a:p>
          <a:endParaRPr lang="en-US"/>
        </a:p>
      </dgm:t>
    </dgm:pt>
    <dgm:pt modelId="{6398954F-6B91-42BA-9198-350B74ABBDE6}" type="sibTrans" cxnId="{6EBB24A9-E4C4-4185-9CBB-2A08E055032C}">
      <dgm:prSet/>
      <dgm:spPr/>
      <dgm:t>
        <a:bodyPr/>
        <a:lstStyle/>
        <a:p>
          <a:endParaRPr lang="en-US"/>
        </a:p>
      </dgm:t>
    </dgm:pt>
    <dgm:pt modelId="{1662D041-A3CD-4E4A-B009-F3496F9008D3}">
      <dgm:prSet phldrT="[Text]"/>
      <dgm:spPr/>
      <dgm:t>
        <a:bodyPr/>
        <a:lstStyle/>
        <a:p>
          <a:r>
            <a:rPr lang="en-US" dirty="0" smtClean="0"/>
            <a:t>Contents of the Mind</a:t>
          </a:r>
          <a:endParaRPr lang="en-US" dirty="0"/>
        </a:p>
      </dgm:t>
    </dgm:pt>
    <dgm:pt modelId="{47410B42-1099-4172-8719-CF640448ABCC}" type="parTrans" cxnId="{FC2DC316-ADA1-43C8-BB2C-8CE8D0BD24F9}">
      <dgm:prSet/>
      <dgm:spPr/>
      <dgm:t>
        <a:bodyPr/>
        <a:lstStyle/>
        <a:p>
          <a:endParaRPr lang="en-US"/>
        </a:p>
      </dgm:t>
    </dgm:pt>
    <dgm:pt modelId="{B70B513D-4ED1-4FC8-91FF-B89C44F571D7}" type="sibTrans" cxnId="{FC2DC316-ADA1-43C8-BB2C-8CE8D0BD24F9}">
      <dgm:prSet/>
      <dgm:spPr/>
      <dgm:t>
        <a:bodyPr/>
        <a:lstStyle/>
        <a:p>
          <a:endParaRPr lang="en-US"/>
        </a:p>
      </dgm:t>
    </dgm:pt>
    <dgm:pt modelId="{EBFC581F-90F1-4173-B58F-960558B5D70E}" type="pres">
      <dgm:prSet presAssocID="{552349BE-08DB-45C1-90DA-E47FC9DC48CD}" presName="hierChild1" presStyleCnt="0">
        <dgm:presLayoutVars>
          <dgm:orgChart val="1"/>
          <dgm:chPref val="1"/>
          <dgm:dir/>
          <dgm:animOne val="branch"/>
          <dgm:animLvl val="lvl"/>
          <dgm:resizeHandles/>
        </dgm:presLayoutVars>
      </dgm:prSet>
      <dgm:spPr/>
    </dgm:pt>
    <dgm:pt modelId="{C5110D91-6D1A-4D28-BFF8-B8C27FDCE3D4}" type="pres">
      <dgm:prSet presAssocID="{1FCC7495-2E12-4C03-B79D-710528C3CD52}" presName="hierRoot1" presStyleCnt="0">
        <dgm:presLayoutVars>
          <dgm:hierBranch val="init"/>
        </dgm:presLayoutVars>
      </dgm:prSet>
      <dgm:spPr/>
    </dgm:pt>
    <dgm:pt modelId="{A5DD1314-D19E-4C47-A789-E53473956C38}" type="pres">
      <dgm:prSet presAssocID="{1FCC7495-2E12-4C03-B79D-710528C3CD52}" presName="rootComposite1" presStyleCnt="0"/>
      <dgm:spPr/>
    </dgm:pt>
    <dgm:pt modelId="{D55F6451-890F-4B7F-ADBE-088535B73047}" type="pres">
      <dgm:prSet presAssocID="{1FCC7495-2E12-4C03-B79D-710528C3CD52}" presName="rootText1" presStyleLbl="node0" presStyleIdx="0" presStyleCnt="1">
        <dgm:presLayoutVars>
          <dgm:chPref val="3"/>
        </dgm:presLayoutVars>
      </dgm:prSet>
      <dgm:spPr/>
    </dgm:pt>
    <dgm:pt modelId="{47D9281D-5F6A-4E3D-BD5F-36AAEDB03105}" type="pres">
      <dgm:prSet presAssocID="{1FCC7495-2E12-4C03-B79D-710528C3CD52}" presName="rootConnector1" presStyleLbl="node1" presStyleIdx="0" presStyleCnt="0"/>
      <dgm:spPr/>
    </dgm:pt>
    <dgm:pt modelId="{F72E7924-3F79-4EBB-9C54-46EE8DF2A455}" type="pres">
      <dgm:prSet presAssocID="{1FCC7495-2E12-4C03-B79D-710528C3CD52}" presName="hierChild2" presStyleCnt="0"/>
      <dgm:spPr/>
    </dgm:pt>
    <dgm:pt modelId="{F0B2279C-243D-4C86-BE90-A41571D934B3}" type="pres">
      <dgm:prSet presAssocID="{FED7AE17-CC70-4C3C-BADE-96A3C466939A}" presName="Name37" presStyleLbl="parChTrans1D2" presStyleIdx="0" presStyleCnt="5"/>
      <dgm:spPr/>
    </dgm:pt>
    <dgm:pt modelId="{D21FA1F1-BFDC-48E4-B440-C7DB8B5D7C3E}" type="pres">
      <dgm:prSet presAssocID="{807A17E8-E4F5-4A5E-B781-3E59CE2B9DBF}" presName="hierRoot2" presStyleCnt="0">
        <dgm:presLayoutVars>
          <dgm:hierBranch val="init"/>
        </dgm:presLayoutVars>
      </dgm:prSet>
      <dgm:spPr/>
    </dgm:pt>
    <dgm:pt modelId="{05E0F888-9B50-44C7-8AB8-78265AEFF565}" type="pres">
      <dgm:prSet presAssocID="{807A17E8-E4F5-4A5E-B781-3E59CE2B9DBF}" presName="rootComposite" presStyleCnt="0"/>
      <dgm:spPr/>
    </dgm:pt>
    <dgm:pt modelId="{0BBCDBDA-A46B-4380-A32F-073CC65AE303}" type="pres">
      <dgm:prSet presAssocID="{807A17E8-E4F5-4A5E-B781-3E59CE2B9DBF}" presName="rootText" presStyleLbl="node2" presStyleIdx="0" presStyleCnt="5">
        <dgm:presLayoutVars>
          <dgm:chPref val="3"/>
        </dgm:presLayoutVars>
      </dgm:prSet>
      <dgm:spPr/>
    </dgm:pt>
    <dgm:pt modelId="{4BF4AC95-8B90-4C48-BAF3-6073D612099C}" type="pres">
      <dgm:prSet presAssocID="{807A17E8-E4F5-4A5E-B781-3E59CE2B9DBF}" presName="rootConnector" presStyleLbl="node2" presStyleIdx="0" presStyleCnt="5"/>
      <dgm:spPr/>
    </dgm:pt>
    <dgm:pt modelId="{FACF64CA-FA4F-4D64-A056-28BC29706BF2}" type="pres">
      <dgm:prSet presAssocID="{807A17E8-E4F5-4A5E-B781-3E59CE2B9DBF}" presName="hierChild4" presStyleCnt="0"/>
      <dgm:spPr/>
    </dgm:pt>
    <dgm:pt modelId="{BED91833-FF4B-41BB-8A86-76F2A62A7735}" type="pres">
      <dgm:prSet presAssocID="{807A17E8-E4F5-4A5E-B781-3E59CE2B9DBF}" presName="hierChild5" presStyleCnt="0"/>
      <dgm:spPr/>
    </dgm:pt>
    <dgm:pt modelId="{2EB2F2A7-9234-4A6D-BC39-4786EEF4301A}" type="pres">
      <dgm:prSet presAssocID="{D9FCD21F-46FD-4BE7-8768-7963F322C713}" presName="Name37" presStyleLbl="parChTrans1D2" presStyleIdx="1" presStyleCnt="5"/>
      <dgm:spPr/>
    </dgm:pt>
    <dgm:pt modelId="{24F67EA8-7972-4912-BD7B-B17AAFC9F157}" type="pres">
      <dgm:prSet presAssocID="{C43CF15E-0BB3-437A-BF62-7C619EC43019}" presName="hierRoot2" presStyleCnt="0">
        <dgm:presLayoutVars>
          <dgm:hierBranch val="init"/>
        </dgm:presLayoutVars>
      </dgm:prSet>
      <dgm:spPr/>
    </dgm:pt>
    <dgm:pt modelId="{EBDE3FFC-4315-446B-9A61-A1F0D4FDBA1A}" type="pres">
      <dgm:prSet presAssocID="{C43CF15E-0BB3-437A-BF62-7C619EC43019}" presName="rootComposite" presStyleCnt="0"/>
      <dgm:spPr/>
    </dgm:pt>
    <dgm:pt modelId="{94CD5C67-9DD6-4A3A-AA15-1BA84A03CD56}" type="pres">
      <dgm:prSet presAssocID="{C43CF15E-0BB3-437A-BF62-7C619EC43019}" presName="rootText" presStyleLbl="node2" presStyleIdx="1" presStyleCnt="5">
        <dgm:presLayoutVars>
          <dgm:chPref val="3"/>
        </dgm:presLayoutVars>
      </dgm:prSet>
      <dgm:spPr/>
      <dgm:t>
        <a:bodyPr/>
        <a:lstStyle/>
        <a:p>
          <a:endParaRPr lang="en-US"/>
        </a:p>
      </dgm:t>
    </dgm:pt>
    <dgm:pt modelId="{3829AAC8-5C6B-4552-9502-4BB5ED5A6A9A}" type="pres">
      <dgm:prSet presAssocID="{C43CF15E-0BB3-437A-BF62-7C619EC43019}" presName="rootConnector" presStyleLbl="node2" presStyleIdx="1" presStyleCnt="5"/>
      <dgm:spPr/>
    </dgm:pt>
    <dgm:pt modelId="{A7D1D85D-1F15-4C75-9F4E-BEA4F62C2D14}" type="pres">
      <dgm:prSet presAssocID="{C43CF15E-0BB3-437A-BF62-7C619EC43019}" presName="hierChild4" presStyleCnt="0"/>
      <dgm:spPr/>
    </dgm:pt>
    <dgm:pt modelId="{FF199AAD-9134-45A9-887C-90AD9B5D5578}" type="pres">
      <dgm:prSet presAssocID="{C43CF15E-0BB3-437A-BF62-7C619EC43019}" presName="hierChild5" presStyleCnt="0"/>
      <dgm:spPr/>
    </dgm:pt>
    <dgm:pt modelId="{E1EF6417-D910-48CA-931E-3C469A8AADF2}" type="pres">
      <dgm:prSet presAssocID="{9723239C-4301-4D9C-A6D5-E6A29AF85413}" presName="Name37" presStyleLbl="parChTrans1D2" presStyleIdx="2" presStyleCnt="5"/>
      <dgm:spPr/>
    </dgm:pt>
    <dgm:pt modelId="{E87B3DE2-AAF7-4AF1-8B9C-D64B0B902543}" type="pres">
      <dgm:prSet presAssocID="{96E84760-EE81-4A55-880F-C36EFB22A83E}" presName="hierRoot2" presStyleCnt="0">
        <dgm:presLayoutVars>
          <dgm:hierBranch val="init"/>
        </dgm:presLayoutVars>
      </dgm:prSet>
      <dgm:spPr/>
    </dgm:pt>
    <dgm:pt modelId="{DB5EB8D7-9D50-483F-A865-4E8B8507ABDB}" type="pres">
      <dgm:prSet presAssocID="{96E84760-EE81-4A55-880F-C36EFB22A83E}" presName="rootComposite" presStyleCnt="0"/>
      <dgm:spPr/>
    </dgm:pt>
    <dgm:pt modelId="{7B54B515-545B-4AD7-9F40-EB3E366AB358}" type="pres">
      <dgm:prSet presAssocID="{96E84760-EE81-4A55-880F-C36EFB22A83E}" presName="rootText" presStyleLbl="node2" presStyleIdx="2" presStyleCnt="5">
        <dgm:presLayoutVars>
          <dgm:chPref val="3"/>
        </dgm:presLayoutVars>
      </dgm:prSet>
      <dgm:spPr/>
    </dgm:pt>
    <dgm:pt modelId="{9AE1E1E5-B8DE-4895-80CC-891CB8DD222F}" type="pres">
      <dgm:prSet presAssocID="{96E84760-EE81-4A55-880F-C36EFB22A83E}" presName="rootConnector" presStyleLbl="node2" presStyleIdx="2" presStyleCnt="5"/>
      <dgm:spPr/>
    </dgm:pt>
    <dgm:pt modelId="{58FC3F5D-0BA2-48F8-B599-6C1FB6E6FDFD}" type="pres">
      <dgm:prSet presAssocID="{96E84760-EE81-4A55-880F-C36EFB22A83E}" presName="hierChild4" presStyleCnt="0"/>
      <dgm:spPr/>
    </dgm:pt>
    <dgm:pt modelId="{3874B4F8-4E12-476E-8D8B-458804DD0E38}" type="pres">
      <dgm:prSet presAssocID="{96E84760-EE81-4A55-880F-C36EFB22A83E}" presName="hierChild5" presStyleCnt="0"/>
      <dgm:spPr/>
    </dgm:pt>
    <dgm:pt modelId="{470C3FD8-4F7D-4E7E-938C-36498D71D197}" type="pres">
      <dgm:prSet presAssocID="{4E34ADE0-EE7A-42D6-BDAB-4652C8F84648}" presName="Name37" presStyleLbl="parChTrans1D2" presStyleIdx="3" presStyleCnt="5"/>
      <dgm:spPr/>
    </dgm:pt>
    <dgm:pt modelId="{161C42D2-BBDF-4A4B-8DBB-D9D61541D7BF}" type="pres">
      <dgm:prSet presAssocID="{1FFF27E7-CFD6-44D8-9F09-20C4F6ADB668}" presName="hierRoot2" presStyleCnt="0">
        <dgm:presLayoutVars>
          <dgm:hierBranch val="init"/>
        </dgm:presLayoutVars>
      </dgm:prSet>
      <dgm:spPr/>
    </dgm:pt>
    <dgm:pt modelId="{AE368C14-4CCF-4A5A-87FF-47DD49E7B3CA}" type="pres">
      <dgm:prSet presAssocID="{1FFF27E7-CFD6-44D8-9F09-20C4F6ADB668}" presName="rootComposite" presStyleCnt="0"/>
      <dgm:spPr/>
    </dgm:pt>
    <dgm:pt modelId="{D91382DB-8061-462B-9E72-722E9AABFAF3}" type="pres">
      <dgm:prSet presAssocID="{1FFF27E7-CFD6-44D8-9F09-20C4F6ADB668}" presName="rootText" presStyleLbl="node2" presStyleIdx="3" presStyleCnt="5">
        <dgm:presLayoutVars>
          <dgm:chPref val="3"/>
        </dgm:presLayoutVars>
      </dgm:prSet>
      <dgm:spPr/>
      <dgm:t>
        <a:bodyPr/>
        <a:lstStyle/>
        <a:p>
          <a:endParaRPr lang="en-US"/>
        </a:p>
      </dgm:t>
    </dgm:pt>
    <dgm:pt modelId="{CE28C89A-56DA-4C64-8880-DBCD724FFB5E}" type="pres">
      <dgm:prSet presAssocID="{1FFF27E7-CFD6-44D8-9F09-20C4F6ADB668}" presName="rootConnector" presStyleLbl="node2" presStyleIdx="3" presStyleCnt="5"/>
      <dgm:spPr/>
    </dgm:pt>
    <dgm:pt modelId="{5C2ABCAF-6B1B-4E16-B3F8-811CBF0850C2}" type="pres">
      <dgm:prSet presAssocID="{1FFF27E7-CFD6-44D8-9F09-20C4F6ADB668}" presName="hierChild4" presStyleCnt="0"/>
      <dgm:spPr/>
    </dgm:pt>
    <dgm:pt modelId="{3AAF4A46-DF90-4DDD-B1D9-CC41DD94107B}" type="pres">
      <dgm:prSet presAssocID="{1FFF27E7-CFD6-44D8-9F09-20C4F6ADB668}" presName="hierChild5" presStyleCnt="0"/>
      <dgm:spPr/>
    </dgm:pt>
    <dgm:pt modelId="{1D3A4C28-D1C1-4D14-AA63-F2E482FF9444}" type="pres">
      <dgm:prSet presAssocID="{47410B42-1099-4172-8719-CF640448ABCC}" presName="Name37" presStyleLbl="parChTrans1D2" presStyleIdx="4" presStyleCnt="5"/>
      <dgm:spPr/>
    </dgm:pt>
    <dgm:pt modelId="{008DE348-BC30-41D6-9F94-5832FD97106A}" type="pres">
      <dgm:prSet presAssocID="{1662D041-A3CD-4E4A-B009-F3496F9008D3}" presName="hierRoot2" presStyleCnt="0">
        <dgm:presLayoutVars>
          <dgm:hierBranch val="init"/>
        </dgm:presLayoutVars>
      </dgm:prSet>
      <dgm:spPr/>
    </dgm:pt>
    <dgm:pt modelId="{0C9345D0-80B2-4EBF-BC19-B98E511E5A08}" type="pres">
      <dgm:prSet presAssocID="{1662D041-A3CD-4E4A-B009-F3496F9008D3}" presName="rootComposite" presStyleCnt="0"/>
      <dgm:spPr/>
    </dgm:pt>
    <dgm:pt modelId="{4430AD9C-7947-4EAB-AA41-935E6A0CF529}" type="pres">
      <dgm:prSet presAssocID="{1662D041-A3CD-4E4A-B009-F3496F9008D3}" presName="rootText" presStyleLbl="node2" presStyleIdx="4" presStyleCnt="5">
        <dgm:presLayoutVars>
          <dgm:chPref val="3"/>
        </dgm:presLayoutVars>
      </dgm:prSet>
      <dgm:spPr/>
    </dgm:pt>
    <dgm:pt modelId="{33A07083-AFD3-43AB-ADDE-1B3B6EE3865E}" type="pres">
      <dgm:prSet presAssocID="{1662D041-A3CD-4E4A-B009-F3496F9008D3}" presName="rootConnector" presStyleLbl="node2" presStyleIdx="4" presStyleCnt="5"/>
      <dgm:spPr/>
    </dgm:pt>
    <dgm:pt modelId="{6D048F9C-EA09-4442-AF3E-9B8F4632179E}" type="pres">
      <dgm:prSet presAssocID="{1662D041-A3CD-4E4A-B009-F3496F9008D3}" presName="hierChild4" presStyleCnt="0"/>
      <dgm:spPr/>
    </dgm:pt>
    <dgm:pt modelId="{F8200BC1-5964-405E-9803-B5A0052B4043}" type="pres">
      <dgm:prSet presAssocID="{1662D041-A3CD-4E4A-B009-F3496F9008D3}" presName="hierChild5" presStyleCnt="0"/>
      <dgm:spPr/>
    </dgm:pt>
    <dgm:pt modelId="{B6F8B0A6-5BD9-4A4D-AFC5-8AD170F429EF}" type="pres">
      <dgm:prSet presAssocID="{1FCC7495-2E12-4C03-B79D-710528C3CD52}" presName="hierChild3" presStyleCnt="0"/>
      <dgm:spPr/>
    </dgm:pt>
  </dgm:ptLst>
  <dgm:cxnLst>
    <dgm:cxn modelId="{C4F1AE83-66BC-449C-9340-3F93B7122FB0}" type="presOf" srcId="{552349BE-08DB-45C1-90DA-E47FC9DC48CD}" destId="{EBFC581F-90F1-4173-B58F-960558B5D70E}" srcOrd="0" destOrd="0" presId="urn:microsoft.com/office/officeart/2005/8/layout/orgChart1"/>
    <dgm:cxn modelId="{EC95B48E-1EEC-42B9-B537-E07E038C2D6D}" srcId="{1FCC7495-2E12-4C03-B79D-710528C3CD52}" destId="{96E84760-EE81-4A55-880F-C36EFB22A83E}" srcOrd="2" destOrd="0" parTransId="{9723239C-4301-4D9C-A6D5-E6A29AF85413}" sibTransId="{A151823F-58C2-4879-940E-56CDC7F9B13C}"/>
    <dgm:cxn modelId="{FC2DC316-ADA1-43C8-BB2C-8CE8D0BD24F9}" srcId="{1FCC7495-2E12-4C03-B79D-710528C3CD52}" destId="{1662D041-A3CD-4E4A-B009-F3496F9008D3}" srcOrd="4" destOrd="0" parTransId="{47410B42-1099-4172-8719-CF640448ABCC}" sibTransId="{B70B513D-4ED1-4FC8-91FF-B89C44F571D7}"/>
    <dgm:cxn modelId="{566314AD-E4E6-4FEF-A911-E7E4A5E3E67E}" type="presOf" srcId="{FED7AE17-CC70-4C3C-BADE-96A3C466939A}" destId="{F0B2279C-243D-4C86-BE90-A41571D934B3}" srcOrd="0" destOrd="0" presId="urn:microsoft.com/office/officeart/2005/8/layout/orgChart1"/>
    <dgm:cxn modelId="{71E7D5C0-289A-4713-A615-0B4A646958EF}" type="presOf" srcId="{807A17E8-E4F5-4A5E-B781-3E59CE2B9DBF}" destId="{4BF4AC95-8B90-4C48-BAF3-6073D612099C}" srcOrd="1" destOrd="0" presId="urn:microsoft.com/office/officeart/2005/8/layout/orgChart1"/>
    <dgm:cxn modelId="{4E5A8B1C-2FD8-4D4C-A42E-452C9A43A8D5}" type="presOf" srcId="{47410B42-1099-4172-8719-CF640448ABCC}" destId="{1D3A4C28-D1C1-4D14-AA63-F2E482FF9444}" srcOrd="0" destOrd="0" presId="urn:microsoft.com/office/officeart/2005/8/layout/orgChart1"/>
    <dgm:cxn modelId="{ADDDDAD0-6579-412E-B214-47AEC3742A1A}" srcId="{1FCC7495-2E12-4C03-B79D-710528C3CD52}" destId="{807A17E8-E4F5-4A5E-B781-3E59CE2B9DBF}" srcOrd="0" destOrd="0" parTransId="{FED7AE17-CC70-4C3C-BADE-96A3C466939A}" sibTransId="{59CFA4E7-55AB-4107-976B-119561369A37}"/>
    <dgm:cxn modelId="{81532D55-2BD2-4AD0-8682-039455EB197E}" type="presOf" srcId="{1662D041-A3CD-4E4A-B009-F3496F9008D3}" destId="{33A07083-AFD3-43AB-ADDE-1B3B6EE3865E}" srcOrd="1" destOrd="0" presId="urn:microsoft.com/office/officeart/2005/8/layout/orgChart1"/>
    <dgm:cxn modelId="{A6ED1EC9-585B-4D2A-8138-B92ED36FAF2A}" type="presOf" srcId="{D9FCD21F-46FD-4BE7-8768-7963F322C713}" destId="{2EB2F2A7-9234-4A6D-BC39-4786EEF4301A}" srcOrd="0" destOrd="0" presId="urn:microsoft.com/office/officeart/2005/8/layout/orgChart1"/>
    <dgm:cxn modelId="{2023C007-8532-480B-9B61-92E6CA5BC345}" type="presOf" srcId="{9723239C-4301-4D9C-A6D5-E6A29AF85413}" destId="{E1EF6417-D910-48CA-931E-3C469A8AADF2}" srcOrd="0" destOrd="0" presId="urn:microsoft.com/office/officeart/2005/8/layout/orgChart1"/>
    <dgm:cxn modelId="{A3B71511-F566-47B6-B933-D8130DFD79B5}" type="presOf" srcId="{4E34ADE0-EE7A-42D6-BDAB-4652C8F84648}" destId="{470C3FD8-4F7D-4E7E-938C-36498D71D197}" srcOrd="0" destOrd="0" presId="urn:microsoft.com/office/officeart/2005/8/layout/orgChart1"/>
    <dgm:cxn modelId="{201A078F-7912-44F0-A23C-037366E9E887}" type="presOf" srcId="{1FCC7495-2E12-4C03-B79D-710528C3CD52}" destId="{D55F6451-890F-4B7F-ADBE-088535B73047}" srcOrd="0" destOrd="0" presId="urn:microsoft.com/office/officeart/2005/8/layout/orgChart1"/>
    <dgm:cxn modelId="{09DAE239-2B37-450A-9D80-18A797D74C13}" type="presOf" srcId="{1FFF27E7-CFD6-44D8-9F09-20C4F6ADB668}" destId="{CE28C89A-56DA-4C64-8880-DBCD724FFB5E}" srcOrd="1" destOrd="0" presId="urn:microsoft.com/office/officeart/2005/8/layout/orgChart1"/>
    <dgm:cxn modelId="{3332B7B0-115D-457B-8B90-139D44C8B7F7}" srcId="{552349BE-08DB-45C1-90DA-E47FC9DC48CD}" destId="{1FCC7495-2E12-4C03-B79D-710528C3CD52}" srcOrd="0" destOrd="0" parTransId="{F250735F-456A-4F6A-A981-5D0FBAF9BEB0}" sibTransId="{EB4C246F-65F3-4224-983F-11723ECF160C}"/>
    <dgm:cxn modelId="{BDBC4037-F42C-4AD7-A8C7-A69E61DAFF05}" type="presOf" srcId="{C43CF15E-0BB3-437A-BF62-7C619EC43019}" destId="{94CD5C67-9DD6-4A3A-AA15-1BA84A03CD56}" srcOrd="0" destOrd="0" presId="urn:microsoft.com/office/officeart/2005/8/layout/orgChart1"/>
    <dgm:cxn modelId="{19736F98-4ECD-4457-AE48-40ECAAAB592D}" type="presOf" srcId="{C43CF15E-0BB3-437A-BF62-7C619EC43019}" destId="{3829AAC8-5C6B-4552-9502-4BB5ED5A6A9A}" srcOrd="1" destOrd="0" presId="urn:microsoft.com/office/officeart/2005/8/layout/orgChart1"/>
    <dgm:cxn modelId="{049B43F0-D3FE-40B5-875F-E44865E41A10}" type="presOf" srcId="{1FFF27E7-CFD6-44D8-9F09-20C4F6ADB668}" destId="{D91382DB-8061-462B-9E72-722E9AABFAF3}" srcOrd="0" destOrd="0" presId="urn:microsoft.com/office/officeart/2005/8/layout/orgChart1"/>
    <dgm:cxn modelId="{84E0CC25-3CC3-427C-AC74-0039B1DEB5C4}" type="presOf" srcId="{807A17E8-E4F5-4A5E-B781-3E59CE2B9DBF}" destId="{0BBCDBDA-A46B-4380-A32F-073CC65AE303}" srcOrd="0" destOrd="0" presId="urn:microsoft.com/office/officeart/2005/8/layout/orgChart1"/>
    <dgm:cxn modelId="{E61A8ECB-2788-48D3-837D-741AED11EFFD}" type="presOf" srcId="{1FCC7495-2E12-4C03-B79D-710528C3CD52}" destId="{47D9281D-5F6A-4E3D-BD5F-36AAEDB03105}" srcOrd="1" destOrd="0" presId="urn:microsoft.com/office/officeart/2005/8/layout/orgChart1"/>
    <dgm:cxn modelId="{EAC1A5CF-E955-4655-B0F5-EC9B0CDC087C}" srcId="{1FCC7495-2E12-4C03-B79D-710528C3CD52}" destId="{C43CF15E-0BB3-437A-BF62-7C619EC43019}" srcOrd="1" destOrd="0" parTransId="{D9FCD21F-46FD-4BE7-8768-7963F322C713}" sibTransId="{AB9F0C80-F3C5-4439-BBE7-8AECF8B1C311}"/>
    <dgm:cxn modelId="{6EBB24A9-E4C4-4185-9CBB-2A08E055032C}" srcId="{1FCC7495-2E12-4C03-B79D-710528C3CD52}" destId="{1FFF27E7-CFD6-44D8-9F09-20C4F6ADB668}" srcOrd="3" destOrd="0" parTransId="{4E34ADE0-EE7A-42D6-BDAB-4652C8F84648}" sibTransId="{6398954F-6B91-42BA-9198-350B74ABBDE6}"/>
    <dgm:cxn modelId="{73DB9045-71E5-48AE-B6CE-AE6BA3BAD096}" type="presOf" srcId="{1662D041-A3CD-4E4A-B009-F3496F9008D3}" destId="{4430AD9C-7947-4EAB-AA41-935E6A0CF529}" srcOrd="0" destOrd="0" presId="urn:microsoft.com/office/officeart/2005/8/layout/orgChart1"/>
    <dgm:cxn modelId="{FFED1819-AA2E-4C10-A0EB-AD706ACCCE08}" type="presOf" srcId="{96E84760-EE81-4A55-880F-C36EFB22A83E}" destId="{9AE1E1E5-B8DE-4895-80CC-891CB8DD222F}" srcOrd="1" destOrd="0" presId="urn:microsoft.com/office/officeart/2005/8/layout/orgChart1"/>
    <dgm:cxn modelId="{494E0CC8-EFF2-4E96-8796-AD1C04F45552}" type="presOf" srcId="{96E84760-EE81-4A55-880F-C36EFB22A83E}" destId="{7B54B515-545B-4AD7-9F40-EB3E366AB358}" srcOrd="0" destOrd="0" presId="urn:microsoft.com/office/officeart/2005/8/layout/orgChart1"/>
    <dgm:cxn modelId="{62D48A88-BEF2-448F-AD05-5D544F689030}" type="presParOf" srcId="{EBFC581F-90F1-4173-B58F-960558B5D70E}" destId="{C5110D91-6D1A-4D28-BFF8-B8C27FDCE3D4}" srcOrd="0" destOrd="0" presId="urn:microsoft.com/office/officeart/2005/8/layout/orgChart1"/>
    <dgm:cxn modelId="{170CF5B5-D4B5-4156-8C89-F963A563B661}" type="presParOf" srcId="{C5110D91-6D1A-4D28-BFF8-B8C27FDCE3D4}" destId="{A5DD1314-D19E-4C47-A789-E53473956C38}" srcOrd="0" destOrd="0" presId="urn:microsoft.com/office/officeart/2005/8/layout/orgChart1"/>
    <dgm:cxn modelId="{958EA282-DC84-48AD-920B-F4689A62D23B}" type="presParOf" srcId="{A5DD1314-D19E-4C47-A789-E53473956C38}" destId="{D55F6451-890F-4B7F-ADBE-088535B73047}" srcOrd="0" destOrd="0" presId="urn:microsoft.com/office/officeart/2005/8/layout/orgChart1"/>
    <dgm:cxn modelId="{8E2D92F4-D506-4481-8467-2E58A39CDC08}" type="presParOf" srcId="{A5DD1314-D19E-4C47-A789-E53473956C38}" destId="{47D9281D-5F6A-4E3D-BD5F-36AAEDB03105}" srcOrd="1" destOrd="0" presId="urn:microsoft.com/office/officeart/2005/8/layout/orgChart1"/>
    <dgm:cxn modelId="{E1089677-BC64-4301-9351-736D732FDF7F}" type="presParOf" srcId="{C5110D91-6D1A-4D28-BFF8-B8C27FDCE3D4}" destId="{F72E7924-3F79-4EBB-9C54-46EE8DF2A455}" srcOrd="1" destOrd="0" presId="urn:microsoft.com/office/officeart/2005/8/layout/orgChart1"/>
    <dgm:cxn modelId="{F097F8C9-AD26-44BF-A570-F5489B3BABD0}" type="presParOf" srcId="{F72E7924-3F79-4EBB-9C54-46EE8DF2A455}" destId="{F0B2279C-243D-4C86-BE90-A41571D934B3}" srcOrd="0" destOrd="0" presId="urn:microsoft.com/office/officeart/2005/8/layout/orgChart1"/>
    <dgm:cxn modelId="{B7718DC7-CE77-482D-9E25-1F0C430EA591}" type="presParOf" srcId="{F72E7924-3F79-4EBB-9C54-46EE8DF2A455}" destId="{D21FA1F1-BFDC-48E4-B440-C7DB8B5D7C3E}" srcOrd="1" destOrd="0" presId="urn:microsoft.com/office/officeart/2005/8/layout/orgChart1"/>
    <dgm:cxn modelId="{F4C65309-4D4A-4BAD-8000-87264693DC43}" type="presParOf" srcId="{D21FA1F1-BFDC-48E4-B440-C7DB8B5D7C3E}" destId="{05E0F888-9B50-44C7-8AB8-78265AEFF565}" srcOrd="0" destOrd="0" presId="urn:microsoft.com/office/officeart/2005/8/layout/orgChart1"/>
    <dgm:cxn modelId="{35390D77-5EC9-4CAD-8BC8-12465CA45F62}" type="presParOf" srcId="{05E0F888-9B50-44C7-8AB8-78265AEFF565}" destId="{0BBCDBDA-A46B-4380-A32F-073CC65AE303}" srcOrd="0" destOrd="0" presId="urn:microsoft.com/office/officeart/2005/8/layout/orgChart1"/>
    <dgm:cxn modelId="{B6979A51-EAC1-4323-8A4F-1B2DDBE5703E}" type="presParOf" srcId="{05E0F888-9B50-44C7-8AB8-78265AEFF565}" destId="{4BF4AC95-8B90-4C48-BAF3-6073D612099C}" srcOrd="1" destOrd="0" presId="urn:microsoft.com/office/officeart/2005/8/layout/orgChart1"/>
    <dgm:cxn modelId="{E71B2357-9103-45CD-83DB-E1F9C81945E2}" type="presParOf" srcId="{D21FA1F1-BFDC-48E4-B440-C7DB8B5D7C3E}" destId="{FACF64CA-FA4F-4D64-A056-28BC29706BF2}" srcOrd="1" destOrd="0" presId="urn:microsoft.com/office/officeart/2005/8/layout/orgChart1"/>
    <dgm:cxn modelId="{36F4A804-B49A-4213-8586-1C6ED2A6533B}" type="presParOf" srcId="{D21FA1F1-BFDC-48E4-B440-C7DB8B5D7C3E}" destId="{BED91833-FF4B-41BB-8A86-76F2A62A7735}" srcOrd="2" destOrd="0" presId="urn:microsoft.com/office/officeart/2005/8/layout/orgChart1"/>
    <dgm:cxn modelId="{96CE4FB4-15E5-44AB-B6BA-701DB07BA3A8}" type="presParOf" srcId="{F72E7924-3F79-4EBB-9C54-46EE8DF2A455}" destId="{2EB2F2A7-9234-4A6D-BC39-4786EEF4301A}" srcOrd="2" destOrd="0" presId="urn:microsoft.com/office/officeart/2005/8/layout/orgChart1"/>
    <dgm:cxn modelId="{4BA0D023-D556-481B-8252-EFBE3452EA2A}" type="presParOf" srcId="{F72E7924-3F79-4EBB-9C54-46EE8DF2A455}" destId="{24F67EA8-7972-4912-BD7B-B17AAFC9F157}" srcOrd="3" destOrd="0" presId="urn:microsoft.com/office/officeart/2005/8/layout/orgChart1"/>
    <dgm:cxn modelId="{4D7D1F2B-84E3-4618-8FA0-DA2465C23AE6}" type="presParOf" srcId="{24F67EA8-7972-4912-BD7B-B17AAFC9F157}" destId="{EBDE3FFC-4315-446B-9A61-A1F0D4FDBA1A}" srcOrd="0" destOrd="0" presId="urn:microsoft.com/office/officeart/2005/8/layout/orgChart1"/>
    <dgm:cxn modelId="{B34E4E87-324C-4AA2-8D43-F4CF1BF735F1}" type="presParOf" srcId="{EBDE3FFC-4315-446B-9A61-A1F0D4FDBA1A}" destId="{94CD5C67-9DD6-4A3A-AA15-1BA84A03CD56}" srcOrd="0" destOrd="0" presId="urn:microsoft.com/office/officeart/2005/8/layout/orgChart1"/>
    <dgm:cxn modelId="{54340C5A-05F1-4B93-9C8E-68F28C0F588A}" type="presParOf" srcId="{EBDE3FFC-4315-446B-9A61-A1F0D4FDBA1A}" destId="{3829AAC8-5C6B-4552-9502-4BB5ED5A6A9A}" srcOrd="1" destOrd="0" presId="urn:microsoft.com/office/officeart/2005/8/layout/orgChart1"/>
    <dgm:cxn modelId="{5074BBA9-1537-4DCC-B41A-E32D5FB47304}" type="presParOf" srcId="{24F67EA8-7972-4912-BD7B-B17AAFC9F157}" destId="{A7D1D85D-1F15-4C75-9F4E-BEA4F62C2D14}" srcOrd="1" destOrd="0" presId="urn:microsoft.com/office/officeart/2005/8/layout/orgChart1"/>
    <dgm:cxn modelId="{526A3CC4-F890-478D-8203-85DA505D6985}" type="presParOf" srcId="{24F67EA8-7972-4912-BD7B-B17AAFC9F157}" destId="{FF199AAD-9134-45A9-887C-90AD9B5D5578}" srcOrd="2" destOrd="0" presId="urn:microsoft.com/office/officeart/2005/8/layout/orgChart1"/>
    <dgm:cxn modelId="{850981C2-CE8E-4DE4-B288-EAFF00CEF09D}" type="presParOf" srcId="{F72E7924-3F79-4EBB-9C54-46EE8DF2A455}" destId="{E1EF6417-D910-48CA-931E-3C469A8AADF2}" srcOrd="4" destOrd="0" presId="urn:microsoft.com/office/officeart/2005/8/layout/orgChart1"/>
    <dgm:cxn modelId="{20AF5F78-C15E-480C-8567-179C2842E97E}" type="presParOf" srcId="{F72E7924-3F79-4EBB-9C54-46EE8DF2A455}" destId="{E87B3DE2-AAF7-4AF1-8B9C-D64B0B902543}" srcOrd="5" destOrd="0" presId="urn:microsoft.com/office/officeart/2005/8/layout/orgChart1"/>
    <dgm:cxn modelId="{BEF4E470-83F8-4523-AD69-48DBA8D7154B}" type="presParOf" srcId="{E87B3DE2-AAF7-4AF1-8B9C-D64B0B902543}" destId="{DB5EB8D7-9D50-483F-A865-4E8B8507ABDB}" srcOrd="0" destOrd="0" presId="urn:microsoft.com/office/officeart/2005/8/layout/orgChart1"/>
    <dgm:cxn modelId="{C213C4DF-58CB-454F-A064-9C4D4CC36DFE}" type="presParOf" srcId="{DB5EB8D7-9D50-483F-A865-4E8B8507ABDB}" destId="{7B54B515-545B-4AD7-9F40-EB3E366AB358}" srcOrd="0" destOrd="0" presId="urn:microsoft.com/office/officeart/2005/8/layout/orgChart1"/>
    <dgm:cxn modelId="{F97D9F8B-0D22-459A-8D12-3A95E551A2E2}" type="presParOf" srcId="{DB5EB8D7-9D50-483F-A865-4E8B8507ABDB}" destId="{9AE1E1E5-B8DE-4895-80CC-891CB8DD222F}" srcOrd="1" destOrd="0" presId="urn:microsoft.com/office/officeart/2005/8/layout/orgChart1"/>
    <dgm:cxn modelId="{BD52B19C-83A7-4EF3-8B09-1D38B7BA4408}" type="presParOf" srcId="{E87B3DE2-AAF7-4AF1-8B9C-D64B0B902543}" destId="{58FC3F5D-0BA2-48F8-B599-6C1FB6E6FDFD}" srcOrd="1" destOrd="0" presId="urn:microsoft.com/office/officeart/2005/8/layout/orgChart1"/>
    <dgm:cxn modelId="{C51EA8AE-79D1-492E-80CC-265FAD18056C}" type="presParOf" srcId="{E87B3DE2-AAF7-4AF1-8B9C-D64B0B902543}" destId="{3874B4F8-4E12-476E-8D8B-458804DD0E38}" srcOrd="2" destOrd="0" presId="urn:microsoft.com/office/officeart/2005/8/layout/orgChart1"/>
    <dgm:cxn modelId="{3E281215-4C90-48E8-9D20-59110D75AC62}" type="presParOf" srcId="{F72E7924-3F79-4EBB-9C54-46EE8DF2A455}" destId="{470C3FD8-4F7D-4E7E-938C-36498D71D197}" srcOrd="6" destOrd="0" presId="urn:microsoft.com/office/officeart/2005/8/layout/orgChart1"/>
    <dgm:cxn modelId="{DCA48C11-77D6-46C5-AFA0-BD1823BAE6BA}" type="presParOf" srcId="{F72E7924-3F79-4EBB-9C54-46EE8DF2A455}" destId="{161C42D2-BBDF-4A4B-8DBB-D9D61541D7BF}" srcOrd="7" destOrd="0" presId="urn:microsoft.com/office/officeart/2005/8/layout/orgChart1"/>
    <dgm:cxn modelId="{4262682E-4E2D-4655-98EE-4D18C008FD05}" type="presParOf" srcId="{161C42D2-BBDF-4A4B-8DBB-D9D61541D7BF}" destId="{AE368C14-4CCF-4A5A-87FF-47DD49E7B3CA}" srcOrd="0" destOrd="0" presId="urn:microsoft.com/office/officeart/2005/8/layout/orgChart1"/>
    <dgm:cxn modelId="{ABF85539-BC7E-463D-B4C4-6F134FE28A77}" type="presParOf" srcId="{AE368C14-4CCF-4A5A-87FF-47DD49E7B3CA}" destId="{D91382DB-8061-462B-9E72-722E9AABFAF3}" srcOrd="0" destOrd="0" presId="urn:microsoft.com/office/officeart/2005/8/layout/orgChart1"/>
    <dgm:cxn modelId="{AE2CF754-70ED-4CE6-9A98-538B54C3A3A6}" type="presParOf" srcId="{AE368C14-4CCF-4A5A-87FF-47DD49E7B3CA}" destId="{CE28C89A-56DA-4C64-8880-DBCD724FFB5E}" srcOrd="1" destOrd="0" presId="urn:microsoft.com/office/officeart/2005/8/layout/orgChart1"/>
    <dgm:cxn modelId="{14476975-596C-4504-B8AC-DAD3008B93F8}" type="presParOf" srcId="{161C42D2-BBDF-4A4B-8DBB-D9D61541D7BF}" destId="{5C2ABCAF-6B1B-4E16-B3F8-811CBF0850C2}" srcOrd="1" destOrd="0" presId="urn:microsoft.com/office/officeart/2005/8/layout/orgChart1"/>
    <dgm:cxn modelId="{39B58FC2-2013-4CF1-A15B-FCBDC6F07763}" type="presParOf" srcId="{161C42D2-BBDF-4A4B-8DBB-D9D61541D7BF}" destId="{3AAF4A46-DF90-4DDD-B1D9-CC41DD94107B}" srcOrd="2" destOrd="0" presId="urn:microsoft.com/office/officeart/2005/8/layout/orgChart1"/>
    <dgm:cxn modelId="{E86086A1-B53D-48B7-B343-414EDB7329AA}" type="presParOf" srcId="{F72E7924-3F79-4EBB-9C54-46EE8DF2A455}" destId="{1D3A4C28-D1C1-4D14-AA63-F2E482FF9444}" srcOrd="8" destOrd="0" presId="urn:microsoft.com/office/officeart/2005/8/layout/orgChart1"/>
    <dgm:cxn modelId="{2CD9A646-2DB4-46B6-97B3-1841E0468F2D}" type="presParOf" srcId="{F72E7924-3F79-4EBB-9C54-46EE8DF2A455}" destId="{008DE348-BC30-41D6-9F94-5832FD97106A}" srcOrd="9" destOrd="0" presId="urn:microsoft.com/office/officeart/2005/8/layout/orgChart1"/>
    <dgm:cxn modelId="{0D743B17-D880-4795-B9CC-B007052307C2}" type="presParOf" srcId="{008DE348-BC30-41D6-9F94-5832FD97106A}" destId="{0C9345D0-80B2-4EBF-BC19-B98E511E5A08}" srcOrd="0" destOrd="0" presId="urn:microsoft.com/office/officeart/2005/8/layout/orgChart1"/>
    <dgm:cxn modelId="{964BFC0C-6711-4251-976C-19B449EEB354}" type="presParOf" srcId="{0C9345D0-80B2-4EBF-BC19-B98E511E5A08}" destId="{4430AD9C-7947-4EAB-AA41-935E6A0CF529}" srcOrd="0" destOrd="0" presId="urn:microsoft.com/office/officeart/2005/8/layout/orgChart1"/>
    <dgm:cxn modelId="{A4B7ABA0-8E7D-4F34-9CA7-B1E265537A0F}" type="presParOf" srcId="{0C9345D0-80B2-4EBF-BC19-B98E511E5A08}" destId="{33A07083-AFD3-43AB-ADDE-1B3B6EE3865E}" srcOrd="1" destOrd="0" presId="urn:microsoft.com/office/officeart/2005/8/layout/orgChart1"/>
    <dgm:cxn modelId="{281ED261-7453-4CBD-9DDF-BA832C3A101D}" type="presParOf" srcId="{008DE348-BC30-41D6-9F94-5832FD97106A}" destId="{6D048F9C-EA09-4442-AF3E-9B8F4632179E}" srcOrd="1" destOrd="0" presId="urn:microsoft.com/office/officeart/2005/8/layout/orgChart1"/>
    <dgm:cxn modelId="{42FA3281-E4D0-4465-A803-6851421983C1}" type="presParOf" srcId="{008DE348-BC30-41D6-9F94-5832FD97106A}" destId="{F8200BC1-5964-405E-9803-B5A0052B4043}" srcOrd="2" destOrd="0" presId="urn:microsoft.com/office/officeart/2005/8/layout/orgChart1"/>
    <dgm:cxn modelId="{797F2F4A-8FA5-4A77-BEB9-DC39E0FAC595}" type="presParOf" srcId="{C5110D91-6D1A-4D28-BFF8-B8C27FDCE3D4}" destId="{B6F8B0A6-5BD9-4A4D-AFC5-8AD170F429EF}" srcOrd="2" destOrd="0" presId="urn:microsoft.com/office/officeart/2005/8/layout/orgChart1"/>
  </dgm:cxnLst>
  <dgm:bg/>
  <dgm:whole/>
</dgm:dataModel>
</file>

<file path=ppt/diagrams/data2.xml><?xml version="1.0" encoding="utf-8"?>
<dgm:dataModel xmlns:dgm="http://schemas.openxmlformats.org/drawingml/2006/diagram" xmlns:a="http://schemas.openxmlformats.org/drawingml/2006/main">
  <dgm:ptLst>
    <dgm:pt modelId="{DF6D7517-1B70-4160-AD06-35075FC02DC1}"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2F004CBD-FE53-4690-BF39-1C1ED7C7FB06}">
      <dgm:prSet phldrT="[Text]"/>
      <dgm:spPr/>
      <dgm:t>
        <a:bodyPr/>
        <a:lstStyle/>
        <a:p>
          <a:r>
            <a:rPr lang="en-US" dirty="0" smtClean="0"/>
            <a:t>Mind/ Body Problem</a:t>
          </a:r>
          <a:endParaRPr lang="en-US" dirty="0"/>
        </a:p>
      </dgm:t>
    </dgm:pt>
    <dgm:pt modelId="{287D4D52-58EC-4AA1-A991-FE424F4033AD}" type="parTrans" cxnId="{072D1BA0-2837-4E48-AD45-6BD6D2C7368D}">
      <dgm:prSet/>
      <dgm:spPr/>
      <dgm:t>
        <a:bodyPr/>
        <a:lstStyle/>
        <a:p>
          <a:endParaRPr lang="en-US"/>
        </a:p>
      </dgm:t>
    </dgm:pt>
    <dgm:pt modelId="{B898EEFD-D11F-480F-B353-5E24BF4B9A99}" type="sibTrans" cxnId="{072D1BA0-2837-4E48-AD45-6BD6D2C7368D}">
      <dgm:prSet/>
      <dgm:spPr/>
      <dgm:t>
        <a:bodyPr/>
        <a:lstStyle/>
        <a:p>
          <a:endParaRPr lang="en-US"/>
        </a:p>
      </dgm:t>
    </dgm:pt>
    <dgm:pt modelId="{30441545-5CFE-4CEA-B928-ABB7A998AE60}">
      <dgm:prSet phldrT="[Text]"/>
      <dgm:spPr/>
      <dgm:t>
        <a:bodyPr/>
        <a:lstStyle/>
        <a:p>
          <a:r>
            <a:rPr lang="en-US" dirty="0" smtClean="0"/>
            <a:t>Functionalism</a:t>
          </a:r>
          <a:endParaRPr lang="en-US" dirty="0"/>
        </a:p>
      </dgm:t>
    </dgm:pt>
    <dgm:pt modelId="{92707F5D-9F89-4FDD-A74F-E5F882823A28}" type="parTrans" cxnId="{71243FCF-F0F0-411D-A5B5-5406C29804A4}">
      <dgm:prSet/>
      <dgm:spPr/>
      <dgm:t>
        <a:bodyPr/>
        <a:lstStyle/>
        <a:p>
          <a:endParaRPr lang="en-US"/>
        </a:p>
      </dgm:t>
    </dgm:pt>
    <dgm:pt modelId="{13EBB638-0EE9-465C-8C3B-FC1F33B8D592}" type="sibTrans" cxnId="{71243FCF-F0F0-411D-A5B5-5406C29804A4}">
      <dgm:prSet/>
      <dgm:spPr/>
      <dgm:t>
        <a:bodyPr/>
        <a:lstStyle/>
        <a:p>
          <a:endParaRPr lang="en-US"/>
        </a:p>
      </dgm:t>
    </dgm:pt>
    <dgm:pt modelId="{DAD7CBB9-620F-4E04-8700-108ACB674AB7}">
      <dgm:prSet phldrT="[Text]"/>
      <dgm:spPr/>
      <dgm:t>
        <a:bodyPr/>
        <a:lstStyle/>
        <a:p>
          <a:r>
            <a:rPr lang="en-US" dirty="0" smtClean="0"/>
            <a:t>Behaviorism</a:t>
          </a:r>
          <a:endParaRPr lang="en-US" dirty="0"/>
        </a:p>
      </dgm:t>
    </dgm:pt>
    <dgm:pt modelId="{50487F27-8FFE-4230-A4E2-5C7415F2EA40}" type="parTrans" cxnId="{A11EAB73-2537-4871-BD8E-280B43083A6E}">
      <dgm:prSet/>
      <dgm:spPr/>
      <dgm:t>
        <a:bodyPr/>
        <a:lstStyle/>
        <a:p>
          <a:endParaRPr lang="en-US"/>
        </a:p>
      </dgm:t>
    </dgm:pt>
    <dgm:pt modelId="{21756AC9-4B65-4A39-86D1-DB3920FEB19F}" type="sibTrans" cxnId="{A11EAB73-2537-4871-BD8E-280B43083A6E}">
      <dgm:prSet/>
      <dgm:spPr/>
      <dgm:t>
        <a:bodyPr/>
        <a:lstStyle/>
        <a:p>
          <a:endParaRPr lang="en-US"/>
        </a:p>
      </dgm:t>
    </dgm:pt>
    <dgm:pt modelId="{1D4CA209-4163-42E9-B43E-132B4F436D7C}">
      <dgm:prSet phldrT="[Text]"/>
      <dgm:spPr/>
      <dgm:t>
        <a:bodyPr/>
        <a:lstStyle/>
        <a:p>
          <a:r>
            <a:rPr lang="en-US" dirty="0" smtClean="0"/>
            <a:t>Identity Theory</a:t>
          </a:r>
          <a:endParaRPr lang="en-US" dirty="0"/>
        </a:p>
      </dgm:t>
    </dgm:pt>
    <dgm:pt modelId="{C57D1DEB-F937-441C-95B8-F67933AD9658}" type="parTrans" cxnId="{716F9FA4-3084-4A5D-983F-BED06755583A}">
      <dgm:prSet/>
      <dgm:spPr/>
      <dgm:t>
        <a:bodyPr/>
        <a:lstStyle/>
        <a:p>
          <a:endParaRPr lang="en-US"/>
        </a:p>
      </dgm:t>
    </dgm:pt>
    <dgm:pt modelId="{58F432F3-FDBD-4A7D-8F04-0218A1A15654}" type="sibTrans" cxnId="{716F9FA4-3084-4A5D-983F-BED06755583A}">
      <dgm:prSet/>
      <dgm:spPr/>
      <dgm:t>
        <a:bodyPr/>
        <a:lstStyle/>
        <a:p>
          <a:endParaRPr lang="en-US"/>
        </a:p>
      </dgm:t>
    </dgm:pt>
    <dgm:pt modelId="{A6189C7D-4FF7-4C2C-901D-824B2E202433}" type="pres">
      <dgm:prSet presAssocID="{DF6D7517-1B70-4160-AD06-35075FC02DC1}" presName="hierChild1" presStyleCnt="0">
        <dgm:presLayoutVars>
          <dgm:orgChart val="1"/>
          <dgm:chPref val="1"/>
          <dgm:dir/>
          <dgm:animOne val="branch"/>
          <dgm:animLvl val="lvl"/>
          <dgm:resizeHandles/>
        </dgm:presLayoutVars>
      </dgm:prSet>
      <dgm:spPr/>
    </dgm:pt>
    <dgm:pt modelId="{F0054511-42D2-43E9-8C0A-832088712AA6}" type="pres">
      <dgm:prSet presAssocID="{2F004CBD-FE53-4690-BF39-1C1ED7C7FB06}" presName="hierRoot1" presStyleCnt="0">
        <dgm:presLayoutVars>
          <dgm:hierBranch val="init"/>
        </dgm:presLayoutVars>
      </dgm:prSet>
      <dgm:spPr/>
    </dgm:pt>
    <dgm:pt modelId="{E515C5A3-224F-4542-93DD-45CA45BC6B66}" type="pres">
      <dgm:prSet presAssocID="{2F004CBD-FE53-4690-BF39-1C1ED7C7FB06}" presName="rootComposite1" presStyleCnt="0"/>
      <dgm:spPr/>
    </dgm:pt>
    <dgm:pt modelId="{41114AC6-B040-4AC3-BF94-1D27CF4D1684}" type="pres">
      <dgm:prSet presAssocID="{2F004CBD-FE53-4690-BF39-1C1ED7C7FB06}" presName="rootText1" presStyleLbl="node0" presStyleIdx="0" presStyleCnt="1">
        <dgm:presLayoutVars>
          <dgm:chPref val="3"/>
        </dgm:presLayoutVars>
      </dgm:prSet>
      <dgm:spPr/>
    </dgm:pt>
    <dgm:pt modelId="{00F702E0-1CDE-443E-A8F6-6C98CD975BCA}" type="pres">
      <dgm:prSet presAssocID="{2F004CBD-FE53-4690-BF39-1C1ED7C7FB06}" presName="rootConnector1" presStyleLbl="node1" presStyleIdx="0" presStyleCnt="0"/>
      <dgm:spPr/>
    </dgm:pt>
    <dgm:pt modelId="{E684B782-939D-44BA-B384-3E8668C1FFA6}" type="pres">
      <dgm:prSet presAssocID="{2F004CBD-FE53-4690-BF39-1C1ED7C7FB06}" presName="hierChild2" presStyleCnt="0"/>
      <dgm:spPr/>
    </dgm:pt>
    <dgm:pt modelId="{A54F9DF9-C659-4975-AB45-194B5C927F49}" type="pres">
      <dgm:prSet presAssocID="{92707F5D-9F89-4FDD-A74F-E5F882823A28}" presName="Name37" presStyleLbl="parChTrans1D2" presStyleIdx="0" presStyleCnt="3"/>
      <dgm:spPr/>
    </dgm:pt>
    <dgm:pt modelId="{BF267091-5BF2-44BE-832E-D9E004BC9F27}" type="pres">
      <dgm:prSet presAssocID="{30441545-5CFE-4CEA-B928-ABB7A998AE60}" presName="hierRoot2" presStyleCnt="0">
        <dgm:presLayoutVars>
          <dgm:hierBranch val="init"/>
        </dgm:presLayoutVars>
      </dgm:prSet>
      <dgm:spPr/>
    </dgm:pt>
    <dgm:pt modelId="{EB653AE2-059A-4453-8370-FF9981615B86}" type="pres">
      <dgm:prSet presAssocID="{30441545-5CFE-4CEA-B928-ABB7A998AE60}" presName="rootComposite" presStyleCnt="0"/>
      <dgm:spPr/>
    </dgm:pt>
    <dgm:pt modelId="{FDF7F30F-FCAF-47B7-8AC0-46AE3401D39C}" type="pres">
      <dgm:prSet presAssocID="{30441545-5CFE-4CEA-B928-ABB7A998AE60}" presName="rootText" presStyleLbl="node2" presStyleIdx="0" presStyleCnt="3">
        <dgm:presLayoutVars>
          <dgm:chPref val="3"/>
        </dgm:presLayoutVars>
      </dgm:prSet>
      <dgm:spPr/>
    </dgm:pt>
    <dgm:pt modelId="{158C9115-4E14-43FB-BB3D-F083291679C3}" type="pres">
      <dgm:prSet presAssocID="{30441545-5CFE-4CEA-B928-ABB7A998AE60}" presName="rootConnector" presStyleLbl="node2" presStyleIdx="0" presStyleCnt="3"/>
      <dgm:spPr/>
    </dgm:pt>
    <dgm:pt modelId="{6124A7F9-9BD7-4F30-ABB4-C2FFDBEF6C36}" type="pres">
      <dgm:prSet presAssocID="{30441545-5CFE-4CEA-B928-ABB7A998AE60}" presName="hierChild4" presStyleCnt="0"/>
      <dgm:spPr/>
    </dgm:pt>
    <dgm:pt modelId="{D203B924-A824-446B-A03D-3C8656EDC7F2}" type="pres">
      <dgm:prSet presAssocID="{30441545-5CFE-4CEA-B928-ABB7A998AE60}" presName="hierChild5" presStyleCnt="0"/>
      <dgm:spPr/>
    </dgm:pt>
    <dgm:pt modelId="{C5FF7EE3-FD52-4489-BBE3-FD6A7E7570D4}" type="pres">
      <dgm:prSet presAssocID="{50487F27-8FFE-4230-A4E2-5C7415F2EA40}" presName="Name37" presStyleLbl="parChTrans1D2" presStyleIdx="1" presStyleCnt="3"/>
      <dgm:spPr/>
    </dgm:pt>
    <dgm:pt modelId="{26E57205-B32A-409A-8965-10C3EF64562B}" type="pres">
      <dgm:prSet presAssocID="{DAD7CBB9-620F-4E04-8700-108ACB674AB7}" presName="hierRoot2" presStyleCnt="0">
        <dgm:presLayoutVars>
          <dgm:hierBranch val="init"/>
        </dgm:presLayoutVars>
      </dgm:prSet>
      <dgm:spPr/>
    </dgm:pt>
    <dgm:pt modelId="{529E1F05-AD37-4710-B8A1-9C32BA17C358}" type="pres">
      <dgm:prSet presAssocID="{DAD7CBB9-620F-4E04-8700-108ACB674AB7}" presName="rootComposite" presStyleCnt="0"/>
      <dgm:spPr/>
    </dgm:pt>
    <dgm:pt modelId="{EEF0F10E-9AE8-4B9C-B129-2487EF131A91}" type="pres">
      <dgm:prSet presAssocID="{DAD7CBB9-620F-4E04-8700-108ACB674AB7}" presName="rootText" presStyleLbl="node2" presStyleIdx="1" presStyleCnt="3">
        <dgm:presLayoutVars>
          <dgm:chPref val="3"/>
        </dgm:presLayoutVars>
      </dgm:prSet>
      <dgm:spPr/>
    </dgm:pt>
    <dgm:pt modelId="{087F7AC9-6C5D-44B2-9FD3-3F24FEA81F5F}" type="pres">
      <dgm:prSet presAssocID="{DAD7CBB9-620F-4E04-8700-108ACB674AB7}" presName="rootConnector" presStyleLbl="node2" presStyleIdx="1" presStyleCnt="3"/>
      <dgm:spPr/>
    </dgm:pt>
    <dgm:pt modelId="{2F46820C-00AA-4C5F-B237-B1991B029734}" type="pres">
      <dgm:prSet presAssocID="{DAD7CBB9-620F-4E04-8700-108ACB674AB7}" presName="hierChild4" presStyleCnt="0"/>
      <dgm:spPr/>
    </dgm:pt>
    <dgm:pt modelId="{CB1AADFC-3EAE-44EC-9A04-8C55F2356616}" type="pres">
      <dgm:prSet presAssocID="{DAD7CBB9-620F-4E04-8700-108ACB674AB7}" presName="hierChild5" presStyleCnt="0"/>
      <dgm:spPr/>
    </dgm:pt>
    <dgm:pt modelId="{296CF505-2B5E-4BD3-8D65-5BEF78854418}" type="pres">
      <dgm:prSet presAssocID="{C57D1DEB-F937-441C-95B8-F67933AD9658}" presName="Name37" presStyleLbl="parChTrans1D2" presStyleIdx="2" presStyleCnt="3"/>
      <dgm:spPr/>
    </dgm:pt>
    <dgm:pt modelId="{3DC82626-109B-4F4C-9170-A2A70F513DEF}" type="pres">
      <dgm:prSet presAssocID="{1D4CA209-4163-42E9-B43E-132B4F436D7C}" presName="hierRoot2" presStyleCnt="0">
        <dgm:presLayoutVars>
          <dgm:hierBranch val="init"/>
        </dgm:presLayoutVars>
      </dgm:prSet>
      <dgm:spPr/>
    </dgm:pt>
    <dgm:pt modelId="{F0CD7977-DD7B-4C0E-A1B8-592BFDCA836B}" type="pres">
      <dgm:prSet presAssocID="{1D4CA209-4163-42E9-B43E-132B4F436D7C}" presName="rootComposite" presStyleCnt="0"/>
      <dgm:spPr/>
    </dgm:pt>
    <dgm:pt modelId="{3AE58A8E-A230-4437-8997-F96AC0582A44}" type="pres">
      <dgm:prSet presAssocID="{1D4CA209-4163-42E9-B43E-132B4F436D7C}" presName="rootText" presStyleLbl="node2" presStyleIdx="2" presStyleCnt="3">
        <dgm:presLayoutVars>
          <dgm:chPref val="3"/>
        </dgm:presLayoutVars>
      </dgm:prSet>
      <dgm:spPr/>
    </dgm:pt>
    <dgm:pt modelId="{138671D3-909D-477B-9E67-4B28AF915E31}" type="pres">
      <dgm:prSet presAssocID="{1D4CA209-4163-42E9-B43E-132B4F436D7C}" presName="rootConnector" presStyleLbl="node2" presStyleIdx="2" presStyleCnt="3"/>
      <dgm:spPr/>
    </dgm:pt>
    <dgm:pt modelId="{69C2A8A1-6378-4662-8499-5C591C7A8A39}" type="pres">
      <dgm:prSet presAssocID="{1D4CA209-4163-42E9-B43E-132B4F436D7C}" presName="hierChild4" presStyleCnt="0"/>
      <dgm:spPr/>
    </dgm:pt>
    <dgm:pt modelId="{F7FE44F5-6995-40B6-B5B6-53D9CED81642}" type="pres">
      <dgm:prSet presAssocID="{1D4CA209-4163-42E9-B43E-132B4F436D7C}" presName="hierChild5" presStyleCnt="0"/>
      <dgm:spPr/>
    </dgm:pt>
    <dgm:pt modelId="{F5D33A62-E089-4E20-BD09-5FCD99D0FE54}" type="pres">
      <dgm:prSet presAssocID="{2F004CBD-FE53-4690-BF39-1C1ED7C7FB06}" presName="hierChild3" presStyleCnt="0"/>
      <dgm:spPr/>
    </dgm:pt>
  </dgm:ptLst>
  <dgm:cxnLst>
    <dgm:cxn modelId="{6D0CB263-5FE0-4E46-A5B0-CCC716B9E40A}" type="presOf" srcId="{C57D1DEB-F937-441C-95B8-F67933AD9658}" destId="{296CF505-2B5E-4BD3-8D65-5BEF78854418}" srcOrd="0" destOrd="0" presId="urn:microsoft.com/office/officeart/2005/8/layout/orgChart1"/>
    <dgm:cxn modelId="{2D559985-D020-4923-87F0-BBDB48C62F51}" type="presOf" srcId="{30441545-5CFE-4CEA-B928-ABB7A998AE60}" destId="{158C9115-4E14-43FB-BB3D-F083291679C3}" srcOrd="1" destOrd="0" presId="urn:microsoft.com/office/officeart/2005/8/layout/orgChart1"/>
    <dgm:cxn modelId="{E490F8CE-0B67-4255-A588-A5D7EA291D14}" type="presOf" srcId="{1D4CA209-4163-42E9-B43E-132B4F436D7C}" destId="{3AE58A8E-A230-4437-8997-F96AC0582A44}" srcOrd="0" destOrd="0" presId="urn:microsoft.com/office/officeart/2005/8/layout/orgChart1"/>
    <dgm:cxn modelId="{072D1BA0-2837-4E48-AD45-6BD6D2C7368D}" srcId="{DF6D7517-1B70-4160-AD06-35075FC02DC1}" destId="{2F004CBD-FE53-4690-BF39-1C1ED7C7FB06}" srcOrd="0" destOrd="0" parTransId="{287D4D52-58EC-4AA1-A991-FE424F4033AD}" sibTransId="{B898EEFD-D11F-480F-B353-5E24BF4B9A99}"/>
    <dgm:cxn modelId="{716F9FA4-3084-4A5D-983F-BED06755583A}" srcId="{2F004CBD-FE53-4690-BF39-1C1ED7C7FB06}" destId="{1D4CA209-4163-42E9-B43E-132B4F436D7C}" srcOrd="2" destOrd="0" parTransId="{C57D1DEB-F937-441C-95B8-F67933AD9658}" sibTransId="{58F432F3-FDBD-4A7D-8F04-0218A1A15654}"/>
    <dgm:cxn modelId="{9383AD4C-174A-42CB-BF34-06E5796A9DA1}" type="presOf" srcId="{1D4CA209-4163-42E9-B43E-132B4F436D7C}" destId="{138671D3-909D-477B-9E67-4B28AF915E31}" srcOrd="1" destOrd="0" presId="urn:microsoft.com/office/officeart/2005/8/layout/orgChart1"/>
    <dgm:cxn modelId="{9F101F76-5748-4C7E-A2B1-5F1EA0DD5C5D}" type="presOf" srcId="{DF6D7517-1B70-4160-AD06-35075FC02DC1}" destId="{A6189C7D-4FF7-4C2C-901D-824B2E202433}" srcOrd="0" destOrd="0" presId="urn:microsoft.com/office/officeart/2005/8/layout/orgChart1"/>
    <dgm:cxn modelId="{D89A44F2-3004-47EC-A7AA-45749FBED51A}" type="presOf" srcId="{92707F5D-9F89-4FDD-A74F-E5F882823A28}" destId="{A54F9DF9-C659-4975-AB45-194B5C927F49}" srcOrd="0" destOrd="0" presId="urn:microsoft.com/office/officeart/2005/8/layout/orgChart1"/>
    <dgm:cxn modelId="{646FD2C3-656E-4409-8709-9555714154B4}" type="presOf" srcId="{30441545-5CFE-4CEA-B928-ABB7A998AE60}" destId="{FDF7F30F-FCAF-47B7-8AC0-46AE3401D39C}" srcOrd="0" destOrd="0" presId="urn:microsoft.com/office/officeart/2005/8/layout/orgChart1"/>
    <dgm:cxn modelId="{93D057D1-1B08-4CF8-9F6E-2CB904E67950}" type="presOf" srcId="{2F004CBD-FE53-4690-BF39-1C1ED7C7FB06}" destId="{00F702E0-1CDE-443E-A8F6-6C98CD975BCA}" srcOrd="1" destOrd="0" presId="urn:microsoft.com/office/officeart/2005/8/layout/orgChart1"/>
    <dgm:cxn modelId="{58401729-6A8B-48AA-AF66-5C4038DB8DB9}" type="presOf" srcId="{DAD7CBB9-620F-4E04-8700-108ACB674AB7}" destId="{EEF0F10E-9AE8-4B9C-B129-2487EF131A91}" srcOrd="0" destOrd="0" presId="urn:microsoft.com/office/officeart/2005/8/layout/orgChart1"/>
    <dgm:cxn modelId="{1A23F56F-CC02-4C6C-934B-CB1C95FD5348}" type="presOf" srcId="{2F004CBD-FE53-4690-BF39-1C1ED7C7FB06}" destId="{41114AC6-B040-4AC3-BF94-1D27CF4D1684}" srcOrd="0" destOrd="0" presId="urn:microsoft.com/office/officeart/2005/8/layout/orgChart1"/>
    <dgm:cxn modelId="{E65A0040-7F64-4EB5-B1D9-A13378808351}" type="presOf" srcId="{50487F27-8FFE-4230-A4E2-5C7415F2EA40}" destId="{C5FF7EE3-FD52-4489-BBE3-FD6A7E7570D4}" srcOrd="0" destOrd="0" presId="urn:microsoft.com/office/officeart/2005/8/layout/orgChart1"/>
    <dgm:cxn modelId="{CC1B1012-4F1D-4FF1-B0B3-241CA5361FA7}" type="presOf" srcId="{DAD7CBB9-620F-4E04-8700-108ACB674AB7}" destId="{087F7AC9-6C5D-44B2-9FD3-3F24FEA81F5F}" srcOrd="1" destOrd="0" presId="urn:microsoft.com/office/officeart/2005/8/layout/orgChart1"/>
    <dgm:cxn modelId="{A11EAB73-2537-4871-BD8E-280B43083A6E}" srcId="{2F004CBD-FE53-4690-BF39-1C1ED7C7FB06}" destId="{DAD7CBB9-620F-4E04-8700-108ACB674AB7}" srcOrd="1" destOrd="0" parTransId="{50487F27-8FFE-4230-A4E2-5C7415F2EA40}" sibTransId="{21756AC9-4B65-4A39-86D1-DB3920FEB19F}"/>
    <dgm:cxn modelId="{71243FCF-F0F0-411D-A5B5-5406C29804A4}" srcId="{2F004CBD-FE53-4690-BF39-1C1ED7C7FB06}" destId="{30441545-5CFE-4CEA-B928-ABB7A998AE60}" srcOrd="0" destOrd="0" parTransId="{92707F5D-9F89-4FDD-A74F-E5F882823A28}" sibTransId="{13EBB638-0EE9-465C-8C3B-FC1F33B8D592}"/>
    <dgm:cxn modelId="{B8A8E2A2-9802-4BDC-B070-CF108D646C4C}" type="presParOf" srcId="{A6189C7D-4FF7-4C2C-901D-824B2E202433}" destId="{F0054511-42D2-43E9-8C0A-832088712AA6}" srcOrd="0" destOrd="0" presId="urn:microsoft.com/office/officeart/2005/8/layout/orgChart1"/>
    <dgm:cxn modelId="{058380EC-4281-4582-80DA-9ABB1C4D487D}" type="presParOf" srcId="{F0054511-42D2-43E9-8C0A-832088712AA6}" destId="{E515C5A3-224F-4542-93DD-45CA45BC6B66}" srcOrd="0" destOrd="0" presId="urn:microsoft.com/office/officeart/2005/8/layout/orgChart1"/>
    <dgm:cxn modelId="{879ABEDD-1F62-40E3-AE80-176EDABDA264}" type="presParOf" srcId="{E515C5A3-224F-4542-93DD-45CA45BC6B66}" destId="{41114AC6-B040-4AC3-BF94-1D27CF4D1684}" srcOrd="0" destOrd="0" presId="urn:microsoft.com/office/officeart/2005/8/layout/orgChart1"/>
    <dgm:cxn modelId="{D262F129-C485-4C50-8707-7124EF3097FC}" type="presParOf" srcId="{E515C5A3-224F-4542-93DD-45CA45BC6B66}" destId="{00F702E0-1CDE-443E-A8F6-6C98CD975BCA}" srcOrd="1" destOrd="0" presId="urn:microsoft.com/office/officeart/2005/8/layout/orgChart1"/>
    <dgm:cxn modelId="{41B6C49C-7763-4560-995F-2D57FE3EC1CE}" type="presParOf" srcId="{F0054511-42D2-43E9-8C0A-832088712AA6}" destId="{E684B782-939D-44BA-B384-3E8668C1FFA6}" srcOrd="1" destOrd="0" presId="urn:microsoft.com/office/officeart/2005/8/layout/orgChart1"/>
    <dgm:cxn modelId="{E22AE2DD-D907-4962-8E49-E957F0BFEA97}" type="presParOf" srcId="{E684B782-939D-44BA-B384-3E8668C1FFA6}" destId="{A54F9DF9-C659-4975-AB45-194B5C927F49}" srcOrd="0" destOrd="0" presId="urn:microsoft.com/office/officeart/2005/8/layout/orgChart1"/>
    <dgm:cxn modelId="{36129E13-953A-45F3-A6DF-E6DD1695DE61}" type="presParOf" srcId="{E684B782-939D-44BA-B384-3E8668C1FFA6}" destId="{BF267091-5BF2-44BE-832E-D9E004BC9F27}" srcOrd="1" destOrd="0" presId="urn:microsoft.com/office/officeart/2005/8/layout/orgChart1"/>
    <dgm:cxn modelId="{6CDF6BE9-758A-4255-A14C-9EF18FF56A23}" type="presParOf" srcId="{BF267091-5BF2-44BE-832E-D9E004BC9F27}" destId="{EB653AE2-059A-4453-8370-FF9981615B86}" srcOrd="0" destOrd="0" presId="urn:microsoft.com/office/officeart/2005/8/layout/orgChart1"/>
    <dgm:cxn modelId="{3C7CE0B8-97DA-4D46-9C28-3780D5C65A32}" type="presParOf" srcId="{EB653AE2-059A-4453-8370-FF9981615B86}" destId="{FDF7F30F-FCAF-47B7-8AC0-46AE3401D39C}" srcOrd="0" destOrd="0" presId="urn:microsoft.com/office/officeart/2005/8/layout/orgChart1"/>
    <dgm:cxn modelId="{1BF0C996-34D4-4D1B-AA68-6BFA889E803C}" type="presParOf" srcId="{EB653AE2-059A-4453-8370-FF9981615B86}" destId="{158C9115-4E14-43FB-BB3D-F083291679C3}" srcOrd="1" destOrd="0" presId="urn:microsoft.com/office/officeart/2005/8/layout/orgChart1"/>
    <dgm:cxn modelId="{3FA9C912-BFBF-4E81-9DAC-54DFFFB3D24B}" type="presParOf" srcId="{BF267091-5BF2-44BE-832E-D9E004BC9F27}" destId="{6124A7F9-9BD7-4F30-ABB4-C2FFDBEF6C36}" srcOrd="1" destOrd="0" presId="urn:microsoft.com/office/officeart/2005/8/layout/orgChart1"/>
    <dgm:cxn modelId="{D6620051-75AA-497A-98C7-62DD48C9E39D}" type="presParOf" srcId="{BF267091-5BF2-44BE-832E-D9E004BC9F27}" destId="{D203B924-A824-446B-A03D-3C8656EDC7F2}" srcOrd="2" destOrd="0" presId="urn:microsoft.com/office/officeart/2005/8/layout/orgChart1"/>
    <dgm:cxn modelId="{CE259FBE-7DB4-4EE3-8FAC-5BFD1250846C}" type="presParOf" srcId="{E684B782-939D-44BA-B384-3E8668C1FFA6}" destId="{C5FF7EE3-FD52-4489-BBE3-FD6A7E7570D4}" srcOrd="2" destOrd="0" presId="urn:microsoft.com/office/officeart/2005/8/layout/orgChart1"/>
    <dgm:cxn modelId="{41435671-17C5-4465-8537-2DE4546C432A}" type="presParOf" srcId="{E684B782-939D-44BA-B384-3E8668C1FFA6}" destId="{26E57205-B32A-409A-8965-10C3EF64562B}" srcOrd="3" destOrd="0" presId="urn:microsoft.com/office/officeart/2005/8/layout/orgChart1"/>
    <dgm:cxn modelId="{971353EC-B911-4F0E-9BD5-9E644A407BFC}" type="presParOf" srcId="{26E57205-B32A-409A-8965-10C3EF64562B}" destId="{529E1F05-AD37-4710-B8A1-9C32BA17C358}" srcOrd="0" destOrd="0" presId="urn:microsoft.com/office/officeart/2005/8/layout/orgChart1"/>
    <dgm:cxn modelId="{A6F27068-F5CC-41D3-ABDF-8A443CE26BD6}" type="presParOf" srcId="{529E1F05-AD37-4710-B8A1-9C32BA17C358}" destId="{EEF0F10E-9AE8-4B9C-B129-2487EF131A91}" srcOrd="0" destOrd="0" presId="urn:microsoft.com/office/officeart/2005/8/layout/orgChart1"/>
    <dgm:cxn modelId="{65565253-38C3-41FE-BD9E-1C553E609DF8}" type="presParOf" srcId="{529E1F05-AD37-4710-B8A1-9C32BA17C358}" destId="{087F7AC9-6C5D-44B2-9FD3-3F24FEA81F5F}" srcOrd="1" destOrd="0" presId="urn:microsoft.com/office/officeart/2005/8/layout/orgChart1"/>
    <dgm:cxn modelId="{B26F2656-E67B-47B2-9A64-317E5EA5B083}" type="presParOf" srcId="{26E57205-B32A-409A-8965-10C3EF64562B}" destId="{2F46820C-00AA-4C5F-B237-B1991B029734}" srcOrd="1" destOrd="0" presId="urn:microsoft.com/office/officeart/2005/8/layout/orgChart1"/>
    <dgm:cxn modelId="{9874BCFB-F9A3-4C71-B050-E1015765150A}" type="presParOf" srcId="{26E57205-B32A-409A-8965-10C3EF64562B}" destId="{CB1AADFC-3EAE-44EC-9A04-8C55F2356616}" srcOrd="2" destOrd="0" presId="urn:microsoft.com/office/officeart/2005/8/layout/orgChart1"/>
    <dgm:cxn modelId="{521E22E9-EB4F-48F8-AD61-6E963D8CC4E0}" type="presParOf" srcId="{E684B782-939D-44BA-B384-3E8668C1FFA6}" destId="{296CF505-2B5E-4BD3-8D65-5BEF78854418}" srcOrd="4" destOrd="0" presId="urn:microsoft.com/office/officeart/2005/8/layout/orgChart1"/>
    <dgm:cxn modelId="{3660F422-A793-43D8-AF97-C6F8A21D916B}" type="presParOf" srcId="{E684B782-939D-44BA-B384-3E8668C1FFA6}" destId="{3DC82626-109B-4F4C-9170-A2A70F513DEF}" srcOrd="5" destOrd="0" presId="urn:microsoft.com/office/officeart/2005/8/layout/orgChart1"/>
    <dgm:cxn modelId="{A505B3AD-F7E7-4220-B33B-7039B66160AC}" type="presParOf" srcId="{3DC82626-109B-4F4C-9170-A2A70F513DEF}" destId="{F0CD7977-DD7B-4C0E-A1B8-592BFDCA836B}" srcOrd="0" destOrd="0" presId="urn:microsoft.com/office/officeart/2005/8/layout/orgChart1"/>
    <dgm:cxn modelId="{2F56B414-F8B0-4C6C-862A-D4575EACF48D}" type="presParOf" srcId="{F0CD7977-DD7B-4C0E-A1B8-592BFDCA836B}" destId="{3AE58A8E-A230-4437-8997-F96AC0582A44}" srcOrd="0" destOrd="0" presId="urn:microsoft.com/office/officeart/2005/8/layout/orgChart1"/>
    <dgm:cxn modelId="{9EAA7D76-C791-4FF8-8F0A-0F63556E80A8}" type="presParOf" srcId="{F0CD7977-DD7B-4C0E-A1B8-592BFDCA836B}" destId="{138671D3-909D-477B-9E67-4B28AF915E31}" srcOrd="1" destOrd="0" presId="urn:microsoft.com/office/officeart/2005/8/layout/orgChart1"/>
    <dgm:cxn modelId="{8706E426-664F-4A48-B43C-721247D3FB1C}" type="presParOf" srcId="{3DC82626-109B-4F4C-9170-A2A70F513DEF}" destId="{69C2A8A1-6378-4662-8499-5C591C7A8A39}" srcOrd="1" destOrd="0" presId="urn:microsoft.com/office/officeart/2005/8/layout/orgChart1"/>
    <dgm:cxn modelId="{229AE218-46BF-4D1F-874D-55F866C3E5DD}" type="presParOf" srcId="{3DC82626-109B-4F4C-9170-A2A70F513DEF}" destId="{F7FE44F5-6995-40B6-B5B6-53D9CED81642}" srcOrd="2" destOrd="0" presId="urn:microsoft.com/office/officeart/2005/8/layout/orgChart1"/>
    <dgm:cxn modelId="{D6D6C95C-F572-477E-99C2-B110B0CD8053}" type="presParOf" srcId="{F0054511-42D2-43E9-8C0A-832088712AA6}" destId="{F5D33A62-E089-4E20-BD09-5FCD99D0FE54}" srcOrd="2" destOrd="0" presId="urn:microsoft.com/office/officeart/2005/8/layout/orgChart1"/>
  </dgm:cxnLst>
  <dgm:bg/>
  <dgm:whole/>
</dgm:dataModel>
</file>

<file path=ppt/diagrams/data3.xml><?xml version="1.0" encoding="utf-8"?>
<dgm:dataModel xmlns:dgm="http://schemas.openxmlformats.org/drawingml/2006/diagram" xmlns:a="http://schemas.openxmlformats.org/drawingml/2006/main">
  <dgm:ptLst>
    <dgm:pt modelId="{CF29A90E-AD01-405C-8DA1-33F53EA02E87}"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8D05C6E4-845F-40AA-8089-781CD5333C27}">
      <dgm:prSet/>
      <dgm:spPr/>
      <dgm:t>
        <a:bodyPr/>
        <a:lstStyle/>
        <a:p>
          <a:pPr rtl="0"/>
          <a:r>
            <a:rPr lang="en-US" dirty="0" smtClean="0"/>
            <a:t>Divisions within </a:t>
          </a:r>
        </a:p>
        <a:p>
          <a:pPr rtl="0"/>
          <a:r>
            <a:rPr lang="en-US" dirty="0" smtClean="0"/>
            <a:t>Contents of the Mind</a:t>
          </a:r>
          <a:endParaRPr lang="en-US" dirty="0"/>
        </a:p>
      </dgm:t>
    </dgm:pt>
    <dgm:pt modelId="{B8516421-7AB3-4B0D-8D24-07D3FDD9E28F}" type="sibTrans" cxnId="{4DCAAFB2-4FD7-4E1E-8223-B465BBC5FB5D}">
      <dgm:prSet/>
      <dgm:spPr/>
      <dgm:t>
        <a:bodyPr/>
        <a:lstStyle/>
        <a:p>
          <a:endParaRPr lang="en-US"/>
        </a:p>
      </dgm:t>
    </dgm:pt>
    <dgm:pt modelId="{69274FEE-F40D-4C99-86EC-D21ED69DA066}" type="parTrans" cxnId="{4DCAAFB2-4FD7-4E1E-8223-B465BBC5FB5D}">
      <dgm:prSet/>
      <dgm:spPr/>
      <dgm:t>
        <a:bodyPr/>
        <a:lstStyle/>
        <a:p>
          <a:endParaRPr lang="en-US"/>
        </a:p>
      </dgm:t>
    </dgm:pt>
    <dgm:pt modelId="{FA3A44E4-9B69-4EC2-A7CE-B4948E6D6A21}" type="pres">
      <dgm:prSet presAssocID="{CF29A90E-AD01-405C-8DA1-33F53EA02E87}" presName="hierChild1" presStyleCnt="0">
        <dgm:presLayoutVars>
          <dgm:orgChart val="1"/>
          <dgm:chPref val="1"/>
          <dgm:dir/>
          <dgm:animOne val="branch"/>
          <dgm:animLvl val="lvl"/>
          <dgm:resizeHandles/>
        </dgm:presLayoutVars>
      </dgm:prSet>
      <dgm:spPr/>
    </dgm:pt>
    <dgm:pt modelId="{96FFF477-75AB-4F0B-BD94-6983319C34E4}" type="pres">
      <dgm:prSet presAssocID="{8D05C6E4-845F-40AA-8089-781CD5333C27}" presName="hierRoot1" presStyleCnt="0">
        <dgm:presLayoutVars>
          <dgm:hierBranch val="init"/>
        </dgm:presLayoutVars>
      </dgm:prSet>
      <dgm:spPr/>
    </dgm:pt>
    <dgm:pt modelId="{1AB30A33-E9D8-4BEB-ACCB-17DF2C456B6C}" type="pres">
      <dgm:prSet presAssocID="{8D05C6E4-845F-40AA-8089-781CD5333C27}" presName="rootComposite1" presStyleCnt="0"/>
      <dgm:spPr/>
    </dgm:pt>
    <dgm:pt modelId="{1B0C318C-6D2C-45CA-B643-8A3272C5C247}" type="pres">
      <dgm:prSet presAssocID="{8D05C6E4-845F-40AA-8089-781CD5333C27}" presName="rootText1" presStyleLbl="node0" presStyleIdx="0" presStyleCnt="1" custScaleX="385960">
        <dgm:presLayoutVars>
          <dgm:chPref val="3"/>
        </dgm:presLayoutVars>
      </dgm:prSet>
      <dgm:spPr/>
      <dgm:t>
        <a:bodyPr/>
        <a:lstStyle/>
        <a:p>
          <a:endParaRPr lang="en-US"/>
        </a:p>
      </dgm:t>
    </dgm:pt>
    <dgm:pt modelId="{84D7D966-5AD3-446E-84B7-CC225BD7017A}" type="pres">
      <dgm:prSet presAssocID="{8D05C6E4-845F-40AA-8089-781CD5333C27}" presName="rootConnector1" presStyleLbl="node1" presStyleIdx="0" presStyleCnt="0"/>
      <dgm:spPr/>
    </dgm:pt>
    <dgm:pt modelId="{98EFE6BA-6BC8-463D-96E1-288FFFE39011}" type="pres">
      <dgm:prSet presAssocID="{8D05C6E4-845F-40AA-8089-781CD5333C27}" presName="hierChild2" presStyleCnt="0"/>
      <dgm:spPr/>
    </dgm:pt>
    <dgm:pt modelId="{54DF746D-4A0F-4F6B-888C-59B2F2FDC55F}" type="pres">
      <dgm:prSet presAssocID="{8D05C6E4-845F-40AA-8089-781CD5333C27}" presName="hierChild3" presStyleCnt="0"/>
      <dgm:spPr/>
    </dgm:pt>
  </dgm:ptLst>
  <dgm:cxnLst>
    <dgm:cxn modelId="{4DCAAFB2-4FD7-4E1E-8223-B465BBC5FB5D}" srcId="{CF29A90E-AD01-405C-8DA1-33F53EA02E87}" destId="{8D05C6E4-845F-40AA-8089-781CD5333C27}" srcOrd="0" destOrd="0" parTransId="{69274FEE-F40D-4C99-86EC-D21ED69DA066}" sibTransId="{B8516421-7AB3-4B0D-8D24-07D3FDD9E28F}"/>
    <dgm:cxn modelId="{1A21491C-3884-4832-BB7A-22390BAFF5D6}" type="presOf" srcId="{CF29A90E-AD01-405C-8DA1-33F53EA02E87}" destId="{FA3A44E4-9B69-4EC2-A7CE-B4948E6D6A21}" srcOrd="0" destOrd="0" presId="urn:microsoft.com/office/officeart/2005/8/layout/orgChart1"/>
    <dgm:cxn modelId="{B76B73FF-1F43-4062-A841-28729A29CC4D}" type="presOf" srcId="{8D05C6E4-845F-40AA-8089-781CD5333C27}" destId="{84D7D966-5AD3-446E-84B7-CC225BD7017A}" srcOrd="1" destOrd="0" presId="urn:microsoft.com/office/officeart/2005/8/layout/orgChart1"/>
    <dgm:cxn modelId="{87AA712F-9410-493C-BC08-A8AC3609C9CF}" type="presOf" srcId="{8D05C6E4-845F-40AA-8089-781CD5333C27}" destId="{1B0C318C-6D2C-45CA-B643-8A3272C5C247}" srcOrd="0" destOrd="0" presId="urn:microsoft.com/office/officeart/2005/8/layout/orgChart1"/>
    <dgm:cxn modelId="{B89EC949-BFAB-4BCE-BDA6-FEDDF86C4F56}" type="presParOf" srcId="{FA3A44E4-9B69-4EC2-A7CE-B4948E6D6A21}" destId="{96FFF477-75AB-4F0B-BD94-6983319C34E4}" srcOrd="0" destOrd="0" presId="urn:microsoft.com/office/officeart/2005/8/layout/orgChart1"/>
    <dgm:cxn modelId="{589CADA6-8D36-45EF-8648-54DA3C4F1410}" type="presParOf" srcId="{96FFF477-75AB-4F0B-BD94-6983319C34E4}" destId="{1AB30A33-E9D8-4BEB-ACCB-17DF2C456B6C}" srcOrd="0" destOrd="0" presId="urn:microsoft.com/office/officeart/2005/8/layout/orgChart1"/>
    <dgm:cxn modelId="{345783DA-948F-4349-BB21-0636EE63B2F2}" type="presParOf" srcId="{1AB30A33-E9D8-4BEB-ACCB-17DF2C456B6C}" destId="{1B0C318C-6D2C-45CA-B643-8A3272C5C247}" srcOrd="0" destOrd="0" presId="urn:microsoft.com/office/officeart/2005/8/layout/orgChart1"/>
    <dgm:cxn modelId="{9AA0C248-065B-4E28-8802-00ACF8FBC276}" type="presParOf" srcId="{1AB30A33-E9D8-4BEB-ACCB-17DF2C456B6C}" destId="{84D7D966-5AD3-446E-84B7-CC225BD7017A}" srcOrd="1" destOrd="0" presId="urn:microsoft.com/office/officeart/2005/8/layout/orgChart1"/>
    <dgm:cxn modelId="{4A336932-838F-431F-847E-EC431BD833EA}" type="presParOf" srcId="{96FFF477-75AB-4F0B-BD94-6983319C34E4}" destId="{98EFE6BA-6BC8-463D-96E1-288FFFE39011}" srcOrd="1" destOrd="0" presId="urn:microsoft.com/office/officeart/2005/8/layout/orgChart1"/>
    <dgm:cxn modelId="{7BD7C163-2A16-40DE-BDED-C8AE34DBC1FE}" type="presParOf" srcId="{96FFF477-75AB-4F0B-BD94-6983319C34E4}" destId="{54DF746D-4A0F-4F6B-888C-59B2F2FDC55F}" srcOrd="2" destOrd="0" presId="urn:microsoft.com/office/officeart/2005/8/layout/orgChart1"/>
  </dgm:cxnLst>
  <dgm:bg/>
  <dgm:whole/>
</dgm:dataModel>
</file>

<file path=ppt/diagrams/data4.xml><?xml version="1.0" encoding="utf-8"?>
<dgm:dataModel xmlns:dgm="http://schemas.openxmlformats.org/drawingml/2006/diagram" xmlns:a="http://schemas.openxmlformats.org/drawingml/2006/main">
  <dgm:ptLst>
    <dgm:pt modelId="{C9B593B5-EA9A-4A61-ABE5-BD29F5F6E0F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F370DACD-FBB1-4972-9EE6-FBD45FCFAC7F}">
      <dgm:prSet phldrT="[Text]"/>
      <dgm:spPr/>
      <dgm:t>
        <a:bodyPr/>
        <a:lstStyle/>
        <a:p>
          <a:r>
            <a:rPr lang="en-US" dirty="0" smtClean="0"/>
            <a:t>Contents of the Mind</a:t>
          </a:r>
          <a:endParaRPr lang="en-US" dirty="0"/>
        </a:p>
      </dgm:t>
    </dgm:pt>
    <dgm:pt modelId="{AA76D3AC-C0F8-4AE2-8C2C-F732DD47766C}" type="parTrans" cxnId="{282250CA-5BDE-4EFC-AD40-0156B84C2B3F}">
      <dgm:prSet/>
      <dgm:spPr/>
      <dgm:t>
        <a:bodyPr/>
        <a:lstStyle/>
        <a:p>
          <a:endParaRPr lang="en-US"/>
        </a:p>
      </dgm:t>
    </dgm:pt>
    <dgm:pt modelId="{A1895252-E700-4E29-AB7B-7E733461542F}" type="sibTrans" cxnId="{282250CA-5BDE-4EFC-AD40-0156B84C2B3F}">
      <dgm:prSet/>
      <dgm:spPr/>
      <dgm:t>
        <a:bodyPr/>
        <a:lstStyle/>
        <a:p>
          <a:endParaRPr lang="en-US"/>
        </a:p>
      </dgm:t>
    </dgm:pt>
    <dgm:pt modelId="{E4160B3D-388B-4CFF-9E49-9CA03C193076}">
      <dgm:prSet phldrT="[Text]"/>
      <dgm:spPr/>
      <dgm:t>
        <a:bodyPr/>
        <a:lstStyle/>
        <a:p>
          <a:r>
            <a:rPr lang="en-US" dirty="0" smtClean="0"/>
            <a:t>Cognitive States</a:t>
          </a:r>
          <a:endParaRPr lang="en-US" dirty="0"/>
        </a:p>
      </dgm:t>
    </dgm:pt>
    <dgm:pt modelId="{DF38A65B-AC6C-432B-98F1-F60DE9AAA203}" type="parTrans" cxnId="{EC9C916A-C337-4F29-906F-4A996D92DCEE}">
      <dgm:prSet/>
      <dgm:spPr/>
      <dgm:t>
        <a:bodyPr/>
        <a:lstStyle/>
        <a:p>
          <a:endParaRPr lang="en-US"/>
        </a:p>
      </dgm:t>
    </dgm:pt>
    <dgm:pt modelId="{51DD8B0E-F72D-41F8-9C09-A18AA6CB8AA4}" type="sibTrans" cxnId="{EC9C916A-C337-4F29-906F-4A996D92DCEE}">
      <dgm:prSet/>
      <dgm:spPr/>
      <dgm:t>
        <a:bodyPr/>
        <a:lstStyle/>
        <a:p>
          <a:endParaRPr lang="en-US"/>
        </a:p>
      </dgm:t>
    </dgm:pt>
    <dgm:pt modelId="{CCF29B4E-B52C-4BFE-97E7-290ED725BDFB}">
      <dgm:prSet phldrT="[Text]"/>
      <dgm:spPr/>
      <dgm:t>
        <a:bodyPr/>
        <a:lstStyle/>
        <a:p>
          <a:r>
            <a:rPr lang="en-US" dirty="0" smtClean="0"/>
            <a:t>Affective States</a:t>
          </a:r>
          <a:endParaRPr lang="en-US" dirty="0"/>
        </a:p>
      </dgm:t>
    </dgm:pt>
    <dgm:pt modelId="{B9BF23BD-7D53-4B18-A7AF-96DB1C987A4B}" type="parTrans" cxnId="{656ADEF7-C491-4CE1-A369-D866CF12D328}">
      <dgm:prSet/>
      <dgm:spPr/>
      <dgm:t>
        <a:bodyPr/>
        <a:lstStyle/>
        <a:p>
          <a:endParaRPr lang="en-US"/>
        </a:p>
      </dgm:t>
    </dgm:pt>
    <dgm:pt modelId="{B5DAC7C5-BA90-4A2D-A83F-A0AC110FBC39}" type="sibTrans" cxnId="{656ADEF7-C491-4CE1-A369-D866CF12D328}">
      <dgm:prSet/>
      <dgm:spPr/>
      <dgm:t>
        <a:bodyPr/>
        <a:lstStyle/>
        <a:p>
          <a:endParaRPr lang="en-US"/>
        </a:p>
      </dgm:t>
    </dgm:pt>
    <dgm:pt modelId="{6DF8AB27-5839-4A71-8749-5B0EAEA23EA3}">
      <dgm:prSet phldrT="[Text]"/>
      <dgm:spPr/>
      <dgm:t>
        <a:bodyPr/>
        <a:lstStyle/>
        <a:p>
          <a:r>
            <a:rPr lang="en-US" dirty="0" err="1" smtClean="0"/>
            <a:t>Conative</a:t>
          </a:r>
          <a:r>
            <a:rPr lang="en-US" dirty="0" smtClean="0"/>
            <a:t> States</a:t>
          </a:r>
          <a:endParaRPr lang="en-US" dirty="0"/>
        </a:p>
      </dgm:t>
    </dgm:pt>
    <dgm:pt modelId="{44C9880A-A76B-4541-A55C-505F60FB911C}" type="parTrans" cxnId="{EEF0AB40-7806-4A80-993E-BB072212485B}">
      <dgm:prSet/>
      <dgm:spPr/>
      <dgm:t>
        <a:bodyPr/>
        <a:lstStyle/>
        <a:p>
          <a:endParaRPr lang="en-US"/>
        </a:p>
      </dgm:t>
    </dgm:pt>
    <dgm:pt modelId="{0B70ED1E-9A42-4504-BBA3-BEF2ECF3A5A1}" type="sibTrans" cxnId="{EEF0AB40-7806-4A80-993E-BB072212485B}">
      <dgm:prSet/>
      <dgm:spPr/>
      <dgm:t>
        <a:bodyPr/>
        <a:lstStyle/>
        <a:p>
          <a:endParaRPr lang="en-US"/>
        </a:p>
      </dgm:t>
    </dgm:pt>
    <dgm:pt modelId="{DBA9DD34-2E38-4EE3-A3DC-42AF4E02C914}" type="pres">
      <dgm:prSet presAssocID="{C9B593B5-EA9A-4A61-ABE5-BD29F5F6E0FC}" presName="hierChild1" presStyleCnt="0">
        <dgm:presLayoutVars>
          <dgm:orgChart val="1"/>
          <dgm:chPref val="1"/>
          <dgm:dir/>
          <dgm:animOne val="branch"/>
          <dgm:animLvl val="lvl"/>
          <dgm:resizeHandles/>
        </dgm:presLayoutVars>
      </dgm:prSet>
      <dgm:spPr/>
    </dgm:pt>
    <dgm:pt modelId="{BFAFD1CC-4EF1-47DC-90FF-E102086E95BB}" type="pres">
      <dgm:prSet presAssocID="{F370DACD-FBB1-4972-9EE6-FBD45FCFAC7F}" presName="hierRoot1" presStyleCnt="0">
        <dgm:presLayoutVars>
          <dgm:hierBranch val="init"/>
        </dgm:presLayoutVars>
      </dgm:prSet>
      <dgm:spPr/>
    </dgm:pt>
    <dgm:pt modelId="{C99C6463-26CF-45AA-8FD3-E0BD8D8A5E10}" type="pres">
      <dgm:prSet presAssocID="{F370DACD-FBB1-4972-9EE6-FBD45FCFAC7F}" presName="rootComposite1" presStyleCnt="0"/>
      <dgm:spPr/>
    </dgm:pt>
    <dgm:pt modelId="{B6C6E196-4F7B-4533-989C-A0267245DEF0}" type="pres">
      <dgm:prSet presAssocID="{F370DACD-FBB1-4972-9EE6-FBD45FCFAC7F}" presName="rootText1" presStyleLbl="node0" presStyleIdx="0" presStyleCnt="1">
        <dgm:presLayoutVars>
          <dgm:chPref val="3"/>
        </dgm:presLayoutVars>
      </dgm:prSet>
      <dgm:spPr/>
      <dgm:t>
        <a:bodyPr/>
        <a:lstStyle/>
        <a:p>
          <a:endParaRPr lang="en-US"/>
        </a:p>
      </dgm:t>
    </dgm:pt>
    <dgm:pt modelId="{6D9BD1A2-682E-49A5-95A9-3BEC054D0DD2}" type="pres">
      <dgm:prSet presAssocID="{F370DACD-FBB1-4972-9EE6-FBD45FCFAC7F}" presName="rootConnector1" presStyleLbl="node1" presStyleIdx="0" presStyleCnt="0"/>
      <dgm:spPr/>
    </dgm:pt>
    <dgm:pt modelId="{093C1188-2496-4199-8288-B6F74F437D66}" type="pres">
      <dgm:prSet presAssocID="{F370DACD-FBB1-4972-9EE6-FBD45FCFAC7F}" presName="hierChild2" presStyleCnt="0"/>
      <dgm:spPr/>
    </dgm:pt>
    <dgm:pt modelId="{5D9D7B46-4A3D-4570-9E3E-6EEC3564AEF3}" type="pres">
      <dgm:prSet presAssocID="{DF38A65B-AC6C-432B-98F1-F60DE9AAA203}" presName="Name37" presStyleLbl="parChTrans1D2" presStyleIdx="0" presStyleCnt="3"/>
      <dgm:spPr/>
    </dgm:pt>
    <dgm:pt modelId="{DE108852-41D1-4473-B2A2-D60C7BBF1687}" type="pres">
      <dgm:prSet presAssocID="{E4160B3D-388B-4CFF-9E49-9CA03C193076}" presName="hierRoot2" presStyleCnt="0">
        <dgm:presLayoutVars>
          <dgm:hierBranch val="init"/>
        </dgm:presLayoutVars>
      </dgm:prSet>
      <dgm:spPr/>
    </dgm:pt>
    <dgm:pt modelId="{3262D086-ECD6-4025-BAF7-8A291F99FBB7}" type="pres">
      <dgm:prSet presAssocID="{E4160B3D-388B-4CFF-9E49-9CA03C193076}" presName="rootComposite" presStyleCnt="0"/>
      <dgm:spPr/>
    </dgm:pt>
    <dgm:pt modelId="{0D031221-9FA9-4813-BB99-D7F089009687}" type="pres">
      <dgm:prSet presAssocID="{E4160B3D-388B-4CFF-9E49-9CA03C193076}" presName="rootText" presStyleLbl="node2" presStyleIdx="0" presStyleCnt="3">
        <dgm:presLayoutVars>
          <dgm:chPref val="3"/>
        </dgm:presLayoutVars>
      </dgm:prSet>
      <dgm:spPr/>
    </dgm:pt>
    <dgm:pt modelId="{5DDED1B6-8603-4BDC-95FF-CD6EC8535297}" type="pres">
      <dgm:prSet presAssocID="{E4160B3D-388B-4CFF-9E49-9CA03C193076}" presName="rootConnector" presStyleLbl="node2" presStyleIdx="0" presStyleCnt="3"/>
      <dgm:spPr/>
    </dgm:pt>
    <dgm:pt modelId="{48FB7908-62A6-4F96-8219-AD2CA1AD98FA}" type="pres">
      <dgm:prSet presAssocID="{E4160B3D-388B-4CFF-9E49-9CA03C193076}" presName="hierChild4" presStyleCnt="0"/>
      <dgm:spPr/>
    </dgm:pt>
    <dgm:pt modelId="{29BBC8B0-97AA-40D3-BE66-810301358F00}" type="pres">
      <dgm:prSet presAssocID="{E4160B3D-388B-4CFF-9E49-9CA03C193076}" presName="hierChild5" presStyleCnt="0"/>
      <dgm:spPr/>
    </dgm:pt>
    <dgm:pt modelId="{6CDB5266-3658-43D5-85B3-272C7FE177E0}" type="pres">
      <dgm:prSet presAssocID="{B9BF23BD-7D53-4B18-A7AF-96DB1C987A4B}" presName="Name37" presStyleLbl="parChTrans1D2" presStyleIdx="1" presStyleCnt="3"/>
      <dgm:spPr/>
    </dgm:pt>
    <dgm:pt modelId="{AE7CA192-3C16-44B5-AE19-B26EC33355B8}" type="pres">
      <dgm:prSet presAssocID="{CCF29B4E-B52C-4BFE-97E7-290ED725BDFB}" presName="hierRoot2" presStyleCnt="0">
        <dgm:presLayoutVars>
          <dgm:hierBranch val="init"/>
        </dgm:presLayoutVars>
      </dgm:prSet>
      <dgm:spPr/>
    </dgm:pt>
    <dgm:pt modelId="{64114DF7-7357-4C90-8056-B8D497AD9493}" type="pres">
      <dgm:prSet presAssocID="{CCF29B4E-B52C-4BFE-97E7-290ED725BDFB}" presName="rootComposite" presStyleCnt="0"/>
      <dgm:spPr/>
    </dgm:pt>
    <dgm:pt modelId="{3B8FFBE8-6BCC-4840-A51A-2A957578A4E4}" type="pres">
      <dgm:prSet presAssocID="{CCF29B4E-B52C-4BFE-97E7-290ED725BDFB}" presName="rootText" presStyleLbl="node2" presStyleIdx="1" presStyleCnt="3">
        <dgm:presLayoutVars>
          <dgm:chPref val="3"/>
        </dgm:presLayoutVars>
      </dgm:prSet>
      <dgm:spPr/>
    </dgm:pt>
    <dgm:pt modelId="{C9624008-FCD4-475C-A366-DD19B4325EBC}" type="pres">
      <dgm:prSet presAssocID="{CCF29B4E-B52C-4BFE-97E7-290ED725BDFB}" presName="rootConnector" presStyleLbl="node2" presStyleIdx="1" presStyleCnt="3"/>
      <dgm:spPr/>
    </dgm:pt>
    <dgm:pt modelId="{CD83380A-B91C-4657-B354-5AEFDFB69A35}" type="pres">
      <dgm:prSet presAssocID="{CCF29B4E-B52C-4BFE-97E7-290ED725BDFB}" presName="hierChild4" presStyleCnt="0"/>
      <dgm:spPr/>
    </dgm:pt>
    <dgm:pt modelId="{EB839F98-4959-4506-A9E9-4F0604C00FC6}" type="pres">
      <dgm:prSet presAssocID="{CCF29B4E-B52C-4BFE-97E7-290ED725BDFB}" presName="hierChild5" presStyleCnt="0"/>
      <dgm:spPr/>
    </dgm:pt>
    <dgm:pt modelId="{AE3F51F2-7D51-4177-9967-8867F6F10CE9}" type="pres">
      <dgm:prSet presAssocID="{44C9880A-A76B-4541-A55C-505F60FB911C}" presName="Name37" presStyleLbl="parChTrans1D2" presStyleIdx="2" presStyleCnt="3"/>
      <dgm:spPr/>
    </dgm:pt>
    <dgm:pt modelId="{DE6AEE02-1DE1-4C5E-B9EC-2F85BD459458}" type="pres">
      <dgm:prSet presAssocID="{6DF8AB27-5839-4A71-8749-5B0EAEA23EA3}" presName="hierRoot2" presStyleCnt="0">
        <dgm:presLayoutVars>
          <dgm:hierBranch val="init"/>
        </dgm:presLayoutVars>
      </dgm:prSet>
      <dgm:spPr/>
    </dgm:pt>
    <dgm:pt modelId="{928E6793-026D-4E4D-B587-193B3EEE922C}" type="pres">
      <dgm:prSet presAssocID="{6DF8AB27-5839-4A71-8749-5B0EAEA23EA3}" presName="rootComposite" presStyleCnt="0"/>
      <dgm:spPr/>
    </dgm:pt>
    <dgm:pt modelId="{4CAAA8F6-7B08-4C19-AAE1-1BBB3EC8D44A}" type="pres">
      <dgm:prSet presAssocID="{6DF8AB27-5839-4A71-8749-5B0EAEA23EA3}" presName="rootText" presStyleLbl="node2" presStyleIdx="2" presStyleCnt="3">
        <dgm:presLayoutVars>
          <dgm:chPref val="3"/>
        </dgm:presLayoutVars>
      </dgm:prSet>
      <dgm:spPr/>
    </dgm:pt>
    <dgm:pt modelId="{7D5A0EEB-8767-4189-941B-6FB8112BC12C}" type="pres">
      <dgm:prSet presAssocID="{6DF8AB27-5839-4A71-8749-5B0EAEA23EA3}" presName="rootConnector" presStyleLbl="node2" presStyleIdx="2" presStyleCnt="3"/>
      <dgm:spPr/>
    </dgm:pt>
    <dgm:pt modelId="{D0664FB2-1843-49E5-8400-48169DE8C935}" type="pres">
      <dgm:prSet presAssocID="{6DF8AB27-5839-4A71-8749-5B0EAEA23EA3}" presName="hierChild4" presStyleCnt="0"/>
      <dgm:spPr/>
    </dgm:pt>
    <dgm:pt modelId="{F80530AF-5569-4AEC-AAA3-BF9247EA794A}" type="pres">
      <dgm:prSet presAssocID="{6DF8AB27-5839-4A71-8749-5B0EAEA23EA3}" presName="hierChild5" presStyleCnt="0"/>
      <dgm:spPr/>
    </dgm:pt>
    <dgm:pt modelId="{EBBF9903-0B46-49AD-A0D3-54B4DB65E5A3}" type="pres">
      <dgm:prSet presAssocID="{F370DACD-FBB1-4972-9EE6-FBD45FCFAC7F}" presName="hierChild3" presStyleCnt="0"/>
      <dgm:spPr/>
    </dgm:pt>
  </dgm:ptLst>
  <dgm:cxnLst>
    <dgm:cxn modelId="{656ADEF7-C491-4CE1-A369-D866CF12D328}" srcId="{F370DACD-FBB1-4972-9EE6-FBD45FCFAC7F}" destId="{CCF29B4E-B52C-4BFE-97E7-290ED725BDFB}" srcOrd="1" destOrd="0" parTransId="{B9BF23BD-7D53-4B18-A7AF-96DB1C987A4B}" sibTransId="{B5DAC7C5-BA90-4A2D-A83F-A0AC110FBC39}"/>
    <dgm:cxn modelId="{64AC80F8-A8B8-49D6-B622-80B3E740F38A}" type="presOf" srcId="{6DF8AB27-5839-4A71-8749-5B0EAEA23EA3}" destId="{7D5A0EEB-8767-4189-941B-6FB8112BC12C}" srcOrd="1" destOrd="0" presId="urn:microsoft.com/office/officeart/2005/8/layout/orgChart1"/>
    <dgm:cxn modelId="{FDC04C94-02EA-4CFF-8107-CC2252905DD1}" type="presOf" srcId="{CCF29B4E-B52C-4BFE-97E7-290ED725BDFB}" destId="{C9624008-FCD4-475C-A366-DD19B4325EBC}" srcOrd="1" destOrd="0" presId="urn:microsoft.com/office/officeart/2005/8/layout/orgChart1"/>
    <dgm:cxn modelId="{C1A195D3-045E-4A41-9815-E9C709DA95BC}" type="presOf" srcId="{B9BF23BD-7D53-4B18-A7AF-96DB1C987A4B}" destId="{6CDB5266-3658-43D5-85B3-272C7FE177E0}" srcOrd="0" destOrd="0" presId="urn:microsoft.com/office/officeart/2005/8/layout/orgChart1"/>
    <dgm:cxn modelId="{6B14CF72-24CC-4ED0-BE61-6A96C39C4941}" type="presOf" srcId="{F370DACD-FBB1-4972-9EE6-FBD45FCFAC7F}" destId="{6D9BD1A2-682E-49A5-95A9-3BEC054D0DD2}" srcOrd="1" destOrd="0" presId="urn:microsoft.com/office/officeart/2005/8/layout/orgChart1"/>
    <dgm:cxn modelId="{5242CD5E-522D-472B-9A8A-4B71CA58E117}" type="presOf" srcId="{E4160B3D-388B-4CFF-9E49-9CA03C193076}" destId="{5DDED1B6-8603-4BDC-95FF-CD6EC8535297}" srcOrd="1" destOrd="0" presId="urn:microsoft.com/office/officeart/2005/8/layout/orgChart1"/>
    <dgm:cxn modelId="{D5856871-6DFB-4638-91CD-1B36A7500EBE}" type="presOf" srcId="{E4160B3D-388B-4CFF-9E49-9CA03C193076}" destId="{0D031221-9FA9-4813-BB99-D7F089009687}" srcOrd="0" destOrd="0" presId="urn:microsoft.com/office/officeart/2005/8/layout/orgChart1"/>
    <dgm:cxn modelId="{EEF0AB40-7806-4A80-993E-BB072212485B}" srcId="{F370DACD-FBB1-4972-9EE6-FBD45FCFAC7F}" destId="{6DF8AB27-5839-4A71-8749-5B0EAEA23EA3}" srcOrd="2" destOrd="0" parTransId="{44C9880A-A76B-4541-A55C-505F60FB911C}" sibTransId="{0B70ED1E-9A42-4504-BBA3-BEF2ECF3A5A1}"/>
    <dgm:cxn modelId="{AE3EC5B2-5147-4660-8A93-242DC2901375}" type="presOf" srcId="{44C9880A-A76B-4541-A55C-505F60FB911C}" destId="{AE3F51F2-7D51-4177-9967-8867F6F10CE9}" srcOrd="0" destOrd="0" presId="urn:microsoft.com/office/officeart/2005/8/layout/orgChart1"/>
    <dgm:cxn modelId="{4530A8F6-36F6-49C6-BB3C-136D60D36214}" type="presOf" srcId="{F370DACD-FBB1-4972-9EE6-FBD45FCFAC7F}" destId="{B6C6E196-4F7B-4533-989C-A0267245DEF0}" srcOrd="0" destOrd="0" presId="urn:microsoft.com/office/officeart/2005/8/layout/orgChart1"/>
    <dgm:cxn modelId="{EC9C916A-C337-4F29-906F-4A996D92DCEE}" srcId="{F370DACD-FBB1-4972-9EE6-FBD45FCFAC7F}" destId="{E4160B3D-388B-4CFF-9E49-9CA03C193076}" srcOrd="0" destOrd="0" parTransId="{DF38A65B-AC6C-432B-98F1-F60DE9AAA203}" sibTransId="{51DD8B0E-F72D-41F8-9C09-A18AA6CB8AA4}"/>
    <dgm:cxn modelId="{43D50504-6F7D-49B8-9F5C-900B812FAB7D}" type="presOf" srcId="{C9B593B5-EA9A-4A61-ABE5-BD29F5F6E0FC}" destId="{DBA9DD34-2E38-4EE3-A3DC-42AF4E02C914}" srcOrd="0" destOrd="0" presId="urn:microsoft.com/office/officeart/2005/8/layout/orgChart1"/>
    <dgm:cxn modelId="{2396050F-E4D9-494E-9EE0-44ABDD37E7AD}" type="presOf" srcId="{DF38A65B-AC6C-432B-98F1-F60DE9AAA203}" destId="{5D9D7B46-4A3D-4570-9E3E-6EEC3564AEF3}" srcOrd="0" destOrd="0" presId="urn:microsoft.com/office/officeart/2005/8/layout/orgChart1"/>
    <dgm:cxn modelId="{EDD33310-C8F4-4CC1-BB2D-E1888D471485}" type="presOf" srcId="{CCF29B4E-B52C-4BFE-97E7-290ED725BDFB}" destId="{3B8FFBE8-6BCC-4840-A51A-2A957578A4E4}" srcOrd="0" destOrd="0" presId="urn:microsoft.com/office/officeart/2005/8/layout/orgChart1"/>
    <dgm:cxn modelId="{FC4A0570-AFFC-4B5C-9109-ACFFD38040AC}" type="presOf" srcId="{6DF8AB27-5839-4A71-8749-5B0EAEA23EA3}" destId="{4CAAA8F6-7B08-4C19-AAE1-1BBB3EC8D44A}" srcOrd="0" destOrd="0" presId="urn:microsoft.com/office/officeart/2005/8/layout/orgChart1"/>
    <dgm:cxn modelId="{282250CA-5BDE-4EFC-AD40-0156B84C2B3F}" srcId="{C9B593B5-EA9A-4A61-ABE5-BD29F5F6E0FC}" destId="{F370DACD-FBB1-4972-9EE6-FBD45FCFAC7F}" srcOrd="0" destOrd="0" parTransId="{AA76D3AC-C0F8-4AE2-8C2C-F732DD47766C}" sibTransId="{A1895252-E700-4E29-AB7B-7E733461542F}"/>
    <dgm:cxn modelId="{0DD0D793-B241-41A0-BDD2-16F3814EA546}" type="presParOf" srcId="{DBA9DD34-2E38-4EE3-A3DC-42AF4E02C914}" destId="{BFAFD1CC-4EF1-47DC-90FF-E102086E95BB}" srcOrd="0" destOrd="0" presId="urn:microsoft.com/office/officeart/2005/8/layout/orgChart1"/>
    <dgm:cxn modelId="{E1F5A97C-6D28-462D-B834-C942B32B7EF5}" type="presParOf" srcId="{BFAFD1CC-4EF1-47DC-90FF-E102086E95BB}" destId="{C99C6463-26CF-45AA-8FD3-E0BD8D8A5E10}" srcOrd="0" destOrd="0" presId="urn:microsoft.com/office/officeart/2005/8/layout/orgChart1"/>
    <dgm:cxn modelId="{A613EF6C-7061-483A-AB70-EBFA2F075E23}" type="presParOf" srcId="{C99C6463-26CF-45AA-8FD3-E0BD8D8A5E10}" destId="{B6C6E196-4F7B-4533-989C-A0267245DEF0}" srcOrd="0" destOrd="0" presId="urn:microsoft.com/office/officeart/2005/8/layout/orgChart1"/>
    <dgm:cxn modelId="{BEED63D2-E087-4BAC-9364-A3294C8D04DF}" type="presParOf" srcId="{C99C6463-26CF-45AA-8FD3-E0BD8D8A5E10}" destId="{6D9BD1A2-682E-49A5-95A9-3BEC054D0DD2}" srcOrd="1" destOrd="0" presId="urn:microsoft.com/office/officeart/2005/8/layout/orgChart1"/>
    <dgm:cxn modelId="{BEDBE3D3-5DA5-4144-A6C0-5167D973BF64}" type="presParOf" srcId="{BFAFD1CC-4EF1-47DC-90FF-E102086E95BB}" destId="{093C1188-2496-4199-8288-B6F74F437D66}" srcOrd="1" destOrd="0" presId="urn:microsoft.com/office/officeart/2005/8/layout/orgChart1"/>
    <dgm:cxn modelId="{AB5ABC49-DA70-415C-83B6-34BFDF7B2D0F}" type="presParOf" srcId="{093C1188-2496-4199-8288-B6F74F437D66}" destId="{5D9D7B46-4A3D-4570-9E3E-6EEC3564AEF3}" srcOrd="0" destOrd="0" presId="urn:microsoft.com/office/officeart/2005/8/layout/orgChart1"/>
    <dgm:cxn modelId="{F8C27D16-D3DE-4ED2-871F-91F1F4B20A70}" type="presParOf" srcId="{093C1188-2496-4199-8288-B6F74F437D66}" destId="{DE108852-41D1-4473-B2A2-D60C7BBF1687}" srcOrd="1" destOrd="0" presId="urn:microsoft.com/office/officeart/2005/8/layout/orgChart1"/>
    <dgm:cxn modelId="{8FE9F89A-8A9E-46DA-88DF-29AD7C523BDE}" type="presParOf" srcId="{DE108852-41D1-4473-B2A2-D60C7BBF1687}" destId="{3262D086-ECD6-4025-BAF7-8A291F99FBB7}" srcOrd="0" destOrd="0" presId="urn:microsoft.com/office/officeart/2005/8/layout/orgChart1"/>
    <dgm:cxn modelId="{8C0B5C8A-003B-4324-AEEF-3460C5291609}" type="presParOf" srcId="{3262D086-ECD6-4025-BAF7-8A291F99FBB7}" destId="{0D031221-9FA9-4813-BB99-D7F089009687}" srcOrd="0" destOrd="0" presId="urn:microsoft.com/office/officeart/2005/8/layout/orgChart1"/>
    <dgm:cxn modelId="{06E9E118-0860-4E37-9336-59A0EC6022F0}" type="presParOf" srcId="{3262D086-ECD6-4025-BAF7-8A291F99FBB7}" destId="{5DDED1B6-8603-4BDC-95FF-CD6EC8535297}" srcOrd="1" destOrd="0" presId="urn:microsoft.com/office/officeart/2005/8/layout/orgChart1"/>
    <dgm:cxn modelId="{0FFE936B-E5BB-404C-A145-191079AED2D8}" type="presParOf" srcId="{DE108852-41D1-4473-B2A2-D60C7BBF1687}" destId="{48FB7908-62A6-4F96-8219-AD2CA1AD98FA}" srcOrd="1" destOrd="0" presId="urn:microsoft.com/office/officeart/2005/8/layout/orgChart1"/>
    <dgm:cxn modelId="{95072E9D-23CA-4E07-BB7D-E05920929BAC}" type="presParOf" srcId="{DE108852-41D1-4473-B2A2-D60C7BBF1687}" destId="{29BBC8B0-97AA-40D3-BE66-810301358F00}" srcOrd="2" destOrd="0" presId="urn:microsoft.com/office/officeart/2005/8/layout/orgChart1"/>
    <dgm:cxn modelId="{4E84ABD7-AEF1-4A12-9A88-84DA6C778244}" type="presParOf" srcId="{093C1188-2496-4199-8288-B6F74F437D66}" destId="{6CDB5266-3658-43D5-85B3-272C7FE177E0}" srcOrd="2" destOrd="0" presId="urn:microsoft.com/office/officeart/2005/8/layout/orgChart1"/>
    <dgm:cxn modelId="{9B89A2EB-2AE2-41CF-830F-C50AA5FF59AD}" type="presParOf" srcId="{093C1188-2496-4199-8288-B6F74F437D66}" destId="{AE7CA192-3C16-44B5-AE19-B26EC33355B8}" srcOrd="3" destOrd="0" presId="urn:microsoft.com/office/officeart/2005/8/layout/orgChart1"/>
    <dgm:cxn modelId="{B05A51FD-4166-49A9-B4F3-CDB81AE2B192}" type="presParOf" srcId="{AE7CA192-3C16-44B5-AE19-B26EC33355B8}" destId="{64114DF7-7357-4C90-8056-B8D497AD9493}" srcOrd="0" destOrd="0" presId="urn:microsoft.com/office/officeart/2005/8/layout/orgChart1"/>
    <dgm:cxn modelId="{B5B0279B-D3C7-43D1-966D-20CD67DDA60D}" type="presParOf" srcId="{64114DF7-7357-4C90-8056-B8D497AD9493}" destId="{3B8FFBE8-6BCC-4840-A51A-2A957578A4E4}" srcOrd="0" destOrd="0" presId="urn:microsoft.com/office/officeart/2005/8/layout/orgChart1"/>
    <dgm:cxn modelId="{03826562-5063-4DF7-BAD9-075DF47A30F8}" type="presParOf" srcId="{64114DF7-7357-4C90-8056-B8D497AD9493}" destId="{C9624008-FCD4-475C-A366-DD19B4325EBC}" srcOrd="1" destOrd="0" presId="urn:microsoft.com/office/officeart/2005/8/layout/orgChart1"/>
    <dgm:cxn modelId="{A1CAE1BB-856C-4DD2-BFBD-7A36D09F02E5}" type="presParOf" srcId="{AE7CA192-3C16-44B5-AE19-B26EC33355B8}" destId="{CD83380A-B91C-4657-B354-5AEFDFB69A35}" srcOrd="1" destOrd="0" presId="urn:microsoft.com/office/officeart/2005/8/layout/orgChart1"/>
    <dgm:cxn modelId="{D2516363-A85B-44C3-A528-F10D89638BBA}" type="presParOf" srcId="{AE7CA192-3C16-44B5-AE19-B26EC33355B8}" destId="{EB839F98-4959-4506-A9E9-4F0604C00FC6}" srcOrd="2" destOrd="0" presId="urn:microsoft.com/office/officeart/2005/8/layout/orgChart1"/>
    <dgm:cxn modelId="{440B2446-995B-478A-BFFF-8AA2548F40F4}" type="presParOf" srcId="{093C1188-2496-4199-8288-B6F74F437D66}" destId="{AE3F51F2-7D51-4177-9967-8867F6F10CE9}" srcOrd="4" destOrd="0" presId="urn:microsoft.com/office/officeart/2005/8/layout/orgChart1"/>
    <dgm:cxn modelId="{11FC273D-C208-4FF4-BBFA-77BB17B0CBC8}" type="presParOf" srcId="{093C1188-2496-4199-8288-B6F74F437D66}" destId="{DE6AEE02-1DE1-4C5E-B9EC-2F85BD459458}" srcOrd="5" destOrd="0" presId="urn:microsoft.com/office/officeart/2005/8/layout/orgChart1"/>
    <dgm:cxn modelId="{9CCA1933-6ED3-4535-824E-46707B69AE5F}" type="presParOf" srcId="{DE6AEE02-1DE1-4C5E-B9EC-2F85BD459458}" destId="{928E6793-026D-4E4D-B587-193B3EEE922C}" srcOrd="0" destOrd="0" presId="urn:microsoft.com/office/officeart/2005/8/layout/orgChart1"/>
    <dgm:cxn modelId="{C393F924-9F27-49D9-9655-5F2F6D66B9DF}" type="presParOf" srcId="{928E6793-026D-4E4D-B587-193B3EEE922C}" destId="{4CAAA8F6-7B08-4C19-AAE1-1BBB3EC8D44A}" srcOrd="0" destOrd="0" presId="urn:microsoft.com/office/officeart/2005/8/layout/orgChart1"/>
    <dgm:cxn modelId="{45040DA2-FC22-49E8-8D61-0EAD4B784C3E}" type="presParOf" srcId="{928E6793-026D-4E4D-B587-193B3EEE922C}" destId="{7D5A0EEB-8767-4189-941B-6FB8112BC12C}" srcOrd="1" destOrd="0" presId="urn:microsoft.com/office/officeart/2005/8/layout/orgChart1"/>
    <dgm:cxn modelId="{B2591583-D586-4F6B-AAD8-ECC0A8D6AD73}" type="presParOf" srcId="{DE6AEE02-1DE1-4C5E-B9EC-2F85BD459458}" destId="{D0664FB2-1843-49E5-8400-48169DE8C935}" srcOrd="1" destOrd="0" presId="urn:microsoft.com/office/officeart/2005/8/layout/orgChart1"/>
    <dgm:cxn modelId="{BB047B9E-4A92-48DE-A9B5-C80D7025ACA6}" type="presParOf" srcId="{DE6AEE02-1DE1-4C5E-B9EC-2F85BD459458}" destId="{F80530AF-5569-4AEC-AAA3-BF9247EA794A}" srcOrd="2" destOrd="0" presId="urn:microsoft.com/office/officeart/2005/8/layout/orgChart1"/>
    <dgm:cxn modelId="{8844CD21-2202-4BEA-9144-49C14E2C430B}" type="presParOf" srcId="{BFAFD1CC-4EF1-47DC-90FF-E102086E95BB}" destId="{EBBF9903-0B46-49AD-A0D3-54B4DB65E5A3}" srcOrd="2" destOrd="0" presId="urn:microsoft.com/office/officeart/2005/8/layout/orgChart1"/>
  </dgm:cxnLst>
  <dgm:bg/>
  <dgm:whole/>
</dgm:dataModel>
</file>

<file path=ppt/diagrams/data5.xml><?xml version="1.0" encoding="utf-8"?>
<dgm:dataModel xmlns:dgm="http://schemas.openxmlformats.org/drawingml/2006/diagram" xmlns:a="http://schemas.openxmlformats.org/drawingml/2006/main">
  <dgm:ptLst>
    <dgm:pt modelId="{29EF4438-BC5D-4A9F-B908-38C1A575169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AC87F20C-2E1E-41A2-8B6A-781F39A3242B}">
      <dgm:prSet phldrT="[Text]"/>
      <dgm:spPr/>
      <dgm:t>
        <a:bodyPr/>
        <a:lstStyle/>
        <a:p>
          <a:r>
            <a:rPr lang="en-US" dirty="0" smtClean="0"/>
            <a:t>Philosophy of mind</a:t>
          </a:r>
          <a:endParaRPr lang="en-US" dirty="0"/>
        </a:p>
      </dgm:t>
    </dgm:pt>
    <dgm:pt modelId="{B6533CE0-6B1C-49A4-BE8B-6E2408D2AA87}" type="parTrans" cxnId="{3E3C87DD-55F8-4EC1-B6DA-F08BD26066F1}">
      <dgm:prSet/>
      <dgm:spPr/>
      <dgm:t>
        <a:bodyPr/>
        <a:lstStyle/>
        <a:p>
          <a:endParaRPr lang="en-US"/>
        </a:p>
      </dgm:t>
    </dgm:pt>
    <dgm:pt modelId="{D6570894-F106-4605-AF64-C0E0118B1649}" type="sibTrans" cxnId="{3E3C87DD-55F8-4EC1-B6DA-F08BD26066F1}">
      <dgm:prSet/>
      <dgm:spPr/>
      <dgm:t>
        <a:bodyPr/>
        <a:lstStyle/>
        <a:p>
          <a:endParaRPr lang="en-US"/>
        </a:p>
      </dgm:t>
    </dgm:pt>
    <dgm:pt modelId="{F2FA4D0D-B2B2-473E-B031-7BCEB6CEE3C5}">
      <dgm:prSet phldrT="[Text]"/>
      <dgm:spPr/>
      <dgm:t>
        <a:bodyPr/>
        <a:lstStyle/>
        <a:p>
          <a:r>
            <a:rPr lang="en-US" dirty="0" smtClean="0"/>
            <a:t>Action Theory</a:t>
          </a:r>
          <a:endParaRPr lang="en-US" dirty="0"/>
        </a:p>
      </dgm:t>
    </dgm:pt>
    <dgm:pt modelId="{27ECD825-A14D-4959-859D-1E201AEC5F60}" type="parTrans" cxnId="{443EF1F3-AE19-49BF-ADF2-D72510887C2C}">
      <dgm:prSet/>
      <dgm:spPr/>
      <dgm:t>
        <a:bodyPr/>
        <a:lstStyle/>
        <a:p>
          <a:endParaRPr lang="en-US"/>
        </a:p>
      </dgm:t>
    </dgm:pt>
    <dgm:pt modelId="{75F65DCF-3ECB-43B3-A2F9-59D36025A8F3}" type="sibTrans" cxnId="{443EF1F3-AE19-49BF-ADF2-D72510887C2C}">
      <dgm:prSet/>
      <dgm:spPr/>
      <dgm:t>
        <a:bodyPr/>
        <a:lstStyle/>
        <a:p>
          <a:endParaRPr lang="en-US"/>
        </a:p>
      </dgm:t>
    </dgm:pt>
    <dgm:pt modelId="{BD2CFF1C-B75D-4554-ADA6-4B733958EE2D}">
      <dgm:prSet phldrT="[Text]"/>
      <dgm:spPr/>
      <dgm:t>
        <a:bodyPr/>
        <a:lstStyle/>
        <a:p>
          <a:r>
            <a:rPr lang="en-US" dirty="0" smtClean="0"/>
            <a:t>Philosophy of Language</a:t>
          </a:r>
          <a:endParaRPr lang="en-US" dirty="0"/>
        </a:p>
      </dgm:t>
    </dgm:pt>
    <dgm:pt modelId="{4443F713-DDAC-4A14-ADBC-6DE63EE6B4B3}" type="parTrans" cxnId="{D87667B7-0D16-4CEB-B862-0D9F8F365B4A}">
      <dgm:prSet/>
      <dgm:spPr/>
      <dgm:t>
        <a:bodyPr/>
        <a:lstStyle/>
        <a:p>
          <a:endParaRPr lang="en-US"/>
        </a:p>
      </dgm:t>
    </dgm:pt>
    <dgm:pt modelId="{49B57842-608D-4199-980A-09A2AA0581A7}" type="sibTrans" cxnId="{D87667B7-0D16-4CEB-B862-0D9F8F365B4A}">
      <dgm:prSet/>
      <dgm:spPr/>
      <dgm:t>
        <a:bodyPr/>
        <a:lstStyle/>
        <a:p>
          <a:endParaRPr lang="en-US"/>
        </a:p>
      </dgm:t>
    </dgm:pt>
    <dgm:pt modelId="{4C4F090D-F7E6-4327-86D4-4C736A0B9B8A}">
      <dgm:prSet phldrT="[Text]"/>
      <dgm:spPr/>
      <dgm:t>
        <a:bodyPr/>
        <a:lstStyle/>
        <a:p>
          <a:r>
            <a:rPr lang="en-US" dirty="0" smtClean="0"/>
            <a:t>Epistemology</a:t>
          </a:r>
          <a:endParaRPr lang="en-US" dirty="0"/>
        </a:p>
      </dgm:t>
    </dgm:pt>
    <dgm:pt modelId="{CFC1E27A-0729-43AE-A214-9789D0ECE7F2}" type="parTrans" cxnId="{B95D0D88-C40F-4AA0-8EFD-929039AB0780}">
      <dgm:prSet/>
      <dgm:spPr/>
      <dgm:t>
        <a:bodyPr/>
        <a:lstStyle/>
        <a:p>
          <a:endParaRPr lang="en-US"/>
        </a:p>
      </dgm:t>
    </dgm:pt>
    <dgm:pt modelId="{A1901A51-A545-49A8-B36C-C210EF5109BD}" type="sibTrans" cxnId="{B95D0D88-C40F-4AA0-8EFD-929039AB0780}">
      <dgm:prSet/>
      <dgm:spPr/>
      <dgm:t>
        <a:bodyPr/>
        <a:lstStyle/>
        <a:p>
          <a:endParaRPr lang="en-US"/>
        </a:p>
      </dgm:t>
    </dgm:pt>
    <dgm:pt modelId="{27597250-8871-451E-BDCA-E382F12D7063}">
      <dgm:prSet/>
      <dgm:spPr/>
      <dgm:t>
        <a:bodyPr/>
        <a:lstStyle/>
        <a:p>
          <a:r>
            <a:rPr lang="en-US" dirty="0" smtClean="0"/>
            <a:t>Ethics</a:t>
          </a:r>
          <a:endParaRPr lang="en-US" dirty="0"/>
        </a:p>
      </dgm:t>
    </dgm:pt>
    <dgm:pt modelId="{B96B3C44-61C5-4A00-843D-55DA9EE85F8A}" type="parTrans" cxnId="{022EAB67-EB2B-4FBF-B9E9-590A4C24AE90}">
      <dgm:prSet/>
      <dgm:spPr/>
      <dgm:t>
        <a:bodyPr/>
        <a:lstStyle/>
        <a:p>
          <a:endParaRPr lang="en-US"/>
        </a:p>
      </dgm:t>
    </dgm:pt>
    <dgm:pt modelId="{9E95490B-33A1-4669-93E0-3E8B2126E1B8}" type="sibTrans" cxnId="{022EAB67-EB2B-4FBF-B9E9-590A4C24AE90}">
      <dgm:prSet/>
      <dgm:spPr/>
      <dgm:t>
        <a:bodyPr/>
        <a:lstStyle/>
        <a:p>
          <a:endParaRPr lang="en-US"/>
        </a:p>
      </dgm:t>
    </dgm:pt>
    <dgm:pt modelId="{12BCBCFA-2AAF-45FB-BC62-4DE907C1D19D}" type="pres">
      <dgm:prSet presAssocID="{29EF4438-BC5D-4A9F-B908-38C1A5751695}" presName="hierChild1" presStyleCnt="0">
        <dgm:presLayoutVars>
          <dgm:orgChart val="1"/>
          <dgm:chPref val="1"/>
          <dgm:dir/>
          <dgm:animOne val="branch"/>
          <dgm:animLvl val="lvl"/>
          <dgm:resizeHandles/>
        </dgm:presLayoutVars>
      </dgm:prSet>
      <dgm:spPr/>
      <dgm:t>
        <a:bodyPr/>
        <a:lstStyle/>
        <a:p>
          <a:endParaRPr lang="en-US"/>
        </a:p>
      </dgm:t>
    </dgm:pt>
    <dgm:pt modelId="{B59F2A7C-9280-45E6-B5F5-579A191CDB42}" type="pres">
      <dgm:prSet presAssocID="{AC87F20C-2E1E-41A2-8B6A-781F39A3242B}" presName="hierRoot1" presStyleCnt="0">
        <dgm:presLayoutVars>
          <dgm:hierBranch val="init"/>
        </dgm:presLayoutVars>
      </dgm:prSet>
      <dgm:spPr/>
    </dgm:pt>
    <dgm:pt modelId="{263D38B1-D05A-4A1A-8696-AC693D5E2A7F}" type="pres">
      <dgm:prSet presAssocID="{AC87F20C-2E1E-41A2-8B6A-781F39A3242B}" presName="rootComposite1" presStyleCnt="0"/>
      <dgm:spPr/>
    </dgm:pt>
    <dgm:pt modelId="{61CDC1AD-B7FE-4F82-9078-6FFE9DF7E809}" type="pres">
      <dgm:prSet presAssocID="{AC87F20C-2E1E-41A2-8B6A-781F39A3242B}" presName="rootText1" presStyleLbl="node0" presStyleIdx="0" presStyleCnt="1">
        <dgm:presLayoutVars>
          <dgm:chPref val="3"/>
        </dgm:presLayoutVars>
      </dgm:prSet>
      <dgm:spPr/>
      <dgm:t>
        <a:bodyPr/>
        <a:lstStyle/>
        <a:p>
          <a:endParaRPr lang="en-US"/>
        </a:p>
      </dgm:t>
    </dgm:pt>
    <dgm:pt modelId="{864D3B57-63C8-40D4-B314-B5D1D04A3151}" type="pres">
      <dgm:prSet presAssocID="{AC87F20C-2E1E-41A2-8B6A-781F39A3242B}" presName="rootConnector1" presStyleLbl="node1" presStyleIdx="0" presStyleCnt="0"/>
      <dgm:spPr/>
      <dgm:t>
        <a:bodyPr/>
        <a:lstStyle/>
        <a:p>
          <a:endParaRPr lang="en-US"/>
        </a:p>
      </dgm:t>
    </dgm:pt>
    <dgm:pt modelId="{0D556BE4-7E2C-401D-8CA3-6A55720D418B}" type="pres">
      <dgm:prSet presAssocID="{AC87F20C-2E1E-41A2-8B6A-781F39A3242B}" presName="hierChild2" presStyleCnt="0"/>
      <dgm:spPr/>
    </dgm:pt>
    <dgm:pt modelId="{F97CD997-D69F-4267-8B9B-29EDB65982FC}" type="pres">
      <dgm:prSet presAssocID="{27ECD825-A14D-4959-859D-1E201AEC5F60}" presName="Name37" presStyleLbl="parChTrans1D2" presStyleIdx="0" presStyleCnt="4"/>
      <dgm:spPr/>
      <dgm:t>
        <a:bodyPr/>
        <a:lstStyle/>
        <a:p>
          <a:endParaRPr lang="en-US"/>
        </a:p>
      </dgm:t>
    </dgm:pt>
    <dgm:pt modelId="{4D102A3D-8EED-4B00-A7CC-9956A892E21E}" type="pres">
      <dgm:prSet presAssocID="{F2FA4D0D-B2B2-473E-B031-7BCEB6CEE3C5}" presName="hierRoot2" presStyleCnt="0">
        <dgm:presLayoutVars>
          <dgm:hierBranch val="init"/>
        </dgm:presLayoutVars>
      </dgm:prSet>
      <dgm:spPr/>
    </dgm:pt>
    <dgm:pt modelId="{39844621-29F1-4FE3-B391-9FE09987EDF4}" type="pres">
      <dgm:prSet presAssocID="{F2FA4D0D-B2B2-473E-B031-7BCEB6CEE3C5}" presName="rootComposite" presStyleCnt="0"/>
      <dgm:spPr/>
    </dgm:pt>
    <dgm:pt modelId="{41EAA67F-A6C7-4380-BFC3-D259CEC7401A}" type="pres">
      <dgm:prSet presAssocID="{F2FA4D0D-B2B2-473E-B031-7BCEB6CEE3C5}" presName="rootText" presStyleLbl="node2" presStyleIdx="0" presStyleCnt="4">
        <dgm:presLayoutVars>
          <dgm:chPref val="3"/>
        </dgm:presLayoutVars>
      </dgm:prSet>
      <dgm:spPr/>
      <dgm:t>
        <a:bodyPr/>
        <a:lstStyle/>
        <a:p>
          <a:endParaRPr lang="en-US"/>
        </a:p>
      </dgm:t>
    </dgm:pt>
    <dgm:pt modelId="{6E8CA606-EA0F-49F4-8589-D2B5247DEF10}" type="pres">
      <dgm:prSet presAssocID="{F2FA4D0D-B2B2-473E-B031-7BCEB6CEE3C5}" presName="rootConnector" presStyleLbl="node2" presStyleIdx="0" presStyleCnt="4"/>
      <dgm:spPr/>
      <dgm:t>
        <a:bodyPr/>
        <a:lstStyle/>
        <a:p>
          <a:endParaRPr lang="en-US"/>
        </a:p>
      </dgm:t>
    </dgm:pt>
    <dgm:pt modelId="{11250DD0-8298-47A7-BC9A-4E8CCA9CF432}" type="pres">
      <dgm:prSet presAssocID="{F2FA4D0D-B2B2-473E-B031-7BCEB6CEE3C5}" presName="hierChild4" presStyleCnt="0"/>
      <dgm:spPr/>
    </dgm:pt>
    <dgm:pt modelId="{EAD47690-D002-4957-83A5-569F5AC7C648}" type="pres">
      <dgm:prSet presAssocID="{F2FA4D0D-B2B2-473E-B031-7BCEB6CEE3C5}" presName="hierChild5" presStyleCnt="0"/>
      <dgm:spPr/>
    </dgm:pt>
    <dgm:pt modelId="{D85B48A7-3B31-4937-9F93-B474C707D8E7}" type="pres">
      <dgm:prSet presAssocID="{4443F713-DDAC-4A14-ADBC-6DE63EE6B4B3}" presName="Name37" presStyleLbl="parChTrans1D2" presStyleIdx="1" presStyleCnt="4"/>
      <dgm:spPr/>
      <dgm:t>
        <a:bodyPr/>
        <a:lstStyle/>
        <a:p>
          <a:endParaRPr lang="en-US"/>
        </a:p>
      </dgm:t>
    </dgm:pt>
    <dgm:pt modelId="{61799030-9FF3-45FE-8D2B-52F87C5602EF}" type="pres">
      <dgm:prSet presAssocID="{BD2CFF1C-B75D-4554-ADA6-4B733958EE2D}" presName="hierRoot2" presStyleCnt="0">
        <dgm:presLayoutVars>
          <dgm:hierBranch val="init"/>
        </dgm:presLayoutVars>
      </dgm:prSet>
      <dgm:spPr/>
    </dgm:pt>
    <dgm:pt modelId="{97FD6ECE-5C36-4B4B-86DB-ECFE7E052A7F}" type="pres">
      <dgm:prSet presAssocID="{BD2CFF1C-B75D-4554-ADA6-4B733958EE2D}" presName="rootComposite" presStyleCnt="0"/>
      <dgm:spPr/>
    </dgm:pt>
    <dgm:pt modelId="{9E69A373-479A-4B8D-9712-0EDBDC7D02E5}" type="pres">
      <dgm:prSet presAssocID="{BD2CFF1C-B75D-4554-ADA6-4B733958EE2D}" presName="rootText" presStyleLbl="node2" presStyleIdx="1" presStyleCnt="4">
        <dgm:presLayoutVars>
          <dgm:chPref val="3"/>
        </dgm:presLayoutVars>
      </dgm:prSet>
      <dgm:spPr/>
      <dgm:t>
        <a:bodyPr/>
        <a:lstStyle/>
        <a:p>
          <a:endParaRPr lang="en-US"/>
        </a:p>
      </dgm:t>
    </dgm:pt>
    <dgm:pt modelId="{5C5BC149-A77F-4E43-8C59-FA6C8EFBC9FD}" type="pres">
      <dgm:prSet presAssocID="{BD2CFF1C-B75D-4554-ADA6-4B733958EE2D}" presName="rootConnector" presStyleLbl="node2" presStyleIdx="1" presStyleCnt="4"/>
      <dgm:spPr/>
      <dgm:t>
        <a:bodyPr/>
        <a:lstStyle/>
        <a:p>
          <a:endParaRPr lang="en-US"/>
        </a:p>
      </dgm:t>
    </dgm:pt>
    <dgm:pt modelId="{4DF5989C-F410-4A2A-A40C-AE5A8F0E5B0B}" type="pres">
      <dgm:prSet presAssocID="{BD2CFF1C-B75D-4554-ADA6-4B733958EE2D}" presName="hierChild4" presStyleCnt="0"/>
      <dgm:spPr/>
    </dgm:pt>
    <dgm:pt modelId="{7AE1E9E1-9061-48EE-9001-1E8ED389BB6C}" type="pres">
      <dgm:prSet presAssocID="{BD2CFF1C-B75D-4554-ADA6-4B733958EE2D}" presName="hierChild5" presStyleCnt="0"/>
      <dgm:spPr/>
    </dgm:pt>
    <dgm:pt modelId="{2D4915E0-A3BF-4B7D-8F98-0918052311DE}" type="pres">
      <dgm:prSet presAssocID="{CFC1E27A-0729-43AE-A214-9789D0ECE7F2}" presName="Name37" presStyleLbl="parChTrans1D2" presStyleIdx="2" presStyleCnt="4"/>
      <dgm:spPr/>
      <dgm:t>
        <a:bodyPr/>
        <a:lstStyle/>
        <a:p>
          <a:endParaRPr lang="en-US"/>
        </a:p>
      </dgm:t>
    </dgm:pt>
    <dgm:pt modelId="{968A445A-79A3-4BB6-9272-43E7FACD8814}" type="pres">
      <dgm:prSet presAssocID="{4C4F090D-F7E6-4327-86D4-4C736A0B9B8A}" presName="hierRoot2" presStyleCnt="0">
        <dgm:presLayoutVars>
          <dgm:hierBranch val="init"/>
        </dgm:presLayoutVars>
      </dgm:prSet>
      <dgm:spPr/>
    </dgm:pt>
    <dgm:pt modelId="{C0D2091F-F4A0-453B-BAFF-A7C1B301420F}" type="pres">
      <dgm:prSet presAssocID="{4C4F090D-F7E6-4327-86D4-4C736A0B9B8A}" presName="rootComposite" presStyleCnt="0"/>
      <dgm:spPr/>
    </dgm:pt>
    <dgm:pt modelId="{E4008803-6DA4-40AB-A8CD-38CED9A8DB51}" type="pres">
      <dgm:prSet presAssocID="{4C4F090D-F7E6-4327-86D4-4C736A0B9B8A}" presName="rootText" presStyleLbl="node2" presStyleIdx="2" presStyleCnt="4">
        <dgm:presLayoutVars>
          <dgm:chPref val="3"/>
        </dgm:presLayoutVars>
      </dgm:prSet>
      <dgm:spPr/>
      <dgm:t>
        <a:bodyPr/>
        <a:lstStyle/>
        <a:p>
          <a:endParaRPr lang="en-US"/>
        </a:p>
      </dgm:t>
    </dgm:pt>
    <dgm:pt modelId="{2F96C6F3-8E6D-4EE3-8E7B-4615B9488F6D}" type="pres">
      <dgm:prSet presAssocID="{4C4F090D-F7E6-4327-86D4-4C736A0B9B8A}" presName="rootConnector" presStyleLbl="node2" presStyleIdx="2" presStyleCnt="4"/>
      <dgm:spPr/>
      <dgm:t>
        <a:bodyPr/>
        <a:lstStyle/>
        <a:p>
          <a:endParaRPr lang="en-US"/>
        </a:p>
      </dgm:t>
    </dgm:pt>
    <dgm:pt modelId="{6AD42F94-B17A-4124-B398-DCE68BFCCAA9}" type="pres">
      <dgm:prSet presAssocID="{4C4F090D-F7E6-4327-86D4-4C736A0B9B8A}" presName="hierChild4" presStyleCnt="0"/>
      <dgm:spPr/>
    </dgm:pt>
    <dgm:pt modelId="{69DC7B08-4C6A-4364-9E52-E2FEC0438F80}" type="pres">
      <dgm:prSet presAssocID="{4C4F090D-F7E6-4327-86D4-4C736A0B9B8A}" presName="hierChild5" presStyleCnt="0"/>
      <dgm:spPr/>
    </dgm:pt>
    <dgm:pt modelId="{215D7030-288B-4B3D-B848-D039DC9ACB70}" type="pres">
      <dgm:prSet presAssocID="{B96B3C44-61C5-4A00-843D-55DA9EE85F8A}" presName="Name37" presStyleLbl="parChTrans1D2" presStyleIdx="3" presStyleCnt="4"/>
      <dgm:spPr/>
      <dgm:t>
        <a:bodyPr/>
        <a:lstStyle/>
        <a:p>
          <a:endParaRPr lang="en-US"/>
        </a:p>
      </dgm:t>
    </dgm:pt>
    <dgm:pt modelId="{ABB56173-89B3-4FDE-9FAE-11AFF0AD9F07}" type="pres">
      <dgm:prSet presAssocID="{27597250-8871-451E-BDCA-E382F12D7063}" presName="hierRoot2" presStyleCnt="0">
        <dgm:presLayoutVars>
          <dgm:hierBranch val="init"/>
        </dgm:presLayoutVars>
      </dgm:prSet>
      <dgm:spPr/>
    </dgm:pt>
    <dgm:pt modelId="{B80CD75D-987E-406C-A4EC-29551698E34F}" type="pres">
      <dgm:prSet presAssocID="{27597250-8871-451E-BDCA-E382F12D7063}" presName="rootComposite" presStyleCnt="0"/>
      <dgm:spPr/>
    </dgm:pt>
    <dgm:pt modelId="{07B41BEF-7A63-449B-AA6E-77E5C17DD31C}" type="pres">
      <dgm:prSet presAssocID="{27597250-8871-451E-BDCA-E382F12D7063}" presName="rootText" presStyleLbl="node2" presStyleIdx="3" presStyleCnt="4">
        <dgm:presLayoutVars>
          <dgm:chPref val="3"/>
        </dgm:presLayoutVars>
      </dgm:prSet>
      <dgm:spPr/>
      <dgm:t>
        <a:bodyPr/>
        <a:lstStyle/>
        <a:p>
          <a:endParaRPr lang="en-US"/>
        </a:p>
      </dgm:t>
    </dgm:pt>
    <dgm:pt modelId="{82ADA636-C1B0-477D-B6BB-581A12454ECE}" type="pres">
      <dgm:prSet presAssocID="{27597250-8871-451E-BDCA-E382F12D7063}" presName="rootConnector" presStyleLbl="node2" presStyleIdx="3" presStyleCnt="4"/>
      <dgm:spPr/>
      <dgm:t>
        <a:bodyPr/>
        <a:lstStyle/>
        <a:p>
          <a:endParaRPr lang="en-US"/>
        </a:p>
      </dgm:t>
    </dgm:pt>
    <dgm:pt modelId="{8B6C2A2D-9535-41FC-BB74-2F6BB020F23F}" type="pres">
      <dgm:prSet presAssocID="{27597250-8871-451E-BDCA-E382F12D7063}" presName="hierChild4" presStyleCnt="0"/>
      <dgm:spPr/>
    </dgm:pt>
    <dgm:pt modelId="{E53FAF12-7283-4100-A6F1-626718994834}" type="pres">
      <dgm:prSet presAssocID="{27597250-8871-451E-BDCA-E382F12D7063}" presName="hierChild5" presStyleCnt="0"/>
      <dgm:spPr/>
    </dgm:pt>
    <dgm:pt modelId="{9A36E43D-D823-4DCA-8384-30829C39EC06}" type="pres">
      <dgm:prSet presAssocID="{AC87F20C-2E1E-41A2-8B6A-781F39A3242B}" presName="hierChild3" presStyleCnt="0"/>
      <dgm:spPr/>
    </dgm:pt>
  </dgm:ptLst>
  <dgm:cxnLst>
    <dgm:cxn modelId="{1A96479B-B158-483D-ADF9-046F71E949BD}" type="presOf" srcId="{4C4F090D-F7E6-4327-86D4-4C736A0B9B8A}" destId="{2F96C6F3-8E6D-4EE3-8E7B-4615B9488F6D}" srcOrd="1" destOrd="0" presId="urn:microsoft.com/office/officeart/2005/8/layout/orgChart1"/>
    <dgm:cxn modelId="{3E3C87DD-55F8-4EC1-B6DA-F08BD26066F1}" srcId="{29EF4438-BC5D-4A9F-B908-38C1A5751695}" destId="{AC87F20C-2E1E-41A2-8B6A-781F39A3242B}" srcOrd="0" destOrd="0" parTransId="{B6533CE0-6B1C-49A4-BE8B-6E2408D2AA87}" sibTransId="{D6570894-F106-4605-AF64-C0E0118B1649}"/>
    <dgm:cxn modelId="{D87667B7-0D16-4CEB-B862-0D9F8F365B4A}" srcId="{AC87F20C-2E1E-41A2-8B6A-781F39A3242B}" destId="{BD2CFF1C-B75D-4554-ADA6-4B733958EE2D}" srcOrd="1" destOrd="0" parTransId="{4443F713-DDAC-4A14-ADBC-6DE63EE6B4B3}" sibTransId="{49B57842-608D-4199-980A-09A2AA0581A7}"/>
    <dgm:cxn modelId="{BFC99F84-C9A5-483D-BC80-66149372378C}" type="presOf" srcId="{F2FA4D0D-B2B2-473E-B031-7BCEB6CEE3C5}" destId="{6E8CA606-EA0F-49F4-8589-D2B5247DEF10}" srcOrd="1" destOrd="0" presId="urn:microsoft.com/office/officeart/2005/8/layout/orgChart1"/>
    <dgm:cxn modelId="{4612FF89-53C6-4EBB-8035-8DD78D1EEE41}" type="presOf" srcId="{27597250-8871-451E-BDCA-E382F12D7063}" destId="{82ADA636-C1B0-477D-B6BB-581A12454ECE}" srcOrd="1" destOrd="0" presId="urn:microsoft.com/office/officeart/2005/8/layout/orgChart1"/>
    <dgm:cxn modelId="{443EF1F3-AE19-49BF-ADF2-D72510887C2C}" srcId="{AC87F20C-2E1E-41A2-8B6A-781F39A3242B}" destId="{F2FA4D0D-B2B2-473E-B031-7BCEB6CEE3C5}" srcOrd="0" destOrd="0" parTransId="{27ECD825-A14D-4959-859D-1E201AEC5F60}" sibTransId="{75F65DCF-3ECB-43B3-A2F9-59D36025A8F3}"/>
    <dgm:cxn modelId="{9916450C-2048-404C-B2D1-1C6431D25C0C}" type="presOf" srcId="{4443F713-DDAC-4A14-ADBC-6DE63EE6B4B3}" destId="{D85B48A7-3B31-4937-9F93-B474C707D8E7}" srcOrd="0" destOrd="0" presId="urn:microsoft.com/office/officeart/2005/8/layout/orgChart1"/>
    <dgm:cxn modelId="{DDB2A4F6-BB9B-48EA-BAD4-32CAD708FF1E}" type="presOf" srcId="{AC87F20C-2E1E-41A2-8B6A-781F39A3242B}" destId="{61CDC1AD-B7FE-4F82-9078-6FFE9DF7E809}" srcOrd="0" destOrd="0" presId="urn:microsoft.com/office/officeart/2005/8/layout/orgChart1"/>
    <dgm:cxn modelId="{B6F5241E-EDD8-4235-A999-B800887A28EB}" type="presOf" srcId="{4C4F090D-F7E6-4327-86D4-4C736A0B9B8A}" destId="{E4008803-6DA4-40AB-A8CD-38CED9A8DB51}" srcOrd="0" destOrd="0" presId="urn:microsoft.com/office/officeart/2005/8/layout/orgChart1"/>
    <dgm:cxn modelId="{01DBDFE1-87D6-4971-BC59-3B014E0C643C}" type="presOf" srcId="{27ECD825-A14D-4959-859D-1E201AEC5F60}" destId="{F97CD997-D69F-4267-8B9B-29EDB65982FC}" srcOrd="0" destOrd="0" presId="urn:microsoft.com/office/officeart/2005/8/layout/orgChart1"/>
    <dgm:cxn modelId="{022EAB67-EB2B-4FBF-B9E9-590A4C24AE90}" srcId="{AC87F20C-2E1E-41A2-8B6A-781F39A3242B}" destId="{27597250-8871-451E-BDCA-E382F12D7063}" srcOrd="3" destOrd="0" parTransId="{B96B3C44-61C5-4A00-843D-55DA9EE85F8A}" sibTransId="{9E95490B-33A1-4669-93E0-3E8B2126E1B8}"/>
    <dgm:cxn modelId="{B562ED61-155B-43D5-8AD0-AE9E08B90DE5}" type="presOf" srcId="{27597250-8871-451E-BDCA-E382F12D7063}" destId="{07B41BEF-7A63-449B-AA6E-77E5C17DD31C}" srcOrd="0" destOrd="0" presId="urn:microsoft.com/office/officeart/2005/8/layout/orgChart1"/>
    <dgm:cxn modelId="{2AEEB785-A9DF-48F8-91F2-3EB5F0E91226}" type="presOf" srcId="{B96B3C44-61C5-4A00-843D-55DA9EE85F8A}" destId="{215D7030-288B-4B3D-B848-D039DC9ACB70}" srcOrd="0" destOrd="0" presId="urn:microsoft.com/office/officeart/2005/8/layout/orgChart1"/>
    <dgm:cxn modelId="{48B2D11A-EA3D-4EB4-977A-4C25B09841DC}" type="presOf" srcId="{F2FA4D0D-B2B2-473E-B031-7BCEB6CEE3C5}" destId="{41EAA67F-A6C7-4380-BFC3-D259CEC7401A}" srcOrd="0" destOrd="0" presId="urn:microsoft.com/office/officeart/2005/8/layout/orgChart1"/>
    <dgm:cxn modelId="{E6DF5354-5717-44A4-8C80-09779A00CE26}" type="presOf" srcId="{BD2CFF1C-B75D-4554-ADA6-4B733958EE2D}" destId="{9E69A373-479A-4B8D-9712-0EDBDC7D02E5}" srcOrd="0" destOrd="0" presId="urn:microsoft.com/office/officeart/2005/8/layout/orgChart1"/>
    <dgm:cxn modelId="{740AEB24-53BF-4FA4-A098-331EE0AFF97D}" type="presOf" srcId="{AC87F20C-2E1E-41A2-8B6A-781F39A3242B}" destId="{864D3B57-63C8-40D4-B314-B5D1D04A3151}" srcOrd="1" destOrd="0" presId="urn:microsoft.com/office/officeart/2005/8/layout/orgChart1"/>
    <dgm:cxn modelId="{44346F8C-B889-4967-A541-34581B32DA5D}" type="presOf" srcId="{BD2CFF1C-B75D-4554-ADA6-4B733958EE2D}" destId="{5C5BC149-A77F-4E43-8C59-FA6C8EFBC9FD}" srcOrd="1" destOrd="0" presId="urn:microsoft.com/office/officeart/2005/8/layout/orgChart1"/>
    <dgm:cxn modelId="{B95D0D88-C40F-4AA0-8EFD-929039AB0780}" srcId="{AC87F20C-2E1E-41A2-8B6A-781F39A3242B}" destId="{4C4F090D-F7E6-4327-86D4-4C736A0B9B8A}" srcOrd="2" destOrd="0" parTransId="{CFC1E27A-0729-43AE-A214-9789D0ECE7F2}" sibTransId="{A1901A51-A545-49A8-B36C-C210EF5109BD}"/>
    <dgm:cxn modelId="{A5787782-A32B-4C33-9302-B1A3A1ED151B}" type="presOf" srcId="{29EF4438-BC5D-4A9F-B908-38C1A5751695}" destId="{12BCBCFA-2AAF-45FB-BC62-4DE907C1D19D}" srcOrd="0" destOrd="0" presId="urn:microsoft.com/office/officeart/2005/8/layout/orgChart1"/>
    <dgm:cxn modelId="{8E2F4DEC-B1FD-4018-B648-7C258DC398F0}" type="presOf" srcId="{CFC1E27A-0729-43AE-A214-9789D0ECE7F2}" destId="{2D4915E0-A3BF-4B7D-8F98-0918052311DE}" srcOrd="0" destOrd="0" presId="urn:microsoft.com/office/officeart/2005/8/layout/orgChart1"/>
    <dgm:cxn modelId="{2CB7B5B5-6B30-47C8-A45C-DF5C1533EB33}" type="presParOf" srcId="{12BCBCFA-2AAF-45FB-BC62-4DE907C1D19D}" destId="{B59F2A7C-9280-45E6-B5F5-579A191CDB42}" srcOrd="0" destOrd="0" presId="urn:microsoft.com/office/officeart/2005/8/layout/orgChart1"/>
    <dgm:cxn modelId="{E1C54B11-E48E-44E8-8CDC-5EC93E65DC6F}" type="presParOf" srcId="{B59F2A7C-9280-45E6-B5F5-579A191CDB42}" destId="{263D38B1-D05A-4A1A-8696-AC693D5E2A7F}" srcOrd="0" destOrd="0" presId="urn:microsoft.com/office/officeart/2005/8/layout/orgChart1"/>
    <dgm:cxn modelId="{4BBE4CB3-E7D7-4361-83BC-81D9E88E2BBE}" type="presParOf" srcId="{263D38B1-D05A-4A1A-8696-AC693D5E2A7F}" destId="{61CDC1AD-B7FE-4F82-9078-6FFE9DF7E809}" srcOrd="0" destOrd="0" presId="urn:microsoft.com/office/officeart/2005/8/layout/orgChart1"/>
    <dgm:cxn modelId="{BA1CF913-73EE-491E-A44D-2D1C03BE1D91}" type="presParOf" srcId="{263D38B1-D05A-4A1A-8696-AC693D5E2A7F}" destId="{864D3B57-63C8-40D4-B314-B5D1D04A3151}" srcOrd="1" destOrd="0" presId="urn:microsoft.com/office/officeart/2005/8/layout/orgChart1"/>
    <dgm:cxn modelId="{0D26E35D-01BD-4AA6-B653-D680E70ACC02}" type="presParOf" srcId="{B59F2A7C-9280-45E6-B5F5-579A191CDB42}" destId="{0D556BE4-7E2C-401D-8CA3-6A55720D418B}" srcOrd="1" destOrd="0" presId="urn:microsoft.com/office/officeart/2005/8/layout/orgChart1"/>
    <dgm:cxn modelId="{055B58A6-39FB-4FDF-9A97-F724A874C669}" type="presParOf" srcId="{0D556BE4-7E2C-401D-8CA3-6A55720D418B}" destId="{F97CD997-D69F-4267-8B9B-29EDB65982FC}" srcOrd="0" destOrd="0" presId="urn:microsoft.com/office/officeart/2005/8/layout/orgChart1"/>
    <dgm:cxn modelId="{6B4D54B0-13C9-4415-BDCB-F53D3A7E1F7C}" type="presParOf" srcId="{0D556BE4-7E2C-401D-8CA3-6A55720D418B}" destId="{4D102A3D-8EED-4B00-A7CC-9956A892E21E}" srcOrd="1" destOrd="0" presId="urn:microsoft.com/office/officeart/2005/8/layout/orgChart1"/>
    <dgm:cxn modelId="{01D2F03A-64E6-4633-8EB5-3999A557451C}" type="presParOf" srcId="{4D102A3D-8EED-4B00-A7CC-9956A892E21E}" destId="{39844621-29F1-4FE3-B391-9FE09987EDF4}" srcOrd="0" destOrd="0" presId="urn:microsoft.com/office/officeart/2005/8/layout/orgChart1"/>
    <dgm:cxn modelId="{6D8E67CB-45B1-467E-8A90-C1AEFB01BD3F}" type="presParOf" srcId="{39844621-29F1-4FE3-B391-9FE09987EDF4}" destId="{41EAA67F-A6C7-4380-BFC3-D259CEC7401A}" srcOrd="0" destOrd="0" presId="urn:microsoft.com/office/officeart/2005/8/layout/orgChart1"/>
    <dgm:cxn modelId="{6331A818-B193-45F8-BF76-AF389EECF126}" type="presParOf" srcId="{39844621-29F1-4FE3-B391-9FE09987EDF4}" destId="{6E8CA606-EA0F-49F4-8589-D2B5247DEF10}" srcOrd="1" destOrd="0" presId="urn:microsoft.com/office/officeart/2005/8/layout/orgChart1"/>
    <dgm:cxn modelId="{B61CA0FE-10EC-4C6A-BEBA-E6C5634CB159}" type="presParOf" srcId="{4D102A3D-8EED-4B00-A7CC-9956A892E21E}" destId="{11250DD0-8298-47A7-BC9A-4E8CCA9CF432}" srcOrd="1" destOrd="0" presId="urn:microsoft.com/office/officeart/2005/8/layout/orgChart1"/>
    <dgm:cxn modelId="{725A08E3-7A5A-4A55-837F-5F56804CAA8A}" type="presParOf" srcId="{4D102A3D-8EED-4B00-A7CC-9956A892E21E}" destId="{EAD47690-D002-4957-83A5-569F5AC7C648}" srcOrd="2" destOrd="0" presId="urn:microsoft.com/office/officeart/2005/8/layout/orgChart1"/>
    <dgm:cxn modelId="{AF1C91B0-25CC-4201-B910-164C582CB579}" type="presParOf" srcId="{0D556BE4-7E2C-401D-8CA3-6A55720D418B}" destId="{D85B48A7-3B31-4937-9F93-B474C707D8E7}" srcOrd="2" destOrd="0" presId="urn:microsoft.com/office/officeart/2005/8/layout/orgChart1"/>
    <dgm:cxn modelId="{D7B4B14E-8248-4730-83C6-21C7B0D8562F}" type="presParOf" srcId="{0D556BE4-7E2C-401D-8CA3-6A55720D418B}" destId="{61799030-9FF3-45FE-8D2B-52F87C5602EF}" srcOrd="3" destOrd="0" presId="urn:microsoft.com/office/officeart/2005/8/layout/orgChart1"/>
    <dgm:cxn modelId="{57805762-8C1D-4F60-BC4A-DF878567F101}" type="presParOf" srcId="{61799030-9FF3-45FE-8D2B-52F87C5602EF}" destId="{97FD6ECE-5C36-4B4B-86DB-ECFE7E052A7F}" srcOrd="0" destOrd="0" presId="urn:microsoft.com/office/officeart/2005/8/layout/orgChart1"/>
    <dgm:cxn modelId="{E6E0E383-977E-4718-B7D5-7FD69B065CDA}" type="presParOf" srcId="{97FD6ECE-5C36-4B4B-86DB-ECFE7E052A7F}" destId="{9E69A373-479A-4B8D-9712-0EDBDC7D02E5}" srcOrd="0" destOrd="0" presId="urn:microsoft.com/office/officeart/2005/8/layout/orgChart1"/>
    <dgm:cxn modelId="{12AA069B-BF46-4C00-9C15-0B378653EF0A}" type="presParOf" srcId="{97FD6ECE-5C36-4B4B-86DB-ECFE7E052A7F}" destId="{5C5BC149-A77F-4E43-8C59-FA6C8EFBC9FD}" srcOrd="1" destOrd="0" presId="urn:microsoft.com/office/officeart/2005/8/layout/orgChart1"/>
    <dgm:cxn modelId="{1EB694FF-CE37-48E4-8F57-C5CC844F089F}" type="presParOf" srcId="{61799030-9FF3-45FE-8D2B-52F87C5602EF}" destId="{4DF5989C-F410-4A2A-A40C-AE5A8F0E5B0B}" srcOrd="1" destOrd="0" presId="urn:microsoft.com/office/officeart/2005/8/layout/orgChart1"/>
    <dgm:cxn modelId="{A2E3003C-AB8F-42D3-BE8A-8EFC8B4479AA}" type="presParOf" srcId="{61799030-9FF3-45FE-8D2B-52F87C5602EF}" destId="{7AE1E9E1-9061-48EE-9001-1E8ED389BB6C}" srcOrd="2" destOrd="0" presId="urn:microsoft.com/office/officeart/2005/8/layout/orgChart1"/>
    <dgm:cxn modelId="{2696AFE3-89AF-4B64-ACB6-499080DF8FC2}" type="presParOf" srcId="{0D556BE4-7E2C-401D-8CA3-6A55720D418B}" destId="{2D4915E0-A3BF-4B7D-8F98-0918052311DE}" srcOrd="4" destOrd="0" presId="urn:microsoft.com/office/officeart/2005/8/layout/orgChart1"/>
    <dgm:cxn modelId="{05D04EB7-2721-40F5-B24C-26267A663C0E}" type="presParOf" srcId="{0D556BE4-7E2C-401D-8CA3-6A55720D418B}" destId="{968A445A-79A3-4BB6-9272-43E7FACD8814}" srcOrd="5" destOrd="0" presId="urn:microsoft.com/office/officeart/2005/8/layout/orgChart1"/>
    <dgm:cxn modelId="{E3DA32EA-227B-46B6-994D-82491386CE43}" type="presParOf" srcId="{968A445A-79A3-4BB6-9272-43E7FACD8814}" destId="{C0D2091F-F4A0-453B-BAFF-A7C1B301420F}" srcOrd="0" destOrd="0" presId="urn:microsoft.com/office/officeart/2005/8/layout/orgChart1"/>
    <dgm:cxn modelId="{549183FA-5C96-453D-BB6E-2C22BE40254A}" type="presParOf" srcId="{C0D2091F-F4A0-453B-BAFF-A7C1B301420F}" destId="{E4008803-6DA4-40AB-A8CD-38CED9A8DB51}" srcOrd="0" destOrd="0" presId="urn:microsoft.com/office/officeart/2005/8/layout/orgChart1"/>
    <dgm:cxn modelId="{A7BD32AD-5895-4061-8CB8-9A22C359895E}" type="presParOf" srcId="{C0D2091F-F4A0-453B-BAFF-A7C1B301420F}" destId="{2F96C6F3-8E6D-4EE3-8E7B-4615B9488F6D}" srcOrd="1" destOrd="0" presId="urn:microsoft.com/office/officeart/2005/8/layout/orgChart1"/>
    <dgm:cxn modelId="{3056E451-E4A4-48C7-AA22-2B2BBB505563}" type="presParOf" srcId="{968A445A-79A3-4BB6-9272-43E7FACD8814}" destId="{6AD42F94-B17A-4124-B398-DCE68BFCCAA9}" srcOrd="1" destOrd="0" presId="urn:microsoft.com/office/officeart/2005/8/layout/orgChart1"/>
    <dgm:cxn modelId="{4DC74AEA-D71A-49D3-BB6E-2E72F443C6E0}" type="presParOf" srcId="{968A445A-79A3-4BB6-9272-43E7FACD8814}" destId="{69DC7B08-4C6A-4364-9E52-E2FEC0438F80}" srcOrd="2" destOrd="0" presId="urn:microsoft.com/office/officeart/2005/8/layout/orgChart1"/>
    <dgm:cxn modelId="{0AFC8A2E-46D8-46C8-9560-4CD9D02F6304}" type="presParOf" srcId="{0D556BE4-7E2C-401D-8CA3-6A55720D418B}" destId="{215D7030-288B-4B3D-B848-D039DC9ACB70}" srcOrd="6" destOrd="0" presId="urn:microsoft.com/office/officeart/2005/8/layout/orgChart1"/>
    <dgm:cxn modelId="{F4AF5589-75EB-4D99-994B-8DC6986EBE41}" type="presParOf" srcId="{0D556BE4-7E2C-401D-8CA3-6A55720D418B}" destId="{ABB56173-89B3-4FDE-9FAE-11AFF0AD9F07}" srcOrd="7" destOrd="0" presId="urn:microsoft.com/office/officeart/2005/8/layout/orgChart1"/>
    <dgm:cxn modelId="{0DF5C166-ABE9-4AEC-8E95-BC2C4A697ADB}" type="presParOf" srcId="{ABB56173-89B3-4FDE-9FAE-11AFF0AD9F07}" destId="{B80CD75D-987E-406C-A4EC-29551698E34F}" srcOrd="0" destOrd="0" presId="urn:microsoft.com/office/officeart/2005/8/layout/orgChart1"/>
    <dgm:cxn modelId="{6691D3A4-816A-4E33-9622-BECE79C5CEE7}" type="presParOf" srcId="{B80CD75D-987E-406C-A4EC-29551698E34F}" destId="{07B41BEF-7A63-449B-AA6E-77E5C17DD31C}" srcOrd="0" destOrd="0" presId="urn:microsoft.com/office/officeart/2005/8/layout/orgChart1"/>
    <dgm:cxn modelId="{D6BC733F-0C80-460C-B25D-51EE49B84272}" type="presParOf" srcId="{B80CD75D-987E-406C-A4EC-29551698E34F}" destId="{82ADA636-C1B0-477D-B6BB-581A12454ECE}" srcOrd="1" destOrd="0" presId="urn:microsoft.com/office/officeart/2005/8/layout/orgChart1"/>
    <dgm:cxn modelId="{9576A816-6598-4DDE-B4BC-065A5C418A0D}" type="presParOf" srcId="{ABB56173-89B3-4FDE-9FAE-11AFF0AD9F07}" destId="{8B6C2A2D-9535-41FC-BB74-2F6BB020F23F}" srcOrd="1" destOrd="0" presId="urn:microsoft.com/office/officeart/2005/8/layout/orgChart1"/>
    <dgm:cxn modelId="{67CC97C4-383F-4AB1-8C5D-C57B7836546F}" type="presParOf" srcId="{ABB56173-89B3-4FDE-9FAE-11AFF0AD9F07}" destId="{E53FAF12-7283-4100-A6F1-626718994834}" srcOrd="2" destOrd="0" presId="urn:microsoft.com/office/officeart/2005/8/layout/orgChart1"/>
    <dgm:cxn modelId="{CE3B60B7-CA41-450E-BB97-1FDCD204B6D9}" type="presParOf" srcId="{B59F2A7C-9280-45E6-B5F5-579A191CDB42}" destId="{9A36E43D-D823-4DCA-8384-30829C39EC06}" srcOrd="2" destOrd="0" presId="urn:microsoft.com/office/officeart/2005/8/layout/orgChart1"/>
  </dgm:cxnLst>
  <dgm:bg/>
  <dgm:whole/>
</dgm:dataModel>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C45480EC-6249-4F46-A2B6-3C7921D0DCE4}" type="datetimeFigureOut">
              <a:rPr lang="en-US" smtClean="0"/>
              <a:pPr/>
              <a:t>7/13/2009</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243638F-8E53-4E25-8FC3-AA4FB99C182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E659BA7-1614-4111-B599-30A6EBAC4CF0}" type="datetimeFigureOut">
              <a:rPr lang="en-US" smtClean="0"/>
              <a:pPr/>
              <a:t>7/13/2009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0FEBCD3-7CD8-428C-ABAD-6EC25C7333E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FEBCD3-7CD8-428C-ABAD-6EC25C7333EB}" type="slidenum">
              <a:rPr lang="en-US" smtClean="0"/>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2A7EDCFC-E316-4FC7-A131-FAA23EA41C0F}" type="datetimeFigureOut">
              <a:rPr lang="en-US" smtClean="0"/>
              <a:pPr/>
              <a:t>7/13/2009</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A3623F-85D2-4937-88A6-7359D96A8C6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7EDCFC-E316-4FC7-A131-FAA23EA41C0F}" type="datetimeFigureOut">
              <a:rPr lang="en-US" smtClean="0"/>
              <a:pPr/>
              <a:t>7/13/2009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3623F-85D2-4937-88A6-7359D96A8C6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7EDCFC-E316-4FC7-A131-FAA23EA41C0F}" type="datetimeFigureOut">
              <a:rPr lang="en-US" smtClean="0"/>
              <a:pPr/>
              <a:t>7/13/2009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3623F-85D2-4937-88A6-7359D96A8C6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7EDCFC-E316-4FC7-A131-FAA23EA41C0F}" type="datetimeFigureOut">
              <a:rPr lang="en-US" smtClean="0"/>
              <a:pPr/>
              <a:t>7/13/2009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3623F-85D2-4937-88A6-7359D96A8C6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A7EDCFC-E316-4FC7-A131-FAA23EA41C0F}" type="datetimeFigureOut">
              <a:rPr lang="en-US" smtClean="0"/>
              <a:pPr/>
              <a:t>7/13/2009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3623F-85D2-4937-88A6-7359D96A8C6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A7EDCFC-E316-4FC7-A131-FAA23EA41C0F}" type="datetimeFigureOut">
              <a:rPr lang="en-US" smtClean="0"/>
              <a:pPr/>
              <a:t>7/13/2009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3623F-85D2-4937-88A6-7359D96A8C6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2A7EDCFC-E316-4FC7-A131-FAA23EA41C0F}" type="datetimeFigureOut">
              <a:rPr lang="en-US" smtClean="0"/>
              <a:pPr/>
              <a:t>7/13/2009</a:t>
            </a:fld>
            <a:endParaRPr lang="en-US"/>
          </a:p>
        </p:txBody>
      </p:sp>
      <p:sp>
        <p:nvSpPr>
          <p:cNvPr id="27" name="Slide Number Placeholder 26"/>
          <p:cNvSpPr>
            <a:spLocks noGrp="1"/>
          </p:cNvSpPr>
          <p:nvPr>
            <p:ph type="sldNum" sz="quarter" idx="11"/>
          </p:nvPr>
        </p:nvSpPr>
        <p:spPr/>
        <p:txBody>
          <a:bodyPr rtlCol="0"/>
          <a:lstStyle/>
          <a:p>
            <a:fld id="{72A3623F-85D2-4937-88A6-7359D96A8C6C}"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2A7EDCFC-E316-4FC7-A131-FAA23EA41C0F}" type="datetimeFigureOut">
              <a:rPr lang="en-US" smtClean="0"/>
              <a:pPr/>
              <a:t>7/13/2009</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72A3623F-85D2-4937-88A6-7359D96A8C6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7EDCFC-E316-4FC7-A131-FAA23EA41C0F}" type="datetimeFigureOut">
              <a:rPr lang="en-US" smtClean="0"/>
              <a:pPr/>
              <a:t>7/13/2009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A3623F-85D2-4937-88A6-7359D96A8C6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A7EDCFC-E316-4FC7-A131-FAA23EA41C0F}" type="datetimeFigureOut">
              <a:rPr lang="en-US" smtClean="0"/>
              <a:pPr/>
              <a:t>7/13/2009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3623F-85D2-4937-88A6-7359D96A8C6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A7EDCFC-E316-4FC7-A131-FAA23EA41C0F}" type="datetimeFigureOut">
              <a:rPr lang="en-US" smtClean="0"/>
              <a:pPr/>
              <a:t>7/13/2009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3623F-85D2-4937-88A6-7359D96A8C6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A7EDCFC-E316-4FC7-A131-FAA23EA41C0F}" type="datetimeFigureOut">
              <a:rPr lang="en-US" smtClean="0"/>
              <a:pPr/>
              <a:t>7/13/2009</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A3623F-85D2-4937-88A6-7359D96A8C6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diagramLayout" Target="../diagrams/layout3.xml"/><Relationship Id="rId7" Type="http://schemas.openxmlformats.org/officeDocument/2006/relationships/diagramLayout" Target="../diagrams/layout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openxmlformats.org/officeDocument/2006/relationships/diagramData" Target="../diagrams/data4.xml"/><Relationship Id="rId5" Type="http://schemas.openxmlformats.org/officeDocument/2006/relationships/diagramColors" Target="../diagrams/colors3.xml"/><Relationship Id="rId4" Type="http://schemas.openxmlformats.org/officeDocument/2006/relationships/diagramQuickStyle" Target="../diagrams/quickStyle3.xml"/><Relationship Id="rId9" Type="http://schemas.openxmlformats.org/officeDocument/2006/relationships/diagramColors" Target="../diagrams/colors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Introduction to </a:t>
            </a:r>
            <a:br>
              <a:rPr lang="en-US" dirty="0" smtClean="0"/>
            </a:br>
            <a:r>
              <a:rPr lang="en-US" dirty="0" smtClean="0"/>
              <a:t>Philosophy of Mind</a:t>
            </a:r>
            <a:endParaRPr lang="en-US" dirty="0"/>
          </a:p>
        </p:txBody>
      </p:sp>
      <p:sp>
        <p:nvSpPr>
          <p:cNvPr id="3" name="Subtitle 2"/>
          <p:cNvSpPr>
            <a:spLocks noGrp="1"/>
          </p:cNvSpPr>
          <p:nvPr>
            <p:ph type="subTitle" idx="1"/>
          </p:nvPr>
        </p:nvSpPr>
        <p:spPr/>
        <p:txBody>
          <a:bodyPr>
            <a:normAutofit fontScale="92500" lnSpcReduction="10000"/>
          </a:bodyPr>
          <a:lstStyle/>
          <a:p>
            <a:pPr algn="ctr"/>
            <a:r>
              <a:rPr lang="en-US" dirty="0" smtClean="0"/>
              <a:t>Craig Vincent Mitchell</a:t>
            </a:r>
          </a:p>
          <a:p>
            <a:pPr algn="ctr"/>
            <a:r>
              <a:rPr lang="en-US" dirty="0" smtClean="0"/>
              <a:t>Assistant Professor </a:t>
            </a:r>
          </a:p>
          <a:p>
            <a:pPr algn="ctr"/>
            <a:r>
              <a:rPr lang="en-US" dirty="0" smtClean="0"/>
              <a:t>of Christian Ethics</a:t>
            </a:r>
          </a:p>
          <a:p>
            <a:pPr algn="ctr"/>
            <a:r>
              <a:rPr lang="en-US" dirty="0" smtClean="0"/>
              <a:t>Southwestern Baptist </a:t>
            </a:r>
          </a:p>
          <a:p>
            <a:pPr algn="ctr"/>
            <a:r>
              <a:rPr lang="en-US" dirty="0" smtClean="0"/>
              <a:t>Theological Seminary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Modern Era</a:t>
            </a:r>
            <a:endParaRPr lang="en-US" dirty="0"/>
          </a:p>
        </p:txBody>
      </p:sp>
      <p:sp>
        <p:nvSpPr>
          <p:cNvPr id="5" name="Content Placeholder 4"/>
          <p:cNvSpPr>
            <a:spLocks noGrp="1"/>
          </p:cNvSpPr>
          <p:nvPr>
            <p:ph sz="half" idx="1"/>
          </p:nvPr>
        </p:nvSpPr>
        <p:spPr/>
        <p:txBody>
          <a:bodyPr>
            <a:normAutofit fontScale="92500" lnSpcReduction="10000"/>
          </a:bodyPr>
          <a:lstStyle/>
          <a:p>
            <a:r>
              <a:rPr lang="en-US" dirty="0" smtClean="0"/>
              <a:t>Rene Descartes argued that there are two kinds of substances (mind and body) there has been a number of attempts to explain how the two interact. Descartes suggested that the two were connected via the pineal gland.</a:t>
            </a:r>
          </a:p>
          <a:p>
            <a:r>
              <a:rPr lang="en-US" b="1" dirty="0" err="1" smtClean="0"/>
              <a:t>Cartesianism</a:t>
            </a:r>
            <a:r>
              <a:rPr lang="en-US" dirty="0" smtClean="0"/>
              <a:t> is the idea that there is are two  separate substances: The </a:t>
            </a:r>
            <a:r>
              <a:rPr lang="en-US" b="1" dirty="0" smtClean="0"/>
              <a:t>mind </a:t>
            </a:r>
            <a:r>
              <a:rPr lang="en-US" dirty="0" smtClean="0"/>
              <a:t> is one substance and  the body is the other </a:t>
            </a:r>
            <a:r>
              <a:rPr lang="en-US" b="1" dirty="0" smtClean="0"/>
              <a:t>substance</a:t>
            </a:r>
          </a:p>
          <a:p>
            <a:r>
              <a:rPr lang="en-US" dirty="0" smtClean="0"/>
              <a:t>All modern philosophers were influenced by </a:t>
            </a:r>
            <a:r>
              <a:rPr lang="en-US" dirty="0" err="1" smtClean="0"/>
              <a:t>Cartesianism</a:t>
            </a:r>
            <a:r>
              <a:rPr lang="en-US" dirty="0" smtClean="0"/>
              <a:t> in some way</a:t>
            </a:r>
            <a:endParaRPr lang="en-US" dirty="0"/>
          </a:p>
        </p:txBody>
      </p:sp>
      <p:pic>
        <p:nvPicPr>
          <p:cNvPr id="7" name="Content Placeholder 6" descr="descartes.jpg"/>
          <p:cNvPicPr>
            <a:picLocks noGrp="1" noChangeAspect="1"/>
          </p:cNvPicPr>
          <p:nvPr>
            <p:ph sz="half" idx="2"/>
          </p:nvPr>
        </p:nvPicPr>
        <p:blipFill>
          <a:blip r:embed="rId2"/>
          <a:stretch>
            <a:fillRect/>
          </a:stretch>
        </p:blipFill>
        <p:spPr>
          <a:xfrm>
            <a:off x="5105400" y="2514600"/>
            <a:ext cx="3124200" cy="3810000"/>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Modern Era</a:t>
            </a:r>
            <a:endParaRPr lang="en-US" dirty="0"/>
          </a:p>
        </p:txBody>
      </p:sp>
      <p:sp>
        <p:nvSpPr>
          <p:cNvPr id="3" name="Content Placeholder 2"/>
          <p:cNvSpPr>
            <a:spLocks noGrp="1"/>
          </p:cNvSpPr>
          <p:nvPr>
            <p:ph sz="half" idx="1"/>
          </p:nvPr>
        </p:nvSpPr>
        <p:spPr/>
        <p:txBody>
          <a:bodyPr/>
          <a:lstStyle/>
          <a:p>
            <a:r>
              <a:rPr lang="en-US" b="1" dirty="0" smtClean="0"/>
              <a:t>Subjective idealism</a:t>
            </a:r>
            <a:r>
              <a:rPr lang="en-US" dirty="0" smtClean="0"/>
              <a:t> is a one substance (monist)  view held by George Berkeley, who believed that only God’s mind and our minds  ( with their contents) have existence.</a:t>
            </a:r>
            <a:endParaRPr lang="en-US" dirty="0"/>
          </a:p>
        </p:txBody>
      </p:sp>
      <p:pic>
        <p:nvPicPr>
          <p:cNvPr id="5" name="Content Placeholder 4" descr="berkeley.jpg"/>
          <p:cNvPicPr>
            <a:picLocks noGrp="1" noChangeAspect="1"/>
          </p:cNvPicPr>
          <p:nvPr>
            <p:ph sz="half" idx="2"/>
          </p:nvPr>
        </p:nvPicPr>
        <p:blipFill>
          <a:blip r:embed="rId2"/>
          <a:stretch>
            <a:fillRect/>
          </a:stretch>
        </p:blipFill>
        <p:spPr>
          <a:xfrm>
            <a:off x="5486400" y="2590800"/>
            <a:ext cx="2590800" cy="3505199"/>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Modern Era</a:t>
            </a:r>
            <a:endParaRPr lang="en-US" dirty="0"/>
          </a:p>
        </p:txBody>
      </p:sp>
      <p:sp>
        <p:nvSpPr>
          <p:cNvPr id="3" name="Content Placeholder 2"/>
          <p:cNvSpPr>
            <a:spLocks noGrp="1"/>
          </p:cNvSpPr>
          <p:nvPr>
            <p:ph sz="half" idx="1"/>
          </p:nvPr>
        </p:nvSpPr>
        <p:spPr/>
        <p:txBody>
          <a:bodyPr/>
          <a:lstStyle/>
          <a:p>
            <a:r>
              <a:rPr lang="en-US" b="1" dirty="0" err="1" smtClean="0"/>
              <a:t>Paralellism</a:t>
            </a:r>
            <a:r>
              <a:rPr lang="en-US" dirty="0" smtClean="0"/>
              <a:t> suggests that the mind has no causal interaction with the body. </a:t>
            </a:r>
            <a:r>
              <a:rPr lang="en-US" b="1" dirty="0" err="1" smtClean="0"/>
              <a:t>Occassionalism</a:t>
            </a:r>
            <a:r>
              <a:rPr lang="en-US" dirty="0" smtClean="0"/>
              <a:t> is a type of parallelism that goes back to Nicolas Malebranche. </a:t>
            </a:r>
          </a:p>
          <a:p>
            <a:r>
              <a:rPr lang="en-US" dirty="0" smtClean="0"/>
              <a:t>It suggests that the mind and body do not causally interact, but their actions are coordinated by God.</a:t>
            </a:r>
            <a:endParaRPr lang="en-US" dirty="0"/>
          </a:p>
        </p:txBody>
      </p:sp>
      <p:pic>
        <p:nvPicPr>
          <p:cNvPr id="5" name="Content Placeholder 4" descr="malebranche.jpg"/>
          <p:cNvPicPr>
            <a:picLocks noGrp="1" noChangeAspect="1"/>
          </p:cNvPicPr>
          <p:nvPr>
            <p:ph sz="half" idx="2"/>
          </p:nvPr>
        </p:nvPicPr>
        <p:blipFill>
          <a:blip r:embed="rId2"/>
          <a:stretch>
            <a:fillRect/>
          </a:stretch>
        </p:blipFill>
        <p:spPr>
          <a:xfrm>
            <a:off x="5562600" y="2590800"/>
            <a:ext cx="2590799" cy="365760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Modern Era</a:t>
            </a:r>
            <a:endParaRPr lang="en-US" dirty="0"/>
          </a:p>
        </p:txBody>
      </p:sp>
      <p:sp>
        <p:nvSpPr>
          <p:cNvPr id="3" name="Content Placeholder 2"/>
          <p:cNvSpPr>
            <a:spLocks noGrp="1"/>
          </p:cNvSpPr>
          <p:nvPr>
            <p:ph sz="half" idx="1"/>
          </p:nvPr>
        </p:nvSpPr>
        <p:spPr/>
        <p:txBody>
          <a:bodyPr/>
          <a:lstStyle/>
          <a:p>
            <a:r>
              <a:rPr lang="en-US" dirty="0" smtClean="0"/>
              <a:t>Baruch Spinoza held to </a:t>
            </a:r>
            <a:r>
              <a:rPr lang="en-US" b="1" dirty="0" smtClean="0"/>
              <a:t>substance monism</a:t>
            </a:r>
            <a:r>
              <a:rPr lang="en-US" dirty="0" smtClean="0"/>
              <a:t>, believing that there is not really interaction because there is only one substance.</a:t>
            </a:r>
            <a:endParaRPr lang="en-US" dirty="0"/>
          </a:p>
        </p:txBody>
      </p:sp>
      <p:pic>
        <p:nvPicPr>
          <p:cNvPr id="5" name="Content Placeholder 4" descr="spinoza.jpg"/>
          <p:cNvPicPr>
            <a:picLocks noGrp="1" noChangeAspect="1"/>
          </p:cNvPicPr>
          <p:nvPr>
            <p:ph sz="half" idx="2"/>
          </p:nvPr>
        </p:nvPicPr>
        <p:blipFill>
          <a:blip r:embed="rId2"/>
          <a:stretch>
            <a:fillRect/>
          </a:stretch>
        </p:blipFill>
        <p:spPr>
          <a:xfrm>
            <a:off x="5334000" y="2438400"/>
            <a:ext cx="2819399" cy="381000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Cognitive Turn</a:t>
            </a:r>
            <a:endParaRPr lang="en-US" b="1" dirty="0"/>
          </a:p>
        </p:txBody>
      </p:sp>
      <p:sp>
        <p:nvSpPr>
          <p:cNvPr id="3" name="Content Placeholder 2"/>
          <p:cNvSpPr>
            <a:spLocks noGrp="1"/>
          </p:cNvSpPr>
          <p:nvPr>
            <p:ph sz="half" idx="1"/>
          </p:nvPr>
        </p:nvSpPr>
        <p:spPr/>
        <p:txBody>
          <a:bodyPr/>
          <a:lstStyle/>
          <a:p>
            <a:r>
              <a:rPr lang="en-US" dirty="0" smtClean="0"/>
              <a:t>Saul </a:t>
            </a:r>
            <a:r>
              <a:rPr lang="en-US" dirty="0" err="1" smtClean="0"/>
              <a:t>Kripke</a:t>
            </a:r>
            <a:r>
              <a:rPr lang="en-US" dirty="0" smtClean="0"/>
              <a:t> is responsible for the “Cognitive Turn,” which caused philosophy of mind to replace philosophy of language as “first philosophy.”</a:t>
            </a:r>
          </a:p>
          <a:p>
            <a:r>
              <a:rPr lang="en-US" dirty="0" smtClean="0"/>
              <a:t>The turn resulted after </a:t>
            </a:r>
            <a:r>
              <a:rPr lang="en-US" dirty="0" err="1" smtClean="0"/>
              <a:t>Kripke’s</a:t>
            </a:r>
            <a:r>
              <a:rPr lang="en-US" dirty="0" smtClean="0"/>
              <a:t> book </a:t>
            </a:r>
            <a:r>
              <a:rPr lang="en-US" b="1" i="1" dirty="0" smtClean="0"/>
              <a:t>Naming and Necessity.</a:t>
            </a:r>
            <a:endParaRPr lang="en-US" dirty="0" smtClean="0"/>
          </a:p>
          <a:p>
            <a:r>
              <a:rPr lang="en-US" dirty="0" err="1" smtClean="0"/>
              <a:t>Kripke</a:t>
            </a:r>
            <a:r>
              <a:rPr lang="en-US" dirty="0" smtClean="0"/>
              <a:t> used possible world metaphysics to tie semantics to intentionality.</a:t>
            </a:r>
            <a:endParaRPr lang="en-US" dirty="0"/>
          </a:p>
        </p:txBody>
      </p:sp>
      <p:pic>
        <p:nvPicPr>
          <p:cNvPr id="5" name="Content Placeholder 4" descr="kripke.jpg"/>
          <p:cNvPicPr>
            <a:picLocks noGrp="1" noChangeAspect="1"/>
          </p:cNvPicPr>
          <p:nvPr>
            <p:ph sz="half" idx="2"/>
          </p:nvPr>
        </p:nvPicPr>
        <p:blipFill>
          <a:blip r:embed="rId2"/>
          <a:stretch>
            <a:fillRect/>
          </a:stretch>
        </p:blipFill>
        <p:spPr>
          <a:xfrm>
            <a:off x="5334000" y="2514600"/>
            <a:ext cx="2971800" cy="3962400"/>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smtClean="0"/>
              <a:t>Mind/ Body</a:t>
            </a:r>
            <a:endParaRPr lang="en-US" b="1" dirty="0"/>
          </a:p>
        </p:txBody>
      </p:sp>
      <p:graphicFrame>
        <p:nvGraphicFramePr>
          <p:cNvPr id="7" name="Content Placeholder 6"/>
          <p:cNvGraphicFramePr>
            <a:graphicFrameLocks noGrp="1"/>
          </p:cNvGraphicFramePr>
          <p:nvPr>
            <p:ph idx="1"/>
          </p:nvPr>
        </p:nvGraphicFramePr>
        <p:xfrm>
          <a:off x="457200" y="2249488"/>
          <a:ext cx="8229599" cy="4424680"/>
        </p:xfrm>
        <a:graphic>
          <a:graphicData uri="http://schemas.openxmlformats.org/drawingml/2006/table">
            <a:tbl>
              <a:tblPr firstRow="1" bandRow="1">
                <a:tableStyleId>{5C22544A-7EE6-4342-B048-85BDC9FD1C3A}</a:tableStyleId>
              </a:tblPr>
              <a:tblGrid>
                <a:gridCol w="2351314"/>
                <a:gridCol w="2351314"/>
                <a:gridCol w="2351314"/>
                <a:gridCol w="1175657"/>
              </a:tblGrid>
              <a:tr h="370840">
                <a:tc>
                  <a:txBody>
                    <a:bodyPr/>
                    <a:lstStyle/>
                    <a:p>
                      <a:endParaRPr lang="en-US" sz="1600" dirty="0"/>
                    </a:p>
                  </a:txBody>
                  <a:tcPr/>
                </a:tc>
                <a:tc>
                  <a:txBody>
                    <a:bodyPr/>
                    <a:lstStyle/>
                    <a:p>
                      <a:pPr algn="ctr"/>
                      <a:r>
                        <a:rPr lang="en-US" sz="1600" dirty="0" smtClean="0"/>
                        <a:t>Metaphysics</a:t>
                      </a:r>
                      <a:endParaRPr lang="en-US" sz="1600" dirty="0"/>
                    </a:p>
                  </a:txBody>
                  <a:tcPr/>
                </a:tc>
                <a:tc>
                  <a:txBody>
                    <a:bodyPr/>
                    <a:lstStyle/>
                    <a:p>
                      <a:pPr algn="ctr"/>
                      <a:r>
                        <a:rPr lang="en-US" sz="1600" dirty="0" smtClean="0"/>
                        <a:t>Substance</a:t>
                      </a:r>
                      <a:endParaRPr lang="en-US" sz="1600" dirty="0"/>
                    </a:p>
                  </a:txBody>
                  <a:tcPr/>
                </a:tc>
                <a:tc>
                  <a:txBody>
                    <a:bodyPr/>
                    <a:lstStyle/>
                    <a:p>
                      <a:pPr algn="ctr"/>
                      <a:r>
                        <a:rPr lang="en-US" sz="1600" dirty="0" smtClean="0"/>
                        <a:t>Interaction</a:t>
                      </a:r>
                      <a:endParaRPr lang="en-US" sz="1600" dirty="0"/>
                    </a:p>
                  </a:txBody>
                  <a:tcPr/>
                </a:tc>
              </a:tr>
              <a:tr h="370840">
                <a:tc>
                  <a:txBody>
                    <a:bodyPr/>
                    <a:lstStyle/>
                    <a:p>
                      <a:pPr algn="ctr"/>
                      <a:endParaRPr lang="en-US" sz="1600" dirty="0"/>
                    </a:p>
                  </a:txBody>
                  <a:tcPr/>
                </a:tc>
                <a:tc>
                  <a:txBody>
                    <a:bodyPr/>
                    <a:lstStyle/>
                    <a:p>
                      <a:pPr algn="ctr"/>
                      <a:r>
                        <a:rPr lang="en-US" sz="1600" dirty="0" smtClean="0"/>
                        <a:t>Platonic</a:t>
                      </a:r>
                    </a:p>
                    <a:p>
                      <a:pPr algn="ctr"/>
                      <a:r>
                        <a:rPr lang="en-US" sz="1600" dirty="0" smtClean="0"/>
                        <a:t>Realism</a:t>
                      </a:r>
                      <a:endParaRPr lang="en-US" sz="1600" dirty="0"/>
                    </a:p>
                  </a:txBody>
                  <a:tcPr/>
                </a:tc>
                <a:tc>
                  <a:txBody>
                    <a:bodyPr/>
                    <a:lstStyle/>
                    <a:p>
                      <a:r>
                        <a:rPr lang="en-US" sz="1600" dirty="0" smtClean="0"/>
                        <a:t>Substance dualism</a:t>
                      </a:r>
                      <a:endParaRPr lang="en-US" sz="1600" dirty="0"/>
                    </a:p>
                  </a:txBody>
                  <a:tcPr/>
                </a:tc>
                <a:tc>
                  <a:txBody>
                    <a:bodyPr/>
                    <a:lstStyle/>
                    <a:p>
                      <a:r>
                        <a:rPr lang="en-US" sz="1600" dirty="0" smtClean="0"/>
                        <a:t>Complete interaction</a:t>
                      </a:r>
                      <a:endParaRPr lang="en-US" sz="1600" dirty="0"/>
                    </a:p>
                  </a:txBody>
                  <a:tcPr/>
                </a:tc>
              </a:tr>
              <a:tr h="370840">
                <a:tc>
                  <a:txBody>
                    <a:bodyPr/>
                    <a:lstStyle/>
                    <a:p>
                      <a:pPr algn="ctr"/>
                      <a:r>
                        <a:rPr lang="en-US" sz="1600" dirty="0" err="1" smtClean="0"/>
                        <a:t>Hylomorphism</a:t>
                      </a:r>
                      <a:endParaRPr lang="en-US" sz="1600" dirty="0"/>
                    </a:p>
                  </a:txBody>
                  <a:tcPr/>
                </a:tc>
                <a:tc>
                  <a:txBody>
                    <a:bodyPr/>
                    <a:lstStyle/>
                    <a:p>
                      <a:pPr algn="ctr"/>
                      <a:r>
                        <a:rPr lang="en-US" sz="1600" dirty="0" smtClean="0"/>
                        <a:t>Aristotelian</a:t>
                      </a:r>
                    </a:p>
                    <a:p>
                      <a:pPr algn="ctr"/>
                      <a:r>
                        <a:rPr lang="en-US" sz="1600" dirty="0" smtClean="0"/>
                        <a:t>Realism</a:t>
                      </a:r>
                      <a:endParaRPr lang="en-US" sz="1600" dirty="0"/>
                    </a:p>
                  </a:txBody>
                  <a:tcPr/>
                </a:tc>
                <a:tc>
                  <a:txBody>
                    <a:bodyPr/>
                    <a:lstStyle/>
                    <a:p>
                      <a:r>
                        <a:rPr lang="en-US" sz="1600" dirty="0" smtClean="0"/>
                        <a:t>Psycho- somatic unity</a:t>
                      </a:r>
                      <a:endParaRPr lang="en-US" sz="1600" dirty="0"/>
                    </a:p>
                  </a:txBody>
                  <a:tcPr/>
                </a:tc>
                <a:tc>
                  <a:txBody>
                    <a:bodyPr/>
                    <a:lstStyle/>
                    <a:p>
                      <a:r>
                        <a:rPr lang="en-US" sz="1600" dirty="0" smtClean="0"/>
                        <a:t>Complete interaction</a:t>
                      </a:r>
                      <a:endParaRPr lang="en-US" sz="1600" dirty="0"/>
                    </a:p>
                  </a:txBody>
                  <a:tcPr/>
                </a:tc>
              </a:tr>
              <a:tr h="370840">
                <a:tc>
                  <a:txBody>
                    <a:bodyPr/>
                    <a:lstStyle/>
                    <a:p>
                      <a:pPr algn="ctr"/>
                      <a:r>
                        <a:rPr lang="en-US" sz="1600" dirty="0" smtClean="0"/>
                        <a:t>Cartesian</a:t>
                      </a:r>
                      <a:endParaRPr lang="en-US" sz="1600" dirty="0"/>
                    </a:p>
                  </a:txBody>
                  <a:tcPr/>
                </a:tc>
                <a:tc>
                  <a:txBody>
                    <a:bodyPr/>
                    <a:lstStyle/>
                    <a:p>
                      <a:pPr algn="ctr"/>
                      <a:r>
                        <a:rPr lang="en-US" sz="1600" dirty="0" err="1" smtClean="0"/>
                        <a:t>Nominalism</a:t>
                      </a:r>
                      <a:endParaRPr lang="en-US" sz="1600" dirty="0"/>
                    </a:p>
                  </a:txBody>
                  <a:tcPr/>
                </a:tc>
                <a:tc>
                  <a:txBody>
                    <a:bodyPr/>
                    <a:lstStyle/>
                    <a:p>
                      <a:r>
                        <a:rPr lang="en-US" sz="1600" dirty="0" smtClean="0"/>
                        <a:t>Substance dualism mind and body</a:t>
                      </a:r>
                      <a:endParaRPr lang="en-US" sz="1600" dirty="0"/>
                    </a:p>
                  </a:txBody>
                  <a:tcPr/>
                </a:tc>
                <a:tc>
                  <a:txBody>
                    <a:bodyPr/>
                    <a:lstStyle/>
                    <a:p>
                      <a:r>
                        <a:rPr lang="en-US" sz="1600" dirty="0" smtClean="0"/>
                        <a:t>Via pineal gland</a:t>
                      </a:r>
                      <a:endParaRPr lang="en-US" sz="1600" dirty="0"/>
                    </a:p>
                  </a:txBody>
                  <a:tcPr/>
                </a:tc>
              </a:tr>
              <a:tr h="370840">
                <a:tc>
                  <a:txBody>
                    <a:bodyPr/>
                    <a:lstStyle/>
                    <a:p>
                      <a:pPr algn="ctr"/>
                      <a:r>
                        <a:rPr lang="en-US" sz="1600" dirty="0" smtClean="0"/>
                        <a:t>Parallelism/ </a:t>
                      </a:r>
                      <a:r>
                        <a:rPr lang="en-US" sz="1600" dirty="0" err="1" smtClean="0"/>
                        <a:t>Occassionalism</a:t>
                      </a:r>
                      <a:endParaRPr lang="en-US" sz="1600" dirty="0"/>
                    </a:p>
                  </a:txBody>
                  <a:tcPr/>
                </a:tc>
                <a:tc>
                  <a:txBody>
                    <a:bodyPr/>
                    <a:lstStyle/>
                    <a:p>
                      <a:pPr algn="ctr"/>
                      <a:r>
                        <a:rPr lang="en-US" sz="1600" dirty="0" err="1" smtClean="0"/>
                        <a:t>Nominalism</a:t>
                      </a:r>
                      <a:endParaRPr lang="en-US" sz="1600" dirty="0"/>
                    </a:p>
                  </a:txBody>
                  <a:tcPr/>
                </a:tc>
                <a:tc>
                  <a:txBody>
                    <a:bodyPr/>
                    <a:lstStyle/>
                    <a:p>
                      <a:r>
                        <a:rPr lang="en-US" sz="1600" dirty="0" smtClean="0"/>
                        <a:t>Substance dualism mind and body</a:t>
                      </a:r>
                      <a:endParaRPr lang="en-US" sz="1600" dirty="0"/>
                    </a:p>
                  </a:txBody>
                  <a:tcPr/>
                </a:tc>
                <a:tc>
                  <a:txBody>
                    <a:bodyPr/>
                    <a:lstStyle/>
                    <a:p>
                      <a:r>
                        <a:rPr lang="en-US" sz="1600" dirty="0" smtClean="0"/>
                        <a:t>God synchronizes</a:t>
                      </a:r>
                      <a:endParaRPr lang="en-US" sz="1600" dirty="0"/>
                    </a:p>
                  </a:txBody>
                  <a:tcPr/>
                </a:tc>
              </a:tr>
              <a:tr h="370840">
                <a:tc>
                  <a:txBody>
                    <a:bodyPr/>
                    <a:lstStyle/>
                    <a:p>
                      <a:pPr algn="ctr"/>
                      <a:r>
                        <a:rPr lang="en-US" sz="1600" dirty="0" smtClean="0"/>
                        <a:t>Idealism</a:t>
                      </a:r>
                      <a:endParaRPr lang="en-US" sz="1600" dirty="0"/>
                    </a:p>
                  </a:txBody>
                  <a:tcPr/>
                </a:tc>
                <a:tc>
                  <a:txBody>
                    <a:bodyPr/>
                    <a:lstStyle/>
                    <a:p>
                      <a:pPr algn="ctr"/>
                      <a:r>
                        <a:rPr lang="en-US" sz="1600" dirty="0" err="1" smtClean="0"/>
                        <a:t>Nominalism</a:t>
                      </a:r>
                      <a:endParaRPr lang="en-US" sz="1600" dirty="0"/>
                    </a:p>
                  </a:txBody>
                  <a:tcPr/>
                </a:tc>
                <a:tc>
                  <a:txBody>
                    <a:bodyPr/>
                    <a:lstStyle/>
                    <a:p>
                      <a:r>
                        <a:rPr lang="en-US" sz="1600" dirty="0" smtClean="0"/>
                        <a:t>monism/ only mental</a:t>
                      </a:r>
                      <a:endParaRPr lang="en-US" sz="1600" dirty="0"/>
                    </a:p>
                  </a:txBody>
                  <a:tcPr/>
                </a:tc>
                <a:tc>
                  <a:txBody>
                    <a:bodyPr/>
                    <a:lstStyle/>
                    <a:p>
                      <a:r>
                        <a:rPr lang="en-US" sz="1600" dirty="0" smtClean="0"/>
                        <a:t>None</a:t>
                      </a:r>
                      <a:endParaRPr lang="en-US" sz="1600" dirty="0"/>
                    </a:p>
                  </a:txBody>
                  <a:tcPr/>
                </a:tc>
              </a:tr>
              <a:tr h="289560">
                <a:tc>
                  <a:txBody>
                    <a:bodyPr/>
                    <a:lstStyle/>
                    <a:p>
                      <a:pPr algn="ctr"/>
                      <a:r>
                        <a:rPr lang="en-US" sz="1600" dirty="0" smtClean="0"/>
                        <a:t>Materialism </a:t>
                      </a:r>
                      <a:endParaRPr lang="en-US" sz="1600" dirty="0"/>
                    </a:p>
                  </a:txBody>
                  <a:tcPr/>
                </a:tc>
                <a:tc>
                  <a:txBody>
                    <a:bodyPr/>
                    <a:lstStyle/>
                    <a:p>
                      <a:pPr algn="ctr"/>
                      <a:r>
                        <a:rPr lang="en-US" sz="1600" dirty="0" err="1" smtClean="0"/>
                        <a:t>Nominalism</a:t>
                      </a:r>
                      <a:endParaRPr lang="en-US" sz="1600" dirty="0"/>
                    </a:p>
                  </a:txBody>
                  <a:tcPr/>
                </a:tc>
                <a:tc>
                  <a:txBody>
                    <a:bodyPr/>
                    <a:lstStyle/>
                    <a:p>
                      <a:r>
                        <a:rPr lang="en-US" sz="1600" dirty="0" smtClean="0"/>
                        <a:t>monism/ only body</a:t>
                      </a:r>
                      <a:endParaRPr lang="en-US" sz="1600" dirty="0"/>
                    </a:p>
                  </a:txBody>
                  <a:tcPr/>
                </a:tc>
                <a:tc>
                  <a:txBody>
                    <a:bodyPr/>
                    <a:lstStyle/>
                    <a:p>
                      <a:r>
                        <a:rPr lang="en-US" sz="1600" dirty="0" smtClean="0"/>
                        <a:t>None</a:t>
                      </a:r>
                      <a:endParaRPr lang="en-US" sz="1600" dirty="0"/>
                    </a:p>
                  </a:txBody>
                  <a:tcPr/>
                </a:tc>
              </a:tr>
              <a:tr h="289560">
                <a:tc>
                  <a:txBody>
                    <a:bodyPr/>
                    <a:lstStyle/>
                    <a:p>
                      <a:pPr algn="ctr"/>
                      <a:r>
                        <a:rPr lang="en-US" sz="1600" dirty="0" smtClean="0"/>
                        <a:t>Epiphenomenalism</a:t>
                      </a:r>
                      <a:endParaRPr lang="en-US" sz="1600" dirty="0"/>
                    </a:p>
                  </a:txBody>
                  <a:tcPr/>
                </a:tc>
                <a:tc>
                  <a:txBody>
                    <a:bodyPr/>
                    <a:lstStyle/>
                    <a:p>
                      <a:pPr algn="ctr"/>
                      <a:r>
                        <a:rPr lang="en-US" sz="1600" dirty="0" err="1" smtClean="0"/>
                        <a:t>Nominalism</a:t>
                      </a:r>
                      <a:endParaRPr lang="en-US" sz="1600" dirty="0"/>
                    </a:p>
                  </a:txBody>
                  <a:tcPr/>
                </a:tc>
                <a:tc>
                  <a:txBody>
                    <a:bodyPr/>
                    <a:lstStyle/>
                    <a:p>
                      <a:r>
                        <a:rPr lang="en-US" sz="1600" dirty="0" smtClean="0"/>
                        <a:t>Mind </a:t>
                      </a:r>
                      <a:r>
                        <a:rPr lang="en-US" sz="1600" dirty="0" smtClean="0"/>
                        <a:t>is only </a:t>
                      </a:r>
                      <a:r>
                        <a:rPr lang="en-US" sz="1600" dirty="0" smtClean="0"/>
                        <a:t>a by product of the body</a:t>
                      </a:r>
                      <a:endParaRPr lang="en-US" sz="1600" dirty="0"/>
                    </a:p>
                  </a:txBody>
                  <a:tcPr/>
                </a:tc>
                <a:tc>
                  <a:txBody>
                    <a:bodyPr/>
                    <a:lstStyle/>
                    <a:p>
                      <a:r>
                        <a:rPr lang="en-US" sz="1600" dirty="0" smtClean="0"/>
                        <a:t>Body to mind only</a:t>
                      </a:r>
                      <a:endParaRPr lang="en-US" sz="1600" dirty="0"/>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lgn="ctr"/>
            <a:r>
              <a:rPr lang="en-US" b="1" dirty="0" smtClean="0"/>
              <a:t>Causality and the Mind</a:t>
            </a:r>
            <a:r>
              <a:rPr lang="en-US" dirty="0" smtClean="0"/>
              <a:t/>
            </a:r>
            <a:br>
              <a:rPr lang="en-US" dirty="0" smtClean="0"/>
            </a:br>
            <a:endParaRPr lang="en-US" dirty="0"/>
          </a:p>
        </p:txBody>
      </p:sp>
      <p:sp>
        <p:nvSpPr>
          <p:cNvPr id="6" name="Content Placeholder 5"/>
          <p:cNvSpPr>
            <a:spLocks noGrp="1"/>
          </p:cNvSpPr>
          <p:nvPr>
            <p:ph idx="1"/>
          </p:nvPr>
        </p:nvSpPr>
        <p:spPr/>
        <p:txBody>
          <a:bodyPr>
            <a:normAutofit/>
          </a:bodyPr>
          <a:lstStyle/>
          <a:p>
            <a:r>
              <a:rPr lang="en-US" sz="3200" dirty="0" smtClean="0"/>
              <a:t>One’s view of the mind is at least partially determined by whether one is a metaphysical realist or </a:t>
            </a:r>
            <a:r>
              <a:rPr lang="en-US" sz="3200" dirty="0" err="1" smtClean="0"/>
              <a:t>nominalist</a:t>
            </a:r>
            <a:r>
              <a:rPr lang="en-US" sz="3200" dirty="0" smtClean="0"/>
              <a:t>.  As such, it is important that we know which views of the mind are consistent with each position.  In this section, we will explore the different views in light of these metaphysical commitments</a:t>
            </a:r>
            <a:r>
              <a:rPr lang="en-US" sz="2000" dirty="0" smtClean="0"/>
              <a:t>. </a:t>
            </a:r>
            <a:endParaRPr 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Solutions to the Mind/Body Problem</a:t>
            </a:r>
            <a:endParaRPr lang="en-US" b="1" dirty="0"/>
          </a:p>
        </p:txBody>
      </p:sp>
      <p:graphicFrame>
        <p:nvGraphicFramePr>
          <p:cNvPr id="4" name="Content Placeholder 3"/>
          <p:cNvGraphicFramePr>
            <a:graphicFrameLocks noGrp="1"/>
          </p:cNvGraphicFramePr>
          <p:nvPr>
            <p:ph idx="1"/>
          </p:nvPr>
        </p:nvGraphicFramePr>
        <p:xfrm>
          <a:off x="457200" y="2249424"/>
          <a:ext cx="8229600" cy="4325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Solutions to the Mind/Body Problem</a:t>
            </a:r>
            <a:endParaRPr lang="en-US" b="1" dirty="0"/>
          </a:p>
        </p:txBody>
      </p:sp>
      <p:graphicFrame>
        <p:nvGraphicFramePr>
          <p:cNvPr id="4" name="Content Placeholder 3"/>
          <p:cNvGraphicFramePr>
            <a:graphicFrameLocks noGrp="1"/>
          </p:cNvGraphicFramePr>
          <p:nvPr>
            <p:ph idx="1"/>
          </p:nvPr>
        </p:nvGraphicFramePr>
        <p:xfrm>
          <a:off x="457200" y="2249488"/>
          <a:ext cx="8229600" cy="4307840"/>
        </p:xfrm>
        <a:graphic>
          <a:graphicData uri="http://schemas.openxmlformats.org/drawingml/2006/table">
            <a:tbl>
              <a:tblPr firstRow="1" bandRow="1">
                <a:tableStyleId>{5C22544A-7EE6-4342-B048-85BDC9FD1C3A}</a:tableStyleId>
              </a:tblPr>
              <a:tblGrid>
                <a:gridCol w="1371600"/>
                <a:gridCol w="1371600"/>
                <a:gridCol w="1371600"/>
                <a:gridCol w="1371600"/>
                <a:gridCol w="2743200"/>
              </a:tblGrid>
              <a:tr h="370840">
                <a:tc>
                  <a:txBody>
                    <a:bodyPr/>
                    <a:lstStyle/>
                    <a:p>
                      <a:pPr algn="ctr"/>
                      <a:r>
                        <a:rPr lang="en-US" dirty="0" smtClean="0"/>
                        <a:t>Solution</a:t>
                      </a:r>
                      <a:endParaRPr lang="en-US" dirty="0"/>
                    </a:p>
                  </a:txBody>
                  <a:tcPr/>
                </a:tc>
                <a:tc>
                  <a:txBody>
                    <a:bodyPr/>
                    <a:lstStyle/>
                    <a:p>
                      <a:pPr algn="ctr"/>
                      <a:r>
                        <a:rPr lang="en-US" dirty="0" smtClean="0"/>
                        <a:t>Type</a:t>
                      </a:r>
                      <a:endParaRPr lang="en-US" dirty="0"/>
                    </a:p>
                  </a:txBody>
                  <a:tcPr/>
                </a:tc>
                <a:tc>
                  <a:txBody>
                    <a:bodyPr/>
                    <a:lstStyle/>
                    <a:p>
                      <a:pPr algn="ctr"/>
                      <a:r>
                        <a:rPr lang="en-US" dirty="0" smtClean="0"/>
                        <a:t>Metaphysics</a:t>
                      </a:r>
                      <a:endParaRPr lang="en-US" dirty="0"/>
                    </a:p>
                  </a:txBody>
                  <a:tcPr/>
                </a:tc>
                <a:tc>
                  <a:txBody>
                    <a:bodyPr/>
                    <a:lstStyle/>
                    <a:p>
                      <a:pPr algn="ctr"/>
                      <a:r>
                        <a:rPr lang="en-US" dirty="0" smtClean="0"/>
                        <a:t>Causality</a:t>
                      </a:r>
                      <a:endParaRPr lang="en-US" dirty="0"/>
                    </a:p>
                  </a:txBody>
                  <a:tcPr/>
                </a:tc>
                <a:tc>
                  <a:txBody>
                    <a:bodyPr/>
                    <a:lstStyle/>
                    <a:p>
                      <a:pPr algn="ctr"/>
                      <a:r>
                        <a:rPr lang="en-US" dirty="0" smtClean="0"/>
                        <a:t>Explanation</a:t>
                      </a:r>
                      <a:endParaRPr lang="en-US" dirty="0"/>
                    </a:p>
                  </a:txBody>
                  <a:tcPr/>
                </a:tc>
              </a:tr>
              <a:tr h="370840">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Functionalism</a:t>
                      </a:r>
                    </a:p>
                    <a:p>
                      <a:endParaRPr lang="en-US" sz="1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Teleological</a:t>
                      </a:r>
                    </a:p>
                    <a:p>
                      <a:endParaRPr lang="en-US" sz="1200" dirty="0"/>
                    </a:p>
                  </a:txBody>
                  <a:tcPr/>
                </a:tc>
                <a:tc>
                  <a:txBody>
                    <a:bodyPr/>
                    <a:lstStyle/>
                    <a:p>
                      <a:pPr algn="ctr"/>
                      <a:r>
                        <a:rPr lang="en-US" sz="1200" dirty="0" smtClean="0"/>
                        <a:t>Realist</a:t>
                      </a:r>
                      <a:endParaRPr lang="en-US" sz="1200" dirty="0"/>
                    </a:p>
                  </a:txBody>
                  <a:tcPr/>
                </a:tc>
                <a:tc>
                  <a:txBody>
                    <a:bodyPr/>
                    <a:lstStyle/>
                    <a:p>
                      <a:pPr algn="ctr"/>
                      <a:r>
                        <a:rPr lang="en-US" sz="1200" dirty="0" smtClean="0"/>
                        <a:t>Causal</a:t>
                      </a:r>
                      <a:endParaRPr lang="en-US" sz="1200" dirty="0"/>
                    </a:p>
                  </a:txBody>
                  <a:tcPr/>
                </a:tc>
                <a:tc>
                  <a:txBody>
                    <a:bodyPr/>
                    <a:lstStyle/>
                    <a:p>
                      <a:endParaRPr lang="en-US" sz="1200" dirty="0"/>
                    </a:p>
                  </a:txBody>
                  <a:tcPr/>
                </a:tc>
              </a:tr>
              <a:tr h="370840">
                <a:tc vMerge="1">
                  <a:txBody>
                    <a:bodyPr/>
                    <a:lstStyle/>
                    <a:p>
                      <a:endParaRPr lang="en-US" sz="1400" dirty="0"/>
                    </a:p>
                  </a:txBody>
                  <a:tcPr/>
                </a:tc>
                <a:tc>
                  <a:txBody>
                    <a:bodyPr/>
                    <a:lstStyle/>
                    <a:p>
                      <a:r>
                        <a:rPr lang="en-US" sz="1200" dirty="0" smtClean="0"/>
                        <a:t>Machine</a:t>
                      </a:r>
                      <a:endParaRPr lang="en-US" sz="1200" dirty="0"/>
                    </a:p>
                  </a:txBody>
                  <a:tcPr/>
                </a:tc>
                <a:tc>
                  <a:txBody>
                    <a:bodyPr/>
                    <a:lstStyle/>
                    <a:p>
                      <a:pPr algn="ctr"/>
                      <a:r>
                        <a:rPr lang="en-US" sz="1200" dirty="0" smtClean="0"/>
                        <a:t>Moderate</a:t>
                      </a:r>
                    </a:p>
                    <a:p>
                      <a:pPr algn="ctr"/>
                      <a:r>
                        <a:rPr lang="en-US" sz="1200" dirty="0" err="1" smtClean="0"/>
                        <a:t>Nominalist</a:t>
                      </a:r>
                      <a:endParaRPr lang="en-US" sz="1200" dirty="0"/>
                    </a:p>
                  </a:txBody>
                  <a:tcPr/>
                </a:tc>
                <a:tc>
                  <a:txBody>
                    <a:bodyPr/>
                    <a:lstStyle/>
                    <a:p>
                      <a:pPr algn="ctr"/>
                      <a:r>
                        <a:rPr lang="en-US" sz="1200" dirty="0" smtClean="0"/>
                        <a:t>Causal</a:t>
                      </a:r>
                      <a:endParaRPr lang="en-US" sz="1200" dirty="0"/>
                    </a:p>
                  </a:txBody>
                  <a:tcPr/>
                </a:tc>
                <a:tc>
                  <a:txBody>
                    <a:bodyPr/>
                    <a:lstStyle/>
                    <a:p>
                      <a:endParaRPr lang="en-US" sz="1200" dirty="0"/>
                    </a:p>
                  </a:txBody>
                  <a:tcPr/>
                </a:tc>
              </a:tr>
              <a:tr h="185420">
                <a:tc rowSpan="3">
                  <a:txBody>
                    <a:bodyPr/>
                    <a:lstStyle/>
                    <a:p>
                      <a:r>
                        <a:rPr lang="en-US" sz="1400" b="1" dirty="0" smtClean="0"/>
                        <a:t>Behaviorism</a:t>
                      </a:r>
                      <a:endParaRPr lang="en-US" sz="1400" b="1" dirty="0"/>
                    </a:p>
                  </a:txBody>
                  <a:tcPr/>
                </a:tc>
                <a:tc>
                  <a:txBody>
                    <a:bodyPr/>
                    <a:lstStyle/>
                    <a:p>
                      <a:r>
                        <a:rPr lang="en-US" sz="1200" dirty="0" smtClean="0"/>
                        <a:t>Analytical </a:t>
                      </a:r>
                      <a:endParaRPr lang="en-US" sz="1200" dirty="0"/>
                    </a:p>
                  </a:txBody>
                  <a:tcPr/>
                </a:tc>
                <a:tc>
                  <a:txBody>
                    <a:bodyPr/>
                    <a:lstStyle/>
                    <a:p>
                      <a:pPr algn="ctr"/>
                      <a:r>
                        <a:rPr lang="en-US" sz="1200" dirty="0" err="1" smtClean="0"/>
                        <a:t>Nominalist</a:t>
                      </a:r>
                      <a:endParaRPr lang="en-US" sz="1200" dirty="0"/>
                    </a:p>
                  </a:txBody>
                  <a:tcPr/>
                </a:tc>
                <a:tc>
                  <a:txBody>
                    <a:bodyPr/>
                    <a:lstStyle/>
                    <a:p>
                      <a:pPr algn="ctr"/>
                      <a:r>
                        <a:rPr lang="en-US" sz="1200" dirty="0" smtClean="0"/>
                        <a:t>Non Causal</a:t>
                      </a:r>
                      <a:endParaRPr lang="en-US" sz="1200" dirty="0"/>
                    </a:p>
                  </a:txBody>
                  <a:tcPr/>
                </a:tc>
                <a:tc>
                  <a:txBody>
                    <a:bodyPr/>
                    <a:lstStyle/>
                    <a:p>
                      <a:r>
                        <a:rPr lang="en-US" sz="1200" dirty="0" smtClean="0"/>
                        <a:t>Statements about mental states refer to physical behavior</a:t>
                      </a:r>
                      <a:endParaRPr lang="en-US" sz="1200" dirty="0"/>
                    </a:p>
                  </a:txBody>
                  <a:tcPr/>
                </a:tc>
              </a:tr>
              <a:tr h="624840">
                <a:tc vMerge="1">
                  <a:txBody>
                    <a:bodyPr/>
                    <a:lstStyle/>
                    <a:p>
                      <a:endParaRPr lang="en-US"/>
                    </a:p>
                  </a:txBody>
                  <a:tcPr/>
                </a:tc>
                <a:tc>
                  <a:txBody>
                    <a:bodyPr/>
                    <a:lstStyle/>
                    <a:p>
                      <a:r>
                        <a:rPr lang="en-US" sz="1200" dirty="0" smtClean="0"/>
                        <a:t>Interpretive</a:t>
                      </a:r>
                      <a:endParaRPr lang="en-US" sz="1200" dirty="0"/>
                    </a:p>
                  </a:txBody>
                  <a:tcPr/>
                </a:tc>
                <a:tc>
                  <a:txBody>
                    <a:bodyPr/>
                    <a:lstStyle/>
                    <a:p>
                      <a:pPr algn="ctr"/>
                      <a:r>
                        <a:rPr lang="en-US" sz="1200" dirty="0" err="1" smtClean="0"/>
                        <a:t>Nominalist</a:t>
                      </a:r>
                      <a:endParaRPr lang="en-US" sz="1200" dirty="0"/>
                    </a:p>
                  </a:txBody>
                  <a:tcPr/>
                </a:tc>
                <a:tc>
                  <a:txBody>
                    <a:bodyPr/>
                    <a:lstStyle/>
                    <a:p>
                      <a:pPr algn="ctr"/>
                      <a:r>
                        <a:rPr lang="en-US" sz="1200" dirty="0" smtClean="0"/>
                        <a:t>Non Causal</a:t>
                      </a:r>
                      <a:endParaRPr lang="en-US" sz="1200" dirty="0"/>
                    </a:p>
                  </a:txBody>
                  <a:tcPr/>
                </a:tc>
                <a:tc>
                  <a:txBody>
                    <a:bodyPr/>
                    <a:lstStyle/>
                    <a:p>
                      <a:r>
                        <a:rPr lang="en-US" sz="1200" dirty="0" smtClean="0"/>
                        <a:t>Kind of a third person </a:t>
                      </a:r>
                      <a:r>
                        <a:rPr lang="en-US" sz="1200" dirty="0" err="1" smtClean="0"/>
                        <a:t>Cartesianism</a:t>
                      </a:r>
                      <a:r>
                        <a:rPr lang="en-US" sz="1200" dirty="0" smtClean="0"/>
                        <a:t> held by </a:t>
                      </a:r>
                      <a:r>
                        <a:rPr lang="en-US" sz="1200" dirty="0" err="1" smtClean="0"/>
                        <a:t>Davidon</a:t>
                      </a:r>
                      <a:r>
                        <a:rPr lang="en-US" sz="1200" dirty="0" smtClean="0"/>
                        <a:t>, </a:t>
                      </a:r>
                      <a:r>
                        <a:rPr lang="en-US" sz="1200" dirty="0" err="1" smtClean="0"/>
                        <a:t>Dummett</a:t>
                      </a:r>
                      <a:r>
                        <a:rPr lang="en-US" sz="1200" dirty="0" smtClean="0"/>
                        <a:t> and Dennett</a:t>
                      </a:r>
                      <a:endParaRPr lang="en-US" sz="1200" dirty="0"/>
                    </a:p>
                  </a:txBody>
                  <a:tcPr/>
                </a:tc>
              </a:tr>
              <a:tr h="370840">
                <a:tc vMerge="1">
                  <a:txBody>
                    <a:bodyPr/>
                    <a:lstStyle/>
                    <a:p>
                      <a:endParaRPr lang="en-US" sz="1400" dirty="0"/>
                    </a:p>
                  </a:txBody>
                  <a:tcPr/>
                </a:tc>
                <a:tc>
                  <a:txBody>
                    <a:bodyPr/>
                    <a:lstStyle/>
                    <a:p>
                      <a:r>
                        <a:rPr lang="en-US" sz="1200" dirty="0" err="1" smtClean="0"/>
                        <a:t>Supervenient</a:t>
                      </a:r>
                      <a:endParaRPr lang="en-US" sz="1200" dirty="0"/>
                    </a:p>
                  </a:txBody>
                  <a:tcPr/>
                </a:tc>
                <a:tc>
                  <a:txBody>
                    <a:bodyPr/>
                    <a:lstStyle/>
                    <a:p>
                      <a:pPr algn="ctr"/>
                      <a:r>
                        <a:rPr lang="en-US" sz="1200" dirty="0" smtClean="0"/>
                        <a:t>Moderate </a:t>
                      </a:r>
                      <a:r>
                        <a:rPr lang="en-US" sz="1200" dirty="0" err="1" smtClean="0"/>
                        <a:t>Nominalist</a:t>
                      </a:r>
                      <a:endParaRPr lang="en-US" sz="1200" dirty="0"/>
                    </a:p>
                  </a:txBody>
                  <a:tcPr/>
                </a:tc>
                <a:tc>
                  <a:txBody>
                    <a:bodyPr/>
                    <a:lstStyle/>
                    <a:p>
                      <a:pPr algn="ctr"/>
                      <a:r>
                        <a:rPr lang="en-US" sz="1200" dirty="0" smtClean="0"/>
                        <a:t>Non Causal</a:t>
                      </a:r>
                      <a:endParaRPr lang="en-US" sz="1200" dirty="0"/>
                    </a:p>
                  </a:txBody>
                  <a:tcPr/>
                </a:tc>
                <a:tc>
                  <a:txBody>
                    <a:bodyPr/>
                    <a:lstStyle/>
                    <a:p>
                      <a:r>
                        <a:rPr lang="en-US" sz="1200" dirty="0" smtClean="0"/>
                        <a:t>Psychological facts supervene on physical behavioral dispositions</a:t>
                      </a:r>
                      <a:endParaRPr lang="en-US" sz="1200" dirty="0"/>
                    </a:p>
                  </a:txBody>
                  <a:tcPr/>
                </a:tc>
              </a:tr>
              <a:tr h="370840">
                <a:tc rowSpan="2">
                  <a:txBody>
                    <a:bodyPr/>
                    <a:lstStyle/>
                    <a:p>
                      <a:r>
                        <a:rPr lang="en-US" sz="1400" b="1" dirty="0" smtClean="0"/>
                        <a:t>Identity Theory</a:t>
                      </a:r>
                      <a:endParaRPr lang="en-US" sz="1400" b="1" dirty="0"/>
                    </a:p>
                  </a:txBody>
                  <a:tcPr/>
                </a:tc>
                <a:tc>
                  <a:txBody>
                    <a:bodyPr/>
                    <a:lstStyle/>
                    <a:p>
                      <a:r>
                        <a:rPr lang="en-US" sz="1200" dirty="0" smtClean="0"/>
                        <a:t>Type</a:t>
                      </a:r>
                      <a:endParaRPr lang="en-US" sz="1200" dirty="0"/>
                    </a:p>
                  </a:txBody>
                  <a:tcPr/>
                </a:tc>
                <a:tc>
                  <a:txBody>
                    <a:bodyPr/>
                    <a:lstStyle/>
                    <a:p>
                      <a:pPr algn="ctr"/>
                      <a:r>
                        <a:rPr lang="en-US" sz="1200" dirty="0" err="1" smtClean="0"/>
                        <a:t>Nominalist</a:t>
                      </a:r>
                      <a:endParaRPr lang="en-US" sz="1200" dirty="0"/>
                    </a:p>
                  </a:txBody>
                  <a:tcPr/>
                </a:tc>
                <a:tc>
                  <a:txBody>
                    <a:bodyPr/>
                    <a:lstStyle/>
                    <a:p>
                      <a:pPr algn="ctr"/>
                      <a:r>
                        <a:rPr lang="en-US" sz="1200" dirty="0" smtClean="0"/>
                        <a:t>Non Causal</a:t>
                      </a:r>
                      <a:endParaRPr lang="en-US" sz="1200" dirty="0"/>
                    </a:p>
                  </a:txBody>
                  <a:tcPr/>
                </a:tc>
                <a:tc>
                  <a:txBody>
                    <a:bodyPr/>
                    <a:lstStyle/>
                    <a:p>
                      <a:r>
                        <a:rPr lang="en-US" sz="1200" dirty="0" smtClean="0"/>
                        <a:t>Every mental state type is identical with some physical state type</a:t>
                      </a:r>
                      <a:endParaRPr lang="en-US" sz="1200" dirty="0"/>
                    </a:p>
                  </a:txBody>
                  <a:tcPr/>
                </a:tc>
              </a:tr>
              <a:tr h="741680">
                <a:tc vMerge="1">
                  <a:txBody>
                    <a:bodyPr/>
                    <a:lstStyle/>
                    <a:p>
                      <a:endParaRPr lang="en-US" sz="1400" dirty="0"/>
                    </a:p>
                  </a:txBody>
                  <a:tcPr/>
                </a:tc>
                <a:tc>
                  <a:txBody>
                    <a:bodyPr/>
                    <a:lstStyle/>
                    <a:p>
                      <a:r>
                        <a:rPr lang="en-US" sz="1200" dirty="0" smtClean="0"/>
                        <a:t>Token</a:t>
                      </a:r>
                      <a:endParaRPr lang="en-US" sz="1200" dirty="0"/>
                    </a:p>
                  </a:txBody>
                  <a:tcPr/>
                </a:tc>
                <a:tc>
                  <a:txBody>
                    <a:bodyPr/>
                    <a:lstStyle/>
                    <a:p>
                      <a:pPr algn="ctr"/>
                      <a:r>
                        <a:rPr lang="en-US" sz="1200" dirty="0" smtClean="0"/>
                        <a:t>Moderate</a:t>
                      </a:r>
                    </a:p>
                    <a:p>
                      <a:pPr algn="ctr"/>
                      <a:r>
                        <a:rPr lang="en-US" sz="1200" dirty="0" err="1" smtClean="0"/>
                        <a:t>Nominalist</a:t>
                      </a:r>
                      <a:endParaRPr lang="en-US" sz="1200" dirty="0"/>
                    </a:p>
                  </a:txBody>
                  <a:tcPr/>
                </a:tc>
                <a:tc>
                  <a:txBody>
                    <a:bodyPr/>
                    <a:lstStyle/>
                    <a:p>
                      <a:pPr algn="ctr"/>
                      <a:endParaRPr lang="en-US" sz="1200" dirty="0"/>
                    </a:p>
                  </a:txBody>
                  <a:tcPr/>
                </a:tc>
                <a:tc>
                  <a:txBody>
                    <a:bodyPr/>
                    <a:lstStyle/>
                    <a:p>
                      <a:r>
                        <a:rPr lang="en-US" sz="1200" dirty="0" smtClean="0"/>
                        <a:t>Mental states supervene on physical states</a:t>
                      </a:r>
                      <a:endParaRPr lang="en-US" sz="1200" dirty="0"/>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Consciousness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One of the biggest problems in philosophy of mind concerns the nature of consciousness. What is consciousness and how does it work? There are no easy answers for these questions and there are plenty of possibilities that are yet to be explored. In any case, there are some things that we do know about consciousness and this is where we have to begin.</a:t>
            </a:r>
          </a:p>
          <a:p>
            <a:r>
              <a:rPr lang="en-US" dirty="0" smtClean="0"/>
              <a:t>	There are two aspects of the mind that must take into any account of this exploration of consciousness. Our minds have a </a:t>
            </a:r>
            <a:r>
              <a:rPr lang="en-US" b="1" dirty="0" smtClean="0"/>
              <a:t>phenomenal </a:t>
            </a:r>
            <a:r>
              <a:rPr lang="en-US" dirty="0" smtClean="0"/>
              <a:t>aspect and a </a:t>
            </a:r>
            <a:r>
              <a:rPr lang="en-US" b="1" dirty="0" smtClean="0"/>
              <a:t>psychological</a:t>
            </a:r>
            <a:r>
              <a:rPr lang="en-US" dirty="0" smtClean="0"/>
              <a:t> aspect to them.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Major Divisions within </a:t>
            </a:r>
            <a:br>
              <a:rPr lang="en-US" b="1" dirty="0" smtClean="0"/>
            </a:br>
            <a:r>
              <a:rPr lang="en-US" b="1" dirty="0" smtClean="0"/>
              <a:t>Philosophy of Mind</a:t>
            </a:r>
            <a:endParaRPr lang="en-US" b="1" dirty="0"/>
          </a:p>
        </p:txBody>
      </p:sp>
      <p:graphicFrame>
        <p:nvGraphicFramePr>
          <p:cNvPr id="4" name="Content Placeholder 3"/>
          <p:cNvGraphicFramePr>
            <a:graphicFrameLocks noGrp="1"/>
          </p:cNvGraphicFramePr>
          <p:nvPr>
            <p:ph idx="1"/>
          </p:nvPr>
        </p:nvGraphicFramePr>
        <p:xfrm>
          <a:off x="457200" y="2249424"/>
          <a:ext cx="8229600" cy="4325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Phenomenal Aspects </a:t>
            </a:r>
            <a:br>
              <a:rPr lang="en-US" b="1" dirty="0" smtClean="0"/>
            </a:br>
            <a:r>
              <a:rPr lang="en-US" b="1" dirty="0" smtClean="0"/>
              <a:t>of </a:t>
            </a:r>
            <a:r>
              <a:rPr lang="en-US" b="1" dirty="0" smtClean="0"/>
              <a:t>Consciousness</a:t>
            </a:r>
            <a:endParaRPr lang="en-US" b="1" dirty="0"/>
          </a:p>
        </p:txBody>
      </p:sp>
      <p:sp>
        <p:nvSpPr>
          <p:cNvPr id="3" name="Content Placeholder 2"/>
          <p:cNvSpPr>
            <a:spLocks noGrp="1"/>
          </p:cNvSpPr>
          <p:nvPr>
            <p:ph idx="1"/>
          </p:nvPr>
        </p:nvSpPr>
        <p:spPr/>
        <p:txBody>
          <a:bodyPr>
            <a:normAutofit fontScale="92500" lnSpcReduction="10000"/>
          </a:bodyPr>
          <a:lstStyle/>
          <a:p>
            <a:r>
              <a:rPr lang="en-US" b="1" dirty="0" smtClean="0"/>
              <a:t>By a phenomenal aspect </a:t>
            </a:r>
            <a:r>
              <a:rPr lang="en-US" dirty="0" smtClean="0"/>
              <a:t>we mean that part of the mind that is concerned with our feelings or experiences. </a:t>
            </a:r>
            <a:endParaRPr lang="en-US" dirty="0" smtClean="0"/>
          </a:p>
          <a:p>
            <a:r>
              <a:rPr lang="en-US" b="1" dirty="0" smtClean="0"/>
              <a:t>The phenomenal aspects of consciousness </a:t>
            </a:r>
            <a:r>
              <a:rPr lang="en-US" dirty="0" smtClean="0"/>
              <a:t>require a body to provide sensory input.  The psychological aspects of consciousness do not appear require a body. For example, how does a body do things like learn, and remember? Nonetheless, the phenomenal aspect of consciousness does  exercise  a great deal of influence over the body.</a:t>
            </a:r>
          </a:p>
          <a:p>
            <a:endParaRPr 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Psychological Aspects </a:t>
            </a:r>
            <a:br>
              <a:rPr lang="en-US" b="1" dirty="0" smtClean="0"/>
            </a:br>
            <a:r>
              <a:rPr lang="en-US" b="1" dirty="0" smtClean="0"/>
              <a:t>of </a:t>
            </a:r>
            <a:r>
              <a:rPr lang="en-US" b="1" dirty="0" smtClean="0"/>
              <a:t>Consciousness</a:t>
            </a:r>
            <a:endParaRPr lang="en-US" b="1" dirty="0"/>
          </a:p>
        </p:txBody>
      </p:sp>
      <p:sp>
        <p:nvSpPr>
          <p:cNvPr id="3" name="Content Placeholder 2"/>
          <p:cNvSpPr>
            <a:spLocks noGrp="1"/>
          </p:cNvSpPr>
          <p:nvPr>
            <p:ph idx="1"/>
          </p:nvPr>
        </p:nvSpPr>
        <p:spPr/>
        <p:txBody>
          <a:bodyPr>
            <a:normAutofit fontScale="85000" lnSpcReduction="10000"/>
          </a:bodyPr>
          <a:lstStyle/>
          <a:p>
            <a:r>
              <a:rPr lang="en-US" b="1" dirty="0" smtClean="0"/>
              <a:t>The </a:t>
            </a:r>
            <a:r>
              <a:rPr lang="en-US" b="1" dirty="0" smtClean="0"/>
              <a:t>psychological aspect of our minds </a:t>
            </a:r>
            <a:r>
              <a:rPr lang="en-US" dirty="0" smtClean="0"/>
              <a:t>is the part that has our intentions and thoughts. Both the phenomenal and the psychological aspects of our minds are tied to mental states, which include among other things, intentional states and emotional states.   </a:t>
            </a:r>
          </a:p>
          <a:p>
            <a:endParaRPr lang="en-US" dirty="0" smtClean="0"/>
          </a:p>
          <a:p>
            <a:r>
              <a:rPr lang="en-US" b="1" dirty="0" smtClean="0"/>
              <a:t>The psychological aspects of consciousness </a:t>
            </a:r>
            <a:r>
              <a:rPr lang="en-US" dirty="0" smtClean="0"/>
              <a:t>includes (but is not limited to) such things as awareness, being awake, introspection, attention, and knowledge. The phenomenal aspects of consciousness, on the other hand, includes such things as sensory experiences, pleasure, pain, and emotions. </a:t>
            </a:r>
          </a:p>
          <a:p>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Intentionality</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Intentionality </a:t>
            </a:r>
            <a:r>
              <a:rPr lang="en-US" dirty="0" smtClean="0"/>
              <a:t>is normally associated with the study of philosophy of mind, but it has applications to value theory, action, theory and other </a:t>
            </a:r>
            <a:r>
              <a:rPr lang="en-US" dirty="0" smtClean="0"/>
              <a:t>disciplines. </a:t>
            </a:r>
          </a:p>
          <a:p>
            <a:r>
              <a:rPr lang="en-US" dirty="0" smtClean="0"/>
              <a:t>Intentionality </a:t>
            </a:r>
            <a:r>
              <a:rPr lang="en-US" dirty="0" smtClean="0"/>
              <a:t>affects such things as emotions, as well as actions. </a:t>
            </a:r>
            <a:endParaRPr lang="en-US" dirty="0" smtClean="0"/>
          </a:p>
          <a:p>
            <a:r>
              <a:rPr lang="en-US" dirty="0" smtClean="0"/>
              <a:t>Intentionality </a:t>
            </a:r>
            <a:r>
              <a:rPr lang="en-US" dirty="0" smtClean="0"/>
              <a:t>concerns the “of” </a:t>
            </a:r>
            <a:r>
              <a:rPr lang="en-US" dirty="0" err="1" smtClean="0"/>
              <a:t>ness</a:t>
            </a:r>
            <a:r>
              <a:rPr lang="en-US" dirty="0" smtClean="0"/>
              <a:t> or “about” </a:t>
            </a:r>
            <a:r>
              <a:rPr lang="en-US" dirty="0" err="1" smtClean="0"/>
              <a:t>ness</a:t>
            </a:r>
            <a:r>
              <a:rPr lang="en-US" dirty="0" smtClean="0"/>
              <a:t> of one’s thoughts. </a:t>
            </a:r>
            <a:endParaRPr lang="en-US" dirty="0" smtClean="0"/>
          </a:p>
          <a:p>
            <a:r>
              <a:rPr lang="en-US" dirty="0" smtClean="0"/>
              <a:t>Still </a:t>
            </a:r>
            <a:r>
              <a:rPr lang="en-US" dirty="0" smtClean="0"/>
              <a:t>another way to explain intentionality is by the directedness of one’s thought. A person’s thoughts are directed at some thing or other. </a:t>
            </a:r>
            <a:endParaRPr lang="en-US" dirty="0" smtClean="0"/>
          </a:p>
          <a:p>
            <a:r>
              <a:rPr lang="en-US" dirty="0" smtClean="0"/>
              <a:t>There </a:t>
            </a:r>
            <a:r>
              <a:rPr lang="en-US" dirty="0" smtClean="0"/>
              <a:t>are two basic positions regarding intentionality. These are </a:t>
            </a:r>
            <a:r>
              <a:rPr lang="en-US" dirty="0" err="1" smtClean="0"/>
              <a:t>internalism</a:t>
            </a:r>
            <a:r>
              <a:rPr lang="en-US" dirty="0" smtClean="0"/>
              <a:t> and externalism.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Intentionality</a:t>
            </a:r>
            <a:r>
              <a:rPr lang="en-US" dirty="0" smtClean="0"/>
              <a:t/>
            </a:r>
            <a:br>
              <a:rPr lang="en-US" dirty="0" smtClean="0"/>
            </a:br>
            <a:endParaRPr lang="en-US" dirty="0"/>
          </a:p>
        </p:txBody>
      </p:sp>
      <p:sp>
        <p:nvSpPr>
          <p:cNvPr id="3" name="Content Placeholder 2"/>
          <p:cNvSpPr>
            <a:spLocks noGrp="1"/>
          </p:cNvSpPr>
          <p:nvPr>
            <p:ph sz="half" idx="1"/>
          </p:nvPr>
        </p:nvSpPr>
        <p:spPr/>
        <p:txBody>
          <a:bodyPr>
            <a:normAutofit/>
          </a:bodyPr>
          <a:lstStyle/>
          <a:p>
            <a:r>
              <a:rPr lang="en-US" dirty="0" smtClean="0"/>
              <a:t>The Austrian philosopher, Franz Brentano </a:t>
            </a:r>
            <a:r>
              <a:rPr lang="en-US" dirty="0" smtClean="0"/>
              <a:t>developed many of the contemporary ideas about intentionality.</a:t>
            </a:r>
          </a:p>
          <a:p>
            <a:r>
              <a:rPr lang="en-US" dirty="0" smtClean="0"/>
              <a:t>He </a:t>
            </a:r>
            <a:r>
              <a:rPr lang="en-US" dirty="0" smtClean="0"/>
              <a:t>relied </a:t>
            </a:r>
            <a:r>
              <a:rPr lang="en-US" dirty="0" smtClean="0"/>
              <a:t>upon the ideas of Aristotle to construct his views on intentionality. </a:t>
            </a:r>
            <a:endParaRPr lang="en-US" dirty="0" smtClean="0"/>
          </a:p>
          <a:p>
            <a:r>
              <a:rPr lang="en-US" dirty="0" smtClean="0"/>
              <a:t>Brentano </a:t>
            </a:r>
            <a:r>
              <a:rPr lang="en-US" dirty="0" smtClean="0"/>
              <a:t>expressed these ideas in his </a:t>
            </a:r>
            <a:r>
              <a:rPr lang="en-US" i="1" dirty="0" err="1" smtClean="0"/>
              <a:t>Psychologie</a:t>
            </a:r>
            <a:r>
              <a:rPr lang="en-US" i="1" dirty="0" smtClean="0"/>
              <a:t> </a:t>
            </a:r>
            <a:r>
              <a:rPr lang="en-US" i="1" dirty="0" err="1" smtClean="0"/>
              <a:t>vom</a:t>
            </a:r>
            <a:r>
              <a:rPr lang="en-US" i="1" dirty="0" smtClean="0"/>
              <a:t> </a:t>
            </a:r>
            <a:r>
              <a:rPr lang="en-US" i="1" dirty="0" err="1" smtClean="0"/>
              <a:t>empirischen</a:t>
            </a:r>
            <a:r>
              <a:rPr lang="en-US" i="1" dirty="0" smtClean="0"/>
              <a:t> </a:t>
            </a:r>
            <a:r>
              <a:rPr lang="en-US" i="1" dirty="0" err="1" smtClean="0"/>
              <a:t>Standpunkt</a:t>
            </a:r>
            <a:r>
              <a:rPr lang="en-US" i="1" dirty="0" smtClean="0"/>
              <a:t> (Psychology from an Empirical Standpoint</a:t>
            </a:r>
            <a:r>
              <a:rPr lang="en-US" i="1" dirty="0" smtClean="0"/>
              <a:t>)</a:t>
            </a:r>
            <a:r>
              <a:rPr lang="en-US" dirty="0" smtClean="0"/>
              <a:t>.</a:t>
            </a:r>
            <a:r>
              <a:rPr lang="en-US" dirty="0" smtClean="0"/>
              <a:t> </a:t>
            </a:r>
          </a:p>
          <a:p>
            <a:endParaRPr lang="en-US" dirty="0"/>
          </a:p>
        </p:txBody>
      </p:sp>
      <p:pic>
        <p:nvPicPr>
          <p:cNvPr id="5" name="Content Placeholder 4" descr="Brentano.jpg"/>
          <p:cNvPicPr>
            <a:picLocks noGrp="1" noChangeAspect="1"/>
          </p:cNvPicPr>
          <p:nvPr>
            <p:ph sz="half" idx="2"/>
          </p:nvPr>
        </p:nvPicPr>
        <p:blipFill>
          <a:blip r:embed="rId2"/>
          <a:stretch>
            <a:fillRect/>
          </a:stretch>
        </p:blipFill>
        <p:spPr>
          <a:xfrm>
            <a:off x="5410200" y="2286000"/>
            <a:ext cx="2590800" cy="3581399"/>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b="1" dirty="0" smtClean="0"/>
              <a:t>Intentionality</a:t>
            </a:r>
            <a:r>
              <a:rPr lang="en-US" dirty="0" smtClean="0"/>
              <a:t/>
            </a:r>
            <a:br>
              <a:rPr lang="en-US" dirty="0" smtClean="0"/>
            </a:br>
            <a:endParaRPr lang="en-US" dirty="0"/>
          </a:p>
        </p:txBody>
      </p:sp>
      <p:sp>
        <p:nvSpPr>
          <p:cNvPr id="5" name="Content Placeholder 4"/>
          <p:cNvSpPr>
            <a:spLocks noGrp="1"/>
          </p:cNvSpPr>
          <p:nvPr>
            <p:ph sz="half" idx="1"/>
          </p:nvPr>
        </p:nvSpPr>
        <p:spPr/>
        <p:txBody>
          <a:bodyPr>
            <a:normAutofit lnSpcReduction="10000"/>
          </a:bodyPr>
          <a:lstStyle/>
          <a:p>
            <a:r>
              <a:rPr lang="en-US" dirty="0" smtClean="0"/>
              <a:t>G.E.M. </a:t>
            </a:r>
            <a:r>
              <a:rPr lang="en-US" dirty="0" err="1" smtClean="0"/>
              <a:t>Anscombe</a:t>
            </a:r>
            <a:r>
              <a:rPr lang="en-US" dirty="0" smtClean="0"/>
              <a:t> wrote extensively on the subject of agent intention. </a:t>
            </a:r>
            <a:endParaRPr lang="en-US" dirty="0" smtClean="0"/>
          </a:p>
          <a:p>
            <a:r>
              <a:rPr lang="en-US" dirty="0" smtClean="0"/>
              <a:t>She</a:t>
            </a:r>
            <a:r>
              <a:rPr lang="en-US" dirty="0" smtClean="0"/>
              <a:t> </a:t>
            </a:r>
            <a:r>
              <a:rPr lang="en-US" dirty="0" smtClean="0"/>
              <a:t>took great pains to explain the differences between the expression of intention for the future, intentional action and intention in action. </a:t>
            </a:r>
            <a:endParaRPr lang="en-US" dirty="0" smtClean="0"/>
          </a:p>
          <a:p>
            <a:r>
              <a:rPr lang="en-US" dirty="0" smtClean="0"/>
              <a:t>The </a:t>
            </a:r>
            <a:r>
              <a:rPr lang="en-US" dirty="0" smtClean="0"/>
              <a:t>nature of an action is an event that involves human intentionality.  </a:t>
            </a:r>
            <a:endParaRPr lang="en-US" dirty="0" smtClean="0"/>
          </a:p>
          <a:p>
            <a:r>
              <a:rPr lang="en-US" dirty="0" smtClean="0"/>
              <a:t>In </a:t>
            </a:r>
            <a:r>
              <a:rPr lang="en-US" dirty="0" smtClean="0"/>
              <a:t>contemporary philosophy of mind, intentionality is viewed in two different ways; </a:t>
            </a:r>
            <a:r>
              <a:rPr lang="en-US" dirty="0" err="1" smtClean="0"/>
              <a:t>internalism</a:t>
            </a:r>
            <a:r>
              <a:rPr lang="en-US" dirty="0" smtClean="0"/>
              <a:t> and externalism.  </a:t>
            </a:r>
          </a:p>
          <a:p>
            <a:endParaRPr lang="en-US" dirty="0"/>
          </a:p>
        </p:txBody>
      </p:sp>
      <p:pic>
        <p:nvPicPr>
          <p:cNvPr id="7" name="Content Placeholder 6" descr="Anscombe.jpg"/>
          <p:cNvPicPr>
            <a:picLocks noGrp="1" noChangeAspect="1"/>
          </p:cNvPicPr>
          <p:nvPr>
            <p:ph sz="half" idx="2"/>
          </p:nvPr>
        </p:nvPicPr>
        <p:blipFill>
          <a:blip r:embed="rId2"/>
          <a:stretch>
            <a:fillRect/>
          </a:stretch>
        </p:blipFill>
        <p:spPr>
          <a:xfrm>
            <a:off x="5715000" y="2438400"/>
            <a:ext cx="2362200" cy="3733800"/>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lgn="ctr"/>
            <a:r>
              <a:rPr lang="en-US" b="1" dirty="0" smtClean="0"/>
              <a:t>Intentionality:</a:t>
            </a:r>
            <a:r>
              <a:rPr lang="en-US" dirty="0" smtClean="0"/>
              <a:t/>
            </a:r>
            <a:br>
              <a:rPr lang="en-US" dirty="0" smtClean="0"/>
            </a:br>
            <a:r>
              <a:rPr lang="en-US" b="1" dirty="0" err="1" smtClean="0"/>
              <a:t>Internalism</a:t>
            </a:r>
            <a:endParaRPr lang="en-US" b="1" dirty="0"/>
          </a:p>
        </p:txBody>
      </p:sp>
      <p:sp>
        <p:nvSpPr>
          <p:cNvPr id="6" name="Content Placeholder 5"/>
          <p:cNvSpPr>
            <a:spLocks noGrp="1"/>
          </p:cNvSpPr>
          <p:nvPr>
            <p:ph idx="1"/>
          </p:nvPr>
        </p:nvSpPr>
        <p:spPr/>
        <p:txBody>
          <a:bodyPr/>
          <a:lstStyle/>
          <a:p>
            <a:r>
              <a:rPr lang="en-US" dirty="0" smtClean="0"/>
              <a:t>If one is a metaphysical </a:t>
            </a:r>
            <a:r>
              <a:rPr lang="en-US" dirty="0" err="1" smtClean="0"/>
              <a:t>nominalist</a:t>
            </a:r>
            <a:r>
              <a:rPr lang="en-US" dirty="0" smtClean="0"/>
              <a:t>, he will hold to an </a:t>
            </a:r>
            <a:r>
              <a:rPr lang="en-US" dirty="0" err="1" smtClean="0"/>
              <a:t>internalist</a:t>
            </a:r>
            <a:r>
              <a:rPr lang="en-US" dirty="0" smtClean="0"/>
              <a:t> view of intentionality. An </a:t>
            </a:r>
            <a:r>
              <a:rPr lang="en-US" dirty="0" err="1" smtClean="0"/>
              <a:t>internalist</a:t>
            </a:r>
            <a:r>
              <a:rPr lang="en-US" dirty="0" smtClean="0"/>
              <a:t> view of intentionality argues that “the contents of our attitudes can be described in ways that do not require the existence of any particular objects or properties in the environment.” For the </a:t>
            </a:r>
            <a:r>
              <a:rPr lang="en-US" dirty="0" err="1" smtClean="0"/>
              <a:t>internalist</a:t>
            </a:r>
            <a:r>
              <a:rPr lang="en-US" dirty="0" smtClean="0"/>
              <a:t> our propositional attitudes are characterized from the inside.</a:t>
            </a:r>
          </a:p>
          <a:p>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Intentionality:</a:t>
            </a:r>
            <a:r>
              <a:rPr lang="en-US" dirty="0" smtClean="0"/>
              <a:t/>
            </a:r>
            <a:br>
              <a:rPr lang="en-US" dirty="0" smtClean="0"/>
            </a:br>
            <a:r>
              <a:rPr lang="en-US" b="1" dirty="0" smtClean="0"/>
              <a:t>Externalism</a:t>
            </a:r>
            <a:endParaRPr lang="en-US" dirty="0"/>
          </a:p>
        </p:txBody>
      </p:sp>
      <p:sp>
        <p:nvSpPr>
          <p:cNvPr id="3" name="Content Placeholder 2"/>
          <p:cNvSpPr>
            <a:spLocks noGrp="1"/>
          </p:cNvSpPr>
          <p:nvPr>
            <p:ph idx="1"/>
          </p:nvPr>
        </p:nvSpPr>
        <p:spPr/>
        <p:txBody>
          <a:bodyPr>
            <a:normAutofit/>
          </a:bodyPr>
          <a:lstStyle/>
          <a:p>
            <a:r>
              <a:rPr lang="en-US" dirty="0" smtClean="0"/>
              <a:t>If one is a metaphysical realist, or if one holds to teleology, he will hold to an </a:t>
            </a:r>
            <a:r>
              <a:rPr lang="en-US" b="1" dirty="0" smtClean="0"/>
              <a:t>externalist</a:t>
            </a:r>
            <a:r>
              <a:rPr lang="en-US" dirty="0" smtClean="0"/>
              <a:t> view of intentionality. An externalist view of intentionality argues that there is a causal relationship between the world and the content of one’s mind. In other words, thoughts are at least partially caused by things outside of the individual. For example, perception and memory are caused by things apart from the individual.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Intentionality:</a:t>
            </a:r>
            <a:r>
              <a:rPr lang="en-US" dirty="0" smtClean="0"/>
              <a:t/>
            </a:r>
            <a:br>
              <a:rPr lang="en-US" dirty="0" smtClean="0"/>
            </a:br>
            <a:r>
              <a:rPr lang="en-US" b="1" dirty="0" err="1" smtClean="0"/>
              <a:t>Intensionality</a:t>
            </a:r>
            <a:r>
              <a:rPr lang="en-US" b="1" dirty="0" smtClean="0"/>
              <a:t>/ Extensionality</a:t>
            </a:r>
            <a:endParaRPr lang="en-US" b="1" dirty="0"/>
          </a:p>
        </p:txBody>
      </p:sp>
      <p:sp>
        <p:nvSpPr>
          <p:cNvPr id="3" name="Content Placeholder 2"/>
          <p:cNvSpPr>
            <a:spLocks noGrp="1"/>
          </p:cNvSpPr>
          <p:nvPr>
            <p:ph idx="1"/>
          </p:nvPr>
        </p:nvSpPr>
        <p:spPr/>
        <p:txBody>
          <a:bodyPr>
            <a:normAutofit/>
          </a:bodyPr>
          <a:lstStyle/>
          <a:p>
            <a:r>
              <a:rPr lang="en-US" dirty="0" smtClean="0"/>
              <a:t>Mental states are </a:t>
            </a:r>
            <a:r>
              <a:rPr lang="en-US" b="1" dirty="0" err="1" smtClean="0"/>
              <a:t>intensional</a:t>
            </a:r>
            <a:r>
              <a:rPr lang="en-US" dirty="0" smtClean="0"/>
              <a:t>, while physical states are </a:t>
            </a:r>
            <a:r>
              <a:rPr lang="en-US" b="1" dirty="0" smtClean="0"/>
              <a:t>extensional</a:t>
            </a:r>
            <a:r>
              <a:rPr lang="en-US" dirty="0" smtClean="0"/>
              <a:t>. </a:t>
            </a:r>
          </a:p>
          <a:p>
            <a:r>
              <a:rPr lang="en-US" dirty="0" smtClean="0"/>
              <a:t>By </a:t>
            </a:r>
            <a:r>
              <a:rPr lang="en-US" b="1" dirty="0" err="1" smtClean="0"/>
              <a:t>intensional</a:t>
            </a:r>
            <a:r>
              <a:rPr lang="en-US" dirty="0" smtClean="0"/>
              <a:t>, we mean that truth is intended by intent.  </a:t>
            </a:r>
          </a:p>
          <a:p>
            <a:r>
              <a:rPr lang="en-US" dirty="0" smtClean="0"/>
              <a:t>Similarly, by </a:t>
            </a:r>
            <a:r>
              <a:rPr lang="en-US" b="1" dirty="0" smtClean="0"/>
              <a:t>extensional</a:t>
            </a:r>
            <a:r>
              <a:rPr lang="en-US" dirty="0" smtClean="0"/>
              <a:t>, we mean that truth is determined by how one relates to everything else.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Personal Identity</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Are you the same person that you were yesterday? Will you be the same person tomorrow? What happens to you after death? Do you cease to exist? Or do you continue on to a next life? What are the essentials of personhood? These are just a few of the many questions that personal identity is concerned with.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Personal Identity</a:t>
            </a:r>
            <a:endParaRPr lang="en-US" dirty="0"/>
          </a:p>
        </p:txBody>
      </p:sp>
      <p:sp>
        <p:nvSpPr>
          <p:cNvPr id="3" name="Content Placeholder 2"/>
          <p:cNvSpPr>
            <a:spLocks noGrp="1"/>
          </p:cNvSpPr>
          <p:nvPr>
            <p:ph idx="1"/>
          </p:nvPr>
        </p:nvSpPr>
        <p:spPr/>
        <p:txBody>
          <a:bodyPr>
            <a:normAutofit fontScale="92500"/>
          </a:bodyPr>
          <a:lstStyle/>
          <a:p>
            <a:r>
              <a:rPr lang="en-US" dirty="0" smtClean="0"/>
              <a:t>Until John Locke, personal identity was concerned only with what happens to us at death. </a:t>
            </a:r>
          </a:p>
          <a:p>
            <a:r>
              <a:rPr lang="en-US" dirty="0" smtClean="0"/>
              <a:t>Plato believed that man is composed of two substances that separate after death. The body experiences further corruption while the soul lives on. </a:t>
            </a:r>
          </a:p>
          <a:p>
            <a:r>
              <a:rPr lang="en-US" dirty="0" smtClean="0"/>
              <a:t>Aristotle believed </a:t>
            </a:r>
            <a:r>
              <a:rPr lang="en-US" dirty="0" smtClean="0"/>
              <a:t>that only our ability to reason survives this life.  </a:t>
            </a:r>
          </a:p>
          <a:p>
            <a:r>
              <a:rPr lang="en-US" dirty="0" smtClean="0"/>
              <a:t>Augustine and Aquinas believed that man lives on after the body dies.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History of Philosophy of Mind</a:t>
            </a:r>
            <a:endParaRPr lang="en-US" b="1" dirty="0"/>
          </a:p>
        </p:txBody>
      </p:sp>
      <p:sp>
        <p:nvSpPr>
          <p:cNvPr id="3" name="Content Placeholder 2"/>
          <p:cNvSpPr>
            <a:spLocks noGrp="1"/>
          </p:cNvSpPr>
          <p:nvPr>
            <p:ph idx="1"/>
          </p:nvPr>
        </p:nvSpPr>
        <p:spPr/>
        <p:txBody>
          <a:bodyPr>
            <a:normAutofit/>
          </a:bodyPr>
          <a:lstStyle/>
          <a:p>
            <a:r>
              <a:rPr lang="en-US" dirty="0" smtClean="0"/>
              <a:t>The discipline of philosophy of mind began with </a:t>
            </a:r>
            <a:r>
              <a:rPr lang="en-US" b="1" dirty="0" smtClean="0"/>
              <a:t>the </a:t>
            </a:r>
            <a:r>
              <a:rPr lang="en-US" b="1" dirty="0" smtClean="0"/>
              <a:t>Mind Body </a:t>
            </a:r>
            <a:r>
              <a:rPr lang="en-US" b="1" dirty="0" smtClean="0"/>
              <a:t>Problem, </a:t>
            </a:r>
            <a:r>
              <a:rPr lang="en-US" dirty="0" smtClean="0"/>
              <a:t>which is concerned with the mind’s relation to the body.</a:t>
            </a:r>
            <a:endParaRPr lang="en-US" dirty="0" smtClean="0"/>
          </a:p>
          <a:p>
            <a:r>
              <a:rPr lang="en-US" dirty="0" smtClean="0"/>
              <a:t>Philosophy of mind has changed over time with the epistemological turn the linguistic turn and the cognitive turn.  If we are to gain a Christian understanding of the way that the mind and body interact, we must first explore the way that the early church understood this relationship.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Personal Identity: </a:t>
            </a:r>
            <a:r>
              <a:rPr lang="en-US" dirty="0" err="1" smtClean="0"/>
              <a:t>Internalism</a:t>
            </a:r>
            <a:endParaRPr lang="en-US" dirty="0"/>
          </a:p>
        </p:txBody>
      </p:sp>
      <p:sp>
        <p:nvSpPr>
          <p:cNvPr id="3" name="Content Placeholder 2"/>
          <p:cNvSpPr>
            <a:spLocks noGrp="1"/>
          </p:cNvSpPr>
          <p:nvPr>
            <p:ph idx="1"/>
          </p:nvPr>
        </p:nvSpPr>
        <p:spPr/>
        <p:txBody>
          <a:bodyPr>
            <a:normAutofit/>
          </a:bodyPr>
          <a:lstStyle/>
          <a:p>
            <a:r>
              <a:rPr lang="en-US" dirty="0" smtClean="0"/>
              <a:t>John Locke </a:t>
            </a:r>
            <a:r>
              <a:rPr lang="en-US" dirty="0" smtClean="0"/>
              <a:t>thought that personal identity depended on the physical and psychological relations between a person at one point in time and the person at another point in time. </a:t>
            </a:r>
            <a:endParaRPr lang="en-US" dirty="0" smtClean="0"/>
          </a:p>
          <a:p>
            <a:r>
              <a:rPr lang="en-US" dirty="0" smtClean="0"/>
              <a:t> </a:t>
            </a:r>
            <a:r>
              <a:rPr lang="en-US" dirty="0" smtClean="0"/>
              <a:t>This </a:t>
            </a:r>
            <a:r>
              <a:rPr lang="en-US" dirty="0" smtClean="0"/>
              <a:t> </a:t>
            </a:r>
            <a:r>
              <a:rPr lang="en-US" dirty="0" smtClean="0"/>
              <a:t>view is known as </a:t>
            </a:r>
            <a:r>
              <a:rPr lang="en-US" dirty="0" err="1" smtClean="0"/>
              <a:t>internalism</a:t>
            </a:r>
            <a:r>
              <a:rPr lang="en-US" dirty="0" smtClean="0"/>
              <a:t>. </a:t>
            </a:r>
            <a:endParaRPr lang="en-US" dirty="0" smtClean="0"/>
          </a:p>
          <a:p>
            <a:r>
              <a:rPr lang="en-US" dirty="0" smtClean="0"/>
              <a:t>Locke </a:t>
            </a:r>
            <a:r>
              <a:rPr lang="en-US" dirty="0" smtClean="0"/>
              <a:t>thought that consciousness and memory were essential aspects of personhood. </a:t>
            </a:r>
            <a:endParaRPr lang="en-US" dirty="0" smtClean="0"/>
          </a:p>
          <a:p>
            <a:r>
              <a:rPr lang="en-US" dirty="0" smtClean="0"/>
              <a:t>Not </a:t>
            </a:r>
            <a:r>
              <a:rPr lang="en-US" dirty="0" smtClean="0"/>
              <a:t>surprisingly, </a:t>
            </a:r>
            <a:r>
              <a:rPr lang="en-US" dirty="0" err="1" smtClean="0"/>
              <a:t>internalism</a:t>
            </a:r>
            <a:r>
              <a:rPr lang="en-US" dirty="0" smtClean="0"/>
              <a:t> is tied to metaphysical </a:t>
            </a:r>
            <a:r>
              <a:rPr lang="en-US" dirty="0" err="1" smtClean="0"/>
              <a:t>nominalism</a:t>
            </a:r>
            <a:r>
              <a:rPr lang="en-US" dirty="0" smtClean="0"/>
              <a:t>.</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Personal Identity: Externalism</a:t>
            </a:r>
            <a:endParaRPr lang="en-US" dirty="0"/>
          </a:p>
        </p:txBody>
      </p:sp>
      <p:sp>
        <p:nvSpPr>
          <p:cNvPr id="3" name="Content Placeholder 2"/>
          <p:cNvSpPr>
            <a:spLocks noGrp="1"/>
          </p:cNvSpPr>
          <p:nvPr>
            <p:ph idx="1"/>
          </p:nvPr>
        </p:nvSpPr>
        <p:spPr/>
        <p:txBody>
          <a:bodyPr>
            <a:normAutofit lnSpcReduction="10000"/>
          </a:bodyPr>
          <a:lstStyle/>
          <a:p>
            <a:r>
              <a:rPr lang="en-US" dirty="0" smtClean="0"/>
              <a:t>Externalism </a:t>
            </a:r>
            <a:r>
              <a:rPr lang="en-US" dirty="0" smtClean="0"/>
              <a:t>suggests that personal identity depends not only on the way that someone is related physically and psychologically between an individual at one point in time and at another.  </a:t>
            </a:r>
            <a:endParaRPr lang="en-US" dirty="0" smtClean="0"/>
          </a:p>
          <a:p>
            <a:r>
              <a:rPr lang="en-US" dirty="0" smtClean="0"/>
              <a:t>Externalism </a:t>
            </a:r>
            <a:r>
              <a:rPr lang="en-US" dirty="0" smtClean="0"/>
              <a:t>looks beyond what the individual remembers. It is also concerned with how the rest of the world relates to the individual.  </a:t>
            </a:r>
            <a:endParaRPr lang="en-US" dirty="0" smtClean="0"/>
          </a:p>
          <a:p>
            <a:r>
              <a:rPr lang="en-US" dirty="0" smtClean="0"/>
              <a:t>Externalism </a:t>
            </a:r>
            <a:r>
              <a:rPr lang="en-US" dirty="0" smtClean="0"/>
              <a:t>requires a correspondence theory of truth.  It also requires metaphysical realism</a:t>
            </a:r>
            <a:r>
              <a:rPr lang="en-US" dirty="0" smtClean="0"/>
              <a:t>.</a:t>
            </a:r>
            <a:r>
              <a:rPr lang="en-US" b="1" dirty="0" smtClean="0"/>
              <a:t> </a:t>
            </a:r>
            <a:endParaRPr lang="en-US"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1143000"/>
          <a:ext cx="8229600" cy="106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nvPr>
        </p:nvGraphicFramePr>
        <p:xfrm>
          <a:off x="457200" y="2249424"/>
          <a:ext cx="8229600" cy="432511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US" dirty="0" smtClean="0"/>
              <a:t/>
            </a:r>
            <a:br>
              <a:rPr lang="en-US" dirty="0" smtClean="0"/>
            </a:br>
            <a:r>
              <a:rPr lang="en-US" b="1" dirty="0" smtClean="0"/>
              <a:t>Divisions </a:t>
            </a:r>
            <a:r>
              <a:rPr lang="en-US" b="1" dirty="0" smtClean="0"/>
              <a:t>within </a:t>
            </a:r>
            <a:r>
              <a:rPr lang="en-US" b="1" dirty="0" smtClean="0"/>
              <a:t/>
            </a:r>
            <a:br>
              <a:rPr lang="en-US" b="1" dirty="0" smtClean="0"/>
            </a:br>
            <a:r>
              <a:rPr lang="en-US" b="1" dirty="0" smtClean="0"/>
              <a:t>Contents of </a:t>
            </a:r>
            <a:r>
              <a:rPr lang="en-US" b="1" dirty="0" smtClean="0"/>
              <a:t>the Mind</a:t>
            </a:r>
            <a:r>
              <a:rPr lang="en-US" dirty="0" smtClean="0"/>
              <a:t/>
            </a:r>
            <a:br>
              <a:rPr lang="en-US" dirty="0" smtClean="0"/>
            </a:br>
            <a:endParaRPr lang="en-US" dirty="0"/>
          </a:p>
        </p:txBody>
      </p:sp>
      <p:graphicFrame>
        <p:nvGraphicFramePr>
          <p:cNvPr id="4" name="Content Placeholder 3"/>
          <p:cNvGraphicFramePr>
            <a:graphicFrameLocks noGrp="1"/>
          </p:cNvGraphicFramePr>
          <p:nvPr>
            <p:ph idx="1"/>
          </p:nvPr>
        </p:nvGraphicFramePr>
        <p:xfrm>
          <a:off x="457200" y="2249488"/>
          <a:ext cx="8229600" cy="2839720"/>
        </p:xfrm>
        <a:graphic>
          <a:graphicData uri="http://schemas.openxmlformats.org/drawingml/2006/table">
            <a:tbl>
              <a:tblPr firstRow="1" bandRow="1">
                <a:tableStyleId>{5C22544A-7EE6-4342-B048-85BDC9FD1C3A}</a:tableStyleId>
              </a:tblPr>
              <a:tblGrid>
                <a:gridCol w="1645920"/>
                <a:gridCol w="6583680"/>
              </a:tblGrid>
              <a:tr h="370840">
                <a:tc>
                  <a:txBody>
                    <a:bodyPr/>
                    <a:lstStyle/>
                    <a:p>
                      <a:pPr algn="ctr"/>
                      <a:endParaRPr lang="en-US" dirty="0"/>
                    </a:p>
                  </a:txBody>
                  <a:tcPr/>
                </a:tc>
                <a:tc>
                  <a:txBody>
                    <a:bodyPr/>
                    <a:lstStyle/>
                    <a:p>
                      <a:pPr algn="ctr"/>
                      <a:r>
                        <a:rPr lang="en-US" dirty="0" smtClean="0"/>
                        <a:t>Explanation</a:t>
                      </a:r>
                      <a:endParaRPr lang="en-US" dirty="0"/>
                    </a:p>
                  </a:txBody>
                  <a:tcPr/>
                </a:tc>
              </a:tr>
              <a:tr h="370840">
                <a:tc>
                  <a:txBody>
                    <a:bodyPr/>
                    <a:lstStyle/>
                    <a:p>
                      <a:pPr algn="ctr"/>
                      <a:r>
                        <a:rPr lang="en-US" b="1" dirty="0" smtClean="0"/>
                        <a:t>Cognitive States</a:t>
                      </a:r>
                      <a:endParaRPr lang="en-US" b="1" dirty="0"/>
                    </a:p>
                  </a:txBody>
                  <a:tcPr/>
                </a:tc>
                <a:tc>
                  <a:txBody>
                    <a:bodyPr/>
                    <a:lstStyle/>
                    <a:p>
                      <a:r>
                        <a:rPr lang="en-US" dirty="0" smtClean="0"/>
                        <a:t>Includes  </a:t>
                      </a:r>
                      <a:r>
                        <a:rPr lang="en-US" b="1" dirty="0" smtClean="0"/>
                        <a:t>propositional attitudes, </a:t>
                      </a:r>
                      <a:r>
                        <a:rPr lang="en-US" b="0" dirty="0" smtClean="0"/>
                        <a:t>which are </a:t>
                      </a:r>
                      <a:r>
                        <a:rPr lang="en-US" dirty="0" smtClean="0"/>
                        <a:t>relational mental states connecting a person to a proposition. </a:t>
                      </a:r>
                      <a:endParaRPr lang="en-US" dirty="0"/>
                    </a:p>
                  </a:txBody>
                  <a:tcPr/>
                </a:tc>
              </a:tr>
              <a:tr h="370840">
                <a:tc>
                  <a:txBody>
                    <a:bodyPr/>
                    <a:lstStyle/>
                    <a:p>
                      <a:pPr algn="ctr"/>
                      <a:r>
                        <a:rPr lang="en-US" b="1" dirty="0" smtClean="0"/>
                        <a:t>Affective States</a:t>
                      </a:r>
                      <a:endParaRPr lang="en-US" b="1" dirty="0"/>
                    </a:p>
                  </a:txBody>
                  <a:tcPr/>
                </a:tc>
                <a:tc>
                  <a:txBody>
                    <a:bodyPr/>
                    <a:lstStyle/>
                    <a:p>
                      <a:r>
                        <a:rPr lang="en-US" dirty="0" smtClean="0"/>
                        <a:t>This includes feelings, emotions, moods, and </a:t>
                      </a:r>
                      <a:r>
                        <a:rPr lang="en-US" dirty="0" err="1" smtClean="0"/>
                        <a:t>qualia</a:t>
                      </a:r>
                      <a:endParaRPr lang="en-US" dirty="0"/>
                    </a:p>
                  </a:txBody>
                  <a:tcPr/>
                </a:tc>
              </a:tr>
              <a:tr h="741680">
                <a:tc>
                  <a:txBody>
                    <a:bodyPr/>
                    <a:lstStyle/>
                    <a:p>
                      <a:pPr algn="ctr"/>
                      <a:r>
                        <a:rPr lang="en-US" b="1" dirty="0" err="1" smtClean="0"/>
                        <a:t>Conative</a:t>
                      </a:r>
                      <a:r>
                        <a:rPr lang="en-US" b="1" dirty="0" smtClean="0"/>
                        <a:t> States</a:t>
                      </a:r>
                      <a:endParaRPr lang="en-US" b="1" dirty="0"/>
                    </a:p>
                  </a:txBody>
                  <a:tcPr/>
                </a:tc>
                <a:tc>
                  <a:txBody>
                    <a:bodyPr/>
                    <a:lstStyle/>
                    <a:p>
                      <a:r>
                        <a:rPr lang="en-US" dirty="0" smtClean="0"/>
                        <a:t>This includes such things as the will, freedom and determinism, and philosophy of action.</a:t>
                      </a:r>
                    </a:p>
                    <a:p>
                      <a:endParaRPr lang="en-US" dirty="0" smtClean="0"/>
                    </a:p>
                    <a:p>
                      <a:endParaRPr lang="en-US" dirty="0"/>
                    </a:p>
                  </a:txBody>
                  <a:tcPr/>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Conclusion</a:t>
            </a:r>
            <a:r>
              <a:rPr lang="en-US" b="1" dirty="0" smtClean="0"/>
              <a:t/>
            </a:r>
            <a:br>
              <a:rPr lang="en-US" b="1" dirty="0" smtClean="0"/>
            </a:br>
            <a:endParaRPr lang="en-US" b="1" dirty="0"/>
          </a:p>
        </p:txBody>
      </p:sp>
      <p:sp>
        <p:nvSpPr>
          <p:cNvPr id="3" name="Content Placeholder 2"/>
          <p:cNvSpPr>
            <a:spLocks noGrp="1"/>
          </p:cNvSpPr>
          <p:nvPr>
            <p:ph idx="1"/>
          </p:nvPr>
        </p:nvSpPr>
        <p:spPr/>
        <p:txBody>
          <a:bodyPr>
            <a:normAutofit lnSpcReduction="10000"/>
          </a:bodyPr>
          <a:lstStyle/>
          <a:p>
            <a:r>
              <a:rPr lang="en-US" dirty="0" smtClean="0"/>
              <a:t>Philosophy </a:t>
            </a:r>
            <a:r>
              <a:rPr lang="en-US" dirty="0" smtClean="0"/>
              <a:t>of mind is an important aspect of metaphysics. </a:t>
            </a:r>
            <a:endParaRPr lang="en-US" dirty="0" smtClean="0"/>
          </a:p>
          <a:p>
            <a:r>
              <a:rPr lang="en-US" dirty="0" smtClean="0"/>
              <a:t>The </a:t>
            </a:r>
            <a:r>
              <a:rPr lang="en-US" dirty="0" smtClean="0"/>
              <a:t>view that one has with regards to philosophy of mind depends on whether he is a metaphysical realist or </a:t>
            </a:r>
            <a:r>
              <a:rPr lang="en-US" dirty="0" err="1" smtClean="0"/>
              <a:t>nominalist</a:t>
            </a:r>
            <a:r>
              <a:rPr lang="en-US" dirty="0" smtClean="0"/>
              <a:t>.  </a:t>
            </a:r>
            <a:endParaRPr lang="en-US" dirty="0" smtClean="0"/>
          </a:p>
          <a:p>
            <a:r>
              <a:rPr lang="en-US" dirty="0" smtClean="0"/>
              <a:t>With the “Cognitive Turn” Philosophy of mind became “first philosophy.”</a:t>
            </a:r>
            <a:endParaRPr lang="en-US" dirty="0" smtClean="0"/>
          </a:p>
          <a:p>
            <a:r>
              <a:rPr lang="en-US" dirty="0" smtClean="0"/>
              <a:t>Knowledge of Philosophy of mind is essential to  properly understand many other fields in philosophy</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Sub- </a:t>
            </a:r>
            <a:r>
              <a:rPr lang="en-US" b="1" dirty="0" smtClean="0"/>
              <a:t>Disciplines of </a:t>
            </a:r>
            <a:r>
              <a:rPr lang="en-US" b="1" dirty="0" smtClean="0"/>
              <a:t/>
            </a:r>
            <a:br>
              <a:rPr lang="en-US" b="1" dirty="0" smtClean="0"/>
            </a:br>
            <a:r>
              <a:rPr lang="en-US" b="1" dirty="0" smtClean="0"/>
              <a:t>Philosophy </a:t>
            </a:r>
            <a:r>
              <a:rPr lang="en-US" b="1" dirty="0" smtClean="0"/>
              <a:t>of Mind</a:t>
            </a:r>
            <a:endParaRPr lang="en-US" b="1" dirty="0"/>
          </a:p>
        </p:txBody>
      </p:sp>
      <p:graphicFrame>
        <p:nvGraphicFramePr>
          <p:cNvPr id="4" name="Content Placeholder 3"/>
          <p:cNvGraphicFramePr>
            <a:graphicFrameLocks noGrp="1"/>
          </p:cNvGraphicFramePr>
          <p:nvPr>
            <p:ph idx="1"/>
          </p:nvPr>
        </p:nvGraphicFramePr>
        <p:xfrm>
          <a:off x="457200" y="2249424"/>
          <a:ext cx="8229600" cy="4325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History of Philosophy of Mind</a:t>
            </a:r>
            <a:endParaRPr lang="en-US" dirty="0"/>
          </a:p>
        </p:txBody>
      </p:sp>
      <p:sp>
        <p:nvSpPr>
          <p:cNvPr id="3" name="Content Placeholder 2"/>
          <p:cNvSpPr>
            <a:spLocks noGrp="1"/>
          </p:cNvSpPr>
          <p:nvPr>
            <p:ph idx="1"/>
          </p:nvPr>
        </p:nvSpPr>
        <p:spPr/>
        <p:txBody>
          <a:bodyPr>
            <a:normAutofit/>
          </a:bodyPr>
          <a:lstStyle/>
          <a:p>
            <a:r>
              <a:rPr lang="en-US" dirty="0" smtClean="0"/>
              <a:t>In the pre-modern period there were two views regarding the nature of the mind and body. Not surprisingly, these ideas came from Plato and Aristotle. These views reflect their ideas of forms and substances. Both of their ideas were also held by famous Christian theologians.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Pre Modern: Classical Era</a:t>
            </a:r>
            <a:endParaRPr lang="en-US" dirty="0"/>
          </a:p>
        </p:txBody>
      </p:sp>
      <p:sp>
        <p:nvSpPr>
          <p:cNvPr id="5" name="Content Placeholder 4"/>
          <p:cNvSpPr>
            <a:spLocks noGrp="1"/>
          </p:cNvSpPr>
          <p:nvPr>
            <p:ph sz="half" idx="1"/>
          </p:nvPr>
        </p:nvSpPr>
        <p:spPr/>
        <p:txBody>
          <a:bodyPr/>
          <a:lstStyle/>
          <a:p>
            <a:r>
              <a:rPr lang="en-US" dirty="0" smtClean="0"/>
              <a:t>Plato viewed the body as a mere particular, while the mind (or spirit) is the form.  </a:t>
            </a:r>
          </a:p>
          <a:p>
            <a:r>
              <a:rPr lang="en-US" dirty="0" smtClean="0"/>
              <a:t>In other words, the real person is the spirit. </a:t>
            </a:r>
          </a:p>
          <a:p>
            <a:r>
              <a:rPr lang="en-US" dirty="0" smtClean="0"/>
              <a:t>Consequently, the body is just a shell that is shuffled off at death, while the real person, or spirit lives on into eternity. </a:t>
            </a:r>
            <a:endParaRPr lang="en-US" dirty="0"/>
          </a:p>
        </p:txBody>
      </p:sp>
      <p:pic>
        <p:nvPicPr>
          <p:cNvPr id="7" name="Content Placeholder 6" descr="plato close up.jpg"/>
          <p:cNvPicPr>
            <a:picLocks noGrp="1" noChangeAspect="1"/>
          </p:cNvPicPr>
          <p:nvPr>
            <p:ph sz="half" idx="2"/>
          </p:nvPr>
        </p:nvPicPr>
        <p:blipFill>
          <a:blip r:embed="rId2"/>
          <a:stretch>
            <a:fillRect/>
          </a:stretch>
        </p:blipFill>
        <p:spPr>
          <a:xfrm>
            <a:off x="5257800" y="2438400"/>
            <a:ext cx="3200400" cy="38100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Pre Modern: Classical Era</a:t>
            </a:r>
            <a:endParaRPr lang="en-US" dirty="0"/>
          </a:p>
        </p:txBody>
      </p:sp>
      <p:sp>
        <p:nvSpPr>
          <p:cNvPr id="5" name="Content Placeholder 4"/>
          <p:cNvSpPr>
            <a:spLocks noGrp="1"/>
          </p:cNvSpPr>
          <p:nvPr>
            <p:ph sz="half" idx="1"/>
          </p:nvPr>
        </p:nvSpPr>
        <p:spPr/>
        <p:txBody>
          <a:bodyPr>
            <a:normAutofit fontScale="92500" lnSpcReduction="10000"/>
          </a:bodyPr>
          <a:lstStyle/>
          <a:p>
            <a:r>
              <a:rPr lang="en-US" dirty="0" smtClean="0"/>
              <a:t>Aristotle argued for a kind of psycho-somatic unity that is known as </a:t>
            </a:r>
            <a:r>
              <a:rPr lang="en-US" b="1" dirty="0" err="1" smtClean="0"/>
              <a:t>hylomorphism</a:t>
            </a:r>
            <a:r>
              <a:rPr lang="en-US" b="1" dirty="0" smtClean="0"/>
              <a:t>.  </a:t>
            </a:r>
          </a:p>
          <a:p>
            <a:r>
              <a:rPr lang="en-US" dirty="0" smtClean="0"/>
              <a:t>Living creatures have a vegetative (or nutritive) psyche,  a sensitive psyche and a rational psyche.   </a:t>
            </a:r>
          </a:p>
          <a:p>
            <a:r>
              <a:rPr lang="en-US" dirty="0" smtClean="0"/>
              <a:t>Plants have a vegetative or nutritive psyche. </a:t>
            </a:r>
          </a:p>
          <a:p>
            <a:r>
              <a:rPr lang="en-US" dirty="0" smtClean="0"/>
              <a:t>Animals have both the vegetative and sensitive psyche. </a:t>
            </a:r>
          </a:p>
          <a:p>
            <a:r>
              <a:rPr lang="en-US" dirty="0" smtClean="0"/>
              <a:t>Human beings have the vegetative, sensitive and rational psyches. The mind and body are united by the forms of the mind’s object.</a:t>
            </a:r>
          </a:p>
          <a:p>
            <a:endParaRPr lang="en-US" dirty="0"/>
          </a:p>
        </p:txBody>
      </p:sp>
      <p:pic>
        <p:nvPicPr>
          <p:cNvPr id="7" name="Content Placeholder 6" descr="Aristotleof athens.jpg"/>
          <p:cNvPicPr>
            <a:picLocks noGrp="1" noChangeAspect="1"/>
          </p:cNvPicPr>
          <p:nvPr>
            <p:ph sz="half" idx="2"/>
          </p:nvPr>
        </p:nvPicPr>
        <p:blipFill>
          <a:blip r:embed="rId2"/>
          <a:stretch>
            <a:fillRect/>
          </a:stretch>
        </p:blipFill>
        <p:spPr>
          <a:xfrm>
            <a:off x="4925004" y="2249488"/>
            <a:ext cx="3484991" cy="4525962"/>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Pre Modern: Mediaeval Era</a:t>
            </a:r>
            <a:endParaRPr lang="en-US" dirty="0"/>
          </a:p>
        </p:txBody>
      </p:sp>
      <p:sp>
        <p:nvSpPr>
          <p:cNvPr id="3" name="Content Placeholder 2"/>
          <p:cNvSpPr>
            <a:spLocks noGrp="1"/>
          </p:cNvSpPr>
          <p:nvPr>
            <p:ph sz="half" idx="1"/>
          </p:nvPr>
        </p:nvSpPr>
        <p:spPr/>
        <p:txBody>
          <a:bodyPr/>
          <a:lstStyle/>
          <a:p>
            <a:r>
              <a:rPr lang="en-US" dirty="0" smtClean="0"/>
              <a:t>Augustine combined Plato’s philosophy (as mediated through Plotinus- middle Platonism) with Christian theology</a:t>
            </a:r>
          </a:p>
          <a:p>
            <a:r>
              <a:rPr lang="en-US" dirty="0" smtClean="0"/>
              <a:t>Augustine employed Plato’s ideas because they seemed to fit so well into a Christian view of the body and spirit</a:t>
            </a:r>
          </a:p>
          <a:p>
            <a:endParaRPr lang="en-US" dirty="0"/>
          </a:p>
        </p:txBody>
      </p:sp>
      <p:pic>
        <p:nvPicPr>
          <p:cNvPr id="5" name="Content Placeholder 4" descr="augustine of hippo.jpg"/>
          <p:cNvPicPr>
            <a:picLocks noGrp="1" noChangeAspect="1"/>
          </p:cNvPicPr>
          <p:nvPr>
            <p:ph sz="half" idx="2"/>
          </p:nvPr>
        </p:nvPicPr>
        <p:blipFill>
          <a:blip r:embed="rId2"/>
          <a:stretch>
            <a:fillRect/>
          </a:stretch>
        </p:blipFill>
        <p:spPr>
          <a:xfrm>
            <a:off x="5715000" y="2438400"/>
            <a:ext cx="2209800" cy="37338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Pre Modern: Mediaeval Era</a:t>
            </a:r>
            <a:endParaRPr lang="en-US" dirty="0"/>
          </a:p>
        </p:txBody>
      </p:sp>
      <p:sp>
        <p:nvSpPr>
          <p:cNvPr id="3" name="Content Placeholder 2"/>
          <p:cNvSpPr>
            <a:spLocks noGrp="1"/>
          </p:cNvSpPr>
          <p:nvPr>
            <p:ph sz="half" idx="1"/>
          </p:nvPr>
        </p:nvSpPr>
        <p:spPr/>
        <p:txBody>
          <a:bodyPr>
            <a:normAutofit/>
          </a:bodyPr>
          <a:lstStyle/>
          <a:p>
            <a:r>
              <a:rPr lang="en-US" dirty="0" smtClean="0"/>
              <a:t>Thomas Aquinas  combined Aristotle’s philosophy with Augustine’s theology</a:t>
            </a:r>
          </a:p>
          <a:p>
            <a:r>
              <a:rPr lang="en-US" dirty="0" smtClean="0"/>
              <a:t>He agreed with Aristotle’s ideas that human beings have the vegetative, sensitive and rational psyches. The mind and body are united by the forms of the mind’s object.</a:t>
            </a:r>
          </a:p>
          <a:p>
            <a:r>
              <a:rPr lang="en-US" dirty="0" smtClean="0"/>
              <a:t> He employed them in his </a:t>
            </a:r>
            <a:r>
              <a:rPr lang="en-US" i="1" dirty="0" smtClean="0"/>
              <a:t>Summa </a:t>
            </a:r>
            <a:r>
              <a:rPr lang="en-US" i="1" dirty="0" err="1" smtClean="0"/>
              <a:t>Theologiae</a:t>
            </a:r>
            <a:r>
              <a:rPr lang="en-US" i="1" dirty="0" smtClean="0"/>
              <a:t>.</a:t>
            </a:r>
            <a:r>
              <a:rPr lang="en-US" dirty="0" smtClean="0"/>
              <a:t> Aquinas argued that the mind is the form of the body. The soul is what makes the body live.</a:t>
            </a:r>
          </a:p>
          <a:p>
            <a:endParaRPr lang="en-US" dirty="0"/>
          </a:p>
        </p:txBody>
      </p:sp>
      <p:pic>
        <p:nvPicPr>
          <p:cNvPr id="5" name="Content Placeholder 4" descr="St-thomas-aquinas.jpg"/>
          <p:cNvPicPr>
            <a:picLocks noGrp="1" noChangeAspect="1"/>
          </p:cNvPicPr>
          <p:nvPr>
            <p:ph sz="half" idx="2"/>
          </p:nvPr>
        </p:nvPicPr>
        <p:blipFill>
          <a:blip r:embed="rId2"/>
          <a:stretch>
            <a:fillRect/>
          </a:stretch>
        </p:blipFill>
        <p:spPr>
          <a:xfrm>
            <a:off x="5182418" y="2249488"/>
            <a:ext cx="2970163" cy="4525962"/>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Modern Era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With the modern period (epistemological turn) came a new approach to the mind/body problem. Ever since There have been other attempts to solve the mind body problem, for example, subjective idealism, </a:t>
            </a:r>
            <a:r>
              <a:rPr lang="en-US" dirty="0" err="1" smtClean="0"/>
              <a:t>parallellism</a:t>
            </a:r>
            <a:r>
              <a:rPr lang="en-US" dirty="0" smtClean="0"/>
              <a:t>, </a:t>
            </a:r>
            <a:r>
              <a:rPr lang="en-US" dirty="0" err="1" smtClean="0"/>
              <a:t>occassionalism</a:t>
            </a:r>
            <a:r>
              <a:rPr lang="en-US" dirty="0" smtClean="0"/>
              <a:t>, epiphenomenalism and substance monism. </a:t>
            </a:r>
          </a:p>
          <a:p>
            <a:r>
              <a:rPr lang="en-US" dirty="0" smtClean="0"/>
              <a:t>	The contemporary scene in philosophy of mind has adherents in each of these positions. The view that one holds with regard to this subject is important because it affects how he understands philosophy of language, value theory, action theory, and epistemology. </a:t>
            </a:r>
            <a:r>
              <a:rPr lang="en-US" b="1" dirty="0" smtClean="0"/>
              <a:t> </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350</TotalTime>
  <Words>1996</Words>
  <Application>Microsoft Office PowerPoint</Application>
  <PresentationFormat>On-screen Show (4:3)</PresentationFormat>
  <Paragraphs>204</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Urban</vt:lpstr>
      <vt:lpstr>Introduction to  Philosophy of Mind</vt:lpstr>
      <vt:lpstr>Major Divisions within  Philosophy of Mind</vt:lpstr>
      <vt:lpstr>The History of Philosophy of Mind</vt:lpstr>
      <vt:lpstr>The History of Philosophy of Mind</vt:lpstr>
      <vt:lpstr>Pre Modern: Classical Era</vt:lpstr>
      <vt:lpstr>Pre Modern: Classical Era</vt:lpstr>
      <vt:lpstr>Pre Modern: Mediaeval Era</vt:lpstr>
      <vt:lpstr>Pre Modern: Mediaeval Era</vt:lpstr>
      <vt:lpstr>The Modern Era</vt:lpstr>
      <vt:lpstr>Modern Era</vt:lpstr>
      <vt:lpstr>Modern Era</vt:lpstr>
      <vt:lpstr>Modern Era</vt:lpstr>
      <vt:lpstr>Modern Era</vt:lpstr>
      <vt:lpstr>The Cognitive Turn</vt:lpstr>
      <vt:lpstr>Mind/ Body</vt:lpstr>
      <vt:lpstr>Causality and the Mind </vt:lpstr>
      <vt:lpstr>Solutions to the Mind/Body Problem</vt:lpstr>
      <vt:lpstr>Solutions to the Mind/Body Problem</vt:lpstr>
      <vt:lpstr>Consciousness </vt:lpstr>
      <vt:lpstr>Phenomenal Aspects  of Consciousness</vt:lpstr>
      <vt:lpstr>Psychological Aspects  of Consciousness</vt:lpstr>
      <vt:lpstr>Intentionality </vt:lpstr>
      <vt:lpstr>Intentionality </vt:lpstr>
      <vt:lpstr>Intentionality </vt:lpstr>
      <vt:lpstr>Intentionality: Internalism</vt:lpstr>
      <vt:lpstr>Intentionality: Externalism</vt:lpstr>
      <vt:lpstr>Intentionality: Intensionality/ Extensionality</vt:lpstr>
      <vt:lpstr>Personal Identity </vt:lpstr>
      <vt:lpstr>Personal Identity</vt:lpstr>
      <vt:lpstr>Personal Identity: Internalism</vt:lpstr>
      <vt:lpstr>Personal Identity: Externalism</vt:lpstr>
      <vt:lpstr>Slide 32</vt:lpstr>
      <vt:lpstr> Divisions within  Contents of the Mind </vt:lpstr>
      <vt:lpstr>Conclusion </vt:lpstr>
      <vt:lpstr>Sub- Disciplines of  Philosophy of Mind</vt:lpstr>
    </vt:vector>
  </TitlesOfParts>
  <Company>SWBTS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Philosophy of Mind</dc:title>
  <dc:creator>cmitchell</dc:creator>
  <cp:lastModifiedBy>cmitchell</cp:lastModifiedBy>
  <cp:revision>62</cp:revision>
  <dcterms:created xsi:type="dcterms:W3CDTF">2009-07-11T15:31:08Z</dcterms:created>
  <dcterms:modified xsi:type="dcterms:W3CDTF">2009-07-13T17:27:32Z</dcterms:modified>
</cp:coreProperties>
</file>