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6" r:id="rId6"/>
    <p:sldId id="277" r:id="rId7"/>
    <p:sldId id="278" r:id="rId8"/>
    <p:sldId id="279" r:id="rId9"/>
    <p:sldId id="272" r:id="rId10"/>
    <p:sldId id="271" r:id="rId11"/>
    <p:sldId id="273" r:id="rId12"/>
    <p:sldId id="274" r:id="rId13"/>
    <p:sldId id="280" r:id="rId14"/>
    <p:sldId id="281" r:id="rId15"/>
    <p:sldId id="282" r:id="rId16"/>
    <p:sldId id="269" r:id="rId17"/>
    <p:sldId id="270" r:id="rId18"/>
    <p:sldId id="268" r:id="rId19"/>
    <p:sldId id="285" r:id="rId20"/>
    <p:sldId id="267" r:id="rId21"/>
    <p:sldId id="260" r:id="rId22"/>
    <p:sldId id="286" r:id="rId23"/>
    <p:sldId id="261" r:id="rId24"/>
    <p:sldId id="264" r:id="rId25"/>
    <p:sldId id="262" r:id="rId26"/>
    <p:sldId id="263" r:id="rId27"/>
    <p:sldId id="265" r:id="rId28"/>
    <p:sldId id="283" r:id="rId29"/>
    <p:sldId id="284" r:id="rId30"/>
    <p:sldId id="27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18D985-5EDD-456B-9151-D28F997CABA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9297DFC-3ED0-4E76-9440-E72B4FCCA11C}">
      <dgm:prSet phldrT="[Text]"/>
      <dgm:spPr/>
      <dgm:t>
        <a:bodyPr/>
        <a:lstStyle/>
        <a:p>
          <a:r>
            <a:rPr lang="en-US" dirty="0" smtClean="0"/>
            <a:t>Political Economics</a:t>
          </a:r>
          <a:endParaRPr lang="en-US" dirty="0"/>
        </a:p>
      </dgm:t>
    </dgm:pt>
    <dgm:pt modelId="{64C27A88-48C5-4268-B35A-3356779CB160}" type="parTrans" cxnId="{5E3CB288-0244-471A-B88C-D9D86F7AFFD4}">
      <dgm:prSet/>
      <dgm:spPr/>
      <dgm:t>
        <a:bodyPr/>
        <a:lstStyle/>
        <a:p>
          <a:endParaRPr lang="en-US"/>
        </a:p>
      </dgm:t>
    </dgm:pt>
    <dgm:pt modelId="{B0FEFA90-6C2F-42F9-A0C9-9A11C81C674B}" type="sibTrans" cxnId="{5E3CB288-0244-471A-B88C-D9D86F7AFFD4}">
      <dgm:prSet/>
      <dgm:spPr/>
      <dgm:t>
        <a:bodyPr/>
        <a:lstStyle/>
        <a:p>
          <a:endParaRPr lang="en-US"/>
        </a:p>
      </dgm:t>
    </dgm:pt>
    <dgm:pt modelId="{116E7843-0926-463B-9A34-068F42ED6E6D}">
      <dgm:prSet phldrT="[Text]"/>
      <dgm:spPr/>
      <dgm:t>
        <a:bodyPr/>
        <a:lstStyle/>
        <a:p>
          <a:r>
            <a:rPr lang="en-US" dirty="0" smtClean="0"/>
            <a:t>Public Choice</a:t>
          </a:r>
          <a:endParaRPr lang="en-US" dirty="0"/>
        </a:p>
      </dgm:t>
    </dgm:pt>
    <dgm:pt modelId="{0B5EFE0C-6F5C-4FEB-8A4D-9EEF9CA501B6}" type="parTrans" cxnId="{DED46879-B3D1-4A91-906B-AB8A18907038}">
      <dgm:prSet/>
      <dgm:spPr/>
      <dgm:t>
        <a:bodyPr/>
        <a:lstStyle/>
        <a:p>
          <a:endParaRPr lang="en-US"/>
        </a:p>
      </dgm:t>
    </dgm:pt>
    <dgm:pt modelId="{23529677-F7C3-4C64-9541-F712F2B96730}" type="sibTrans" cxnId="{DED46879-B3D1-4A91-906B-AB8A18907038}">
      <dgm:prSet/>
      <dgm:spPr/>
      <dgm:t>
        <a:bodyPr/>
        <a:lstStyle/>
        <a:p>
          <a:endParaRPr lang="en-US"/>
        </a:p>
      </dgm:t>
    </dgm:pt>
    <dgm:pt modelId="{B08A0000-89BE-4B51-859B-3A5A41DF9C13}">
      <dgm:prSet phldrT="[Text]"/>
      <dgm:spPr/>
      <dgm:t>
        <a:bodyPr/>
        <a:lstStyle/>
        <a:p>
          <a:r>
            <a:rPr lang="en-US" dirty="0" smtClean="0"/>
            <a:t>New Institutional Economics</a:t>
          </a:r>
          <a:endParaRPr lang="en-US" dirty="0"/>
        </a:p>
      </dgm:t>
    </dgm:pt>
    <dgm:pt modelId="{656CEAED-193F-4D25-8901-409069F63842}" type="parTrans" cxnId="{186974D3-AF86-4685-84B3-8848BBB11B77}">
      <dgm:prSet/>
      <dgm:spPr/>
      <dgm:t>
        <a:bodyPr/>
        <a:lstStyle/>
        <a:p>
          <a:endParaRPr lang="en-US"/>
        </a:p>
      </dgm:t>
    </dgm:pt>
    <dgm:pt modelId="{B3AD1D75-D78B-486D-81D2-A2D4FA8EE107}" type="sibTrans" cxnId="{186974D3-AF86-4685-84B3-8848BBB11B77}">
      <dgm:prSet/>
      <dgm:spPr/>
      <dgm:t>
        <a:bodyPr/>
        <a:lstStyle/>
        <a:p>
          <a:endParaRPr lang="en-US"/>
        </a:p>
      </dgm:t>
    </dgm:pt>
    <dgm:pt modelId="{D18B2D73-C933-4D42-A44B-AFA4D9D4BA71}" type="pres">
      <dgm:prSet presAssocID="{BA18D985-5EDD-456B-9151-D28F997CABA8}" presName="hierChild1" presStyleCnt="0">
        <dgm:presLayoutVars>
          <dgm:orgChart val="1"/>
          <dgm:chPref val="1"/>
          <dgm:dir/>
          <dgm:animOne val="branch"/>
          <dgm:animLvl val="lvl"/>
          <dgm:resizeHandles/>
        </dgm:presLayoutVars>
      </dgm:prSet>
      <dgm:spPr/>
    </dgm:pt>
    <dgm:pt modelId="{4C7D8B90-5D82-4C18-AEFF-0C24BDE07110}" type="pres">
      <dgm:prSet presAssocID="{49297DFC-3ED0-4E76-9440-E72B4FCCA11C}" presName="hierRoot1" presStyleCnt="0">
        <dgm:presLayoutVars>
          <dgm:hierBranch val="init"/>
        </dgm:presLayoutVars>
      </dgm:prSet>
      <dgm:spPr/>
    </dgm:pt>
    <dgm:pt modelId="{641DD17D-CED2-4766-95BB-E6B99BD70250}" type="pres">
      <dgm:prSet presAssocID="{49297DFC-3ED0-4E76-9440-E72B4FCCA11C}" presName="rootComposite1" presStyleCnt="0"/>
      <dgm:spPr/>
    </dgm:pt>
    <dgm:pt modelId="{B9994D05-E631-46A5-9683-40FEC16099CE}" type="pres">
      <dgm:prSet presAssocID="{49297DFC-3ED0-4E76-9440-E72B4FCCA11C}" presName="rootText1" presStyleLbl="node0" presStyleIdx="0" presStyleCnt="1">
        <dgm:presLayoutVars>
          <dgm:chPref val="3"/>
        </dgm:presLayoutVars>
      </dgm:prSet>
      <dgm:spPr/>
    </dgm:pt>
    <dgm:pt modelId="{F73A7B35-121C-4F06-B676-03B575A2532F}" type="pres">
      <dgm:prSet presAssocID="{49297DFC-3ED0-4E76-9440-E72B4FCCA11C}" presName="rootConnector1" presStyleLbl="node1" presStyleIdx="0" presStyleCnt="0"/>
      <dgm:spPr/>
    </dgm:pt>
    <dgm:pt modelId="{6C46E03C-3CD4-42A1-8B2D-1E01D2AA7FA5}" type="pres">
      <dgm:prSet presAssocID="{49297DFC-3ED0-4E76-9440-E72B4FCCA11C}" presName="hierChild2" presStyleCnt="0"/>
      <dgm:spPr/>
    </dgm:pt>
    <dgm:pt modelId="{3FA65D0B-EFE8-4E88-BE5B-8D46B9A361A1}" type="pres">
      <dgm:prSet presAssocID="{0B5EFE0C-6F5C-4FEB-8A4D-9EEF9CA501B6}" presName="Name37" presStyleLbl="parChTrans1D2" presStyleIdx="0" presStyleCnt="2"/>
      <dgm:spPr/>
    </dgm:pt>
    <dgm:pt modelId="{3E975A72-ECE7-4506-B846-82A1B09C472C}" type="pres">
      <dgm:prSet presAssocID="{116E7843-0926-463B-9A34-068F42ED6E6D}" presName="hierRoot2" presStyleCnt="0">
        <dgm:presLayoutVars>
          <dgm:hierBranch val="init"/>
        </dgm:presLayoutVars>
      </dgm:prSet>
      <dgm:spPr/>
    </dgm:pt>
    <dgm:pt modelId="{C0836AD2-56EA-43B3-9C7F-2B9C2FA3A7F8}" type="pres">
      <dgm:prSet presAssocID="{116E7843-0926-463B-9A34-068F42ED6E6D}" presName="rootComposite" presStyleCnt="0"/>
      <dgm:spPr/>
    </dgm:pt>
    <dgm:pt modelId="{87767C68-986B-4B5E-A5C1-5F6F886BA0B5}" type="pres">
      <dgm:prSet presAssocID="{116E7843-0926-463B-9A34-068F42ED6E6D}" presName="rootText" presStyleLbl="node2" presStyleIdx="0" presStyleCnt="2">
        <dgm:presLayoutVars>
          <dgm:chPref val="3"/>
        </dgm:presLayoutVars>
      </dgm:prSet>
      <dgm:spPr/>
      <dgm:t>
        <a:bodyPr/>
        <a:lstStyle/>
        <a:p>
          <a:endParaRPr lang="en-US"/>
        </a:p>
      </dgm:t>
    </dgm:pt>
    <dgm:pt modelId="{0C00BD77-1FE5-4346-95BA-61C3BCF213A8}" type="pres">
      <dgm:prSet presAssocID="{116E7843-0926-463B-9A34-068F42ED6E6D}" presName="rootConnector" presStyleLbl="node2" presStyleIdx="0" presStyleCnt="2"/>
      <dgm:spPr/>
    </dgm:pt>
    <dgm:pt modelId="{5F6DD7FF-9A32-4E45-B9C9-4E25AC2410BD}" type="pres">
      <dgm:prSet presAssocID="{116E7843-0926-463B-9A34-068F42ED6E6D}" presName="hierChild4" presStyleCnt="0"/>
      <dgm:spPr/>
    </dgm:pt>
    <dgm:pt modelId="{C7D260F0-E884-4841-BB92-B3FFF601BCFE}" type="pres">
      <dgm:prSet presAssocID="{116E7843-0926-463B-9A34-068F42ED6E6D}" presName="hierChild5" presStyleCnt="0"/>
      <dgm:spPr/>
    </dgm:pt>
    <dgm:pt modelId="{CB442810-F02D-4B49-871C-1BCFD9B2022C}" type="pres">
      <dgm:prSet presAssocID="{656CEAED-193F-4D25-8901-409069F63842}" presName="Name37" presStyleLbl="parChTrans1D2" presStyleIdx="1" presStyleCnt="2"/>
      <dgm:spPr/>
    </dgm:pt>
    <dgm:pt modelId="{DE68E5DD-15FC-4B9D-AAC4-EE90B8E637AA}" type="pres">
      <dgm:prSet presAssocID="{B08A0000-89BE-4B51-859B-3A5A41DF9C13}" presName="hierRoot2" presStyleCnt="0">
        <dgm:presLayoutVars>
          <dgm:hierBranch val="init"/>
        </dgm:presLayoutVars>
      </dgm:prSet>
      <dgm:spPr/>
    </dgm:pt>
    <dgm:pt modelId="{D300E84B-C1F2-45FE-B932-EBF5C72F93DB}" type="pres">
      <dgm:prSet presAssocID="{B08A0000-89BE-4B51-859B-3A5A41DF9C13}" presName="rootComposite" presStyleCnt="0"/>
      <dgm:spPr/>
    </dgm:pt>
    <dgm:pt modelId="{6524DCCA-359A-47DC-BEA7-A23D985E6893}" type="pres">
      <dgm:prSet presAssocID="{B08A0000-89BE-4B51-859B-3A5A41DF9C13}" presName="rootText" presStyleLbl="node2" presStyleIdx="1" presStyleCnt="2">
        <dgm:presLayoutVars>
          <dgm:chPref val="3"/>
        </dgm:presLayoutVars>
      </dgm:prSet>
      <dgm:spPr/>
    </dgm:pt>
    <dgm:pt modelId="{667B78E0-71BA-4EFC-8539-66928920401A}" type="pres">
      <dgm:prSet presAssocID="{B08A0000-89BE-4B51-859B-3A5A41DF9C13}" presName="rootConnector" presStyleLbl="node2" presStyleIdx="1" presStyleCnt="2"/>
      <dgm:spPr/>
    </dgm:pt>
    <dgm:pt modelId="{8165256B-FA28-4410-B8DE-35E9C241FC4B}" type="pres">
      <dgm:prSet presAssocID="{B08A0000-89BE-4B51-859B-3A5A41DF9C13}" presName="hierChild4" presStyleCnt="0"/>
      <dgm:spPr/>
    </dgm:pt>
    <dgm:pt modelId="{41ADF5E8-C163-4990-9336-6711C3645A0F}" type="pres">
      <dgm:prSet presAssocID="{B08A0000-89BE-4B51-859B-3A5A41DF9C13}" presName="hierChild5" presStyleCnt="0"/>
      <dgm:spPr/>
    </dgm:pt>
    <dgm:pt modelId="{7A4ADEEA-25C0-4B1C-BF2B-2F385B604A2A}" type="pres">
      <dgm:prSet presAssocID="{49297DFC-3ED0-4E76-9440-E72B4FCCA11C}" presName="hierChild3" presStyleCnt="0"/>
      <dgm:spPr/>
    </dgm:pt>
  </dgm:ptLst>
  <dgm:cxnLst>
    <dgm:cxn modelId="{DED46879-B3D1-4A91-906B-AB8A18907038}" srcId="{49297DFC-3ED0-4E76-9440-E72B4FCCA11C}" destId="{116E7843-0926-463B-9A34-068F42ED6E6D}" srcOrd="0" destOrd="0" parTransId="{0B5EFE0C-6F5C-4FEB-8A4D-9EEF9CA501B6}" sibTransId="{23529677-F7C3-4C64-9541-F712F2B96730}"/>
    <dgm:cxn modelId="{2C89137D-0F4A-4454-8682-812BA107F1E3}" type="presOf" srcId="{49297DFC-3ED0-4E76-9440-E72B4FCCA11C}" destId="{B9994D05-E631-46A5-9683-40FEC16099CE}" srcOrd="0" destOrd="0" presId="urn:microsoft.com/office/officeart/2005/8/layout/orgChart1"/>
    <dgm:cxn modelId="{5E3CB288-0244-471A-B88C-D9D86F7AFFD4}" srcId="{BA18D985-5EDD-456B-9151-D28F997CABA8}" destId="{49297DFC-3ED0-4E76-9440-E72B4FCCA11C}" srcOrd="0" destOrd="0" parTransId="{64C27A88-48C5-4268-B35A-3356779CB160}" sibTransId="{B0FEFA90-6C2F-42F9-A0C9-9A11C81C674B}"/>
    <dgm:cxn modelId="{3AD3582D-E25A-4E9E-A68A-536377ED01D9}" type="presOf" srcId="{656CEAED-193F-4D25-8901-409069F63842}" destId="{CB442810-F02D-4B49-871C-1BCFD9B2022C}" srcOrd="0" destOrd="0" presId="urn:microsoft.com/office/officeart/2005/8/layout/orgChart1"/>
    <dgm:cxn modelId="{186974D3-AF86-4685-84B3-8848BBB11B77}" srcId="{49297DFC-3ED0-4E76-9440-E72B4FCCA11C}" destId="{B08A0000-89BE-4B51-859B-3A5A41DF9C13}" srcOrd="1" destOrd="0" parTransId="{656CEAED-193F-4D25-8901-409069F63842}" sibTransId="{B3AD1D75-D78B-486D-81D2-A2D4FA8EE107}"/>
    <dgm:cxn modelId="{94FF7082-9B0B-4378-9D24-72C336CB8BC8}" type="presOf" srcId="{0B5EFE0C-6F5C-4FEB-8A4D-9EEF9CA501B6}" destId="{3FA65D0B-EFE8-4E88-BE5B-8D46B9A361A1}" srcOrd="0" destOrd="0" presId="urn:microsoft.com/office/officeart/2005/8/layout/orgChart1"/>
    <dgm:cxn modelId="{98A52BE5-151E-4158-B96C-2504D2E5DF73}" type="presOf" srcId="{116E7843-0926-463B-9A34-068F42ED6E6D}" destId="{87767C68-986B-4B5E-A5C1-5F6F886BA0B5}" srcOrd="0" destOrd="0" presId="urn:microsoft.com/office/officeart/2005/8/layout/orgChart1"/>
    <dgm:cxn modelId="{797AEE5B-5118-4980-A80D-0A48DF29A190}" type="presOf" srcId="{BA18D985-5EDD-456B-9151-D28F997CABA8}" destId="{D18B2D73-C933-4D42-A44B-AFA4D9D4BA71}" srcOrd="0" destOrd="0" presId="urn:microsoft.com/office/officeart/2005/8/layout/orgChart1"/>
    <dgm:cxn modelId="{586141DB-45A3-4EFC-BD44-6B3A2B1F5CC3}" type="presOf" srcId="{49297DFC-3ED0-4E76-9440-E72B4FCCA11C}" destId="{F73A7B35-121C-4F06-B676-03B575A2532F}" srcOrd="1" destOrd="0" presId="urn:microsoft.com/office/officeart/2005/8/layout/orgChart1"/>
    <dgm:cxn modelId="{659D858E-9400-400C-A5D9-121CD62E3CF3}" type="presOf" srcId="{116E7843-0926-463B-9A34-068F42ED6E6D}" destId="{0C00BD77-1FE5-4346-95BA-61C3BCF213A8}" srcOrd="1" destOrd="0" presId="urn:microsoft.com/office/officeart/2005/8/layout/orgChart1"/>
    <dgm:cxn modelId="{5A3161A9-778C-4640-96ED-A4497D349749}" type="presOf" srcId="{B08A0000-89BE-4B51-859B-3A5A41DF9C13}" destId="{667B78E0-71BA-4EFC-8539-66928920401A}" srcOrd="1" destOrd="0" presId="urn:microsoft.com/office/officeart/2005/8/layout/orgChart1"/>
    <dgm:cxn modelId="{C8A54342-45A9-4CF4-BBDF-146C09627C99}" type="presOf" srcId="{B08A0000-89BE-4B51-859B-3A5A41DF9C13}" destId="{6524DCCA-359A-47DC-BEA7-A23D985E6893}" srcOrd="0" destOrd="0" presId="urn:microsoft.com/office/officeart/2005/8/layout/orgChart1"/>
    <dgm:cxn modelId="{C7F7B01B-D948-4DD7-BBB8-CFA8EC42E099}" type="presParOf" srcId="{D18B2D73-C933-4D42-A44B-AFA4D9D4BA71}" destId="{4C7D8B90-5D82-4C18-AEFF-0C24BDE07110}" srcOrd="0" destOrd="0" presId="urn:microsoft.com/office/officeart/2005/8/layout/orgChart1"/>
    <dgm:cxn modelId="{0532545C-CBB9-436C-A7A4-80DB51502D40}" type="presParOf" srcId="{4C7D8B90-5D82-4C18-AEFF-0C24BDE07110}" destId="{641DD17D-CED2-4766-95BB-E6B99BD70250}" srcOrd="0" destOrd="0" presId="urn:microsoft.com/office/officeart/2005/8/layout/orgChart1"/>
    <dgm:cxn modelId="{2CF0D474-F6E6-4227-967F-2E7CE30767AA}" type="presParOf" srcId="{641DD17D-CED2-4766-95BB-E6B99BD70250}" destId="{B9994D05-E631-46A5-9683-40FEC16099CE}" srcOrd="0" destOrd="0" presId="urn:microsoft.com/office/officeart/2005/8/layout/orgChart1"/>
    <dgm:cxn modelId="{28825E22-8F46-4EA0-A92C-A9E9EEFB1DED}" type="presParOf" srcId="{641DD17D-CED2-4766-95BB-E6B99BD70250}" destId="{F73A7B35-121C-4F06-B676-03B575A2532F}" srcOrd="1" destOrd="0" presId="urn:microsoft.com/office/officeart/2005/8/layout/orgChart1"/>
    <dgm:cxn modelId="{E22506EB-88A6-40C2-BB4F-2D21BF8330DF}" type="presParOf" srcId="{4C7D8B90-5D82-4C18-AEFF-0C24BDE07110}" destId="{6C46E03C-3CD4-42A1-8B2D-1E01D2AA7FA5}" srcOrd="1" destOrd="0" presId="urn:microsoft.com/office/officeart/2005/8/layout/orgChart1"/>
    <dgm:cxn modelId="{1C643B2A-D01F-4AFE-B229-EB7A3620AB54}" type="presParOf" srcId="{6C46E03C-3CD4-42A1-8B2D-1E01D2AA7FA5}" destId="{3FA65D0B-EFE8-4E88-BE5B-8D46B9A361A1}" srcOrd="0" destOrd="0" presId="urn:microsoft.com/office/officeart/2005/8/layout/orgChart1"/>
    <dgm:cxn modelId="{68C2BC0B-EABD-43A5-B138-CDF2E13BBEF3}" type="presParOf" srcId="{6C46E03C-3CD4-42A1-8B2D-1E01D2AA7FA5}" destId="{3E975A72-ECE7-4506-B846-82A1B09C472C}" srcOrd="1" destOrd="0" presId="urn:microsoft.com/office/officeart/2005/8/layout/orgChart1"/>
    <dgm:cxn modelId="{1DF735D6-1A17-4FB3-9D50-7772ECFF2DD9}" type="presParOf" srcId="{3E975A72-ECE7-4506-B846-82A1B09C472C}" destId="{C0836AD2-56EA-43B3-9C7F-2B9C2FA3A7F8}" srcOrd="0" destOrd="0" presId="urn:microsoft.com/office/officeart/2005/8/layout/orgChart1"/>
    <dgm:cxn modelId="{54478F87-C009-415E-B816-7E7A61247CB9}" type="presParOf" srcId="{C0836AD2-56EA-43B3-9C7F-2B9C2FA3A7F8}" destId="{87767C68-986B-4B5E-A5C1-5F6F886BA0B5}" srcOrd="0" destOrd="0" presId="urn:microsoft.com/office/officeart/2005/8/layout/orgChart1"/>
    <dgm:cxn modelId="{B43DFCA6-D928-4E9E-A9BC-C858DAB33D70}" type="presParOf" srcId="{C0836AD2-56EA-43B3-9C7F-2B9C2FA3A7F8}" destId="{0C00BD77-1FE5-4346-95BA-61C3BCF213A8}" srcOrd="1" destOrd="0" presId="urn:microsoft.com/office/officeart/2005/8/layout/orgChart1"/>
    <dgm:cxn modelId="{E9E846DF-4E2B-4BF4-944D-12B0FFC57429}" type="presParOf" srcId="{3E975A72-ECE7-4506-B846-82A1B09C472C}" destId="{5F6DD7FF-9A32-4E45-B9C9-4E25AC2410BD}" srcOrd="1" destOrd="0" presId="urn:microsoft.com/office/officeart/2005/8/layout/orgChart1"/>
    <dgm:cxn modelId="{8DBD78E5-1357-4644-B25D-51C39685BC3D}" type="presParOf" srcId="{3E975A72-ECE7-4506-B846-82A1B09C472C}" destId="{C7D260F0-E884-4841-BB92-B3FFF601BCFE}" srcOrd="2" destOrd="0" presId="urn:microsoft.com/office/officeart/2005/8/layout/orgChart1"/>
    <dgm:cxn modelId="{452A0386-5852-4BAC-A93C-BFB764D80435}" type="presParOf" srcId="{6C46E03C-3CD4-42A1-8B2D-1E01D2AA7FA5}" destId="{CB442810-F02D-4B49-871C-1BCFD9B2022C}" srcOrd="2" destOrd="0" presId="urn:microsoft.com/office/officeart/2005/8/layout/orgChart1"/>
    <dgm:cxn modelId="{7721664F-A6B9-432A-A542-F417CD25BB30}" type="presParOf" srcId="{6C46E03C-3CD4-42A1-8B2D-1E01D2AA7FA5}" destId="{DE68E5DD-15FC-4B9D-AAC4-EE90B8E637AA}" srcOrd="3" destOrd="0" presId="urn:microsoft.com/office/officeart/2005/8/layout/orgChart1"/>
    <dgm:cxn modelId="{FAB5F296-85F4-413D-AAF0-BB57FF727C17}" type="presParOf" srcId="{DE68E5DD-15FC-4B9D-AAC4-EE90B8E637AA}" destId="{D300E84B-C1F2-45FE-B932-EBF5C72F93DB}" srcOrd="0" destOrd="0" presId="urn:microsoft.com/office/officeart/2005/8/layout/orgChart1"/>
    <dgm:cxn modelId="{BDB346B0-987B-4CAC-8AAA-03FB86C0ADB8}" type="presParOf" srcId="{D300E84B-C1F2-45FE-B932-EBF5C72F93DB}" destId="{6524DCCA-359A-47DC-BEA7-A23D985E6893}" srcOrd="0" destOrd="0" presId="urn:microsoft.com/office/officeart/2005/8/layout/orgChart1"/>
    <dgm:cxn modelId="{2DF3D83E-717A-4E6D-8CF9-F8F1964DCAF9}" type="presParOf" srcId="{D300E84B-C1F2-45FE-B932-EBF5C72F93DB}" destId="{667B78E0-71BA-4EFC-8539-66928920401A}" srcOrd="1" destOrd="0" presId="urn:microsoft.com/office/officeart/2005/8/layout/orgChart1"/>
    <dgm:cxn modelId="{15490BE2-3DDD-4D7E-A49B-8BFD00DA63EA}" type="presParOf" srcId="{DE68E5DD-15FC-4B9D-AAC4-EE90B8E637AA}" destId="{8165256B-FA28-4410-B8DE-35E9C241FC4B}" srcOrd="1" destOrd="0" presId="urn:microsoft.com/office/officeart/2005/8/layout/orgChart1"/>
    <dgm:cxn modelId="{4718C7AC-E960-4B71-A58D-4AEB13BE1B41}" type="presParOf" srcId="{DE68E5DD-15FC-4B9D-AAC4-EE90B8E637AA}" destId="{41ADF5E8-C163-4990-9336-6711C3645A0F}" srcOrd="2" destOrd="0" presId="urn:microsoft.com/office/officeart/2005/8/layout/orgChart1"/>
    <dgm:cxn modelId="{5069CE3A-3739-4049-A86B-0E37E6523A9D}" type="presParOf" srcId="{4C7D8B90-5D82-4C18-AEFF-0C24BDE07110}" destId="{7A4ADEEA-25C0-4B1C-BF2B-2F385B604A2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035DEB-2962-4387-A276-C23E3FB2BDB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D40191F-03F0-41F2-A811-CBEE9CD8D96B}">
      <dgm:prSet phldrT="[Text]"/>
      <dgm:spPr/>
      <dgm:t>
        <a:bodyPr/>
        <a:lstStyle/>
        <a:p>
          <a:r>
            <a:rPr lang="en-US" dirty="0" smtClean="0"/>
            <a:t>Virginia School</a:t>
          </a:r>
        </a:p>
        <a:p>
          <a:r>
            <a:rPr lang="en-US" dirty="0" smtClean="0"/>
            <a:t>Of  Political Economy</a:t>
          </a:r>
          <a:endParaRPr lang="en-US" dirty="0"/>
        </a:p>
      </dgm:t>
    </dgm:pt>
    <dgm:pt modelId="{ABF40BBF-449F-44B3-BAA0-F022BA35173C}" type="parTrans" cxnId="{0D2C0F84-AA10-4D3A-9D23-A79D73EA75EF}">
      <dgm:prSet/>
      <dgm:spPr/>
      <dgm:t>
        <a:bodyPr/>
        <a:lstStyle/>
        <a:p>
          <a:endParaRPr lang="en-US"/>
        </a:p>
      </dgm:t>
    </dgm:pt>
    <dgm:pt modelId="{1B8E5CE3-5708-4ED0-97B8-4BED76ACB838}" type="sibTrans" cxnId="{0D2C0F84-AA10-4D3A-9D23-A79D73EA75EF}">
      <dgm:prSet/>
      <dgm:spPr/>
      <dgm:t>
        <a:bodyPr/>
        <a:lstStyle/>
        <a:p>
          <a:endParaRPr lang="en-US"/>
        </a:p>
      </dgm:t>
    </dgm:pt>
    <dgm:pt modelId="{4827A660-AC48-424A-87EA-412369F80E6A}">
      <dgm:prSet phldrT="[Text]"/>
      <dgm:spPr/>
      <dgm:t>
        <a:bodyPr/>
        <a:lstStyle/>
        <a:p>
          <a:r>
            <a:rPr lang="en-US" dirty="0" smtClean="0"/>
            <a:t>Public Choice</a:t>
          </a:r>
          <a:endParaRPr lang="en-US" dirty="0"/>
        </a:p>
      </dgm:t>
    </dgm:pt>
    <dgm:pt modelId="{0C539803-125E-4754-B5DE-BA014C393D89}" type="parTrans" cxnId="{001DD81A-09F7-49E0-B322-6ACC00414924}">
      <dgm:prSet/>
      <dgm:spPr/>
      <dgm:t>
        <a:bodyPr/>
        <a:lstStyle/>
        <a:p>
          <a:endParaRPr lang="en-US"/>
        </a:p>
      </dgm:t>
    </dgm:pt>
    <dgm:pt modelId="{CCFA6DD7-B12A-4117-8006-5F0C9B42974F}" type="sibTrans" cxnId="{001DD81A-09F7-49E0-B322-6ACC00414924}">
      <dgm:prSet/>
      <dgm:spPr/>
      <dgm:t>
        <a:bodyPr/>
        <a:lstStyle/>
        <a:p>
          <a:endParaRPr lang="en-US"/>
        </a:p>
      </dgm:t>
    </dgm:pt>
    <dgm:pt modelId="{0FDC7C7A-DAB9-4061-B268-BBCF919FA848}">
      <dgm:prSet phldrT="[Text]"/>
      <dgm:spPr/>
      <dgm:t>
        <a:bodyPr/>
        <a:lstStyle/>
        <a:p>
          <a:r>
            <a:rPr lang="en-US" dirty="0" smtClean="0"/>
            <a:t>Constitutional Economics</a:t>
          </a:r>
          <a:endParaRPr lang="en-US" dirty="0"/>
        </a:p>
      </dgm:t>
    </dgm:pt>
    <dgm:pt modelId="{0956592F-3FAE-4250-9798-E84D1EC732B4}" type="parTrans" cxnId="{A3F05025-962A-4C5B-93EE-D7D14DE38E50}">
      <dgm:prSet/>
      <dgm:spPr/>
      <dgm:t>
        <a:bodyPr/>
        <a:lstStyle/>
        <a:p>
          <a:endParaRPr lang="en-US"/>
        </a:p>
      </dgm:t>
    </dgm:pt>
    <dgm:pt modelId="{8C9B115F-7342-4553-ADB6-8766F75B2A56}" type="sibTrans" cxnId="{A3F05025-962A-4C5B-93EE-D7D14DE38E50}">
      <dgm:prSet/>
      <dgm:spPr/>
      <dgm:t>
        <a:bodyPr/>
        <a:lstStyle/>
        <a:p>
          <a:endParaRPr lang="en-US"/>
        </a:p>
      </dgm:t>
    </dgm:pt>
    <dgm:pt modelId="{43349C5E-B439-4394-A2CB-68377406B39E}">
      <dgm:prSet phldrT="[Text]"/>
      <dgm:spPr/>
      <dgm:t>
        <a:bodyPr/>
        <a:lstStyle/>
        <a:p>
          <a:r>
            <a:rPr lang="en-US" dirty="0" smtClean="0"/>
            <a:t>Law and Economics</a:t>
          </a:r>
          <a:endParaRPr lang="en-US" dirty="0"/>
        </a:p>
      </dgm:t>
    </dgm:pt>
    <dgm:pt modelId="{05772983-9A2D-41E5-9C12-E46AE2BF167D}" type="parTrans" cxnId="{F8534A0D-43E5-4EEE-85E8-DEB4E70201A7}">
      <dgm:prSet/>
      <dgm:spPr/>
      <dgm:t>
        <a:bodyPr/>
        <a:lstStyle/>
        <a:p>
          <a:endParaRPr lang="en-US"/>
        </a:p>
      </dgm:t>
    </dgm:pt>
    <dgm:pt modelId="{D5F687D3-88D8-41B8-A362-C888B30322EB}" type="sibTrans" cxnId="{F8534A0D-43E5-4EEE-85E8-DEB4E70201A7}">
      <dgm:prSet/>
      <dgm:spPr/>
      <dgm:t>
        <a:bodyPr/>
        <a:lstStyle/>
        <a:p>
          <a:endParaRPr lang="en-US"/>
        </a:p>
      </dgm:t>
    </dgm:pt>
    <dgm:pt modelId="{7807D45C-AABB-4B19-BB50-665223319F64}" type="pres">
      <dgm:prSet presAssocID="{5B035DEB-2962-4387-A276-C23E3FB2BDB5}" presName="hierChild1" presStyleCnt="0">
        <dgm:presLayoutVars>
          <dgm:orgChart val="1"/>
          <dgm:chPref val="1"/>
          <dgm:dir/>
          <dgm:animOne val="branch"/>
          <dgm:animLvl val="lvl"/>
          <dgm:resizeHandles/>
        </dgm:presLayoutVars>
      </dgm:prSet>
      <dgm:spPr/>
    </dgm:pt>
    <dgm:pt modelId="{7151E22E-157F-4529-9DD8-94FD4E1B450B}" type="pres">
      <dgm:prSet presAssocID="{BD40191F-03F0-41F2-A811-CBEE9CD8D96B}" presName="hierRoot1" presStyleCnt="0">
        <dgm:presLayoutVars>
          <dgm:hierBranch val="init"/>
        </dgm:presLayoutVars>
      </dgm:prSet>
      <dgm:spPr/>
    </dgm:pt>
    <dgm:pt modelId="{D9D936EF-EB3A-42EA-94F5-39D6EBA5DDB4}" type="pres">
      <dgm:prSet presAssocID="{BD40191F-03F0-41F2-A811-CBEE9CD8D96B}" presName="rootComposite1" presStyleCnt="0"/>
      <dgm:spPr/>
    </dgm:pt>
    <dgm:pt modelId="{75ACD949-DD6B-4DD4-A9C8-62819C6DDBF7}" type="pres">
      <dgm:prSet presAssocID="{BD40191F-03F0-41F2-A811-CBEE9CD8D96B}" presName="rootText1" presStyleLbl="node0" presStyleIdx="0" presStyleCnt="1">
        <dgm:presLayoutVars>
          <dgm:chPref val="3"/>
        </dgm:presLayoutVars>
      </dgm:prSet>
      <dgm:spPr/>
      <dgm:t>
        <a:bodyPr/>
        <a:lstStyle/>
        <a:p>
          <a:endParaRPr lang="en-US"/>
        </a:p>
      </dgm:t>
    </dgm:pt>
    <dgm:pt modelId="{E5B36983-9E81-43B4-8215-848CF502D0B2}" type="pres">
      <dgm:prSet presAssocID="{BD40191F-03F0-41F2-A811-CBEE9CD8D96B}" presName="rootConnector1" presStyleLbl="node1" presStyleIdx="0" presStyleCnt="0"/>
      <dgm:spPr/>
    </dgm:pt>
    <dgm:pt modelId="{30065784-FB86-4ACD-86FF-61E91E63EDE7}" type="pres">
      <dgm:prSet presAssocID="{BD40191F-03F0-41F2-A811-CBEE9CD8D96B}" presName="hierChild2" presStyleCnt="0"/>
      <dgm:spPr/>
    </dgm:pt>
    <dgm:pt modelId="{95AF56B0-14F4-4151-985C-E353B8105CA4}" type="pres">
      <dgm:prSet presAssocID="{0C539803-125E-4754-B5DE-BA014C393D89}" presName="Name37" presStyleLbl="parChTrans1D2" presStyleIdx="0" presStyleCnt="3"/>
      <dgm:spPr/>
    </dgm:pt>
    <dgm:pt modelId="{0FEA6413-DBEB-4196-B76D-A98F860230C1}" type="pres">
      <dgm:prSet presAssocID="{4827A660-AC48-424A-87EA-412369F80E6A}" presName="hierRoot2" presStyleCnt="0">
        <dgm:presLayoutVars>
          <dgm:hierBranch val="init"/>
        </dgm:presLayoutVars>
      </dgm:prSet>
      <dgm:spPr/>
    </dgm:pt>
    <dgm:pt modelId="{5BE91D14-0D77-4EA1-8A6E-20B37926E24E}" type="pres">
      <dgm:prSet presAssocID="{4827A660-AC48-424A-87EA-412369F80E6A}" presName="rootComposite" presStyleCnt="0"/>
      <dgm:spPr/>
    </dgm:pt>
    <dgm:pt modelId="{EC2684B5-3FC2-4712-A6AC-271464022D5E}" type="pres">
      <dgm:prSet presAssocID="{4827A660-AC48-424A-87EA-412369F80E6A}" presName="rootText" presStyleLbl="node2" presStyleIdx="0" presStyleCnt="3">
        <dgm:presLayoutVars>
          <dgm:chPref val="3"/>
        </dgm:presLayoutVars>
      </dgm:prSet>
      <dgm:spPr/>
    </dgm:pt>
    <dgm:pt modelId="{69FAE273-A928-402B-BF77-0B3B0536567E}" type="pres">
      <dgm:prSet presAssocID="{4827A660-AC48-424A-87EA-412369F80E6A}" presName="rootConnector" presStyleLbl="node2" presStyleIdx="0" presStyleCnt="3"/>
      <dgm:spPr/>
    </dgm:pt>
    <dgm:pt modelId="{F5E94270-3317-4808-9383-5D1FF44B9AED}" type="pres">
      <dgm:prSet presAssocID="{4827A660-AC48-424A-87EA-412369F80E6A}" presName="hierChild4" presStyleCnt="0"/>
      <dgm:spPr/>
    </dgm:pt>
    <dgm:pt modelId="{BAC8F72F-FF7D-44A0-95E3-C01ECA8FFAA3}" type="pres">
      <dgm:prSet presAssocID="{4827A660-AC48-424A-87EA-412369F80E6A}" presName="hierChild5" presStyleCnt="0"/>
      <dgm:spPr/>
    </dgm:pt>
    <dgm:pt modelId="{A49B6FA6-E647-4D78-972F-317B6495A91D}" type="pres">
      <dgm:prSet presAssocID="{0956592F-3FAE-4250-9798-E84D1EC732B4}" presName="Name37" presStyleLbl="parChTrans1D2" presStyleIdx="1" presStyleCnt="3"/>
      <dgm:spPr/>
    </dgm:pt>
    <dgm:pt modelId="{548D46A1-D7A3-4DF2-B780-CD9292A5AF92}" type="pres">
      <dgm:prSet presAssocID="{0FDC7C7A-DAB9-4061-B268-BBCF919FA848}" presName="hierRoot2" presStyleCnt="0">
        <dgm:presLayoutVars>
          <dgm:hierBranch val="init"/>
        </dgm:presLayoutVars>
      </dgm:prSet>
      <dgm:spPr/>
    </dgm:pt>
    <dgm:pt modelId="{FFB61919-F21E-4096-B45C-F8A94757F6CA}" type="pres">
      <dgm:prSet presAssocID="{0FDC7C7A-DAB9-4061-B268-BBCF919FA848}" presName="rootComposite" presStyleCnt="0"/>
      <dgm:spPr/>
    </dgm:pt>
    <dgm:pt modelId="{E26F9F26-C14C-462D-9BCC-DF21F4C2014A}" type="pres">
      <dgm:prSet presAssocID="{0FDC7C7A-DAB9-4061-B268-BBCF919FA848}" presName="rootText" presStyleLbl="node2" presStyleIdx="1" presStyleCnt="3">
        <dgm:presLayoutVars>
          <dgm:chPref val="3"/>
        </dgm:presLayoutVars>
      </dgm:prSet>
      <dgm:spPr/>
    </dgm:pt>
    <dgm:pt modelId="{76AB3EF5-3401-414B-9E0B-357060B3434D}" type="pres">
      <dgm:prSet presAssocID="{0FDC7C7A-DAB9-4061-B268-BBCF919FA848}" presName="rootConnector" presStyleLbl="node2" presStyleIdx="1" presStyleCnt="3"/>
      <dgm:spPr/>
    </dgm:pt>
    <dgm:pt modelId="{CCA1CC97-024E-4780-8EB3-850321FF488C}" type="pres">
      <dgm:prSet presAssocID="{0FDC7C7A-DAB9-4061-B268-BBCF919FA848}" presName="hierChild4" presStyleCnt="0"/>
      <dgm:spPr/>
    </dgm:pt>
    <dgm:pt modelId="{6836EA2F-6700-421A-BC0C-80399D79D4BE}" type="pres">
      <dgm:prSet presAssocID="{0FDC7C7A-DAB9-4061-B268-BBCF919FA848}" presName="hierChild5" presStyleCnt="0"/>
      <dgm:spPr/>
    </dgm:pt>
    <dgm:pt modelId="{28AC2F35-C994-4DE8-B642-CBD1BA47CE55}" type="pres">
      <dgm:prSet presAssocID="{05772983-9A2D-41E5-9C12-E46AE2BF167D}" presName="Name37" presStyleLbl="parChTrans1D2" presStyleIdx="2" presStyleCnt="3"/>
      <dgm:spPr/>
    </dgm:pt>
    <dgm:pt modelId="{B6D9D133-FCBC-43D9-B2CE-28282B5226A9}" type="pres">
      <dgm:prSet presAssocID="{43349C5E-B439-4394-A2CB-68377406B39E}" presName="hierRoot2" presStyleCnt="0">
        <dgm:presLayoutVars>
          <dgm:hierBranch val="init"/>
        </dgm:presLayoutVars>
      </dgm:prSet>
      <dgm:spPr/>
    </dgm:pt>
    <dgm:pt modelId="{39B34230-64D3-425F-BF47-67BBABE0B107}" type="pres">
      <dgm:prSet presAssocID="{43349C5E-B439-4394-A2CB-68377406B39E}" presName="rootComposite" presStyleCnt="0"/>
      <dgm:spPr/>
    </dgm:pt>
    <dgm:pt modelId="{83BD4913-EFD9-4FAA-97DC-4AF350F89E14}" type="pres">
      <dgm:prSet presAssocID="{43349C5E-B439-4394-A2CB-68377406B39E}" presName="rootText" presStyleLbl="node2" presStyleIdx="2" presStyleCnt="3">
        <dgm:presLayoutVars>
          <dgm:chPref val="3"/>
        </dgm:presLayoutVars>
      </dgm:prSet>
      <dgm:spPr/>
    </dgm:pt>
    <dgm:pt modelId="{22CB756F-7662-4CDD-A432-F0676EFBB920}" type="pres">
      <dgm:prSet presAssocID="{43349C5E-B439-4394-A2CB-68377406B39E}" presName="rootConnector" presStyleLbl="node2" presStyleIdx="2" presStyleCnt="3"/>
      <dgm:spPr/>
    </dgm:pt>
    <dgm:pt modelId="{762063B1-D802-40C5-839E-5D6F637234AB}" type="pres">
      <dgm:prSet presAssocID="{43349C5E-B439-4394-A2CB-68377406B39E}" presName="hierChild4" presStyleCnt="0"/>
      <dgm:spPr/>
    </dgm:pt>
    <dgm:pt modelId="{C0AC9C4A-938C-45D8-A68D-EF4F5B3A0610}" type="pres">
      <dgm:prSet presAssocID="{43349C5E-B439-4394-A2CB-68377406B39E}" presName="hierChild5" presStyleCnt="0"/>
      <dgm:spPr/>
    </dgm:pt>
    <dgm:pt modelId="{A842EB80-A9CF-4798-8436-5E000E8B44C6}" type="pres">
      <dgm:prSet presAssocID="{BD40191F-03F0-41F2-A811-CBEE9CD8D96B}" presName="hierChild3" presStyleCnt="0"/>
      <dgm:spPr/>
    </dgm:pt>
  </dgm:ptLst>
  <dgm:cxnLst>
    <dgm:cxn modelId="{F8534A0D-43E5-4EEE-85E8-DEB4E70201A7}" srcId="{BD40191F-03F0-41F2-A811-CBEE9CD8D96B}" destId="{43349C5E-B439-4394-A2CB-68377406B39E}" srcOrd="2" destOrd="0" parTransId="{05772983-9A2D-41E5-9C12-E46AE2BF167D}" sibTransId="{D5F687D3-88D8-41B8-A362-C888B30322EB}"/>
    <dgm:cxn modelId="{855B165C-A917-4835-95C1-D7DDAC061566}" type="presOf" srcId="{5B035DEB-2962-4387-A276-C23E3FB2BDB5}" destId="{7807D45C-AABB-4B19-BB50-665223319F64}" srcOrd="0" destOrd="0" presId="urn:microsoft.com/office/officeart/2005/8/layout/orgChart1"/>
    <dgm:cxn modelId="{8493F6E3-0B55-48C8-9B0B-B73B68CB4E1C}" type="presOf" srcId="{43349C5E-B439-4394-A2CB-68377406B39E}" destId="{22CB756F-7662-4CDD-A432-F0676EFBB920}" srcOrd="1" destOrd="0" presId="urn:microsoft.com/office/officeart/2005/8/layout/orgChart1"/>
    <dgm:cxn modelId="{A10BF423-5C25-4416-84AF-B6D67852D6F0}" type="presOf" srcId="{0FDC7C7A-DAB9-4061-B268-BBCF919FA848}" destId="{76AB3EF5-3401-414B-9E0B-357060B3434D}" srcOrd="1" destOrd="0" presId="urn:microsoft.com/office/officeart/2005/8/layout/orgChart1"/>
    <dgm:cxn modelId="{A3F05025-962A-4C5B-93EE-D7D14DE38E50}" srcId="{BD40191F-03F0-41F2-A811-CBEE9CD8D96B}" destId="{0FDC7C7A-DAB9-4061-B268-BBCF919FA848}" srcOrd="1" destOrd="0" parTransId="{0956592F-3FAE-4250-9798-E84D1EC732B4}" sibTransId="{8C9B115F-7342-4553-ADB6-8766F75B2A56}"/>
    <dgm:cxn modelId="{001DD81A-09F7-49E0-B322-6ACC00414924}" srcId="{BD40191F-03F0-41F2-A811-CBEE9CD8D96B}" destId="{4827A660-AC48-424A-87EA-412369F80E6A}" srcOrd="0" destOrd="0" parTransId="{0C539803-125E-4754-B5DE-BA014C393D89}" sibTransId="{CCFA6DD7-B12A-4117-8006-5F0C9B42974F}"/>
    <dgm:cxn modelId="{0D2C0F84-AA10-4D3A-9D23-A79D73EA75EF}" srcId="{5B035DEB-2962-4387-A276-C23E3FB2BDB5}" destId="{BD40191F-03F0-41F2-A811-CBEE9CD8D96B}" srcOrd="0" destOrd="0" parTransId="{ABF40BBF-449F-44B3-BAA0-F022BA35173C}" sibTransId="{1B8E5CE3-5708-4ED0-97B8-4BED76ACB838}"/>
    <dgm:cxn modelId="{31DEB257-B0C4-4DAE-9FB9-CDA6DE829AFA}" type="presOf" srcId="{05772983-9A2D-41E5-9C12-E46AE2BF167D}" destId="{28AC2F35-C994-4DE8-B642-CBD1BA47CE55}" srcOrd="0" destOrd="0" presId="urn:microsoft.com/office/officeart/2005/8/layout/orgChart1"/>
    <dgm:cxn modelId="{3F3614BB-0D54-4E0F-94E4-E58A44E278F5}" type="presOf" srcId="{BD40191F-03F0-41F2-A811-CBEE9CD8D96B}" destId="{E5B36983-9E81-43B4-8215-848CF502D0B2}" srcOrd="1" destOrd="0" presId="urn:microsoft.com/office/officeart/2005/8/layout/orgChart1"/>
    <dgm:cxn modelId="{176E5191-6CAE-4E84-9C9C-0262A205F6C5}" type="presOf" srcId="{4827A660-AC48-424A-87EA-412369F80E6A}" destId="{69FAE273-A928-402B-BF77-0B3B0536567E}" srcOrd="1" destOrd="0" presId="urn:microsoft.com/office/officeart/2005/8/layout/orgChart1"/>
    <dgm:cxn modelId="{BB4A5E34-6E5C-4C02-B99B-23A9C334B884}" type="presOf" srcId="{0C539803-125E-4754-B5DE-BA014C393D89}" destId="{95AF56B0-14F4-4151-985C-E353B8105CA4}" srcOrd="0" destOrd="0" presId="urn:microsoft.com/office/officeart/2005/8/layout/orgChart1"/>
    <dgm:cxn modelId="{B2440294-DF1A-413B-A6DE-943E0225E912}" type="presOf" srcId="{BD40191F-03F0-41F2-A811-CBEE9CD8D96B}" destId="{75ACD949-DD6B-4DD4-A9C8-62819C6DDBF7}" srcOrd="0" destOrd="0" presId="urn:microsoft.com/office/officeart/2005/8/layout/orgChart1"/>
    <dgm:cxn modelId="{FB63737B-B7F9-43FD-9EA8-BF9D23C45F6A}" type="presOf" srcId="{0956592F-3FAE-4250-9798-E84D1EC732B4}" destId="{A49B6FA6-E647-4D78-972F-317B6495A91D}" srcOrd="0" destOrd="0" presId="urn:microsoft.com/office/officeart/2005/8/layout/orgChart1"/>
    <dgm:cxn modelId="{E3096ABC-CBE6-4798-9B31-064DA862705C}" type="presOf" srcId="{4827A660-AC48-424A-87EA-412369F80E6A}" destId="{EC2684B5-3FC2-4712-A6AC-271464022D5E}" srcOrd="0" destOrd="0" presId="urn:microsoft.com/office/officeart/2005/8/layout/orgChart1"/>
    <dgm:cxn modelId="{311B2432-3EBB-4CA3-9C2C-93EA8AF92F38}" type="presOf" srcId="{43349C5E-B439-4394-A2CB-68377406B39E}" destId="{83BD4913-EFD9-4FAA-97DC-4AF350F89E14}" srcOrd="0" destOrd="0" presId="urn:microsoft.com/office/officeart/2005/8/layout/orgChart1"/>
    <dgm:cxn modelId="{F1D171C5-2E0B-43B5-9119-62D2BA2BA9A2}" type="presOf" srcId="{0FDC7C7A-DAB9-4061-B268-BBCF919FA848}" destId="{E26F9F26-C14C-462D-9BCC-DF21F4C2014A}" srcOrd="0" destOrd="0" presId="urn:microsoft.com/office/officeart/2005/8/layout/orgChart1"/>
    <dgm:cxn modelId="{0D374B87-68DA-4B40-9C60-7A8409EA9F8C}" type="presParOf" srcId="{7807D45C-AABB-4B19-BB50-665223319F64}" destId="{7151E22E-157F-4529-9DD8-94FD4E1B450B}" srcOrd="0" destOrd="0" presId="urn:microsoft.com/office/officeart/2005/8/layout/orgChart1"/>
    <dgm:cxn modelId="{F71EE2B6-EDA7-45AF-B049-0DCF2F25FA35}" type="presParOf" srcId="{7151E22E-157F-4529-9DD8-94FD4E1B450B}" destId="{D9D936EF-EB3A-42EA-94F5-39D6EBA5DDB4}" srcOrd="0" destOrd="0" presId="urn:microsoft.com/office/officeart/2005/8/layout/orgChart1"/>
    <dgm:cxn modelId="{DC6FC71F-2D4D-470A-BF36-40653102EA4F}" type="presParOf" srcId="{D9D936EF-EB3A-42EA-94F5-39D6EBA5DDB4}" destId="{75ACD949-DD6B-4DD4-A9C8-62819C6DDBF7}" srcOrd="0" destOrd="0" presId="urn:microsoft.com/office/officeart/2005/8/layout/orgChart1"/>
    <dgm:cxn modelId="{A35574FC-1AC5-4223-AC58-BE1DF13F3D0C}" type="presParOf" srcId="{D9D936EF-EB3A-42EA-94F5-39D6EBA5DDB4}" destId="{E5B36983-9E81-43B4-8215-848CF502D0B2}" srcOrd="1" destOrd="0" presId="urn:microsoft.com/office/officeart/2005/8/layout/orgChart1"/>
    <dgm:cxn modelId="{8C185064-C7AC-4926-B486-5B253E57E46A}" type="presParOf" srcId="{7151E22E-157F-4529-9DD8-94FD4E1B450B}" destId="{30065784-FB86-4ACD-86FF-61E91E63EDE7}" srcOrd="1" destOrd="0" presId="urn:microsoft.com/office/officeart/2005/8/layout/orgChart1"/>
    <dgm:cxn modelId="{3550D817-55F7-40EC-808E-882AD8F73049}" type="presParOf" srcId="{30065784-FB86-4ACD-86FF-61E91E63EDE7}" destId="{95AF56B0-14F4-4151-985C-E353B8105CA4}" srcOrd="0" destOrd="0" presId="urn:microsoft.com/office/officeart/2005/8/layout/orgChart1"/>
    <dgm:cxn modelId="{5F3890BB-705C-42B6-9631-94DCB580F4EA}" type="presParOf" srcId="{30065784-FB86-4ACD-86FF-61E91E63EDE7}" destId="{0FEA6413-DBEB-4196-B76D-A98F860230C1}" srcOrd="1" destOrd="0" presId="urn:microsoft.com/office/officeart/2005/8/layout/orgChart1"/>
    <dgm:cxn modelId="{D78560F3-68CB-476D-835B-DA2940833957}" type="presParOf" srcId="{0FEA6413-DBEB-4196-B76D-A98F860230C1}" destId="{5BE91D14-0D77-4EA1-8A6E-20B37926E24E}" srcOrd="0" destOrd="0" presId="urn:microsoft.com/office/officeart/2005/8/layout/orgChart1"/>
    <dgm:cxn modelId="{E9BEE6E4-A322-4821-9054-5F290AF266E0}" type="presParOf" srcId="{5BE91D14-0D77-4EA1-8A6E-20B37926E24E}" destId="{EC2684B5-3FC2-4712-A6AC-271464022D5E}" srcOrd="0" destOrd="0" presId="urn:microsoft.com/office/officeart/2005/8/layout/orgChart1"/>
    <dgm:cxn modelId="{81A17353-0858-4FC6-A793-CCCE13115B87}" type="presParOf" srcId="{5BE91D14-0D77-4EA1-8A6E-20B37926E24E}" destId="{69FAE273-A928-402B-BF77-0B3B0536567E}" srcOrd="1" destOrd="0" presId="urn:microsoft.com/office/officeart/2005/8/layout/orgChart1"/>
    <dgm:cxn modelId="{A563F9AF-E1A1-4F22-ACB9-80DA33A695C7}" type="presParOf" srcId="{0FEA6413-DBEB-4196-B76D-A98F860230C1}" destId="{F5E94270-3317-4808-9383-5D1FF44B9AED}" srcOrd="1" destOrd="0" presId="urn:microsoft.com/office/officeart/2005/8/layout/orgChart1"/>
    <dgm:cxn modelId="{B746018E-CC9B-42D7-8E9C-2220BC61FEB7}" type="presParOf" srcId="{0FEA6413-DBEB-4196-B76D-A98F860230C1}" destId="{BAC8F72F-FF7D-44A0-95E3-C01ECA8FFAA3}" srcOrd="2" destOrd="0" presId="urn:microsoft.com/office/officeart/2005/8/layout/orgChart1"/>
    <dgm:cxn modelId="{E186BA3F-4367-426D-9A9C-92672B7DCF8C}" type="presParOf" srcId="{30065784-FB86-4ACD-86FF-61E91E63EDE7}" destId="{A49B6FA6-E647-4D78-972F-317B6495A91D}" srcOrd="2" destOrd="0" presId="urn:microsoft.com/office/officeart/2005/8/layout/orgChart1"/>
    <dgm:cxn modelId="{CCDB0CAE-1A28-4B2F-8A30-448563E52C58}" type="presParOf" srcId="{30065784-FB86-4ACD-86FF-61E91E63EDE7}" destId="{548D46A1-D7A3-4DF2-B780-CD9292A5AF92}" srcOrd="3" destOrd="0" presId="urn:microsoft.com/office/officeart/2005/8/layout/orgChart1"/>
    <dgm:cxn modelId="{A1EE435C-2BB7-404F-83F2-DC40B3B53559}" type="presParOf" srcId="{548D46A1-D7A3-4DF2-B780-CD9292A5AF92}" destId="{FFB61919-F21E-4096-B45C-F8A94757F6CA}" srcOrd="0" destOrd="0" presId="urn:microsoft.com/office/officeart/2005/8/layout/orgChart1"/>
    <dgm:cxn modelId="{057F55C1-5B01-4B9E-B75C-E32007D7EFEE}" type="presParOf" srcId="{FFB61919-F21E-4096-B45C-F8A94757F6CA}" destId="{E26F9F26-C14C-462D-9BCC-DF21F4C2014A}" srcOrd="0" destOrd="0" presId="urn:microsoft.com/office/officeart/2005/8/layout/orgChart1"/>
    <dgm:cxn modelId="{98435132-7C01-4DFF-849B-30AB4DBC7DB6}" type="presParOf" srcId="{FFB61919-F21E-4096-B45C-F8A94757F6CA}" destId="{76AB3EF5-3401-414B-9E0B-357060B3434D}" srcOrd="1" destOrd="0" presId="urn:microsoft.com/office/officeart/2005/8/layout/orgChart1"/>
    <dgm:cxn modelId="{221E8F8B-102B-4226-B1EC-C2C450692A24}" type="presParOf" srcId="{548D46A1-D7A3-4DF2-B780-CD9292A5AF92}" destId="{CCA1CC97-024E-4780-8EB3-850321FF488C}" srcOrd="1" destOrd="0" presId="urn:microsoft.com/office/officeart/2005/8/layout/orgChart1"/>
    <dgm:cxn modelId="{8510B4A2-E33E-45D0-A4C1-028152BF27A1}" type="presParOf" srcId="{548D46A1-D7A3-4DF2-B780-CD9292A5AF92}" destId="{6836EA2F-6700-421A-BC0C-80399D79D4BE}" srcOrd="2" destOrd="0" presId="urn:microsoft.com/office/officeart/2005/8/layout/orgChart1"/>
    <dgm:cxn modelId="{4ADF3B93-54CD-46B4-9857-8014E6E0051C}" type="presParOf" srcId="{30065784-FB86-4ACD-86FF-61E91E63EDE7}" destId="{28AC2F35-C994-4DE8-B642-CBD1BA47CE55}" srcOrd="4" destOrd="0" presId="urn:microsoft.com/office/officeart/2005/8/layout/orgChart1"/>
    <dgm:cxn modelId="{18F229CB-F34F-4A03-BB21-1B7BF9DD0A56}" type="presParOf" srcId="{30065784-FB86-4ACD-86FF-61E91E63EDE7}" destId="{B6D9D133-FCBC-43D9-B2CE-28282B5226A9}" srcOrd="5" destOrd="0" presId="urn:microsoft.com/office/officeart/2005/8/layout/orgChart1"/>
    <dgm:cxn modelId="{6328365B-165A-41C6-B5D2-59BE36F7D2F4}" type="presParOf" srcId="{B6D9D133-FCBC-43D9-B2CE-28282B5226A9}" destId="{39B34230-64D3-425F-BF47-67BBABE0B107}" srcOrd="0" destOrd="0" presId="urn:microsoft.com/office/officeart/2005/8/layout/orgChart1"/>
    <dgm:cxn modelId="{E35EC590-81BC-40C9-A500-4FF93F1C02B0}" type="presParOf" srcId="{39B34230-64D3-425F-BF47-67BBABE0B107}" destId="{83BD4913-EFD9-4FAA-97DC-4AF350F89E14}" srcOrd="0" destOrd="0" presId="urn:microsoft.com/office/officeart/2005/8/layout/orgChart1"/>
    <dgm:cxn modelId="{AE53C056-2BBA-4FFC-8061-7053E823A653}" type="presParOf" srcId="{39B34230-64D3-425F-BF47-67BBABE0B107}" destId="{22CB756F-7662-4CDD-A432-F0676EFBB920}" srcOrd="1" destOrd="0" presId="urn:microsoft.com/office/officeart/2005/8/layout/orgChart1"/>
    <dgm:cxn modelId="{8865D31E-83C1-4F1C-B1BD-2536EE30FB6C}" type="presParOf" srcId="{B6D9D133-FCBC-43D9-B2CE-28282B5226A9}" destId="{762063B1-D802-40C5-839E-5D6F637234AB}" srcOrd="1" destOrd="0" presId="urn:microsoft.com/office/officeart/2005/8/layout/orgChart1"/>
    <dgm:cxn modelId="{CED95BE4-536E-4CA4-AE96-D4ADCB11199F}" type="presParOf" srcId="{B6D9D133-FCBC-43D9-B2CE-28282B5226A9}" destId="{C0AC9C4A-938C-45D8-A68D-EF4F5B3A0610}" srcOrd="2" destOrd="0" presId="urn:microsoft.com/office/officeart/2005/8/layout/orgChart1"/>
    <dgm:cxn modelId="{FC4E7C2D-D530-45D9-9FFD-208AB98471AF}" type="presParOf" srcId="{7151E22E-157F-4529-9DD8-94FD4E1B450B}" destId="{A842EB80-A9CF-4798-8436-5E000E8B44C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C90FFD-FEBD-4C92-B884-F966A7F915D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7C83335B-DC7E-433D-B757-3C9920556AB1}">
      <dgm:prSet phldrT="[Text]"/>
      <dgm:spPr/>
      <dgm:t>
        <a:bodyPr/>
        <a:lstStyle/>
        <a:p>
          <a:r>
            <a:rPr lang="en-US" dirty="0" smtClean="0"/>
            <a:t>Virginia School</a:t>
          </a:r>
        </a:p>
        <a:p>
          <a:r>
            <a:rPr lang="en-US" dirty="0" smtClean="0"/>
            <a:t>Of  Political Economy</a:t>
          </a:r>
          <a:endParaRPr lang="en-US" dirty="0"/>
        </a:p>
      </dgm:t>
    </dgm:pt>
    <dgm:pt modelId="{E9E642A1-CCEA-4C6B-B0E1-E791B1C6EC48}" type="parTrans" cxnId="{A8C53C81-B7E1-4F36-9F3B-6E0C694818FF}">
      <dgm:prSet/>
      <dgm:spPr/>
      <dgm:t>
        <a:bodyPr/>
        <a:lstStyle/>
        <a:p>
          <a:endParaRPr lang="en-US"/>
        </a:p>
      </dgm:t>
    </dgm:pt>
    <dgm:pt modelId="{1183ED82-6E64-4ED8-80DD-FE9E44B11565}" type="sibTrans" cxnId="{A8C53C81-B7E1-4F36-9F3B-6E0C694818FF}">
      <dgm:prSet/>
      <dgm:spPr/>
      <dgm:t>
        <a:bodyPr/>
        <a:lstStyle/>
        <a:p>
          <a:endParaRPr lang="en-US"/>
        </a:p>
      </dgm:t>
    </dgm:pt>
    <dgm:pt modelId="{236DFA2F-DAC8-4C67-8992-5CC0A5ABD4F6}">
      <dgm:prSet phldrT="[Text]"/>
      <dgm:spPr/>
      <dgm:t>
        <a:bodyPr/>
        <a:lstStyle/>
        <a:p>
          <a:r>
            <a:rPr lang="en-US" dirty="0" smtClean="0"/>
            <a:t>University of Virginia (1957)</a:t>
          </a:r>
          <a:endParaRPr lang="en-US" dirty="0"/>
        </a:p>
      </dgm:t>
    </dgm:pt>
    <dgm:pt modelId="{D8051297-1039-4B55-9A34-B06508A3C1E0}" type="parTrans" cxnId="{69394CA7-EA49-4BB6-9FE7-8ECAA26393B3}">
      <dgm:prSet/>
      <dgm:spPr/>
      <dgm:t>
        <a:bodyPr/>
        <a:lstStyle/>
        <a:p>
          <a:endParaRPr lang="en-US"/>
        </a:p>
      </dgm:t>
    </dgm:pt>
    <dgm:pt modelId="{36DBAC8D-06F9-4899-9CAC-D0DB059D606B}" type="sibTrans" cxnId="{69394CA7-EA49-4BB6-9FE7-8ECAA26393B3}">
      <dgm:prSet/>
      <dgm:spPr/>
      <dgm:t>
        <a:bodyPr/>
        <a:lstStyle/>
        <a:p>
          <a:endParaRPr lang="en-US"/>
        </a:p>
      </dgm:t>
    </dgm:pt>
    <dgm:pt modelId="{B29CE8CF-5B76-47FE-98EE-606F79A4BD01}">
      <dgm:prSet phldrT="[Text]"/>
      <dgm:spPr/>
      <dgm:t>
        <a:bodyPr/>
        <a:lstStyle/>
        <a:p>
          <a:r>
            <a:rPr lang="en-US" dirty="0" smtClean="0"/>
            <a:t>Virginia Tech</a:t>
          </a:r>
        </a:p>
        <a:p>
          <a:r>
            <a:rPr lang="en-US" dirty="0" smtClean="0"/>
            <a:t>(1969)</a:t>
          </a:r>
          <a:endParaRPr lang="en-US" dirty="0"/>
        </a:p>
      </dgm:t>
    </dgm:pt>
    <dgm:pt modelId="{118F60C9-D77B-4F93-96B7-665BD14FC60B}" type="parTrans" cxnId="{E783B56B-FE5F-4FC2-82FD-2258FC1D846D}">
      <dgm:prSet/>
      <dgm:spPr/>
      <dgm:t>
        <a:bodyPr/>
        <a:lstStyle/>
        <a:p>
          <a:endParaRPr lang="en-US"/>
        </a:p>
      </dgm:t>
    </dgm:pt>
    <dgm:pt modelId="{84608332-F608-451E-B80D-6526E1EF9273}" type="sibTrans" cxnId="{E783B56B-FE5F-4FC2-82FD-2258FC1D846D}">
      <dgm:prSet/>
      <dgm:spPr/>
      <dgm:t>
        <a:bodyPr/>
        <a:lstStyle/>
        <a:p>
          <a:endParaRPr lang="en-US"/>
        </a:p>
      </dgm:t>
    </dgm:pt>
    <dgm:pt modelId="{FEE24AAD-5290-402D-93D5-F898A88126C0}">
      <dgm:prSet phldrT="[Text]"/>
      <dgm:spPr/>
      <dgm:t>
        <a:bodyPr/>
        <a:lstStyle/>
        <a:p>
          <a:r>
            <a:rPr lang="en-US" dirty="0" smtClean="0"/>
            <a:t>George Mason University</a:t>
          </a:r>
        </a:p>
        <a:p>
          <a:r>
            <a:rPr lang="en-US" dirty="0" smtClean="0"/>
            <a:t>(1983)</a:t>
          </a:r>
          <a:endParaRPr lang="en-US" dirty="0"/>
        </a:p>
      </dgm:t>
    </dgm:pt>
    <dgm:pt modelId="{1D7979A7-48E4-4DD9-816C-D74FD3CD9F9D}" type="parTrans" cxnId="{664D1DF8-6B10-4E1E-94AF-454B3BB62D8F}">
      <dgm:prSet/>
      <dgm:spPr/>
      <dgm:t>
        <a:bodyPr/>
        <a:lstStyle/>
        <a:p>
          <a:endParaRPr lang="en-US"/>
        </a:p>
      </dgm:t>
    </dgm:pt>
    <dgm:pt modelId="{8762BE6C-0B25-43F2-B886-8909D171C419}" type="sibTrans" cxnId="{664D1DF8-6B10-4E1E-94AF-454B3BB62D8F}">
      <dgm:prSet/>
      <dgm:spPr/>
      <dgm:t>
        <a:bodyPr/>
        <a:lstStyle/>
        <a:p>
          <a:endParaRPr lang="en-US"/>
        </a:p>
      </dgm:t>
    </dgm:pt>
    <dgm:pt modelId="{D31BDD7A-6039-4FC0-A19A-0565DA20B605}" type="pres">
      <dgm:prSet presAssocID="{88C90FFD-FEBD-4C92-B884-F966A7F915D6}" presName="hierChild1" presStyleCnt="0">
        <dgm:presLayoutVars>
          <dgm:orgChart val="1"/>
          <dgm:chPref val="1"/>
          <dgm:dir/>
          <dgm:animOne val="branch"/>
          <dgm:animLvl val="lvl"/>
          <dgm:resizeHandles/>
        </dgm:presLayoutVars>
      </dgm:prSet>
      <dgm:spPr/>
    </dgm:pt>
    <dgm:pt modelId="{366A4901-E030-46D9-86E3-9264647D327E}" type="pres">
      <dgm:prSet presAssocID="{7C83335B-DC7E-433D-B757-3C9920556AB1}" presName="hierRoot1" presStyleCnt="0">
        <dgm:presLayoutVars>
          <dgm:hierBranch val="init"/>
        </dgm:presLayoutVars>
      </dgm:prSet>
      <dgm:spPr/>
    </dgm:pt>
    <dgm:pt modelId="{8E3B481B-D124-4E0B-A4E1-E3CD9475BFB5}" type="pres">
      <dgm:prSet presAssocID="{7C83335B-DC7E-433D-B757-3C9920556AB1}" presName="rootComposite1" presStyleCnt="0"/>
      <dgm:spPr/>
    </dgm:pt>
    <dgm:pt modelId="{7ACCB07C-0D4D-453E-8CFF-8F4FC56ABE34}" type="pres">
      <dgm:prSet presAssocID="{7C83335B-DC7E-433D-B757-3C9920556AB1}" presName="rootText1" presStyleLbl="node0" presStyleIdx="0" presStyleCnt="1">
        <dgm:presLayoutVars>
          <dgm:chPref val="3"/>
        </dgm:presLayoutVars>
      </dgm:prSet>
      <dgm:spPr/>
      <dgm:t>
        <a:bodyPr/>
        <a:lstStyle/>
        <a:p>
          <a:endParaRPr lang="en-US"/>
        </a:p>
      </dgm:t>
    </dgm:pt>
    <dgm:pt modelId="{E4CE0010-6EB3-447F-B670-DFBDDE6F4439}" type="pres">
      <dgm:prSet presAssocID="{7C83335B-DC7E-433D-B757-3C9920556AB1}" presName="rootConnector1" presStyleLbl="node1" presStyleIdx="0" presStyleCnt="0"/>
      <dgm:spPr/>
    </dgm:pt>
    <dgm:pt modelId="{F3EA92AC-DBD6-4B4A-BFEE-761B7E4836F6}" type="pres">
      <dgm:prSet presAssocID="{7C83335B-DC7E-433D-B757-3C9920556AB1}" presName="hierChild2" presStyleCnt="0"/>
      <dgm:spPr/>
    </dgm:pt>
    <dgm:pt modelId="{2589D7A0-EDB8-4FDE-98E9-471D6F801607}" type="pres">
      <dgm:prSet presAssocID="{D8051297-1039-4B55-9A34-B06508A3C1E0}" presName="Name37" presStyleLbl="parChTrans1D2" presStyleIdx="0" presStyleCnt="3"/>
      <dgm:spPr/>
    </dgm:pt>
    <dgm:pt modelId="{8DE3308A-B4F7-4471-8AB1-5D098FE73C74}" type="pres">
      <dgm:prSet presAssocID="{236DFA2F-DAC8-4C67-8992-5CC0A5ABD4F6}" presName="hierRoot2" presStyleCnt="0">
        <dgm:presLayoutVars>
          <dgm:hierBranch val="init"/>
        </dgm:presLayoutVars>
      </dgm:prSet>
      <dgm:spPr/>
    </dgm:pt>
    <dgm:pt modelId="{928613EB-B246-4364-A30D-262F896C7850}" type="pres">
      <dgm:prSet presAssocID="{236DFA2F-DAC8-4C67-8992-5CC0A5ABD4F6}" presName="rootComposite" presStyleCnt="0"/>
      <dgm:spPr/>
    </dgm:pt>
    <dgm:pt modelId="{799A80A6-7F58-40E2-8976-9DDB43423D90}" type="pres">
      <dgm:prSet presAssocID="{236DFA2F-DAC8-4C67-8992-5CC0A5ABD4F6}" presName="rootText" presStyleLbl="node2" presStyleIdx="0" presStyleCnt="3">
        <dgm:presLayoutVars>
          <dgm:chPref val="3"/>
        </dgm:presLayoutVars>
      </dgm:prSet>
      <dgm:spPr/>
    </dgm:pt>
    <dgm:pt modelId="{387589DC-EA4E-47D0-9FD4-5C0A2280F4C8}" type="pres">
      <dgm:prSet presAssocID="{236DFA2F-DAC8-4C67-8992-5CC0A5ABD4F6}" presName="rootConnector" presStyleLbl="node2" presStyleIdx="0" presStyleCnt="3"/>
      <dgm:spPr/>
    </dgm:pt>
    <dgm:pt modelId="{6F60DE9D-D1CB-4166-BD6B-6E4498DCC1A4}" type="pres">
      <dgm:prSet presAssocID="{236DFA2F-DAC8-4C67-8992-5CC0A5ABD4F6}" presName="hierChild4" presStyleCnt="0"/>
      <dgm:spPr/>
    </dgm:pt>
    <dgm:pt modelId="{8E7231D4-BF1B-448A-84D4-EF03E23F3A0C}" type="pres">
      <dgm:prSet presAssocID="{236DFA2F-DAC8-4C67-8992-5CC0A5ABD4F6}" presName="hierChild5" presStyleCnt="0"/>
      <dgm:spPr/>
    </dgm:pt>
    <dgm:pt modelId="{14A7D5FF-EDAA-40BC-9307-7E9B37028EDC}" type="pres">
      <dgm:prSet presAssocID="{118F60C9-D77B-4F93-96B7-665BD14FC60B}" presName="Name37" presStyleLbl="parChTrans1D2" presStyleIdx="1" presStyleCnt="3"/>
      <dgm:spPr/>
    </dgm:pt>
    <dgm:pt modelId="{33DBA187-0F1D-4E0E-B9CE-EC40E3C1A267}" type="pres">
      <dgm:prSet presAssocID="{B29CE8CF-5B76-47FE-98EE-606F79A4BD01}" presName="hierRoot2" presStyleCnt="0">
        <dgm:presLayoutVars>
          <dgm:hierBranch val="init"/>
        </dgm:presLayoutVars>
      </dgm:prSet>
      <dgm:spPr/>
    </dgm:pt>
    <dgm:pt modelId="{829620B0-C466-4EF8-88C1-E1576E0A6858}" type="pres">
      <dgm:prSet presAssocID="{B29CE8CF-5B76-47FE-98EE-606F79A4BD01}" presName="rootComposite" presStyleCnt="0"/>
      <dgm:spPr/>
    </dgm:pt>
    <dgm:pt modelId="{35526851-9EAC-4346-9F35-8225D887D2EF}" type="pres">
      <dgm:prSet presAssocID="{B29CE8CF-5B76-47FE-98EE-606F79A4BD01}" presName="rootText" presStyleLbl="node2" presStyleIdx="1" presStyleCnt="3">
        <dgm:presLayoutVars>
          <dgm:chPref val="3"/>
        </dgm:presLayoutVars>
      </dgm:prSet>
      <dgm:spPr/>
    </dgm:pt>
    <dgm:pt modelId="{56030D7E-EFC5-4657-9F57-2C72F5A2E50D}" type="pres">
      <dgm:prSet presAssocID="{B29CE8CF-5B76-47FE-98EE-606F79A4BD01}" presName="rootConnector" presStyleLbl="node2" presStyleIdx="1" presStyleCnt="3"/>
      <dgm:spPr/>
    </dgm:pt>
    <dgm:pt modelId="{2EBB57B9-7600-44EC-8C0F-8E6DDD9F8B40}" type="pres">
      <dgm:prSet presAssocID="{B29CE8CF-5B76-47FE-98EE-606F79A4BD01}" presName="hierChild4" presStyleCnt="0"/>
      <dgm:spPr/>
    </dgm:pt>
    <dgm:pt modelId="{A9E83CA6-0297-43A7-9278-DA168E6F0F0C}" type="pres">
      <dgm:prSet presAssocID="{B29CE8CF-5B76-47FE-98EE-606F79A4BD01}" presName="hierChild5" presStyleCnt="0"/>
      <dgm:spPr/>
    </dgm:pt>
    <dgm:pt modelId="{7A805CA6-2FD4-48DE-8243-AF6178A73D15}" type="pres">
      <dgm:prSet presAssocID="{1D7979A7-48E4-4DD9-816C-D74FD3CD9F9D}" presName="Name37" presStyleLbl="parChTrans1D2" presStyleIdx="2" presStyleCnt="3"/>
      <dgm:spPr/>
    </dgm:pt>
    <dgm:pt modelId="{2D18535E-1BDF-4778-8587-DF6E9C816F59}" type="pres">
      <dgm:prSet presAssocID="{FEE24AAD-5290-402D-93D5-F898A88126C0}" presName="hierRoot2" presStyleCnt="0">
        <dgm:presLayoutVars>
          <dgm:hierBranch val="init"/>
        </dgm:presLayoutVars>
      </dgm:prSet>
      <dgm:spPr/>
    </dgm:pt>
    <dgm:pt modelId="{ADC20027-8C4A-45C5-BA74-B5789ABB914B}" type="pres">
      <dgm:prSet presAssocID="{FEE24AAD-5290-402D-93D5-F898A88126C0}" presName="rootComposite" presStyleCnt="0"/>
      <dgm:spPr/>
    </dgm:pt>
    <dgm:pt modelId="{1802938A-6818-440D-885D-FE8421DF6D3D}" type="pres">
      <dgm:prSet presAssocID="{FEE24AAD-5290-402D-93D5-F898A88126C0}" presName="rootText" presStyleLbl="node2" presStyleIdx="2" presStyleCnt="3">
        <dgm:presLayoutVars>
          <dgm:chPref val="3"/>
        </dgm:presLayoutVars>
      </dgm:prSet>
      <dgm:spPr/>
    </dgm:pt>
    <dgm:pt modelId="{68DFFF4E-A3F0-433A-9E74-B6122F1CE822}" type="pres">
      <dgm:prSet presAssocID="{FEE24AAD-5290-402D-93D5-F898A88126C0}" presName="rootConnector" presStyleLbl="node2" presStyleIdx="2" presStyleCnt="3"/>
      <dgm:spPr/>
    </dgm:pt>
    <dgm:pt modelId="{5C36A346-9F1E-47A5-A4B9-BE86ACFB7ED0}" type="pres">
      <dgm:prSet presAssocID="{FEE24AAD-5290-402D-93D5-F898A88126C0}" presName="hierChild4" presStyleCnt="0"/>
      <dgm:spPr/>
    </dgm:pt>
    <dgm:pt modelId="{A836D8C0-4747-480D-BC50-499A1850E286}" type="pres">
      <dgm:prSet presAssocID="{FEE24AAD-5290-402D-93D5-F898A88126C0}" presName="hierChild5" presStyleCnt="0"/>
      <dgm:spPr/>
    </dgm:pt>
    <dgm:pt modelId="{3287458E-0956-4431-80F6-6E44AB1DC77D}" type="pres">
      <dgm:prSet presAssocID="{7C83335B-DC7E-433D-B757-3C9920556AB1}" presName="hierChild3" presStyleCnt="0"/>
      <dgm:spPr/>
    </dgm:pt>
  </dgm:ptLst>
  <dgm:cxnLst>
    <dgm:cxn modelId="{26860018-75B5-4A0B-9A62-4CCE1ADA6DC5}" type="presOf" srcId="{B29CE8CF-5B76-47FE-98EE-606F79A4BD01}" destId="{56030D7E-EFC5-4657-9F57-2C72F5A2E50D}" srcOrd="1" destOrd="0" presId="urn:microsoft.com/office/officeart/2005/8/layout/orgChart1"/>
    <dgm:cxn modelId="{80076125-8076-4F84-9DD2-8FD7F5DCA1A4}" type="presOf" srcId="{118F60C9-D77B-4F93-96B7-665BD14FC60B}" destId="{14A7D5FF-EDAA-40BC-9307-7E9B37028EDC}" srcOrd="0" destOrd="0" presId="urn:microsoft.com/office/officeart/2005/8/layout/orgChart1"/>
    <dgm:cxn modelId="{EF8B4798-B904-4140-ACC4-DDDAA50905FA}" type="presOf" srcId="{FEE24AAD-5290-402D-93D5-F898A88126C0}" destId="{1802938A-6818-440D-885D-FE8421DF6D3D}" srcOrd="0" destOrd="0" presId="urn:microsoft.com/office/officeart/2005/8/layout/orgChart1"/>
    <dgm:cxn modelId="{67D0834B-B9B1-4B9D-9983-5B389B31973F}" type="presOf" srcId="{B29CE8CF-5B76-47FE-98EE-606F79A4BD01}" destId="{35526851-9EAC-4346-9F35-8225D887D2EF}" srcOrd="0" destOrd="0" presId="urn:microsoft.com/office/officeart/2005/8/layout/orgChart1"/>
    <dgm:cxn modelId="{E783B56B-FE5F-4FC2-82FD-2258FC1D846D}" srcId="{7C83335B-DC7E-433D-B757-3C9920556AB1}" destId="{B29CE8CF-5B76-47FE-98EE-606F79A4BD01}" srcOrd="1" destOrd="0" parTransId="{118F60C9-D77B-4F93-96B7-665BD14FC60B}" sibTransId="{84608332-F608-451E-B80D-6526E1EF9273}"/>
    <dgm:cxn modelId="{C0255527-7592-4B51-BAC2-8142387B0572}" type="presOf" srcId="{1D7979A7-48E4-4DD9-816C-D74FD3CD9F9D}" destId="{7A805CA6-2FD4-48DE-8243-AF6178A73D15}" srcOrd="0" destOrd="0" presId="urn:microsoft.com/office/officeart/2005/8/layout/orgChart1"/>
    <dgm:cxn modelId="{1BAB9002-19C7-482C-8E98-F9267E6E599B}" type="presOf" srcId="{236DFA2F-DAC8-4C67-8992-5CC0A5ABD4F6}" destId="{799A80A6-7F58-40E2-8976-9DDB43423D90}" srcOrd="0" destOrd="0" presId="urn:microsoft.com/office/officeart/2005/8/layout/orgChart1"/>
    <dgm:cxn modelId="{69394CA7-EA49-4BB6-9FE7-8ECAA26393B3}" srcId="{7C83335B-DC7E-433D-B757-3C9920556AB1}" destId="{236DFA2F-DAC8-4C67-8992-5CC0A5ABD4F6}" srcOrd="0" destOrd="0" parTransId="{D8051297-1039-4B55-9A34-B06508A3C1E0}" sibTransId="{36DBAC8D-06F9-4899-9CAC-D0DB059D606B}"/>
    <dgm:cxn modelId="{49F670C3-727E-4EEC-9FA4-3079F6BFC544}" type="presOf" srcId="{FEE24AAD-5290-402D-93D5-F898A88126C0}" destId="{68DFFF4E-A3F0-433A-9E74-B6122F1CE822}" srcOrd="1" destOrd="0" presId="urn:microsoft.com/office/officeart/2005/8/layout/orgChart1"/>
    <dgm:cxn modelId="{664D1DF8-6B10-4E1E-94AF-454B3BB62D8F}" srcId="{7C83335B-DC7E-433D-B757-3C9920556AB1}" destId="{FEE24AAD-5290-402D-93D5-F898A88126C0}" srcOrd="2" destOrd="0" parTransId="{1D7979A7-48E4-4DD9-816C-D74FD3CD9F9D}" sibTransId="{8762BE6C-0B25-43F2-B886-8909D171C419}"/>
    <dgm:cxn modelId="{293FB659-7235-4524-9452-412453FA1921}" type="presOf" srcId="{7C83335B-DC7E-433D-B757-3C9920556AB1}" destId="{7ACCB07C-0D4D-453E-8CFF-8F4FC56ABE34}" srcOrd="0" destOrd="0" presId="urn:microsoft.com/office/officeart/2005/8/layout/orgChart1"/>
    <dgm:cxn modelId="{902DD9BE-0E75-44F6-84F0-7E20949433F3}" type="presOf" srcId="{236DFA2F-DAC8-4C67-8992-5CC0A5ABD4F6}" destId="{387589DC-EA4E-47D0-9FD4-5C0A2280F4C8}" srcOrd="1" destOrd="0" presId="urn:microsoft.com/office/officeart/2005/8/layout/orgChart1"/>
    <dgm:cxn modelId="{A8C53C81-B7E1-4F36-9F3B-6E0C694818FF}" srcId="{88C90FFD-FEBD-4C92-B884-F966A7F915D6}" destId="{7C83335B-DC7E-433D-B757-3C9920556AB1}" srcOrd="0" destOrd="0" parTransId="{E9E642A1-CCEA-4C6B-B0E1-E791B1C6EC48}" sibTransId="{1183ED82-6E64-4ED8-80DD-FE9E44B11565}"/>
    <dgm:cxn modelId="{B85437BA-BF75-4080-9EAF-2E28B72FC5F4}" type="presOf" srcId="{7C83335B-DC7E-433D-B757-3C9920556AB1}" destId="{E4CE0010-6EB3-447F-B670-DFBDDE6F4439}" srcOrd="1" destOrd="0" presId="urn:microsoft.com/office/officeart/2005/8/layout/orgChart1"/>
    <dgm:cxn modelId="{E4AA87FF-5286-4E8F-B35E-4732878C092C}" type="presOf" srcId="{88C90FFD-FEBD-4C92-B884-F966A7F915D6}" destId="{D31BDD7A-6039-4FC0-A19A-0565DA20B605}" srcOrd="0" destOrd="0" presId="urn:microsoft.com/office/officeart/2005/8/layout/orgChart1"/>
    <dgm:cxn modelId="{12AA32BA-12FD-4489-9953-0713A00BD21E}" type="presOf" srcId="{D8051297-1039-4B55-9A34-B06508A3C1E0}" destId="{2589D7A0-EDB8-4FDE-98E9-471D6F801607}" srcOrd="0" destOrd="0" presId="urn:microsoft.com/office/officeart/2005/8/layout/orgChart1"/>
    <dgm:cxn modelId="{5A9D97BF-DA11-45AB-A1DB-B18DC222E611}" type="presParOf" srcId="{D31BDD7A-6039-4FC0-A19A-0565DA20B605}" destId="{366A4901-E030-46D9-86E3-9264647D327E}" srcOrd="0" destOrd="0" presId="urn:microsoft.com/office/officeart/2005/8/layout/orgChart1"/>
    <dgm:cxn modelId="{5527E94B-1F29-42CB-A3D3-A77390F1FB45}" type="presParOf" srcId="{366A4901-E030-46D9-86E3-9264647D327E}" destId="{8E3B481B-D124-4E0B-A4E1-E3CD9475BFB5}" srcOrd="0" destOrd="0" presId="urn:microsoft.com/office/officeart/2005/8/layout/orgChart1"/>
    <dgm:cxn modelId="{1EBA3E51-4952-4FB8-868B-C5B4AD757C46}" type="presParOf" srcId="{8E3B481B-D124-4E0B-A4E1-E3CD9475BFB5}" destId="{7ACCB07C-0D4D-453E-8CFF-8F4FC56ABE34}" srcOrd="0" destOrd="0" presId="urn:microsoft.com/office/officeart/2005/8/layout/orgChart1"/>
    <dgm:cxn modelId="{F3042EC4-A506-43B3-B6F8-7028124ABF63}" type="presParOf" srcId="{8E3B481B-D124-4E0B-A4E1-E3CD9475BFB5}" destId="{E4CE0010-6EB3-447F-B670-DFBDDE6F4439}" srcOrd="1" destOrd="0" presId="urn:microsoft.com/office/officeart/2005/8/layout/orgChart1"/>
    <dgm:cxn modelId="{E543AD39-F83B-43B3-BFC2-83CFB6457CC8}" type="presParOf" srcId="{366A4901-E030-46D9-86E3-9264647D327E}" destId="{F3EA92AC-DBD6-4B4A-BFEE-761B7E4836F6}" srcOrd="1" destOrd="0" presId="urn:microsoft.com/office/officeart/2005/8/layout/orgChart1"/>
    <dgm:cxn modelId="{3F079437-55E1-4FA7-953D-B024597C4967}" type="presParOf" srcId="{F3EA92AC-DBD6-4B4A-BFEE-761B7E4836F6}" destId="{2589D7A0-EDB8-4FDE-98E9-471D6F801607}" srcOrd="0" destOrd="0" presId="urn:microsoft.com/office/officeart/2005/8/layout/orgChart1"/>
    <dgm:cxn modelId="{6A431E37-63A6-4C1E-9A9C-4D79C7011576}" type="presParOf" srcId="{F3EA92AC-DBD6-4B4A-BFEE-761B7E4836F6}" destId="{8DE3308A-B4F7-4471-8AB1-5D098FE73C74}" srcOrd="1" destOrd="0" presId="urn:microsoft.com/office/officeart/2005/8/layout/orgChart1"/>
    <dgm:cxn modelId="{AD2C2A91-2623-4C22-A22A-30C09406C024}" type="presParOf" srcId="{8DE3308A-B4F7-4471-8AB1-5D098FE73C74}" destId="{928613EB-B246-4364-A30D-262F896C7850}" srcOrd="0" destOrd="0" presId="urn:microsoft.com/office/officeart/2005/8/layout/orgChart1"/>
    <dgm:cxn modelId="{FDCAF966-D04D-4F4D-9010-30A1B7E9B3A4}" type="presParOf" srcId="{928613EB-B246-4364-A30D-262F896C7850}" destId="{799A80A6-7F58-40E2-8976-9DDB43423D90}" srcOrd="0" destOrd="0" presId="urn:microsoft.com/office/officeart/2005/8/layout/orgChart1"/>
    <dgm:cxn modelId="{0F1DACEE-BB55-4377-9F39-D4F0D6EDD097}" type="presParOf" srcId="{928613EB-B246-4364-A30D-262F896C7850}" destId="{387589DC-EA4E-47D0-9FD4-5C0A2280F4C8}" srcOrd="1" destOrd="0" presId="urn:microsoft.com/office/officeart/2005/8/layout/orgChart1"/>
    <dgm:cxn modelId="{E363FD99-9826-40D7-8A74-9A2959332B37}" type="presParOf" srcId="{8DE3308A-B4F7-4471-8AB1-5D098FE73C74}" destId="{6F60DE9D-D1CB-4166-BD6B-6E4498DCC1A4}" srcOrd="1" destOrd="0" presId="urn:microsoft.com/office/officeart/2005/8/layout/orgChart1"/>
    <dgm:cxn modelId="{943E1873-DAFD-4AAB-8E15-96AF55170AB6}" type="presParOf" srcId="{8DE3308A-B4F7-4471-8AB1-5D098FE73C74}" destId="{8E7231D4-BF1B-448A-84D4-EF03E23F3A0C}" srcOrd="2" destOrd="0" presId="urn:microsoft.com/office/officeart/2005/8/layout/orgChart1"/>
    <dgm:cxn modelId="{96CBC80E-805A-4F18-AF8F-64CFD1B43FCC}" type="presParOf" srcId="{F3EA92AC-DBD6-4B4A-BFEE-761B7E4836F6}" destId="{14A7D5FF-EDAA-40BC-9307-7E9B37028EDC}" srcOrd="2" destOrd="0" presId="urn:microsoft.com/office/officeart/2005/8/layout/orgChart1"/>
    <dgm:cxn modelId="{584E8BC6-8CAD-4BB4-9E46-2F5DF24984A6}" type="presParOf" srcId="{F3EA92AC-DBD6-4B4A-BFEE-761B7E4836F6}" destId="{33DBA187-0F1D-4E0E-B9CE-EC40E3C1A267}" srcOrd="3" destOrd="0" presId="urn:microsoft.com/office/officeart/2005/8/layout/orgChart1"/>
    <dgm:cxn modelId="{1A210AEB-305E-4CCD-B173-D91A8D8DDF7D}" type="presParOf" srcId="{33DBA187-0F1D-4E0E-B9CE-EC40E3C1A267}" destId="{829620B0-C466-4EF8-88C1-E1576E0A6858}" srcOrd="0" destOrd="0" presId="urn:microsoft.com/office/officeart/2005/8/layout/orgChart1"/>
    <dgm:cxn modelId="{E67438AD-2DEB-40AD-A856-7758F51DC4CC}" type="presParOf" srcId="{829620B0-C466-4EF8-88C1-E1576E0A6858}" destId="{35526851-9EAC-4346-9F35-8225D887D2EF}" srcOrd="0" destOrd="0" presId="urn:microsoft.com/office/officeart/2005/8/layout/orgChart1"/>
    <dgm:cxn modelId="{3B9E665B-814B-4359-B51F-CDBCE5C6C7D4}" type="presParOf" srcId="{829620B0-C466-4EF8-88C1-E1576E0A6858}" destId="{56030D7E-EFC5-4657-9F57-2C72F5A2E50D}" srcOrd="1" destOrd="0" presId="urn:microsoft.com/office/officeart/2005/8/layout/orgChart1"/>
    <dgm:cxn modelId="{0E4FDF70-A14B-4AF7-A9BB-B797B6041447}" type="presParOf" srcId="{33DBA187-0F1D-4E0E-B9CE-EC40E3C1A267}" destId="{2EBB57B9-7600-44EC-8C0F-8E6DDD9F8B40}" srcOrd="1" destOrd="0" presId="urn:microsoft.com/office/officeart/2005/8/layout/orgChart1"/>
    <dgm:cxn modelId="{D03D0EB1-FC54-491E-939A-1BCF8A3A60DE}" type="presParOf" srcId="{33DBA187-0F1D-4E0E-B9CE-EC40E3C1A267}" destId="{A9E83CA6-0297-43A7-9278-DA168E6F0F0C}" srcOrd="2" destOrd="0" presId="urn:microsoft.com/office/officeart/2005/8/layout/orgChart1"/>
    <dgm:cxn modelId="{C2BCE45B-748D-4842-B89C-B3A9372B77BC}" type="presParOf" srcId="{F3EA92AC-DBD6-4B4A-BFEE-761B7E4836F6}" destId="{7A805CA6-2FD4-48DE-8243-AF6178A73D15}" srcOrd="4" destOrd="0" presId="urn:microsoft.com/office/officeart/2005/8/layout/orgChart1"/>
    <dgm:cxn modelId="{6CF7798D-2FB6-4087-BFE3-628322A98368}" type="presParOf" srcId="{F3EA92AC-DBD6-4B4A-BFEE-761B7E4836F6}" destId="{2D18535E-1BDF-4778-8587-DF6E9C816F59}" srcOrd="5" destOrd="0" presId="urn:microsoft.com/office/officeart/2005/8/layout/orgChart1"/>
    <dgm:cxn modelId="{5A21372D-D2EB-4189-864C-C276E6D3BE28}" type="presParOf" srcId="{2D18535E-1BDF-4778-8587-DF6E9C816F59}" destId="{ADC20027-8C4A-45C5-BA74-B5789ABB914B}" srcOrd="0" destOrd="0" presId="urn:microsoft.com/office/officeart/2005/8/layout/orgChart1"/>
    <dgm:cxn modelId="{F148FD9B-46C9-431C-A492-C582107B3279}" type="presParOf" srcId="{ADC20027-8C4A-45C5-BA74-B5789ABB914B}" destId="{1802938A-6818-440D-885D-FE8421DF6D3D}" srcOrd="0" destOrd="0" presId="urn:microsoft.com/office/officeart/2005/8/layout/orgChart1"/>
    <dgm:cxn modelId="{7E33C69D-CCE1-4872-A9F7-FEC2A10BF489}" type="presParOf" srcId="{ADC20027-8C4A-45C5-BA74-B5789ABB914B}" destId="{68DFFF4E-A3F0-433A-9E74-B6122F1CE822}" srcOrd="1" destOrd="0" presId="urn:microsoft.com/office/officeart/2005/8/layout/orgChart1"/>
    <dgm:cxn modelId="{B35E6586-96F6-4396-8CFD-5AC0092502C3}" type="presParOf" srcId="{2D18535E-1BDF-4778-8587-DF6E9C816F59}" destId="{5C36A346-9F1E-47A5-A4B9-BE86ACFB7ED0}" srcOrd="1" destOrd="0" presId="urn:microsoft.com/office/officeart/2005/8/layout/orgChart1"/>
    <dgm:cxn modelId="{AF831C8C-9DF9-4B50-B7E7-0E35B431E959}" type="presParOf" srcId="{2D18535E-1BDF-4778-8587-DF6E9C816F59}" destId="{A836D8C0-4747-480D-BC50-499A1850E286}" srcOrd="2" destOrd="0" presId="urn:microsoft.com/office/officeart/2005/8/layout/orgChart1"/>
    <dgm:cxn modelId="{0BAC5228-D000-4BE1-BBD4-BD5E64859907}" type="presParOf" srcId="{366A4901-E030-46D9-86E3-9264647D327E}" destId="{3287458E-0956-4431-80F6-6E44AB1DC77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EE98E4-BBE3-440F-8E02-C1BE775F1A7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454B3688-C963-496B-985F-F0F240303059}">
      <dgm:prSet phldrT="[Text]"/>
      <dgm:spPr/>
      <dgm:t>
        <a:bodyPr/>
        <a:lstStyle/>
        <a:p>
          <a:r>
            <a:rPr lang="en-US" b="1" dirty="0" smtClean="0"/>
            <a:t>New </a:t>
          </a:r>
          <a:r>
            <a:rPr lang="en-US" b="1" dirty="0" smtClean="0"/>
            <a:t>Institutional </a:t>
          </a:r>
          <a:r>
            <a:rPr lang="en-US" b="1" dirty="0" smtClean="0"/>
            <a:t>Economics</a:t>
          </a:r>
          <a:endParaRPr lang="en-US" b="1" dirty="0"/>
        </a:p>
      </dgm:t>
    </dgm:pt>
    <dgm:pt modelId="{A2919144-EF45-4813-B870-0CBADF9D61A6}" type="parTrans" cxnId="{7CD07A01-7F75-49C5-A6B4-A07E2DE3C3C2}">
      <dgm:prSet/>
      <dgm:spPr/>
      <dgm:t>
        <a:bodyPr/>
        <a:lstStyle/>
        <a:p>
          <a:endParaRPr lang="en-US"/>
        </a:p>
      </dgm:t>
    </dgm:pt>
    <dgm:pt modelId="{7EDA1C40-59C4-42F8-92A1-E232D52FC2D8}" type="sibTrans" cxnId="{7CD07A01-7F75-49C5-A6B4-A07E2DE3C3C2}">
      <dgm:prSet/>
      <dgm:spPr/>
      <dgm:t>
        <a:bodyPr/>
        <a:lstStyle/>
        <a:p>
          <a:endParaRPr lang="en-US"/>
        </a:p>
      </dgm:t>
    </dgm:pt>
    <dgm:pt modelId="{E35A3EE4-DF2C-425F-999B-F56F28512E68}" type="asst">
      <dgm:prSet phldrT="[Text]"/>
      <dgm:spPr/>
      <dgm:t>
        <a:bodyPr/>
        <a:lstStyle/>
        <a:p>
          <a:r>
            <a:rPr lang="en-US" b="1" dirty="0" smtClean="0"/>
            <a:t>Morality</a:t>
          </a:r>
          <a:endParaRPr lang="en-US" b="1" dirty="0"/>
        </a:p>
      </dgm:t>
    </dgm:pt>
    <dgm:pt modelId="{BB153C96-CF8E-4D58-90CD-7F99DF3CE2FE}" type="parTrans" cxnId="{D07CB4EB-57BB-4310-A2FB-4302A3484CD5}">
      <dgm:prSet/>
      <dgm:spPr/>
      <dgm:t>
        <a:bodyPr/>
        <a:lstStyle/>
        <a:p>
          <a:endParaRPr lang="en-US"/>
        </a:p>
      </dgm:t>
    </dgm:pt>
    <dgm:pt modelId="{6AF37DC8-990C-4CD7-94E1-C3198B6A84D3}" type="sibTrans" cxnId="{D07CB4EB-57BB-4310-A2FB-4302A3484CD5}">
      <dgm:prSet/>
      <dgm:spPr/>
      <dgm:t>
        <a:bodyPr/>
        <a:lstStyle/>
        <a:p>
          <a:endParaRPr lang="en-US"/>
        </a:p>
      </dgm:t>
    </dgm:pt>
    <dgm:pt modelId="{AF186AAA-E091-4259-AE74-EEFBA5A6AA70}">
      <dgm:prSet phldrT="[Text]"/>
      <dgm:spPr/>
      <dgm:t>
        <a:bodyPr/>
        <a:lstStyle/>
        <a:p>
          <a:r>
            <a:rPr lang="en-US" b="1" dirty="0" smtClean="0"/>
            <a:t>Politics</a:t>
          </a:r>
          <a:endParaRPr lang="en-US" b="1" dirty="0"/>
        </a:p>
      </dgm:t>
    </dgm:pt>
    <dgm:pt modelId="{F8B564BA-F92E-4EC2-B37F-6CEFD5341D56}" type="parTrans" cxnId="{50A938C2-0D3F-4E8B-B1B0-5FBE55BEACE9}">
      <dgm:prSet/>
      <dgm:spPr/>
      <dgm:t>
        <a:bodyPr/>
        <a:lstStyle/>
        <a:p>
          <a:endParaRPr lang="en-US"/>
        </a:p>
      </dgm:t>
    </dgm:pt>
    <dgm:pt modelId="{3F783465-C5AD-4F23-BD8B-A31126C8FADE}" type="sibTrans" cxnId="{50A938C2-0D3F-4E8B-B1B0-5FBE55BEACE9}">
      <dgm:prSet/>
      <dgm:spPr/>
      <dgm:t>
        <a:bodyPr/>
        <a:lstStyle/>
        <a:p>
          <a:endParaRPr lang="en-US"/>
        </a:p>
      </dgm:t>
    </dgm:pt>
    <dgm:pt modelId="{D5891C21-A5FE-4246-9C1A-043F52C5BD33}">
      <dgm:prSet phldrT="[Text]"/>
      <dgm:spPr/>
      <dgm:t>
        <a:bodyPr/>
        <a:lstStyle/>
        <a:p>
          <a:r>
            <a:rPr lang="en-US" b="1" dirty="0" smtClean="0"/>
            <a:t>Economics</a:t>
          </a:r>
          <a:endParaRPr lang="en-US" b="1" dirty="0"/>
        </a:p>
      </dgm:t>
    </dgm:pt>
    <dgm:pt modelId="{70091915-8FAF-4C5F-BCAD-9E40BA0A5BDF}" type="parTrans" cxnId="{22E9A9F5-B12C-4295-96C8-BDFE3CE2817A}">
      <dgm:prSet/>
      <dgm:spPr/>
      <dgm:t>
        <a:bodyPr/>
        <a:lstStyle/>
        <a:p>
          <a:endParaRPr lang="en-US"/>
        </a:p>
      </dgm:t>
    </dgm:pt>
    <dgm:pt modelId="{991D68DB-8F8A-4C6F-B35F-DA15D479E972}" type="sibTrans" cxnId="{22E9A9F5-B12C-4295-96C8-BDFE3CE2817A}">
      <dgm:prSet/>
      <dgm:spPr/>
      <dgm:t>
        <a:bodyPr/>
        <a:lstStyle/>
        <a:p>
          <a:endParaRPr lang="en-US"/>
        </a:p>
      </dgm:t>
    </dgm:pt>
    <dgm:pt modelId="{20F0E149-0851-40BE-8CFB-5A41985A8D84}">
      <dgm:prSet phldrT="[Text]"/>
      <dgm:spPr/>
      <dgm:t>
        <a:bodyPr/>
        <a:lstStyle/>
        <a:p>
          <a:r>
            <a:rPr lang="en-US" b="1" dirty="0" smtClean="0"/>
            <a:t>Law</a:t>
          </a:r>
          <a:endParaRPr lang="en-US" b="1" dirty="0"/>
        </a:p>
      </dgm:t>
    </dgm:pt>
    <dgm:pt modelId="{DD1BEFA6-A0D8-4864-BD34-D74E64C54E7F}" type="parTrans" cxnId="{C5005B9B-D505-4AF0-9C6D-F9DF240FB379}">
      <dgm:prSet/>
      <dgm:spPr/>
      <dgm:t>
        <a:bodyPr/>
        <a:lstStyle/>
        <a:p>
          <a:endParaRPr lang="en-US"/>
        </a:p>
      </dgm:t>
    </dgm:pt>
    <dgm:pt modelId="{A6846C64-B780-4FEA-923F-C1592ED0ABD5}" type="sibTrans" cxnId="{C5005B9B-D505-4AF0-9C6D-F9DF240FB379}">
      <dgm:prSet/>
      <dgm:spPr/>
      <dgm:t>
        <a:bodyPr/>
        <a:lstStyle/>
        <a:p>
          <a:endParaRPr lang="en-US"/>
        </a:p>
      </dgm:t>
    </dgm:pt>
    <dgm:pt modelId="{5440D444-1DD5-4E8D-BC4A-A9089CFE608A}" type="asst">
      <dgm:prSet/>
      <dgm:spPr/>
      <dgm:t>
        <a:bodyPr/>
        <a:lstStyle/>
        <a:p>
          <a:r>
            <a:rPr lang="en-US" b="1" dirty="0" smtClean="0"/>
            <a:t>Religion</a:t>
          </a:r>
          <a:endParaRPr lang="en-US" b="1" dirty="0"/>
        </a:p>
      </dgm:t>
    </dgm:pt>
    <dgm:pt modelId="{1F95F566-C082-4AE7-A952-34D49F093C02}" type="parTrans" cxnId="{5BA7C99E-B055-4C5E-9D34-744C40C5D379}">
      <dgm:prSet/>
      <dgm:spPr/>
      <dgm:t>
        <a:bodyPr/>
        <a:lstStyle/>
        <a:p>
          <a:endParaRPr lang="en-US"/>
        </a:p>
      </dgm:t>
    </dgm:pt>
    <dgm:pt modelId="{F1EF5B2C-B61B-434D-A12B-94053D32DAFF}" type="sibTrans" cxnId="{5BA7C99E-B055-4C5E-9D34-744C40C5D379}">
      <dgm:prSet/>
      <dgm:spPr/>
      <dgm:t>
        <a:bodyPr/>
        <a:lstStyle/>
        <a:p>
          <a:endParaRPr lang="en-US"/>
        </a:p>
      </dgm:t>
    </dgm:pt>
    <dgm:pt modelId="{131A960A-8E74-4DF7-896C-6970ECE0D3FD}" type="pres">
      <dgm:prSet presAssocID="{F6EE98E4-BBE3-440F-8E02-C1BE775F1A7A}" presName="hierChild1" presStyleCnt="0">
        <dgm:presLayoutVars>
          <dgm:orgChart val="1"/>
          <dgm:chPref val="1"/>
          <dgm:dir/>
          <dgm:animOne val="branch"/>
          <dgm:animLvl val="lvl"/>
          <dgm:resizeHandles/>
        </dgm:presLayoutVars>
      </dgm:prSet>
      <dgm:spPr/>
      <dgm:t>
        <a:bodyPr/>
        <a:lstStyle/>
        <a:p>
          <a:endParaRPr lang="en-US"/>
        </a:p>
      </dgm:t>
    </dgm:pt>
    <dgm:pt modelId="{13ED453F-0E27-4142-B35E-AE6960C98760}" type="pres">
      <dgm:prSet presAssocID="{454B3688-C963-496B-985F-F0F240303059}" presName="hierRoot1" presStyleCnt="0">
        <dgm:presLayoutVars>
          <dgm:hierBranch val="init"/>
        </dgm:presLayoutVars>
      </dgm:prSet>
      <dgm:spPr/>
    </dgm:pt>
    <dgm:pt modelId="{AC1F1D71-FC5B-456E-80D5-757A1C51C531}" type="pres">
      <dgm:prSet presAssocID="{454B3688-C963-496B-985F-F0F240303059}" presName="rootComposite1" presStyleCnt="0"/>
      <dgm:spPr/>
    </dgm:pt>
    <dgm:pt modelId="{B395AF65-A869-4FF5-A98A-424257253568}" type="pres">
      <dgm:prSet presAssocID="{454B3688-C963-496B-985F-F0F240303059}" presName="rootText1" presStyleLbl="node0" presStyleIdx="0" presStyleCnt="1">
        <dgm:presLayoutVars>
          <dgm:chPref val="3"/>
        </dgm:presLayoutVars>
      </dgm:prSet>
      <dgm:spPr/>
      <dgm:t>
        <a:bodyPr/>
        <a:lstStyle/>
        <a:p>
          <a:endParaRPr lang="en-US"/>
        </a:p>
      </dgm:t>
    </dgm:pt>
    <dgm:pt modelId="{D202FD50-958E-4959-8660-6CFA641056A3}" type="pres">
      <dgm:prSet presAssocID="{454B3688-C963-496B-985F-F0F240303059}" presName="rootConnector1" presStyleLbl="node1" presStyleIdx="0" presStyleCnt="0"/>
      <dgm:spPr/>
      <dgm:t>
        <a:bodyPr/>
        <a:lstStyle/>
        <a:p>
          <a:endParaRPr lang="en-US"/>
        </a:p>
      </dgm:t>
    </dgm:pt>
    <dgm:pt modelId="{802592BD-0CD5-4A48-BDF8-350B355FAF5C}" type="pres">
      <dgm:prSet presAssocID="{454B3688-C963-496B-985F-F0F240303059}" presName="hierChild2" presStyleCnt="0"/>
      <dgm:spPr/>
    </dgm:pt>
    <dgm:pt modelId="{9A2C4FF7-AAF2-4558-81CA-C3952F9B7C94}" type="pres">
      <dgm:prSet presAssocID="{F8B564BA-F92E-4EC2-B37F-6CEFD5341D56}" presName="Name37" presStyleLbl="parChTrans1D2" presStyleIdx="0" presStyleCnt="5"/>
      <dgm:spPr/>
      <dgm:t>
        <a:bodyPr/>
        <a:lstStyle/>
        <a:p>
          <a:endParaRPr lang="en-US"/>
        </a:p>
      </dgm:t>
    </dgm:pt>
    <dgm:pt modelId="{DB72902B-9AA8-409E-9438-B14AEC3CF71B}" type="pres">
      <dgm:prSet presAssocID="{AF186AAA-E091-4259-AE74-EEFBA5A6AA70}" presName="hierRoot2" presStyleCnt="0">
        <dgm:presLayoutVars>
          <dgm:hierBranch val="init"/>
        </dgm:presLayoutVars>
      </dgm:prSet>
      <dgm:spPr/>
    </dgm:pt>
    <dgm:pt modelId="{CB3FF2EE-7546-458D-910C-63649BF1AFB5}" type="pres">
      <dgm:prSet presAssocID="{AF186AAA-E091-4259-AE74-EEFBA5A6AA70}" presName="rootComposite" presStyleCnt="0"/>
      <dgm:spPr/>
    </dgm:pt>
    <dgm:pt modelId="{3BFE45EC-16E4-4516-9C0F-532A04F46D39}" type="pres">
      <dgm:prSet presAssocID="{AF186AAA-E091-4259-AE74-EEFBA5A6AA70}" presName="rootText" presStyleLbl="node2" presStyleIdx="0" presStyleCnt="3">
        <dgm:presLayoutVars>
          <dgm:chPref val="3"/>
        </dgm:presLayoutVars>
      </dgm:prSet>
      <dgm:spPr/>
      <dgm:t>
        <a:bodyPr/>
        <a:lstStyle/>
        <a:p>
          <a:endParaRPr lang="en-US"/>
        </a:p>
      </dgm:t>
    </dgm:pt>
    <dgm:pt modelId="{5B9A65BF-C103-4338-AE46-90D53327936E}" type="pres">
      <dgm:prSet presAssocID="{AF186AAA-E091-4259-AE74-EEFBA5A6AA70}" presName="rootConnector" presStyleLbl="node2" presStyleIdx="0" presStyleCnt="3"/>
      <dgm:spPr/>
      <dgm:t>
        <a:bodyPr/>
        <a:lstStyle/>
        <a:p>
          <a:endParaRPr lang="en-US"/>
        </a:p>
      </dgm:t>
    </dgm:pt>
    <dgm:pt modelId="{06EA83E1-F7C7-4BD3-B0F2-04C7F0E76080}" type="pres">
      <dgm:prSet presAssocID="{AF186AAA-E091-4259-AE74-EEFBA5A6AA70}" presName="hierChild4" presStyleCnt="0"/>
      <dgm:spPr/>
    </dgm:pt>
    <dgm:pt modelId="{C5A3499B-5643-488D-AF9A-524A637E0FDF}" type="pres">
      <dgm:prSet presAssocID="{AF186AAA-E091-4259-AE74-EEFBA5A6AA70}" presName="hierChild5" presStyleCnt="0"/>
      <dgm:spPr/>
    </dgm:pt>
    <dgm:pt modelId="{9425C2AB-F85C-4F8D-B7CE-4E211822318F}" type="pres">
      <dgm:prSet presAssocID="{70091915-8FAF-4C5F-BCAD-9E40BA0A5BDF}" presName="Name37" presStyleLbl="parChTrans1D2" presStyleIdx="1" presStyleCnt="5"/>
      <dgm:spPr/>
      <dgm:t>
        <a:bodyPr/>
        <a:lstStyle/>
        <a:p>
          <a:endParaRPr lang="en-US"/>
        </a:p>
      </dgm:t>
    </dgm:pt>
    <dgm:pt modelId="{96AA90EA-25BD-4143-BD8B-6ECFE78296FD}" type="pres">
      <dgm:prSet presAssocID="{D5891C21-A5FE-4246-9C1A-043F52C5BD33}" presName="hierRoot2" presStyleCnt="0">
        <dgm:presLayoutVars>
          <dgm:hierBranch val="init"/>
        </dgm:presLayoutVars>
      </dgm:prSet>
      <dgm:spPr/>
    </dgm:pt>
    <dgm:pt modelId="{945F55AD-D2FB-4E30-BA07-F23E51022EB8}" type="pres">
      <dgm:prSet presAssocID="{D5891C21-A5FE-4246-9C1A-043F52C5BD33}" presName="rootComposite" presStyleCnt="0"/>
      <dgm:spPr/>
    </dgm:pt>
    <dgm:pt modelId="{76D16563-C2EA-4715-89FF-04DBB09B4957}" type="pres">
      <dgm:prSet presAssocID="{D5891C21-A5FE-4246-9C1A-043F52C5BD33}" presName="rootText" presStyleLbl="node2" presStyleIdx="1" presStyleCnt="3">
        <dgm:presLayoutVars>
          <dgm:chPref val="3"/>
        </dgm:presLayoutVars>
      </dgm:prSet>
      <dgm:spPr/>
      <dgm:t>
        <a:bodyPr/>
        <a:lstStyle/>
        <a:p>
          <a:endParaRPr lang="en-US"/>
        </a:p>
      </dgm:t>
    </dgm:pt>
    <dgm:pt modelId="{F19818F6-EA2F-4ECD-A437-90C8E8F5F72A}" type="pres">
      <dgm:prSet presAssocID="{D5891C21-A5FE-4246-9C1A-043F52C5BD33}" presName="rootConnector" presStyleLbl="node2" presStyleIdx="1" presStyleCnt="3"/>
      <dgm:spPr/>
      <dgm:t>
        <a:bodyPr/>
        <a:lstStyle/>
        <a:p>
          <a:endParaRPr lang="en-US"/>
        </a:p>
      </dgm:t>
    </dgm:pt>
    <dgm:pt modelId="{AE1472A2-1726-4C52-8F02-9998C9C0EE7E}" type="pres">
      <dgm:prSet presAssocID="{D5891C21-A5FE-4246-9C1A-043F52C5BD33}" presName="hierChild4" presStyleCnt="0"/>
      <dgm:spPr/>
    </dgm:pt>
    <dgm:pt modelId="{8D66A3B2-A5DC-42D6-9D36-970DCECCC788}" type="pres">
      <dgm:prSet presAssocID="{D5891C21-A5FE-4246-9C1A-043F52C5BD33}" presName="hierChild5" presStyleCnt="0"/>
      <dgm:spPr/>
    </dgm:pt>
    <dgm:pt modelId="{D3FAA1FE-93B7-47C3-828F-EDACA784FA7D}" type="pres">
      <dgm:prSet presAssocID="{DD1BEFA6-A0D8-4864-BD34-D74E64C54E7F}" presName="Name37" presStyleLbl="parChTrans1D2" presStyleIdx="2" presStyleCnt="5"/>
      <dgm:spPr/>
      <dgm:t>
        <a:bodyPr/>
        <a:lstStyle/>
        <a:p>
          <a:endParaRPr lang="en-US"/>
        </a:p>
      </dgm:t>
    </dgm:pt>
    <dgm:pt modelId="{0CF02922-2510-4763-8F87-5945DD36CB7C}" type="pres">
      <dgm:prSet presAssocID="{20F0E149-0851-40BE-8CFB-5A41985A8D84}" presName="hierRoot2" presStyleCnt="0">
        <dgm:presLayoutVars>
          <dgm:hierBranch val="init"/>
        </dgm:presLayoutVars>
      </dgm:prSet>
      <dgm:spPr/>
    </dgm:pt>
    <dgm:pt modelId="{35950A4A-ECB9-4240-99AC-DA82C398B5D3}" type="pres">
      <dgm:prSet presAssocID="{20F0E149-0851-40BE-8CFB-5A41985A8D84}" presName="rootComposite" presStyleCnt="0"/>
      <dgm:spPr/>
    </dgm:pt>
    <dgm:pt modelId="{3A570379-1176-4662-AD69-52AD4B4A6B58}" type="pres">
      <dgm:prSet presAssocID="{20F0E149-0851-40BE-8CFB-5A41985A8D84}" presName="rootText" presStyleLbl="node2" presStyleIdx="2" presStyleCnt="3">
        <dgm:presLayoutVars>
          <dgm:chPref val="3"/>
        </dgm:presLayoutVars>
      </dgm:prSet>
      <dgm:spPr/>
      <dgm:t>
        <a:bodyPr/>
        <a:lstStyle/>
        <a:p>
          <a:endParaRPr lang="en-US"/>
        </a:p>
      </dgm:t>
    </dgm:pt>
    <dgm:pt modelId="{6FDBF7E8-CD8A-4961-9F24-20A9299C4F10}" type="pres">
      <dgm:prSet presAssocID="{20F0E149-0851-40BE-8CFB-5A41985A8D84}" presName="rootConnector" presStyleLbl="node2" presStyleIdx="2" presStyleCnt="3"/>
      <dgm:spPr/>
      <dgm:t>
        <a:bodyPr/>
        <a:lstStyle/>
        <a:p>
          <a:endParaRPr lang="en-US"/>
        </a:p>
      </dgm:t>
    </dgm:pt>
    <dgm:pt modelId="{AA61FAF5-039F-413E-947E-DE1F0976B792}" type="pres">
      <dgm:prSet presAssocID="{20F0E149-0851-40BE-8CFB-5A41985A8D84}" presName="hierChild4" presStyleCnt="0"/>
      <dgm:spPr/>
    </dgm:pt>
    <dgm:pt modelId="{9AC97068-B102-4CB8-A0A8-3EC49D678AEB}" type="pres">
      <dgm:prSet presAssocID="{20F0E149-0851-40BE-8CFB-5A41985A8D84}" presName="hierChild5" presStyleCnt="0"/>
      <dgm:spPr/>
    </dgm:pt>
    <dgm:pt modelId="{4B440B2F-45C2-4DFF-939F-047BBE5A83D6}" type="pres">
      <dgm:prSet presAssocID="{454B3688-C963-496B-985F-F0F240303059}" presName="hierChild3" presStyleCnt="0"/>
      <dgm:spPr/>
    </dgm:pt>
    <dgm:pt modelId="{80CE08B7-528E-4CEF-A2E8-61E9F485BBEB}" type="pres">
      <dgm:prSet presAssocID="{BB153C96-CF8E-4D58-90CD-7F99DF3CE2FE}" presName="Name111" presStyleLbl="parChTrans1D2" presStyleIdx="3" presStyleCnt="5"/>
      <dgm:spPr/>
      <dgm:t>
        <a:bodyPr/>
        <a:lstStyle/>
        <a:p>
          <a:endParaRPr lang="en-US"/>
        </a:p>
      </dgm:t>
    </dgm:pt>
    <dgm:pt modelId="{56F9238A-3681-40E9-B6DF-2AE552F8CE3F}" type="pres">
      <dgm:prSet presAssocID="{E35A3EE4-DF2C-425F-999B-F56F28512E68}" presName="hierRoot3" presStyleCnt="0">
        <dgm:presLayoutVars>
          <dgm:hierBranch val="init"/>
        </dgm:presLayoutVars>
      </dgm:prSet>
      <dgm:spPr/>
    </dgm:pt>
    <dgm:pt modelId="{22E91A92-D029-4285-832F-780798AFE089}" type="pres">
      <dgm:prSet presAssocID="{E35A3EE4-DF2C-425F-999B-F56F28512E68}" presName="rootComposite3" presStyleCnt="0"/>
      <dgm:spPr/>
    </dgm:pt>
    <dgm:pt modelId="{7B2654E7-1334-4951-A00D-45D0B57C2F61}" type="pres">
      <dgm:prSet presAssocID="{E35A3EE4-DF2C-425F-999B-F56F28512E68}" presName="rootText3" presStyleLbl="asst1" presStyleIdx="0" presStyleCnt="2">
        <dgm:presLayoutVars>
          <dgm:chPref val="3"/>
        </dgm:presLayoutVars>
      </dgm:prSet>
      <dgm:spPr/>
      <dgm:t>
        <a:bodyPr/>
        <a:lstStyle/>
        <a:p>
          <a:endParaRPr lang="en-US"/>
        </a:p>
      </dgm:t>
    </dgm:pt>
    <dgm:pt modelId="{602A6F86-EE18-445F-8EAD-4F6311220A72}" type="pres">
      <dgm:prSet presAssocID="{E35A3EE4-DF2C-425F-999B-F56F28512E68}" presName="rootConnector3" presStyleLbl="asst1" presStyleIdx="0" presStyleCnt="2"/>
      <dgm:spPr/>
      <dgm:t>
        <a:bodyPr/>
        <a:lstStyle/>
        <a:p>
          <a:endParaRPr lang="en-US"/>
        </a:p>
      </dgm:t>
    </dgm:pt>
    <dgm:pt modelId="{C61CBCC6-E70A-48FD-9AD1-F94942405529}" type="pres">
      <dgm:prSet presAssocID="{E35A3EE4-DF2C-425F-999B-F56F28512E68}" presName="hierChild6" presStyleCnt="0"/>
      <dgm:spPr/>
    </dgm:pt>
    <dgm:pt modelId="{4298FBB5-1495-408B-84BF-CAF29FB3D2DE}" type="pres">
      <dgm:prSet presAssocID="{E35A3EE4-DF2C-425F-999B-F56F28512E68}" presName="hierChild7" presStyleCnt="0"/>
      <dgm:spPr/>
    </dgm:pt>
    <dgm:pt modelId="{B3F1C3ED-FB59-4384-8EFC-22E51EFEE2A2}" type="pres">
      <dgm:prSet presAssocID="{1F95F566-C082-4AE7-A952-34D49F093C02}" presName="Name111" presStyleLbl="parChTrans1D2" presStyleIdx="4" presStyleCnt="5"/>
      <dgm:spPr/>
      <dgm:t>
        <a:bodyPr/>
        <a:lstStyle/>
        <a:p>
          <a:endParaRPr lang="en-US"/>
        </a:p>
      </dgm:t>
    </dgm:pt>
    <dgm:pt modelId="{3EB0C6D6-7059-4A6A-9676-8A5342A484CB}" type="pres">
      <dgm:prSet presAssocID="{5440D444-1DD5-4E8D-BC4A-A9089CFE608A}" presName="hierRoot3" presStyleCnt="0">
        <dgm:presLayoutVars>
          <dgm:hierBranch val="init"/>
        </dgm:presLayoutVars>
      </dgm:prSet>
      <dgm:spPr/>
    </dgm:pt>
    <dgm:pt modelId="{F51F8146-D37B-4D3E-9F6F-A4D3AE10AD8C}" type="pres">
      <dgm:prSet presAssocID="{5440D444-1DD5-4E8D-BC4A-A9089CFE608A}" presName="rootComposite3" presStyleCnt="0"/>
      <dgm:spPr/>
    </dgm:pt>
    <dgm:pt modelId="{EFDF997C-D5E8-4C53-AE2A-FA3AE4FD25A7}" type="pres">
      <dgm:prSet presAssocID="{5440D444-1DD5-4E8D-BC4A-A9089CFE608A}" presName="rootText3" presStyleLbl="asst1" presStyleIdx="1" presStyleCnt="2">
        <dgm:presLayoutVars>
          <dgm:chPref val="3"/>
        </dgm:presLayoutVars>
      </dgm:prSet>
      <dgm:spPr/>
      <dgm:t>
        <a:bodyPr/>
        <a:lstStyle/>
        <a:p>
          <a:endParaRPr lang="en-US"/>
        </a:p>
      </dgm:t>
    </dgm:pt>
    <dgm:pt modelId="{FA925418-A64D-48D5-B810-C5D1350C8C1E}" type="pres">
      <dgm:prSet presAssocID="{5440D444-1DD5-4E8D-BC4A-A9089CFE608A}" presName="rootConnector3" presStyleLbl="asst1" presStyleIdx="1" presStyleCnt="2"/>
      <dgm:spPr/>
      <dgm:t>
        <a:bodyPr/>
        <a:lstStyle/>
        <a:p>
          <a:endParaRPr lang="en-US"/>
        </a:p>
      </dgm:t>
    </dgm:pt>
    <dgm:pt modelId="{3CEE92CF-39A3-4984-82A3-B0731F822133}" type="pres">
      <dgm:prSet presAssocID="{5440D444-1DD5-4E8D-BC4A-A9089CFE608A}" presName="hierChild6" presStyleCnt="0"/>
      <dgm:spPr/>
    </dgm:pt>
    <dgm:pt modelId="{4CD32C49-8C12-422F-88A1-892FC73F43D6}" type="pres">
      <dgm:prSet presAssocID="{5440D444-1DD5-4E8D-BC4A-A9089CFE608A}" presName="hierChild7" presStyleCnt="0"/>
      <dgm:spPr/>
    </dgm:pt>
  </dgm:ptLst>
  <dgm:cxnLst>
    <dgm:cxn modelId="{50A938C2-0D3F-4E8B-B1B0-5FBE55BEACE9}" srcId="{454B3688-C963-496B-985F-F0F240303059}" destId="{AF186AAA-E091-4259-AE74-EEFBA5A6AA70}" srcOrd="2" destOrd="0" parTransId="{F8B564BA-F92E-4EC2-B37F-6CEFD5341D56}" sibTransId="{3F783465-C5AD-4F23-BD8B-A31126C8FADE}"/>
    <dgm:cxn modelId="{D07CB4EB-57BB-4310-A2FB-4302A3484CD5}" srcId="{454B3688-C963-496B-985F-F0F240303059}" destId="{E35A3EE4-DF2C-425F-999B-F56F28512E68}" srcOrd="0" destOrd="0" parTransId="{BB153C96-CF8E-4D58-90CD-7F99DF3CE2FE}" sibTransId="{6AF37DC8-990C-4CD7-94E1-C3198B6A84D3}"/>
    <dgm:cxn modelId="{3820FED1-1550-4316-958E-01D32625CC79}" type="presOf" srcId="{E35A3EE4-DF2C-425F-999B-F56F28512E68}" destId="{602A6F86-EE18-445F-8EAD-4F6311220A72}" srcOrd="1" destOrd="0" presId="urn:microsoft.com/office/officeart/2005/8/layout/orgChart1"/>
    <dgm:cxn modelId="{FAA7911D-D58A-4C00-A09B-9452D806E7E3}" type="presOf" srcId="{70091915-8FAF-4C5F-BCAD-9E40BA0A5BDF}" destId="{9425C2AB-F85C-4F8D-B7CE-4E211822318F}" srcOrd="0" destOrd="0" presId="urn:microsoft.com/office/officeart/2005/8/layout/orgChart1"/>
    <dgm:cxn modelId="{F78C195B-0AAB-464E-BD93-8E6D1F3C6A1C}" type="presOf" srcId="{5440D444-1DD5-4E8D-BC4A-A9089CFE608A}" destId="{EFDF997C-D5E8-4C53-AE2A-FA3AE4FD25A7}" srcOrd="0" destOrd="0" presId="urn:microsoft.com/office/officeart/2005/8/layout/orgChart1"/>
    <dgm:cxn modelId="{445294EF-7082-4254-B3FA-34E4611337DB}" type="presOf" srcId="{BB153C96-CF8E-4D58-90CD-7F99DF3CE2FE}" destId="{80CE08B7-528E-4CEF-A2E8-61E9F485BBEB}" srcOrd="0" destOrd="0" presId="urn:microsoft.com/office/officeart/2005/8/layout/orgChart1"/>
    <dgm:cxn modelId="{558B9656-D40C-4F06-8027-7B229D9FFAF1}" type="presOf" srcId="{E35A3EE4-DF2C-425F-999B-F56F28512E68}" destId="{7B2654E7-1334-4951-A00D-45D0B57C2F61}" srcOrd="0" destOrd="0" presId="urn:microsoft.com/office/officeart/2005/8/layout/orgChart1"/>
    <dgm:cxn modelId="{55074F20-8AE2-4EBE-A09C-45461EA8D65F}" type="presOf" srcId="{20F0E149-0851-40BE-8CFB-5A41985A8D84}" destId="{3A570379-1176-4662-AD69-52AD4B4A6B58}" srcOrd="0" destOrd="0" presId="urn:microsoft.com/office/officeart/2005/8/layout/orgChart1"/>
    <dgm:cxn modelId="{5BA7C99E-B055-4C5E-9D34-744C40C5D379}" srcId="{454B3688-C963-496B-985F-F0F240303059}" destId="{5440D444-1DD5-4E8D-BC4A-A9089CFE608A}" srcOrd="1" destOrd="0" parTransId="{1F95F566-C082-4AE7-A952-34D49F093C02}" sibTransId="{F1EF5B2C-B61B-434D-A12B-94053D32DAFF}"/>
    <dgm:cxn modelId="{E38F0EDB-BBB5-430F-80A6-C406A72AFD7A}" type="presOf" srcId="{1F95F566-C082-4AE7-A952-34D49F093C02}" destId="{B3F1C3ED-FB59-4384-8EFC-22E51EFEE2A2}" srcOrd="0" destOrd="0" presId="urn:microsoft.com/office/officeart/2005/8/layout/orgChart1"/>
    <dgm:cxn modelId="{22E9A9F5-B12C-4295-96C8-BDFE3CE2817A}" srcId="{454B3688-C963-496B-985F-F0F240303059}" destId="{D5891C21-A5FE-4246-9C1A-043F52C5BD33}" srcOrd="3" destOrd="0" parTransId="{70091915-8FAF-4C5F-BCAD-9E40BA0A5BDF}" sibTransId="{991D68DB-8F8A-4C6F-B35F-DA15D479E972}"/>
    <dgm:cxn modelId="{3D16BAEC-53E3-4643-8F97-4C01F253F500}" type="presOf" srcId="{DD1BEFA6-A0D8-4864-BD34-D74E64C54E7F}" destId="{D3FAA1FE-93B7-47C3-828F-EDACA784FA7D}" srcOrd="0" destOrd="0" presId="urn:microsoft.com/office/officeart/2005/8/layout/orgChart1"/>
    <dgm:cxn modelId="{62CB9B49-3B6E-49B1-87DF-B49AFA3DA2CC}" type="presOf" srcId="{5440D444-1DD5-4E8D-BC4A-A9089CFE608A}" destId="{FA925418-A64D-48D5-B810-C5D1350C8C1E}" srcOrd="1" destOrd="0" presId="urn:microsoft.com/office/officeart/2005/8/layout/orgChart1"/>
    <dgm:cxn modelId="{BA8DB5CD-C325-4C2F-899F-8F391B50CE0A}" type="presOf" srcId="{20F0E149-0851-40BE-8CFB-5A41985A8D84}" destId="{6FDBF7E8-CD8A-4961-9F24-20A9299C4F10}" srcOrd="1" destOrd="0" presId="urn:microsoft.com/office/officeart/2005/8/layout/orgChart1"/>
    <dgm:cxn modelId="{8526212C-305E-4110-9482-29D965FC5938}" type="presOf" srcId="{F6EE98E4-BBE3-440F-8E02-C1BE775F1A7A}" destId="{131A960A-8E74-4DF7-896C-6970ECE0D3FD}" srcOrd="0" destOrd="0" presId="urn:microsoft.com/office/officeart/2005/8/layout/orgChart1"/>
    <dgm:cxn modelId="{E86F36C6-806E-47D9-8245-01CD2649B32C}" type="presOf" srcId="{D5891C21-A5FE-4246-9C1A-043F52C5BD33}" destId="{76D16563-C2EA-4715-89FF-04DBB09B4957}" srcOrd="0" destOrd="0" presId="urn:microsoft.com/office/officeart/2005/8/layout/orgChart1"/>
    <dgm:cxn modelId="{EEDF98FE-9AA0-4BA2-87E4-7AF1695A0514}" type="presOf" srcId="{F8B564BA-F92E-4EC2-B37F-6CEFD5341D56}" destId="{9A2C4FF7-AAF2-4558-81CA-C3952F9B7C94}" srcOrd="0" destOrd="0" presId="urn:microsoft.com/office/officeart/2005/8/layout/orgChart1"/>
    <dgm:cxn modelId="{95BF326E-9BA9-4576-ACA1-00D1E63CEB0F}" type="presOf" srcId="{454B3688-C963-496B-985F-F0F240303059}" destId="{B395AF65-A869-4FF5-A98A-424257253568}" srcOrd="0" destOrd="0" presId="urn:microsoft.com/office/officeart/2005/8/layout/orgChart1"/>
    <dgm:cxn modelId="{2B9E820E-7BD1-4CAC-BDC7-FCDFE9C4B637}" type="presOf" srcId="{454B3688-C963-496B-985F-F0F240303059}" destId="{D202FD50-958E-4959-8660-6CFA641056A3}" srcOrd="1" destOrd="0" presId="urn:microsoft.com/office/officeart/2005/8/layout/orgChart1"/>
    <dgm:cxn modelId="{9380DECC-A5A0-4F16-81E8-D0B372FFD8A6}" type="presOf" srcId="{D5891C21-A5FE-4246-9C1A-043F52C5BD33}" destId="{F19818F6-EA2F-4ECD-A437-90C8E8F5F72A}" srcOrd="1" destOrd="0" presId="urn:microsoft.com/office/officeart/2005/8/layout/orgChart1"/>
    <dgm:cxn modelId="{7CD07A01-7F75-49C5-A6B4-A07E2DE3C3C2}" srcId="{F6EE98E4-BBE3-440F-8E02-C1BE775F1A7A}" destId="{454B3688-C963-496B-985F-F0F240303059}" srcOrd="0" destOrd="0" parTransId="{A2919144-EF45-4813-B870-0CBADF9D61A6}" sibTransId="{7EDA1C40-59C4-42F8-92A1-E232D52FC2D8}"/>
    <dgm:cxn modelId="{40121DEB-A14A-448D-802E-937F67C1D5E9}" type="presOf" srcId="{AF186AAA-E091-4259-AE74-EEFBA5A6AA70}" destId="{3BFE45EC-16E4-4516-9C0F-532A04F46D39}" srcOrd="0" destOrd="0" presId="urn:microsoft.com/office/officeart/2005/8/layout/orgChart1"/>
    <dgm:cxn modelId="{F9D8C3F5-2082-4B14-8F8B-BACF5BA1ED1A}" type="presOf" srcId="{AF186AAA-E091-4259-AE74-EEFBA5A6AA70}" destId="{5B9A65BF-C103-4338-AE46-90D53327936E}" srcOrd="1" destOrd="0" presId="urn:microsoft.com/office/officeart/2005/8/layout/orgChart1"/>
    <dgm:cxn modelId="{C5005B9B-D505-4AF0-9C6D-F9DF240FB379}" srcId="{454B3688-C963-496B-985F-F0F240303059}" destId="{20F0E149-0851-40BE-8CFB-5A41985A8D84}" srcOrd="4" destOrd="0" parTransId="{DD1BEFA6-A0D8-4864-BD34-D74E64C54E7F}" sibTransId="{A6846C64-B780-4FEA-923F-C1592ED0ABD5}"/>
    <dgm:cxn modelId="{C3B4D719-7679-476D-B254-16D190A3D021}" type="presParOf" srcId="{131A960A-8E74-4DF7-896C-6970ECE0D3FD}" destId="{13ED453F-0E27-4142-B35E-AE6960C98760}" srcOrd="0" destOrd="0" presId="urn:microsoft.com/office/officeart/2005/8/layout/orgChart1"/>
    <dgm:cxn modelId="{A0A92553-1A50-4FC6-BFE6-C2E976655295}" type="presParOf" srcId="{13ED453F-0E27-4142-B35E-AE6960C98760}" destId="{AC1F1D71-FC5B-456E-80D5-757A1C51C531}" srcOrd="0" destOrd="0" presId="urn:microsoft.com/office/officeart/2005/8/layout/orgChart1"/>
    <dgm:cxn modelId="{AAE48051-9501-4216-A96A-BA3EFD6E95D6}" type="presParOf" srcId="{AC1F1D71-FC5B-456E-80D5-757A1C51C531}" destId="{B395AF65-A869-4FF5-A98A-424257253568}" srcOrd="0" destOrd="0" presId="urn:microsoft.com/office/officeart/2005/8/layout/orgChart1"/>
    <dgm:cxn modelId="{86271E47-A71C-499A-AB80-A903704DFF5E}" type="presParOf" srcId="{AC1F1D71-FC5B-456E-80D5-757A1C51C531}" destId="{D202FD50-958E-4959-8660-6CFA641056A3}" srcOrd="1" destOrd="0" presId="urn:microsoft.com/office/officeart/2005/8/layout/orgChart1"/>
    <dgm:cxn modelId="{26511201-670D-4F98-8AF5-A363F8529222}" type="presParOf" srcId="{13ED453F-0E27-4142-B35E-AE6960C98760}" destId="{802592BD-0CD5-4A48-BDF8-350B355FAF5C}" srcOrd="1" destOrd="0" presId="urn:microsoft.com/office/officeart/2005/8/layout/orgChart1"/>
    <dgm:cxn modelId="{7CF31F18-A141-40A1-B277-31F52E909DE0}" type="presParOf" srcId="{802592BD-0CD5-4A48-BDF8-350B355FAF5C}" destId="{9A2C4FF7-AAF2-4558-81CA-C3952F9B7C94}" srcOrd="0" destOrd="0" presId="urn:microsoft.com/office/officeart/2005/8/layout/orgChart1"/>
    <dgm:cxn modelId="{B9E38485-93FC-4971-9B60-E2E07E96EB79}" type="presParOf" srcId="{802592BD-0CD5-4A48-BDF8-350B355FAF5C}" destId="{DB72902B-9AA8-409E-9438-B14AEC3CF71B}" srcOrd="1" destOrd="0" presId="urn:microsoft.com/office/officeart/2005/8/layout/orgChart1"/>
    <dgm:cxn modelId="{1288ED2C-B723-4ADC-89E5-F25756022944}" type="presParOf" srcId="{DB72902B-9AA8-409E-9438-B14AEC3CF71B}" destId="{CB3FF2EE-7546-458D-910C-63649BF1AFB5}" srcOrd="0" destOrd="0" presId="urn:microsoft.com/office/officeart/2005/8/layout/orgChart1"/>
    <dgm:cxn modelId="{7C763FB5-1054-4036-8376-F95CAA629951}" type="presParOf" srcId="{CB3FF2EE-7546-458D-910C-63649BF1AFB5}" destId="{3BFE45EC-16E4-4516-9C0F-532A04F46D39}" srcOrd="0" destOrd="0" presId="urn:microsoft.com/office/officeart/2005/8/layout/orgChart1"/>
    <dgm:cxn modelId="{A65FE5B0-2FF3-4EB0-8017-915F6BE62581}" type="presParOf" srcId="{CB3FF2EE-7546-458D-910C-63649BF1AFB5}" destId="{5B9A65BF-C103-4338-AE46-90D53327936E}" srcOrd="1" destOrd="0" presId="urn:microsoft.com/office/officeart/2005/8/layout/orgChart1"/>
    <dgm:cxn modelId="{4E976899-8496-44C3-B798-553A5BE34E12}" type="presParOf" srcId="{DB72902B-9AA8-409E-9438-B14AEC3CF71B}" destId="{06EA83E1-F7C7-4BD3-B0F2-04C7F0E76080}" srcOrd="1" destOrd="0" presId="urn:microsoft.com/office/officeart/2005/8/layout/orgChart1"/>
    <dgm:cxn modelId="{816ADAF8-5EDF-4D88-A48A-4620D93411CA}" type="presParOf" srcId="{DB72902B-9AA8-409E-9438-B14AEC3CF71B}" destId="{C5A3499B-5643-488D-AF9A-524A637E0FDF}" srcOrd="2" destOrd="0" presId="urn:microsoft.com/office/officeart/2005/8/layout/orgChart1"/>
    <dgm:cxn modelId="{6B2D6469-E248-4793-A6FA-F590BF00D5BE}" type="presParOf" srcId="{802592BD-0CD5-4A48-BDF8-350B355FAF5C}" destId="{9425C2AB-F85C-4F8D-B7CE-4E211822318F}" srcOrd="2" destOrd="0" presId="urn:microsoft.com/office/officeart/2005/8/layout/orgChart1"/>
    <dgm:cxn modelId="{ADF6D5BA-E6F0-4C46-AB7C-A572B1A01ACF}" type="presParOf" srcId="{802592BD-0CD5-4A48-BDF8-350B355FAF5C}" destId="{96AA90EA-25BD-4143-BD8B-6ECFE78296FD}" srcOrd="3" destOrd="0" presId="urn:microsoft.com/office/officeart/2005/8/layout/orgChart1"/>
    <dgm:cxn modelId="{38840150-576B-4BA0-90D6-6F1D9624DA7D}" type="presParOf" srcId="{96AA90EA-25BD-4143-BD8B-6ECFE78296FD}" destId="{945F55AD-D2FB-4E30-BA07-F23E51022EB8}" srcOrd="0" destOrd="0" presId="urn:microsoft.com/office/officeart/2005/8/layout/orgChart1"/>
    <dgm:cxn modelId="{F02CC3D5-3CBD-4A46-8E7C-971500570383}" type="presParOf" srcId="{945F55AD-D2FB-4E30-BA07-F23E51022EB8}" destId="{76D16563-C2EA-4715-89FF-04DBB09B4957}" srcOrd="0" destOrd="0" presId="urn:microsoft.com/office/officeart/2005/8/layout/orgChart1"/>
    <dgm:cxn modelId="{37E3F907-4228-417D-8A82-3DA512DE8B9B}" type="presParOf" srcId="{945F55AD-D2FB-4E30-BA07-F23E51022EB8}" destId="{F19818F6-EA2F-4ECD-A437-90C8E8F5F72A}" srcOrd="1" destOrd="0" presId="urn:microsoft.com/office/officeart/2005/8/layout/orgChart1"/>
    <dgm:cxn modelId="{5684D32B-06CA-48C1-A0B1-E09A153BBCAC}" type="presParOf" srcId="{96AA90EA-25BD-4143-BD8B-6ECFE78296FD}" destId="{AE1472A2-1726-4C52-8F02-9998C9C0EE7E}" srcOrd="1" destOrd="0" presId="urn:microsoft.com/office/officeart/2005/8/layout/orgChart1"/>
    <dgm:cxn modelId="{0FB089C9-6A8E-4AFA-82A1-F3F3CEB9CF73}" type="presParOf" srcId="{96AA90EA-25BD-4143-BD8B-6ECFE78296FD}" destId="{8D66A3B2-A5DC-42D6-9D36-970DCECCC788}" srcOrd="2" destOrd="0" presId="urn:microsoft.com/office/officeart/2005/8/layout/orgChart1"/>
    <dgm:cxn modelId="{491E314C-8C00-46B4-9852-C31022183E47}" type="presParOf" srcId="{802592BD-0CD5-4A48-BDF8-350B355FAF5C}" destId="{D3FAA1FE-93B7-47C3-828F-EDACA784FA7D}" srcOrd="4" destOrd="0" presId="urn:microsoft.com/office/officeart/2005/8/layout/orgChart1"/>
    <dgm:cxn modelId="{E9AE53E7-FC4B-4EED-B174-53FE8B042F56}" type="presParOf" srcId="{802592BD-0CD5-4A48-BDF8-350B355FAF5C}" destId="{0CF02922-2510-4763-8F87-5945DD36CB7C}" srcOrd="5" destOrd="0" presId="urn:microsoft.com/office/officeart/2005/8/layout/orgChart1"/>
    <dgm:cxn modelId="{13CF9A32-8AFE-471D-8909-49919877A572}" type="presParOf" srcId="{0CF02922-2510-4763-8F87-5945DD36CB7C}" destId="{35950A4A-ECB9-4240-99AC-DA82C398B5D3}" srcOrd="0" destOrd="0" presId="urn:microsoft.com/office/officeart/2005/8/layout/orgChart1"/>
    <dgm:cxn modelId="{7369C343-28ED-4088-A49B-4F56C7456F43}" type="presParOf" srcId="{35950A4A-ECB9-4240-99AC-DA82C398B5D3}" destId="{3A570379-1176-4662-AD69-52AD4B4A6B58}" srcOrd="0" destOrd="0" presId="urn:microsoft.com/office/officeart/2005/8/layout/orgChart1"/>
    <dgm:cxn modelId="{D1C28D9A-5212-4DF1-8975-183ECC853890}" type="presParOf" srcId="{35950A4A-ECB9-4240-99AC-DA82C398B5D3}" destId="{6FDBF7E8-CD8A-4961-9F24-20A9299C4F10}" srcOrd="1" destOrd="0" presId="urn:microsoft.com/office/officeart/2005/8/layout/orgChart1"/>
    <dgm:cxn modelId="{093B6245-FA4B-48B3-B73D-3D2AC7470E6A}" type="presParOf" srcId="{0CF02922-2510-4763-8F87-5945DD36CB7C}" destId="{AA61FAF5-039F-413E-947E-DE1F0976B792}" srcOrd="1" destOrd="0" presId="urn:microsoft.com/office/officeart/2005/8/layout/orgChart1"/>
    <dgm:cxn modelId="{221101E3-D68A-4FF9-AA22-0AD35DAD4918}" type="presParOf" srcId="{0CF02922-2510-4763-8F87-5945DD36CB7C}" destId="{9AC97068-B102-4CB8-A0A8-3EC49D678AEB}" srcOrd="2" destOrd="0" presId="urn:microsoft.com/office/officeart/2005/8/layout/orgChart1"/>
    <dgm:cxn modelId="{46834BF7-6A25-49B3-AC9D-4AE02DAD749B}" type="presParOf" srcId="{13ED453F-0E27-4142-B35E-AE6960C98760}" destId="{4B440B2F-45C2-4DFF-939F-047BBE5A83D6}" srcOrd="2" destOrd="0" presId="urn:microsoft.com/office/officeart/2005/8/layout/orgChart1"/>
    <dgm:cxn modelId="{7944D3C1-E07F-47EB-8EC7-591DCE629E30}" type="presParOf" srcId="{4B440B2F-45C2-4DFF-939F-047BBE5A83D6}" destId="{80CE08B7-528E-4CEF-A2E8-61E9F485BBEB}" srcOrd="0" destOrd="0" presId="urn:microsoft.com/office/officeart/2005/8/layout/orgChart1"/>
    <dgm:cxn modelId="{05A578BC-4C42-4D1B-A2D2-1E2C15DC1D6B}" type="presParOf" srcId="{4B440B2F-45C2-4DFF-939F-047BBE5A83D6}" destId="{56F9238A-3681-40E9-B6DF-2AE552F8CE3F}" srcOrd="1" destOrd="0" presId="urn:microsoft.com/office/officeart/2005/8/layout/orgChart1"/>
    <dgm:cxn modelId="{689A4B40-FBC5-4F3A-851F-190EBD44B489}" type="presParOf" srcId="{56F9238A-3681-40E9-B6DF-2AE552F8CE3F}" destId="{22E91A92-D029-4285-832F-780798AFE089}" srcOrd="0" destOrd="0" presId="urn:microsoft.com/office/officeart/2005/8/layout/orgChart1"/>
    <dgm:cxn modelId="{1C7DC86B-9D53-4FA9-88B9-254E65D8F5CB}" type="presParOf" srcId="{22E91A92-D029-4285-832F-780798AFE089}" destId="{7B2654E7-1334-4951-A00D-45D0B57C2F61}" srcOrd="0" destOrd="0" presId="urn:microsoft.com/office/officeart/2005/8/layout/orgChart1"/>
    <dgm:cxn modelId="{A685F03D-559B-4FD7-BDFF-763810F8BBEC}" type="presParOf" srcId="{22E91A92-D029-4285-832F-780798AFE089}" destId="{602A6F86-EE18-445F-8EAD-4F6311220A72}" srcOrd="1" destOrd="0" presId="urn:microsoft.com/office/officeart/2005/8/layout/orgChart1"/>
    <dgm:cxn modelId="{D70ACA6E-C15F-4240-9679-5E399B728E79}" type="presParOf" srcId="{56F9238A-3681-40E9-B6DF-2AE552F8CE3F}" destId="{C61CBCC6-E70A-48FD-9AD1-F94942405529}" srcOrd="1" destOrd="0" presId="urn:microsoft.com/office/officeart/2005/8/layout/orgChart1"/>
    <dgm:cxn modelId="{DEAF6A33-2415-4A7F-B3BF-6CD4B43CC4FF}" type="presParOf" srcId="{56F9238A-3681-40E9-B6DF-2AE552F8CE3F}" destId="{4298FBB5-1495-408B-84BF-CAF29FB3D2DE}" srcOrd="2" destOrd="0" presId="urn:microsoft.com/office/officeart/2005/8/layout/orgChart1"/>
    <dgm:cxn modelId="{2BDF6A3D-2633-48DF-894F-21B0A28749F9}" type="presParOf" srcId="{4B440B2F-45C2-4DFF-939F-047BBE5A83D6}" destId="{B3F1C3ED-FB59-4384-8EFC-22E51EFEE2A2}" srcOrd="2" destOrd="0" presId="urn:microsoft.com/office/officeart/2005/8/layout/orgChart1"/>
    <dgm:cxn modelId="{5F6C4950-CD7D-4790-80D3-44DDCB336427}" type="presParOf" srcId="{4B440B2F-45C2-4DFF-939F-047BBE5A83D6}" destId="{3EB0C6D6-7059-4A6A-9676-8A5342A484CB}" srcOrd="3" destOrd="0" presId="urn:microsoft.com/office/officeart/2005/8/layout/orgChart1"/>
    <dgm:cxn modelId="{7E5F56C7-B68A-4022-8E92-5BB1C94FED3D}" type="presParOf" srcId="{3EB0C6D6-7059-4A6A-9676-8A5342A484CB}" destId="{F51F8146-D37B-4D3E-9F6F-A4D3AE10AD8C}" srcOrd="0" destOrd="0" presId="urn:microsoft.com/office/officeart/2005/8/layout/orgChart1"/>
    <dgm:cxn modelId="{B70E2C3E-11A8-4F84-9990-07DD43B04472}" type="presParOf" srcId="{F51F8146-D37B-4D3E-9F6F-A4D3AE10AD8C}" destId="{EFDF997C-D5E8-4C53-AE2A-FA3AE4FD25A7}" srcOrd="0" destOrd="0" presId="urn:microsoft.com/office/officeart/2005/8/layout/orgChart1"/>
    <dgm:cxn modelId="{58C7394D-BF7B-41E7-ABFE-132707D8A69E}" type="presParOf" srcId="{F51F8146-D37B-4D3E-9F6F-A4D3AE10AD8C}" destId="{FA925418-A64D-48D5-B810-C5D1350C8C1E}" srcOrd="1" destOrd="0" presId="urn:microsoft.com/office/officeart/2005/8/layout/orgChart1"/>
    <dgm:cxn modelId="{1CCCFBC5-6013-4C69-A8EC-AE4FE7218305}" type="presParOf" srcId="{3EB0C6D6-7059-4A6A-9676-8A5342A484CB}" destId="{3CEE92CF-39A3-4984-82A3-B0731F822133}" srcOrd="1" destOrd="0" presId="urn:microsoft.com/office/officeart/2005/8/layout/orgChart1"/>
    <dgm:cxn modelId="{ECD0BB95-C0C7-46B0-A390-69EDBC6F7077}" type="presParOf" srcId="{3EB0C6D6-7059-4A6A-9676-8A5342A484CB}" destId="{4CD32C49-8C12-422F-88A1-892FC73F43D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D17A25-3505-4E6D-8372-4D28089F8B7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2E3D031-12B5-411D-ACB5-FCED6581B7F2}">
      <dgm:prSet phldrT="[Text]"/>
      <dgm:spPr/>
      <dgm:t>
        <a:bodyPr/>
        <a:lstStyle/>
        <a:p>
          <a:r>
            <a:rPr lang="en-US" dirty="0" smtClean="0"/>
            <a:t>NIE</a:t>
          </a:r>
          <a:endParaRPr lang="en-US" dirty="0"/>
        </a:p>
      </dgm:t>
    </dgm:pt>
    <dgm:pt modelId="{8F71AC7C-AFDE-4EDF-837D-CFA804E6F7D2}" type="parTrans" cxnId="{E6CDB0D7-A776-4D98-8A16-E6A164786015}">
      <dgm:prSet/>
      <dgm:spPr/>
      <dgm:t>
        <a:bodyPr/>
        <a:lstStyle/>
        <a:p>
          <a:endParaRPr lang="en-US"/>
        </a:p>
      </dgm:t>
    </dgm:pt>
    <dgm:pt modelId="{B1F66DF1-6921-4A41-ABA6-B901B2D7F7A2}" type="sibTrans" cxnId="{E6CDB0D7-A776-4D98-8A16-E6A164786015}">
      <dgm:prSet/>
      <dgm:spPr/>
      <dgm:t>
        <a:bodyPr/>
        <a:lstStyle/>
        <a:p>
          <a:endParaRPr lang="en-US"/>
        </a:p>
      </dgm:t>
    </dgm:pt>
    <dgm:pt modelId="{9D1E4B1F-9400-4165-9478-E3D4B14C1D95}">
      <dgm:prSet phldrT="[Text]"/>
      <dgm:spPr/>
      <dgm:t>
        <a:bodyPr/>
        <a:lstStyle/>
        <a:p>
          <a:r>
            <a:rPr lang="en-US" dirty="0" smtClean="0"/>
            <a:t>Institutions</a:t>
          </a:r>
          <a:endParaRPr lang="en-US" dirty="0"/>
        </a:p>
      </dgm:t>
    </dgm:pt>
    <dgm:pt modelId="{87EB1B6B-2D0E-4EFA-9E0D-75B8562E0D83}" type="parTrans" cxnId="{33B84443-9A34-49C3-8008-748614890017}">
      <dgm:prSet/>
      <dgm:spPr/>
      <dgm:t>
        <a:bodyPr/>
        <a:lstStyle/>
        <a:p>
          <a:endParaRPr lang="en-US"/>
        </a:p>
      </dgm:t>
    </dgm:pt>
    <dgm:pt modelId="{034D5C87-5745-40DB-945C-A05C1DDE12BF}" type="sibTrans" cxnId="{33B84443-9A34-49C3-8008-748614890017}">
      <dgm:prSet/>
      <dgm:spPr/>
      <dgm:t>
        <a:bodyPr/>
        <a:lstStyle/>
        <a:p>
          <a:endParaRPr lang="en-US"/>
        </a:p>
      </dgm:t>
    </dgm:pt>
    <dgm:pt modelId="{A0B1AC0D-0BAF-4444-9DDD-8E04E64CEEA2}">
      <dgm:prSet phldrT="[Text]"/>
      <dgm:spPr/>
      <dgm:t>
        <a:bodyPr/>
        <a:lstStyle/>
        <a:p>
          <a:r>
            <a:rPr lang="en-US" dirty="0" smtClean="0"/>
            <a:t>Organizations</a:t>
          </a:r>
          <a:endParaRPr lang="en-US" dirty="0"/>
        </a:p>
      </dgm:t>
    </dgm:pt>
    <dgm:pt modelId="{1AB224B0-19AC-40B5-BE8C-AE5A4B019DDA}" type="parTrans" cxnId="{B3448A52-28A5-4545-A38A-3ABA5B8D586D}">
      <dgm:prSet/>
      <dgm:spPr/>
      <dgm:t>
        <a:bodyPr/>
        <a:lstStyle/>
        <a:p>
          <a:endParaRPr lang="en-US"/>
        </a:p>
      </dgm:t>
    </dgm:pt>
    <dgm:pt modelId="{8B758D5D-4964-44C3-B4B6-5A79DDC7079A}" type="sibTrans" cxnId="{B3448A52-28A5-4545-A38A-3ABA5B8D586D}">
      <dgm:prSet/>
      <dgm:spPr/>
      <dgm:t>
        <a:bodyPr/>
        <a:lstStyle/>
        <a:p>
          <a:endParaRPr lang="en-US"/>
        </a:p>
      </dgm:t>
    </dgm:pt>
    <dgm:pt modelId="{E6102DCE-1A0B-4E83-943F-4C8FEA31CC49}" type="pres">
      <dgm:prSet presAssocID="{E3D17A25-3505-4E6D-8372-4D28089F8B73}" presName="hierChild1" presStyleCnt="0">
        <dgm:presLayoutVars>
          <dgm:orgChart val="1"/>
          <dgm:chPref val="1"/>
          <dgm:dir/>
          <dgm:animOne val="branch"/>
          <dgm:animLvl val="lvl"/>
          <dgm:resizeHandles/>
        </dgm:presLayoutVars>
      </dgm:prSet>
      <dgm:spPr/>
    </dgm:pt>
    <dgm:pt modelId="{E0C06082-41FE-44FE-BABE-36F1682BEB2C}" type="pres">
      <dgm:prSet presAssocID="{12E3D031-12B5-411D-ACB5-FCED6581B7F2}" presName="hierRoot1" presStyleCnt="0">
        <dgm:presLayoutVars>
          <dgm:hierBranch val="init"/>
        </dgm:presLayoutVars>
      </dgm:prSet>
      <dgm:spPr/>
    </dgm:pt>
    <dgm:pt modelId="{93F207DC-5291-4E33-BFF4-9B32386AF70A}" type="pres">
      <dgm:prSet presAssocID="{12E3D031-12B5-411D-ACB5-FCED6581B7F2}" presName="rootComposite1" presStyleCnt="0"/>
      <dgm:spPr/>
    </dgm:pt>
    <dgm:pt modelId="{358F8379-5694-4C7F-9CC1-2A694EBCAC01}" type="pres">
      <dgm:prSet presAssocID="{12E3D031-12B5-411D-ACB5-FCED6581B7F2}" presName="rootText1" presStyleLbl="node0" presStyleIdx="0" presStyleCnt="1">
        <dgm:presLayoutVars>
          <dgm:chPref val="3"/>
        </dgm:presLayoutVars>
      </dgm:prSet>
      <dgm:spPr/>
    </dgm:pt>
    <dgm:pt modelId="{AD20D135-3445-4AF3-B79E-5655870D9B50}" type="pres">
      <dgm:prSet presAssocID="{12E3D031-12B5-411D-ACB5-FCED6581B7F2}" presName="rootConnector1" presStyleLbl="node1" presStyleIdx="0" presStyleCnt="0"/>
      <dgm:spPr/>
    </dgm:pt>
    <dgm:pt modelId="{27C23653-9B1E-4C51-B801-8EFA4D8435A7}" type="pres">
      <dgm:prSet presAssocID="{12E3D031-12B5-411D-ACB5-FCED6581B7F2}" presName="hierChild2" presStyleCnt="0"/>
      <dgm:spPr/>
    </dgm:pt>
    <dgm:pt modelId="{81D5A28C-B3D8-4205-B6AD-9742F5307969}" type="pres">
      <dgm:prSet presAssocID="{87EB1B6B-2D0E-4EFA-9E0D-75B8562E0D83}" presName="Name37" presStyleLbl="parChTrans1D2" presStyleIdx="0" presStyleCnt="2"/>
      <dgm:spPr/>
    </dgm:pt>
    <dgm:pt modelId="{4F2D0110-6811-4A17-9E2E-E3BED06A0AAF}" type="pres">
      <dgm:prSet presAssocID="{9D1E4B1F-9400-4165-9478-E3D4B14C1D95}" presName="hierRoot2" presStyleCnt="0">
        <dgm:presLayoutVars>
          <dgm:hierBranch val="init"/>
        </dgm:presLayoutVars>
      </dgm:prSet>
      <dgm:spPr/>
    </dgm:pt>
    <dgm:pt modelId="{9428C2F0-6E71-4231-A48C-71A3C898FD7A}" type="pres">
      <dgm:prSet presAssocID="{9D1E4B1F-9400-4165-9478-E3D4B14C1D95}" presName="rootComposite" presStyleCnt="0"/>
      <dgm:spPr/>
    </dgm:pt>
    <dgm:pt modelId="{F9E3551A-FA10-4E9C-B263-212FB7F62701}" type="pres">
      <dgm:prSet presAssocID="{9D1E4B1F-9400-4165-9478-E3D4B14C1D95}" presName="rootText" presStyleLbl="node2" presStyleIdx="0" presStyleCnt="2">
        <dgm:presLayoutVars>
          <dgm:chPref val="3"/>
        </dgm:presLayoutVars>
      </dgm:prSet>
      <dgm:spPr/>
    </dgm:pt>
    <dgm:pt modelId="{8E614A2D-AFDB-4FE8-A650-A7891766EA3F}" type="pres">
      <dgm:prSet presAssocID="{9D1E4B1F-9400-4165-9478-E3D4B14C1D95}" presName="rootConnector" presStyleLbl="node2" presStyleIdx="0" presStyleCnt="2"/>
      <dgm:spPr/>
    </dgm:pt>
    <dgm:pt modelId="{FCC1D689-7A2E-47AA-A410-E808C1AB76CF}" type="pres">
      <dgm:prSet presAssocID="{9D1E4B1F-9400-4165-9478-E3D4B14C1D95}" presName="hierChild4" presStyleCnt="0"/>
      <dgm:spPr/>
    </dgm:pt>
    <dgm:pt modelId="{C5A5342F-5972-4D09-A6C1-D29DD7274EE9}" type="pres">
      <dgm:prSet presAssocID="{9D1E4B1F-9400-4165-9478-E3D4B14C1D95}" presName="hierChild5" presStyleCnt="0"/>
      <dgm:spPr/>
    </dgm:pt>
    <dgm:pt modelId="{8672B478-BC6D-4B9A-9DBF-4B64526FE07E}" type="pres">
      <dgm:prSet presAssocID="{1AB224B0-19AC-40B5-BE8C-AE5A4B019DDA}" presName="Name37" presStyleLbl="parChTrans1D2" presStyleIdx="1" presStyleCnt="2"/>
      <dgm:spPr/>
    </dgm:pt>
    <dgm:pt modelId="{B740088A-0B5B-4847-A1A9-465DDAE7060F}" type="pres">
      <dgm:prSet presAssocID="{A0B1AC0D-0BAF-4444-9DDD-8E04E64CEEA2}" presName="hierRoot2" presStyleCnt="0">
        <dgm:presLayoutVars>
          <dgm:hierBranch val="init"/>
        </dgm:presLayoutVars>
      </dgm:prSet>
      <dgm:spPr/>
    </dgm:pt>
    <dgm:pt modelId="{A35CFA09-1D87-44C2-9F64-187839A16248}" type="pres">
      <dgm:prSet presAssocID="{A0B1AC0D-0BAF-4444-9DDD-8E04E64CEEA2}" presName="rootComposite" presStyleCnt="0"/>
      <dgm:spPr/>
    </dgm:pt>
    <dgm:pt modelId="{9EBA1609-A782-43DF-A25B-24F05D3DA66D}" type="pres">
      <dgm:prSet presAssocID="{A0B1AC0D-0BAF-4444-9DDD-8E04E64CEEA2}" presName="rootText" presStyleLbl="node2" presStyleIdx="1" presStyleCnt="2">
        <dgm:presLayoutVars>
          <dgm:chPref val="3"/>
        </dgm:presLayoutVars>
      </dgm:prSet>
      <dgm:spPr/>
    </dgm:pt>
    <dgm:pt modelId="{280D30A9-A864-473C-BB44-28F5CE8A18FD}" type="pres">
      <dgm:prSet presAssocID="{A0B1AC0D-0BAF-4444-9DDD-8E04E64CEEA2}" presName="rootConnector" presStyleLbl="node2" presStyleIdx="1" presStyleCnt="2"/>
      <dgm:spPr/>
    </dgm:pt>
    <dgm:pt modelId="{9BB819A9-8A2F-4691-9222-D7F1E2397E3A}" type="pres">
      <dgm:prSet presAssocID="{A0B1AC0D-0BAF-4444-9DDD-8E04E64CEEA2}" presName="hierChild4" presStyleCnt="0"/>
      <dgm:spPr/>
    </dgm:pt>
    <dgm:pt modelId="{72BB94A6-0517-4F51-B916-745EE60EF48B}" type="pres">
      <dgm:prSet presAssocID="{A0B1AC0D-0BAF-4444-9DDD-8E04E64CEEA2}" presName="hierChild5" presStyleCnt="0"/>
      <dgm:spPr/>
    </dgm:pt>
    <dgm:pt modelId="{293C1FB8-1B7B-4FF6-B579-6DD55937CC9D}" type="pres">
      <dgm:prSet presAssocID="{12E3D031-12B5-411D-ACB5-FCED6581B7F2}" presName="hierChild3" presStyleCnt="0"/>
      <dgm:spPr/>
    </dgm:pt>
  </dgm:ptLst>
  <dgm:cxnLst>
    <dgm:cxn modelId="{79C7BC47-FE9C-4FBE-8E9B-4C095E10B022}" type="presOf" srcId="{9D1E4B1F-9400-4165-9478-E3D4B14C1D95}" destId="{8E614A2D-AFDB-4FE8-A650-A7891766EA3F}" srcOrd="1" destOrd="0" presId="urn:microsoft.com/office/officeart/2005/8/layout/orgChart1"/>
    <dgm:cxn modelId="{E6CDB0D7-A776-4D98-8A16-E6A164786015}" srcId="{E3D17A25-3505-4E6D-8372-4D28089F8B73}" destId="{12E3D031-12B5-411D-ACB5-FCED6581B7F2}" srcOrd="0" destOrd="0" parTransId="{8F71AC7C-AFDE-4EDF-837D-CFA804E6F7D2}" sibTransId="{B1F66DF1-6921-4A41-ABA6-B901B2D7F7A2}"/>
    <dgm:cxn modelId="{E9B98B86-3E89-4158-BB2D-80193456D502}" type="presOf" srcId="{12E3D031-12B5-411D-ACB5-FCED6581B7F2}" destId="{358F8379-5694-4C7F-9CC1-2A694EBCAC01}" srcOrd="0" destOrd="0" presId="urn:microsoft.com/office/officeart/2005/8/layout/orgChart1"/>
    <dgm:cxn modelId="{D4A15E6F-95DD-4503-B54F-71BA5C1C8013}" type="presOf" srcId="{E3D17A25-3505-4E6D-8372-4D28089F8B73}" destId="{E6102DCE-1A0B-4E83-943F-4C8FEA31CC49}" srcOrd="0" destOrd="0" presId="urn:microsoft.com/office/officeart/2005/8/layout/orgChart1"/>
    <dgm:cxn modelId="{33B84443-9A34-49C3-8008-748614890017}" srcId="{12E3D031-12B5-411D-ACB5-FCED6581B7F2}" destId="{9D1E4B1F-9400-4165-9478-E3D4B14C1D95}" srcOrd="0" destOrd="0" parTransId="{87EB1B6B-2D0E-4EFA-9E0D-75B8562E0D83}" sibTransId="{034D5C87-5745-40DB-945C-A05C1DDE12BF}"/>
    <dgm:cxn modelId="{F54C378B-BB01-4CEC-A2EF-D0B0E2124D6C}" type="presOf" srcId="{87EB1B6B-2D0E-4EFA-9E0D-75B8562E0D83}" destId="{81D5A28C-B3D8-4205-B6AD-9742F5307969}" srcOrd="0" destOrd="0" presId="urn:microsoft.com/office/officeart/2005/8/layout/orgChart1"/>
    <dgm:cxn modelId="{4E3EE034-DFD5-4F30-9E0C-3B4826C9C9E7}" type="presOf" srcId="{A0B1AC0D-0BAF-4444-9DDD-8E04E64CEEA2}" destId="{280D30A9-A864-473C-BB44-28F5CE8A18FD}" srcOrd="1" destOrd="0" presId="urn:microsoft.com/office/officeart/2005/8/layout/orgChart1"/>
    <dgm:cxn modelId="{327DF8F5-A649-4D1B-9B40-EB17A208F111}" type="presOf" srcId="{1AB224B0-19AC-40B5-BE8C-AE5A4B019DDA}" destId="{8672B478-BC6D-4B9A-9DBF-4B64526FE07E}" srcOrd="0" destOrd="0" presId="urn:microsoft.com/office/officeart/2005/8/layout/orgChart1"/>
    <dgm:cxn modelId="{544A252E-549C-413E-82A2-CD6AFD82A99A}" type="presOf" srcId="{A0B1AC0D-0BAF-4444-9DDD-8E04E64CEEA2}" destId="{9EBA1609-A782-43DF-A25B-24F05D3DA66D}" srcOrd="0" destOrd="0" presId="urn:microsoft.com/office/officeart/2005/8/layout/orgChart1"/>
    <dgm:cxn modelId="{F366C532-CD35-4701-AF3C-788D560976CD}" type="presOf" srcId="{9D1E4B1F-9400-4165-9478-E3D4B14C1D95}" destId="{F9E3551A-FA10-4E9C-B263-212FB7F62701}" srcOrd="0" destOrd="0" presId="urn:microsoft.com/office/officeart/2005/8/layout/orgChart1"/>
    <dgm:cxn modelId="{B3448A52-28A5-4545-A38A-3ABA5B8D586D}" srcId="{12E3D031-12B5-411D-ACB5-FCED6581B7F2}" destId="{A0B1AC0D-0BAF-4444-9DDD-8E04E64CEEA2}" srcOrd="1" destOrd="0" parTransId="{1AB224B0-19AC-40B5-BE8C-AE5A4B019DDA}" sibTransId="{8B758D5D-4964-44C3-B4B6-5A79DDC7079A}"/>
    <dgm:cxn modelId="{248AD417-96AD-4C13-8A34-4D8AC7F2481B}" type="presOf" srcId="{12E3D031-12B5-411D-ACB5-FCED6581B7F2}" destId="{AD20D135-3445-4AF3-B79E-5655870D9B50}" srcOrd="1" destOrd="0" presId="urn:microsoft.com/office/officeart/2005/8/layout/orgChart1"/>
    <dgm:cxn modelId="{53344D14-5B26-47FD-88E7-1EA3A42A4F8E}" type="presParOf" srcId="{E6102DCE-1A0B-4E83-943F-4C8FEA31CC49}" destId="{E0C06082-41FE-44FE-BABE-36F1682BEB2C}" srcOrd="0" destOrd="0" presId="urn:microsoft.com/office/officeart/2005/8/layout/orgChart1"/>
    <dgm:cxn modelId="{BDCA1B64-585C-48DA-B519-713F01446263}" type="presParOf" srcId="{E0C06082-41FE-44FE-BABE-36F1682BEB2C}" destId="{93F207DC-5291-4E33-BFF4-9B32386AF70A}" srcOrd="0" destOrd="0" presId="urn:microsoft.com/office/officeart/2005/8/layout/orgChart1"/>
    <dgm:cxn modelId="{EE84CE98-10F2-4241-AB2E-C2C54A97B32D}" type="presParOf" srcId="{93F207DC-5291-4E33-BFF4-9B32386AF70A}" destId="{358F8379-5694-4C7F-9CC1-2A694EBCAC01}" srcOrd="0" destOrd="0" presId="urn:microsoft.com/office/officeart/2005/8/layout/orgChart1"/>
    <dgm:cxn modelId="{02A10191-FAB5-4717-9861-6971B4662E35}" type="presParOf" srcId="{93F207DC-5291-4E33-BFF4-9B32386AF70A}" destId="{AD20D135-3445-4AF3-B79E-5655870D9B50}" srcOrd="1" destOrd="0" presId="urn:microsoft.com/office/officeart/2005/8/layout/orgChart1"/>
    <dgm:cxn modelId="{47F5D141-675E-4BED-969E-3F098426A178}" type="presParOf" srcId="{E0C06082-41FE-44FE-BABE-36F1682BEB2C}" destId="{27C23653-9B1E-4C51-B801-8EFA4D8435A7}" srcOrd="1" destOrd="0" presId="urn:microsoft.com/office/officeart/2005/8/layout/orgChart1"/>
    <dgm:cxn modelId="{0327899E-CF48-4A84-9BFF-FF0CF81A2178}" type="presParOf" srcId="{27C23653-9B1E-4C51-B801-8EFA4D8435A7}" destId="{81D5A28C-B3D8-4205-B6AD-9742F5307969}" srcOrd="0" destOrd="0" presId="urn:microsoft.com/office/officeart/2005/8/layout/orgChart1"/>
    <dgm:cxn modelId="{DCEFDBFF-4074-4FC1-AEBF-24AA5C63DD63}" type="presParOf" srcId="{27C23653-9B1E-4C51-B801-8EFA4D8435A7}" destId="{4F2D0110-6811-4A17-9E2E-E3BED06A0AAF}" srcOrd="1" destOrd="0" presId="urn:microsoft.com/office/officeart/2005/8/layout/orgChart1"/>
    <dgm:cxn modelId="{75E575DD-37B0-43C2-8D55-87B9A1CFF838}" type="presParOf" srcId="{4F2D0110-6811-4A17-9E2E-E3BED06A0AAF}" destId="{9428C2F0-6E71-4231-A48C-71A3C898FD7A}" srcOrd="0" destOrd="0" presId="urn:microsoft.com/office/officeart/2005/8/layout/orgChart1"/>
    <dgm:cxn modelId="{87A1F81B-59C0-4095-958C-102836B7FFB6}" type="presParOf" srcId="{9428C2F0-6E71-4231-A48C-71A3C898FD7A}" destId="{F9E3551A-FA10-4E9C-B263-212FB7F62701}" srcOrd="0" destOrd="0" presId="urn:microsoft.com/office/officeart/2005/8/layout/orgChart1"/>
    <dgm:cxn modelId="{0B899C07-AA8A-4D90-8359-0D02D31639B3}" type="presParOf" srcId="{9428C2F0-6E71-4231-A48C-71A3C898FD7A}" destId="{8E614A2D-AFDB-4FE8-A650-A7891766EA3F}" srcOrd="1" destOrd="0" presId="urn:microsoft.com/office/officeart/2005/8/layout/orgChart1"/>
    <dgm:cxn modelId="{42E44B2E-5C29-459A-84FC-A5ED66EEF6FA}" type="presParOf" srcId="{4F2D0110-6811-4A17-9E2E-E3BED06A0AAF}" destId="{FCC1D689-7A2E-47AA-A410-E808C1AB76CF}" srcOrd="1" destOrd="0" presId="urn:microsoft.com/office/officeart/2005/8/layout/orgChart1"/>
    <dgm:cxn modelId="{DF3C8A45-704A-4287-A032-9F061AC837BE}" type="presParOf" srcId="{4F2D0110-6811-4A17-9E2E-E3BED06A0AAF}" destId="{C5A5342F-5972-4D09-A6C1-D29DD7274EE9}" srcOrd="2" destOrd="0" presId="urn:microsoft.com/office/officeart/2005/8/layout/orgChart1"/>
    <dgm:cxn modelId="{D4B95FD8-07DB-41AD-B4EB-202EE24D35C7}" type="presParOf" srcId="{27C23653-9B1E-4C51-B801-8EFA4D8435A7}" destId="{8672B478-BC6D-4B9A-9DBF-4B64526FE07E}" srcOrd="2" destOrd="0" presId="urn:microsoft.com/office/officeart/2005/8/layout/orgChart1"/>
    <dgm:cxn modelId="{8BE21B51-2347-4678-B379-068C38F4F4D4}" type="presParOf" srcId="{27C23653-9B1E-4C51-B801-8EFA4D8435A7}" destId="{B740088A-0B5B-4847-A1A9-465DDAE7060F}" srcOrd="3" destOrd="0" presId="urn:microsoft.com/office/officeart/2005/8/layout/orgChart1"/>
    <dgm:cxn modelId="{C70B0EA7-487F-40B2-B226-CC0DF0C601F3}" type="presParOf" srcId="{B740088A-0B5B-4847-A1A9-465DDAE7060F}" destId="{A35CFA09-1D87-44C2-9F64-187839A16248}" srcOrd="0" destOrd="0" presId="urn:microsoft.com/office/officeart/2005/8/layout/orgChart1"/>
    <dgm:cxn modelId="{F4B4FA8F-7B06-46E6-B5D5-E630CAE84B3B}" type="presParOf" srcId="{A35CFA09-1D87-44C2-9F64-187839A16248}" destId="{9EBA1609-A782-43DF-A25B-24F05D3DA66D}" srcOrd="0" destOrd="0" presId="urn:microsoft.com/office/officeart/2005/8/layout/orgChart1"/>
    <dgm:cxn modelId="{F8903ABE-C92E-496B-81A6-15F9772249F2}" type="presParOf" srcId="{A35CFA09-1D87-44C2-9F64-187839A16248}" destId="{280D30A9-A864-473C-BB44-28F5CE8A18FD}" srcOrd="1" destOrd="0" presId="urn:microsoft.com/office/officeart/2005/8/layout/orgChart1"/>
    <dgm:cxn modelId="{CBFB624A-086F-4BB6-AE1D-1CAD8E5F9784}" type="presParOf" srcId="{B740088A-0B5B-4847-A1A9-465DDAE7060F}" destId="{9BB819A9-8A2F-4691-9222-D7F1E2397E3A}" srcOrd="1" destOrd="0" presId="urn:microsoft.com/office/officeart/2005/8/layout/orgChart1"/>
    <dgm:cxn modelId="{BE77A071-2F7C-4312-8216-08618DE9CEF2}" type="presParOf" srcId="{B740088A-0B5B-4847-A1A9-465DDAE7060F}" destId="{72BB94A6-0517-4F51-B916-745EE60EF48B}" srcOrd="2" destOrd="0" presId="urn:microsoft.com/office/officeart/2005/8/layout/orgChart1"/>
    <dgm:cxn modelId="{55EE7032-3DF8-435C-93C1-1C5056048C6F}" type="presParOf" srcId="{E0C06082-41FE-44FE-BABE-36F1682BEB2C}" destId="{293C1FB8-1B7B-4FF6-B579-6DD55937CC9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442810-F02D-4B49-871C-1BCFD9B2022C}">
      <dsp:nvSpPr>
        <dsp:cNvPr id="0" name=""/>
        <dsp:cNvSpPr/>
      </dsp:nvSpPr>
      <dsp:spPr>
        <a:xfrm>
          <a:off x="4114800" y="1872170"/>
          <a:ext cx="2251813" cy="781621"/>
        </a:xfrm>
        <a:custGeom>
          <a:avLst/>
          <a:gdLst/>
          <a:ahLst/>
          <a:cxnLst/>
          <a:rect l="0" t="0" r="0" b="0"/>
          <a:pathLst>
            <a:path>
              <a:moveTo>
                <a:pt x="0" y="0"/>
              </a:moveTo>
              <a:lnTo>
                <a:pt x="0" y="390810"/>
              </a:lnTo>
              <a:lnTo>
                <a:pt x="2251813" y="390810"/>
              </a:lnTo>
              <a:lnTo>
                <a:pt x="2251813"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A65D0B-EFE8-4E88-BE5B-8D46B9A361A1}">
      <dsp:nvSpPr>
        <dsp:cNvPr id="0" name=""/>
        <dsp:cNvSpPr/>
      </dsp:nvSpPr>
      <dsp:spPr>
        <a:xfrm>
          <a:off x="1862986" y="1872170"/>
          <a:ext cx="2251813" cy="781621"/>
        </a:xfrm>
        <a:custGeom>
          <a:avLst/>
          <a:gdLst/>
          <a:ahLst/>
          <a:cxnLst/>
          <a:rect l="0" t="0" r="0" b="0"/>
          <a:pathLst>
            <a:path>
              <a:moveTo>
                <a:pt x="2251813" y="0"/>
              </a:moveTo>
              <a:lnTo>
                <a:pt x="2251813" y="390810"/>
              </a:lnTo>
              <a:lnTo>
                <a:pt x="0" y="390810"/>
              </a:lnTo>
              <a:lnTo>
                <a:pt x="0"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9994D05-E631-46A5-9683-40FEC16099CE}">
      <dsp:nvSpPr>
        <dsp:cNvPr id="0" name=""/>
        <dsp:cNvSpPr/>
      </dsp:nvSpPr>
      <dsp:spPr>
        <a:xfrm>
          <a:off x="2253797" y="11168"/>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Political Economics</a:t>
          </a:r>
          <a:endParaRPr lang="en-US" sz="4300" kern="1200" dirty="0"/>
        </a:p>
      </dsp:txBody>
      <dsp:txXfrm>
        <a:off x="2253797" y="11168"/>
        <a:ext cx="3722005" cy="1861002"/>
      </dsp:txXfrm>
    </dsp:sp>
    <dsp:sp modelId="{87767C68-986B-4B5E-A5C1-5F6F886BA0B5}">
      <dsp:nvSpPr>
        <dsp:cNvPr id="0" name=""/>
        <dsp:cNvSpPr/>
      </dsp:nvSpPr>
      <dsp:spPr>
        <a:xfrm>
          <a:off x="1984"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Public Choice</a:t>
          </a:r>
          <a:endParaRPr lang="en-US" sz="4300" kern="1200" dirty="0"/>
        </a:p>
      </dsp:txBody>
      <dsp:txXfrm>
        <a:off x="1984" y="2653792"/>
        <a:ext cx="3722005" cy="1861002"/>
      </dsp:txXfrm>
    </dsp:sp>
    <dsp:sp modelId="{6524DCCA-359A-47DC-BEA7-A23D985E6893}">
      <dsp:nvSpPr>
        <dsp:cNvPr id="0" name=""/>
        <dsp:cNvSpPr/>
      </dsp:nvSpPr>
      <dsp:spPr>
        <a:xfrm>
          <a:off x="4505610"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en-US" sz="4300" kern="1200" dirty="0" smtClean="0"/>
            <a:t>New Institutional Economics</a:t>
          </a:r>
          <a:endParaRPr lang="en-US" sz="4300" kern="1200" dirty="0"/>
        </a:p>
      </dsp:txBody>
      <dsp:txXfrm>
        <a:off x="4505610" y="2653792"/>
        <a:ext cx="3722005" cy="18610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C2F35-C994-4DE8-B642-CBD1BA47CE55}">
      <dsp:nvSpPr>
        <dsp:cNvPr id="0" name=""/>
        <dsp:cNvSpPr/>
      </dsp:nvSpPr>
      <dsp:spPr>
        <a:xfrm>
          <a:off x="4114799" y="2010352"/>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9B6FA6-E647-4D78-972F-317B6495A91D}">
      <dsp:nvSpPr>
        <dsp:cNvPr id="0" name=""/>
        <dsp:cNvSpPr/>
      </dsp:nvSpPr>
      <dsp:spPr>
        <a:xfrm>
          <a:off x="4069079" y="2010352"/>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AF56B0-14F4-4151-985C-E353B8105CA4}">
      <dsp:nvSpPr>
        <dsp:cNvPr id="0" name=""/>
        <dsp:cNvSpPr/>
      </dsp:nvSpPr>
      <dsp:spPr>
        <a:xfrm>
          <a:off x="1203548" y="2010352"/>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ACD949-DD6B-4DD4-A9C8-62819C6DDBF7}">
      <dsp:nvSpPr>
        <dsp:cNvPr id="0" name=""/>
        <dsp:cNvSpPr/>
      </dsp:nvSpPr>
      <dsp:spPr>
        <a:xfrm>
          <a:off x="2911803" y="807355"/>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Virginia School</a:t>
          </a:r>
        </a:p>
        <a:p>
          <a:pPr lvl="0" algn="ctr" defTabSz="1066800">
            <a:lnSpc>
              <a:spcPct val="90000"/>
            </a:lnSpc>
            <a:spcBef>
              <a:spcPct val="0"/>
            </a:spcBef>
            <a:spcAft>
              <a:spcPct val="35000"/>
            </a:spcAft>
          </a:pPr>
          <a:r>
            <a:rPr lang="en-US" sz="2400" kern="1200" dirty="0" smtClean="0"/>
            <a:t>Of  Political Economy</a:t>
          </a:r>
          <a:endParaRPr lang="en-US" sz="2400" kern="1200" dirty="0"/>
        </a:p>
      </dsp:txBody>
      <dsp:txXfrm>
        <a:off x="2911803" y="807355"/>
        <a:ext cx="2405992" cy="1202996"/>
      </dsp:txXfrm>
    </dsp:sp>
    <dsp:sp modelId="{EC2684B5-3FC2-4712-A6AC-271464022D5E}">
      <dsp:nvSpPr>
        <dsp:cNvPr id="0" name=""/>
        <dsp:cNvSpPr/>
      </dsp:nvSpPr>
      <dsp:spPr>
        <a:xfrm>
          <a:off x="552"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Public Choice</a:t>
          </a:r>
          <a:endParaRPr lang="en-US" sz="2400" kern="1200" dirty="0"/>
        </a:p>
      </dsp:txBody>
      <dsp:txXfrm>
        <a:off x="552" y="2515610"/>
        <a:ext cx="2405992" cy="1202996"/>
      </dsp:txXfrm>
    </dsp:sp>
    <dsp:sp modelId="{E26F9F26-C14C-462D-9BCC-DF21F4C2014A}">
      <dsp:nvSpPr>
        <dsp:cNvPr id="0" name=""/>
        <dsp:cNvSpPr/>
      </dsp:nvSpPr>
      <dsp:spPr>
        <a:xfrm>
          <a:off x="2911803"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Constitutional Economics</a:t>
          </a:r>
          <a:endParaRPr lang="en-US" sz="2400" kern="1200" dirty="0"/>
        </a:p>
      </dsp:txBody>
      <dsp:txXfrm>
        <a:off x="2911803" y="2515610"/>
        <a:ext cx="2405992" cy="1202996"/>
      </dsp:txXfrm>
    </dsp:sp>
    <dsp:sp modelId="{83BD4913-EFD9-4FAA-97DC-4AF350F89E14}">
      <dsp:nvSpPr>
        <dsp:cNvPr id="0" name=""/>
        <dsp:cNvSpPr/>
      </dsp:nvSpPr>
      <dsp:spPr>
        <a:xfrm>
          <a:off x="5823054"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Law and Economics</a:t>
          </a:r>
          <a:endParaRPr lang="en-US" sz="2400" kern="1200" dirty="0"/>
        </a:p>
      </dsp:txBody>
      <dsp:txXfrm>
        <a:off x="5823054" y="2515610"/>
        <a:ext cx="2405992" cy="1202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05CA6-2FD4-48DE-8243-AF6178A73D15}">
      <dsp:nvSpPr>
        <dsp:cNvPr id="0" name=""/>
        <dsp:cNvSpPr/>
      </dsp:nvSpPr>
      <dsp:spPr>
        <a:xfrm>
          <a:off x="4114799" y="2010352"/>
          <a:ext cx="2911251" cy="505258"/>
        </a:xfrm>
        <a:custGeom>
          <a:avLst/>
          <a:gdLst/>
          <a:ahLst/>
          <a:cxnLst/>
          <a:rect l="0" t="0" r="0" b="0"/>
          <a:pathLst>
            <a:path>
              <a:moveTo>
                <a:pt x="0" y="0"/>
              </a:moveTo>
              <a:lnTo>
                <a:pt x="0" y="252629"/>
              </a:lnTo>
              <a:lnTo>
                <a:pt x="2911251" y="252629"/>
              </a:lnTo>
              <a:lnTo>
                <a:pt x="2911251"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A7D5FF-EDAA-40BC-9307-7E9B37028EDC}">
      <dsp:nvSpPr>
        <dsp:cNvPr id="0" name=""/>
        <dsp:cNvSpPr/>
      </dsp:nvSpPr>
      <dsp:spPr>
        <a:xfrm>
          <a:off x="4069079" y="2010352"/>
          <a:ext cx="91440" cy="505258"/>
        </a:xfrm>
        <a:custGeom>
          <a:avLst/>
          <a:gdLst/>
          <a:ahLst/>
          <a:cxnLst/>
          <a:rect l="0" t="0" r="0" b="0"/>
          <a:pathLst>
            <a:path>
              <a:moveTo>
                <a:pt x="45720" y="0"/>
              </a:moveTo>
              <a:lnTo>
                <a:pt x="4572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89D7A0-EDB8-4FDE-98E9-471D6F801607}">
      <dsp:nvSpPr>
        <dsp:cNvPr id="0" name=""/>
        <dsp:cNvSpPr/>
      </dsp:nvSpPr>
      <dsp:spPr>
        <a:xfrm>
          <a:off x="1203548" y="2010352"/>
          <a:ext cx="2911251" cy="505258"/>
        </a:xfrm>
        <a:custGeom>
          <a:avLst/>
          <a:gdLst/>
          <a:ahLst/>
          <a:cxnLst/>
          <a:rect l="0" t="0" r="0" b="0"/>
          <a:pathLst>
            <a:path>
              <a:moveTo>
                <a:pt x="2911251" y="0"/>
              </a:moveTo>
              <a:lnTo>
                <a:pt x="2911251" y="252629"/>
              </a:lnTo>
              <a:lnTo>
                <a:pt x="0" y="252629"/>
              </a:lnTo>
              <a:lnTo>
                <a:pt x="0" y="505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CCB07C-0D4D-453E-8CFF-8F4FC56ABE34}">
      <dsp:nvSpPr>
        <dsp:cNvPr id="0" name=""/>
        <dsp:cNvSpPr/>
      </dsp:nvSpPr>
      <dsp:spPr>
        <a:xfrm>
          <a:off x="2911803" y="807355"/>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Virginia School</a:t>
          </a:r>
        </a:p>
        <a:p>
          <a:pPr lvl="0" algn="ctr" defTabSz="1066800">
            <a:lnSpc>
              <a:spcPct val="90000"/>
            </a:lnSpc>
            <a:spcBef>
              <a:spcPct val="0"/>
            </a:spcBef>
            <a:spcAft>
              <a:spcPct val="35000"/>
            </a:spcAft>
          </a:pPr>
          <a:r>
            <a:rPr lang="en-US" sz="2400" kern="1200" dirty="0" smtClean="0"/>
            <a:t>Of  Political Economy</a:t>
          </a:r>
          <a:endParaRPr lang="en-US" sz="2400" kern="1200" dirty="0"/>
        </a:p>
      </dsp:txBody>
      <dsp:txXfrm>
        <a:off x="2911803" y="807355"/>
        <a:ext cx="2405992" cy="1202996"/>
      </dsp:txXfrm>
    </dsp:sp>
    <dsp:sp modelId="{799A80A6-7F58-40E2-8976-9DDB43423D90}">
      <dsp:nvSpPr>
        <dsp:cNvPr id="0" name=""/>
        <dsp:cNvSpPr/>
      </dsp:nvSpPr>
      <dsp:spPr>
        <a:xfrm>
          <a:off x="552"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University of Virginia (1957)</a:t>
          </a:r>
          <a:endParaRPr lang="en-US" sz="2400" kern="1200" dirty="0"/>
        </a:p>
      </dsp:txBody>
      <dsp:txXfrm>
        <a:off x="552" y="2515610"/>
        <a:ext cx="2405992" cy="1202996"/>
      </dsp:txXfrm>
    </dsp:sp>
    <dsp:sp modelId="{35526851-9EAC-4346-9F35-8225D887D2EF}">
      <dsp:nvSpPr>
        <dsp:cNvPr id="0" name=""/>
        <dsp:cNvSpPr/>
      </dsp:nvSpPr>
      <dsp:spPr>
        <a:xfrm>
          <a:off x="2911803"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Virginia Tech</a:t>
          </a:r>
        </a:p>
        <a:p>
          <a:pPr lvl="0" algn="ctr" defTabSz="1066800">
            <a:lnSpc>
              <a:spcPct val="90000"/>
            </a:lnSpc>
            <a:spcBef>
              <a:spcPct val="0"/>
            </a:spcBef>
            <a:spcAft>
              <a:spcPct val="35000"/>
            </a:spcAft>
          </a:pPr>
          <a:r>
            <a:rPr lang="en-US" sz="2400" kern="1200" dirty="0" smtClean="0"/>
            <a:t>(1969)</a:t>
          </a:r>
          <a:endParaRPr lang="en-US" sz="2400" kern="1200" dirty="0"/>
        </a:p>
      </dsp:txBody>
      <dsp:txXfrm>
        <a:off x="2911803" y="2515610"/>
        <a:ext cx="2405992" cy="1202996"/>
      </dsp:txXfrm>
    </dsp:sp>
    <dsp:sp modelId="{1802938A-6818-440D-885D-FE8421DF6D3D}">
      <dsp:nvSpPr>
        <dsp:cNvPr id="0" name=""/>
        <dsp:cNvSpPr/>
      </dsp:nvSpPr>
      <dsp:spPr>
        <a:xfrm>
          <a:off x="5823054" y="2515610"/>
          <a:ext cx="2405992" cy="120299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t>George Mason University</a:t>
          </a:r>
        </a:p>
        <a:p>
          <a:pPr lvl="0" algn="ctr" defTabSz="1066800">
            <a:lnSpc>
              <a:spcPct val="90000"/>
            </a:lnSpc>
            <a:spcBef>
              <a:spcPct val="0"/>
            </a:spcBef>
            <a:spcAft>
              <a:spcPct val="35000"/>
            </a:spcAft>
          </a:pPr>
          <a:r>
            <a:rPr lang="en-US" sz="2400" kern="1200" dirty="0" smtClean="0"/>
            <a:t>(1983)</a:t>
          </a:r>
          <a:endParaRPr lang="en-US" sz="2400" kern="1200" dirty="0"/>
        </a:p>
      </dsp:txBody>
      <dsp:txXfrm>
        <a:off x="5823054" y="2515610"/>
        <a:ext cx="2405992" cy="12029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1C3ED-FB59-4384-8EFC-22E51EFEE2A2}">
      <dsp:nvSpPr>
        <dsp:cNvPr id="0" name=""/>
        <dsp:cNvSpPr/>
      </dsp:nvSpPr>
      <dsp:spPr>
        <a:xfrm>
          <a:off x="4114800" y="1179330"/>
          <a:ext cx="247355" cy="1083651"/>
        </a:xfrm>
        <a:custGeom>
          <a:avLst/>
          <a:gdLst/>
          <a:ahLst/>
          <a:cxnLst/>
          <a:rect l="0" t="0" r="0" b="0"/>
          <a:pathLst>
            <a:path>
              <a:moveTo>
                <a:pt x="0" y="0"/>
              </a:moveTo>
              <a:lnTo>
                <a:pt x="0" y="1083651"/>
              </a:lnTo>
              <a:lnTo>
                <a:pt x="247355" y="10836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CE08B7-528E-4CEF-A2E8-61E9F485BBEB}">
      <dsp:nvSpPr>
        <dsp:cNvPr id="0" name=""/>
        <dsp:cNvSpPr/>
      </dsp:nvSpPr>
      <dsp:spPr>
        <a:xfrm>
          <a:off x="3867444" y="1179330"/>
          <a:ext cx="247355" cy="1083651"/>
        </a:xfrm>
        <a:custGeom>
          <a:avLst/>
          <a:gdLst/>
          <a:ahLst/>
          <a:cxnLst/>
          <a:rect l="0" t="0" r="0" b="0"/>
          <a:pathLst>
            <a:path>
              <a:moveTo>
                <a:pt x="247355" y="0"/>
              </a:moveTo>
              <a:lnTo>
                <a:pt x="247355" y="1083651"/>
              </a:lnTo>
              <a:lnTo>
                <a:pt x="0" y="10836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FAA1FE-93B7-47C3-828F-EDACA784FA7D}">
      <dsp:nvSpPr>
        <dsp:cNvPr id="0" name=""/>
        <dsp:cNvSpPr/>
      </dsp:nvSpPr>
      <dsp:spPr>
        <a:xfrm>
          <a:off x="4114800" y="1179330"/>
          <a:ext cx="2850473" cy="2167302"/>
        </a:xfrm>
        <a:custGeom>
          <a:avLst/>
          <a:gdLst/>
          <a:ahLst/>
          <a:cxnLst/>
          <a:rect l="0" t="0" r="0" b="0"/>
          <a:pathLst>
            <a:path>
              <a:moveTo>
                <a:pt x="0" y="0"/>
              </a:moveTo>
              <a:lnTo>
                <a:pt x="0" y="1919946"/>
              </a:lnTo>
              <a:lnTo>
                <a:pt x="2850473" y="1919946"/>
              </a:lnTo>
              <a:lnTo>
                <a:pt x="2850473" y="2167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25C2AB-F85C-4F8D-B7CE-4E211822318F}">
      <dsp:nvSpPr>
        <dsp:cNvPr id="0" name=""/>
        <dsp:cNvSpPr/>
      </dsp:nvSpPr>
      <dsp:spPr>
        <a:xfrm>
          <a:off x="4069080" y="1179330"/>
          <a:ext cx="91440" cy="2167302"/>
        </a:xfrm>
        <a:custGeom>
          <a:avLst/>
          <a:gdLst/>
          <a:ahLst/>
          <a:cxnLst/>
          <a:rect l="0" t="0" r="0" b="0"/>
          <a:pathLst>
            <a:path>
              <a:moveTo>
                <a:pt x="45720" y="0"/>
              </a:moveTo>
              <a:lnTo>
                <a:pt x="45720" y="2167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2C4FF7-AAF2-4558-81CA-C3952F9B7C94}">
      <dsp:nvSpPr>
        <dsp:cNvPr id="0" name=""/>
        <dsp:cNvSpPr/>
      </dsp:nvSpPr>
      <dsp:spPr>
        <a:xfrm>
          <a:off x="1264326" y="1179330"/>
          <a:ext cx="2850473" cy="2167302"/>
        </a:xfrm>
        <a:custGeom>
          <a:avLst/>
          <a:gdLst/>
          <a:ahLst/>
          <a:cxnLst/>
          <a:rect l="0" t="0" r="0" b="0"/>
          <a:pathLst>
            <a:path>
              <a:moveTo>
                <a:pt x="2850473" y="0"/>
              </a:moveTo>
              <a:lnTo>
                <a:pt x="2850473" y="1919946"/>
              </a:lnTo>
              <a:lnTo>
                <a:pt x="0" y="1919946"/>
              </a:lnTo>
              <a:lnTo>
                <a:pt x="0" y="21673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395AF65-A869-4FF5-A98A-424257253568}">
      <dsp:nvSpPr>
        <dsp:cNvPr id="0" name=""/>
        <dsp:cNvSpPr/>
      </dsp:nvSpPr>
      <dsp:spPr>
        <a:xfrm>
          <a:off x="2936918" y="1448"/>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b="1" kern="1200" dirty="0" smtClean="0"/>
            <a:t>New </a:t>
          </a:r>
          <a:r>
            <a:rPr lang="en-US" sz="2700" b="1" kern="1200" dirty="0" smtClean="0"/>
            <a:t>Institutional </a:t>
          </a:r>
          <a:r>
            <a:rPr lang="en-US" sz="2700" b="1" kern="1200" dirty="0" smtClean="0"/>
            <a:t>Economics</a:t>
          </a:r>
          <a:endParaRPr lang="en-US" sz="2700" b="1" kern="1200" dirty="0"/>
        </a:p>
      </dsp:txBody>
      <dsp:txXfrm>
        <a:off x="2936918" y="1448"/>
        <a:ext cx="2355763" cy="1177881"/>
      </dsp:txXfrm>
    </dsp:sp>
    <dsp:sp modelId="{3BFE45EC-16E4-4516-9C0F-532A04F46D39}">
      <dsp:nvSpPr>
        <dsp:cNvPr id="0" name=""/>
        <dsp:cNvSpPr/>
      </dsp:nvSpPr>
      <dsp:spPr>
        <a:xfrm>
          <a:off x="86444" y="3346632"/>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b="1" kern="1200" dirty="0" smtClean="0"/>
            <a:t>Politics</a:t>
          </a:r>
          <a:endParaRPr lang="en-US" sz="2700" b="1" kern="1200" dirty="0"/>
        </a:p>
      </dsp:txBody>
      <dsp:txXfrm>
        <a:off x="86444" y="3346632"/>
        <a:ext cx="2355763" cy="1177881"/>
      </dsp:txXfrm>
    </dsp:sp>
    <dsp:sp modelId="{76D16563-C2EA-4715-89FF-04DBB09B4957}">
      <dsp:nvSpPr>
        <dsp:cNvPr id="0" name=""/>
        <dsp:cNvSpPr/>
      </dsp:nvSpPr>
      <dsp:spPr>
        <a:xfrm>
          <a:off x="2936918" y="3346632"/>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b="1" kern="1200" dirty="0" smtClean="0"/>
            <a:t>Economics</a:t>
          </a:r>
          <a:endParaRPr lang="en-US" sz="2700" b="1" kern="1200" dirty="0"/>
        </a:p>
      </dsp:txBody>
      <dsp:txXfrm>
        <a:off x="2936918" y="3346632"/>
        <a:ext cx="2355763" cy="1177881"/>
      </dsp:txXfrm>
    </dsp:sp>
    <dsp:sp modelId="{3A570379-1176-4662-AD69-52AD4B4A6B58}">
      <dsp:nvSpPr>
        <dsp:cNvPr id="0" name=""/>
        <dsp:cNvSpPr/>
      </dsp:nvSpPr>
      <dsp:spPr>
        <a:xfrm>
          <a:off x="5787391" y="3346632"/>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b="1" kern="1200" dirty="0" smtClean="0"/>
            <a:t>Law</a:t>
          </a:r>
          <a:endParaRPr lang="en-US" sz="2700" b="1" kern="1200" dirty="0"/>
        </a:p>
      </dsp:txBody>
      <dsp:txXfrm>
        <a:off x="5787391" y="3346632"/>
        <a:ext cx="2355763" cy="1177881"/>
      </dsp:txXfrm>
    </dsp:sp>
    <dsp:sp modelId="{7B2654E7-1334-4951-A00D-45D0B57C2F61}">
      <dsp:nvSpPr>
        <dsp:cNvPr id="0" name=""/>
        <dsp:cNvSpPr/>
      </dsp:nvSpPr>
      <dsp:spPr>
        <a:xfrm>
          <a:off x="1511681" y="1674040"/>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b="1" kern="1200" dirty="0" smtClean="0"/>
            <a:t>Morality</a:t>
          </a:r>
          <a:endParaRPr lang="en-US" sz="2700" b="1" kern="1200" dirty="0"/>
        </a:p>
      </dsp:txBody>
      <dsp:txXfrm>
        <a:off x="1511681" y="1674040"/>
        <a:ext cx="2355763" cy="1177881"/>
      </dsp:txXfrm>
    </dsp:sp>
    <dsp:sp modelId="{EFDF997C-D5E8-4C53-AE2A-FA3AE4FD25A7}">
      <dsp:nvSpPr>
        <dsp:cNvPr id="0" name=""/>
        <dsp:cNvSpPr/>
      </dsp:nvSpPr>
      <dsp:spPr>
        <a:xfrm>
          <a:off x="4362155" y="1674040"/>
          <a:ext cx="2355763" cy="11778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b="1" kern="1200" dirty="0" smtClean="0"/>
            <a:t>Religion</a:t>
          </a:r>
          <a:endParaRPr lang="en-US" sz="2700" b="1" kern="1200" dirty="0"/>
        </a:p>
      </dsp:txBody>
      <dsp:txXfrm>
        <a:off x="4362155" y="1674040"/>
        <a:ext cx="2355763" cy="117788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72B478-BC6D-4B9A-9DBF-4B64526FE07E}">
      <dsp:nvSpPr>
        <dsp:cNvPr id="0" name=""/>
        <dsp:cNvSpPr/>
      </dsp:nvSpPr>
      <dsp:spPr>
        <a:xfrm>
          <a:off x="4114800" y="1872170"/>
          <a:ext cx="2251813" cy="781621"/>
        </a:xfrm>
        <a:custGeom>
          <a:avLst/>
          <a:gdLst/>
          <a:ahLst/>
          <a:cxnLst/>
          <a:rect l="0" t="0" r="0" b="0"/>
          <a:pathLst>
            <a:path>
              <a:moveTo>
                <a:pt x="0" y="0"/>
              </a:moveTo>
              <a:lnTo>
                <a:pt x="0" y="390810"/>
              </a:lnTo>
              <a:lnTo>
                <a:pt x="2251813" y="390810"/>
              </a:lnTo>
              <a:lnTo>
                <a:pt x="2251813"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D5A28C-B3D8-4205-B6AD-9742F5307969}">
      <dsp:nvSpPr>
        <dsp:cNvPr id="0" name=""/>
        <dsp:cNvSpPr/>
      </dsp:nvSpPr>
      <dsp:spPr>
        <a:xfrm>
          <a:off x="1862986" y="1872170"/>
          <a:ext cx="2251813" cy="781621"/>
        </a:xfrm>
        <a:custGeom>
          <a:avLst/>
          <a:gdLst/>
          <a:ahLst/>
          <a:cxnLst/>
          <a:rect l="0" t="0" r="0" b="0"/>
          <a:pathLst>
            <a:path>
              <a:moveTo>
                <a:pt x="2251813" y="0"/>
              </a:moveTo>
              <a:lnTo>
                <a:pt x="2251813" y="390810"/>
              </a:lnTo>
              <a:lnTo>
                <a:pt x="0" y="390810"/>
              </a:lnTo>
              <a:lnTo>
                <a:pt x="0" y="7816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8F8379-5694-4C7F-9CC1-2A694EBCAC01}">
      <dsp:nvSpPr>
        <dsp:cNvPr id="0" name=""/>
        <dsp:cNvSpPr/>
      </dsp:nvSpPr>
      <dsp:spPr>
        <a:xfrm>
          <a:off x="2253797" y="11168"/>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NIE</a:t>
          </a:r>
          <a:endParaRPr lang="en-US" sz="5100" kern="1200" dirty="0"/>
        </a:p>
      </dsp:txBody>
      <dsp:txXfrm>
        <a:off x="2253797" y="11168"/>
        <a:ext cx="3722005" cy="1861002"/>
      </dsp:txXfrm>
    </dsp:sp>
    <dsp:sp modelId="{F9E3551A-FA10-4E9C-B263-212FB7F62701}">
      <dsp:nvSpPr>
        <dsp:cNvPr id="0" name=""/>
        <dsp:cNvSpPr/>
      </dsp:nvSpPr>
      <dsp:spPr>
        <a:xfrm>
          <a:off x="1984"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Institutions</a:t>
          </a:r>
          <a:endParaRPr lang="en-US" sz="5100" kern="1200" dirty="0"/>
        </a:p>
      </dsp:txBody>
      <dsp:txXfrm>
        <a:off x="1984" y="2653792"/>
        <a:ext cx="3722005" cy="1861002"/>
      </dsp:txXfrm>
    </dsp:sp>
    <dsp:sp modelId="{9EBA1609-A782-43DF-A25B-24F05D3DA66D}">
      <dsp:nvSpPr>
        <dsp:cNvPr id="0" name=""/>
        <dsp:cNvSpPr/>
      </dsp:nvSpPr>
      <dsp:spPr>
        <a:xfrm>
          <a:off x="4505610" y="2653792"/>
          <a:ext cx="3722005" cy="186100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r>
            <a:rPr lang="en-US" sz="5100" kern="1200" dirty="0" smtClean="0"/>
            <a:t>Organizations</a:t>
          </a:r>
          <a:endParaRPr lang="en-US" sz="5100" kern="1200" dirty="0"/>
        </a:p>
      </dsp:txBody>
      <dsp:txXfrm>
        <a:off x="4505610" y="2653792"/>
        <a:ext cx="3722005" cy="186100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03EDE-564F-4E6B-B1A6-53D7A0DDB5EC}" type="datetimeFigureOut">
              <a:rPr lang="en-US" smtClean="0"/>
              <a:t>7/1/2013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FAC9FA-823F-4B76-8E4B-48D24370B0A3}" type="slidenum">
              <a:rPr lang="en-US" smtClean="0"/>
              <a:t>‹#›</a:t>
            </a:fld>
            <a:endParaRPr lang="en-US"/>
          </a:p>
        </p:txBody>
      </p:sp>
    </p:spTree>
    <p:extLst>
      <p:ext uri="{BB962C8B-B14F-4D97-AF65-F5344CB8AC3E}">
        <p14:creationId xmlns:p14="http://schemas.microsoft.com/office/powerpoint/2010/main" val="726691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AE550-0EE3-48A4-8A28-5CC7BEC4B567}"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AE550-0EE3-48A4-8A28-5CC7BEC4B567}"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AAE550-0EE3-48A4-8A28-5CC7BEC4B567}"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AAE550-0EE3-48A4-8A28-5CC7BEC4B567}" type="datetimeFigureOut">
              <a:rPr lang="en-US" smtClean="0"/>
              <a:pPr/>
              <a:t>7/1/2013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AAE550-0EE3-48A4-8A28-5CC7BEC4B567}" type="datetimeFigureOut">
              <a:rPr lang="en-US" smtClean="0"/>
              <a:pPr/>
              <a:t>7/1/2013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AE550-0EE3-48A4-8A28-5CC7BEC4B567}" type="datetimeFigureOut">
              <a:rPr lang="en-US" smtClean="0"/>
              <a:pPr/>
              <a:t>7/1/2013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AAE550-0EE3-48A4-8A28-5CC7BEC4B567}"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AAE550-0EE3-48A4-8A28-5CC7BEC4B567}"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A474EA-2DA2-400C-A376-682E8E5B9EC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E550-0EE3-48A4-8A28-5CC7BEC4B567}" type="datetimeFigureOut">
              <a:rPr lang="en-US" smtClean="0"/>
              <a:pPr/>
              <a:t>7/1/2013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A474EA-2DA2-400C-A376-682E8E5B9EC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cite_note-9"/><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Public Choice</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264234960"/>
              </p:ext>
            </p:extLst>
          </p:nvPr>
        </p:nvGraphicFramePr>
        <p:xfrm>
          <a:off x="685800" y="1676400"/>
          <a:ext cx="7924799" cy="4762439"/>
        </p:xfrm>
        <a:graphic>
          <a:graphicData uri="http://schemas.openxmlformats.org/drawingml/2006/table">
            <a:tbl>
              <a:tblPr firstRow="1" firstCol="1" bandRow="1">
                <a:tableStyleId>{5C22544A-7EE6-4342-B048-85BDC9FD1C3A}</a:tableStyleId>
              </a:tblPr>
              <a:tblGrid>
                <a:gridCol w="2633324"/>
                <a:gridCol w="1775963"/>
                <a:gridCol w="1862030"/>
                <a:gridCol w="1653482"/>
              </a:tblGrid>
              <a:tr h="323199">
                <a:tc>
                  <a:txBody>
                    <a:bodyPr/>
                    <a:lstStyle/>
                    <a:p>
                      <a:pPr marL="0" marR="0" algn="ctr">
                        <a:lnSpc>
                          <a:spcPct val="115000"/>
                        </a:lnSpc>
                        <a:spcBef>
                          <a:spcPts val="0"/>
                        </a:spcBef>
                        <a:spcAft>
                          <a:spcPts val="0"/>
                        </a:spcAft>
                      </a:pPr>
                      <a:r>
                        <a:rPr lang="en-US" sz="2800" dirty="0">
                          <a:effectLst/>
                        </a:rPr>
                        <a:t>Level</a:t>
                      </a:r>
                      <a:endParaRPr lang="en-US" sz="2800" dirty="0">
                        <a:effectLst/>
                        <a:latin typeface="Calibri"/>
                        <a:ea typeface="Calibri"/>
                        <a:cs typeface="Times New Roman"/>
                      </a:endParaRPr>
                    </a:p>
                  </a:txBody>
                  <a:tcPr marL="63235" marR="63235" marT="0" marB="0"/>
                </a:tc>
                <a:tc>
                  <a:txBody>
                    <a:bodyPr/>
                    <a:lstStyle/>
                    <a:p>
                      <a:pPr marL="0" marR="0" algn="ctr">
                        <a:lnSpc>
                          <a:spcPct val="115000"/>
                        </a:lnSpc>
                        <a:spcBef>
                          <a:spcPts val="0"/>
                        </a:spcBef>
                        <a:spcAft>
                          <a:spcPts val="0"/>
                        </a:spcAft>
                      </a:pPr>
                      <a:r>
                        <a:rPr lang="en-US" sz="2800" dirty="0">
                          <a:effectLst/>
                        </a:rPr>
                        <a:t>Motivation</a:t>
                      </a:r>
                      <a:endParaRPr lang="en-US" sz="2800" dirty="0">
                        <a:effectLst/>
                        <a:latin typeface="Calibri"/>
                        <a:ea typeface="Calibri"/>
                        <a:cs typeface="Times New Roman"/>
                      </a:endParaRPr>
                    </a:p>
                  </a:txBody>
                  <a:tcPr marL="63235" marR="63235" marT="0" marB="0"/>
                </a:tc>
                <a:tc>
                  <a:txBody>
                    <a:bodyPr/>
                    <a:lstStyle/>
                    <a:p>
                      <a:pPr marL="0" marR="0" algn="ctr">
                        <a:lnSpc>
                          <a:spcPct val="115000"/>
                        </a:lnSpc>
                        <a:spcBef>
                          <a:spcPts val="0"/>
                        </a:spcBef>
                        <a:spcAft>
                          <a:spcPts val="0"/>
                        </a:spcAft>
                      </a:pPr>
                      <a:r>
                        <a:rPr lang="en-US" sz="2800" dirty="0">
                          <a:effectLst/>
                        </a:rPr>
                        <a:t>Problem</a:t>
                      </a:r>
                      <a:endParaRPr lang="en-US" sz="2800" dirty="0">
                        <a:effectLst/>
                        <a:latin typeface="Calibri"/>
                        <a:ea typeface="Calibri"/>
                        <a:cs typeface="Times New Roman"/>
                      </a:endParaRPr>
                    </a:p>
                  </a:txBody>
                  <a:tcPr marL="63235" marR="63235" marT="0" marB="0"/>
                </a:tc>
                <a:tc>
                  <a:txBody>
                    <a:bodyPr/>
                    <a:lstStyle/>
                    <a:p>
                      <a:pPr marL="0" marR="0" algn="ctr">
                        <a:lnSpc>
                          <a:spcPct val="115000"/>
                        </a:lnSpc>
                        <a:spcBef>
                          <a:spcPts val="0"/>
                        </a:spcBef>
                        <a:spcAft>
                          <a:spcPts val="0"/>
                        </a:spcAft>
                      </a:pPr>
                      <a:r>
                        <a:rPr lang="en-US" sz="2800" dirty="0">
                          <a:effectLst/>
                        </a:rPr>
                        <a:t>Theory</a:t>
                      </a:r>
                      <a:endParaRPr lang="en-US" sz="2800" dirty="0">
                        <a:effectLst/>
                        <a:latin typeface="Calibri"/>
                        <a:ea typeface="Calibri"/>
                        <a:cs typeface="Times New Roman"/>
                      </a:endParaRPr>
                    </a:p>
                  </a:txBody>
                  <a:tcPr marL="63235" marR="63235" marT="0" marB="0"/>
                </a:tc>
              </a:tr>
              <a:tr h="1163518">
                <a:tc>
                  <a:txBody>
                    <a:bodyPr/>
                    <a:lstStyle/>
                    <a:p>
                      <a:pPr marL="0" marR="0" algn="ctr">
                        <a:lnSpc>
                          <a:spcPct val="115000"/>
                        </a:lnSpc>
                        <a:spcBef>
                          <a:spcPts val="0"/>
                        </a:spcBef>
                        <a:spcAft>
                          <a:spcPts val="0"/>
                        </a:spcAft>
                      </a:pPr>
                      <a:r>
                        <a:rPr lang="en-US" sz="1700" dirty="0">
                          <a:effectLst/>
                        </a:rPr>
                        <a:t> </a:t>
                      </a:r>
                      <a:endParaRPr lang="en-US" sz="1000" dirty="0">
                        <a:effectLst/>
                      </a:endParaRPr>
                    </a:p>
                    <a:p>
                      <a:pPr marL="0" marR="0" algn="ctr">
                        <a:lnSpc>
                          <a:spcPct val="115000"/>
                        </a:lnSpc>
                        <a:spcBef>
                          <a:spcPts val="0"/>
                        </a:spcBef>
                        <a:spcAft>
                          <a:spcPts val="0"/>
                        </a:spcAft>
                      </a:pPr>
                      <a:r>
                        <a:rPr lang="en-US" sz="2800" dirty="0">
                          <a:effectLst/>
                        </a:rPr>
                        <a:t>Politicians</a:t>
                      </a:r>
                    </a:p>
                    <a:p>
                      <a:pPr marL="0" marR="0" algn="ctr">
                        <a:lnSpc>
                          <a:spcPct val="115000"/>
                        </a:lnSpc>
                        <a:spcBef>
                          <a:spcPts val="0"/>
                        </a:spcBef>
                        <a:spcAft>
                          <a:spcPts val="0"/>
                        </a:spcAft>
                      </a:pPr>
                      <a:r>
                        <a:rPr lang="en-US" sz="1400" dirty="0">
                          <a:effectLst/>
                        </a:rPr>
                        <a:t>Anthony Downs</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dirty="0">
                          <a:effectLst/>
                        </a:rPr>
                        <a:t>Are utility maximizing, consequently, they are also vote maximizing</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a:effectLst/>
                        </a:rPr>
                        <a:t>Asymmetrical information may lead them to act in ways that are contrary to the electorate</a:t>
                      </a:r>
                      <a:endParaRPr lang="en-US" sz="140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a:effectLst/>
                        </a:rPr>
                        <a:t>Median voter theory</a:t>
                      </a:r>
                      <a:endParaRPr lang="en-US" sz="1400">
                        <a:effectLst/>
                        <a:latin typeface="Calibri"/>
                        <a:ea typeface="Calibri"/>
                        <a:cs typeface="Times New Roman"/>
                      </a:endParaRPr>
                    </a:p>
                  </a:txBody>
                  <a:tcPr marL="63235" marR="63235" marT="0" marB="0"/>
                </a:tc>
              </a:tr>
              <a:tr h="1163518">
                <a:tc>
                  <a:txBody>
                    <a:bodyPr/>
                    <a:lstStyle/>
                    <a:p>
                      <a:pPr marL="0" marR="0" algn="ctr">
                        <a:lnSpc>
                          <a:spcPct val="115000"/>
                        </a:lnSpc>
                        <a:spcBef>
                          <a:spcPts val="0"/>
                        </a:spcBef>
                        <a:spcAft>
                          <a:spcPts val="0"/>
                        </a:spcAft>
                      </a:pPr>
                      <a:r>
                        <a:rPr lang="en-US" sz="1700" dirty="0">
                          <a:effectLst/>
                        </a:rPr>
                        <a:t> </a:t>
                      </a:r>
                      <a:endParaRPr lang="en-US" sz="1000" dirty="0">
                        <a:effectLst/>
                      </a:endParaRPr>
                    </a:p>
                    <a:p>
                      <a:pPr marL="0" marR="0" algn="ctr">
                        <a:lnSpc>
                          <a:spcPct val="115000"/>
                        </a:lnSpc>
                        <a:spcBef>
                          <a:spcPts val="0"/>
                        </a:spcBef>
                        <a:spcAft>
                          <a:spcPts val="0"/>
                        </a:spcAft>
                      </a:pPr>
                      <a:r>
                        <a:rPr lang="en-US" sz="2800" dirty="0">
                          <a:effectLst/>
                        </a:rPr>
                        <a:t>Bureaucrats</a:t>
                      </a:r>
                    </a:p>
                    <a:p>
                      <a:pPr marL="0" marR="0" algn="ctr">
                        <a:lnSpc>
                          <a:spcPct val="115000"/>
                        </a:lnSpc>
                        <a:spcBef>
                          <a:spcPts val="0"/>
                        </a:spcBef>
                        <a:spcAft>
                          <a:spcPts val="0"/>
                        </a:spcAft>
                      </a:pPr>
                      <a:r>
                        <a:rPr lang="en-US" sz="1400" dirty="0">
                          <a:effectLst/>
                        </a:rPr>
                        <a:t>William </a:t>
                      </a:r>
                      <a:r>
                        <a:rPr lang="en-US" sz="1400" dirty="0" err="1">
                          <a:effectLst/>
                        </a:rPr>
                        <a:t>Niskanen</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dirty="0">
                          <a:effectLst/>
                        </a:rPr>
                        <a:t>Are utility maximizing, consequently, they are also budget maximizing</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dirty="0">
                          <a:effectLst/>
                        </a:rPr>
                        <a:t>Asymmetrical information may lead them to act in ways that are contrary to the electorate</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a:effectLst/>
                        </a:rPr>
                        <a:t>Government bureaus should compete with one another</a:t>
                      </a:r>
                      <a:endParaRPr lang="en-US" sz="1400">
                        <a:effectLst/>
                        <a:latin typeface="Calibri"/>
                        <a:ea typeface="Calibri"/>
                        <a:cs typeface="Times New Roman"/>
                      </a:endParaRPr>
                    </a:p>
                  </a:txBody>
                  <a:tcPr marL="63235" marR="63235" marT="0" marB="0"/>
                </a:tc>
              </a:tr>
              <a:tr h="1875728">
                <a:tc>
                  <a:txBody>
                    <a:bodyPr/>
                    <a:lstStyle/>
                    <a:p>
                      <a:pPr marL="0" marR="0" algn="ctr">
                        <a:lnSpc>
                          <a:spcPct val="115000"/>
                        </a:lnSpc>
                        <a:spcBef>
                          <a:spcPts val="0"/>
                        </a:spcBef>
                        <a:spcAft>
                          <a:spcPts val="0"/>
                        </a:spcAft>
                      </a:pPr>
                      <a:r>
                        <a:rPr lang="en-US" sz="2800" dirty="0">
                          <a:effectLst/>
                        </a:rPr>
                        <a:t>Voters</a:t>
                      </a:r>
                    </a:p>
                    <a:p>
                      <a:pPr marL="0" marR="0" algn="ctr">
                        <a:lnSpc>
                          <a:spcPct val="115000"/>
                        </a:lnSpc>
                        <a:spcBef>
                          <a:spcPts val="0"/>
                        </a:spcBef>
                        <a:spcAft>
                          <a:spcPts val="0"/>
                        </a:spcAft>
                      </a:pPr>
                      <a:r>
                        <a:rPr lang="en-US" sz="1400" dirty="0">
                          <a:effectLst/>
                        </a:rPr>
                        <a:t>James M. Buchanan </a:t>
                      </a:r>
                      <a:endParaRPr lang="en-US" sz="1400" dirty="0" smtClean="0">
                        <a:effectLst/>
                      </a:endParaRPr>
                    </a:p>
                    <a:p>
                      <a:pPr marL="0" marR="0" algn="ctr">
                        <a:lnSpc>
                          <a:spcPct val="115000"/>
                        </a:lnSpc>
                        <a:spcBef>
                          <a:spcPts val="0"/>
                        </a:spcBef>
                        <a:spcAft>
                          <a:spcPts val="0"/>
                        </a:spcAft>
                      </a:pPr>
                      <a:r>
                        <a:rPr lang="en-US" sz="1400" dirty="0" smtClean="0">
                          <a:effectLst/>
                        </a:rPr>
                        <a:t>and </a:t>
                      </a:r>
                      <a:r>
                        <a:rPr lang="en-US" sz="1400" dirty="0">
                          <a:effectLst/>
                        </a:rPr>
                        <a:t>Gordon </a:t>
                      </a:r>
                      <a:r>
                        <a:rPr lang="en-US" sz="1400" dirty="0" err="1" smtClean="0">
                          <a:effectLst/>
                        </a:rPr>
                        <a:t>Tullock</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a:effectLst/>
                        </a:rPr>
                        <a:t>Are utility maximizing</a:t>
                      </a:r>
                      <a:endParaRPr lang="en-US" sz="140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dirty="0">
                          <a:effectLst/>
                        </a:rPr>
                        <a:t>Each individual has a desire for a different mix of public goods</a:t>
                      </a:r>
                      <a:endParaRPr lang="en-US" sz="1400" dirty="0">
                        <a:effectLst/>
                        <a:latin typeface="Calibri"/>
                        <a:ea typeface="Calibri"/>
                        <a:cs typeface="Times New Roman"/>
                      </a:endParaRPr>
                    </a:p>
                  </a:txBody>
                  <a:tcPr marL="63235" marR="63235" marT="0" marB="0"/>
                </a:tc>
                <a:tc>
                  <a:txBody>
                    <a:bodyPr/>
                    <a:lstStyle/>
                    <a:p>
                      <a:pPr marL="0" marR="0">
                        <a:lnSpc>
                          <a:spcPct val="115000"/>
                        </a:lnSpc>
                        <a:spcBef>
                          <a:spcPts val="0"/>
                        </a:spcBef>
                        <a:spcAft>
                          <a:spcPts val="0"/>
                        </a:spcAft>
                      </a:pPr>
                      <a:r>
                        <a:rPr lang="en-US" sz="1400" dirty="0">
                          <a:effectLst/>
                        </a:rPr>
                        <a:t>Rent seeking</a:t>
                      </a:r>
                    </a:p>
                    <a:p>
                      <a:pPr marL="0" marR="0">
                        <a:lnSpc>
                          <a:spcPct val="115000"/>
                        </a:lnSpc>
                        <a:spcBef>
                          <a:spcPts val="0"/>
                        </a:spcBef>
                        <a:spcAft>
                          <a:spcPts val="0"/>
                        </a:spcAft>
                      </a:pPr>
                      <a:endParaRPr lang="en-US" sz="1400" dirty="0" smtClean="0">
                        <a:effectLst/>
                      </a:endParaRPr>
                    </a:p>
                    <a:p>
                      <a:pPr marL="0" marR="0">
                        <a:lnSpc>
                          <a:spcPct val="115000"/>
                        </a:lnSpc>
                        <a:spcBef>
                          <a:spcPts val="0"/>
                        </a:spcBef>
                        <a:spcAft>
                          <a:spcPts val="0"/>
                        </a:spcAft>
                      </a:pPr>
                      <a:r>
                        <a:rPr lang="en-US" sz="1400" dirty="0" smtClean="0">
                          <a:effectLst/>
                        </a:rPr>
                        <a:t>Log- </a:t>
                      </a:r>
                      <a:r>
                        <a:rPr lang="en-US" sz="1400" dirty="0">
                          <a:effectLst/>
                        </a:rPr>
                        <a:t>rolling</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63235" marR="63235" marT="0" marB="0"/>
                </a:tc>
              </a:tr>
            </a:tbl>
          </a:graphicData>
        </a:graphic>
      </p:graphicFrame>
    </p:spTree>
    <p:extLst>
      <p:ext uri="{BB962C8B-B14F-4D97-AF65-F5344CB8AC3E}">
        <p14:creationId xmlns:p14="http://schemas.microsoft.com/office/powerpoint/2010/main" val="3994422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t>Public Choice</a:t>
            </a:r>
            <a:r>
              <a:rPr lang="en-US" sz="3100" dirty="0"/>
              <a:t/>
            </a:r>
            <a:br>
              <a:rPr lang="en-US" sz="3100" dirty="0"/>
            </a:br>
            <a:r>
              <a:rPr lang="en-US" sz="3100" b="1" dirty="0"/>
              <a:t>Asymmetrical Information: </a:t>
            </a:r>
            <a:r>
              <a:rPr lang="en-US" sz="3100" b="1" dirty="0" smtClean="0"/>
              <a:t>Voters </a:t>
            </a:r>
            <a:r>
              <a:rPr lang="en-US" sz="3100" b="1" dirty="0"/>
              <a:t>and Politicians</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5043024"/>
              </p:ext>
            </p:extLst>
          </p:nvPr>
        </p:nvGraphicFramePr>
        <p:xfrm>
          <a:off x="1617504" y="1562264"/>
          <a:ext cx="5908992" cy="4564752"/>
        </p:xfrm>
        <a:graphic>
          <a:graphicData uri="http://schemas.openxmlformats.org/drawingml/2006/table">
            <a:tbl>
              <a:tblPr firstRow="1" firstCol="1" bandRow="1">
                <a:tableStyleId>{5C22544A-7EE6-4342-B048-85BDC9FD1C3A}</a:tableStyleId>
              </a:tblPr>
              <a:tblGrid>
                <a:gridCol w="1476939"/>
                <a:gridCol w="1476939"/>
                <a:gridCol w="1477557"/>
                <a:gridCol w="1477557"/>
              </a:tblGrid>
              <a:tr h="881312">
                <a:tc rowSpan="2" gridSpan="2">
                  <a:txBody>
                    <a:bodyPr/>
                    <a:lstStyle/>
                    <a:p>
                      <a:pPr marL="0" marR="0" algn="ctr">
                        <a:lnSpc>
                          <a:spcPct val="115000"/>
                        </a:lnSpc>
                        <a:spcBef>
                          <a:spcPts val="0"/>
                        </a:spcBef>
                        <a:spcAft>
                          <a:spcPts val="0"/>
                        </a:spcAft>
                      </a:pPr>
                      <a:r>
                        <a:rPr lang="en-US" sz="1200" dirty="0">
                          <a:effectLst/>
                        </a:rPr>
                        <a:t> </a:t>
                      </a:r>
                      <a:endParaRPr lang="en-US" sz="1100" dirty="0">
                        <a:effectLst/>
                        <a:latin typeface="Calibri"/>
                        <a:ea typeface="Calibri"/>
                        <a:cs typeface="Times New Roman"/>
                      </a:endParaRPr>
                    </a:p>
                  </a:txBody>
                  <a:tcPr marL="66747" marR="66747" marT="0" marB="0"/>
                </a:tc>
                <a:tc rowSpan="2" hMerge="1">
                  <a:txBody>
                    <a:bodyPr/>
                    <a:lstStyle/>
                    <a:p>
                      <a:endParaRPr lang="en-US"/>
                    </a:p>
                  </a:txBody>
                  <a:tcPr/>
                </a:tc>
                <a:tc gridSpan="2">
                  <a:txBody>
                    <a:bodyPr/>
                    <a:lstStyle/>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Agents</a:t>
                      </a:r>
                      <a:endParaRPr lang="en-US" sz="1100" b="1" dirty="0">
                        <a:effectLst/>
                        <a:latin typeface="Calibri"/>
                        <a:ea typeface="Calibri"/>
                        <a:cs typeface="Times New Roman"/>
                      </a:endParaRPr>
                    </a:p>
                  </a:txBody>
                  <a:tcPr marL="66747" marR="66747" marT="0" marB="0"/>
                </a:tc>
                <a:tc hMerge="1">
                  <a:txBody>
                    <a:bodyPr/>
                    <a:lstStyle/>
                    <a:p>
                      <a:endParaRPr lang="en-US"/>
                    </a:p>
                  </a:txBody>
                  <a:tcPr/>
                </a:tc>
              </a:tr>
              <a:tr h="881312">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800" b="1" dirty="0">
                          <a:effectLst/>
                        </a:rPr>
                        <a:t>Guileless</a:t>
                      </a:r>
                      <a:endParaRPr lang="en-US" sz="1100" b="1" dirty="0">
                        <a:effectLst/>
                      </a:endParaRPr>
                    </a:p>
                    <a:p>
                      <a:pPr marL="0" marR="0" algn="ctr">
                        <a:lnSpc>
                          <a:spcPct val="115000"/>
                        </a:lnSpc>
                        <a:spcBef>
                          <a:spcPts val="0"/>
                        </a:spcBef>
                        <a:spcAft>
                          <a:spcPts val="0"/>
                        </a:spcAft>
                      </a:pPr>
                      <a:r>
                        <a:rPr lang="en-US" sz="1800" b="1" dirty="0">
                          <a:effectLst/>
                        </a:rPr>
                        <a:t>Politician</a:t>
                      </a:r>
                      <a:endParaRPr lang="en-US" sz="1100" b="1" dirty="0">
                        <a:effectLst/>
                        <a:latin typeface="Calibri"/>
                        <a:ea typeface="Calibri"/>
                        <a:cs typeface="Times New Roman"/>
                      </a:endParaRPr>
                    </a:p>
                  </a:txBody>
                  <a:tcPr marL="66747" marR="66747" marT="0" marB="0"/>
                </a:tc>
                <a:tc>
                  <a:txBody>
                    <a:bodyPr/>
                    <a:lstStyle/>
                    <a:p>
                      <a:pPr marL="0" marR="0" algn="ctr">
                        <a:lnSpc>
                          <a:spcPct val="115000"/>
                        </a:lnSpc>
                        <a:spcBef>
                          <a:spcPts val="0"/>
                        </a:spcBef>
                        <a:spcAft>
                          <a:spcPts val="0"/>
                        </a:spcAft>
                      </a:pPr>
                      <a:r>
                        <a:rPr lang="en-US" sz="1800" b="1" dirty="0">
                          <a:effectLst/>
                        </a:rPr>
                        <a:t>Deceitful </a:t>
                      </a:r>
                      <a:endParaRPr lang="en-US" sz="1100" b="1" dirty="0">
                        <a:effectLst/>
                      </a:endParaRPr>
                    </a:p>
                    <a:p>
                      <a:pPr marL="0" marR="0" algn="ctr">
                        <a:lnSpc>
                          <a:spcPct val="115000"/>
                        </a:lnSpc>
                        <a:spcBef>
                          <a:spcPts val="0"/>
                        </a:spcBef>
                        <a:spcAft>
                          <a:spcPts val="0"/>
                        </a:spcAft>
                      </a:pPr>
                      <a:r>
                        <a:rPr lang="en-US" sz="1800" b="1" dirty="0">
                          <a:effectLst/>
                        </a:rPr>
                        <a:t>Politician</a:t>
                      </a:r>
                      <a:endParaRPr lang="en-US" sz="1100" b="1" dirty="0">
                        <a:effectLst/>
                        <a:latin typeface="Calibri"/>
                        <a:ea typeface="Calibri"/>
                        <a:cs typeface="Times New Roman"/>
                      </a:endParaRPr>
                    </a:p>
                  </a:txBody>
                  <a:tcPr marL="66747" marR="66747" marT="0" marB="0"/>
                </a:tc>
              </a:tr>
              <a:tr h="1535188">
                <a:tc rowSpan="2">
                  <a:txBody>
                    <a:bodyPr/>
                    <a:lstStyle/>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Principal</a:t>
                      </a:r>
                      <a:endParaRPr lang="en-US" sz="1100" b="1" dirty="0">
                        <a:effectLst/>
                        <a:latin typeface="Calibri"/>
                        <a:ea typeface="Calibri"/>
                        <a:cs typeface="Times New Roman"/>
                      </a:endParaRPr>
                    </a:p>
                  </a:txBody>
                  <a:tcPr marL="66747" marR="66747" marT="0" marB="0"/>
                </a:tc>
                <a:tc>
                  <a:txBody>
                    <a:bodyPr/>
                    <a:lstStyle/>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Alert </a:t>
                      </a:r>
                      <a:endParaRPr lang="en-US" sz="1100" b="1" dirty="0">
                        <a:effectLst/>
                      </a:endParaRPr>
                    </a:p>
                    <a:p>
                      <a:pPr marL="0" marR="0" algn="ctr">
                        <a:lnSpc>
                          <a:spcPct val="115000"/>
                        </a:lnSpc>
                        <a:spcBef>
                          <a:spcPts val="0"/>
                        </a:spcBef>
                        <a:spcAft>
                          <a:spcPts val="0"/>
                        </a:spcAft>
                      </a:pPr>
                      <a:r>
                        <a:rPr lang="en-US" sz="1800" b="1" dirty="0">
                          <a:effectLst/>
                        </a:rPr>
                        <a:t>Voters</a:t>
                      </a:r>
                      <a:endParaRPr lang="en-US" sz="1100" b="1" dirty="0">
                        <a:effectLst/>
                      </a:endParaRPr>
                    </a:p>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 </a:t>
                      </a:r>
                      <a:endParaRPr lang="en-US" sz="1100" b="1" dirty="0">
                        <a:effectLst/>
                        <a:latin typeface="Calibri"/>
                        <a:ea typeface="Calibri"/>
                        <a:cs typeface="Times New Roman"/>
                      </a:endParaRPr>
                    </a:p>
                  </a:txBody>
                  <a:tcPr marL="66747" marR="66747" marT="0" marB="0"/>
                </a:tc>
                <a:tc>
                  <a:txBody>
                    <a:bodyPr/>
                    <a:lstStyle/>
                    <a:p>
                      <a:pPr marL="0" marR="0" algn="ctr">
                        <a:lnSpc>
                          <a:spcPct val="115000"/>
                        </a:lnSpc>
                        <a:spcBef>
                          <a:spcPts val="0"/>
                        </a:spcBef>
                        <a:spcAft>
                          <a:spcPts val="0"/>
                        </a:spcAft>
                      </a:pPr>
                      <a:r>
                        <a:rPr lang="en-US" sz="1200" dirty="0">
                          <a:effectLst/>
                        </a:rPr>
                        <a:t> </a:t>
                      </a:r>
                      <a:endParaRPr lang="en-US" sz="1100" dirty="0">
                        <a:effectLst/>
                      </a:endParaRPr>
                    </a:p>
                    <a:p>
                      <a:pPr marL="0" marR="0" algn="ctr">
                        <a:lnSpc>
                          <a:spcPct val="115000"/>
                        </a:lnSpc>
                        <a:spcBef>
                          <a:spcPts val="0"/>
                        </a:spcBef>
                        <a:spcAft>
                          <a:spcPts val="0"/>
                        </a:spcAft>
                      </a:pPr>
                      <a:r>
                        <a:rPr lang="en-US" sz="1200" b="1" dirty="0">
                          <a:effectLst/>
                        </a:rPr>
                        <a:t>Social optimum</a:t>
                      </a:r>
                      <a:endParaRPr lang="en-US" sz="1100" b="1" dirty="0">
                        <a:effectLst/>
                      </a:endParaRPr>
                    </a:p>
                    <a:p>
                      <a:pPr marL="0" marR="0" algn="ctr">
                        <a:lnSpc>
                          <a:spcPct val="115000"/>
                        </a:lnSpc>
                        <a:spcBef>
                          <a:spcPts val="0"/>
                        </a:spcBef>
                        <a:spcAft>
                          <a:spcPts val="0"/>
                        </a:spcAft>
                      </a:pPr>
                      <a:r>
                        <a:rPr lang="en-US" sz="1200" dirty="0">
                          <a:effectLst/>
                        </a:rPr>
                        <a:t>Best case scenario</a:t>
                      </a:r>
                      <a:endParaRPr lang="en-US" sz="1100" dirty="0">
                        <a:effectLst/>
                        <a:latin typeface="Calibri"/>
                        <a:ea typeface="Calibri"/>
                        <a:cs typeface="Times New Roman"/>
                      </a:endParaRPr>
                    </a:p>
                  </a:txBody>
                  <a:tcPr marL="66747" marR="66747" marT="0" marB="0"/>
                </a:tc>
                <a:tc>
                  <a:txBody>
                    <a:bodyPr/>
                    <a:lstStyle/>
                    <a:p>
                      <a:pPr marL="0" marR="0" algn="ctr">
                        <a:lnSpc>
                          <a:spcPct val="115000"/>
                        </a:lnSpc>
                        <a:spcBef>
                          <a:spcPts val="0"/>
                        </a:spcBef>
                        <a:spcAft>
                          <a:spcPts val="0"/>
                        </a:spcAft>
                      </a:pPr>
                      <a:r>
                        <a:rPr lang="en-US" sz="1200" dirty="0">
                          <a:effectLst/>
                        </a:rPr>
                        <a:t> </a:t>
                      </a:r>
                      <a:endParaRPr lang="en-US" sz="1100" dirty="0">
                        <a:effectLst/>
                      </a:endParaRPr>
                    </a:p>
                    <a:p>
                      <a:pPr marL="0" marR="0" algn="ctr">
                        <a:lnSpc>
                          <a:spcPct val="115000"/>
                        </a:lnSpc>
                        <a:spcBef>
                          <a:spcPts val="0"/>
                        </a:spcBef>
                        <a:spcAft>
                          <a:spcPts val="0"/>
                        </a:spcAft>
                      </a:pPr>
                      <a:r>
                        <a:rPr lang="en-US" sz="1200" b="1" dirty="0">
                          <a:effectLst/>
                        </a:rPr>
                        <a:t>Adverse Selection</a:t>
                      </a:r>
                      <a:endParaRPr lang="en-US" sz="1100" b="1" dirty="0">
                        <a:effectLst/>
                      </a:endParaRPr>
                    </a:p>
                    <a:p>
                      <a:pPr marL="0" marR="0" algn="ctr">
                        <a:lnSpc>
                          <a:spcPct val="115000"/>
                        </a:lnSpc>
                        <a:spcBef>
                          <a:spcPts val="0"/>
                        </a:spcBef>
                        <a:spcAft>
                          <a:spcPts val="0"/>
                        </a:spcAft>
                      </a:pPr>
                      <a:r>
                        <a:rPr lang="en-US" sz="1200" dirty="0">
                          <a:effectLst/>
                        </a:rPr>
                        <a:t>Politician takes advantage of his situation</a:t>
                      </a:r>
                      <a:endParaRPr lang="en-US" sz="1100" dirty="0">
                        <a:effectLst/>
                        <a:latin typeface="Calibri"/>
                        <a:ea typeface="Calibri"/>
                        <a:cs typeface="Times New Roman"/>
                      </a:endParaRPr>
                    </a:p>
                  </a:txBody>
                  <a:tcPr marL="66747" marR="66747" marT="0" marB="0"/>
                </a:tc>
              </a:tr>
              <a:tr h="1228151">
                <a:tc vMerge="1">
                  <a:txBody>
                    <a:bodyPr/>
                    <a:lstStyle/>
                    <a:p>
                      <a:endParaRPr lang="en-US"/>
                    </a:p>
                  </a:txBody>
                  <a:tcPr/>
                </a:tc>
                <a:tc>
                  <a:txBody>
                    <a:bodyPr/>
                    <a:lstStyle/>
                    <a:p>
                      <a:pPr marL="0" marR="0" algn="ctr">
                        <a:lnSpc>
                          <a:spcPct val="115000"/>
                        </a:lnSpc>
                        <a:spcBef>
                          <a:spcPts val="0"/>
                        </a:spcBef>
                        <a:spcAft>
                          <a:spcPts val="0"/>
                        </a:spcAft>
                      </a:pPr>
                      <a:r>
                        <a:rPr lang="en-US" sz="1800" b="1" dirty="0">
                          <a:effectLst/>
                        </a:rPr>
                        <a:t> </a:t>
                      </a:r>
                      <a:endParaRPr lang="en-US" sz="1100" b="1" dirty="0">
                        <a:effectLst/>
                      </a:endParaRPr>
                    </a:p>
                    <a:p>
                      <a:pPr marL="0" marR="0" algn="ctr">
                        <a:lnSpc>
                          <a:spcPct val="115000"/>
                        </a:lnSpc>
                        <a:spcBef>
                          <a:spcPts val="0"/>
                        </a:spcBef>
                        <a:spcAft>
                          <a:spcPts val="0"/>
                        </a:spcAft>
                      </a:pPr>
                      <a:r>
                        <a:rPr lang="en-US" sz="1800" b="1" dirty="0">
                          <a:effectLst/>
                        </a:rPr>
                        <a:t>Careless</a:t>
                      </a:r>
                      <a:endParaRPr lang="en-US" sz="1100" b="1" dirty="0">
                        <a:effectLst/>
                      </a:endParaRPr>
                    </a:p>
                    <a:p>
                      <a:pPr marL="0" marR="0" algn="ctr">
                        <a:lnSpc>
                          <a:spcPct val="115000"/>
                        </a:lnSpc>
                        <a:spcBef>
                          <a:spcPts val="0"/>
                        </a:spcBef>
                        <a:spcAft>
                          <a:spcPts val="0"/>
                        </a:spcAft>
                      </a:pPr>
                      <a:r>
                        <a:rPr lang="en-US" sz="1800" b="1" dirty="0">
                          <a:effectLst/>
                        </a:rPr>
                        <a:t>Voters</a:t>
                      </a:r>
                      <a:endParaRPr lang="en-US" sz="1100" b="1" dirty="0">
                        <a:effectLst/>
                      </a:endParaRPr>
                    </a:p>
                    <a:p>
                      <a:pPr marL="0" marR="0" algn="ctr">
                        <a:lnSpc>
                          <a:spcPct val="115000"/>
                        </a:lnSpc>
                        <a:spcBef>
                          <a:spcPts val="0"/>
                        </a:spcBef>
                        <a:spcAft>
                          <a:spcPts val="0"/>
                        </a:spcAft>
                      </a:pPr>
                      <a:r>
                        <a:rPr lang="en-US" sz="1800" b="1" dirty="0">
                          <a:effectLst/>
                        </a:rPr>
                        <a:t> </a:t>
                      </a:r>
                      <a:endParaRPr lang="en-US" sz="1100" b="1" dirty="0">
                        <a:effectLst/>
                        <a:latin typeface="Calibri"/>
                        <a:ea typeface="Calibri"/>
                        <a:cs typeface="Times New Roman"/>
                      </a:endParaRPr>
                    </a:p>
                  </a:txBody>
                  <a:tcPr marL="66747" marR="66747" marT="0" marB="0"/>
                </a:tc>
                <a:tc>
                  <a:txBody>
                    <a:bodyPr/>
                    <a:lstStyle/>
                    <a:p>
                      <a:pPr marL="0" marR="0" algn="ctr">
                        <a:lnSpc>
                          <a:spcPct val="115000"/>
                        </a:lnSpc>
                        <a:spcBef>
                          <a:spcPts val="0"/>
                        </a:spcBef>
                        <a:spcAft>
                          <a:spcPts val="0"/>
                        </a:spcAft>
                      </a:pPr>
                      <a:r>
                        <a:rPr lang="en-US" sz="1200">
                          <a:effectLst/>
                        </a:rPr>
                        <a:t> </a:t>
                      </a:r>
                      <a:endParaRPr lang="en-US" sz="1100">
                        <a:effectLst/>
                      </a:endParaRPr>
                    </a:p>
                    <a:p>
                      <a:pPr marL="0" marR="0" algn="ctr">
                        <a:lnSpc>
                          <a:spcPct val="115000"/>
                        </a:lnSpc>
                        <a:spcBef>
                          <a:spcPts val="0"/>
                        </a:spcBef>
                        <a:spcAft>
                          <a:spcPts val="0"/>
                        </a:spcAft>
                      </a:pPr>
                      <a:r>
                        <a:rPr lang="en-US" sz="1200">
                          <a:effectLst/>
                        </a:rPr>
                        <a:t>Less than optimal</a:t>
                      </a:r>
                      <a:endParaRPr lang="en-US" sz="1100">
                        <a:effectLst/>
                        <a:latin typeface="Calibri"/>
                        <a:ea typeface="Calibri"/>
                        <a:cs typeface="Times New Roman"/>
                      </a:endParaRPr>
                    </a:p>
                  </a:txBody>
                  <a:tcPr marL="66747" marR="66747" marT="0" marB="0"/>
                </a:tc>
                <a:tc>
                  <a:txBody>
                    <a:bodyPr/>
                    <a:lstStyle/>
                    <a:p>
                      <a:pPr marL="0" marR="0" algn="ctr">
                        <a:lnSpc>
                          <a:spcPct val="115000"/>
                        </a:lnSpc>
                        <a:spcBef>
                          <a:spcPts val="0"/>
                        </a:spcBef>
                        <a:spcAft>
                          <a:spcPts val="0"/>
                        </a:spcAft>
                      </a:pPr>
                      <a:r>
                        <a:rPr lang="en-US" sz="1200" dirty="0">
                          <a:effectLst/>
                        </a:rPr>
                        <a:t> </a:t>
                      </a:r>
                      <a:endParaRPr lang="en-US" sz="1100" dirty="0">
                        <a:effectLst/>
                      </a:endParaRPr>
                    </a:p>
                    <a:p>
                      <a:pPr marL="0" marR="0" algn="ctr">
                        <a:lnSpc>
                          <a:spcPct val="115000"/>
                        </a:lnSpc>
                        <a:spcBef>
                          <a:spcPts val="0"/>
                        </a:spcBef>
                        <a:spcAft>
                          <a:spcPts val="0"/>
                        </a:spcAft>
                      </a:pPr>
                      <a:r>
                        <a:rPr lang="en-US" sz="1200" dirty="0">
                          <a:effectLst/>
                        </a:rPr>
                        <a:t>Worst case scenario</a:t>
                      </a:r>
                      <a:endParaRPr lang="en-US" sz="1100" dirty="0">
                        <a:effectLst/>
                      </a:endParaRPr>
                    </a:p>
                    <a:p>
                      <a:pPr marL="0" marR="0" algn="ctr">
                        <a:lnSpc>
                          <a:spcPct val="115000"/>
                        </a:lnSpc>
                        <a:spcBef>
                          <a:spcPts val="0"/>
                        </a:spcBef>
                        <a:spcAft>
                          <a:spcPts val="0"/>
                        </a:spcAft>
                      </a:pPr>
                      <a:r>
                        <a:rPr lang="en-US" sz="1200" dirty="0">
                          <a:effectLst/>
                        </a:rPr>
                        <a:t>(corruption)</a:t>
                      </a:r>
                      <a:endParaRPr lang="en-US" sz="1100" dirty="0">
                        <a:effectLst/>
                      </a:endParaRPr>
                    </a:p>
                    <a:p>
                      <a:pPr marL="0" marR="0" algn="ctr">
                        <a:lnSpc>
                          <a:spcPct val="115000"/>
                        </a:lnSpc>
                        <a:spcBef>
                          <a:spcPts val="0"/>
                        </a:spcBef>
                        <a:spcAft>
                          <a:spcPts val="0"/>
                        </a:spcAft>
                      </a:pPr>
                      <a:r>
                        <a:rPr lang="en-US" sz="1200" b="1" dirty="0">
                          <a:effectLst/>
                        </a:rPr>
                        <a:t>Adverse selection and Moral hazard</a:t>
                      </a:r>
                      <a:endParaRPr lang="en-US" sz="1100" b="1" dirty="0">
                        <a:effectLst/>
                        <a:latin typeface="Calibri"/>
                        <a:ea typeface="Calibri"/>
                        <a:cs typeface="Times New Roman"/>
                      </a:endParaRPr>
                    </a:p>
                  </a:txBody>
                  <a:tcPr marL="66747" marR="66747" marT="0" marB="0"/>
                </a:tc>
              </a:tr>
            </a:tbl>
          </a:graphicData>
        </a:graphic>
      </p:graphicFrame>
      <p:sp>
        <p:nvSpPr>
          <p:cNvPr id="5" name="Rectangle 1"/>
          <p:cNvSpPr>
            <a:spLocks noChangeArrowheads="1"/>
          </p:cNvSpPr>
          <p:nvPr/>
        </p:nvSpPr>
        <p:spPr bwMode="auto">
          <a:xfrm>
            <a:off x="1628549" y="156754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17366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b="1" dirty="0"/>
              <a:t>Public Choice</a:t>
            </a:r>
            <a:r>
              <a:rPr lang="en-US" sz="2200" dirty="0"/>
              <a:t/>
            </a:r>
            <a:br>
              <a:rPr lang="en-US" sz="2200" dirty="0"/>
            </a:br>
            <a:r>
              <a:rPr lang="en-US" sz="2200" b="1" dirty="0"/>
              <a:t>Asymmetrical Information: Politicians and Bureaucrats</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90397194"/>
              </p:ext>
            </p:extLst>
          </p:nvPr>
        </p:nvGraphicFramePr>
        <p:xfrm>
          <a:off x="1954812" y="1600200"/>
          <a:ext cx="5234376" cy="4525962"/>
        </p:xfrm>
        <a:graphic>
          <a:graphicData uri="http://schemas.openxmlformats.org/drawingml/2006/table">
            <a:tbl>
              <a:tblPr firstRow="1" firstCol="1" bandRow="1">
                <a:tableStyleId>{5C22544A-7EE6-4342-B048-85BDC9FD1C3A}</a:tableStyleId>
              </a:tblPr>
              <a:tblGrid>
                <a:gridCol w="1308594"/>
                <a:gridCol w="1308594"/>
                <a:gridCol w="1308594"/>
                <a:gridCol w="1308594"/>
              </a:tblGrid>
              <a:tr h="905193">
                <a:tc rowSpan="2" gridSpan="2">
                  <a:txBody>
                    <a:bodyPr/>
                    <a:lstStyle/>
                    <a:p>
                      <a:pPr marL="0" marR="0" algn="ctr">
                        <a:lnSpc>
                          <a:spcPct val="115000"/>
                        </a:lnSpc>
                        <a:spcBef>
                          <a:spcPts val="0"/>
                        </a:spcBef>
                        <a:spcAft>
                          <a:spcPts val="0"/>
                        </a:spcAft>
                      </a:pPr>
                      <a:r>
                        <a:rPr lang="en-US" sz="1000" dirty="0">
                          <a:effectLst/>
                        </a:rPr>
                        <a:t> </a:t>
                      </a:r>
                      <a:endParaRPr lang="en-US" sz="900" dirty="0">
                        <a:effectLst/>
                        <a:latin typeface="Calibri"/>
                        <a:ea typeface="Calibri"/>
                        <a:cs typeface="Times New Roman"/>
                      </a:endParaRPr>
                    </a:p>
                  </a:txBody>
                  <a:tcPr marL="59034" marR="59034" marT="0" marB="0"/>
                </a:tc>
                <a:tc rowSpan="2" hMerge="1">
                  <a:txBody>
                    <a:bodyPr/>
                    <a:lstStyle/>
                    <a:p>
                      <a:endParaRPr lang="en-US"/>
                    </a:p>
                  </a:txBody>
                  <a:tcPr/>
                </a:tc>
                <a:tc gridSpan="2">
                  <a:txBody>
                    <a:bodyPr/>
                    <a:lstStyle/>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Agent</a:t>
                      </a:r>
                      <a:endParaRPr lang="en-US" sz="900" b="1" dirty="0">
                        <a:effectLst/>
                      </a:endParaRPr>
                    </a:p>
                    <a:p>
                      <a:pPr marL="0" marR="0" algn="ctr">
                        <a:lnSpc>
                          <a:spcPct val="115000"/>
                        </a:lnSpc>
                        <a:spcBef>
                          <a:spcPts val="0"/>
                        </a:spcBef>
                        <a:spcAft>
                          <a:spcPts val="0"/>
                        </a:spcAft>
                      </a:pPr>
                      <a:r>
                        <a:rPr lang="en-US" sz="1700" b="1" dirty="0">
                          <a:effectLst/>
                        </a:rPr>
                        <a:t> </a:t>
                      </a:r>
                      <a:endParaRPr lang="en-US" sz="900" b="1" dirty="0">
                        <a:effectLst/>
                        <a:latin typeface="Calibri"/>
                        <a:ea typeface="Calibri"/>
                        <a:cs typeface="Times New Roman"/>
                      </a:endParaRPr>
                    </a:p>
                  </a:txBody>
                  <a:tcPr marL="59034" marR="59034" marT="0" marB="0"/>
                </a:tc>
                <a:tc hMerge="1">
                  <a:txBody>
                    <a:bodyPr/>
                    <a:lstStyle/>
                    <a:p>
                      <a:endParaRPr lang="en-US"/>
                    </a:p>
                  </a:txBody>
                  <a:tcPr/>
                </a:tc>
              </a:tr>
              <a:tr h="1206923">
                <a:tc gridSpan="2" vMerge="1">
                  <a:txBody>
                    <a:bodyPr/>
                    <a:lstStyle/>
                    <a:p>
                      <a:endParaRPr lang="en-US"/>
                    </a:p>
                  </a:txBody>
                  <a:tcPr/>
                </a:tc>
                <a:tc hMerge="1" vMerge="1">
                  <a:txBody>
                    <a:bodyPr/>
                    <a:lstStyle/>
                    <a:p>
                      <a:endParaRPr lang="en-US"/>
                    </a:p>
                  </a:txBody>
                  <a:tcPr/>
                </a:tc>
                <a:tc>
                  <a:txBody>
                    <a:bodyPr/>
                    <a:lstStyle/>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Honest Bureaucrat</a:t>
                      </a:r>
                      <a:endParaRPr lang="en-US" sz="900" b="1" dirty="0">
                        <a:effectLst/>
                      </a:endParaRPr>
                    </a:p>
                    <a:p>
                      <a:pPr marL="0" marR="0" algn="ctr">
                        <a:lnSpc>
                          <a:spcPct val="115000"/>
                        </a:lnSpc>
                        <a:spcBef>
                          <a:spcPts val="0"/>
                        </a:spcBef>
                        <a:spcAft>
                          <a:spcPts val="0"/>
                        </a:spcAft>
                      </a:pPr>
                      <a:r>
                        <a:rPr lang="en-US" sz="1700" b="1" dirty="0">
                          <a:effectLst/>
                        </a:rPr>
                        <a:t> </a:t>
                      </a:r>
                      <a:endParaRPr lang="en-US" sz="900" b="1" dirty="0">
                        <a:effectLst/>
                        <a:latin typeface="Calibri"/>
                        <a:ea typeface="Calibri"/>
                        <a:cs typeface="Times New Roman"/>
                      </a:endParaRPr>
                    </a:p>
                  </a:txBody>
                  <a:tcPr marL="59034" marR="59034" marT="0" marB="0"/>
                </a:tc>
                <a:tc>
                  <a:txBody>
                    <a:bodyPr/>
                    <a:lstStyle/>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Dishonest Bureaucrat</a:t>
                      </a:r>
                      <a:endParaRPr lang="en-US" sz="900" b="1" dirty="0">
                        <a:effectLst/>
                        <a:latin typeface="Calibri"/>
                        <a:ea typeface="Calibri"/>
                        <a:cs typeface="Times New Roman"/>
                      </a:endParaRPr>
                    </a:p>
                  </a:txBody>
                  <a:tcPr marL="59034" marR="59034" marT="0" marB="0"/>
                </a:tc>
              </a:tr>
              <a:tr h="1206923">
                <a:tc rowSpan="2">
                  <a:txBody>
                    <a:bodyPr/>
                    <a:lstStyle/>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Principal</a:t>
                      </a:r>
                      <a:endParaRPr lang="en-US" sz="900" b="1" dirty="0">
                        <a:effectLst/>
                        <a:latin typeface="Calibri"/>
                        <a:ea typeface="Calibri"/>
                        <a:cs typeface="Times New Roman"/>
                      </a:endParaRPr>
                    </a:p>
                  </a:txBody>
                  <a:tcPr marL="59034" marR="59034" marT="0" marB="0"/>
                </a:tc>
                <a:tc>
                  <a:txBody>
                    <a:bodyPr/>
                    <a:lstStyle/>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Alert Politician</a:t>
                      </a:r>
                      <a:endParaRPr lang="en-US" sz="900" b="1" dirty="0">
                        <a:effectLst/>
                      </a:endParaRPr>
                    </a:p>
                    <a:p>
                      <a:pPr marL="0" marR="0" algn="ctr">
                        <a:lnSpc>
                          <a:spcPct val="115000"/>
                        </a:lnSpc>
                        <a:spcBef>
                          <a:spcPts val="0"/>
                        </a:spcBef>
                        <a:spcAft>
                          <a:spcPts val="0"/>
                        </a:spcAft>
                      </a:pPr>
                      <a:r>
                        <a:rPr lang="en-US" sz="1700" b="1" dirty="0">
                          <a:effectLst/>
                        </a:rPr>
                        <a:t> </a:t>
                      </a:r>
                      <a:endParaRPr lang="en-US" sz="900" b="1" dirty="0">
                        <a:effectLst/>
                        <a:latin typeface="Calibri"/>
                        <a:ea typeface="Calibri"/>
                        <a:cs typeface="Times New Roman"/>
                      </a:endParaRPr>
                    </a:p>
                  </a:txBody>
                  <a:tcPr marL="59034" marR="59034" marT="0" marB="0"/>
                </a:tc>
                <a:tc>
                  <a:txBody>
                    <a:bodyPr/>
                    <a:lstStyle/>
                    <a:p>
                      <a:pPr marL="0" marR="0" algn="ctr">
                        <a:lnSpc>
                          <a:spcPct val="115000"/>
                        </a:lnSpc>
                        <a:spcBef>
                          <a:spcPts val="0"/>
                        </a:spcBef>
                        <a:spcAft>
                          <a:spcPts val="0"/>
                        </a:spcAft>
                      </a:pPr>
                      <a:r>
                        <a:rPr lang="en-US" sz="1200" dirty="0">
                          <a:effectLst/>
                        </a:rPr>
                        <a:t> </a:t>
                      </a:r>
                      <a:endParaRPr lang="en-US" sz="900" dirty="0">
                        <a:effectLst/>
                      </a:endParaRPr>
                    </a:p>
                    <a:p>
                      <a:pPr marL="0" marR="0" algn="ctr">
                        <a:lnSpc>
                          <a:spcPct val="115000"/>
                        </a:lnSpc>
                        <a:spcBef>
                          <a:spcPts val="0"/>
                        </a:spcBef>
                        <a:spcAft>
                          <a:spcPts val="0"/>
                        </a:spcAft>
                      </a:pPr>
                      <a:r>
                        <a:rPr lang="en-US" sz="1200" b="1" dirty="0">
                          <a:effectLst/>
                        </a:rPr>
                        <a:t>Social Optimum</a:t>
                      </a:r>
                      <a:endParaRPr lang="en-US" sz="900" b="1" dirty="0">
                        <a:effectLst/>
                      </a:endParaRPr>
                    </a:p>
                    <a:p>
                      <a:pPr marL="0" marR="0" algn="ctr">
                        <a:lnSpc>
                          <a:spcPct val="115000"/>
                        </a:lnSpc>
                        <a:spcBef>
                          <a:spcPts val="0"/>
                        </a:spcBef>
                        <a:spcAft>
                          <a:spcPts val="0"/>
                        </a:spcAft>
                      </a:pPr>
                      <a:r>
                        <a:rPr lang="en-US" sz="1200" b="1" dirty="0">
                          <a:effectLst/>
                        </a:rPr>
                        <a:t> </a:t>
                      </a:r>
                      <a:endParaRPr lang="en-US" sz="900" b="1" dirty="0">
                        <a:effectLst/>
                      </a:endParaRPr>
                    </a:p>
                    <a:p>
                      <a:pPr marL="0" marR="0" algn="ctr">
                        <a:lnSpc>
                          <a:spcPct val="115000"/>
                        </a:lnSpc>
                        <a:spcBef>
                          <a:spcPts val="0"/>
                        </a:spcBef>
                        <a:spcAft>
                          <a:spcPts val="0"/>
                        </a:spcAft>
                      </a:pPr>
                      <a:r>
                        <a:rPr lang="en-US" sz="1200" dirty="0">
                          <a:effectLst/>
                        </a:rPr>
                        <a:t> </a:t>
                      </a:r>
                      <a:endParaRPr lang="en-US" sz="900" dirty="0">
                        <a:effectLst/>
                      </a:endParaRPr>
                    </a:p>
                    <a:p>
                      <a:pPr marL="0" marR="0" algn="ctr">
                        <a:lnSpc>
                          <a:spcPct val="115000"/>
                        </a:lnSpc>
                        <a:spcBef>
                          <a:spcPts val="0"/>
                        </a:spcBef>
                        <a:spcAft>
                          <a:spcPts val="0"/>
                        </a:spcAft>
                      </a:pPr>
                      <a:r>
                        <a:rPr lang="en-US" sz="1200" dirty="0">
                          <a:effectLst/>
                        </a:rPr>
                        <a:t>Best case Scenario</a:t>
                      </a:r>
                      <a:endParaRPr lang="en-US" sz="900" dirty="0">
                        <a:effectLst/>
                        <a:latin typeface="Calibri"/>
                        <a:ea typeface="Calibri"/>
                        <a:cs typeface="Times New Roman"/>
                      </a:endParaRPr>
                    </a:p>
                  </a:txBody>
                  <a:tcPr marL="59034" marR="59034" marT="0" marB="0"/>
                </a:tc>
                <a:tc>
                  <a:txBody>
                    <a:bodyPr/>
                    <a:lstStyle/>
                    <a:p>
                      <a:pPr marL="0" marR="0" algn="ctr">
                        <a:lnSpc>
                          <a:spcPct val="115000"/>
                        </a:lnSpc>
                        <a:spcBef>
                          <a:spcPts val="0"/>
                        </a:spcBef>
                        <a:spcAft>
                          <a:spcPts val="0"/>
                        </a:spcAft>
                      </a:pPr>
                      <a:r>
                        <a:rPr lang="en-US" sz="1200" dirty="0">
                          <a:effectLst/>
                        </a:rPr>
                        <a:t> </a:t>
                      </a:r>
                      <a:endParaRPr lang="en-US" sz="900" dirty="0">
                        <a:effectLst/>
                      </a:endParaRPr>
                    </a:p>
                    <a:p>
                      <a:pPr marL="0" marR="0" algn="ctr">
                        <a:lnSpc>
                          <a:spcPct val="115000"/>
                        </a:lnSpc>
                        <a:spcBef>
                          <a:spcPts val="0"/>
                        </a:spcBef>
                        <a:spcAft>
                          <a:spcPts val="0"/>
                        </a:spcAft>
                      </a:pPr>
                      <a:r>
                        <a:rPr lang="en-US" sz="1200" b="1" dirty="0">
                          <a:effectLst/>
                        </a:rPr>
                        <a:t>Adverse Selection</a:t>
                      </a:r>
                      <a:endParaRPr lang="en-US" sz="900" b="1" dirty="0">
                        <a:effectLst/>
                      </a:endParaRPr>
                    </a:p>
                    <a:p>
                      <a:pPr marL="0" marR="0" algn="ctr">
                        <a:lnSpc>
                          <a:spcPct val="115000"/>
                        </a:lnSpc>
                        <a:spcBef>
                          <a:spcPts val="0"/>
                        </a:spcBef>
                        <a:spcAft>
                          <a:spcPts val="0"/>
                        </a:spcAft>
                      </a:pPr>
                      <a:r>
                        <a:rPr lang="en-US" sz="1200" b="1" dirty="0">
                          <a:effectLst/>
                        </a:rPr>
                        <a:t> </a:t>
                      </a:r>
                      <a:endParaRPr lang="en-US" sz="900" b="1" dirty="0">
                        <a:effectLst/>
                      </a:endParaRPr>
                    </a:p>
                    <a:p>
                      <a:pPr marL="0" marR="0" algn="ctr">
                        <a:lnSpc>
                          <a:spcPct val="115000"/>
                        </a:lnSpc>
                        <a:spcBef>
                          <a:spcPts val="0"/>
                        </a:spcBef>
                        <a:spcAft>
                          <a:spcPts val="0"/>
                        </a:spcAft>
                      </a:pPr>
                      <a:r>
                        <a:rPr lang="en-US" sz="1200" dirty="0">
                          <a:effectLst/>
                        </a:rPr>
                        <a:t> </a:t>
                      </a:r>
                      <a:endParaRPr lang="en-US" sz="900" dirty="0">
                        <a:effectLst/>
                      </a:endParaRPr>
                    </a:p>
                    <a:p>
                      <a:pPr marL="0" marR="0" algn="ctr">
                        <a:lnSpc>
                          <a:spcPct val="115000"/>
                        </a:lnSpc>
                        <a:spcBef>
                          <a:spcPts val="0"/>
                        </a:spcBef>
                        <a:spcAft>
                          <a:spcPts val="0"/>
                        </a:spcAft>
                      </a:pPr>
                      <a:r>
                        <a:rPr lang="en-US" sz="1200" dirty="0">
                          <a:effectLst/>
                        </a:rPr>
                        <a:t>Corruption</a:t>
                      </a:r>
                      <a:endParaRPr lang="en-US" sz="900" dirty="0">
                        <a:effectLst/>
                        <a:latin typeface="Calibri"/>
                        <a:ea typeface="Calibri"/>
                        <a:cs typeface="Times New Roman"/>
                      </a:endParaRPr>
                    </a:p>
                  </a:txBody>
                  <a:tcPr marL="59034" marR="59034" marT="0" marB="0"/>
                </a:tc>
              </a:tr>
              <a:tr h="1206923">
                <a:tc vMerge="1">
                  <a:txBody>
                    <a:bodyPr/>
                    <a:lstStyle/>
                    <a:p>
                      <a:endParaRPr lang="en-US"/>
                    </a:p>
                  </a:txBody>
                  <a:tcPr/>
                </a:tc>
                <a:tc>
                  <a:txBody>
                    <a:bodyPr/>
                    <a:lstStyle/>
                    <a:p>
                      <a:pPr marL="0" marR="0" algn="ctr">
                        <a:lnSpc>
                          <a:spcPct val="115000"/>
                        </a:lnSpc>
                        <a:spcBef>
                          <a:spcPts val="0"/>
                        </a:spcBef>
                        <a:spcAft>
                          <a:spcPts val="0"/>
                        </a:spcAft>
                      </a:pPr>
                      <a:r>
                        <a:rPr lang="en-US" sz="1700" b="1" dirty="0">
                          <a:effectLst/>
                        </a:rPr>
                        <a:t> </a:t>
                      </a:r>
                      <a:endParaRPr lang="en-US" sz="900" b="1" dirty="0">
                        <a:effectLst/>
                      </a:endParaRPr>
                    </a:p>
                    <a:p>
                      <a:pPr marL="0" marR="0" algn="ctr">
                        <a:lnSpc>
                          <a:spcPct val="115000"/>
                        </a:lnSpc>
                        <a:spcBef>
                          <a:spcPts val="0"/>
                        </a:spcBef>
                        <a:spcAft>
                          <a:spcPts val="0"/>
                        </a:spcAft>
                      </a:pPr>
                      <a:r>
                        <a:rPr lang="en-US" sz="1700" b="1" dirty="0">
                          <a:effectLst/>
                        </a:rPr>
                        <a:t>Careless Politician</a:t>
                      </a:r>
                      <a:endParaRPr lang="en-US" sz="900" b="1" dirty="0">
                        <a:effectLst/>
                      </a:endParaRPr>
                    </a:p>
                    <a:p>
                      <a:pPr marL="0" marR="0" algn="ctr">
                        <a:lnSpc>
                          <a:spcPct val="115000"/>
                        </a:lnSpc>
                        <a:spcBef>
                          <a:spcPts val="0"/>
                        </a:spcBef>
                        <a:spcAft>
                          <a:spcPts val="0"/>
                        </a:spcAft>
                      </a:pPr>
                      <a:r>
                        <a:rPr lang="en-US" sz="1700" b="1" dirty="0">
                          <a:effectLst/>
                        </a:rPr>
                        <a:t> </a:t>
                      </a:r>
                      <a:endParaRPr lang="en-US" sz="900" b="1" dirty="0">
                        <a:effectLst/>
                        <a:latin typeface="Calibri"/>
                        <a:ea typeface="Calibri"/>
                        <a:cs typeface="Times New Roman"/>
                      </a:endParaRPr>
                    </a:p>
                  </a:txBody>
                  <a:tcPr marL="59034" marR="59034" marT="0" marB="0"/>
                </a:tc>
                <a:tc>
                  <a:txBody>
                    <a:bodyPr/>
                    <a:lstStyle/>
                    <a:p>
                      <a:pPr marL="0" marR="0" algn="ctr">
                        <a:lnSpc>
                          <a:spcPct val="115000"/>
                        </a:lnSpc>
                        <a:spcBef>
                          <a:spcPts val="0"/>
                        </a:spcBef>
                        <a:spcAft>
                          <a:spcPts val="0"/>
                        </a:spcAft>
                      </a:pPr>
                      <a:r>
                        <a:rPr lang="en-US" sz="1200">
                          <a:effectLst/>
                        </a:rPr>
                        <a:t> </a:t>
                      </a:r>
                      <a:endParaRPr lang="en-US" sz="900">
                        <a:effectLst/>
                      </a:endParaRPr>
                    </a:p>
                    <a:p>
                      <a:pPr marL="0" marR="0" algn="ctr">
                        <a:lnSpc>
                          <a:spcPct val="115000"/>
                        </a:lnSpc>
                        <a:spcBef>
                          <a:spcPts val="0"/>
                        </a:spcBef>
                        <a:spcAft>
                          <a:spcPts val="0"/>
                        </a:spcAft>
                      </a:pPr>
                      <a:r>
                        <a:rPr lang="en-US" sz="1200">
                          <a:effectLst/>
                        </a:rPr>
                        <a:t>Less than </a:t>
                      </a:r>
                      <a:endParaRPr lang="en-US" sz="900">
                        <a:effectLst/>
                      </a:endParaRPr>
                    </a:p>
                    <a:p>
                      <a:pPr marL="0" marR="0" algn="ctr">
                        <a:lnSpc>
                          <a:spcPct val="115000"/>
                        </a:lnSpc>
                        <a:spcBef>
                          <a:spcPts val="0"/>
                        </a:spcBef>
                        <a:spcAft>
                          <a:spcPts val="0"/>
                        </a:spcAft>
                      </a:pPr>
                      <a:r>
                        <a:rPr lang="en-US" sz="1200">
                          <a:effectLst/>
                        </a:rPr>
                        <a:t>optimal situation</a:t>
                      </a:r>
                      <a:endParaRPr lang="en-US" sz="900">
                        <a:effectLst/>
                        <a:latin typeface="Calibri"/>
                        <a:ea typeface="Calibri"/>
                        <a:cs typeface="Times New Roman"/>
                      </a:endParaRPr>
                    </a:p>
                  </a:txBody>
                  <a:tcPr marL="59034" marR="59034" marT="0" marB="0"/>
                </a:tc>
                <a:tc>
                  <a:txBody>
                    <a:bodyPr/>
                    <a:lstStyle/>
                    <a:p>
                      <a:pPr marL="0" marR="0" algn="ctr">
                        <a:lnSpc>
                          <a:spcPct val="115000"/>
                        </a:lnSpc>
                        <a:spcBef>
                          <a:spcPts val="0"/>
                        </a:spcBef>
                        <a:spcAft>
                          <a:spcPts val="0"/>
                        </a:spcAft>
                      </a:pPr>
                      <a:r>
                        <a:rPr lang="en-US" sz="1200" b="1" dirty="0">
                          <a:effectLst/>
                        </a:rPr>
                        <a:t>Adverse Selection </a:t>
                      </a:r>
                      <a:endParaRPr lang="en-US" sz="900" b="1" dirty="0">
                        <a:effectLst/>
                      </a:endParaRPr>
                    </a:p>
                    <a:p>
                      <a:pPr marL="0" marR="0" algn="ctr">
                        <a:lnSpc>
                          <a:spcPct val="115000"/>
                        </a:lnSpc>
                        <a:spcBef>
                          <a:spcPts val="0"/>
                        </a:spcBef>
                        <a:spcAft>
                          <a:spcPts val="0"/>
                        </a:spcAft>
                      </a:pPr>
                      <a:r>
                        <a:rPr lang="en-US" sz="1200" b="1" dirty="0">
                          <a:effectLst/>
                        </a:rPr>
                        <a:t>and Moral hazard</a:t>
                      </a:r>
                      <a:endParaRPr lang="en-US" sz="900" b="1" dirty="0">
                        <a:effectLst/>
                      </a:endParaRPr>
                    </a:p>
                    <a:p>
                      <a:pPr marL="0" marR="0" algn="ctr">
                        <a:lnSpc>
                          <a:spcPct val="115000"/>
                        </a:lnSpc>
                        <a:spcBef>
                          <a:spcPts val="0"/>
                        </a:spcBef>
                        <a:spcAft>
                          <a:spcPts val="0"/>
                        </a:spcAft>
                      </a:pPr>
                      <a:r>
                        <a:rPr lang="en-US" sz="1200" b="1" dirty="0">
                          <a:effectLst/>
                        </a:rPr>
                        <a:t> </a:t>
                      </a:r>
                      <a:endParaRPr lang="en-US" sz="900" b="1" dirty="0">
                        <a:effectLst/>
                      </a:endParaRPr>
                    </a:p>
                    <a:p>
                      <a:pPr marL="0" marR="0" algn="ctr">
                        <a:lnSpc>
                          <a:spcPct val="115000"/>
                        </a:lnSpc>
                        <a:spcBef>
                          <a:spcPts val="0"/>
                        </a:spcBef>
                        <a:spcAft>
                          <a:spcPts val="0"/>
                        </a:spcAft>
                      </a:pPr>
                      <a:r>
                        <a:rPr lang="en-US" sz="1200" dirty="0">
                          <a:effectLst/>
                        </a:rPr>
                        <a:t>Worst Case Scenario</a:t>
                      </a:r>
                      <a:endParaRPr lang="en-US" sz="900" dirty="0">
                        <a:effectLst/>
                        <a:latin typeface="Calibri"/>
                        <a:ea typeface="Calibri"/>
                        <a:cs typeface="Times New Roman"/>
                      </a:endParaRPr>
                    </a:p>
                  </a:txBody>
                  <a:tcPr marL="59034" marR="59034" marT="0" marB="0"/>
                </a:tc>
              </a:tr>
            </a:tbl>
          </a:graphicData>
        </a:graphic>
      </p:graphicFrame>
    </p:spTree>
    <p:extLst>
      <p:ext uri="{BB962C8B-B14F-4D97-AF65-F5344CB8AC3E}">
        <p14:creationId xmlns:p14="http://schemas.microsoft.com/office/powerpoint/2010/main" val="2769075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Public Choice</a:t>
            </a:r>
            <a:endParaRPr lang="en-US" b="1" dirty="0"/>
          </a:p>
        </p:txBody>
      </p:sp>
      <p:sp>
        <p:nvSpPr>
          <p:cNvPr id="5" name="Text Placeholder 4"/>
          <p:cNvSpPr>
            <a:spLocks noGrp="1"/>
          </p:cNvSpPr>
          <p:nvPr>
            <p:ph type="body" idx="1"/>
          </p:nvPr>
        </p:nvSpPr>
        <p:spPr/>
        <p:txBody>
          <a:bodyPr>
            <a:normAutofit fontScale="77500" lnSpcReduction="20000"/>
          </a:bodyPr>
          <a:lstStyle/>
          <a:p>
            <a:r>
              <a:rPr lang="en-US" i="1" dirty="0"/>
              <a:t>The Logic of Collective Action: Public Goods and the Theory of Groups</a:t>
            </a:r>
            <a:r>
              <a:rPr lang="en-US" dirty="0"/>
              <a:t> (1965</a:t>
            </a:r>
          </a:p>
        </p:txBody>
      </p:sp>
      <p:sp>
        <p:nvSpPr>
          <p:cNvPr id="6" name="Content Placeholder 5"/>
          <p:cNvSpPr>
            <a:spLocks noGrp="1"/>
          </p:cNvSpPr>
          <p:nvPr>
            <p:ph sz="half" idx="2"/>
          </p:nvPr>
        </p:nvSpPr>
        <p:spPr/>
        <p:txBody>
          <a:bodyPr>
            <a:normAutofit fontScale="77500" lnSpcReduction="20000"/>
          </a:bodyPr>
          <a:lstStyle/>
          <a:p>
            <a:r>
              <a:rPr lang="en-US" dirty="0" smtClean="0"/>
              <a:t>Olson </a:t>
            </a:r>
            <a:r>
              <a:rPr lang="en-US" dirty="0"/>
              <a:t>theorized that “only a separate and ‘selective’ incentive will stimulate a rational individual in a latent group to act in a group-oriented way”; that is, members of a large group will not act in the group's common interest unless motivated by personal gains (economic, social, etc.). He </a:t>
            </a:r>
            <a:r>
              <a:rPr lang="en-US" dirty="0" smtClean="0"/>
              <a:t>concluded that only small groups </a:t>
            </a:r>
            <a:r>
              <a:rPr lang="en-US" dirty="0"/>
              <a:t>can act simply on a shared objective. Large groups, however, will not form or work towards a shared objective unless individual members are sufficiently </a:t>
            </a:r>
            <a:r>
              <a:rPr lang="en-US" dirty="0" smtClean="0"/>
              <a:t>motivated.</a:t>
            </a:r>
            <a:endParaRPr lang="en-US" dirty="0"/>
          </a:p>
        </p:txBody>
      </p:sp>
      <p:sp>
        <p:nvSpPr>
          <p:cNvPr id="7" name="Text Placeholder 6"/>
          <p:cNvSpPr>
            <a:spLocks noGrp="1"/>
          </p:cNvSpPr>
          <p:nvPr>
            <p:ph type="body" sz="quarter" idx="3"/>
          </p:nvPr>
        </p:nvSpPr>
        <p:spPr/>
        <p:txBody>
          <a:bodyPr/>
          <a:lstStyle/>
          <a:p>
            <a:pPr algn="ctr"/>
            <a:r>
              <a:rPr lang="en-US" dirty="0" err="1" smtClean="0"/>
              <a:t>Mancur</a:t>
            </a:r>
            <a:r>
              <a:rPr lang="en-US" dirty="0" smtClean="0"/>
              <a:t> Olson</a:t>
            </a:r>
            <a:endParaRPr lang="en-US" dirty="0"/>
          </a:p>
        </p:txBody>
      </p:sp>
      <p:pic>
        <p:nvPicPr>
          <p:cNvPr id="9" name="Content Placeholder 8"/>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5181600" y="2362200"/>
            <a:ext cx="2971800" cy="3657600"/>
          </a:xfrm>
        </p:spPr>
      </p:pic>
    </p:spTree>
    <p:extLst>
      <p:ext uri="{BB962C8B-B14F-4D97-AF65-F5344CB8AC3E}">
        <p14:creationId xmlns:p14="http://schemas.microsoft.com/office/powerpoint/2010/main" val="2681356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Choice</a:t>
            </a:r>
            <a:endParaRPr lang="en-US" b="1" dirty="0"/>
          </a:p>
        </p:txBody>
      </p:sp>
      <p:sp>
        <p:nvSpPr>
          <p:cNvPr id="3" name="Text Placeholder 2"/>
          <p:cNvSpPr>
            <a:spLocks noGrp="1"/>
          </p:cNvSpPr>
          <p:nvPr>
            <p:ph type="body" idx="1"/>
          </p:nvPr>
        </p:nvSpPr>
        <p:spPr/>
        <p:txBody>
          <a:bodyPr>
            <a:normAutofit/>
          </a:bodyPr>
          <a:lstStyle/>
          <a:p>
            <a:pPr algn="ctr"/>
            <a:r>
              <a:rPr lang="en-US" dirty="0" smtClean="0"/>
              <a:t>Charles </a:t>
            </a:r>
            <a:r>
              <a:rPr lang="en-US" dirty="0" err="1" smtClean="0"/>
              <a:t>Tiebout</a:t>
            </a:r>
            <a:endParaRPr lang="en-US"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90600" y="2667000"/>
            <a:ext cx="2819400" cy="3048000"/>
          </a:xfrm>
        </p:spPr>
      </p:pic>
      <p:sp>
        <p:nvSpPr>
          <p:cNvPr id="5" name="Text Placeholder 4"/>
          <p:cNvSpPr>
            <a:spLocks noGrp="1"/>
          </p:cNvSpPr>
          <p:nvPr>
            <p:ph type="body" sz="quarter" idx="3"/>
          </p:nvPr>
        </p:nvSpPr>
        <p:spPr/>
        <p:txBody>
          <a:bodyPr/>
          <a:lstStyle/>
          <a:p>
            <a:pPr algn="ctr"/>
            <a:r>
              <a:rPr lang="en-US" dirty="0" smtClean="0"/>
              <a:t>Vincent </a:t>
            </a:r>
            <a:r>
              <a:rPr lang="en-US" dirty="0" err="1" smtClean="0"/>
              <a:t>Ostrom</a:t>
            </a:r>
            <a:endParaRPr lang="en-US" dirty="0"/>
          </a:p>
        </p:txBody>
      </p:sp>
      <p:pic>
        <p:nvPicPr>
          <p:cNvPr id="7" name="Content Placeholder 6"/>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410200" y="2590800"/>
            <a:ext cx="2514600" cy="3124200"/>
          </a:xfrm>
        </p:spPr>
      </p:pic>
    </p:spTree>
    <p:extLst>
      <p:ext uri="{BB962C8B-B14F-4D97-AF65-F5344CB8AC3E}">
        <p14:creationId xmlns:p14="http://schemas.microsoft.com/office/powerpoint/2010/main" val="1302965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b="1" dirty="0" smtClean="0"/>
              <a:t>Public Choice</a:t>
            </a:r>
            <a:endParaRPr lang="en-US" b="1" dirty="0"/>
          </a:p>
        </p:txBody>
      </p:sp>
      <p:sp>
        <p:nvSpPr>
          <p:cNvPr id="8" name="Content Placeholder 7"/>
          <p:cNvSpPr>
            <a:spLocks noGrp="1"/>
          </p:cNvSpPr>
          <p:nvPr>
            <p:ph idx="1"/>
          </p:nvPr>
        </p:nvSpPr>
        <p:spPr/>
        <p:txBody>
          <a:bodyPr>
            <a:normAutofit fontScale="85000" lnSpcReduction="20000"/>
          </a:bodyPr>
          <a:lstStyle/>
          <a:p>
            <a:r>
              <a:rPr lang="en-US" dirty="0" err="1"/>
              <a:t>Ostrom</a:t>
            </a:r>
            <a:r>
              <a:rPr lang="en-US" dirty="0"/>
              <a:t> co-developed </a:t>
            </a:r>
            <a:r>
              <a:rPr lang="en-US" dirty="0" smtClean="0"/>
              <a:t>with </a:t>
            </a:r>
            <a:r>
              <a:rPr lang="en-US" dirty="0"/>
              <a:t>Charles </a:t>
            </a:r>
            <a:r>
              <a:rPr lang="en-US" dirty="0" err="1"/>
              <a:t>Tiebout</a:t>
            </a:r>
            <a:r>
              <a:rPr lang="en-US" dirty="0"/>
              <a:t> </a:t>
            </a:r>
            <a:r>
              <a:rPr lang="en-US" dirty="0" smtClean="0"/>
              <a:t>the </a:t>
            </a:r>
            <a:r>
              <a:rPr lang="en-US" dirty="0"/>
              <a:t>concept of </a:t>
            </a:r>
            <a:r>
              <a:rPr lang="en-US" dirty="0" err="1"/>
              <a:t>polycentricity</a:t>
            </a:r>
            <a:r>
              <a:rPr lang="en-US" dirty="0"/>
              <a:t> in public administration - or multiple, formally independent decision-making centers within a system of government.</a:t>
            </a:r>
            <a:r>
              <a:rPr lang="en-US" baseline="30000" dirty="0"/>
              <a:t> </a:t>
            </a:r>
            <a:r>
              <a:rPr lang="en-US" dirty="0"/>
              <a:t> </a:t>
            </a:r>
            <a:r>
              <a:rPr lang="en-US" dirty="0" smtClean="0"/>
              <a:t>They </a:t>
            </a:r>
            <a:r>
              <a:rPr lang="en-US" dirty="0"/>
              <a:t>proposed that quasi-market conditions (i.e. competition) between decision centers would increase flexibility and responsiveness. In contrast to hierarchical frameworks, polycentrism removes government from the focal point of ultimate knowledge and authority.</a:t>
            </a:r>
          </a:p>
          <a:p>
            <a:r>
              <a:rPr lang="en-US" i="1" dirty="0"/>
              <a:t>The Intellectual Crisis in Public Administration </a:t>
            </a:r>
            <a:r>
              <a:rPr lang="en-US" dirty="0"/>
              <a:t>(1973)</a:t>
            </a:r>
            <a:br>
              <a:rPr lang="en-US" dirty="0"/>
            </a:br>
            <a:r>
              <a:rPr lang="en-US" dirty="0" err="1" smtClean="0"/>
              <a:t>Ostrom</a:t>
            </a:r>
            <a:r>
              <a:rPr lang="en-US" dirty="0" smtClean="0"/>
              <a:t>  </a:t>
            </a:r>
            <a:r>
              <a:rPr lang="en-US" dirty="0"/>
              <a:t>noted the breaking down of the intellectual foundation of public administration as formulated by Woodrow Wilson</a:t>
            </a:r>
          </a:p>
          <a:p>
            <a:endParaRPr lang="en-US" dirty="0"/>
          </a:p>
        </p:txBody>
      </p:sp>
    </p:spTree>
    <p:extLst>
      <p:ext uri="{BB962C8B-B14F-4D97-AF65-F5344CB8AC3E}">
        <p14:creationId xmlns:p14="http://schemas.microsoft.com/office/powerpoint/2010/main" val="32170064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 Public Management</a:t>
            </a:r>
            <a:endParaRPr lang="en-US" b="1" dirty="0"/>
          </a:p>
        </p:txBody>
      </p:sp>
      <p:sp>
        <p:nvSpPr>
          <p:cNvPr id="7" name="Content Placeholder 6"/>
          <p:cNvSpPr>
            <a:spLocks noGrp="1"/>
          </p:cNvSpPr>
          <p:nvPr>
            <p:ph idx="1"/>
          </p:nvPr>
        </p:nvSpPr>
        <p:spPr/>
        <p:txBody>
          <a:bodyPr>
            <a:normAutofit/>
          </a:bodyPr>
          <a:lstStyle/>
          <a:p>
            <a:r>
              <a:rPr lang="en-US" b="1" dirty="0"/>
              <a:t>New Public </a:t>
            </a:r>
            <a:r>
              <a:rPr lang="en-US" b="1" dirty="0" smtClean="0"/>
              <a:t>Management </a:t>
            </a:r>
            <a:r>
              <a:rPr lang="en-US" dirty="0" smtClean="0"/>
              <a:t>is a public choice approach to public administration based on the work of Vincent </a:t>
            </a:r>
            <a:r>
              <a:rPr lang="en-US" dirty="0" err="1" smtClean="0"/>
              <a:t>Ostrom</a:t>
            </a:r>
            <a:r>
              <a:rPr lang="en-US" dirty="0" smtClean="0"/>
              <a:t> and Charles </a:t>
            </a:r>
            <a:r>
              <a:rPr lang="en-US" dirty="0" err="1" smtClean="0"/>
              <a:t>Tiebout</a:t>
            </a:r>
            <a:r>
              <a:rPr lang="en-US" dirty="0" smtClean="0"/>
              <a:t>. It </a:t>
            </a:r>
            <a:r>
              <a:rPr lang="en-US" dirty="0"/>
              <a:t>resulted from the triumph of the global free </a:t>
            </a:r>
            <a:r>
              <a:rPr lang="en-US" dirty="0" smtClean="0"/>
              <a:t>market. It </a:t>
            </a:r>
            <a:r>
              <a:rPr lang="en-US" dirty="0"/>
              <a:t>also resulted from the triumph of democracy and the rule of law over authoritarianism and </a:t>
            </a:r>
            <a:r>
              <a:rPr lang="en-US" dirty="0" err="1"/>
              <a:t>statism</a:t>
            </a:r>
            <a:r>
              <a:rPr lang="en-US" dirty="0"/>
              <a:t>. </a:t>
            </a:r>
            <a:r>
              <a:rPr lang="en-US" dirty="0" smtClean="0"/>
              <a:t>It was the dominant approach to public administration from 1980-2002.</a:t>
            </a:r>
            <a:endParaRPr lang="en-US" dirty="0"/>
          </a:p>
        </p:txBody>
      </p:sp>
    </p:spTree>
    <p:extLst>
      <p:ext uri="{BB962C8B-B14F-4D97-AF65-F5344CB8AC3E}">
        <p14:creationId xmlns:p14="http://schemas.microsoft.com/office/powerpoint/2010/main" val="11407069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New Public Management</a:t>
            </a:r>
            <a:endParaRPr lang="en-US" dirty="0"/>
          </a:p>
        </p:txBody>
      </p:sp>
      <p:sp>
        <p:nvSpPr>
          <p:cNvPr id="5" name="Text Placeholder 4"/>
          <p:cNvSpPr>
            <a:spLocks noGrp="1"/>
          </p:cNvSpPr>
          <p:nvPr>
            <p:ph type="body" idx="1"/>
          </p:nvPr>
        </p:nvSpPr>
        <p:spPr/>
        <p:txBody>
          <a:bodyPr/>
          <a:lstStyle/>
          <a:p>
            <a:pPr algn="ctr"/>
            <a:r>
              <a:rPr lang="en-US" dirty="0" smtClean="0"/>
              <a:t>NPM Endorses</a:t>
            </a:r>
            <a:endParaRPr lang="en-US" dirty="0"/>
          </a:p>
        </p:txBody>
      </p:sp>
      <p:sp>
        <p:nvSpPr>
          <p:cNvPr id="6" name="Content Placeholder 5"/>
          <p:cNvSpPr>
            <a:spLocks noGrp="1"/>
          </p:cNvSpPr>
          <p:nvPr>
            <p:ph sz="half" idx="2"/>
          </p:nvPr>
        </p:nvSpPr>
        <p:spPr/>
        <p:txBody>
          <a:bodyPr/>
          <a:lstStyle/>
          <a:p>
            <a:r>
              <a:rPr lang="en-US" b="1" dirty="0" smtClean="0"/>
              <a:t>Normativity</a:t>
            </a:r>
            <a:r>
              <a:rPr lang="en-US" dirty="0" smtClean="0"/>
              <a:t>- </a:t>
            </a:r>
            <a:r>
              <a:rPr lang="en-US" dirty="0"/>
              <a:t>has “an explicitly normative model of public managers.”</a:t>
            </a:r>
            <a:endParaRPr lang="en-US" dirty="0" smtClean="0"/>
          </a:p>
          <a:p>
            <a:r>
              <a:rPr lang="en-US" b="1" dirty="0" smtClean="0"/>
              <a:t>Public Policy</a:t>
            </a:r>
            <a:r>
              <a:rPr lang="en-US" dirty="0" smtClean="0"/>
              <a:t>- accepts that reality that while public policy is the responsibility of politicians, civil servants do in fact make public policy </a:t>
            </a:r>
          </a:p>
          <a:p>
            <a:r>
              <a:rPr lang="en-US" b="1" dirty="0" smtClean="0"/>
              <a:t>Quality</a:t>
            </a:r>
            <a:r>
              <a:rPr lang="en-US" dirty="0" smtClean="0"/>
              <a:t>- continuous improvement (TQM)</a:t>
            </a:r>
            <a:endParaRPr lang="en-US" dirty="0"/>
          </a:p>
        </p:txBody>
      </p:sp>
      <p:sp>
        <p:nvSpPr>
          <p:cNvPr id="7" name="Text Placeholder 6"/>
          <p:cNvSpPr>
            <a:spLocks noGrp="1"/>
          </p:cNvSpPr>
          <p:nvPr>
            <p:ph type="body" sz="quarter" idx="3"/>
          </p:nvPr>
        </p:nvSpPr>
        <p:spPr/>
        <p:txBody>
          <a:bodyPr/>
          <a:lstStyle/>
          <a:p>
            <a:pPr algn="ctr"/>
            <a:r>
              <a:rPr lang="en-US" dirty="0" smtClean="0"/>
              <a:t>NPM Rejects</a:t>
            </a:r>
            <a:endParaRPr lang="en-US" dirty="0"/>
          </a:p>
        </p:txBody>
      </p:sp>
      <p:sp>
        <p:nvSpPr>
          <p:cNvPr id="8" name="Content Placeholder 7"/>
          <p:cNvSpPr>
            <a:spLocks noGrp="1"/>
          </p:cNvSpPr>
          <p:nvPr>
            <p:ph sz="quarter" idx="4"/>
          </p:nvPr>
        </p:nvSpPr>
        <p:spPr/>
        <p:txBody>
          <a:bodyPr/>
          <a:lstStyle/>
          <a:p>
            <a:r>
              <a:rPr lang="en-US" b="1" dirty="0" smtClean="0"/>
              <a:t>Command Control- </a:t>
            </a:r>
            <a:r>
              <a:rPr lang="en-US" dirty="0"/>
              <a:t>results in an inefficient and unresponsive bureaucracy that fails to meet the needs of the client/ citizens</a:t>
            </a:r>
            <a:endParaRPr lang="en-US" dirty="0" smtClean="0"/>
          </a:p>
          <a:p>
            <a:r>
              <a:rPr lang="en-US" b="1" dirty="0" smtClean="0"/>
              <a:t>Government Planners-  </a:t>
            </a:r>
            <a:r>
              <a:rPr lang="en-US" dirty="0"/>
              <a:t>Planners often do not take into account the needs and desires of their citizen/ clients</a:t>
            </a:r>
            <a:endParaRPr lang="en-US" dirty="0"/>
          </a:p>
        </p:txBody>
      </p:sp>
    </p:spTree>
    <p:extLst>
      <p:ext uri="{BB962C8B-B14F-4D97-AF65-F5344CB8AC3E}">
        <p14:creationId xmlns:p14="http://schemas.microsoft.com/office/powerpoint/2010/main" val="3837026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Institutional Economics</a:t>
            </a:r>
            <a:endParaRPr lang="en-US" dirty="0"/>
          </a:p>
        </p:txBody>
      </p:sp>
      <p:sp>
        <p:nvSpPr>
          <p:cNvPr id="7" name="Content Placeholder 6"/>
          <p:cNvSpPr>
            <a:spLocks noGrp="1"/>
          </p:cNvSpPr>
          <p:nvPr>
            <p:ph sz="half" idx="1"/>
          </p:nvPr>
        </p:nvSpPr>
        <p:spPr/>
        <p:txBody>
          <a:bodyPr>
            <a:normAutofit fontScale="70000" lnSpcReduction="20000"/>
          </a:bodyPr>
          <a:lstStyle/>
          <a:p>
            <a:r>
              <a:rPr lang="en-US" dirty="0" smtClean="0"/>
              <a:t>Ronald </a:t>
            </a:r>
            <a:r>
              <a:rPr lang="en-US" dirty="0" err="1" smtClean="0"/>
              <a:t>Coase</a:t>
            </a:r>
            <a:r>
              <a:rPr lang="en-US" dirty="0"/>
              <a:t> </a:t>
            </a:r>
            <a:r>
              <a:rPr lang="en-US" dirty="0" err="1"/>
              <a:t>Coase</a:t>
            </a:r>
            <a:r>
              <a:rPr lang="en-US" dirty="0"/>
              <a:t> attended the London School of Economics, where he received a bachelor of commerce degree in 1932, and was a member of the staff from 1935 to 1951. He then started to work at the University at Buffalo and became an American citizen after moving to the United States in the 1950s</a:t>
            </a:r>
            <a:r>
              <a:rPr lang="en-US" dirty="0" smtClean="0"/>
              <a:t>. </a:t>
            </a:r>
            <a:r>
              <a:rPr lang="en-US" dirty="0"/>
              <a:t>In 1958, he moved to the University of Virginia. </a:t>
            </a:r>
            <a:r>
              <a:rPr lang="en-US" dirty="0" err="1"/>
              <a:t>Coase</a:t>
            </a:r>
            <a:r>
              <a:rPr lang="en-US" dirty="0"/>
              <a:t> settled at the University of Chicago in 1964 and became the editor of </a:t>
            </a:r>
            <a:r>
              <a:rPr lang="en-US" b="1" i="1" dirty="0"/>
              <a:t>the Journal of Law and Economics</a:t>
            </a:r>
            <a:r>
              <a:rPr lang="en-US" dirty="0"/>
              <a:t>. </a:t>
            </a:r>
            <a:r>
              <a:rPr lang="en-US" dirty="0" smtClean="0"/>
              <a:t>He </a:t>
            </a:r>
            <a:r>
              <a:rPr lang="en-US" dirty="0"/>
              <a:t>received the Nobel Prize in Economics in 1991.</a:t>
            </a:r>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181600" y="1981200"/>
            <a:ext cx="2971800" cy="3962399"/>
          </a:xfrm>
        </p:spPr>
      </p:pic>
    </p:spTree>
    <p:extLst>
      <p:ext uri="{BB962C8B-B14F-4D97-AF65-F5344CB8AC3E}">
        <p14:creationId xmlns:p14="http://schemas.microsoft.com/office/powerpoint/2010/main" val="2668777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t>New Institutional Economics</a:t>
            </a:r>
            <a:endParaRPr lang="en-US" dirty="0"/>
          </a:p>
        </p:txBody>
      </p:sp>
      <p:sp>
        <p:nvSpPr>
          <p:cNvPr id="6" name="Content Placeholder 5"/>
          <p:cNvSpPr>
            <a:spLocks noGrp="1"/>
          </p:cNvSpPr>
          <p:nvPr>
            <p:ph idx="1"/>
          </p:nvPr>
        </p:nvSpPr>
        <p:spPr/>
        <p:txBody>
          <a:bodyPr>
            <a:normAutofit fontScale="77500" lnSpcReduction="20000"/>
          </a:bodyPr>
          <a:lstStyle/>
          <a:p>
            <a:r>
              <a:rPr lang="en-US" dirty="0" err="1"/>
              <a:t>Coase</a:t>
            </a:r>
            <a:r>
              <a:rPr lang="en-US" dirty="0"/>
              <a:t> noted, however, a number of transaction costs involved in using the market; the cost of obtaining a good or service via the market actually exceeds the price of the good. Other costs, including search and information costs, bargaining costs, keeping trade secrets, and policing and enforcement costs, can all potentially add to the cost of procuring something from another party. This suggests that firms will arise which can </a:t>
            </a:r>
            <a:r>
              <a:rPr lang="en-US" dirty="0" err="1"/>
              <a:t>internalise</a:t>
            </a:r>
            <a:r>
              <a:rPr lang="en-US" dirty="0"/>
              <a:t> the production of goods and services required to deliver a product, thus avoiding these costs. This argument sets the stage for the later contributions by Oliver Williamson: markets and hierarchies are alternative coordination mechanisms for economic transactions.</a:t>
            </a:r>
            <a:r>
              <a:rPr lang="en-US" baseline="30000" dirty="0">
                <a:hlinkClick r:id="rId2" action="ppaction://hlinkfile"/>
              </a:rPr>
              <a:t>[</a:t>
            </a:r>
            <a:endParaRPr lang="en-US" dirty="0"/>
          </a:p>
        </p:txBody>
      </p:sp>
    </p:spTree>
    <p:extLst>
      <p:ext uri="{BB962C8B-B14F-4D97-AF65-F5344CB8AC3E}">
        <p14:creationId xmlns:p14="http://schemas.microsoft.com/office/powerpoint/2010/main" val="2843385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dirty="0" smtClean="0">
                <a:solidFill>
                  <a:srgbClr val="FF0000"/>
                </a:solidFill>
              </a:rPr>
              <a:t>Craig Vincent Mitchell, PhD</a:t>
            </a:r>
            <a:br>
              <a:rPr lang="en-US" dirty="0" smtClean="0">
                <a:solidFill>
                  <a:srgbClr val="FF0000"/>
                </a:solidFill>
              </a:rPr>
            </a:br>
            <a:r>
              <a:rPr lang="en-US" sz="2800" dirty="0" smtClean="0">
                <a:solidFill>
                  <a:srgbClr val="FF0000"/>
                </a:solidFill>
              </a:rPr>
              <a:t>Associate Professor of Christian Ethics</a:t>
            </a:r>
            <a:endParaRPr lang="en-US" sz="2800" dirty="0">
              <a:solidFill>
                <a:srgbClr val="FF0000"/>
              </a:solidFill>
            </a:endParaRPr>
          </a:p>
        </p:txBody>
      </p:sp>
      <p:sp>
        <p:nvSpPr>
          <p:cNvPr id="5" name="Text Placeholder 4"/>
          <p:cNvSpPr>
            <a:spLocks noGrp="1"/>
          </p:cNvSpPr>
          <p:nvPr>
            <p:ph type="body" idx="1"/>
          </p:nvPr>
        </p:nvSpPr>
        <p:spPr/>
        <p:txBody>
          <a:bodyPr>
            <a:noAutofit/>
          </a:bodyPr>
          <a:lstStyle/>
          <a:p>
            <a:pPr algn="ctr"/>
            <a:r>
              <a:rPr lang="en-US" sz="4800" b="1" dirty="0" smtClean="0">
                <a:solidFill>
                  <a:srgbClr val="FF0000"/>
                </a:solidFill>
              </a:rPr>
              <a:t>Public Choice and </a:t>
            </a:r>
          </a:p>
          <a:p>
            <a:pPr algn="ctr"/>
            <a:r>
              <a:rPr lang="en-US" sz="4800" b="1" dirty="0" smtClean="0">
                <a:solidFill>
                  <a:srgbClr val="FF0000"/>
                </a:solidFill>
              </a:rPr>
              <a:t>New Institutional Economics</a:t>
            </a:r>
            <a:endParaRPr lang="en-US" sz="4800" b="1" dirty="0">
              <a:solidFill>
                <a:srgbClr val="FF0000"/>
              </a:solidFill>
            </a:endParaRPr>
          </a:p>
        </p:txBody>
      </p:sp>
    </p:spTree>
    <p:extLst>
      <p:ext uri="{BB962C8B-B14F-4D97-AF65-F5344CB8AC3E}">
        <p14:creationId xmlns:p14="http://schemas.microsoft.com/office/powerpoint/2010/main" val="2481785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Institutional Economics</a:t>
            </a:r>
            <a:endParaRPr lang="en-US" dirty="0"/>
          </a:p>
        </p:txBody>
      </p:sp>
      <p:sp>
        <p:nvSpPr>
          <p:cNvPr id="3" name="Text Placeholder 2"/>
          <p:cNvSpPr>
            <a:spLocks noGrp="1"/>
          </p:cNvSpPr>
          <p:nvPr>
            <p:ph type="body" idx="1"/>
          </p:nvPr>
        </p:nvSpPr>
        <p:spPr/>
        <p:txBody>
          <a:bodyPr>
            <a:noAutofit/>
          </a:bodyPr>
          <a:lstStyle/>
          <a:p>
            <a:pPr algn="ctr"/>
            <a:r>
              <a:rPr lang="en-US" sz="3600" dirty="0" smtClean="0"/>
              <a:t>Oliver Williamson</a:t>
            </a:r>
            <a:endParaRPr lang="en-US" sz="3600" dirty="0"/>
          </a:p>
        </p:txBody>
      </p:sp>
      <p:pic>
        <p:nvPicPr>
          <p:cNvPr id="7" name="Content Placeholder 6"/>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207294" y="2239169"/>
            <a:ext cx="2540000" cy="3822700"/>
          </a:xfrm>
        </p:spPr>
      </p:pic>
      <p:sp>
        <p:nvSpPr>
          <p:cNvPr id="5" name="Text Placeholder 4"/>
          <p:cNvSpPr>
            <a:spLocks noGrp="1"/>
          </p:cNvSpPr>
          <p:nvPr>
            <p:ph type="body" sz="quarter" idx="3"/>
          </p:nvPr>
        </p:nvSpPr>
        <p:spPr/>
        <p:txBody>
          <a:bodyPr>
            <a:noAutofit/>
          </a:bodyPr>
          <a:lstStyle/>
          <a:p>
            <a:pPr algn="ctr"/>
            <a:r>
              <a:rPr lang="en-US" sz="3600" dirty="0" smtClean="0"/>
              <a:t>Douglass North</a:t>
            </a:r>
            <a:endParaRPr lang="en-US" sz="3600" dirty="0"/>
          </a:p>
        </p:txBody>
      </p:sp>
      <p:pic>
        <p:nvPicPr>
          <p:cNvPr id="8" name="Content Placeholder 7"/>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4876800" y="2514600"/>
            <a:ext cx="3276600" cy="2971799"/>
          </a:xfrm>
        </p:spPr>
      </p:pic>
    </p:spTree>
    <p:extLst>
      <p:ext uri="{BB962C8B-B14F-4D97-AF65-F5344CB8AC3E}">
        <p14:creationId xmlns:p14="http://schemas.microsoft.com/office/powerpoint/2010/main" val="18210048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New Institutional Economics</a:t>
            </a:r>
            <a:endParaRPr lang="en-US" b="1" dirty="0"/>
          </a:p>
        </p:txBody>
      </p:sp>
      <p:sp>
        <p:nvSpPr>
          <p:cNvPr id="3" name="Content Placeholder 2"/>
          <p:cNvSpPr>
            <a:spLocks noGrp="1"/>
          </p:cNvSpPr>
          <p:nvPr>
            <p:ph idx="1"/>
          </p:nvPr>
        </p:nvSpPr>
        <p:spPr/>
        <p:txBody>
          <a:bodyPr>
            <a:normAutofit fontScale="92500"/>
          </a:bodyPr>
          <a:lstStyle/>
          <a:p>
            <a:r>
              <a:rPr lang="en-US" dirty="0" smtClean="0"/>
              <a:t>NIE is concerned with collective decision making.</a:t>
            </a:r>
          </a:p>
          <a:p>
            <a:r>
              <a:rPr lang="en-US" dirty="0" smtClean="0"/>
              <a:t>It is an economic perspective that attempts to extend economics by focusing on the social and legal norms and rules that underlie economic activity and with analysis beyond earlier institutional economics and neoclassical economics</a:t>
            </a:r>
          </a:p>
          <a:p>
            <a:r>
              <a:rPr lang="en-US" dirty="0" smtClean="0"/>
              <a:t>Douglass North views public choice as the part of NIE involved in organizational change</a:t>
            </a:r>
            <a:endParaRPr lang="en-US" dirty="0"/>
          </a:p>
        </p:txBody>
      </p:sp>
    </p:spTree>
    <p:extLst>
      <p:ext uri="{BB962C8B-B14F-4D97-AF65-F5344CB8AC3E}">
        <p14:creationId xmlns:p14="http://schemas.microsoft.com/office/powerpoint/2010/main" val="2346730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Institutional Economics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544661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8950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Institutional Economics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117065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5999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Assumptions of NIE</a:t>
            </a:r>
            <a:endParaRPr lang="en-US" b="1" dirty="0"/>
          </a:p>
        </p:txBody>
      </p:sp>
      <p:sp>
        <p:nvSpPr>
          <p:cNvPr id="3" name="Content Placeholder 2"/>
          <p:cNvSpPr>
            <a:spLocks noGrp="1"/>
          </p:cNvSpPr>
          <p:nvPr>
            <p:ph idx="1"/>
          </p:nvPr>
        </p:nvSpPr>
        <p:spPr/>
        <p:txBody>
          <a:bodyPr/>
          <a:lstStyle/>
          <a:p>
            <a:r>
              <a:rPr lang="en-US" dirty="0" smtClean="0"/>
              <a:t>All transactions are voluntary in nature</a:t>
            </a:r>
          </a:p>
          <a:p>
            <a:r>
              <a:rPr lang="en-US" dirty="0" smtClean="0"/>
              <a:t>Perfect knowledge and zero transaction costs</a:t>
            </a:r>
          </a:p>
          <a:p>
            <a:r>
              <a:rPr lang="en-US" dirty="0" smtClean="0"/>
              <a:t>The role of government is limited to ensuring that the actors are able to pursue their interests- the invisible hand</a:t>
            </a:r>
          </a:p>
          <a:p>
            <a:r>
              <a:rPr lang="en-US" dirty="0" smtClean="0"/>
              <a:t>Efficiency allocation of resources and products is the natural outcome when individuals are allowed to pursue their interests</a:t>
            </a:r>
            <a:endParaRPr lang="en-US" dirty="0"/>
          </a:p>
        </p:txBody>
      </p:sp>
    </p:spTree>
    <p:extLst>
      <p:ext uri="{BB962C8B-B14F-4D97-AF65-F5344CB8AC3E}">
        <p14:creationId xmlns:p14="http://schemas.microsoft.com/office/powerpoint/2010/main" val="378436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New Institutional Economics</a:t>
            </a:r>
            <a:endParaRPr lang="en-US" dirty="0"/>
          </a:p>
        </p:txBody>
      </p:sp>
      <p:sp>
        <p:nvSpPr>
          <p:cNvPr id="4" name="Text Placeholder 3"/>
          <p:cNvSpPr>
            <a:spLocks noGrp="1"/>
          </p:cNvSpPr>
          <p:nvPr>
            <p:ph type="body" idx="1"/>
          </p:nvPr>
        </p:nvSpPr>
        <p:spPr/>
        <p:txBody>
          <a:bodyPr>
            <a:noAutofit/>
          </a:bodyPr>
          <a:lstStyle/>
          <a:p>
            <a:pPr algn="ctr"/>
            <a:r>
              <a:rPr lang="en-US" sz="4000" dirty="0"/>
              <a:t>Institutions</a:t>
            </a:r>
          </a:p>
        </p:txBody>
      </p:sp>
      <p:sp>
        <p:nvSpPr>
          <p:cNvPr id="3" name="Content Placeholder 2"/>
          <p:cNvSpPr>
            <a:spLocks noGrp="1"/>
          </p:cNvSpPr>
          <p:nvPr>
            <p:ph sz="half" idx="2"/>
          </p:nvPr>
        </p:nvSpPr>
        <p:spPr/>
        <p:txBody>
          <a:bodyPr>
            <a:normAutofit/>
          </a:bodyPr>
          <a:lstStyle/>
          <a:p>
            <a:r>
              <a:rPr lang="en-US" sz="3200" dirty="0" smtClean="0"/>
              <a:t>The rules of the game</a:t>
            </a:r>
          </a:p>
          <a:p>
            <a:r>
              <a:rPr lang="en-US" sz="3200" dirty="0" smtClean="0"/>
              <a:t>Formal legal rules</a:t>
            </a:r>
          </a:p>
          <a:p>
            <a:r>
              <a:rPr lang="en-US" sz="3200" dirty="0" smtClean="0"/>
              <a:t>Informal social norms</a:t>
            </a:r>
            <a:endParaRPr lang="en-US" sz="3200" dirty="0"/>
          </a:p>
        </p:txBody>
      </p:sp>
      <p:sp>
        <p:nvSpPr>
          <p:cNvPr id="5" name="Text Placeholder 4"/>
          <p:cNvSpPr>
            <a:spLocks noGrp="1"/>
          </p:cNvSpPr>
          <p:nvPr>
            <p:ph type="body" sz="quarter" idx="3"/>
          </p:nvPr>
        </p:nvSpPr>
        <p:spPr/>
        <p:txBody>
          <a:bodyPr>
            <a:noAutofit/>
          </a:bodyPr>
          <a:lstStyle/>
          <a:p>
            <a:pPr algn="ctr"/>
            <a:r>
              <a:rPr lang="en-US" sz="3600" dirty="0" smtClean="0"/>
              <a:t>Organizations</a:t>
            </a:r>
            <a:endParaRPr lang="en-US" sz="3600" dirty="0"/>
          </a:p>
        </p:txBody>
      </p:sp>
      <p:sp>
        <p:nvSpPr>
          <p:cNvPr id="6" name="Content Placeholder 5"/>
          <p:cNvSpPr>
            <a:spLocks noGrp="1"/>
          </p:cNvSpPr>
          <p:nvPr>
            <p:ph sz="quarter" idx="4"/>
          </p:nvPr>
        </p:nvSpPr>
        <p:spPr/>
        <p:txBody>
          <a:bodyPr>
            <a:normAutofit/>
          </a:bodyPr>
          <a:lstStyle/>
          <a:p>
            <a:r>
              <a:rPr lang="en-US" sz="3200" dirty="0" smtClean="0"/>
              <a:t>Groups of people</a:t>
            </a:r>
          </a:p>
          <a:p>
            <a:r>
              <a:rPr lang="en-US" sz="3200" dirty="0" smtClean="0"/>
              <a:t>Governance arrangements</a:t>
            </a:r>
          </a:p>
          <a:p>
            <a:r>
              <a:rPr lang="en-US" sz="3200" dirty="0" smtClean="0"/>
              <a:t>Created to coordinate transactions</a:t>
            </a:r>
            <a:endParaRPr lang="en-US" sz="3200" dirty="0"/>
          </a:p>
        </p:txBody>
      </p:sp>
    </p:spTree>
    <p:extLst>
      <p:ext uri="{BB962C8B-B14F-4D97-AF65-F5344CB8AC3E}">
        <p14:creationId xmlns:p14="http://schemas.microsoft.com/office/powerpoint/2010/main" val="9654103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New Institutional Economics</a:t>
            </a:r>
            <a:endParaRPr lang="en-US" dirty="0"/>
          </a:p>
        </p:txBody>
      </p:sp>
      <p:sp>
        <p:nvSpPr>
          <p:cNvPr id="8" name="Content Placeholder 7"/>
          <p:cNvSpPr>
            <a:spLocks noGrp="1"/>
          </p:cNvSpPr>
          <p:nvPr>
            <p:ph idx="1"/>
          </p:nvPr>
        </p:nvSpPr>
        <p:spPr/>
        <p:txBody>
          <a:bodyPr>
            <a:normAutofit fontScale="77500" lnSpcReduction="20000"/>
          </a:bodyPr>
          <a:lstStyle/>
          <a:p>
            <a:r>
              <a:rPr lang="en-US" b="1" dirty="0" smtClean="0"/>
              <a:t>Transaction Costs</a:t>
            </a:r>
          </a:p>
          <a:p>
            <a:pPr lvl="1"/>
            <a:r>
              <a:rPr lang="en-US" dirty="0" smtClean="0"/>
              <a:t>Magnitude of such costs affects the way economic activity is organized and carried out</a:t>
            </a:r>
          </a:p>
          <a:p>
            <a:pPr lvl="1"/>
            <a:r>
              <a:rPr lang="en-US" dirty="0" smtClean="0"/>
              <a:t>Includes: search and information costs</a:t>
            </a:r>
          </a:p>
          <a:p>
            <a:pPr lvl="1"/>
            <a:r>
              <a:rPr lang="en-US" dirty="0" smtClean="0"/>
              <a:t>Transaction costs can affect formation of contracts</a:t>
            </a:r>
          </a:p>
          <a:p>
            <a:r>
              <a:rPr lang="en-US" b="1" dirty="0" smtClean="0"/>
              <a:t>Property Rights</a:t>
            </a:r>
          </a:p>
          <a:p>
            <a:pPr lvl="1"/>
            <a:r>
              <a:rPr lang="en-US" dirty="0" smtClean="0"/>
              <a:t>Allocation of property rights affects incentives on human behavior and economic outcomes</a:t>
            </a:r>
          </a:p>
          <a:p>
            <a:r>
              <a:rPr lang="en-US" b="1" dirty="0" smtClean="0"/>
              <a:t>Contractual Relations</a:t>
            </a:r>
          </a:p>
          <a:p>
            <a:pPr lvl="1"/>
            <a:r>
              <a:rPr lang="en-US" dirty="0" smtClean="0"/>
              <a:t>Theory addresses incentive and asymmetric information problems</a:t>
            </a:r>
          </a:p>
          <a:p>
            <a:pPr lvl="1"/>
            <a:r>
              <a:rPr lang="en-US" dirty="0" smtClean="0"/>
              <a:t>Agency theory (collective decision making)</a:t>
            </a:r>
          </a:p>
          <a:p>
            <a:pPr lvl="1"/>
            <a:r>
              <a:rPr lang="en-US" dirty="0" err="1" smtClean="0"/>
              <a:t>Relationa</a:t>
            </a:r>
            <a:r>
              <a:rPr lang="en-US" dirty="0" smtClean="0"/>
              <a:t> and incomplete contract theory</a:t>
            </a:r>
            <a:endParaRPr lang="en-US" dirty="0"/>
          </a:p>
        </p:txBody>
      </p:sp>
    </p:spTree>
    <p:extLst>
      <p:ext uri="{BB962C8B-B14F-4D97-AF65-F5344CB8AC3E}">
        <p14:creationId xmlns:p14="http://schemas.microsoft.com/office/powerpoint/2010/main" val="1287851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Assumptions of NIE</a:t>
            </a:r>
            <a:endParaRPr lang="en-US" dirty="0"/>
          </a:p>
        </p:txBody>
      </p:sp>
      <p:sp>
        <p:nvSpPr>
          <p:cNvPr id="3" name="Content Placeholder 2"/>
          <p:cNvSpPr>
            <a:spLocks noGrp="1"/>
          </p:cNvSpPr>
          <p:nvPr>
            <p:ph idx="1"/>
          </p:nvPr>
        </p:nvSpPr>
        <p:spPr/>
        <p:txBody>
          <a:bodyPr/>
          <a:lstStyle/>
          <a:p>
            <a:r>
              <a:rPr lang="en-US" dirty="0" smtClean="0"/>
              <a:t>Methodological individualism</a:t>
            </a:r>
          </a:p>
          <a:p>
            <a:r>
              <a:rPr lang="en-US" dirty="0" smtClean="0"/>
              <a:t>Social phenomenon is the result of individuals making decisions</a:t>
            </a:r>
          </a:p>
          <a:p>
            <a:r>
              <a:rPr lang="en-US" dirty="0" smtClean="0"/>
              <a:t>Maximizing utility subject to constraints established by the existing institutional structures</a:t>
            </a:r>
          </a:p>
          <a:p>
            <a:r>
              <a:rPr lang="en-US" dirty="0" smtClean="0"/>
              <a:t>Individual rationality</a:t>
            </a:r>
          </a:p>
          <a:p>
            <a:r>
              <a:rPr lang="en-US" dirty="0" smtClean="0"/>
              <a:t>Opportunistic behavior- self seeking with guile</a:t>
            </a:r>
            <a:endParaRPr lang="en-US" dirty="0"/>
          </a:p>
        </p:txBody>
      </p:sp>
    </p:spTree>
    <p:extLst>
      <p:ext uri="{BB962C8B-B14F-4D97-AF65-F5344CB8AC3E}">
        <p14:creationId xmlns:p14="http://schemas.microsoft.com/office/powerpoint/2010/main" val="882156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t>New Institutional Economics</a:t>
            </a:r>
            <a:endParaRPr lang="en-US" dirty="0"/>
          </a:p>
        </p:txBody>
      </p:sp>
      <p:sp>
        <p:nvSpPr>
          <p:cNvPr id="5" name="Text Placeholder 4"/>
          <p:cNvSpPr>
            <a:spLocks noGrp="1"/>
          </p:cNvSpPr>
          <p:nvPr>
            <p:ph type="body" idx="1"/>
          </p:nvPr>
        </p:nvSpPr>
        <p:spPr/>
        <p:txBody>
          <a:bodyPr>
            <a:normAutofit fontScale="92500"/>
          </a:bodyPr>
          <a:lstStyle/>
          <a:p>
            <a:pPr algn="ctr"/>
            <a:r>
              <a:rPr lang="en-US" dirty="0" smtClean="0"/>
              <a:t>Institutional Analysis and Design</a:t>
            </a:r>
            <a:endParaRPr lang="en-US" dirty="0"/>
          </a:p>
        </p:txBody>
      </p:sp>
      <p:sp>
        <p:nvSpPr>
          <p:cNvPr id="6" name="Content Placeholder 5"/>
          <p:cNvSpPr>
            <a:spLocks noGrp="1"/>
          </p:cNvSpPr>
          <p:nvPr>
            <p:ph sz="half" idx="2"/>
          </p:nvPr>
        </p:nvSpPr>
        <p:spPr/>
        <p:txBody>
          <a:bodyPr>
            <a:normAutofit lnSpcReduction="10000"/>
          </a:bodyPr>
          <a:lstStyle/>
          <a:p>
            <a:r>
              <a:rPr lang="en-US" dirty="0"/>
              <a:t>helps integrate work undertaken by those interested in how institutions affect the incentives confronting individuals and their resultant behavior. The essential foundations of her system include: (1) frameworks, (2) theories, and (3) models.</a:t>
            </a:r>
            <a:endParaRPr lang="en-US" dirty="0"/>
          </a:p>
        </p:txBody>
      </p:sp>
      <p:sp>
        <p:nvSpPr>
          <p:cNvPr id="7" name="Text Placeholder 6"/>
          <p:cNvSpPr>
            <a:spLocks noGrp="1"/>
          </p:cNvSpPr>
          <p:nvPr>
            <p:ph type="body" sz="quarter" idx="3"/>
          </p:nvPr>
        </p:nvSpPr>
        <p:spPr/>
        <p:txBody>
          <a:bodyPr/>
          <a:lstStyle/>
          <a:p>
            <a:pPr algn="ctr"/>
            <a:r>
              <a:rPr lang="en-US" dirty="0" err="1" smtClean="0"/>
              <a:t>Elinor</a:t>
            </a:r>
            <a:r>
              <a:rPr lang="en-US" dirty="0" smtClean="0"/>
              <a:t> </a:t>
            </a:r>
            <a:r>
              <a:rPr lang="en-US" dirty="0" err="1" smtClean="0"/>
              <a:t>Ostrom</a:t>
            </a:r>
            <a:endParaRPr lang="en-US" dirty="0"/>
          </a:p>
        </p:txBody>
      </p:sp>
      <p:pic>
        <p:nvPicPr>
          <p:cNvPr id="9" name="Content Placeholder 8"/>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4800600" y="3048000"/>
            <a:ext cx="3810000" cy="2209800"/>
          </a:xfrm>
        </p:spPr>
      </p:pic>
    </p:spTree>
    <p:extLst>
      <p:ext uri="{BB962C8B-B14F-4D97-AF65-F5344CB8AC3E}">
        <p14:creationId xmlns:p14="http://schemas.microsoft.com/office/powerpoint/2010/main" val="30706179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New Institutional Economics</a:t>
            </a:r>
            <a:endParaRPr lang="en-US" dirty="0"/>
          </a:p>
        </p:txBody>
      </p:sp>
      <p:sp>
        <p:nvSpPr>
          <p:cNvPr id="8" name="Content Placeholder 7"/>
          <p:cNvSpPr>
            <a:spLocks noGrp="1"/>
          </p:cNvSpPr>
          <p:nvPr>
            <p:ph idx="1"/>
          </p:nvPr>
        </p:nvSpPr>
        <p:spPr/>
        <p:txBody>
          <a:bodyPr>
            <a:normAutofit fontScale="62500" lnSpcReduction="20000"/>
          </a:bodyPr>
          <a:lstStyle/>
          <a:p>
            <a:r>
              <a:rPr lang="en-US" dirty="0"/>
              <a:t>She was awarded the 2009 </a:t>
            </a:r>
            <a:r>
              <a:rPr lang="en-US" dirty="0" err="1"/>
              <a:t>Sveriges</a:t>
            </a:r>
            <a:r>
              <a:rPr lang="en-US" dirty="0"/>
              <a:t> </a:t>
            </a:r>
            <a:r>
              <a:rPr lang="en-US" dirty="0" err="1"/>
              <a:t>Riksbank</a:t>
            </a:r>
            <a:r>
              <a:rPr lang="en-US" dirty="0"/>
              <a:t> Prize in Economic Sciences in Memory of Alfred Nobel, which she shared with Oliver E. Williamson, for "her analysis of economic governance, especially the commons</a:t>
            </a:r>
            <a:r>
              <a:rPr lang="en-US" dirty="0" smtClean="0"/>
              <a:t>". </a:t>
            </a:r>
            <a:r>
              <a:rPr lang="en-US" dirty="0"/>
              <a:t>She was the first, and to date, the only woman to win the prize in this category. Her work was associated with the </a:t>
            </a:r>
            <a:r>
              <a:rPr lang="en-US" dirty="0" smtClean="0"/>
              <a:t>New Institutional Economics </a:t>
            </a:r>
            <a:r>
              <a:rPr lang="en-US" dirty="0"/>
              <a:t>and the resurgence of political economy</a:t>
            </a:r>
            <a:r>
              <a:rPr lang="en-US" dirty="0" smtClean="0"/>
              <a:t>.</a:t>
            </a:r>
            <a:endParaRPr lang="en-US" dirty="0"/>
          </a:p>
          <a:p>
            <a:r>
              <a:rPr lang="en-US" dirty="0" err="1"/>
              <a:t>Ostrom</a:t>
            </a:r>
            <a:r>
              <a:rPr lang="en-US" dirty="0"/>
              <a:t> lived in Bloomington, Indiana, and served on the faculty of both Indiana University and Arizona State University. She held the rank of Distinguished Professor at Indiana University and was the Arthur F. Bentley Professor of Political Science and Co-Director of the Workshop in Political Theory and Policy Analysis at Indiana University in Bloomington, as well as Research Professor and the Founding Director of the Center for the Study of Institutional Diversity at Arizona State University in Tempe. </a:t>
            </a:r>
            <a:endParaRPr lang="en-US" dirty="0" smtClean="0"/>
          </a:p>
          <a:p>
            <a:r>
              <a:rPr lang="en-US" dirty="0" smtClean="0"/>
              <a:t>She </a:t>
            </a:r>
            <a:r>
              <a:rPr lang="en-US" dirty="0"/>
              <a:t>and her husband, Vincent </a:t>
            </a:r>
            <a:r>
              <a:rPr lang="en-US" dirty="0" err="1"/>
              <a:t>Ostrom</a:t>
            </a:r>
            <a:r>
              <a:rPr lang="en-US" dirty="0"/>
              <a:t>, advised the journal </a:t>
            </a:r>
            <a:r>
              <a:rPr lang="en-US" i="1" dirty="0"/>
              <a:t>Transnational Corporations Review</a:t>
            </a:r>
            <a:r>
              <a:rPr lang="en-US" dirty="0"/>
              <a:t> beginning in 2008</a:t>
            </a:r>
          </a:p>
          <a:p>
            <a:endParaRPr lang="en-US" dirty="0"/>
          </a:p>
        </p:txBody>
      </p:sp>
    </p:spTree>
    <p:extLst>
      <p:ext uri="{BB962C8B-B14F-4D97-AF65-F5344CB8AC3E}">
        <p14:creationId xmlns:p14="http://schemas.microsoft.com/office/powerpoint/2010/main" val="2468345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Political Economics</a:t>
            </a:r>
            <a:endParaRPr lang="en-US"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99178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514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Conclusions</a:t>
            </a:r>
            <a:endParaRPr lang="en-US" b="1" dirty="0"/>
          </a:p>
        </p:txBody>
      </p:sp>
      <p:sp>
        <p:nvSpPr>
          <p:cNvPr id="3" name="Content Placeholder 2"/>
          <p:cNvSpPr>
            <a:spLocks noGrp="1"/>
          </p:cNvSpPr>
          <p:nvPr>
            <p:ph idx="1"/>
          </p:nvPr>
        </p:nvSpPr>
        <p:spPr/>
        <p:txBody>
          <a:bodyPr>
            <a:normAutofit lnSpcReduction="10000"/>
          </a:bodyPr>
          <a:lstStyle/>
          <a:p>
            <a:r>
              <a:rPr lang="en-US" dirty="0" smtClean="0"/>
              <a:t>Both public choice and NIE apply concepts from neoclassical economics to politics and public policy</a:t>
            </a:r>
          </a:p>
          <a:p>
            <a:r>
              <a:rPr lang="en-US" dirty="0" smtClean="0"/>
              <a:t>Public Choice originates from the Virginia School of Political Economy</a:t>
            </a:r>
          </a:p>
          <a:p>
            <a:r>
              <a:rPr lang="en-US" dirty="0" smtClean="0"/>
              <a:t>NIE originates from the Chicago School of Economics</a:t>
            </a:r>
          </a:p>
          <a:p>
            <a:r>
              <a:rPr lang="en-US" dirty="0" smtClean="0"/>
              <a:t>Public Choice is that part of NIE that is concerned with institutional change</a:t>
            </a:r>
            <a:endParaRPr lang="en-US" dirty="0"/>
          </a:p>
        </p:txBody>
      </p:sp>
    </p:spTree>
    <p:extLst>
      <p:ext uri="{BB962C8B-B14F-4D97-AF65-F5344CB8AC3E}">
        <p14:creationId xmlns:p14="http://schemas.microsoft.com/office/powerpoint/2010/main" val="837052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Assumptions</a:t>
            </a:r>
            <a:endParaRPr lang="en-US" b="1" dirty="0"/>
          </a:p>
        </p:txBody>
      </p:sp>
      <p:sp>
        <p:nvSpPr>
          <p:cNvPr id="3" name="Content Placeholder 2"/>
          <p:cNvSpPr>
            <a:spLocks noGrp="1"/>
          </p:cNvSpPr>
          <p:nvPr>
            <p:ph idx="1"/>
          </p:nvPr>
        </p:nvSpPr>
        <p:spPr/>
        <p:txBody>
          <a:bodyPr/>
          <a:lstStyle/>
          <a:p>
            <a:r>
              <a:rPr lang="en-US" dirty="0" smtClean="0"/>
              <a:t>Politics  can be evaluated by neo-classical economics</a:t>
            </a:r>
          </a:p>
          <a:p>
            <a:r>
              <a:rPr lang="en-US" dirty="0" smtClean="0"/>
              <a:t>Humans are rational</a:t>
            </a:r>
          </a:p>
          <a:p>
            <a:r>
              <a:rPr lang="en-US" dirty="0" smtClean="0"/>
              <a:t>People have preferences that are stable</a:t>
            </a:r>
          </a:p>
          <a:p>
            <a:r>
              <a:rPr lang="en-US" dirty="0" smtClean="0"/>
              <a:t>Actors can perceive the world accurately</a:t>
            </a:r>
          </a:p>
          <a:p>
            <a:r>
              <a:rPr lang="en-US" dirty="0" smtClean="0"/>
              <a:t>All economic agents have full information</a:t>
            </a:r>
            <a:endParaRPr lang="en-US" dirty="0"/>
          </a:p>
        </p:txBody>
      </p:sp>
    </p:spTree>
    <p:extLst>
      <p:ext uri="{BB962C8B-B14F-4D97-AF65-F5344CB8AC3E}">
        <p14:creationId xmlns:p14="http://schemas.microsoft.com/office/powerpoint/2010/main" val="4190933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Choice</a:t>
            </a:r>
            <a:endParaRPr lang="en-US" b="1" dirty="0"/>
          </a:p>
        </p:txBody>
      </p:sp>
      <p:sp>
        <p:nvSpPr>
          <p:cNvPr id="4" name="Text Placeholder 3"/>
          <p:cNvSpPr>
            <a:spLocks noGrp="1"/>
          </p:cNvSpPr>
          <p:nvPr>
            <p:ph type="body" idx="1"/>
          </p:nvPr>
        </p:nvSpPr>
        <p:spPr/>
        <p:txBody>
          <a:bodyPr/>
          <a:lstStyle/>
          <a:p>
            <a:pPr algn="ctr"/>
            <a:r>
              <a:rPr lang="en-US" dirty="0" smtClean="0"/>
              <a:t>James Buchanan</a:t>
            </a:r>
            <a:endParaRPr lang="en-US"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066800" y="2286000"/>
            <a:ext cx="2895599" cy="3886199"/>
          </a:xfrm>
        </p:spPr>
      </p:pic>
      <p:sp>
        <p:nvSpPr>
          <p:cNvPr id="6" name="Text Placeholder 5"/>
          <p:cNvSpPr>
            <a:spLocks noGrp="1"/>
          </p:cNvSpPr>
          <p:nvPr>
            <p:ph type="body" sz="quarter" idx="3"/>
          </p:nvPr>
        </p:nvSpPr>
        <p:spPr/>
        <p:txBody>
          <a:bodyPr/>
          <a:lstStyle/>
          <a:p>
            <a:pPr algn="ctr"/>
            <a:r>
              <a:rPr lang="en-US" dirty="0" smtClean="0"/>
              <a:t>Gordon </a:t>
            </a:r>
            <a:r>
              <a:rPr lang="en-US" dirty="0" err="1" smtClean="0"/>
              <a:t>Tullock</a:t>
            </a:r>
            <a:endParaRPr lang="en-US" dirty="0"/>
          </a:p>
        </p:txBody>
      </p:sp>
      <p:pic>
        <p:nvPicPr>
          <p:cNvPr id="9" name="Content Placeholder 8"/>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5105400" y="2286000"/>
            <a:ext cx="3124200" cy="3810000"/>
          </a:xfrm>
        </p:spPr>
      </p:pic>
    </p:spTree>
    <p:extLst>
      <p:ext uri="{BB962C8B-B14F-4D97-AF65-F5344CB8AC3E}">
        <p14:creationId xmlns:p14="http://schemas.microsoft.com/office/powerpoint/2010/main" val="420233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Choice</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The </a:t>
            </a:r>
            <a:r>
              <a:rPr lang="en-US" b="1" dirty="0"/>
              <a:t>Virginia </a:t>
            </a:r>
            <a:r>
              <a:rPr lang="en-US" b="1" dirty="0" smtClean="0"/>
              <a:t>School </a:t>
            </a:r>
            <a:r>
              <a:rPr lang="en-US" b="1" dirty="0"/>
              <a:t>of </a:t>
            </a:r>
            <a:r>
              <a:rPr lang="en-US" b="1" dirty="0" smtClean="0"/>
              <a:t>Political Economy</a:t>
            </a:r>
            <a:r>
              <a:rPr lang="en-US" dirty="0" smtClean="0"/>
              <a:t> </a:t>
            </a:r>
            <a:r>
              <a:rPr lang="en-US" dirty="0"/>
              <a:t>is a term applied to a school of economic thought originating in universities of Virginia and mainly focusing on </a:t>
            </a:r>
            <a:r>
              <a:rPr lang="en-US" b="1" dirty="0"/>
              <a:t>public choice theory, constitutional economics</a:t>
            </a:r>
            <a:r>
              <a:rPr lang="en-US" dirty="0"/>
              <a:t>, and </a:t>
            </a:r>
            <a:r>
              <a:rPr lang="en-US" b="1" dirty="0"/>
              <a:t>law and economics</a:t>
            </a:r>
            <a:r>
              <a:rPr lang="en-US" dirty="0" smtClean="0"/>
              <a:t>. </a:t>
            </a:r>
          </a:p>
          <a:p>
            <a:r>
              <a:rPr lang="en-US" dirty="0" smtClean="0"/>
              <a:t>Buchanan </a:t>
            </a:r>
            <a:r>
              <a:rPr lang="en-US" dirty="0"/>
              <a:t>and Gordon </a:t>
            </a:r>
            <a:r>
              <a:rPr lang="en-US" dirty="0" err="1"/>
              <a:t>Tullock</a:t>
            </a:r>
            <a:r>
              <a:rPr lang="en-US" dirty="0"/>
              <a:t> </a:t>
            </a:r>
            <a:r>
              <a:rPr lang="en-US" dirty="0" smtClean="0"/>
              <a:t>wrote </a:t>
            </a:r>
            <a:r>
              <a:rPr lang="en-US" i="1" dirty="0"/>
              <a:t>The Calculus of Consent: Logical Foundations of Constitutional </a:t>
            </a:r>
            <a:r>
              <a:rPr lang="en-US" i="1" dirty="0" smtClean="0"/>
              <a:t>Democracy</a:t>
            </a:r>
            <a:r>
              <a:rPr lang="en-US" dirty="0" smtClean="0"/>
              <a:t> </a:t>
            </a:r>
            <a:r>
              <a:rPr lang="en-US" dirty="0"/>
              <a:t>(1962). </a:t>
            </a:r>
            <a:endParaRPr lang="en-US" dirty="0" smtClean="0"/>
          </a:p>
          <a:p>
            <a:r>
              <a:rPr lang="en-US" dirty="0" smtClean="0"/>
              <a:t>The </a:t>
            </a:r>
            <a:r>
              <a:rPr lang="en-US" dirty="0"/>
              <a:t>Virginia approach is also favored by some economists of the Chicago and Austrian schools. Virginia School economists are often seen as 'fellow travelers' with Austrian economists, as members of both schools of economic thought generally favor free-market outcomes.</a:t>
            </a:r>
          </a:p>
          <a:p>
            <a:endParaRPr lang="en-US" dirty="0"/>
          </a:p>
        </p:txBody>
      </p:sp>
    </p:spTree>
    <p:extLst>
      <p:ext uri="{BB962C8B-B14F-4D97-AF65-F5344CB8AC3E}">
        <p14:creationId xmlns:p14="http://schemas.microsoft.com/office/powerpoint/2010/main" val="2341826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Choice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6441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30623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Public Choice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95894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4853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t>Public Choice</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186465123"/>
              </p:ext>
            </p:extLst>
          </p:nvPr>
        </p:nvGraphicFramePr>
        <p:xfrm>
          <a:off x="525780" y="1676400"/>
          <a:ext cx="8092440" cy="4575733"/>
        </p:xfrm>
        <a:graphic>
          <a:graphicData uri="http://schemas.openxmlformats.org/drawingml/2006/table">
            <a:tbl>
              <a:tblPr firstRow="1" firstCol="1" bandRow="1">
                <a:tableStyleId>{5C22544A-7EE6-4342-B048-85BDC9FD1C3A}</a:tableStyleId>
              </a:tblPr>
              <a:tblGrid>
                <a:gridCol w="1912620"/>
                <a:gridCol w="1905000"/>
                <a:gridCol w="4274820"/>
              </a:tblGrid>
              <a:tr h="663324">
                <a:tc rowSpan="6">
                  <a:txBody>
                    <a:bodyPr/>
                    <a:lstStyle/>
                    <a:p>
                      <a:pPr marL="0" marR="0" algn="ctr">
                        <a:lnSpc>
                          <a:spcPct val="115000"/>
                        </a:lnSpc>
                        <a:spcBef>
                          <a:spcPts val="0"/>
                        </a:spcBef>
                        <a:spcAft>
                          <a:spcPts val="0"/>
                        </a:spcAft>
                      </a:pPr>
                      <a:r>
                        <a:rPr lang="en-US" sz="2000" dirty="0">
                          <a:effectLst/>
                        </a:rPr>
                        <a:t> </a:t>
                      </a:r>
                      <a:endParaRPr lang="en-US" sz="1100" dirty="0">
                        <a:effectLst/>
                      </a:endParaRPr>
                    </a:p>
                    <a:p>
                      <a:pPr marL="0" marR="0" algn="ctr">
                        <a:lnSpc>
                          <a:spcPct val="115000"/>
                        </a:lnSpc>
                        <a:spcBef>
                          <a:spcPts val="0"/>
                        </a:spcBef>
                        <a:spcAft>
                          <a:spcPts val="0"/>
                        </a:spcAft>
                      </a:pPr>
                      <a:r>
                        <a:rPr lang="en-US" sz="2000" dirty="0">
                          <a:effectLst/>
                        </a:rPr>
                        <a:t> </a:t>
                      </a:r>
                      <a:endParaRPr lang="en-US" sz="1100" dirty="0">
                        <a:effectLst/>
                      </a:endParaRPr>
                    </a:p>
                    <a:p>
                      <a:pPr marL="0" marR="0" algn="ctr">
                        <a:lnSpc>
                          <a:spcPct val="115000"/>
                        </a:lnSpc>
                        <a:spcBef>
                          <a:spcPts val="0"/>
                        </a:spcBef>
                        <a:spcAft>
                          <a:spcPts val="0"/>
                        </a:spcAft>
                      </a:pPr>
                      <a:r>
                        <a:rPr lang="en-US" sz="2000" dirty="0">
                          <a:effectLst/>
                        </a:rPr>
                        <a:t> </a:t>
                      </a:r>
                      <a:endParaRPr lang="en-US" sz="1100" dirty="0">
                        <a:effectLst/>
                      </a:endParaRPr>
                    </a:p>
                    <a:p>
                      <a:pPr marL="0" marR="0" algn="ctr">
                        <a:lnSpc>
                          <a:spcPct val="115000"/>
                        </a:lnSpc>
                        <a:spcBef>
                          <a:spcPts val="0"/>
                        </a:spcBef>
                        <a:spcAft>
                          <a:spcPts val="0"/>
                        </a:spcAft>
                      </a:pPr>
                      <a:r>
                        <a:rPr lang="en-US" sz="2000" dirty="0">
                          <a:effectLst/>
                        </a:rPr>
                        <a:t> </a:t>
                      </a:r>
                      <a:endParaRPr lang="en-US" sz="1100" dirty="0">
                        <a:effectLst/>
                      </a:endParaRPr>
                    </a:p>
                    <a:p>
                      <a:pPr marL="0" marR="0" algn="ctr">
                        <a:lnSpc>
                          <a:spcPct val="115000"/>
                        </a:lnSpc>
                        <a:spcBef>
                          <a:spcPts val="0"/>
                        </a:spcBef>
                        <a:spcAft>
                          <a:spcPts val="0"/>
                        </a:spcAft>
                      </a:pPr>
                      <a:r>
                        <a:rPr lang="en-US" sz="2000" dirty="0">
                          <a:effectLst/>
                        </a:rPr>
                        <a:t> </a:t>
                      </a:r>
                      <a:endParaRPr lang="en-US" sz="1100" dirty="0">
                        <a:effectLst/>
                      </a:endParaRPr>
                    </a:p>
                    <a:p>
                      <a:pPr marL="0" marR="0" algn="ctr">
                        <a:lnSpc>
                          <a:spcPct val="115000"/>
                        </a:lnSpc>
                        <a:spcBef>
                          <a:spcPts val="0"/>
                        </a:spcBef>
                        <a:spcAft>
                          <a:spcPts val="0"/>
                        </a:spcAft>
                      </a:pPr>
                      <a:r>
                        <a:rPr lang="en-US" sz="2000" dirty="0">
                          <a:effectLst/>
                        </a:rPr>
                        <a:t>Assumptions</a:t>
                      </a:r>
                      <a:endParaRPr lang="en-US" sz="11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600" b="1" dirty="0">
                          <a:effectLst/>
                        </a:rPr>
                        <a:t>Society</a:t>
                      </a:r>
                      <a:endParaRPr lang="en-US" sz="16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Rejection of organic conception of the state and societal will. There is no “public good” only many individual goods.</a:t>
                      </a:r>
                      <a:endParaRPr lang="en-US" sz="1600">
                        <a:effectLst/>
                        <a:latin typeface="Calibri"/>
                        <a:ea typeface="Calibri"/>
                        <a:cs typeface="Times New Roman"/>
                      </a:endParaRPr>
                    </a:p>
                  </a:txBody>
                  <a:tcPr marL="68580" marR="68580" marT="0" marB="0"/>
                </a:tc>
              </a:tr>
              <a:tr h="723626">
                <a:tc vMerge="1">
                  <a:txBody>
                    <a:bodyPr/>
                    <a:lstStyle/>
                    <a:p>
                      <a:endParaRPr lang="en-US"/>
                    </a:p>
                  </a:txBody>
                  <a:tcPr/>
                </a:tc>
                <a:tc>
                  <a:txBody>
                    <a:bodyPr/>
                    <a:lstStyle/>
                    <a:p>
                      <a:pPr marL="0" marR="0" algn="ctr">
                        <a:lnSpc>
                          <a:spcPct val="115000"/>
                        </a:lnSpc>
                        <a:spcBef>
                          <a:spcPts val="0"/>
                        </a:spcBef>
                        <a:spcAft>
                          <a:spcPts val="0"/>
                        </a:spcAft>
                      </a:pPr>
                      <a:r>
                        <a:rPr lang="en-US" sz="1600" b="1" dirty="0">
                          <a:effectLst/>
                        </a:rPr>
                        <a:t>Methodological</a:t>
                      </a:r>
                    </a:p>
                    <a:p>
                      <a:pPr marL="0" marR="0" algn="ctr">
                        <a:lnSpc>
                          <a:spcPct val="115000"/>
                        </a:lnSpc>
                        <a:spcBef>
                          <a:spcPts val="0"/>
                        </a:spcBef>
                        <a:spcAft>
                          <a:spcPts val="0"/>
                        </a:spcAft>
                      </a:pPr>
                      <a:r>
                        <a:rPr lang="en-US" sz="1600" b="1" dirty="0">
                          <a:effectLst/>
                        </a:rPr>
                        <a:t>Individualism</a:t>
                      </a:r>
                      <a:endParaRPr lang="en-US" sz="16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effectLst/>
                        </a:rPr>
                        <a:t>Society’s actions are based on many individual decisions in a democratic process</a:t>
                      </a:r>
                      <a:endParaRPr lang="en-US" sz="1600">
                        <a:effectLst/>
                        <a:latin typeface="Calibri"/>
                        <a:ea typeface="Calibri"/>
                        <a:cs typeface="Times New Roman"/>
                      </a:endParaRPr>
                    </a:p>
                  </a:txBody>
                  <a:tcPr marL="68580" marR="68580" marT="0" marB="0"/>
                </a:tc>
              </a:tr>
              <a:tr h="361812">
                <a:tc vMerge="1">
                  <a:txBody>
                    <a:bodyPr/>
                    <a:lstStyle/>
                    <a:p>
                      <a:endParaRPr lang="en-US"/>
                    </a:p>
                  </a:txBody>
                  <a:tcPr/>
                </a:tc>
                <a:tc>
                  <a:txBody>
                    <a:bodyPr/>
                    <a:lstStyle/>
                    <a:p>
                      <a:pPr marL="0" marR="0" algn="ctr">
                        <a:lnSpc>
                          <a:spcPct val="115000"/>
                        </a:lnSpc>
                        <a:spcBef>
                          <a:spcPts val="0"/>
                        </a:spcBef>
                        <a:spcAft>
                          <a:spcPts val="0"/>
                        </a:spcAft>
                      </a:pPr>
                      <a:r>
                        <a:rPr lang="en-US" sz="1600" b="1" dirty="0">
                          <a:effectLst/>
                        </a:rPr>
                        <a:t>Motivation</a:t>
                      </a:r>
                      <a:endParaRPr lang="en-US" sz="16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People are not motivated differently in the public domain</a:t>
                      </a:r>
                      <a:endParaRPr lang="en-US" sz="1600" dirty="0">
                        <a:effectLst/>
                        <a:latin typeface="Calibri"/>
                        <a:ea typeface="Calibri"/>
                        <a:cs typeface="Times New Roman"/>
                      </a:endParaRPr>
                    </a:p>
                  </a:txBody>
                  <a:tcPr marL="68580" marR="68580" marT="0" marB="0"/>
                </a:tc>
              </a:tr>
              <a:tr h="663324">
                <a:tc vMerge="1">
                  <a:txBody>
                    <a:bodyPr/>
                    <a:lstStyle/>
                    <a:p>
                      <a:endParaRPr lang="en-US"/>
                    </a:p>
                  </a:txBody>
                  <a:tcPr/>
                </a:tc>
                <a:tc rowSpan="2">
                  <a:txBody>
                    <a:bodyPr/>
                    <a:lstStyle/>
                    <a:p>
                      <a:pPr marL="0" marR="0" algn="ctr">
                        <a:lnSpc>
                          <a:spcPct val="115000"/>
                        </a:lnSpc>
                        <a:spcBef>
                          <a:spcPts val="0"/>
                        </a:spcBef>
                        <a:spcAft>
                          <a:spcPts val="0"/>
                        </a:spcAft>
                      </a:pPr>
                      <a:r>
                        <a:rPr lang="en-US" sz="1600" b="1" dirty="0">
                          <a:effectLst/>
                        </a:rPr>
                        <a:t> </a:t>
                      </a:r>
                    </a:p>
                    <a:p>
                      <a:pPr marL="0" marR="0" algn="ctr">
                        <a:lnSpc>
                          <a:spcPct val="115000"/>
                        </a:lnSpc>
                        <a:spcBef>
                          <a:spcPts val="0"/>
                        </a:spcBef>
                        <a:spcAft>
                          <a:spcPts val="0"/>
                        </a:spcAft>
                      </a:pPr>
                      <a:r>
                        <a:rPr lang="en-US" sz="1600" b="1" dirty="0">
                          <a:effectLst/>
                        </a:rPr>
                        <a:t> </a:t>
                      </a:r>
                    </a:p>
                    <a:p>
                      <a:pPr marL="0" marR="0" algn="ctr">
                        <a:lnSpc>
                          <a:spcPct val="115000"/>
                        </a:lnSpc>
                        <a:spcBef>
                          <a:spcPts val="0"/>
                        </a:spcBef>
                        <a:spcAft>
                          <a:spcPts val="0"/>
                        </a:spcAft>
                      </a:pPr>
                      <a:r>
                        <a:rPr lang="en-US" sz="1600" b="1" dirty="0">
                          <a:effectLst/>
                        </a:rPr>
                        <a:t>Game </a:t>
                      </a:r>
                    </a:p>
                    <a:p>
                      <a:pPr marL="0" marR="0" algn="ctr">
                        <a:lnSpc>
                          <a:spcPct val="115000"/>
                        </a:lnSpc>
                        <a:spcBef>
                          <a:spcPts val="0"/>
                        </a:spcBef>
                        <a:spcAft>
                          <a:spcPts val="0"/>
                        </a:spcAft>
                      </a:pPr>
                      <a:r>
                        <a:rPr lang="en-US" sz="1600" b="1" dirty="0">
                          <a:effectLst/>
                        </a:rPr>
                        <a:t>Theory</a:t>
                      </a:r>
                      <a:endParaRPr lang="en-US" sz="16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Politicians are power maximizing because they participate in a zero-sum game</a:t>
                      </a:r>
                      <a:endParaRPr lang="en-US" sz="1600" dirty="0">
                        <a:effectLst/>
                        <a:latin typeface="Calibri"/>
                        <a:ea typeface="Calibri"/>
                        <a:cs typeface="Times New Roman"/>
                      </a:endParaRPr>
                    </a:p>
                  </a:txBody>
                  <a:tcPr marL="68580" marR="68580" marT="0" marB="0"/>
                </a:tc>
              </a:tr>
              <a:tr h="783928">
                <a:tc vMerge="1">
                  <a:txBody>
                    <a:bodyPr/>
                    <a:lstStyle/>
                    <a:p>
                      <a:endParaRPr lang="en-US"/>
                    </a:p>
                  </a:txBody>
                  <a:tcPr/>
                </a:tc>
                <a:tc vMerge="1">
                  <a:txBody>
                    <a:bodyPr/>
                    <a:lstStyle/>
                    <a:p>
                      <a:endParaRPr lang="en-US"/>
                    </a:p>
                  </a:txBody>
                  <a:tcPr/>
                </a:tc>
                <a:tc>
                  <a:txBody>
                    <a:bodyPr/>
                    <a:lstStyle/>
                    <a:p>
                      <a:pPr marL="0" marR="0">
                        <a:lnSpc>
                          <a:spcPct val="115000"/>
                        </a:lnSpc>
                        <a:spcBef>
                          <a:spcPts val="0"/>
                        </a:spcBef>
                        <a:spcAft>
                          <a:spcPts val="0"/>
                        </a:spcAft>
                      </a:pPr>
                      <a:r>
                        <a:rPr lang="en-US" sz="1600" dirty="0">
                          <a:effectLst/>
                        </a:rPr>
                        <a:t>Participants in markets are utility maximizing because it is a non- zero sum game with Nash equilibriums.</a:t>
                      </a:r>
                      <a:endParaRPr lang="en-US" sz="1600" dirty="0">
                        <a:effectLst/>
                        <a:latin typeface="Calibri"/>
                        <a:ea typeface="Calibri"/>
                        <a:cs typeface="Times New Roman"/>
                      </a:endParaRPr>
                    </a:p>
                  </a:txBody>
                  <a:tcPr marL="68580" marR="68580" marT="0" marB="0"/>
                </a:tc>
              </a:tr>
              <a:tr h="994985">
                <a:tc vMerge="1">
                  <a:txBody>
                    <a:bodyPr/>
                    <a:lstStyle/>
                    <a:p>
                      <a:endParaRPr lang="en-US"/>
                    </a:p>
                  </a:txBody>
                  <a:tcPr/>
                </a:tc>
                <a:tc>
                  <a:txBody>
                    <a:bodyPr/>
                    <a:lstStyle/>
                    <a:p>
                      <a:pPr marL="0" marR="0" algn="ctr">
                        <a:lnSpc>
                          <a:spcPct val="115000"/>
                        </a:lnSpc>
                        <a:spcBef>
                          <a:spcPts val="0"/>
                        </a:spcBef>
                        <a:spcAft>
                          <a:spcPts val="0"/>
                        </a:spcAft>
                      </a:pPr>
                      <a:r>
                        <a:rPr lang="en-US" sz="1600" b="1" dirty="0">
                          <a:effectLst/>
                        </a:rPr>
                        <a:t>Arrow’s Impossibility Theorem</a:t>
                      </a:r>
                      <a:endParaRPr lang="en-US" sz="1600" b="1" dirty="0">
                        <a:effectLst/>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dirty="0">
                          <a:effectLst/>
                        </a:rPr>
                        <a:t>It is impossible to arrive at efficient and optimal outcomes in a democratic system, because while individuals are rational, groups are not.</a:t>
                      </a:r>
                      <a:endParaRPr lang="en-US"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5107439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3044</TotalTime>
  <Words>1516</Words>
  <Application>Microsoft Office PowerPoint</Application>
  <PresentationFormat>On-screen Show (4:3)</PresentationFormat>
  <Paragraphs>238</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Craig Vincent Mitchell, PhD Associate Professor of Christian Ethics</vt:lpstr>
      <vt:lpstr>Political Economics</vt:lpstr>
      <vt:lpstr>General Assumptions</vt:lpstr>
      <vt:lpstr>Public Choice</vt:lpstr>
      <vt:lpstr>Public Choice</vt:lpstr>
      <vt:lpstr>Public Choice</vt:lpstr>
      <vt:lpstr>Public Choice</vt:lpstr>
      <vt:lpstr>Public Choice</vt:lpstr>
      <vt:lpstr>Public Choice</vt:lpstr>
      <vt:lpstr>Public Choice Asymmetrical Information: Voters and Politicians </vt:lpstr>
      <vt:lpstr>Public Choice Asymmetrical Information: Politicians and Bureaucrats </vt:lpstr>
      <vt:lpstr>Public Choice</vt:lpstr>
      <vt:lpstr>Public Choice</vt:lpstr>
      <vt:lpstr>Public Choice</vt:lpstr>
      <vt:lpstr>New Public Management</vt:lpstr>
      <vt:lpstr>New Public Management</vt:lpstr>
      <vt:lpstr>New Institutional Economics</vt:lpstr>
      <vt:lpstr>New Institutional Economics</vt:lpstr>
      <vt:lpstr>New Institutional Economics</vt:lpstr>
      <vt:lpstr>New Institutional Economics</vt:lpstr>
      <vt:lpstr>New Institutional Economics</vt:lpstr>
      <vt:lpstr>New Institutional Economics</vt:lpstr>
      <vt:lpstr>Assumptions of NIE</vt:lpstr>
      <vt:lpstr>New Institutional Economics</vt:lpstr>
      <vt:lpstr>New Institutional Economics</vt:lpstr>
      <vt:lpstr>Assumptions of NIE</vt:lpstr>
      <vt:lpstr>New Institutional Economics</vt:lpstr>
      <vt:lpstr>New Institutional Economics</vt:lpstr>
      <vt:lpstr>Conclusions</vt:lpstr>
    </vt:vector>
  </TitlesOfParts>
  <Company>SWBTS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cmitchell</dc:creator>
  <cp:lastModifiedBy>Mitchell, Craig</cp:lastModifiedBy>
  <cp:revision>86</cp:revision>
  <dcterms:created xsi:type="dcterms:W3CDTF">2012-10-30T18:26:44Z</dcterms:created>
  <dcterms:modified xsi:type="dcterms:W3CDTF">2013-07-02T15:31:07Z</dcterms:modified>
</cp:coreProperties>
</file>