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diagrams/layout7.xml" ContentType="application/vnd.openxmlformats-officedocument.drawingml.diagramLayout+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5.xml" ContentType="application/vnd.openxmlformats-officedocument.drawingml.diagramLayout+xml"/>
  <Override PartName="/ppt/diagrams/data6.xml" ContentType="application/vnd.openxmlformats-officedocument.drawingml.diagramData+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colors6.xml" ContentType="application/vnd.openxmlformats-officedocument.drawingml.diagramColors+xml"/>
  <Override PartName="/ppt/diagrams/drawing7.xml" ContentType="application/vnd.ms-office.drawingml.diagramDrawing+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ppt/diagrams/quickStyle6.xml" ContentType="application/vnd.openxmlformats-officedocument.drawingml.diagramStyle+xml"/>
  <Override PartName="/ppt/diagrams/quickStyle7.xml" ContentType="application/vnd.openxmlformats-officedocument.drawingml.diagramStyl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Default Extension="jpeg" ContentType="image/jpeg"/>
  <Override PartName="/ppt/slideLayouts/slideLayout3.xml" ContentType="application/vnd.openxmlformats-officedocument.presentationml.slideLayout+xml"/>
  <Override PartName="/ppt/diagrams/quickStyle1.xml" ContentType="application/vnd.openxmlformats-officedocument.drawingml.diagramStyl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diagrams/layout6.xml" ContentType="application/vnd.openxmlformats-officedocument.drawingml.diagramLayout+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diagrams/layout4.xml" ContentType="application/vnd.openxmlformats-officedocument.drawingml.diagramLayout+xml"/>
  <Override PartName="/ppt/diagrams/data7.xml" ContentType="application/vnd.openxmlformats-officedocument.drawingml.diagramData+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data5.xml" ContentType="application/vnd.openxmlformats-officedocument.drawingml.diagramData+xml"/>
  <Override PartName="/ppt/diagrams/colors7.xml" ContentType="application/vnd.openxmlformats-officedocument.drawingml.diagramColors+xml"/>
  <Override PartName="/ppt/diagrams/data3.xml" ContentType="application/vnd.openxmlformats-officedocument.drawingml.diagramData+xml"/>
  <Override PartName="/ppt/diagrams/colors5.xml" ContentType="application/vnd.openxmlformats-officedocument.drawingml.diagramColors+xml"/>
  <Override PartName="/ppt/diagrams/drawing6.xml" ContentType="application/vnd.ms-office.drawingml.diagramDrawing+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85" r:id="rId3"/>
    <p:sldId id="288" r:id="rId4"/>
    <p:sldId id="286" r:id="rId5"/>
    <p:sldId id="287" r:id="rId6"/>
    <p:sldId id="270" r:id="rId7"/>
    <p:sldId id="289" r:id="rId8"/>
    <p:sldId id="260" r:id="rId9"/>
    <p:sldId id="259" r:id="rId10"/>
    <p:sldId id="261" r:id="rId11"/>
    <p:sldId id="269" r:id="rId12"/>
    <p:sldId id="262" r:id="rId13"/>
    <p:sldId id="263" r:id="rId14"/>
    <p:sldId id="264" r:id="rId15"/>
    <p:sldId id="265" r:id="rId16"/>
    <p:sldId id="266" r:id="rId17"/>
    <p:sldId id="267" r:id="rId18"/>
    <p:sldId id="268" r:id="rId19"/>
    <p:sldId id="271" r:id="rId20"/>
    <p:sldId id="272" r:id="rId21"/>
    <p:sldId id="273" r:id="rId22"/>
    <p:sldId id="274" r:id="rId23"/>
    <p:sldId id="275" r:id="rId24"/>
    <p:sldId id="276" r:id="rId25"/>
    <p:sldId id="277" r:id="rId26"/>
    <p:sldId id="278" r:id="rId27"/>
    <p:sldId id="279" r:id="rId28"/>
    <p:sldId id="280" r:id="rId29"/>
    <p:sldId id="281" r:id="rId30"/>
    <p:sldId id="282" r:id="rId31"/>
    <p:sldId id="283" r:id="rId32"/>
    <p:sldId id="284" r:id="rId3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32" d="100"/>
          <a:sy n="32" d="100"/>
        </p:scale>
        <p:origin x="-1300" y="-68"/>
      </p:cViewPr>
      <p:guideLst>
        <p:guide orient="horz" pos="2160"/>
        <p:guide pos="288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FE5ABC2-F92A-42D3-A829-459C9FD3743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5E9AC415-15B6-4716-866C-415685E1219B}">
      <dgm:prSet phldrT="[Text]"/>
      <dgm:spPr/>
      <dgm:t>
        <a:bodyPr/>
        <a:lstStyle/>
        <a:p>
          <a:r>
            <a:rPr lang="en-US" dirty="0" smtClean="0"/>
            <a:t>Metaphysics</a:t>
          </a:r>
          <a:endParaRPr lang="en-US" dirty="0"/>
        </a:p>
      </dgm:t>
    </dgm:pt>
    <dgm:pt modelId="{0EFDD20A-2B27-493C-B6F5-780EF61DF5AF}" type="parTrans" cxnId="{07519453-1FC9-4E75-A614-BE74B2ED63C0}">
      <dgm:prSet/>
      <dgm:spPr/>
      <dgm:t>
        <a:bodyPr/>
        <a:lstStyle/>
        <a:p>
          <a:endParaRPr lang="en-US"/>
        </a:p>
      </dgm:t>
    </dgm:pt>
    <dgm:pt modelId="{329BB0AF-05A4-418F-BDA6-22998832D093}" type="sibTrans" cxnId="{07519453-1FC9-4E75-A614-BE74B2ED63C0}">
      <dgm:prSet/>
      <dgm:spPr/>
      <dgm:t>
        <a:bodyPr/>
        <a:lstStyle/>
        <a:p>
          <a:endParaRPr lang="en-US"/>
        </a:p>
      </dgm:t>
    </dgm:pt>
    <dgm:pt modelId="{57093986-04DE-450E-A768-43BA3C8C413D}">
      <dgm:prSet phldrT="[Text]"/>
      <dgm:spPr/>
      <dgm:t>
        <a:bodyPr/>
        <a:lstStyle/>
        <a:p>
          <a:r>
            <a:rPr lang="en-US" dirty="0" smtClean="0"/>
            <a:t>Ethics</a:t>
          </a:r>
          <a:endParaRPr lang="en-US" dirty="0"/>
        </a:p>
      </dgm:t>
    </dgm:pt>
    <dgm:pt modelId="{84CF7AD8-E32D-4DCD-A5FA-89297FC96452}" type="parTrans" cxnId="{7B018A7E-CEB3-4B6C-A327-F73DBD45ACFB}">
      <dgm:prSet/>
      <dgm:spPr/>
      <dgm:t>
        <a:bodyPr/>
        <a:lstStyle/>
        <a:p>
          <a:endParaRPr lang="en-US"/>
        </a:p>
      </dgm:t>
    </dgm:pt>
    <dgm:pt modelId="{27A8D182-4AF6-4F41-AA47-BDB38D9AF88E}" type="sibTrans" cxnId="{7B018A7E-CEB3-4B6C-A327-F73DBD45ACFB}">
      <dgm:prSet/>
      <dgm:spPr/>
      <dgm:t>
        <a:bodyPr/>
        <a:lstStyle/>
        <a:p>
          <a:endParaRPr lang="en-US"/>
        </a:p>
      </dgm:t>
    </dgm:pt>
    <dgm:pt modelId="{043B6320-30B4-4773-A4FE-DF51D2C44E16}">
      <dgm:prSet phldrT="[Text]"/>
      <dgm:spPr/>
      <dgm:t>
        <a:bodyPr/>
        <a:lstStyle/>
        <a:p>
          <a:r>
            <a:rPr lang="en-US" dirty="0" smtClean="0"/>
            <a:t>Epistemology</a:t>
          </a:r>
          <a:endParaRPr lang="en-US" dirty="0"/>
        </a:p>
      </dgm:t>
    </dgm:pt>
    <dgm:pt modelId="{F71A63E7-278F-456C-B3A8-2B76231CA4B3}" type="parTrans" cxnId="{D942A866-D49D-447C-9F50-A62900E7E2AE}">
      <dgm:prSet/>
      <dgm:spPr/>
      <dgm:t>
        <a:bodyPr/>
        <a:lstStyle/>
        <a:p>
          <a:endParaRPr lang="en-US"/>
        </a:p>
      </dgm:t>
    </dgm:pt>
    <dgm:pt modelId="{94E211D2-A182-4CFC-8BC6-E6A81BFBD7A2}" type="sibTrans" cxnId="{D942A866-D49D-447C-9F50-A62900E7E2AE}">
      <dgm:prSet/>
      <dgm:spPr/>
      <dgm:t>
        <a:bodyPr/>
        <a:lstStyle/>
        <a:p>
          <a:endParaRPr lang="en-US"/>
        </a:p>
      </dgm:t>
    </dgm:pt>
    <dgm:pt modelId="{54FFC00F-2B50-46AF-B96C-53515EAE234B}" type="pres">
      <dgm:prSet presAssocID="{DFE5ABC2-F92A-42D3-A829-459C9FD3743F}" presName="hierChild1" presStyleCnt="0">
        <dgm:presLayoutVars>
          <dgm:orgChart val="1"/>
          <dgm:chPref val="1"/>
          <dgm:dir/>
          <dgm:animOne val="branch"/>
          <dgm:animLvl val="lvl"/>
          <dgm:resizeHandles/>
        </dgm:presLayoutVars>
      </dgm:prSet>
      <dgm:spPr/>
    </dgm:pt>
    <dgm:pt modelId="{163FECEE-468D-46B1-90A1-191EB8838BD2}" type="pres">
      <dgm:prSet presAssocID="{5E9AC415-15B6-4716-866C-415685E1219B}" presName="hierRoot1" presStyleCnt="0">
        <dgm:presLayoutVars>
          <dgm:hierBranch val="init"/>
        </dgm:presLayoutVars>
      </dgm:prSet>
      <dgm:spPr/>
    </dgm:pt>
    <dgm:pt modelId="{3E2D92C6-0EA0-4CD2-AB95-2447EBCE8797}" type="pres">
      <dgm:prSet presAssocID="{5E9AC415-15B6-4716-866C-415685E1219B}" presName="rootComposite1" presStyleCnt="0"/>
      <dgm:spPr/>
    </dgm:pt>
    <dgm:pt modelId="{26A22B26-EAD2-4DC3-8040-56AE184E9B24}" type="pres">
      <dgm:prSet presAssocID="{5E9AC415-15B6-4716-866C-415685E1219B}" presName="rootText1" presStyleLbl="node0" presStyleIdx="0" presStyleCnt="1">
        <dgm:presLayoutVars>
          <dgm:chPref val="3"/>
        </dgm:presLayoutVars>
      </dgm:prSet>
      <dgm:spPr/>
    </dgm:pt>
    <dgm:pt modelId="{E333B31D-586C-4244-826D-1D28EFD49CF4}" type="pres">
      <dgm:prSet presAssocID="{5E9AC415-15B6-4716-866C-415685E1219B}" presName="rootConnector1" presStyleLbl="node1" presStyleIdx="0" presStyleCnt="0"/>
      <dgm:spPr/>
    </dgm:pt>
    <dgm:pt modelId="{4FB77894-9519-4544-939B-0092F4EC4D8F}" type="pres">
      <dgm:prSet presAssocID="{5E9AC415-15B6-4716-866C-415685E1219B}" presName="hierChild2" presStyleCnt="0"/>
      <dgm:spPr/>
    </dgm:pt>
    <dgm:pt modelId="{5B002638-F996-4E60-9A27-8FBBB2081490}" type="pres">
      <dgm:prSet presAssocID="{84CF7AD8-E32D-4DCD-A5FA-89297FC96452}" presName="Name37" presStyleLbl="parChTrans1D2" presStyleIdx="0" presStyleCnt="2"/>
      <dgm:spPr/>
    </dgm:pt>
    <dgm:pt modelId="{25DEC9D3-639C-4682-9D11-D536773613EF}" type="pres">
      <dgm:prSet presAssocID="{57093986-04DE-450E-A768-43BA3C8C413D}" presName="hierRoot2" presStyleCnt="0">
        <dgm:presLayoutVars>
          <dgm:hierBranch val="init"/>
        </dgm:presLayoutVars>
      </dgm:prSet>
      <dgm:spPr/>
    </dgm:pt>
    <dgm:pt modelId="{9DD45C15-F5D6-4913-907A-6D40B41C2136}" type="pres">
      <dgm:prSet presAssocID="{57093986-04DE-450E-A768-43BA3C8C413D}" presName="rootComposite" presStyleCnt="0"/>
      <dgm:spPr/>
    </dgm:pt>
    <dgm:pt modelId="{697E34ED-56FA-4187-9C1A-E9E04591AAF5}" type="pres">
      <dgm:prSet presAssocID="{57093986-04DE-450E-A768-43BA3C8C413D}" presName="rootText" presStyleLbl="node2" presStyleIdx="0" presStyleCnt="2">
        <dgm:presLayoutVars>
          <dgm:chPref val="3"/>
        </dgm:presLayoutVars>
      </dgm:prSet>
      <dgm:spPr/>
    </dgm:pt>
    <dgm:pt modelId="{D6CECB5F-CF28-41F6-9CAD-3C6BD4EC047A}" type="pres">
      <dgm:prSet presAssocID="{57093986-04DE-450E-A768-43BA3C8C413D}" presName="rootConnector" presStyleLbl="node2" presStyleIdx="0" presStyleCnt="2"/>
      <dgm:spPr/>
    </dgm:pt>
    <dgm:pt modelId="{7A3BECE7-5939-4435-9F46-CB80EA87D018}" type="pres">
      <dgm:prSet presAssocID="{57093986-04DE-450E-A768-43BA3C8C413D}" presName="hierChild4" presStyleCnt="0"/>
      <dgm:spPr/>
    </dgm:pt>
    <dgm:pt modelId="{E72A0441-99C5-4D15-B456-F23D069F7734}" type="pres">
      <dgm:prSet presAssocID="{57093986-04DE-450E-A768-43BA3C8C413D}" presName="hierChild5" presStyleCnt="0"/>
      <dgm:spPr/>
    </dgm:pt>
    <dgm:pt modelId="{A4A5CC65-13E4-4671-8F53-043201D6789E}" type="pres">
      <dgm:prSet presAssocID="{F71A63E7-278F-456C-B3A8-2B76231CA4B3}" presName="Name37" presStyleLbl="parChTrans1D2" presStyleIdx="1" presStyleCnt="2"/>
      <dgm:spPr/>
    </dgm:pt>
    <dgm:pt modelId="{C4466CA6-2285-43D9-94EF-6F92AAF1DB5A}" type="pres">
      <dgm:prSet presAssocID="{043B6320-30B4-4773-A4FE-DF51D2C44E16}" presName="hierRoot2" presStyleCnt="0">
        <dgm:presLayoutVars>
          <dgm:hierBranch val="init"/>
        </dgm:presLayoutVars>
      </dgm:prSet>
      <dgm:spPr/>
    </dgm:pt>
    <dgm:pt modelId="{0051889F-FC31-4B87-98FF-C7527D600A88}" type="pres">
      <dgm:prSet presAssocID="{043B6320-30B4-4773-A4FE-DF51D2C44E16}" presName="rootComposite" presStyleCnt="0"/>
      <dgm:spPr/>
    </dgm:pt>
    <dgm:pt modelId="{C97419BF-B467-48E5-AA55-F126F5CD354D}" type="pres">
      <dgm:prSet presAssocID="{043B6320-30B4-4773-A4FE-DF51D2C44E16}" presName="rootText" presStyleLbl="node2" presStyleIdx="1" presStyleCnt="2">
        <dgm:presLayoutVars>
          <dgm:chPref val="3"/>
        </dgm:presLayoutVars>
      </dgm:prSet>
      <dgm:spPr/>
    </dgm:pt>
    <dgm:pt modelId="{1D3182C2-D6D0-49BA-93AD-8AFD6FFAED0D}" type="pres">
      <dgm:prSet presAssocID="{043B6320-30B4-4773-A4FE-DF51D2C44E16}" presName="rootConnector" presStyleLbl="node2" presStyleIdx="1" presStyleCnt="2"/>
      <dgm:spPr/>
    </dgm:pt>
    <dgm:pt modelId="{5E0239B0-6F62-4964-B688-FB3E188939D4}" type="pres">
      <dgm:prSet presAssocID="{043B6320-30B4-4773-A4FE-DF51D2C44E16}" presName="hierChild4" presStyleCnt="0"/>
      <dgm:spPr/>
    </dgm:pt>
    <dgm:pt modelId="{FBD44E1D-A822-45EC-BB54-7FF60833A59E}" type="pres">
      <dgm:prSet presAssocID="{043B6320-30B4-4773-A4FE-DF51D2C44E16}" presName="hierChild5" presStyleCnt="0"/>
      <dgm:spPr/>
    </dgm:pt>
    <dgm:pt modelId="{2F2F2D51-B98D-417C-801A-2357A7C836FB}" type="pres">
      <dgm:prSet presAssocID="{5E9AC415-15B6-4716-866C-415685E1219B}" presName="hierChild3" presStyleCnt="0"/>
      <dgm:spPr/>
    </dgm:pt>
  </dgm:ptLst>
  <dgm:cxnLst>
    <dgm:cxn modelId="{2E4EEA4B-E218-41AB-9DD3-82E91DBCC7F1}" type="presOf" srcId="{F71A63E7-278F-456C-B3A8-2B76231CA4B3}" destId="{A4A5CC65-13E4-4671-8F53-043201D6789E}" srcOrd="0" destOrd="0" presId="urn:microsoft.com/office/officeart/2005/8/layout/orgChart1"/>
    <dgm:cxn modelId="{D942A866-D49D-447C-9F50-A62900E7E2AE}" srcId="{5E9AC415-15B6-4716-866C-415685E1219B}" destId="{043B6320-30B4-4773-A4FE-DF51D2C44E16}" srcOrd="1" destOrd="0" parTransId="{F71A63E7-278F-456C-B3A8-2B76231CA4B3}" sibTransId="{94E211D2-A182-4CFC-8BC6-E6A81BFBD7A2}"/>
    <dgm:cxn modelId="{41DC17E4-1D7B-4F55-859B-316DBD9732D5}" type="presOf" srcId="{043B6320-30B4-4773-A4FE-DF51D2C44E16}" destId="{1D3182C2-D6D0-49BA-93AD-8AFD6FFAED0D}" srcOrd="1" destOrd="0" presId="urn:microsoft.com/office/officeart/2005/8/layout/orgChart1"/>
    <dgm:cxn modelId="{7B018A7E-CEB3-4B6C-A327-F73DBD45ACFB}" srcId="{5E9AC415-15B6-4716-866C-415685E1219B}" destId="{57093986-04DE-450E-A768-43BA3C8C413D}" srcOrd="0" destOrd="0" parTransId="{84CF7AD8-E32D-4DCD-A5FA-89297FC96452}" sibTransId="{27A8D182-4AF6-4F41-AA47-BDB38D9AF88E}"/>
    <dgm:cxn modelId="{2731A3C0-54AD-40F1-B5EC-756E6D370126}" type="presOf" srcId="{5E9AC415-15B6-4716-866C-415685E1219B}" destId="{E333B31D-586C-4244-826D-1D28EFD49CF4}" srcOrd="1" destOrd="0" presId="urn:microsoft.com/office/officeart/2005/8/layout/orgChart1"/>
    <dgm:cxn modelId="{FB957A09-D484-45FF-844B-8C54F310429A}" type="presOf" srcId="{DFE5ABC2-F92A-42D3-A829-459C9FD3743F}" destId="{54FFC00F-2B50-46AF-B96C-53515EAE234B}" srcOrd="0" destOrd="0" presId="urn:microsoft.com/office/officeart/2005/8/layout/orgChart1"/>
    <dgm:cxn modelId="{07519453-1FC9-4E75-A614-BE74B2ED63C0}" srcId="{DFE5ABC2-F92A-42D3-A829-459C9FD3743F}" destId="{5E9AC415-15B6-4716-866C-415685E1219B}" srcOrd="0" destOrd="0" parTransId="{0EFDD20A-2B27-493C-B6F5-780EF61DF5AF}" sibTransId="{329BB0AF-05A4-418F-BDA6-22998832D093}"/>
    <dgm:cxn modelId="{7BD30E91-BB83-48CE-A67D-CF94ABFC9E4C}" type="presOf" srcId="{57093986-04DE-450E-A768-43BA3C8C413D}" destId="{D6CECB5F-CF28-41F6-9CAD-3C6BD4EC047A}" srcOrd="1" destOrd="0" presId="urn:microsoft.com/office/officeart/2005/8/layout/orgChart1"/>
    <dgm:cxn modelId="{133C2298-0A29-4F6E-A22F-E0ACC2222E6D}" type="presOf" srcId="{043B6320-30B4-4773-A4FE-DF51D2C44E16}" destId="{C97419BF-B467-48E5-AA55-F126F5CD354D}" srcOrd="0" destOrd="0" presId="urn:microsoft.com/office/officeart/2005/8/layout/orgChart1"/>
    <dgm:cxn modelId="{193941D5-F703-43DD-B66C-88B81C99EB55}" type="presOf" srcId="{84CF7AD8-E32D-4DCD-A5FA-89297FC96452}" destId="{5B002638-F996-4E60-9A27-8FBBB2081490}" srcOrd="0" destOrd="0" presId="urn:microsoft.com/office/officeart/2005/8/layout/orgChart1"/>
    <dgm:cxn modelId="{DAF8BD9B-8128-46CD-9DF0-A191F50279C9}" type="presOf" srcId="{5E9AC415-15B6-4716-866C-415685E1219B}" destId="{26A22B26-EAD2-4DC3-8040-56AE184E9B24}" srcOrd="0" destOrd="0" presId="urn:microsoft.com/office/officeart/2005/8/layout/orgChart1"/>
    <dgm:cxn modelId="{2DB1C354-BCBA-4653-8461-CC4A8DB62328}" type="presOf" srcId="{57093986-04DE-450E-A768-43BA3C8C413D}" destId="{697E34ED-56FA-4187-9C1A-E9E04591AAF5}" srcOrd="0" destOrd="0" presId="urn:microsoft.com/office/officeart/2005/8/layout/orgChart1"/>
    <dgm:cxn modelId="{1EBC9B23-C0B2-4EA9-980B-833C1F9F3E8A}" type="presParOf" srcId="{54FFC00F-2B50-46AF-B96C-53515EAE234B}" destId="{163FECEE-468D-46B1-90A1-191EB8838BD2}" srcOrd="0" destOrd="0" presId="urn:microsoft.com/office/officeart/2005/8/layout/orgChart1"/>
    <dgm:cxn modelId="{85139F71-521F-477C-B5C1-82A2C3759A12}" type="presParOf" srcId="{163FECEE-468D-46B1-90A1-191EB8838BD2}" destId="{3E2D92C6-0EA0-4CD2-AB95-2447EBCE8797}" srcOrd="0" destOrd="0" presId="urn:microsoft.com/office/officeart/2005/8/layout/orgChart1"/>
    <dgm:cxn modelId="{797CEF8D-E52E-41C1-A031-ED24F3271519}" type="presParOf" srcId="{3E2D92C6-0EA0-4CD2-AB95-2447EBCE8797}" destId="{26A22B26-EAD2-4DC3-8040-56AE184E9B24}" srcOrd="0" destOrd="0" presId="urn:microsoft.com/office/officeart/2005/8/layout/orgChart1"/>
    <dgm:cxn modelId="{B8E32227-E844-413F-8415-6B580D6BCE4D}" type="presParOf" srcId="{3E2D92C6-0EA0-4CD2-AB95-2447EBCE8797}" destId="{E333B31D-586C-4244-826D-1D28EFD49CF4}" srcOrd="1" destOrd="0" presId="urn:microsoft.com/office/officeart/2005/8/layout/orgChart1"/>
    <dgm:cxn modelId="{6988D4E5-6ABD-4541-A2D7-6E30611C8F6D}" type="presParOf" srcId="{163FECEE-468D-46B1-90A1-191EB8838BD2}" destId="{4FB77894-9519-4544-939B-0092F4EC4D8F}" srcOrd="1" destOrd="0" presId="urn:microsoft.com/office/officeart/2005/8/layout/orgChart1"/>
    <dgm:cxn modelId="{9EA59586-731C-4180-AD69-022568873E9C}" type="presParOf" srcId="{4FB77894-9519-4544-939B-0092F4EC4D8F}" destId="{5B002638-F996-4E60-9A27-8FBBB2081490}" srcOrd="0" destOrd="0" presId="urn:microsoft.com/office/officeart/2005/8/layout/orgChart1"/>
    <dgm:cxn modelId="{470B927F-B326-4FDE-8174-16C7FBE08589}" type="presParOf" srcId="{4FB77894-9519-4544-939B-0092F4EC4D8F}" destId="{25DEC9D3-639C-4682-9D11-D536773613EF}" srcOrd="1" destOrd="0" presId="urn:microsoft.com/office/officeart/2005/8/layout/orgChart1"/>
    <dgm:cxn modelId="{024D0B25-E767-4ECF-9EBB-FF5F37E08895}" type="presParOf" srcId="{25DEC9D3-639C-4682-9D11-D536773613EF}" destId="{9DD45C15-F5D6-4913-907A-6D40B41C2136}" srcOrd="0" destOrd="0" presId="urn:microsoft.com/office/officeart/2005/8/layout/orgChart1"/>
    <dgm:cxn modelId="{07220F3D-3615-42C4-A378-E2062A042398}" type="presParOf" srcId="{9DD45C15-F5D6-4913-907A-6D40B41C2136}" destId="{697E34ED-56FA-4187-9C1A-E9E04591AAF5}" srcOrd="0" destOrd="0" presId="urn:microsoft.com/office/officeart/2005/8/layout/orgChart1"/>
    <dgm:cxn modelId="{D91C970D-ACF0-4B62-A62C-670507574A7C}" type="presParOf" srcId="{9DD45C15-F5D6-4913-907A-6D40B41C2136}" destId="{D6CECB5F-CF28-41F6-9CAD-3C6BD4EC047A}" srcOrd="1" destOrd="0" presId="urn:microsoft.com/office/officeart/2005/8/layout/orgChart1"/>
    <dgm:cxn modelId="{A8E70A63-9371-4A54-8980-FA8A364D6126}" type="presParOf" srcId="{25DEC9D3-639C-4682-9D11-D536773613EF}" destId="{7A3BECE7-5939-4435-9F46-CB80EA87D018}" srcOrd="1" destOrd="0" presId="urn:microsoft.com/office/officeart/2005/8/layout/orgChart1"/>
    <dgm:cxn modelId="{9C561A87-B462-4CB2-B6A8-BA304A6CDDA1}" type="presParOf" srcId="{25DEC9D3-639C-4682-9D11-D536773613EF}" destId="{E72A0441-99C5-4D15-B456-F23D069F7734}" srcOrd="2" destOrd="0" presId="urn:microsoft.com/office/officeart/2005/8/layout/orgChart1"/>
    <dgm:cxn modelId="{49CEE19E-4C14-4431-8740-1055A844C67A}" type="presParOf" srcId="{4FB77894-9519-4544-939B-0092F4EC4D8F}" destId="{A4A5CC65-13E4-4671-8F53-043201D6789E}" srcOrd="2" destOrd="0" presId="urn:microsoft.com/office/officeart/2005/8/layout/orgChart1"/>
    <dgm:cxn modelId="{9CB54E0C-8979-4325-9C20-A467A21EB02A}" type="presParOf" srcId="{4FB77894-9519-4544-939B-0092F4EC4D8F}" destId="{C4466CA6-2285-43D9-94EF-6F92AAF1DB5A}" srcOrd="3" destOrd="0" presId="urn:microsoft.com/office/officeart/2005/8/layout/orgChart1"/>
    <dgm:cxn modelId="{0A00B01C-5138-4A94-8520-4B21F6F71EB3}" type="presParOf" srcId="{C4466CA6-2285-43D9-94EF-6F92AAF1DB5A}" destId="{0051889F-FC31-4B87-98FF-C7527D600A88}" srcOrd="0" destOrd="0" presId="urn:microsoft.com/office/officeart/2005/8/layout/orgChart1"/>
    <dgm:cxn modelId="{4547DCEB-2C37-4EF0-A244-F29C6CEFDCA1}" type="presParOf" srcId="{0051889F-FC31-4B87-98FF-C7527D600A88}" destId="{C97419BF-B467-48E5-AA55-F126F5CD354D}" srcOrd="0" destOrd="0" presId="urn:microsoft.com/office/officeart/2005/8/layout/orgChart1"/>
    <dgm:cxn modelId="{38A53D4B-2C4B-459E-9DA1-E17CA182C388}" type="presParOf" srcId="{0051889F-FC31-4B87-98FF-C7527D600A88}" destId="{1D3182C2-D6D0-49BA-93AD-8AFD6FFAED0D}" srcOrd="1" destOrd="0" presId="urn:microsoft.com/office/officeart/2005/8/layout/orgChart1"/>
    <dgm:cxn modelId="{068B20D7-9326-4E9D-B525-B86AC6F9E2B1}" type="presParOf" srcId="{C4466CA6-2285-43D9-94EF-6F92AAF1DB5A}" destId="{5E0239B0-6F62-4964-B688-FB3E188939D4}" srcOrd="1" destOrd="0" presId="urn:microsoft.com/office/officeart/2005/8/layout/orgChart1"/>
    <dgm:cxn modelId="{4AA0F3BE-E3FF-4103-8861-9D2127D816D9}" type="presParOf" srcId="{C4466CA6-2285-43D9-94EF-6F92AAF1DB5A}" destId="{FBD44E1D-A822-45EC-BB54-7FF60833A59E}" srcOrd="2" destOrd="0" presId="urn:microsoft.com/office/officeart/2005/8/layout/orgChart1"/>
    <dgm:cxn modelId="{F7F59BC2-2058-4850-B0B2-2C87439EE0DF}" type="presParOf" srcId="{163FECEE-468D-46B1-90A1-191EB8838BD2}" destId="{2F2F2D51-B98D-417C-801A-2357A7C836FB}"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A45E1F27-9C18-4595-B2BF-BDA5D368A22F}" type="doc">
      <dgm:prSet loTypeId="urn:microsoft.com/office/officeart/2005/8/layout/chevron1" loCatId="process" qsTypeId="urn:microsoft.com/office/officeart/2005/8/quickstyle/simple1" qsCatId="simple" csTypeId="urn:microsoft.com/office/officeart/2005/8/colors/accent1_2" csCatId="accent1" phldr="1"/>
      <dgm:spPr/>
    </dgm:pt>
    <dgm:pt modelId="{7081C2F4-619F-42FB-9046-B80C528FA7C1}">
      <dgm:prSet phldrT="[Text]"/>
      <dgm:spPr/>
      <dgm:t>
        <a:bodyPr/>
        <a:lstStyle/>
        <a:p>
          <a:r>
            <a:rPr lang="en-US" dirty="0" smtClean="0"/>
            <a:t>formal</a:t>
          </a:r>
          <a:endParaRPr lang="en-US" dirty="0"/>
        </a:p>
      </dgm:t>
    </dgm:pt>
    <dgm:pt modelId="{3697B11A-68AF-46BC-AD53-5A0D4AE303AA}" type="parTrans" cxnId="{FE2DAE00-ADFD-479B-B3CD-2BE348365449}">
      <dgm:prSet/>
      <dgm:spPr/>
    </dgm:pt>
    <dgm:pt modelId="{927E0125-1872-47E8-A9AE-4BED618ADC5A}" type="sibTrans" cxnId="{FE2DAE00-ADFD-479B-B3CD-2BE348365449}">
      <dgm:prSet/>
      <dgm:spPr/>
    </dgm:pt>
    <dgm:pt modelId="{8F000234-57F1-490C-9331-CDD5BCC1307D}">
      <dgm:prSet phldrT="[Text]"/>
      <dgm:spPr/>
      <dgm:t>
        <a:bodyPr/>
        <a:lstStyle/>
        <a:p>
          <a:r>
            <a:rPr lang="en-US" dirty="0" smtClean="0"/>
            <a:t>material</a:t>
          </a:r>
          <a:endParaRPr lang="en-US" dirty="0"/>
        </a:p>
      </dgm:t>
    </dgm:pt>
    <dgm:pt modelId="{D411D050-CBF1-44FF-8B35-97BDDB9BB505}" type="parTrans" cxnId="{94B99712-8162-49C0-9AA5-08FD32A0864D}">
      <dgm:prSet/>
      <dgm:spPr/>
    </dgm:pt>
    <dgm:pt modelId="{B7DBC2FE-8B23-4BCF-BE78-7DCC90AAF39F}" type="sibTrans" cxnId="{94B99712-8162-49C0-9AA5-08FD32A0864D}">
      <dgm:prSet/>
      <dgm:spPr/>
    </dgm:pt>
    <dgm:pt modelId="{D647DF1E-121F-4808-B9FA-7F2213618AC9}">
      <dgm:prSet phldrT="[Text]"/>
      <dgm:spPr/>
      <dgm:t>
        <a:bodyPr/>
        <a:lstStyle/>
        <a:p>
          <a:r>
            <a:rPr lang="en-US" dirty="0" smtClean="0"/>
            <a:t>efficient</a:t>
          </a:r>
          <a:endParaRPr lang="en-US" dirty="0"/>
        </a:p>
      </dgm:t>
    </dgm:pt>
    <dgm:pt modelId="{835806C9-8776-4CFE-9102-34452AFB7C5E}" type="parTrans" cxnId="{B929DB6D-6A46-4B77-92EE-E822F95D170A}">
      <dgm:prSet/>
      <dgm:spPr/>
    </dgm:pt>
    <dgm:pt modelId="{31D73142-06BF-4803-BC57-4B11FC0706DB}" type="sibTrans" cxnId="{B929DB6D-6A46-4B77-92EE-E822F95D170A}">
      <dgm:prSet/>
      <dgm:spPr/>
    </dgm:pt>
    <dgm:pt modelId="{0E6EA1E1-92F4-4710-A727-E0206F765528}">
      <dgm:prSet/>
      <dgm:spPr/>
      <dgm:t>
        <a:bodyPr/>
        <a:lstStyle/>
        <a:p>
          <a:r>
            <a:rPr lang="en-US" dirty="0" smtClean="0"/>
            <a:t>final</a:t>
          </a:r>
          <a:endParaRPr lang="en-US" dirty="0"/>
        </a:p>
      </dgm:t>
    </dgm:pt>
    <dgm:pt modelId="{7C8C4A5E-A565-4F5E-8FBC-D7E6391D2E6B}" type="parTrans" cxnId="{2726374A-34BF-471D-B807-124101906352}">
      <dgm:prSet/>
      <dgm:spPr/>
    </dgm:pt>
    <dgm:pt modelId="{40B7DEEC-A191-4115-A6EF-4C0E2593E2B0}" type="sibTrans" cxnId="{2726374A-34BF-471D-B807-124101906352}">
      <dgm:prSet/>
      <dgm:spPr/>
    </dgm:pt>
    <dgm:pt modelId="{08648271-5077-41F3-8B24-A9F0FB610AA0}" type="pres">
      <dgm:prSet presAssocID="{A45E1F27-9C18-4595-B2BF-BDA5D368A22F}" presName="Name0" presStyleCnt="0">
        <dgm:presLayoutVars>
          <dgm:dir/>
          <dgm:animLvl val="lvl"/>
          <dgm:resizeHandles val="exact"/>
        </dgm:presLayoutVars>
      </dgm:prSet>
      <dgm:spPr/>
    </dgm:pt>
    <dgm:pt modelId="{A11BC5C4-6F8E-40D9-B909-2970CC12AB41}" type="pres">
      <dgm:prSet presAssocID="{7081C2F4-619F-42FB-9046-B80C528FA7C1}" presName="parTxOnly" presStyleLbl="node1" presStyleIdx="0" presStyleCnt="4">
        <dgm:presLayoutVars>
          <dgm:chMax val="0"/>
          <dgm:chPref val="0"/>
          <dgm:bulletEnabled val="1"/>
        </dgm:presLayoutVars>
      </dgm:prSet>
      <dgm:spPr/>
    </dgm:pt>
    <dgm:pt modelId="{5D673FEC-E219-40E3-9EC5-D3E770349BF2}" type="pres">
      <dgm:prSet presAssocID="{927E0125-1872-47E8-A9AE-4BED618ADC5A}" presName="parTxOnlySpace" presStyleCnt="0"/>
      <dgm:spPr/>
    </dgm:pt>
    <dgm:pt modelId="{7416ECE4-B202-485C-8279-15AC645D2C5E}" type="pres">
      <dgm:prSet presAssocID="{8F000234-57F1-490C-9331-CDD5BCC1307D}" presName="parTxOnly" presStyleLbl="node1" presStyleIdx="1" presStyleCnt="4">
        <dgm:presLayoutVars>
          <dgm:chMax val="0"/>
          <dgm:chPref val="0"/>
          <dgm:bulletEnabled val="1"/>
        </dgm:presLayoutVars>
      </dgm:prSet>
      <dgm:spPr/>
    </dgm:pt>
    <dgm:pt modelId="{37B9B646-18BA-4401-848C-25294B700F00}" type="pres">
      <dgm:prSet presAssocID="{B7DBC2FE-8B23-4BCF-BE78-7DCC90AAF39F}" presName="parTxOnlySpace" presStyleCnt="0"/>
      <dgm:spPr/>
    </dgm:pt>
    <dgm:pt modelId="{A2C6264F-E4FC-4937-84E7-9B3DCF8AF7D1}" type="pres">
      <dgm:prSet presAssocID="{D647DF1E-121F-4808-B9FA-7F2213618AC9}" presName="parTxOnly" presStyleLbl="node1" presStyleIdx="2" presStyleCnt="4">
        <dgm:presLayoutVars>
          <dgm:chMax val="0"/>
          <dgm:chPref val="0"/>
          <dgm:bulletEnabled val="1"/>
        </dgm:presLayoutVars>
      </dgm:prSet>
      <dgm:spPr/>
    </dgm:pt>
    <dgm:pt modelId="{32BA13FC-05A2-4CC6-B90B-EDDC050CA925}" type="pres">
      <dgm:prSet presAssocID="{31D73142-06BF-4803-BC57-4B11FC0706DB}" presName="parTxOnlySpace" presStyleCnt="0"/>
      <dgm:spPr/>
    </dgm:pt>
    <dgm:pt modelId="{3498A12F-2D78-4587-8311-29C0C8134C30}" type="pres">
      <dgm:prSet presAssocID="{0E6EA1E1-92F4-4710-A727-E0206F765528}" presName="parTxOnly" presStyleLbl="node1" presStyleIdx="3" presStyleCnt="4">
        <dgm:presLayoutVars>
          <dgm:chMax val="0"/>
          <dgm:chPref val="0"/>
          <dgm:bulletEnabled val="1"/>
        </dgm:presLayoutVars>
      </dgm:prSet>
      <dgm:spPr/>
      <dgm:t>
        <a:bodyPr/>
        <a:lstStyle/>
        <a:p>
          <a:endParaRPr lang="en-US"/>
        </a:p>
      </dgm:t>
    </dgm:pt>
  </dgm:ptLst>
  <dgm:cxnLst>
    <dgm:cxn modelId="{2726374A-34BF-471D-B807-124101906352}" srcId="{A45E1F27-9C18-4595-B2BF-BDA5D368A22F}" destId="{0E6EA1E1-92F4-4710-A727-E0206F765528}" srcOrd="3" destOrd="0" parTransId="{7C8C4A5E-A565-4F5E-8FBC-D7E6391D2E6B}" sibTransId="{40B7DEEC-A191-4115-A6EF-4C0E2593E2B0}"/>
    <dgm:cxn modelId="{29AA97F8-B36F-4008-A6A9-8E0C1461E72F}" type="presOf" srcId="{D647DF1E-121F-4808-B9FA-7F2213618AC9}" destId="{A2C6264F-E4FC-4937-84E7-9B3DCF8AF7D1}" srcOrd="0" destOrd="0" presId="urn:microsoft.com/office/officeart/2005/8/layout/chevron1"/>
    <dgm:cxn modelId="{8E1202A9-A3BA-4408-8767-EADE59045DAC}" type="presOf" srcId="{0E6EA1E1-92F4-4710-A727-E0206F765528}" destId="{3498A12F-2D78-4587-8311-29C0C8134C30}" srcOrd="0" destOrd="0" presId="urn:microsoft.com/office/officeart/2005/8/layout/chevron1"/>
    <dgm:cxn modelId="{FE2DAE00-ADFD-479B-B3CD-2BE348365449}" srcId="{A45E1F27-9C18-4595-B2BF-BDA5D368A22F}" destId="{7081C2F4-619F-42FB-9046-B80C528FA7C1}" srcOrd="0" destOrd="0" parTransId="{3697B11A-68AF-46BC-AD53-5A0D4AE303AA}" sibTransId="{927E0125-1872-47E8-A9AE-4BED618ADC5A}"/>
    <dgm:cxn modelId="{B929DB6D-6A46-4B77-92EE-E822F95D170A}" srcId="{A45E1F27-9C18-4595-B2BF-BDA5D368A22F}" destId="{D647DF1E-121F-4808-B9FA-7F2213618AC9}" srcOrd="2" destOrd="0" parTransId="{835806C9-8776-4CFE-9102-34452AFB7C5E}" sibTransId="{31D73142-06BF-4803-BC57-4B11FC0706DB}"/>
    <dgm:cxn modelId="{C44997BC-505F-4888-BCC6-C03747D0DF29}" type="presOf" srcId="{A45E1F27-9C18-4595-B2BF-BDA5D368A22F}" destId="{08648271-5077-41F3-8B24-A9F0FB610AA0}" srcOrd="0" destOrd="0" presId="urn:microsoft.com/office/officeart/2005/8/layout/chevron1"/>
    <dgm:cxn modelId="{94B99712-8162-49C0-9AA5-08FD32A0864D}" srcId="{A45E1F27-9C18-4595-B2BF-BDA5D368A22F}" destId="{8F000234-57F1-490C-9331-CDD5BCC1307D}" srcOrd="1" destOrd="0" parTransId="{D411D050-CBF1-44FF-8B35-97BDDB9BB505}" sibTransId="{B7DBC2FE-8B23-4BCF-BE78-7DCC90AAF39F}"/>
    <dgm:cxn modelId="{E4DFEAD9-62DD-4106-A26E-99C6B30FC06D}" type="presOf" srcId="{7081C2F4-619F-42FB-9046-B80C528FA7C1}" destId="{A11BC5C4-6F8E-40D9-B909-2970CC12AB41}" srcOrd="0" destOrd="0" presId="urn:microsoft.com/office/officeart/2005/8/layout/chevron1"/>
    <dgm:cxn modelId="{BDE5B11E-D8F7-45FC-AC98-F4E32B0566F9}" type="presOf" srcId="{8F000234-57F1-490C-9331-CDD5BCC1307D}" destId="{7416ECE4-B202-485C-8279-15AC645D2C5E}" srcOrd="0" destOrd="0" presId="urn:microsoft.com/office/officeart/2005/8/layout/chevron1"/>
    <dgm:cxn modelId="{BF4961DB-DDAF-48D0-986D-E9A1EC5BF039}" type="presParOf" srcId="{08648271-5077-41F3-8B24-A9F0FB610AA0}" destId="{A11BC5C4-6F8E-40D9-B909-2970CC12AB41}" srcOrd="0" destOrd="0" presId="urn:microsoft.com/office/officeart/2005/8/layout/chevron1"/>
    <dgm:cxn modelId="{DDF315DD-BA7F-4AE2-A31B-AE554D23C9A2}" type="presParOf" srcId="{08648271-5077-41F3-8B24-A9F0FB610AA0}" destId="{5D673FEC-E219-40E3-9EC5-D3E770349BF2}" srcOrd="1" destOrd="0" presId="urn:microsoft.com/office/officeart/2005/8/layout/chevron1"/>
    <dgm:cxn modelId="{42A48397-6C67-4552-AF32-A52F1F8F9D44}" type="presParOf" srcId="{08648271-5077-41F3-8B24-A9F0FB610AA0}" destId="{7416ECE4-B202-485C-8279-15AC645D2C5E}" srcOrd="2" destOrd="0" presId="urn:microsoft.com/office/officeart/2005/8/layout/chevron1"/>
    <dgm:cxn modelId="{EEE2E42E-9034-4DEB-BBF4-BE98E6036C79}" type="presParOf" srcId="{08648271-5077-41F3-8B24-A9F0FB610AA0}" destId="{37B9B646-18BA-4401-848C-25294B700F00}" srcOrd="3" destOrd="0" presId="urn:microsoft.com/office/officeart/2005/8/layout/chevron1"/>
    <dgm:cxn modelId="{DED38618-3455-4567-AF1C-86AD7139781A}" type="presParOf" srcId="{08648271-5077-41F3-8B24-A9F0FB610AA0}" destId="{A2C6264F-E4FC-4937-84E7-9B3DCF8AF7D1}" srcOrd="4" destOrd="0" presId="urn:microsoft.com/office/officeart/2005/8/layout/chevron1"/>
    <dgm:cxn modelId="{54BE2EED-BF99-4332-97BF-FBA3B5AD33D2}" type="presParOf" srcId="{08648271-5077-41F3-8B24-A9F0FB610AA0}" destId="{32BA13FC-05A2-4CC6-B90B-EDDC050CA925}" srcOrd="5" destOrd="0" presId="urn:microsoft.com/office/officeart/2005/8/layout/chevron1"/>
    <dgm:cxn modelId="{C40D9730-CD2A-4720-84CA-11077D6A19DF}" type="presParOf" srcId="{08648271-5077-41F3-8B24-A9F0FB610AA0}" destId="{3498A12F-2D78-4587-8311-29C0C8134C30}" srcOrd="6"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B4CA8AD4-5032-4593-AE58-A691F509C62C}" type="doc">
      <dgm:prSet loTypeId="urn:microsoft.com/office/officeart/2005/8/layout/chevron1" loCatId="process" qsTypeId="urn:microsoft.com/office/officeart/2005/8/quickstyle/simple1" qsCatId="simple" csTypeId="urn:microsoft.com/office/officeart/2005/8/colors/accent1_2" csCatId="accent1" phldr="1"/>
      <dgm:spPr/>
    </dgm:pt>
    <dgm:pt modelId="{97F206B6-856B-4F9B-97B5-91E21AC59086}">
      <dgm:prSet phldrT="[Text]"/>
      <dgm:spPr/>
      <dgm:t>
        <a:bodyPr/>
        <a:lstStyle/>
        <a:p>
          <a:r>
            <a:rPr lang="en-US" dirty="0" smtClean="0"/>
            <a:t>Metaphysics</a:t>
          </a:r>
          <a:endParaRPr lang="en-US" dirty="0"/>
        </a:p>
      </dgm:t>
    </dgm:pt>
    <dgm:pt modelId="{D5CA880C-46F4-4F73-8B84-5B2C6F2BBB86}" type="parTrans" cxnId="{B238204F-91CD-4844-9D64-6C8FDB12977D}">
      <dgm:prSet/>
      <dgm:spPr/>
      <dgm:t>
        <a:bodyPr/>
        <a:lstStyle/>
        <a:p>
          <a:endParaRPr lang="en-US"/>
        </a:p>
      </dgm:t>
    </dgm:pt>
    <dgm:pt modelId="{1EF28037-B4C6-44F0-AB12-7C1959DD6129}" type="sibTrans" cxnId="{B238204F-91CD-4844-9D64-6C8FDB12977D}">
      <dgm:prSet/>
      <dgm:spPr/>
      <dgm:t>
        <a:bodyPr/>
        <a:lstStyle/>
        <a:p>
          <a:endParaRPr lang="en-US"/>
        </a:p>
      </dgm:t>
    </dgm:pt>
    <dgm:pt modelId="{963CA286-D369-464F-95C9-ADC2E130F2C2}">
      <dgm:prSet phldrT="[Text]"/>
      <dgm:spPr/>
      <dgm:t>
        <a:bodyPr/>
        <a:lstStyle/>
        <a:p>
          <a:r>
            <a:rPr lang="en-US" dirty="0" smtClean="0"/>
            <a:t>Action</a:t>
          </a:r>
          <a:endParaRPr lang="en-US" dirty="0"/>
        </a:p>
      </dgm:t>
    </dgm:pt>
    <dgm:pt modelId="{1F81140E-B6C2-440C-BB5C-930D5A4BB931}" type="parTrans" cxnId="{A6E5B959-DF95-4B0C-83C9-1D6BC17D956E}">
      <dgm:prSet/>
      <dgm:spPr/>
      <dgm:t>
        <a:bodyPr/>
        <a:lstStyle/>
        <a:p>
          <a:endParaRPr lang="en-US"/>
        </a:p>
      </dgm:t>
    </dgm:pt>
    <dgm:pt modelId="{FD3C659A-5C2A-449B-8624-531FE256C97F}" type="sibTrans" cxnId="{A6E5B959-DF95-4B0C-83C9-1D6BC17D956E}">
      <dgm:prSet/>
      <dgm:spPr/>
      <dgm:t>
        <a:bodyPr/>
        <a:lstStyle/>
        <a:p>
          <a:endParaRPr lang="en-US"/>
        </a:p>
      </dgm:t>
    </dgm:pt>
    <dgm:pt modelId="{2C9B376B-F890-41F0-93EC-326621A17AB2}">
      <dgm:prSet phldrT="[Text]"/>
      <dgm:spPr/>
      <dgm:t>
        <a:bodyPr/>
        <a:lstStyle/>
        <a:p>
          <a:r>
            <a:rPr lang="en-US" dirty="0" smtClean="0"/>
            <a:t>Ethics</a:t>
          </a:r>
          <a:endParaRPr lang="en-US" dirty="0"/>
        </a:p>
      </dgm:t>
    </dgm:pt>
    <dgm:pt modelId="{3F6AB0A6-2A8D-468A-9EF3-5B0F05D466BE}" type="parTrans" cxnId="{090841E8-47F3-4CB5-A538-B3CC24A658BE}">
      <dgm:prSet/>
      <dgm:spPr/>
      <dgm:t>
        <a:bodyPr/>
        <a:lstStyle/>
        <a:p>
          <a:endParaRPr lang="en-US"/>
        </a:p>
      </dgm:t>
    </dgm:pt>
    <dgm:pt modelId="{23EA5260-AD3C-4DDD-85BA-A24F3B48A59C}" type="sibTrans" cxnId="{090841E8-47F3-4CB5-A538-B3CC24A658BE}">
      <dgm:prSet/>
      <dgm:spPr/>
      <dgm:t>
        <a:bodyPr/>
        <a:lstStyle/>
        <a:p>
          <a:endParaRPr lang="en-US"/>
        </a:p>
      </dgm:t>
    </dgm:pt>
    <dgm:pt modelId="{FACBB25B-221C-4035-8A69-8DA742AAA7FF}" type="pres">
      <dgm:prSet presAssocID="{B4CA8AD4-5032-4593-AE58-A691F509C62C}" presName="Name0" presStyleCnt="0">
        <dgm:presLayoutVars>
          <dgm:dir/>
          <dgm:animLvl val="lvl"/>
          <dgm:resizeHandles val="exact"/>
        </dgm:presLayoutVars>
      </dgm:prSet>
      <dgm:spPr/>
    </dgm:pt>
    <dgm:pt modelId="{C6D2EED0-1CC0-41FB-96A6-A4A952E012CD}" type="pres">
      <dgm:prSet presAssocID="{97F206B6-856B-4F9B-97B5-91E21AC59086}" presName="parTxOnly" presStyleLbl="node1" presStyleIdx="0" presStyleCnt="3">
        <dgm:presLayoutVars>
          <dgm:chMax val="0"/>
          <dgm:chPref val="0"/>
          <dgm:bulletEnabled val="1"/>
        </dgm:presLayoutVars>
      </dgm:prSet>
      <dgm:spPr/>
    </dgm:pt>
    <dgm:pt modelId="{3947B5AD-A137-4C57-A06A-01C03429CE44}" type="pres">
      <dgm:prSet presAssocID="{1EF28037-B4C6-44F0-AB12-7C1959DD6129}" presName="parTxOnlySpace" presStyleCnt="0"/>
      <dgm:spPr/>
    </dgm:pt>
    <dgm:pt modelId="{D96F34ED-85F7-405E-B061-775BA8AF5BBE}" type="pres">
      <dgm:prSet presAssocID="{963CA286-D369-464F-95C9-ADC2E130F2C2}" presName="parTxOnly" presStyleLbl="node1" presStyleIdx="1" presStyleCnt="3">
        <dgm:presLayoutVars>
          <dgm:chMax val="0"/>
          <dgm:chPref val="0"/>
          <dgm:bulletEnabled val="1"/>
        </dgm:presLayoutVars>
      </dgm:prSet>
      <dgm:spPr/>
    </dgm:pt>
    <dgm:pt modelId="{B22B0EFC-FBF0-4A80-94EE-CCC66A0E77EC}" type="pres">
      <dgm:prSet presAssocID="{FD3C659A-5C2A-449B-8624-531FE256C97F}" presName="parTxOnlySpace" presStyleCnt="0"/>
      <dgm:spPr/>
    </dgm:pt>
    <dgm:pt modelId="{F9675626-714A-4F96-8F76-C5F776DB72C6}" type="pres">
      <dgm:prSet presAssocID="{2C9B376B-F890-41F0-93EC-326621A17AB2}" presName="parTxOnly" presStyleLbl="node1" presStyleIdx="2" presStyleCnt="3">
        <dgm:presLayoutVars>
          <dgm:chMax val="0"/>
          <dgm:chPref val="0"/>
          <dgm:bulletEnabled val="1"/>
        </dgm:presLayoutVars>
      </dgm:prSet>
      <dgm:spPr/>
    </dgm:pt>
  </dgm:ptLst>
  <dgm:cxnLst>
    <dgm:cxn modelId="{090841E8-47F3-4CB5-A538-B3CC24A658BE}" srcId="{B4CA8AD4-5032-4593-AE58-A691F509C62C}" destId="{2C9B376B-F890-41F0-93EC-326621A17AB2}" srcOrd="2" destOrd="0" parTransId="{3F6AB0A6-2A8D-468A-9EF3-5B0F05D466BE}" sibTransId="{23EA5260-AD3C-4DDD-85BA-A24F3B48A59C}"/>
    <dgm:cxn modelId="{271B95C4-6688-4010-B971-D2135B9D887A}" type="presOf" srcId="{97F206B6-856B-4F9B-97B5-91E21AC59086}" destId="{C6D2EED0-1CC0-41FB-96A6-A4A952E012CD}" srcOrd="0" destOrd="0" presId="urn:microsoft.com/office/officeart/2005/8/layout/chevron1"/>
    <dgm:cxn modelId="{B238204F-91CD-4844-9D64-6C8FDB12977D}" srcId="{B4CA8AD4-5032-4593-AE58-A691F509C62C}" destId="{97F206B6-856B-4F9B-97B5-91E21AC59086}" srcOrd="0" destOrd="0" parTransId="{D5CA880C-46F4-4F73-8B84-5B2C6F2BBB86}" sibTransId="{1EF28037-B4C6-44F0-AB12-7C1959DD6129}"/>
    <dgm:cxn modelId="{5CACB763-7809-4045-819B-339EA12AAF51}" type="presOf" srcId="{B4CA8AD4-5032-4593-AE58-A691F509C62C}" destId="{FACBB25B-221C-4035-8A69-8DA742AAA7FF}" srcOrd="0" destOrd="0" presId="urn:microsoft.com/office/officeart/2005/8/layout/chevron1"/>
    <dgm:cxn modelId="{A6E5B959-DF95-4B0C-83C9-1D6BC17D956E}" srcId="{B4CA8AD4-5032-4593-AE58-A691F509C62C}" destId="{963CA286-D369-464F-95C9-ADC2E130F2C2}" srcOrd="1" destOrd="0" parTransId="{1F81140E-B6C2-440C-BB5C-930D5A4BB931}" sibTransId="{FD3C659A-5C2A-449B-8624-531FE256C97F}"/>
    <dgm:cxn modelId="{67530A41-D8FC-4AF4-8915-563E19844C26}" type="presOf" srcId="{963CA286-D369-464F-95C9-ADC2E130F2C2}" destId="{D96F34ED-85F7-405E-B061-775BA8AF5BBE}" srcOrd="0" destOrd="0" presId="urn:microsoft.com/office/officeart/2005/8/layout/chevron1"/>
    <dgm:cxn modelId="{EAF6407E-B9B3-404C-8F44-A28C0B766FA0}" type="presOf" srcId="{2C9B376B-F890-41F0-93EC-326621A17AB2}" destId="{F9675626-714A-4F96-8F76-C5F776DB72C6}" srcOrd="0" destOrd="0" presId="urn:microsoft.com/office/officeart/2005/8/layout/chevron1"/>
    <dgm:cxn modelId="{84AE4DF8-28C8-4AA3-A07C-297DFE01AC4E}" type="presParOf" srcId="{FACBB25B-221C-4035-8A69-8DA742AAA7FF}" destId="{C6D2EED0-1CC0-41FB-96A6-A4A952E012CD}" srcOrd="0" destOrd="0" presId="urn:microsoft.com/office/officeart/2005/8/layout/chevron1"/>
    <dgm:cxn modelId="{51B74192-9E35-4543-88E5-B9E3E1EAB6DE}" type="presParOf" srcId="{FACBB25B-221C-4035-8A69-8DA742AAA7FF}" destId="{3947B5AD-A137-4C57-A06A-01C03429CE44}" srcOrd="1" destOrd="0" presId="urn:microsoft.com/office/officeart/2005/8/layout/chevron1"/>
    <dgm:cxn modelId="{942F5753-F919-4101-B223-B64E78CF5487}" type="presParOf" srcId="{FACBB25B-221C-4035-8A69-8DA742AAA7FF}" destId="{D96F34ED-85F7-405E-B061-775BA8AF5BBE}" srcOrd="2" destOrd="0" presId="urn:microsoft.com/office/officeart/2005/8/layout/chevron1"/>
    <dgm:cxn modelId="{0D01B94B-5DED-441E-AFA5-0EBDDE1A650E}" type="presParOf" srcId="{FACBB25B-221C-4035-8A69-8DA742AAA7FF}" destId="{B22B0EFC-FBF0-4A80-94EE-CCC66A0E77EC}" srcOrd="3" destOrd="0" presId="urn:microsoft.com/office/officeart/2005/8/layout/chevron1"/>
    <dgm:cxn modelId="{97517EDB-465F-4A16-B7FE-5CEB5206C2B7}" type="presParOf" srcId="{FACBB25B-221C-4035-8A69-8DA742AAA7FF}" destId="{F9675626-714A-4F96-8F76-C5F776DB72C6}" srcOrd="4" destOrd="0" presId="urn:microsoft.com/office/officeart/2005/8/layout/chevron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225E363B-F3F5-4DFC-80C0-C73A3B9ECE6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9B12378-595C-4613-94AD-DA891C290A03}">
      <dgm:prSet phldrT="[Text]"/>
      <dgm:spPr/>
      <dgm:t>
        <a:bodyPr/>
        <a:lstStyle/>
        <a:p>
          <a:r>
            <a:rPr lang="en-US" dirty="0" smtClean="0"/>
            <a:t>Moral Philosophy</a:t>
          </a:r>
          <a:endParaRPr lang="en-US" dirty="0"/>
        </a:p>
      </dgm:t>
    </dgm:pt>
    <dgm:pt modelId="{F773BD0F-310B-49C7-9A42-CCF3D43FEDC2}" type="parTrans" cxnId="{4E682B0D-E269-44CD-AD87-067E58D60D86}">
      <dgm:prSet/>
      <dgm:spPr/>
      <dgm:t>
        <a:bodyPr/>
        <a:lstStyle/>
        <a:p>
          <a:endParaRPr lang="en-US"/>
        </a:p>
      </dgm:t>
    </dgm:pt>
    <dgm:pt modelId="{B4DE0660-5548-4002-BB16-5D3E6FF2B352}" type="sibTrans" cxnId="{4E682B0D-E269-44CD-AD87-067E58D60D86}">
      <dgm:prSet/>
      <dgm:spPr/>
      <dgm:t>
        <a:bodyPr/>
        <a:lstStyle/>
        <a:p>
          <a:endParaRPr lang="en-US"/>
        </a:p>
      </dgm:t>
    </dgm:pt>
    <dgm:pt modelId="{9B40ADFD-9E2A-4DAF-B48E-1B1CDB6BDE69}">
      <dgm:prSet phldrT="[Text]"/>
      <dgm:spPr/>
      <dgm:t>
        <a:bodyPr/>
        <a:lstStyle/>
        <a:p>
          <a:r>
            <a:rPr lang="en-US" dirty="0" smtClean="0"/>
            <a:t>Politics</a:t>
          </a:r>
          <a:endParaRPr lang="en-US" dirty="0"/>
        </a:p>
      </dgm:t>
    </dgm:pt>
    <dgm:pt modelId="{47330F19-BBC9-4F91-B020-4339A176C5EE}" type="parTrans" cxnId="{EEBC84C3-F443-4021-AF1C-01B3B0CCCF97}">
      <dgm:prSet/>
      <dgm:spPr/>
      <dgm:t>
        <a:bodyPr/>
        <a:lstStyle/>
        <a:p>
          <a:endParaRPr lang="en-US"/>
        </a:p>
      </dgm:t>
    </dgm:pt>
    <dgm:pt modelId="{9F84780B-BF57-4B2D-A656-2F90ECB76829}" type="sibTrans" cxnId="{EEBC84C3-F443-4021-AF1C-01B3B0CCCF97}">
      <dgm:prSet/>
      <dgm:spPr/>
      <dgm:t>
        <a:bodyPr/>
        <a:lstStyle/>
        <a:p>
          <a:endParaRPr lang="en-US"/>
        </a:p>
      </dgm:t>
    </dgm:pt>
    <dgm:pt modelId="{0631DFC2-EAB6-43FA-AD90-78BAB054B756}">
      <dgm:prSet phldrT="[Text]"/>
      <dgm:spPr/>
      <dgm:t>
        <a:bodyPr/>
        <a:lstStyle/>
        <a:p>
          <a:r>
            <a:rPr lang="en-US" dirty="0" smtClean="0"/>
            <a:t>Economics</a:t>
          </a:r>
          <a:endParaRPr lang="en-US" dirty="0"/>
        </a:p>
      </dgm:t>
    </dgm:pt>
    <dgm:pt modelId="{BD12E73D-0E01-4416-9D85-213C6A67F4AD}" type="parTrans" cxnId="{754269DE-05BD-4357-A4A4-0DC00645909B}">
      <dgm:prSet/>
      <dgm:spPr/>
      <dgm:t>
        <a:bodyPr/>
        <a:lstStyle/>
        <a:p>
          <a:endParaRPr lang="en-US"/>
        </a:p>
      </dgm:t>
    </dgm:pt>
    <dgm:pt modelId="{C012C113-CF45-41A9-A7B2-3B26F6746A6A}" type="sibTrans" cxnId="{754269DE-05BD-4357-A4A4-0DC00645909B}">
      <dgm:prSet/>
      <dgm:spPr/>
      <dgm:t>
        <a:bodyPr/>
        <a:lstStyle/>
        <a:p>
          <a:endParaRPr lang="en-US"/>
        </a:p>
      </dgm:t>
    </dgm:pt>
    <dgm:pt modelId="{1C7C85EC-F489-47D4-8063-70BDAA7A2E05}">
      <dgm:prSet phldrT="[Text]"/>
      <dgm:spPr/>
      <dgm:t>
        <a:bodyPr/>
        <a:lstStyle/>
        <a:p>
          <a:r>
            <a:rPr lang="en-US" dirty="0" smtClean="0"/>
            <a:t>Law</a:t>
          </a:r>
          <a:endParaRPr lang="en-US" dirty="0"/>
        </a:p>
      </dgm:t>
    </dgm:pt>
    <dgm:pt modelId="{B39C49CA-5F7F-4B27-B9A0-9DA13ACA0193}" type="parTrans" cxnId="{38F1C316-7F26-4752-B30E-5D20C30C8B5D}">
      <dgm:prSet/>
      <dgm:spPr/>
      <dgm:t>
        <a:bodyPr/>
        <a:lstStyle/>
        <a:p>
          <a:endParaRPr lang="en-US"/>
        </a:p>
      </dgm:t>
    </dgm:pt>
    <dgm:pt modelId="{8ECFF517-538D-44D2-8F83-BD743E925931}" type="sibTrans" cxnId="{38F1C316-7F26-4752-B30E-5D20C30C8B5D}">
      <dgm:prSet/>
      <dgm:spPr/>
      <dgm:t>
        <a:bodyPr/>
        <a:lstStyle/>
        <a:p>
          <a:endParaRPr lang="en-US"/>
        </a:p>
      </dgm:t>
    </dgm:pt>
    <dgm:pt modelId="{569B83D4-60E6-4AB5-8B84-183BD88AFD68}" type="pres">
      <dgm:prSet presAssocID="{225E363B-F3F5-4DFC-80C0-C73A3B9ECE6F}" presName="hierChild1" presStyleCnt="0">
        <dgm:presLayoutVars>
          <dgm:orgChart val="1"/>
          <dgm:chPref val="1"/>
          <dgm:dir/>
          <dgm:animOne val="branch"/>
          <dgm:animLvl val="lvl"/>
          <dgm:resizeHandles/>
        </dgm:presLayoutVars>
      </dgm:prSet>
      <dgm:spPr/>
      <dgm:t>
        <a:bodyPr/>
        <a:lstStyle/>
        <a:p>
          <a:endParaRPr lang="en-US"/>
        </a:p>
      </dgm:t>
    </dgm:pt>
    <dgm:pt modelId="{18E6FA2E-FEA1-4C11-8596-5EF48B523A13}" type="pres">
      <dgm:prSet presAssocID="{09B12378-595C-4613-94AD-DA891C290A03}" presName="hierRoot1" presStyleCnt="0">
        <dgm:presLayoutVars>
          <dgm:hierBranch val="init"/>
        </dgm:presLayoutVars>
      </dgm:prSet>
      <dgm:spPr/>
    </dgm:pt>
    <dgm:pt modelId="{E159C7B1-6E46-4A57-B4F9-50BA8EAC5156}" type="pres">
      <dgm:prSet presAssocID="{09B12378-595C-4613-94AD-DA891C290A03}" presName="rootComposite1" presStyleCnt="0"/>
      <dgm:spPr/>
    </dgm:pt>
    <dgm:pt modelId="{85B3275E-39A6-4A1D-9DB6-A5A5121807C4}" type="pres">
      <dgm:prSet presAssocID="{09B12378-595C-4613-94AD-DA891C290A03}" presName="rootText1" presStyleLbl="node0" presStyleIdx="0" presStyleCnt="1">
        <dgm:presLayoutVars>
          <dgm:chPref val="3"/>
        </dgm:presLayoutVars>
      </dgm:prSet>
      <dgm:spPr/>
      <dgm:t>
        <a:bodyPr/>
        <a:lstStyle/>
        <a:p>
          <a:endParaRPr lang="en-US"/>
        </a:p>
      </dgm:t>
    </dgm:pt>
    <dgm:pt modelId="{FE12D4E4-5080-4F4E-8CFD-B1B415F53EDC}" type="pres">
      <dgm:prSet presAssocID="{09B12378-595C-4613-94AD-DA891C290A03}" presName="rootConnector1" presStyleLbl="node1" presStyleIdx="0" presStyleCnt="0"/>
      <dgm:spPr/>
      <dgm:t>
        <a:bodyPr/>
        <a:lstStyle/>
        <a:p>
          <a:endParaRPr lang="en-US"/>
        </a:p>
      </dgm:t>
    </dgm:pt>
    <dgm:pt modelId="{48E1A2BD-39AE-4898-906A-D021E83EDD67}" type="pres">
      <dgm:prSet presAssocID="{09B12378-595C-4613-94AD-DA891C290A03}" presName="hierChild2" presStyleCnt="0"/>
      <dgm:spPr/>
    </dgm:pt>
    <dgm:pt modelId="{55D77066-AE17-4859-833D-7F9E7E41A19A}" type="pres">
      <dgm:prSet presAssocID="{47330F19-BBC9-4F91-B020-4339A176C5EE}" presName="Name37" presStyleLbl="parChTrans1D2" presStyleIdx="0" presStyleCnt="3"/>
      <dgm:spPr/>
      <dgm:t>
        <a:bodyPr/>
        <a:lstStyle/>
        <a:p>
          <a:endParaRPr lang="en-US"/>
        </a:p>
      </dgm:t>
    </dgm:pt>
    <dgm:pt modelId="{D043CEAC-4CD6-49BF-BEF4-2F2A0B5F92D0}" type="pres">
      <dgm:prSet presAssocID="{9B40ADFD-9E2A-4DAF-B48E-1B1CDB6BDE69}" presName="hierRoot2" presStyleCnt="0">
        <dgm:presLayoutVars>
          <dgm:hierBranch val="init"/>
        </dgm:presLayoutVars>
      </dgm:prSet>
      <dgm:spPr/>
    </dgm:pt>
    <dgm:pt modelId="{5246DFAA-B65F-4320-8525-0AA5FE293207}" type="pres">
      <dgm:prSet presAssocID="{9B40ADFD-9E2A-4DAF-B48E-1B1CDB6BDE69}" presName="rootComposite" presStyleCnt="0"/>
      <dgm:spPr/>
    </dgm:pt>
    <dgm:pt modelId="{E5BA9634-3CCE-4D37-8AAF-73EB44D38189}" type="pres">
      <dgm:prSet presAssocID="{9B40ADFD-9E2A-4DAF-B48E-1B1CDB6BDE69}" presName="rootText" presStyleLbl="node2" presStyleIdx="0" presStyleCnt="3">
        <dgm:presLayoutVars>
          <dgm:chPref val="3"/>
        </dgm:presLayoutVars>
      </dgm:prSet>
      <dgm:spPr/>
      <dgm:t>
        <a:bodyPr/>
        <a:lstStyle/>
        <a:p>
          <a:endParaRPr lang="en-US"/>
        </a:p>
      </dgm:t>
    </dgm:pt>
    <dgm:pt modelId="{EEA092C3-3807-4B79-B022-C299758AD5CD}" type="pres">
      <dgm:prSet presAssocID="{9B40ADFD-9E2A-4DAF-B48E-1B1CDB6BDE69}" presName="rootConnector" presStyleLbl="node2" presStyleIdx="0" presStyleCnt="3"/>
      <dgm:spPr/>
      <dgm:t>
        <a:bodyPr/>
        <a:lstStyle/>
        <a:p>
          <a:endParaRPr lang="en-US"/>
        </a:p>
      </dgm:t>
    </dgm:pt>
    <dgm:pt modelId="{2CE6961A-3AB6-4992-BA47-90F6BC998A06}" type="pres">
      <dgm:prSet presAssocID="{9B40ADFD-9E2A-4DAF-B48E-1B1CDB6BDE69}" presName="hierChild4" presStyleCnt="0"/>
      <dgm:spPr/>
    </dgm:pt>
    <dgm:pt modelId="{B39B6E41-789F-4FDD-9D15-E99863FBC21A}" type="pres">
      <dgm:prSet presAssocID="{9B40ADFD-9E2A-4DAF-B48E-1B1CDB6BDE69}" presName="hierChild5" presStyleCnt="0"/>
      <dgm:spPr/>
    </dgm:pt>
    <dgm:pt modelId="{C2385D15-8C07-4C32-A419-928ED8F82476}" type="pres">
      <dgm:prSet presAssocID="{BD12E73D-0E01-4416-9D85-213C6A67F4AD}" presName="Name37" presStyleLbl="parChTrans1D2" presStyleIdx="1" presStyleCnt="3"/>
      <dgm:spPr/>
      <dgm:t>
        <a:bodyPr/>
        <a:lstStyle/>
        <a:p>
          <a:endParaRPr lang="en-US"/>
        </a:p>
      </dgm:t>
    </dgm:pt>
    <dgm:pt modelId="{71A94BDF-2DEB-4364-924D-F5C015C85514}" type="pres">
      <dgm:prSet presAssocID="{0631DFC2-EAB6-43FA-AD90-78BAB054B756}" presName="hierRoot2" presStyleCnt="0">
        <dgm:presLayoutVars>
          <dgm:hierBranch val="init"/>
        </dgm:presLayoutVars>
      </dgm:prSet>
      <dgm:spPr/>
    </dgm:pt>
    <dgm:pt modelId="{EA31A2AE-FBEF-442C-B0D0-93E33FD21509}" type="pres">
      <dgm:prSet presAssocID="{0631DFC2-EAB6-43FA-AD90-78BAB054B756}" presName="rootComposite" presStyleCnt="0"/>
      <dgm:spPr/>
    </dgm:pt>
    <dgm:pt modelId="{EAC06F1E-3499-4B9D-9270-A45ABB4A7E37}" type="pres">
      <dgm:prSet presAssocID="{0631DFC2-EAB6-43FA-AD90-78BAB054B756}" presName="rootText" presStyleLbl="node2" presStyleIdx="1" presStyleCnt="3">
        <dgm:presLayoutVars>
          <dgm:chPref val="3"/>
        </dgm:presLayoutVars>
      </dgm:prSet>
      <dgm:spPr/>
      <dgm:t>
        <a:bodyPr/>
        <a:lstStyle/>
        <a:p>
          <a:endParaRPr lang="en-US"/>
        </a:p>
      </dgm:t>
    </dgm:pt>
    <dgm:pt modelId="{8E8A00C8-4767-4432-B837-1ABF67933239}" type="pres">
      <dgm:prSet presAssocID="{0631DFC2-EAB6-43FA-AD90-78BAB054B756}" presName="rootConnector" presStyleLbl="node2" presStyleIdx="1" presStyleCnt="3"/>
      <dgm:spPr/>
      <dgm:t>
        <a:bodyPr/>
        <a:lstStyle/>
        <a:p>
          <a:endParaRPr lang="en-US"/>
        </a:p>
      </dgm:t>
    </dgm:pt>
    <dgm:pt modelId="{0BC07D37-96AA-4321-B93B-7EF26B49E608}" type="pres">
      <dgm:prSet presAssocID="{0631DFC2-EAB6-43FA-AD90-78BAB054B756}" presName="hierChild4" presStyleCnt="0"/>
      <dgm:spPr/>
    </dgm:pt>
    <dgm:pt modelId="{52542E5E-44B7-4880-AD2A-D03982524155}" type="pres">
      <dgm:prSet presAssocID="{0631DFC2-EAB6-43FA-AD90-78BAB054B756}" presName="hierChild5" presStyleCnt="0"/>
      <dgm:spPr/>
    </dgm:pt>
    <dgm:pt modelId="{FA93E410-91F3-4084-B1CE-84E731D3DD6D}" type="pres">
      <dgm:prSet presAssocID="{B39C49CA-5F7F-4B27-B9A0-9DA13ACA0193}" presName="Name37" presStyleLbl="parChTrans1D2" presStyleIdx="2" presStyleCnt="3"/>
      <dgm:spPr/>
      <dgm:t>
        <a:bodyPr/>
        <a:lstStyle/>
        <a:p>
          <a:endParaRPr lang="en-US"/>
        </a:p>
      </dgm:t>
    </dgm:pt>
    <dgm:pt modelId="{BA3AEE67-7F17-4E18-8A5E-960BCA7C46E3}" type="pres">
      <dgm:prSet presAssocID="{1C7C85EC-F489-47D4-8063-70BDAA7A2E05}" presName="hierRoot2" presStyleCnt="0">
        <dgm:presLayoutVars>
          <dgm:hierBranch val="init"/>
        </dgm:presLayoutVars>
      </dgm:prSet>
      <dgm:spPr/>
    </dgm:pt>
    <dgm:pt modelId="{8724CD33-D9CB-4BA8-A6A3-6339FC384043}" type="pres">
      <dgm:prSet presAssocID="{1C7C85EC-F489-47D4-8063-70BDAA7A2E05}" presName="rootComposite" presStyleCnt="0"/>
      <dgm:spPr/>
    </dgm:pt>
    <dgm:pt modelId="{8B43969F-E141-4196-86B5-A591B6E02F08}" type="pres">
      <dgm:prSet presAssocID="{1C7C85EC-F489-47D4-8063-70BDAA7A2E05}" presName="rootText" presStyleLbl="node2" presStyleIdx="2" presStyleCnt="3">
        <dgm:presLayoutVars>
          <dgm:chPref val="3"/>
        </dgm:presLayoutVars>
      </dgm:prSet>
      <dgm:spPr/>
      <dgm:t>
        <a:bodyPr/>
        <a:lstStyle/>
        <a:p>
          <a:endParaRPr lang="en-US"/>
        </a:p>
      </dgm:t>
    </dgm:pt>
    <dgm:pt modelId="{43E62958-EFC2-4E0B-939B-DEE4862BC39E}" type="pres">
      <dgm:prSet presAssocID="{1C7C85EC-F489-47D4-8063-70BDAA7A2E05}" presName="rootConnector" presStyleLbl="node2" presStyleIdx="2" presStyleCnt="3"/>
      <dgm:spPr/>
      <dgm:t>
        <a:bodyPr/>
        <a:lstStyle/>
        <a:p>
          <a:endParaRPr lang="en-US"/>
        </a:p>
      </dgm:t>
    </dgm:pt>
    <dgm:pt modelId="{B29ECC0B-F615-4BBC-BAC1-B49C4D9FF14F}" type="pres">
      <dgm:prSet presAssocID="{1C7C85EC-F489-47D4-8063-70BDAA7A2E05}" presName="hierChild4" presStyleCnt="0"/>
      <dgm:spPr/>
    </dgm:pt>
    <dgm:pt modelId="{7228095E-930E-4046-A653-8F3C18B7917F}" type="pres">
      <dgm:prSet presAssocID="{1C7C85EC-F489-47D4-8063-70BDAA7A2E05}" presName="hierChild5" presStyleCnt="0"/>
      <dgm:spPr/>
    </dgm:pt>
    <dgm:pt modelId="{9125F9C2-75D8-4FCC-B659-785B66E78718}" type="pres">
      <dgm:prSet presAssocID="{09B12378-595C-4613-94AD-DA891C290A03}" presName="hierChild3" presStyleCnt="0"/>
      <dgm:spPr/>
    </dgm:pt>
  </dgm:ptLst>
  <dgm:cxnLst>
    <dgm:cxn modelId="{96285CA2-0705-4826-A1A8-718376120104}" type="presOf" srcId="{09B12378-595C-4613-94AD-DA891C290A03}" destId="{FE12D4E4-5080-4F4E-8CFD-B1B415F53EDC}" srcOrd="1" destOrd="0" presId="urn:microsoft.com/office/officeart/2005/8/layout/orgChart1"/>
    <dgm:cxn modelId="{4E682B0D-E269-44CD-AD87-067E58D60D86}" srcId="{225E363B-F3F5-4DFC-80C0-C73A3B9ECE6F}" destId="{09B12378-595C-4613-94AD-DA891C290A03}" srcOrd="0" destOrd="0" parTransId="{F773BD0F-310B-49C7-9A42-CCF3D43FEDC2}" sibTransId="{B4DE0660-5548-4002-BB16-5D3E6FF2B352}"/>
    <dgm:cxn modelId="{F87A62DD-058A-4703-9D5E-458E0BA243AE}" type="presOf" srcId="{BD12E73D-0E01-4416-9D85-213C6A67F4AD}" destId="{C2385D15-8C07-4C32-A419-928ED8F82476}" srcOrd="0" destOrd="0" presId="urn:microsoft.com/office/officeart/2005/8/layout/orgChart1"/>
    <dgm:cxn modelId="{754269DE-05BD-4357-A4A4-0DC00645909B}" srcId="{09B12378-595C-4613-94AD-DA891C290A03}" destId="{0631DFC2-EAB6-43FA-AD90-78BAB054B756}" srcOrd="1" destOrd="0" parTransId="{BD12E73D-0E01-4416-9D85-213C6A67F4AD}" sibTransId="{C012C113-CF45-41A9-A7B2-3B26F6746A6A}"/>
    <dgm:cxn modelId="{FAFCCD44-2193-4EFA-9AA5-6DFBA1C9D5AA}" type="presOf" srcId="{09B12378-595C-4613-94AD-DA891C290A03}" destId="{85B3275E-39A6-4A1D-9DB6-A5A5121807C4}" srcOrd="0" destOrd="0" presId="urn:microsoft.com/office/officeart/2005/8/layout/orgChart1"/>
    <dgm:cxn modelId="{61ADBC87-86B6-4C6E-AD7E-DEA162450D57}" type="presOf" srcId="{9B40ADFD-9E2A-4DAF-B48E-1B1CDB6BDE69}" destId="{E5BA9634-3CCE-4D37-8AAF-73EB44D38189}" srcOrd="0" destOrd="0" presId="urn:microsoft.com/office/officeart/2005/8/layout/orgChart1"/>
    <dgm:cxn modelId="{8BC80E15-0E96-4471-A9EA-4A1B9812B9F2}" type="presOf" srcId="{1C7C85EC-F489-47D4-8063-70BDAA7A2E05}" destId="{8B43969F-E141-4196-86B5-A591B6E02F08}" srcOrd="0" destOrd="0" presId="urn:microsoft.com/office/officeart/2005/8/layout/orgChart1"/>
    <dgm:cxn modelId="{C1780A79-57E5-444D-B4E1-A08F56AD68C4}" type="presOf" srcId="{0631DFC2-EAB6-43FA-AD90-78BAB054B756}" destId="{8E8A00C8-4767-4432-B837-1ABF67933239}" srcOrd="1" destOrd="0" presId="urn:microsoft.com/office/officeart/2005/8/layout/orgChart1"/>
    <dgm:cxn modelId="{27927E6C-4C15-4E9C-9621-99CF6EFE72BB}" type="presOf" srcId="{1C7C85EC-F489-47D4-8063-70BDAA7A2E05}" destId="{43E62958-EFC2-4E0B-939B-DEE4862BC39E}" srcOrd="1" destOrd="0" presId="urn:microsoft.com/office/officeart/2005/8/layout/orgChart1"/>
    <dgm:cxn modelId="{4C08A636-8178-431C-8E0A-F8698A8691FC}" type="presOf" srcId="{B39C49CA-5F7F-4B27-B9A0-9DA13ACA0193}" destId="{FA93E410-91F3-4084-B1CE-84E731D3DD6D}" srcOrd="0" destOrd="0" presId="urn:microsoft.com/office/officeart/2005/8/layout/orgChart1"/>
    <dgm:cxn modelId="{38F1C316-7F26-4752-B30E-5D20C30C8B5D}" srcId="{09B12378-595C-4613-94AD-DA891C290A03}" destId="{1C7C85EC-F489-47D4-8063-70BDAA7A2E05}" srcOrd="2" destOrd="0" parTransId="{B39C49CA-5F7F-4B27-B9A0-9DA13ACA0193}" sibTransId="{8ECFF517-538D-44D2-8F83-BD743E925931}"/>
    <dgm:cxn modelId="{02EA9ED1-F26D-4D95-B8F5-639A3B2F5CA8}" type="presOf" srcId="{0631DFC2-EAB6-43FA-AD90-78BAB054B756}" destId="{EAC06F1E-3499-4B9D-9270-A45ABB4A7E37}" srcOrd="0" destOrd="0" presId="urn:microsoft.com/office/officeart/2005/8/layout/orgChart1"/>
    <dgm:cxn modelId="{A83E996E-216E-411E-81B1-9BE538CA9B6A}" type="presOf" srcId="{47330F19-BBC9-4F91-B020-4339A176C5EE}" destId="{55D77066-AE17-4859-833D-7F9E7E41A19A}" srcOrd="0" destOrd="0" presId="urn:microsoft.com/office/officeart/2005/8/layout/orgChart1"/>
    <dgm:cxn modelId="{EEBC84C3-F443-4021-AF1C-01B3B0CCCF97}" srcId="{09B12378-595C-4613-94AD-DA891C290A03}" destId="{9B40ADFD-9E2A-4DAF-B48E-1B1CDB6BDE69}" srcOrd="0" destOrd="0" parTransId="{47330F19-BBC9-4F91-B020-4339A176C5EE}" sibTransId="{9F84780B-BF57-4B2D-A656-2F90ECB76829}"/>
    <dgm:cxn modelId="{8D5E4525-E264-4724-8668-431FB19309C8}" type="presOf" srcId="{9B40ADFD-9E2A-4DAF-B48E-1B1CDB6BDE69}" destId="{EEA092C3-3807-4B79-B022-C299758AD5CD}" srcOrd="1" destOrd="0" presId="urn:microsoft.com/office/officeart/2005/8/layout/orgChart1"/>
    <dgm:cxn modelId="{B1F5B685-05F5-4B1A-B4E2-C1FCFDF11038}" type="presOf" srcId="{225E363B-F3F5-4DFC-80C0-C73A3B9ECE6F}" destId="{569B83D4-60E6-4AB5-8B84-183BD88AFD68}" srcOrd="0" destOrd="0" presId="urn:microsoft.com/office/officeart/2005/8/layout/orgChart1"/>
    <dgm:cxn modelId="{05051F20-972F-4F72-90FA-81F9FFA35982}" type="presParOf" srcId="{569B83D4-60E6-4AB5-8B84-183BD88AFD68}" destId="{18E6FA2E-FEA1-4C11-8596-5EF48B523A13}" srcOrd="0" destOrd="0" presId="urn:microsoft.com/office/officeart/2005/8/layout/orgChart1"/>
    <dgm:cxn modelId="{22A875AE-8BAB-4620-AAE7-1A5F522F6B60}" type="presParOf" srcId="{18E6FA2E-FEA1-4C11-8596-5EF48B523A13}" destId="{E159C7B1-6E46-4A57-B4F9-50BA8EAC5156}" srcOrd="0" destOrd="0" presId="urn:microsoft.com/office/officeart/2005/8/layout/orgChart1"/>
    <dgm:cxn modelId="{EE332363-DD6A-4134-9A3A-A5D216511651}" type="presParOf" srcId="{E159C7B1-6E46-4A57-B4F9-50BA8EAC5156}" destId="{85B3275E-39A6-4A1D-9DB6-A5A5121807C4}" srcOrd="0" destOrd="0" presId="urn:microsoft.com/office/officeart/2005/8/layout/orgChart1"/>
    <dgm:cxn modelId="{CCDA83C1-85F5-4FB5-A9F0-909CFD8D3926}" type="presParOf" srcId="{E159C7B1-6E46-4A57-B4F9-50BA8EAC5156}" destId="{FE12D4E4-5080-4F4E-8CFD-B1B415F53EDC}" srcOrd="1" destOrd="0" presId="urn:microsoft.com/office/officeart/2005/8/layout/orgChart1"/>
    <dgm:cxn modelId="{DEF6F276-312A-4AC1-A3BB-78600A33BE73}" type="presParOf" srcId="{18E6FA2E-FEA1-4C11-8596-5EF48B523A13}" destId="{48E1A2BD-39AE-4898-906A-D021E83EDD67}" srcOrd="1" destOrd="0" presId="urn:microsoft.com/office/officeart/2005/8/layout/orgChart1"/>
    <dgm:cxn modelId="{392A0E61-9544-4F3C-8426-578EB86B2F27}" type="presParOf" srcId="{48E1A2BD-39AE-4898-906A-D021E83EDD67}" destId="{55D77066-AE17-4859-833D-7F9E7E41A19A}" srcOrd="0" destOrd="0" presId="urn:microsoft.com/office/officeart/2005/8/layout/orgChart1"/>
    <dgm:cxn modelId="{9B4B4634-4939-42EF-8B36-7E930F6C42C7}" type="presParOf" srcId="{48E1A2BD-39AE-4898-906A-D021E83EDD67}" destId="{D043CEAC-4CD6-49BF-BEF4-2F2A0B5F92D0}" srcOrd="1" destOrd="0" presId="urn:microsoft.com/office/officeart/2005/8/layout/orgChart1"/>
    <dgm:cxn modelId="{683F2B91-69AA-44C7-8484-3D71CC5EB109}" type="presParOf" srcId="{D043CEAC-4CD6-49BF-BEF4-2F2A0B5F92D0}" destId="{5246DFAA-B65F-4320-8525-0AA5FE293207}" srcOrd="0" destOrd="0" presId="urn:microsoft.com/office/officeart/2005/8/layout/orgChart1"/>
    <dgm:cxn modelId="{0474CC5D-1DAF-4FEC-BF70-B2CE1D959525}" type="presParOf" srcId="{5246DFAA-B65F-4320-8525-0AA5FE293207}" destId="{E5BA9634-3CCE-4D37-8AAF-73EB44D38189}" srcOrd="0" destOrd="0" presId="urn:microsoft.com/office/officeart/2005/8/layout/orgChart1"/>
    <dgm:cxn modelId="{22784FA5-086B-4C55-BBB8-987B3443C8C0}" type="presParOf" srcId="{5246DFAA-B65F-4320-8525-0AA5FE293207}" destId="{EEA092C3-3807-4B79-B022-C299758AD5CD}" srcOrd="1" destOrd="0" presId="urn:microsoft.com/office/officeart/2005/8/layout/orgChart1"/>
    <dgm:cxn modelId="{5F69D26A-B761-4B66-85B8-AB1827AA2363}" type="presParOf" srcId="{D043CEAC-4CD6-49BF-BEF4-2F2A0B5F92D0}" destId="{2CE6961A-3AB6-4992-BA47-90F6BC998A06}" srcOrd="1" destOrd="0" presId="urn:microsoft.com/office/officeart/2005/8/layout/orgChart1"/>
    <dgm:cxn modelId="{DC9D05A4-7520-4E5A-AFBC-264DCF3E83A1}" type="presParOf" srcId="{D043CEAC-4CD6-49BF-BEF4-2F2A0B5F92D0}" destId="{B39B6E41-789F-4FDD-9D15-E99863FBC21A}" srcOrd="2" destOrd="0" presId="urn:microsoft.com/office/officeart/2005/8/layout/orgChart1"/>
    <dgm:cxn modelId="{8EA22DF7-FF82-49B3-980C-7D9DF234C395}" type="presParOf" srcId="{48E1A2BD-39AE-4898-906A-D021E83EDD67}" destId="{C2385D15-8C07-4C32-A419-928ED8F82476}" srcOrd="2" destOrd="0" presId="urn:microsoft.com/office/officeart/2005/8/layout/orgChart1"/>
    <dgm:cxn modelId="{D5AEC6C1-8C6C-49FB-9391-6A0DC54671E0}" type="presParOf" srcId="{48E1A2BD-39AE-4898-906A-D021E83EDD67}" destId="{71A94BDF-2DEB-4364-924D-F5C015C85514}" srcOrd="3" destOrd="0" presId="urn:microsoft.com/office/officeart/2005/8/layout/orgChart1"/>
    <dgm:cxn modelId="{2C85B3EB-6DE4-4166-A0C9-B370DEEF384E}" type="presParOf" srcId="{71A94BDF-2DEB-4364-924D-F5C015C85514}" destId="{EA31A2AE-FBEF-442C-B0D0-93E33FD21509}" srcOrd="0" destOrd="0" presId="urn:microsoft.com/office/officeart/2005/8/layout/orgChart1"/>
    <dgm:cxn modelId="{A7264547-CBB0-4BAB-A168-9DE23F413BC6}" type="presParOf" srcId="{EA31A2AE-FBEF-442C-B0D0-93E33FD21509}" destId="{EAC06F1E-3499-4B9D-9270-A45ABB4A7E37}" srcOrd="0" destOrd="0" presId="urn:microsoft.com/office/officeart/2005/8/layout/orgChart1"/>
    <dgm:cxn modelId="{512CD831-15EB-46B1-90FD-5033ADF42089}" type="presParOf" srcId="{EA31A2AE-FBEF-442C-B0D0-93E33FD21509}" destId="{8E8A00C8-4767-4432-B837-1ABF67933239}" srcOrd="1" destOrd="0" presId="urn:microsoft.com/office/officeart/2005/8/layout/orgChart1"/>
    <dgm:cxn modelId="{58C5076C-1EC0-4AF3-A6B8-0FD68748C939}" type="presParOf" srcId="{71A94BDF-2DEB-4364-924D-F5C015C85514}" destId="{0BC07D37-96AA-4321-B93B-7EF26B49E608}" srcOrd="1" destOrd="0" presId="urn:microsoft.com/office/officeart/2005/8/layout/orgChart1"/>
    <dgm:cxn modelId="{55710C06-3AE9-4AFA-8670-8A3721022C55}" type="presParOf" srcId="{71A94BDF-2DEB-4364-924D-F5C015C85514}" destId="{52542E5E-44B7-4880-AD2A-D03982524155}" srcOrd="2" destOrd="0" presId="urn:microsoft.com/office/officeart/2005/8/layout/orgChart1"/>
    <dgm:cxn modelId="{496EA3CE-8240-4762-BDA6-4B06A88C5087}" type="presParOf" srcId="{48E1A2BD-39AE-4898-906A-D021E83EDD67}" destId="{FA93E410-91F3-4084-B1CE-84E731D3DD6D}" srcOrd="4" destOrd="0" presId="urn:microsoft.com/office/officeart/2005/8/layout/orgChart1"/>
    <dgm:cxn modelId="{EBB4A57B-E3EA-4EE5-B3EA-36A9942B0716}" type="presParOf" srcId="{48E1A2BD-39AE-4898-906A-D021E83EDD67}" destId="{BA3AEE67-7F17-4E18-8A5E-960BCA7C46E3}" srcOrd="5" destOrd="0" presId="urn:microsoft.com/office/officeart/2005/8/layout/orgChart1"/>
    <dgm:cxn modelId="{7A2FA46B-75AE-442F-9049-24FC6159914A}" type="presParOf" srcId="{BA3AEE67-7F17-4E18-8A5E-960BCA7C46E3}" destId="{8724CD33-D9CB-4BA8-A6A3-6339FC384043}" srcOrd="0" destOrd="0" presId="urn:microsoft.com/office/officeart/2005/8/layout/orgChart1"/>
    <dgm:cxn modelId="{F2D84828-F1E0-4447-B654-8D17BFC9AAEA}" type="presParOf" srcId="{8724CD33-D9CB-4BA8-A6A3-6339FC384043}" destId="{8B43969F-E141-4196-86B5-A591B6E02F08}" srcOrd="0" destOrd="0" presId="urn:microsoft.com/office/officeart/2005/8/layout/orgChart1"/>
    <dgm:cxn modelId="{DF0B2021-08CA-424C-AE8C-8F99B50EBC14}" type="presParOf" srcId="{8724CD33-D9CB-4BA8-A6A3-6339FC384043}" destId="{43E62958-EFC2-4E0B-939B-DEE4862BC39E}" srcOrd="1" destOrd="0" presId="urn:microsoft.com/office/officeart/2005/8/layout/orgChart1"/>
    <dgm:cxn modelId="{F67D4FE2-A1BF-4D29-AC23-22BD1FFA8226}" type="presParOf" srcId="{BA3AEE67-7F17-4E18-8A5E-960BCA7C46E3}" destId="{B29ECC0B-F615-4BBC-BAC1-B49C4D9FF14F}" srcOrd="1" destOrd="0" presId="urn:microsoft.com/office/officeart/2005/8/layout/orgChart1"/>
    <dgm:cxn modelId="{56736E4D-0FED-4CEF-A031-6136705E1D31}" type="presParOf" srcId="{BA3AEE67-7F17-4E18-8A5E-960BCA7C46E3}" destId="{7228095E-930E-4046-A653-8F3C18B7917F}" srcOrd="2" destOrd="0" presId="urn:microsoft.com/office/officeart/2005/8/layout/orgChart1"/>
    <dgm:cxn modelId="{76C56C83-EAA8-4580-8C9B-07838CDFF5AE}" type="presParOf" srcId="{18E6FA2E-FEA1-4C11-8596-5EF48B523A13}" destId="{9125F9C2-75D8-4FCC-B659-785B66E78718}"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D50CBBFC-18F5-4147-A8CC-33B79FAFD9E3}"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9030E7C5-5658-4F3C-8D66-DC3DF4D29E33}">
      <dgm:prSet phldrT="[Text]"/>
      <dgm:spPr/>
      <dgm:t>
        <a:bodyPr/>
        <a:lstStyle/>
        <a:p>
          <a:r>
            <a:rPr lang="en-US" dirty="0" smtClean="0"/>
            <a:t>Science</a:t>
          </a:r>
          <a:endParaRPr lang="en-US" dirty="0"/>
        </a:p>
      </dgm:t>
    </dgm:pt>
    <dgm:pt modelId="{FFF9F21A-0C15-48CC-AED6-D5752EA3600B}" type="parTrans" cxnId="{79957631-9A4A-4DD8-BEF4-C20B1AB162C5}">
      <dgm:prSet/>
      <dgm:spPr/>
      <dgm:t>
        <a:bodyPr/>
        <a:lstStyle/>
        <a:p>
          <a:endParaRPr lang="en-US"/>
        </a:p>
      </dgm:t>
    </dgm:pt>
    <dgm:pt modelId="{E8BA13A2-5970-4D2C-A9BC-2900C262A8EA}" type="sibTrans" cxnId="{79957631-9A4A-4DD8-BEF4-C20B1AB162C5}">
      <dgm:prSet/>
      <dgm:spPr/>
      <dgm:t>
        <a:bodyPr/>
        <a:lstStyle/>
        <a:p>
          <a:endParaRPr lang="en-US"/>
        </a:p>
      </dgm:t>
    </dgm:pt>
    <dgm:pt modelId="{772EFEE4-CFE1-4A8F-96BC-90ABB8C1E46F}">
      <dgm:prSet phldrT="[Text]"/>
      <dgm:spPr/>
      <dgm:t>
        <a:bodyPr/>
        <a:lstStyle/>
        <a:p>
          <a:r>
            <a:rPr lang="en-US" dirty="0" smtClean="0"/>
            <a:t>Physical (or hard) Sciences</a:t>
          </a:r>
          <a:endParaRPr lang="en-US" dirty="0"/>
        </a:p>
      </dgm:t>
    </dgm:pt>
    <dgm:pt modelId="{A4FFB20B-7055-435B-BCF3-33CD3D7D8A79}" type="parTrans" cxnId="{0F8EB1AA-C02A-473C-9238-35F9463547E5}">
      <dgm:prSet/>
      <dgm:spPr/>
      <dgm:t>
        <a:bodyPr/>
        <a:lstStyle/>
        <a:p>
          <a:endParaRPr lang="en-US"/>
        </a:p>
      </dgm:t>
    </dgm:pt>
    <dgm:pt modelId="{53B6BDDF-E949-4055-80AB-DABC9B6FF4FB}" type="sibTrans" cxnId="{0F8EB1AA-C02A-473C-9238-35F9463547E5}">
      <dgm:prSet/>
      <dgm:spPr/>
      <dgm:t>
        <a:bodyPr/>
        <a:lstStyle/>
        <a:p>
          <a:endParaRPr lang="en-US"/>
        </a:p>
      </dgm:t>
    </dgm:pt>
    <dgm:pt modelId="{51B34E14-4828-4324-9A26-EAB6564A89DF}">
      <dgm:prSet phldrT="[Text]"/>
      <dgm:spPr/>
      <dgm:t>
        <a:bodyPr/>
        <a:lstStyle/>
        <a:p>
          <a:r>
            <a:rPr lang="en-US" dirty="0" smtClean="0"/>
            <a:t>Social (or soft) Sciences</a:t>
          </a:r>
          <a:endParaRPr lang="en-US" dirty="0"/>
        </a:p>
      </dgm:t>
    </dgm:pt>
    <dgm:pt modelId="{4DFC7B17-CBD3-45EA-B55F-45936C7BCEEA}" type="parTrans" cxnId="{385948CD-4B5B-40CF-8575-02BB67C3A88A}">
      <dgm:prSet/>
      <dgm:spPr/>
      <dgm:t>
        <a:bodyPr/>
        <a:lstStyle/>
        <a:p>
          <a:endParaRPr lang="en-US"/>
        </a:p>
      </dgm:t>
    </dgm:pt>
    <dgm:pt modelId="{35B44F91-0590-493A-B72D-3E5E125C3FD5}" type="sibTrans" cxnId="{385948CD-4B5B-40CF-8575-02BB67C3A88A}">
      <dgm:prSet/>
      <dgm:spPr/>
      <dgm:t>
        <a:bodyPr/>
        <a:lstStyle/>
        <a:p>
          <a:endParaRPr lang="en-US"/>
        </a:p>
      </dgm:t>
    </dgm:pt>
    <dgm:pt modelId="{33956BBC-95E4-4460-94C1-2F6F0B7C41B8}" type="pres">
      <dgm:prSet presAssocID="{D50CBBFC-18F5-4147-A8CC-33B79FAFD9E3}" presName="hierChild1" presStyleCnt="0">
        <dgm:presLayoutVars>
          <dgm:orgChart val="1"/>
          <dgm:chPref val="1"/>
          <dgm:dir/>
          <dgm:animOne val="branch"/>
          <dgm:animLvl val="lvl"/>
          <dgm:resizeHandles/>
        </dgm:presLayoutVars>
      </dgm:prSet>
      <dgm:spPr/>
      <dgm:t>
        <a:bodyPr/>
        <a:lstStyle/>
        <a:p>
          <a:endParaRPr lang="en-US"/>
        </a:p>
      </dgm:t>
    </dgm:pt>
    <dgm:pt modelId="{46D4076A-D939-407B-AEEE-23832F2B68F2}" type="pres">
      <dgm:prSet presAssocID="{9030E7C5-5658-4F3C-8D66-DC3DF4D29E33}" presName="hierRoot1" presStyleCnt="0">
        <dgm:presLayoutVars>
          <dgm:hierBranch val="init"/>
        </dgm:presLayoutVars>
      </dgm:prSet>
      <dgm:spPr/>
    </dgm:pt>
    <dgm:pt modelId="{D3EC695D-D35C-44E0-B8C0-910E0749E5C7}" type="pres">
      <dgm:prSet presAssocID="{9030E7C5-5658-4F3C-8D66-DC3DF4D29E33}" presName="rootComposite1" presStyleCnt="0"/>
      <dgm:spPr/>
    </dgm:pt>
    <dgm:pt modelId="{C6A5317B-887A-4E6D-941D-DBBED4F349F1}" type="pres">
      <dgm:prSet presAssocID="{9030E7C5-5658-4F3C-8D66-DC3DF4D29E33}" presName="rootText1" presStyleLbl="node0" presStyleIdx="0" presStyleCnt="1">
        <dgm:presLayoutVars>
          <dgm:chPref val="3"/>
        </dgm:presLayoutVars>
      </dgm:prSet>
      <dgm:spPr/>
      <dgm:t>
        <a:bodyPr/>
        <a:lstStyle/>
        <a:p>
          <a:endParaRPr lang="en-US"/>
        </a:p>
      </dgm:t>
    </dgm:pt>
    <dgm:pt modelId="{5AFB7B9F-1EFE-4B02-8793-32FB9C64AF52}" type="pres">
      <dgm:prSet presAssocID="{9030E7C5-5658-4F3C-8D66-DC3DF4D29E33}" presName="rootConnector1" presStyleLbl="node1" presStyleIdx="0" presStyleCnt="0"/>
      <dgm:spPr/>
      <dgm:t>
        <a:bodyPr/>
        <a:lstStyle/>
        <a:p>
          <a:endParaRPr lang="en-US"/>
        </a:p>
      </dgm:t>
    </dgm:pt>
    <dgm:pt modelId="{9C4D77C9-D95D-4E67-B4FA-2E62F798155C}" type="pres">
      <dgm:prSet presAssocID="{9030E7C5-5658-4F3C-8D66-DC3DF4D29E33}" presName="hierChild2" presStyleCnt="0"/>
      <dgm:spPr/>
    </dgm:pt>
    <dgm:pt modelId="{74EBB83D-C972-4C2F-AB8C-62C32C6E6FA8}" type="pres">
      <dgm:prSet presAssocID="{A4FFB20B-7055-435B-BCF3-33CD3D7D8A79}" presName="Name37" presStyleLbl="parChTrans1D2" presStyleIdx="0" presStyleCnt="2"/>
      <dgm:spPr/>
      <dgm:t>
        <a:bodyPr/>
        <a:lstStyle/>
        <a:p>
          <a:endParaRPr lang="en-US"/>
        </a:p>
      </dgm:t>
    </dgm:pt>
    <dgm:pt modelId="{89EA481E-0D99-46D0-9F86-CB85D7E75A87}" type="pres">
      <dgm:prSet presAssocID="{772EFEE4-CFE1-4A8F-96BC-90ABB8C1E46F}" presName="hierRoot2" presStyleCnt="0">
        <dgm:presLayoutVars>
          <dgm:hierBranch val="init"/>
        </dgm:presLayoutVars>
      </dgm:prSet>
      <dgm:spPr/>
    </dgm:pt>
    <dgm:pt modelId="{3762AE28-528E-4F72-80E3-D820DAC61873}" type="pres">
      <dgm:prSet presAssocID="{772EFEE4-CFE1-4A8F-96BC-90ABB8C1E46F}" presName="rootComposite" presStyleCnt="0"/>
      <dgm:spPr/>
    </dgm:pt>
    <dgm:pt modelId="{F9AFEFD3-2734-4AAA-A1ED-DF4ADCE6F878}" type="pres">
      <dgm:prSet presAssocID="{772EFEE4-CFE1-4A8F-96BC-90ABB8C1E46F}" presName="rootText" presStyleLbl="node2" presStyleIdx="0" presStyleCnt="2">
        <dgm:presLayoutVars>
          <dgm:chPref val="3"/>
        </dgm:presLayoutVars>
      </dgm:prSet>
      <dgm:spPr/>
      <dgm:t>
        <a:bodyPr/>
        <a:lstStyle/>
        <a:p>
          <a:endParaRPr lang="en-US"/>
        </a:p>
      </dgm:t>
    </dgm:pt>
    <dgm:pt modelId="{E22790A0-DBAA-411D-9840-946A636C8FC8}" type="pres">
      <dgm:prSet presAssocID="{772EFEE4-CFE1-4A8F-96BC-90ABB8C1E46F}" presName="rootConnector" presStyleLbl="node2" presStyleIdx="0" presStyleCnt="2"/>
      <dgm:spPr/>
      <dgm:t>
        <a:bodyPr/>
        <a:lstStyle/>
        <a:p>
          <a:endParaRPr lang="en-US"/>
        </a:p>
      </dgm:t>
    </dgm:pt>
    <dgm:pt modelId="{F2CD8561-1BB8-4B80-9D9A-93B41888E469}" type="pres">
      <dgm:prSet presAssocID="{772EFEE4-CFE1-4A8F-96BC-90ABB8C1E46F}" presName="hierChild4" presStyleCnt="0"/>
      <dgm:spPr/>
    </dgm:pt>
    <dgm:pt modelId="{D99617CD-510B-4D88-9B0A-8EB19A369D22}" type="pres">
      <dgm:prSet presAssocID="{772EFEE4-CFE1-4A8F-96BC-90ABB8C1E46F}" presName="hierChild5" presStyleCnt="0"/>
      <dgm:spPr/>
    </dgm:pt>
    <dgm:pt modelId="{2AB1D287-2614-404E-9FF9-6137B53917C4}" type="pres">
      <dgm:prSet presAssocID="{4DFC7B17-CBD3-45EA-B55F-45936C7BCEEA}" presName="Name37" presStyleLbl="parChTrans1D2" presStyleIdx="1" presStyleCnt="2"/>
      <dgm:spPr/>
      <dgm:t>
        <a:bodyPr/>
        <a:lstStyle/>
        <a:p>
          <a:endParaRPr lang="en-US"/>
        </a:p>
      </dgm:t>
    </dgm:pt>
    <dgm:pt modelId="{54AF23FB-1C88-4B5A-A18E-717AA4BAC77C}" type="pres">
      <dgm:prSet presAssocID="{51B34E14-4828-4324-9A26-EAB6564A89DF}" presName="hierRoot2" presStyleCnt="0">
        <dgm:presLayoutVars>
          <dgm:hierBranch val="init"/>
        </dgm:presLayoutVars>
      </dgm:prSet>
      <dgm:spPr/>
    </dgm:pt>
    <dgm:pt modelId="{47F2F84C-01D3-4E03-B840-0B982D2FF4C5}" type="pres">
      <dgm:prSet presAssocID="{51B34E14-4828-4324-9A26-EAB6564A89DF}" presName="rootComposite" presStyleCnt="0"/>
      <dgm:spPr/>
    </dgm:pt>
    <dgm:pt modelId="{4E3F6A35-546A-4602-97BD-A77E273E4B55}" type="pres">
      <dgm:prSet presAssocID="{51B34E14-4828-4324-9A26-EAB6564A89DF}" presName="rootText" presStyleLbl="node2" presStyleIdx="1" presStyleCnt="2">
        <dgm:presLayoutVars>
          <dgm:chPref val="3"/>
        </dgm:presLayoutVars>
      </dgm:prSet>
      <dgm:spPr/>
      <dgm:t>
        <a:bodyPr/>
        <a:lstStyle/>
        <a:p>
          <a:endParaRPr lang="en-US"/>
        </a:p>
      </dgm:t>
    </dgm:pt>
    <dgm:pt modelId="{1F6800B8-7049-436E-846A-15EFA47DFB8A}" type="pres">
      <dgm:prSet presAssocID="{51B34E14-4828-4324-9A26-EAB6564A89DF}" presName="rootConnector" presStyleLbl="node2" presStyleIdx="1" presStyleCnt="2"/>
      <dgm:spPr/>
      <dgm:t>
        <a:bodyPr/>
        <a:lstStyle/>
        <a:p>
          <a:endParaRPr lang="en-US"/>
        </a:p>
      </dgm:t>
    </dgm:pt>
    <dgm:pt modelId="{F42B7E9A-371D-41C4-9799-D808ADA980D2}" type="pres">
      <dgm:prSet presAssocID="{51B34E14-4828-4324-9A26-EAB6564A89DF}" presName="hierChild4" presStyleCnt="0"/>
      <dgm:spPr/>
    </dgm:pt>
    <dgm:pt modelId="{2A6A26AD-3216-41BF-9CD5-955E0285CC4A}" type="pres">
      <dgm:prSet presAssocID="{51B34E14-4828-4324-9A26-EAB6564A89DF}" presName="hierChild5" presStyleCnt="0"/>
      <dgm:spPr/>
    </dgm:pt>
    <dgm:pt modelId="{177470E0-E208-4D07-9505-6C5BA02BD14C}" type="pres">
      <dgm:prSet presAssocID="{9030E7C5-5658-4F3C-8D66-DC3DF4D29E33}" presName="hierChild3" presStyleCnt="0"/>
      <dgm:spPr/>
    </dgm:pt>
  </dgm:ptLst>
  <dgm:cxnLst>
    <dgm:cxn modelId="{62618DEE-8FD1-4C99-883C-3876939ACFD0}" type="presOf" srcId="{51B34E14-4828-4324-9A26-EAB6564A89DF}" destId="{4E3F6A35-546A-4602-97BD-A77E273E4B55}" srcOrd="0" destOrd="0" presId="urn:microsoft.com/office/officeart/2005/8/layout/orgChart1"/>
    <dgm:cxn modelId="{60246E7E-1009-4C3F-8474-8D5EB47332E4}" type="presOf" srcId="{A4FFB20B-7055-435B-BCF3-33CD3D7D8A79}" destId="{74EBB83D-C972-4C2F-AB8C-62C32C6E6FA8}" srcOrd="0" destOrd="0" presId="urn:microsoft.com/office/officeart/2005/8/layout/orgChart1"/>
    <dgm:cxn modelId="{3D95C836-F8DE-4883-8F6F-DEFF27C76664}" type="presOf" srcId="{772EFEE4-CFE1-4A8F-96BC-90ABB8C1E46F}" destId="{E22790A0-DBAA-411D-9840-946A636C8FC8}" srcOrd="1" destOrd="0" presId="urn:microsoft.com/office/officeart/2005/8/layout/orgChart1"/>
    <dgm:cxn modelId="{6D78935D-A5F3-4D67-AA8E-471B648913FF}" type="presOf" srcId="{51B34E14-4828-4324-9A26-EAB6564A89DF}" destId="{1F6800B8-7049-436E-846A-15EFA47DFB8A}" srcOrd="1" destOrd="0" presId="urn:microsoft.com/office/officeart/2005/8/layout/orgChart1"/>
    <dgm:cxn modelId="{47F39EE2-C43E-4ED2-A7A5-1354D08689E8}" type="presOf" srcId="{4DFC7B17-CBD3-45EA-B55F-45936C7BCEEA}" destId="{2AB1D287-2614-404E-9FF9-6137B53917C4}" srcOrd="0" destOrd="0" presId="urn:microsoft.com/office/officeart/2005/8/layout/orgChart1"/>
    <dgm:cxn modelId="{385948CD-4B5B-40CF-8575-02BB67C3A88A}" srcId="{9030E7C5-5658-4F3C-8D66-DC3DF4D29E33}" destId="{51B34E14-4828-4324-9A26-EAB6564A89DF}" srcOrd="1" destOrd="0" parTransId="{4DFC7B17-CBD3-45EA-B55F-45936C7BCEEA}" sibTransId="{35B44F91-0590-493A-B72D-3E5E125C3FD5}"/>
    <dgm:cxn modelId="{0F8EB1AA-C02A-473C-9238-35F9463547E5}" srcId="{9030E7C5-5658-4F3C-8D66-DC3DF4D29E33}" destId="{772EFEE4-CFE1-4A8F-96BC-90ABB8C1E46F}" srcOrd="0" destOrd="0" parTransId="{A4FFB20B-7055-435B-BCF3-33CD3D7D8A79}" sibTransId="{53B6BDDF-E949-4055-80AB-DABC9B6FF4FB}"/>
    <dgm:cxn modelId="{79957631-9A4A-4DD8-BEF4-C20B1AB162C5}" srcId="{D50CBBFC-18F5-4147-A8CC-33B79FAFD9E3}" destId="{9030E7C5-5658-4F3C-8D66-DC3DF4D29E33}" srcOrd="0" destOrd="0" parTransId="{FFF9F21A-0C15-48CC-AED6-D5752EA3600B}" sibTransId="{E8BA13A2-5970-4D2C-A9BC-2900C262A8EA}"/>
    <dgm:cxn modelId="{0CCF7541-8461-4EE9-8672-CAB4C0211BA2}" type="presOf" srcId="{D50CBBFC-18F5-4147-A8CC-33B79FAFD9E3}" destId="{33956BBC-95E4-4460-94C1-2F6F0B7C41B8}" srcOrd="0" destOrd="0" presId="urn:microsoft.com/office/officeart/2005/8/layout/orgChart1"/>
    <dgm:cxn modelId="{7605A9B0-28D1-4514-AF10-F6D1F1AD355A}" type="presOf" srcId="{772EFEE4-CFE1-4A8F-96BC-90ABB8C1E46F}" destId="{F9AFEFD3-2734-4AAA-A1ED-DF4ADCE6F878}" srcOrd="0" destOrd="0" presId="urn:microsoft.com/office/officeart/2005/8/layout/orgChart1"/>
    <dgm:cxn modelId="{74429B23-E56D-4F4E-A9FA-DB4102E5E1B6}" type="presOf" srcId="{9030E7C5-5658-4F3C-8D66-DC3DF4D29E33}" destId="{5AFB7B9F-1EFE-4B02-8793-32FB9C64AF52}" srcOrd="1" destOrd="0" presId="urn:microsoft.com/office/officeart/2005/8/layout/orgChart1"/>
    <dgm:cxn modelId="{33C6C97E-4DEA-4D4B-B78C-0645F8B530C0}" type="presOf" srcId="{9030E7C5-5658-4F3C-8D66-DC3DF4D29E33}" destId="{C6A5317B-887A-4E6D-941D-DBBED4F349F1}" srcOrd="0" destOrd="0" presId="urn:microsoft.com/office/officeart/2005/8/layout/orgChart1"/>
    <dgm:cxn modelId="{FC58B400-C949-492A-8A34-25C8C35A6C91}" type="presParOf" srcId="{33956BBC-95E4-4460-94C1-2F6F0B7C41B8}" destId="{46D4076A-D939-407B-AEEE-23832F2B68F2}" srcOrd="0" destOrd="0" presId="urn:microsoft.com/office/officeart/2005/8/layout/orgChart1"/>
    <dgm:cxn modelId="{774DE662-2A8B-44AF-9303-6CF1960A5747}" type="presParOf" srcId="{46D4076A-D939-407B-AEEE-23832F2B68F2}" destId="{D3EC695D-D35C-44E0-B8C0-910E0749E5C7}" srcOrd="0" destOrd="0" presId="urn:microsoft.com/office/officeart/2005/8/layout/orgChart1"/>
    <dgm:cxn modelId="{BFDC1975-D864-49EC-BC23-333973C5A089}" type="presParOf" srcId="{D3EC695D-D35C-44E0-B8C0-910E0749E5C7}" destId="{C6A5317B-887A-4E6D-941D-DBBED4F349F1}" srcOrd="0" destOrd="0" presId="urn:microsoft.com/office/officeart/2005/8/layout/orgChart1"/>
    <dgm:cxn modelId="{E0A1D731-508C-4CB2-951F-141D3656FBD0}" type="presParOf" srcId="{D3EC695D-D35C-44E0-B8C0-910E0749E5C7}" destId="{5AFB7B9F-1EFE-4B02-8793-32FB9C64AF52}" srcOrd="1" destOrd="0" presId="urn:microsoft.com/office/officeart/2005/8/layout/orgChart1"/>
    <dgm:cxn modelId="{DD0703C0-D519-4820-A8D4-8024CAC48741}" type="presParOf" srcId="{46D4076A-D939-407B-AEEE-23832F2B68F2}" destId="{9C4D77C9-D95D-4E67-B4FA-2E62F798155C}" srcOrd="1" destOrd="0" presId="urn:microsoft.com/office/officeart/2005/8/layout/orgChart1"/>
    <dgm:cxn modelId="{45DDA8F1-5B21-4DB7-9286-704BAFC027BF}" type="presParOf" srcId="{9C4D77C9-D95D-4E67-B4FA-2E62F798155C}" destId="{74EBB83D-C972-4C2F-AB8C-62C32C6E6FA8}" srcOrd="0" destOrd="0" presId="urn:microsoft.com/office/officeart/2005/8/layout/orgChart1"/>
    <dgm:cxn modelId="{57DD4715-A787-4A7E-9735-469DAB48741F}" type="presParOf" srcId="{9C4D77C9-D95D-4E67-B4FA-2E62F798155C}" destId="{89EA481E-0D99-46D0-9F86-CB85D7E75A87}" srcOrd="1" destOrd="0" presId="urn:microsoft.com/office/officeart/2005/8/layout/orgChart1"/>
    <dgm:cxn modelId="{F559D8AD-4B1E-428D-803A-F39727E1DC9A}" type="presParOf" srcId="{89EA481E-0D99-46D0-9F86-CB85D7E75A87}" destId="{3762AE28-528E-4F72-80E3-D820DAC61873}" srcOrd="0" destOrd="0" presId="urn:microsoft.com/office/officeart/2005/8/layout/orgChart1"/>
    <dgm:cxn modelId="{D7F049A5-A2E3-48B3-AB58-85D4A4FE9F3F}" type="presParOf" srcId="{3762AE28-528E-4F72-80E3-D820DAC61873}" destId="{F9AFEFD3-2734-4AAA-A1ED-DF4ADCE6F878}" srcOrd="0" destOrd="0" presId="urn:microsoft.com/office/officeart/2005/8/layout/orgChart1"/>
    <dgm:cxn modelId="{2813EA2A-46C2-4231-A113-27308B04FC11}" type="presParOf" srcId="{3762AE28-528E-4F72-80E3-D820DAC61873}" destId="{E22790A0-DBAA-411D-9840-946A636C8FC8}" srcOrd="1" destOrd="0" presId="urn:microsoft.com/office/officeart/2005/8/layout/orgChart1"/>
    <dgm:cxn modelId="{D3D81CAB-F9B4-4403-9B0C-807E365E6291}" type="presParOf" srcId="{89EA481E-0D99-46D0-9F86-CB85D7E75A87}" destId="{F2CD8561-1BB8-4B80-9D9A-93B41888E469}" srcOrd="1" destOrd="0" presId="urn:microsoft.com/office/officeart/2005/8/layout/orgChart1"/>
    <dgm:cxn modelId="{62409F7E-C920-4572-AFF6-A260021A3255}" type="presParOf" srcId="{89EA481E-0D99-46D0-9F86-CB85D7E75A87}" destId="{D99617CD-510B-4D88-9B0A-8EB19A369D22}" srcOrd="2" destOrd="0" presId="urn:microsoft.com/office/officeart/2005/8/layout/orgChart1"/>
    <dgm:cxn modelId="{ED0BB9B9-CC89-4DE5-AF57-41400BDC3B0B}" type="presParOf" srcId="{9C4D77C9-D95D-4E67-B4FA-2E62F798155C}" destId="{2AB1D287-2614-404E-9FF9-6137B53917C4}" srcOrd="2" destOrd="0" presId="urn:microsoft.com/office/officeart/2005/8/layout/orgChart1"/>
    <dgm:cxn modelId="{3A7851D3-CECD-4E8A-A0C9-77848EE1C34F}" type="presParOf" srcId="{9C4D77C9-D95D-4E67-B4FA-2E62F798155C}" destId="{54AF23FB-1C88-4B5A-A18E-717AA4BAC77C}" srcOrd="3" destOrd="0" presId="urn:microsoft.com/office/officeart/2005/8/layout/orgChart1"/>
    <dgm:cxn modelId="{30012B69-A0CA-41C9-B131-555FF8932D19}" type="presParOf" srcId="{54AF23FB-1C88-4B5A-A18E-717AA4BAC77C}" destId="{47F2F84C-01D3-4E03-B840-0B982D2FF4C5}" srcOrd="0" destOrd="0" presId="urn:microsoft.com/office/officeart/2005/8/layout/orgChart1"/>
    <dgm:cxn modelId="{61F8479C-7C8A-40B0-ACB7-C0FF7612C12A}" type="presParOf" srcId="{47F2F84C-01D3-4E03-B840-0B982D2FF4C5}" destId="{4E3F6A35-546A-4602-97BD-A77E273E4B55}" srcOrd="0" destOrd="0" presId="urn:microsoft.com/office/officeart/2005/8/layout/orgChart1"/>
    <dgm:cxn modelId="{65B63F96-3AE4-4149-8FCE-AB31FC9FFC47}" type="presParOf" srcId="{47F2F84C-01D3-4E03-B840-0B982D2FF4C5}" destId="{1F6800B8-7049-436E-846A-15EFA47DFB8A}" srcOrd="1" destOrd="0" presId="urn:microsoft.com/office/officeart/2005/8/layout/orgChart1"/>
    <dgm:cxn modelId="{CAB531ED-5656-4FE9-A997-8EBDB68BBE48}" type="presParOf" srcId="{54AF23FB-1C88-4B5A-A18E-717AA4BAC77C}" destId="{F42B7E9A-371D-41C4-9799-D808ADA980D2}" srcOrd="1" destOrd="0" presId="urn:microsoft.com/office/officeart/2005/8/layout/orgChart1"/>
    <dgm:cxn modelId="{8296BA3B-ADE3-4D93-A3CC-6CB3F1A4525C}" type="presParOf" srcId="{54AF23FB-1C88-4B5A-A18E-717AA4BAC77C}" destId="{2A6A26AD-3216-41BF-9CD5-955E0285CC4A}" srcOrd="2" destOrd="0" presId="urn:microsoft.com/office/officeart/2005/8/layout/orgChart1"/>
    <dgm:cxn modelId="{92935D53-9938-4332-B90D-3021B9C6A540}" type="presParOf" srcId="{46D4076A-D939-407B-AEEE-23832F2B68F2}" destId="{177470E0-E208-4D07-9505-6C5BA02BD14C}"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961521FD-F045-4DFA-B4E9-88C2E65F5B8A}"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BC07BD51-7A1B-47E5-9BA4-4176C734F68F}">
      <dgm:prSet phldrT="[Text]"/>
      <dgm:spPr/>
      <dgm:t>
        <a:bodyPr/>
        <a:lstStyle/>
        <a:p>
          <a:r>
            <a:rPr lang="en-US" dirty="0" smtClean="0"/>
            <a:t>Physical </a:t>
          </a:r>
        </a:p>
        <a:p>
          <a:r>
            <a:rPr lang="en-US" dirty="0" smtClean="0"/>
            <a:t>(or hard) Sciences</a:t>
          </a:r>
          <a:endParaRPr lang="en-US" dirty="0"/>
        </a:p>
      </dgm:t>
    </dgm:pt>
    <dgm:pt modelId="{4F962467-C08C-4737-ADB7-2413EB6F0D73}" type="parTrans" cxnId="{B7D3BA5B-BD95-4352-8BD5-02B603E7EE60}">
      <dgm:prSet/>
      <dgm:spPr/>
      <dgm:t>
        <a:bodyPr/>
        <a:lstStyle/>
        <a:p>
          <a:endParaRPr lang="en-US"/>
        </a:p>
      </dgm:t>
    </dgm:pt>
    <dgm:pt modelId="{2D627379-88A1-49B5-917D-DC831FC54820}" type="sibTrans" cxnId="{B7D3BA5B-BD95-4352-8BD5-02B603E7EE60}">
      <dgm:prSet/>
      <dgm:spPr/>
      <dgm:t>
        <a:bodyPr/>
        <a:lstStyle/>
        <a:p>
          <a:endParaRPr lang="en-US"/>
        </a:p>
      </dgm:t>
    </dgm:pt>
    <dgm:pt modelId="{34F74773-4050-4095-A8E8-544397EB804E}">
      <dgm:prSet phldrT="[Text]"/>
      <dgm:spPr/>
      <dgm:t>
        <a:bodyPr/>
        <a:lstStyle/>
        <a:p>
          <a:r>
            <a:rPr lang="en-US" dirty="0" smtClean="0"/>
            <a:t>Biology</a:t>
          </a:r>
          <a:endParaRPr lang="en-US" dirty="0"/>
        </a:p>
      </dgm:t>
    </dgm:pt>
    <dgm:pt modelId="{DFCCAA98-8EE3-4E63-9D90-90327FBE19A9}" type="parTrans" cxnId="{2FD6B894-2809-45F7-BC1C-3A2E475543DD}">
      <dgm:prSet/>
      <dgm:spPr/>
      <dgm:t>
        <a:bodyPr/>
        <a:lstStyle/>
        <a:p>
          <a:endParaRPr lang="en-US"/>
        </a:p>
      </dgm:t>
    </dgm:pt>
    <dgm:pt modelId="{6AAD9A47-3387-4065-B00A-C717F0936004}" type="sibTrans" cxnId="{2FD6B894-2809-45F7-BC1C-3A2E475543DD}">
      <dgm:prSet/>
      <dgm:spPr/>
      <dgm:t>
        <a:bodyPr/>
        <a:lstStyle/>
        <a:p>
          <a:endParaRPr lang="en-US"/>
        </a:p>
      </dgm:t>
    </dgm:pt>
    <dgm:pt modelId="{39BB5B77-8EE4-47CE-8420-D9CAFE8FA48F}">
      <dgm:prSet phldrT="[Text]"/>
      <dgm:spPr/>
      <dgm:t>
        <a:bodyPr/>
        <a:lstStyle/>
        <a:p>
          <a:r>
            <a:rPr lang="en-US" dirty="0" smtClean="0"/>
            <a:t>Physics</a:t>
          </a:r>
          <a:endParaRPr lang="en-US" dirty="0"/>
        </a:p>
      </dgm:t>
    </dgm:pt>
    <dgm:pt modelId="{9BFAFB4D-3D55-44B8-BB3F-75D4FA056D5A}" type="parTrans" cxnId="{8845F5C6-6F10-41BC-8497-E9D93BF874F7}">
      <dgm:prSet/>
      <dgm:spPr/>
      <dgm:t>
        <a:bodyPr/>
        <a:lstStyle/>
        <a:p>
          <a:endParaRPr lang="en-US"/>
        </a:p>
      </dgm:t>
    </dgm:pt>
    <dgm:pt modelId="{FFFF6539-4861-45CC-89E7-9BA3ED1076DB}" type="sibTrans" cxnId="{8845F5C6-6F10-41BC-8497-E9D93BF874F7}">
      <dgm:prSet/>
      <dgm:spPr/>
      <dgm:t>
        <a:bodyPr/>
        <a:lstStyle/>
        <a:p>
          <a:endParaRPr lang="en-US"/>
        </a:p>
      </dgm:t>
    </dgm:pt>
    <dgm:pt modelId="{D20518D5-B76D-4AE9-8531-33073ACB88F8}">
      <dgm:prSet phldrT="[Text]"/>
      <dgm:spPr/>
      <dgm:t>
        <a:bodyPr/>
        <a:lstStyle/>
        <a:p>
          <a:r>
            <a:rPr lang="en-US" dirty="0" smtClean="0"/>
            <a:t>Chemistry</a:t>
          </a:r>
          <a:endParaRPr lang="en-US" dirty="0"/>
        </a:p>
      </dgm:t>
    </dgm:pt>
    <dgm:pt modelId="{FAEF0C6D-D1F6-4EF1-83F3-5782551DE912}" type="parTrans" cxnId="{C53B0EA5-A067-427C-BAF3-46E45C76D9AF}">
      <dgm:prSet/>
      <dgm:spPr/>
      <dgm:t>
        <a:bodyPr/>
        <a:lstStyle/>
        <a:p>
          <a:endParaRPr lang="en-US"/>
        </a:p>
      </dgm:t>
    </dgm:pt>
    <dgm:pt modelId="{F83D12FF-DFF8-45DA-8839-C76329122CDA}" type="sibTrans" cxnId="{C53B0EA5-A067-427C-BAF3-46E45C76D9AF}">
      <dgm:prSet/>
      <dgm:spPr/>
      <dgm:t>
        <a:bodyPr/>
        <a:lstStyle/>
        <a:p>
          <a:endParaRPr lang="en-US"/>
        </a:p>
      </dgm:t>
    </dgm:pt>
    <dgm:pt modelId="{81D7F043-FB15-4AC1-8CEA-51AC5040D167}" type="pres">
      <dgm:prSet presAssocID="{961521FD-F045-4DFA-B4E9-88C2E65F5B8A}" presName="hierChild1" presStyleCnt="0">
        <dgm:presLayoutVars>
          <dgm:orgChart val="1"/>
          <dgm:chPref val="1"/>
          <dgm:dir/>
          <dgm:animOne val="branch"/>
          <dgm:animLvl val="lvl"/>
          <dgm:resizeHandles/>
        </dgm:presLayoutVars>
      </dgm:prSet>
      <dgm:spPr/>
      <dgm:t>
        <a:bodyPr/>
        <a:lstStyle/>
        <a:p>
          <a:endParaRPr lang="en-US"/>
        </a:p>
      </dgm:t>
    </dgm:pt>
    <dgm:pt modelId="{F460E669-9909-4993-9397-F137E2576D05}" type="pres">
      <dgm:prSet presAssocID="{BC07BD51-7A1B-47E5-9BA4-4176C734F68F}" presName="hierRoot1" presStyleCnt="0">
        <dgm:presLayoutVars>
          <dgm:hierBranch val="init"/>
        </dgm:presLayoutVars>
      </dgm:prSet>
      <dgm:spPr/>
    </dgm:pt>
    <dgm:pt modelId="{4DA280EB-C5FC-49EE-A956-3C5A16FAD53D}" type="pres">
      <dgm:prSet presAssocID="{BC07BD51-7A1B-47E5-9BA4-4176C734F68F}" presName="rootComposite1" presStyleCnt="0"/>
      <dgm:spPr/>
    </dgm:pt>
    <dgm:pt modelId="{2CD8F704-766C-45D3-B145-E0F3073792CB}" type="pres">
      <dgm:prSet presAssocID="{BC07BD51-7A1B-47E5-9BA4-4176C734F68F}" presName="rootText1" presStyleLbl="node0" presStyleIdx="0" presStyleCnt="1">
        <dgm:presLayoutVars>
          <dgm:chPref val="3"/>
        </dgm:presLayoutVars>
      </dgm:prSet>
      <dgm:spPr/>
      <dgm:t>
        <a:bodyPr/>
        <a:lstStyle/>
        <a:p>
          <a:endParaRPr lang="en-US"/>
        </a:p>
      </dgm:t>
    </dgm:pt>
    <dgm:pt modelId="{EC0A1E89-47CE-49A1-B6AC-19D0765815C3}" type="pres">
      <dgm:prSet presAssocID="{BC07BD51-7A1B-47E5-9BA4-4176C734F68F}" presName="rootConnector1" presStyleLbl="node1" presStyleIdx="0" presStyleCnt="0"/>
      <dgm:spPr/>
      <dgm:t>
        <a:bodyPr/>
        <a:lstStyle/>
        <a:p>
          <a:endParaRPr lang="en-US"/>
        </a:p>
      </dgm:t>
    </dgm:pt>
    <dgm:pt modelId="{5D646994-87B5-493B-98DD-306CF4C2B88C}" type="pres">
      <dgm:prSet presAssocID="{BC07BD51-7A1B-47E5-9BA4-4176C734F68F}" presName="hierChild2" presStyleCnt="0"/>
      <dgm:spPr/>
    </dgm:pt>
    <dgm:pt modelId="{B81385C4-DEE9-4E24-89E0-F9FBC29017BB}" type="pres">
      <dgm:prSet presAssocID="{DFCCAA98-8EE3-4E63-9D90-90327FBE19A9}" presName="Name37" presStyleLbl="parChTrans1D2" presStyleIdx="0" presStyleCnt="3"/>
      <dgm:spPr/>
      <dgm:t>
        <a:bodyPr/>
        <a:lstStyle/>
        <a:p>
          <a:endParaRPr lang="en-US"/>
        </a:p>
      </dgm:t>
    </dgm:pt>
    <dgm:pt modelId="{452438D4-9CBE-49C0-8159-44D2F7383AE1}" type="pres">
      <dgm:prSet presAssocID="{34F74773-4050-4095-A8E8-544397EB804E}" presName="hierRoot2" presStyleCnt="0">
        <dgm:presLayoutVars>
          <dgm:hierBranch val="init"/>
        </dgm:presLayoutVars>
      </dgm:prSet>
      <dgm:spPr/>
    </dgm:pt>
    <dgm:pt modelId="{3E34A7C7-6F1B-461C-9E0F-F00DC042B855}" type="pres">
      <dgm:prSet presAssocID="{34F74773-4050-4095-A8E8-544397EB804E}" presName="rootComposite" presStyleCnt="0"/>
      <dgm:spPr/>
    </dgm:pt>
    <dgm:pt modelId="{C17D0FEA-F860-4D60-A27B-6FA985F30189}" type="pres">
      <dgm:prSet presAssocID="{34F74773-4050-4095-A8E8-544397EB804E}" presName="rootText" presStyleLbl="node2" presStyleIdx="0" presStyleCnt="3">
        <dgm:presLayoutVars>
          <dgm:chPref val="3"/>
        </dgm:presLayoutVars>
      </dgm:prSet>
      <dgm:spPr/>
      <dgm:t>
        <a:bodyPr/>
        <a:lstStyle/>
        <a:p>
          <a:endParaRPr lang="en-US"/>
        </a:p>
      </dgm:t>
    </dgm:pt>
    <dgm:pt modelId="{2B07B904-7AB0-470F-AD45-AF166BEF3435}" type="pres">
      <dgm:prSet presAssocID="{34F74773-4050-4095-A8E8-544397EB804E}" presName="rootConnector" presStyleLbl="node2" presStyleIdx="0" presStyleCnt="3"/>
      <dgm:spPr/>
      <dgm:t>
        <a:bodyPr/>
        <a:lstStyle/>
        <a:p>
          <a:endParaRPr lang="en-US"/>
        </a:p>
      </dgm:t>
    </dgm:pt>
    <dgm:pt modelId="{31155470-08DF-434B-93E7-EB4E42B77CBB}" type="pres">
      <dgm:prSet presAssocID="{34F74773-4050-4095-A8E8-544397EB804E}" presName="hierChild4" presStyleCnt="0"/>
      <dgm:spPr/>
    </dgm:pt>
    <dgm:pt modelId="{CC854DC4-DF57-448D-8EB8-F9A38F14F3B8}" type="pres">
      <dgm:prSet presAssocID="{34F74773-4050-4095-A8E8-544397EB804E}" presName="hierChild5" presStyleCnt="0"/>
      <dgm:spPr/>
    </dgm:pt>
    <dgm:pt modelId="{87E581D5-321C-4FA4-8DBF-26DD175ADDDD}" type="pres">
      <dgm:prSet presAssocID="{9BFAFB4D-3D55-44B8-BB3F-75D4FA056D5A}" presName="Name37" presStyleLbl="parChTrans1D2" presStyleIdx="1" presStyleCnt="3"/>
      <dgm:spPr/>
      <dgm:t>
        <a:bodyPr/>
        <a:lstStyle/>
        <a:p>
          <a:endParaRPr lang="en-US"/>
        </a:p>
      </dgm:t>
    </dgm:pt>
    <dgm:pt modelId="{57B7FB36-5750-4F1F-96A5-14A0EE37A0AD}" type="pres">
      <dgm:prSet presAssocID="{39BB5B77-8EE4-47CE-8420-D9CAFE8FA48F}" presName="hierRoot2" presStyleCnt="0">
        <dgm:presLayoutVars>
          <dgm:hierBranch val="init"/>
        </dgm:presLayoutVars>
      </dgm:prSet>
      <dgm:spPr/>
    </dgm:pt>
    <dgm:pt modelId="{63D03EE6-46BB-4C1C-8B2C-FC514FFB1C80}" type="pres">
      <dgm:prSet presAssocID="{39BB5B77-8EE4-47CE-8420-D9CAFE8FA48F}" presName="rootComposite" presStyleCnt="0"/>
      <dgm:spPr/>
    </dgm:pt>
    <dgm:pt modelId="{DB504E27-4378-400A-AEC7-1F8946A3C224}" type="pres">
      <dgm:prSet presAssocID="{39BB5B77-8EE4-47CE-8420-D9CAFE8FA48F}" presName="rootText" presStyleLbl="node2" presStyleIdx="1" presStyleCnt="3">
        <dgm:presLayoutVars>
          <dgm:chPref val="3"/>
        </dgm:presLayoutVars>
      </dgm:prSet>
      <dgm:spPr/>
      <dgm:t>
        <a:bodyPr/>
        <a:lstStyle/>
        <a:p>
          <a:endParaRPr lang="en-US"/>
        </a:p>
      </dgm:t>
    </dgm:pt>
    <dgm:pt modelId="{C994AFD1-0071-492B-ADA8-EE477019C5AE}" type="pres">
      <dgm:prSet presAssocID="{39BB5B77-8EE4-47CE-8420-D9CAFE8FA48F}" presName="rootConnector" presStyleLbl="node2" presStyleIdx="1" presStyleCnt="3"/>
      <dgm:spPr/>
      <dgm:t>
        <a:bodyPr/>
        <a:lstStyle/>
        <a:p>
          <a:endParaRPr lang="en-US"/>
        </a:p>
      </dgm:t>
    </dgm:pt>
    <dgm:pt modelId="{73439A28-E062-4C71-BCAB-D9030669390E}" type="pres">
      <dgm:prSet presAssocID="{39BB5B77-8EE4-47CE-8420-D9CAFE8FA48F}" presName="hierChild4" presStyleCnt="0"/>
      <dgm:spPr/>
    </dgm:pt>
    <dgm:pt modelId="{E9E9DDA5-3151-4AF4-98C2-2857781857EF}" type="pres">
      <dgm:prSet presAssocID="{39BB5B77-8EE4-47CE-8420-D9CAFE8FA48F}" presName="hierChild5" presStyleCnt="0"/>
      <dgm:spPr/>
    </dgm:pt>
    <dgm:pt modelId="{F4D7D197-9861-43D6-AC41-38FBEAF00D48}" type="pres">
      <dgm:prSet presAssocID="{FAEF0C6D-D1F6-4EF1-83F3-5782551DE912}" presName="Name37" presStyleLbl="parChTrans1D2" presStyleIdx="2" presStyleCnt="3"/>
      <dgm:spPr/>
      <dgm:t>
        <a:bodyPr/>
        <a:lstStyle/>
        <a:p>
          <a:endParaRPr lang="en-US"/>
        </a:p>
      </dgm:t>
    </dgm:pt>
    <dgm:pt modelId="{85191012-4E3C-45C0-B838-C57DCA774299}" type="pres">
      <dgm:prSet presAssocID="{D20518D5-B76D-4AE9-8531-33073ACB88F8}" presName="hierRoot2" presStyleCnt="0">
        <dgm:presLayoutVars>
          <dgm:hierBranch val="init"/>
        </dgm:presLayoutVars>
      </dgm:prSet>
      <dgm:spPr/>
    </dgm:pt>
    <dgm:pt modelId="{FA337DF9-2D20-49AB-8378-7CC5C6BBFE8B}" type="pres">
      <dgm:prSet presAssocID="{D20518D5-B76D-4AE9-8531-33073ACB88F8}" presName="rootComposite" presStyleCnt="0"/>
      <dgm:spPr/>
    </dgm:pt>
    <dgm:pt modelId="{06B65F03-13C4-4B63-AC84-1CCB8B2EAFBB}" type="pres">
      <dgm:prSet presAssocID="{D20518D5-B76D-4AE9-8531-33073ACB88F8}" presName="rootText" presStyleLbl="node2" presStyleIdx="2" presStyleCnt="3">
        <dgm:presLayoutVars>
          <dgm:chPref val="3"/>
        </dgm:presLayoutVars>
      </dgm:prSet>
      <dgm:spPr/>
      <dgm:t>
        <a:bodyPr/>
        <a:lstStyle/>
        <a:p>
          <a:endParaRPr lang="en-US"/>
        </a:p>
      </dgm:t>
    </dgm:pt>
    <dgm:pt modelId="{628BAB34-0687-4318-BA06-90F1E9483412}" type="pres">
      <dgm:prSet presAssocID="{D20518D5-B76D-4AE9-8531-33073ACB88F8}" presName="rootConnector" presStyleLbl="node2" presStyleIdx="2" presStyleCnt="3"/>
      <dgm:spPr/>
      <dgm:t>
        <a:bodyPr/>
        <a:lstStyle/>
        <a:p>
          <a:endParaRPr lang="en-US"/>
        </a:p>
      </dgm:t>
    </dgm:pt>
    <dgm:pt modelId="{2A99CD02-2832-48D7-A4CB-13DC2AEFBA8B}" type="pres">
      <dgm:prSet presAssocID="{D20518D5-B76D-4AE9-8531-33073ACB88F8}" presName="hierChild4" presStyleCnt="0"/>
      <dgm:spPr/>
    </dgm:pt>
    <dgm:pt modelId="{7207C0E0-7859-4E9A-BC0E-B19A7D655ADE}" type="pres">
      <dgm:prSet presAssocID="{D20518D5-B76D-4AE9-8531-33073ACB88F8}" presName="hierChild5" presStyleCnt="0"/>
      <dgm:spPr/>
    </dgm:pt>
    <dgm:pt modelId="{C1B763B2-8825-44EC-A27C-BA77F5616AFB}" type="pres">
      <dgm:prSet presAssocID="{BC07BD51-7A1B-47E5-9BA4-4176C734F68F}" presName="hierChild3" presStyleCnt="0"/>
      <dgm:spPr/>
    </dgm:pt>
  </dgm:ptLst>
  <dgm:cxnLst>
    <dgm:cxn modelId="{CE5AD25B-8181-4024-8CEF-FBD94A4A0FD8}" type="presOf" srcId="{D20518D5-B76D-4AE9-8531-33073ACB88F8}" destId="{06B65F03-13C4-4B63-AC84-1CCB8B2EAFBB}" srcOrd="0" destOrd="0" presId="urn:microsoft.com/office/officeart/2005/8/layout/orgChart1"/>
    <dgm:cxn modelId="{64F5ABA6-5A52-4F11-8DF1-534A44B1C881}" type="presOf" srcId="{961521FD-F045-4DFA-B4E9-88C2E65F5B8A}" destId="{81D7F043-FB15-4AC1-8CEA-51AC5040D167}" srcOrd="0" destOrd="0" presId="urn:microsoft.com/office/officeart/2005/8/layout/orgChart1"/>
    <dgm:cxn modelId="{BF46B663-D67A-4DBC-879E-6B407F34E3A4}" type="presOf" srcId="{BC07BD51-7A1B-47E5-9BA4-4176C734F68F}" destId="{EC0A1E89-47CE-49A1-B6AC-19D0765815C3}" srcOrd="1" destOrd="0" presId="urn:microsoft.com/office/officeart/2005/8/layout/orgChart1"/>
    <dgm:cxn modelId="{4C46DBC7-8A7F-4662-BAB7-9533A510E00C}" type="presOf" srcId="{34F74773-4050-4095-A8E8-544397EB804E}" destId="{C17D0FEA-F860-4D60-A27B-6FA985F30189}" srcOrd="0" destOrd="0" presId="urn:microsoft.com/office/officeart/2005/8/layout/orgChart1"/>
    <dgm:cxn modelId="{8C6572E5-A781-418B-8ABF-F3478BBC0711}" type="presOf" srcId="{D20518D5-B76D-4AE9-8531-33073ACB88F8}" destId="{628BAB34-0687-4318-BA06-90F1E9483412}" srcOrd="1" destOrd="0" presId="urn:microsoft.com/office/officeart/2005/8/layout/orgChart1"/>
    <dgm:cxn modelId="{005BCCF9-A166-4A8A-A251-733A0BE79031}" type="presOf" srcId="{34F74773-4050-4095-A8E8-544397EB804E}" destId="{2B07B904-7AB0-470F-AD45-AF166BEF3435}" srcOrd="1" destOrd="0" presId="urn:microsoft.com/office/officeart/2005/8/layout/orgChart1"/>
    <dgm:cxn modelId="{158C86C4-6CC4-4318-92F2-39BAEDA7B35F}" type="presOf" srcId="{39BB5B77-8EE4-47CE-8420-D9CAFE8FA48F}" destId="{C994AFD1-0071-492B-ADA8-EE477019C5AE}" srcOrd="1" destOrd="0" presId="urn:microsoft.com/office/officeart/2005/8/layout/orgChart1"/>
    <dgm:cxn modelId="{C53B0EA5-A067-427C-BAF3-46E45C76D9AF}" srcId="{BC07BD51-7A1B-47E5-9BA4-4176C734F68F}" destId="{D20518D5-B76D-4AE9-8531-33073ACB88F8}" srcOrd="2" destOrd="0" parTransId="{FAEF0C6D-D1F6-4EF1-83F3-5782551DE912}" sibTransId="{F83D12FF-DFF8-45DA-8839-C76329122CDA}"/>
    <dgm:cxn modelId="{D56EF5C9-7B80-4C39-81E0-515F338A56F7}" type="presOf" srcId="{39BB5B77-8EE4-47CE-8420-D9CAFE8FA48F}" destId="{DB504E27-4378-400A-AEC7-1F8946A3C224}" srcOrd="0" destOrd="0" presId="urn:microsoft.com/office/officeart/2005/8/layout/orgChart1"/>
    <dgm:cxn modelId="{2FD6B894-2809-45F7-BC1C-3A2E475543DD}" srcId="{BC07BD51-7A1B-47E5-9BA4-4176C734F68F}" destId="{34F74773-4050-4095-A8E8-544397EB804E}" srcOrd="0" destOrd="0" parTransId="{DFCCAA98-8EE3-4E63-9D90-90327FBE19A9}" sibTransId="{6AAD9A47-3387-4065-B00A-C717F0936004}"/>
    <dgm:cxn modelId="{B7D3BA5B-BD95-4352-8BD5-02B603E7EE60}" srcId="{961521FD-F045-4DFA-B4E9-88C2E65F5B8A}" destId="{BC07BD51-7A1B-47E5-9BA4-4176C734F68F}" srcOrd="0" destOrd="0" parTransId="{4F962467-C08C-4737-ADB7-2413EB6F0D73}" sibTransId="{2D627379-88A1-49B5-917D-DC831FC54820}"/>
    <dgm:cxn modelId="{DFBC2F72-9DCB-4864-B060-B903A294FF75}" type="presOf" srcId="{BC07BD51-7A1B-47E5-9BA4-4176C734F68F}" destId="{2CD8F704-766C-45D3-B145-E0F3073792CB}" srcOrd="0" destOrd="0" presId="urn:microsoft.com/office/officeart/2005/8/layout/orgChart1"/>
    <dgm:cxn modelId="{C4A4CC91-BEDF-4201-B587-D61C5FECB9A2}" type="presOf" srcId="{9BFAFB4D-3D55-44B8-BB3F-75D4FA056D5A}" destId="{87E581D5-321C-4FA4-8DBF-26DD175ADDDD}" srcOrd="0" destOrd="0" presId="urn:microsoft.com/office/officeart/2005/8/layout/orgChart1"/>
    <dgm:cxn modelId="{C6B58D55-5E63-4BD5-9973-D131D81D2551}" type="presOf" srcId="{DFCCAA98-8EE3-4E63-9D90-90327FBE19A9}" destId="{B81385C4-DEE9-4E24-89E0-F9FBC29017BB}" srcOrd="0" destOrd="0" presId="urn:microsoft.com/office/officeart/2005/8/layout/orgChart1"/>
    <dgm:cxn modelId="{8845F5C6-6F10-41BC-8497-E9D93BF874F7}" srcId="{BC07BD51-7A1B-47E5-9BA4-4176C734F68F}" destId="{39BB5B77-8EE4-47CE-8420-D9CAFE8FA48F}" srcOrd="1" destOrd="0" parTransId="{9BFAFB4D-3D55-44B8-BB3F-75D4FA056D5A}" sibTransId="{FFFF6539-4861-45CC-89E7-9BA3ED1076DB}"/>
    <dgm:cxn modelId="{CD83DCD5-D0DA-44E3-A979-612C16260A3A}" type="presOf" srcId="{FAEF0C6D-D1F6-4EF1-83F3-5782551DE912}" destId="{F4D7D197-9861-43D6-AC41-38FBEAF00D48}" srcOrd="0" destOrd="0" presId="urn:microsoft.com/office/officeart/2005/8/layout/orgChart1"/>
    <dgm:cxn modelId="{F09B5657-3287-4BA3-AC9F-8844FB970E6B}" type="presParOf" srcId="{81D7F043-FB15-4AC1-8CEA-51AC5040D167}" destId="{F460E669-9909-4993-9397-F137E2576D05}" srcOrd="0" destOrd="0" presId="urn:microsoft.com/office/officeart/2005/8/layout/orgChart1"/>
    <dgm:cxn modelId="{74A5BA29-3B04-4B76-949E-0448DAFDE08F}" type="presParOf" srcId="{F460E669-9909-4993-9397-F137E2576D05}" destId="{4DA280EB-C5FC-49EE-A956-3C5A16FAD53D}" srcOrd="0" destOrd="0" presId="urn:microsoft.com/office/officeart/2005/8/layout/orgChart1"/>
    <dgm:cxn modelId="{5379312E-7294-4549-8DC5-29BEB4E5B639}" type="presParOf" srcId="{4DA280EB-C5FC-49EE-A956-3C5A16FAD53D}" destId="{2CD8F704-766C-45D3-B145-E0F3073792CB}" srcOrd="0" destOrd="0" presId="urn:microsoft.com/office/officeart/2005/8/layout/orgChart1"/>
    <dgm:cxn modelId="{6AB3DA8B-E298-488A-AA4A-5180CB700B2C}" type="presParOf" srcId="{4DA280EB-C5FC-49EE-A956-3C5A16FAD53D}" destId="{EC0A1E89-47CE-49A1-B6AC-19D0765815C3}" srcOrd="1" destOrd="0" presId="urn:microsoft.com/office/officeart/2005/8/layout/orgChart1"/>
    <dgm:cxn modelId="{468FE1BC-4FCD-4582-B6DB-ED26FFB720F7}" type="presParOf" srcId="{F460E669-9909-4993-9397-F137E2576D05}" destId="{5D646994-87B5-493B-98DD-306CF4C2B88C}" srcOrd="1" destOrd="0" presId="urn:microsoft.com/office/officeart/2005/8/layout/orgChart1"/>
    <dgm:cxn modelId="{E00A73BF-DD33-4EC4-9086-03198A12CCBC}" type="presParOf" srcId="{5D646994-87B5-493B-98DD-306CF4C2B88C}" destId="{B81385C4-DEE9-4E24-89E0-F9FBC29017BB}" srcOrd="0" destOrd="0" presId="urn:microsoft.com/office/officeart/2005/8/layout/orgChart1"/>
    <dgm:cxn modelId="{76950793-0533-4D9B-820A-6CB4BF46EEA7}" type="presParOf" srcId="{5D646994-87B5-493B-98DD-306CF4C2B88C}" destId="{452438D4-9CBE-49C0-8159-44D2F7383AE1}" srcOrd="1" destOrd="0" presId="urn:microsoft.com/office/officeart/2005/8/layout/orgChart1"/>
    <dgm:cxn modelId="{59DD7BCB-FC91-415C-BCB0-D0A82D37151D}" type="presParOf" srcId="{452438D4-9CBE-49C0-8159-44D2F7383AE1}" destId="{3E34A7C7-6F1B-461C-9E0F-F00DC042B855}" srcOrd="0" destOrd="0" presId="urn:microsoft.com/office/officeart/2005/8/layout/orgChart1"/>
    <dgm:cxn modelId="{803EF37E-BA64-4FC7-86CE-6662EC1126FD}" type="presParOf" srcId="{3E34A7C7-6F1B-461C-9E0F-F00DC042B855}" destId="{C17D0FEA-F860-4D60-A27B-6FA985F30189}" srcOrd="0" destOrd="0" presId="urn:microsoft.com/office/officeart/2005/8/layout/orgChart1"/>
    <dgm:cxn modelId="{A16FC5F9-64FD-459E-BF29-0DACBCF250BC}" type="presParOf" srcId="{3E34A7C7-6F1B-461C-9E0F-F00DC042B855}" destId="{2B07B904-7AB0-470F-AD45-AF166BEF3435}" srcOrd="1" destOrd="0" presId="urn:microsoft.com/office/officeart/2005/8/layout/orgChart1"/>
    <dgm:cxn modelId="{184D5E25-A3C0-47E3-B507-48F8F046E330}" type="presParOf" srcId="{452438D4-9CBE-49C0-8159-44D2F7383AE1}" destId="{31155470-08DF-434B-93E7-EB4E42B77CBB}" srcOrd="1" destOrd="0" presId="urn:microsoft.com/office/officeart/2005/8/layout/orgChart1"/>
    <dgm:cxn modelId="{CB915C13-09A1-4767-B4D0-ED3754236F8B}" type="presParOf" srcId="{452438D4-9CBE-49C0-8159-44D2F7383AE1}" destId="{CC854DC4-DF57-448D-8EB8-F9A38F14F3B8}" srcOrd="2" destOrd="0" presId="urn:microsoft.com/office/officeart/2005/8/layout/orgChart1"/>
    <dgm:cxn modelId="{3E20A9C1-8934-4640-8F80-BF564AA6A2B5}" type="presParOf" srcId="{5D646994-87B5-493B-98DD-306CF4C2B88C}" destId="{87E581D5-321C-4FA4-8DBF-26DD175ADDDD}" srcOrd="2" destOrd="0" presId="urn:microsoft.com/office/officeart/2005/8/layout/orgChart1"/>
    <dgm:cxn modelId="{7A0B0B79-F903-43A8-97FE-04699F7B6AB5}" type="presParOf" srcId="{5D646994-87B5-493B-98DD-306CF4C2B88C}" destId="{57B7FB36-5750-4F1F-96A5-14A0EE37A0AD}" srcOrd="3" destOrd="0" presId="urn:microsoft.com/office/officeart/2005/8/layout/orgChart1"/>
    <dgm:cxn modelId="{E5BABCF4-7018-4EB1-B376-A09CDBD1BEF5}" type="presParOf" srcId="{57B7FB36-5750-4F1F-96A5-14A0EE37A0AD}" destId="{63D03EE6-46BB-4C1C-8B2C-FC514FFB1C80}" srcOrd="0" destOrd="0" presId="urn:microsoft.com/office/officeart/2005/8/layout/orgChart1"/>
    <dgm:cxn modelId="{E42702AC-C59E-445B-BDE6-934C04FDB253}" type="presParOf" srcId="{63D03EE6-46BB-4C1C-8B2C-FC514FFB1C80}" destId="{DB504E27-4378-400A-AEC7-1F8946A3C224}" srcOrd="0" destOrd="0" presId="urn:microsoft.com/office/officeart/2005/8/layout/orgChart1"/>
    <dgm:cxn modelId="{1293FDCE-F80F-4164-B2E1-8BCC4E8BA7E6}" type="presParOf" srcId="{63D03EE6-46BB-4C1C-8B2C-FC514FFB1C80}" destId="{C994AFD1-0071-492B-ADA8-EE477019C5AE}" srcOrd="1" destOrd="0" presId="urn:microsoft.com/office/officeart/2005/8/layout/orgChart1"/>
    <dgm:cxn modelId="{C97333B3-850E-4B7A-9F99-E4B00FB965CB}" type="presParOf" srcId="{57B7FB36-5750-4F1F-96A5-14A0EE37A0AD}" destId="{73439A28-E062-4C71-BCAB-D9030669390E}" srcOrd="1" destOrd="0" presId="urn:microsoft.com/office/officeart/2005/8/layout/orgChart1"/>
    <dgm:cxn modelId="{450286F5-2223-40D0-8544-FB35DE5BD0D0}" type="presParOf" srcId="{57B7FB36-5750-4F1F-96A5-14A0EE37A0AD}" destId="{E9E9DDA5-3151-4AF4-98C2-2857781857EF}" srcOrd="2" destOrd="0" presId="urn:microsoft.com/office/officeart/2005/8/layout/orgChart1"/>
    <dgm:cxn modelId="{055CC76F-1BC9-4DD4-94A8-725F4743026F}" type="presParOf" srcId="{5D646994-87B5-493B-98DD-306CF4C2B88C}" destId="{F4D7D197-9861-43D6-AC41-38FBEAF00D48}" srcOrd="4" destOrd="0" presId="urn:microsoft.com/office/officeart/2005/8/layout/orgChart1"/>
    <dgm:cxn modelId="{B8496C14-7CCF-4336-92AE-87EAE5D44D92}" type="presParOf" srcId="{5D646994-87B5-493B-98DD-306CF4C2B88C}" destId="{85191012-4E3C-45C0-B838-C57DCA774299}" srcOrd="5" destOrd="0" presId="urn:microsoft.com/office/officeart/2005/8/layout/orgChart1"/>
    <dgm:cxn modelId="{23EEB47E-AB12-4700-A77F-27AB75E332CE}" type="presParOf" srcId="{85191012-4E3C-45C0-B838-C57DCA774299}" destId="{FA337DF9-2D20-49AB-8378-7CC5C6BBFE8B}" srcOrd="0" destOrd="0" presId="urn:microsoft.com/office/officeart/2005/8/layout/orgChart1"/>
    <dgm:cxn modelId="{B8080796-503A-4B53-A58F-857581512532}" type="presParOf" srcId="{FA337DF9-2D20-49AB-8378-7CC5C6BBFE8B}" destId="{06B65F03-13C4-4B63-AC84-1CCB8B2EAFBB}" srcOrd="0" destOrd="0" presId="urn:microsoft.com/office/officeart/2005/8/layout/orgChart1"/>
    <dgm:cxn modelId="{3A32E060-B8B9-4964-B5F6-1F5653406B6F}" type="presParOf" srcId="{FA337DF9-2D20-49AB-8378-7CC5C6BBFE8B}" destId="{628BAB34-0687-4318-BA06-90F1E9483412}" srcOrd="1" destOrd="0" presId="urn:microsoft.com/office/officeart/2005/8/layout/orgChart1"/>
    <dgm:cxn modelId="{882D083D-E0BF-45BE-A5FC-2A7B09AB2CE8}" type="presParOf" srcId="{85191012-4E3C-45C0-B838-C57DCA774299}" destId="{2A99CD02-2832-48D7-A4CB-13DC2AEFBA8B}" srcOrd="1" destOrd="0" presId="urn:microsoft.com/office/officeart/2005/8/layout/orgChart1"/>
    <dgm:cxn modelId="{AC361AED-11F5-4F67-99A5-D5DE1CC03ED8}" type="presParOf" srcId="{85191012-4E3C-45C0-B838-C57DCA774299}" destId="{7207C0E0-7859-4E9A-BC0E-B19A7D655ADE}" srcOrd="2" destOrd="0" presId="urn:microsoft.com/office/officeart/2005/8/layout/orgChart1"/>
    <dgm:cxn modelId="{73127707-1AF9-46A2-9E37-9CB869046682}" type="presParOf" srcId="{F460E669-9909-4993-9397-F137E2576D05}" destId="{C1B763B2-8825-44EC-A27C-BA77F5616AFB}"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225E363B-F3F5-4DFC-80C0-C73A3B9ECE6F}" type="doc">
      <dgm:prSet loTypeId="urn:microsoft.com/office/officeart/2005/8/layout/orgChart1" loCatId="hierarchy" qsTypeId="urn:microsoft.com/office/officeart/2005/8/quickstyle/simple1" qsCatId="simple" csTypeId="urn:microsoft.com/office/officeart/2005/8/colors/accent1_2" csCatId="accent1" phldr="1"/>
      <dgm:spPr/>
      <dgm:t>
        <a:bodyPr/>
        <a:lstStyle/>
        <a:p>
          <a:endParaRPr lang="en-US"/>
        </a:p>
      </dgm:t>
    </dgm:pt>
    <dgm:pt modelId="{09B12378-595C-4613-94AD-DA891C290A03}">
      <dgm:prSet phldrT="[Text]"/>
      <dgm:spPr/>
      <dgm:t>
        <a:bodyPr/>
        <a:lstStyle/>
        <a:p>
          <a:r>
            <a:rPr lang="en-US" dirty="0" smtClean="0"/>
            <a:t>Social Science</a:t>
          </a:r>
          <a:endParaRPr lang="en-US" dirty="0"/>
        </a:p>
      </dgm:t>
    </dgm:pt>
    <dgm:pt modelId="{F773BD0F-310B-49C7-9A42-CCF3D43FEDC2}" type="parTrans" cxnId="{4E682B0D-E269-44CD-AD87-067E58D60D86}">
      <dgm:prSet/>
      <dgm:spPr/>
      <dgm:t>
        <a:bodyPr/>
        <a:lstStyle/>
        <a:p>
          <a:endParaRPr lang="en-US"/>
        </a:p>
      </dgm:t>
    </dgm:pt>
    <dgm:pt modelId="{B4DE0660-5548-4002-BB16-5D3E6FF2B352}" type="sibTrans" cxnId="{4E682B0D-E269-44CD-AD87-067E58D60D86}">
      <dgm:prSet/>
      <dgm:spPr/>
      <dgm:t>
        <a:bodyPr/>
        <a:lstStyle/>
        <a:p>
          <a:endParaRPr lang="en-US"/>
        </a:p>
      </dgm:t>
    </dgm:pt>
    <dgm:pt modelId="{9B40ADFD-9E2A-4DAF-B48E-1B1CDB6BDE69}">
      <dgm:prSet phldrT="[Text]"/>
      <dgm:spPr/>
      <dgm:t>
        <a:bodyPr/>
        <a:lstStyle/>
        <a:p>
          <a:r>
            <a:rPr lang="en-US" dirty="0" smtClean="0"/>
            <a:t>Politics</a:t>
          </a:r>
          <a:endParaRPr lang="en-US" dirty="0"/>
        </a:p>
      </dgm:t>
    </dgm:pt>
    <dgm:pt modelId="{47330F19-BBC9-4F91-B020-4339A176C5EE}" type="parTrans" cxnId="{EEBC84C3-F443-4021-AF1C-01B3B0CCCF97}">
      <dgm:prSet/>
      <dgm:spPr/>
      <dgm:t>
        <a:bodyPr/>
        <a:lstStyle/>
        <a:p>
          <a:endParaRPr lang="en-US"/>
        </a:p>
      </dgm:t>
    </dgm:pt>
    <dgm:pt modelId="{9F84780B-BF57-4B2D-A656-2F90ECB76829}" type="sibTrans" cxnId="{EEBC84C3-F443-4021-AF1C-01B3B0CCCF97}">
      <dgm:prSet/>
      <dgm:spPr/>
      <dgm:t>
        <a:bodyPr/>
        <a:lstStyle/>
        <a:p>
          <a:endParaRPr lang="en-US"/>
        </a:p>
      </dgm:t>
    </dgm:pt>
    <dgm:pt modelId="{0631DFC2-EAB6-43FA-AD90-78BAB054B756}">
      <dgm:prSet phldrT="[Text]"/>
      <dgm:spPr/>
      <dgm:t>
        <a:bodyPr/>
        <a:lstStyle/>
        <a:p>
          <a:r>
            <a:rPr lang="en-US" dirty="0" smtClean="0"/>
            <a:t>Economics</a:t>
          </a:r>
          <a:endParaRPr lang="en-US" dirty="0"/>
        </a:p>
      </dgm:t>
    </dgm:pt>
    <dgm:pt modelId="{BD12E73D-0E01-4416-9D85-213C6A67F4AD}" type="parTrans" cxnId="{754269DE-05BD-4357-A4A4-0DC00645909B}">
      <dgm:prSet/>
      <dgm:spPr/>
      <dgm:t>
        <a:bodyPr/>
        <a:lstStyle/>
        <a:p>
          <a:endParaRPr lang="en-US"/>
        </a:p>
      </dgm:t>
    </dgm:pt>
    <dgm:pt modelId="{C012C113-CF45-41A9-A7B2-3B26F6746A6A}" type="sibTrans" cxnId="{754269DE-05BD-4357-A4A4-0DC00645909B}">
      <dgm:prSet/>
      <dgm:spPr/>
      <dgm:t>
        <a:bodyPr/>
        <a:lstStyle/>
        <a:p>
          <a:endParaRPr lang="en-US"/>
        </a:p>
      </dgm:t>
    </dgm:pt>
    <dgm:pt modelId="{1C7C85EC-F489-47D4-8063-70BDAA7A2E05}">
      <dgm:prSet phldrT="[Text]"/>
      <dgm:spPr/>
      <dgm:t>
        <a:bodyPr/>
        <a:lstStyle/>
        <a:p>
          <a:r>
            <a:rPr lang="en-US" dirty="0" smtClean="0"/>
            <a:t>Law</a:t>
          </a:r>
          <a:endParaRPr lang="en-US" dirty="0"/>
        </a:p>
      </dgm:t>
    </dgm:pt>
    <dgm:pt modelId="{B39C49CA-5F7F-4B27-B9A0-9DA13ACA0193}" type="parTrans" cxnId="{38F1C316-7F26-4752-B30E-5D20C30C8B5D}">
      <dgm:prSet/>
      <dgm:spPr/>
      <dgm:t>
        <a:bodyPr/>
        <a:lstStyle/>
        <a:p>
          <a:endParaRPr lang="en-US"/>
        </a:p>
      </dgm:t>
    </dgm:pt>
    <dgm:pt modelId="{8ECFF517-538D-44D2-8F83-BD743E925931}" type="sibTrans" cxnId="{38F1C316-7F26-4752-B30E-5D20C30C8B5D}">
      <dgm:prSet/>
      <dgm:spPr/>
      <dgm:t>
        <a:bodyPr/>
        <a:lstStyle/>
        <a:p>
          <a:endParaRPr lang="en-US"/>
        </a:p>
      </dgm:t>
    </dgm:pt>
    <dgm:pt modelId="{6C390056-6865-44EF-B526-7FE6820109B5}">
      <dgm:prSet/>
      <dgm:spPr/>
      <dgm:t>
        <a:bodyPr/>
        <a:lstStyle/>
        <a:p>
          <a:r>
            <a:rPr lang="en-US" dirty="0" smtClean="0"/>
            <a:t>sociology</a:t>
          </a:r>
          <a:endParaRPr lang="en-US" dirty="0"/>
        </a:p>
      </dgm:t>
    </dgm:pt>
    <dgm:pt modelId="{1138D2EE-9EC5-4A10-B917-DB6DE6D43B76}" type="parTrans" cxnId="{43D0BC7B-15CE-4E66-B73D-05C9EFDF0019}">
      <dgm:prSet/>
      <dgm:spPr/>
    </dgm:pt>
    <dgm:pt modelId="{6C9934D9-F343-43EE-BFD0-A3B0CD32604C}" type="sibTrans" cxnId="{43D0BC7B-15CE-4E66-B73D-05C9EFDF0019}">
      <dgm:prSet/>
      <dgm:spPr/>
    </dgm:pt>
    <dgm:pt modelId="{569B83D4-60E6-4AB5-8B84-183BD88AFD68}" type="pres">
      <dgm:prSet presAssocID="{225E363B-F3F5-4DFC-80C0-C73A3B9ECE6F}" presName="hierChild1" presStyleCnt="0">
        <dgm:presLayoutVars>
          <dgm:orgChart val="1"/>
          <dgm:chPref val="1"/>
          <dgm:dir/>
          <dgm:animOne val="branch"/>
          <dgm:animLvl val="lvl"/>
          <dgm:resizeHandles/>
        </dgm:presLayoutVars>
      </dgm:prSet>
      <dgm:spPr/>
      <dgm:t>
        <a:bodyPr/>
        <a:lstStyle/>
        <a:p>
          <a:endParaRPr lang="en-US"/>
        </a:p>
      </dgm:t>
    </dgm:pt>
    <dgm:pt modelId="{18E6FA2E-FEA1-4C11-8596-5EF48B523A13}" type="pres">
      <dgm:prSet presAssocID="{09B12378-595C-4613-94AD-DA891C290A03}" presName="hierRoot1" presStyleCnt="0">
        <dgm:presLayoutVars>
          <dgm:hierBranch val="init"/>
        </dgm:presLayoutVars>
      </dgm:prSet>
      <dgm:spPr/>
    </dgm:pt>
    <dgm:pt modelId="{E159C7B1-6E46-4A57-B4F9-50BA8EAC5156}" type="pres">
      <dgm:prSet presAssocID="{09B12378-595C-4613-94AD-DA891C290A03}" presName="rootComposite1" presStyleCnt="0"/>
      <dgm:spPr/>
    </dgm:pt>
    <dgm:pt modelId="{85B3275E-39A6-4A1D-9DB6-A5A5121807C4}" type="pres">
      <dgm:prSet presAssocID="{09B12378-595C-4613-94AD-DA891C290A03}" presName="rootText1" presStyleLbl="node0" presStyleIdx="0" presStyleCnt="1">
        <dgm:presLayoutVars>
          <dgm:chPref val="3"/>
        </dgm:presLayoutVars>
      </dgm:prSet>
      <dgm:spPr/>
      <dgm:t>
        <a:bodyPr/>
        <a:lstStyle/>
        <a:p>
          <a:endParaRPr lang="en-US"/>
        </a:p>
      </dgm:t>
    </dgm:pt>
    <dgm:pt modelId="{FE12D4E4-5080-4F4E-8CFD-B1B415F53EDC}" type="pres">
      <dgm:prSet presAssocID="{09B12378-595C-4613-94AD-DA891C290A03}" presName="rootConnector1" presStyleLbl="node1" presStyleIdx="0" presStyleCnt="0"/>
      <dgm:spPr/>
      <dgm:t>
        <a:bodyPr/>
        <a:lstStyle/>
        <a:p>
          <a:endParaRPr lang="en-US"/>
        </a:p>
      </dgm:t>
    </dgm:pt>
    <dgm:pt modelId="{48E1A2BD-39AE-4898-906A-D021E83EDD67}" type="pres">
      <dgm:prSet presAssocID="{09B12378-595C-4613-94AD-DA891C290A03}" presName="hierChild2" presStyleCnt="0"/>
      <dgm:spPr/>
    </dgm:pt>
    <dgm:pt modelId="{55D77066-AE17-4859-833D-7F9E7E41A19A}" type="pres">
      <dgm:prSet presAssocID="{47330F19-BBC9-4F91-B020-4339A176C5EE}" presName="Name37" presStyleLbl="parChTrans1D2" presStyleIdx="0" presStyleCnt="4"/>
      <dgm:spPr/>
      <dgm:t>
        <a:bodyPr/>
        <a:lstStyle/>
        <a:p>
          <a:endParaRPr lang="en-US"/>
        </a:p>
      </dgm:t>
    </dgm:pt>
    <dgm:pt modelId="{D043CEAC-4CD6-49BF-BEF4-2F2A0B5F92D0}" type="pres">
      <dgm:prSet presAssocID="{9B40ADFD-9E2A-4DAF-B48E-1B1CDB6BDE69}" presName="hierRoot2" presStyleCnt="0">
        <dgm:presLayoutVars>
          <dgm:hierBranch val="init"/>
        </dgm:presLayoutVars>
      </dgm:prSet>
      <dgm:spPr/>
    </dgm:pt>
    <dgm:pt modelId="{5246DFAA-B65F-4320-8525-0AA5FE293207}" type="pres">
      <dgm:prSet presAssocID="{9B40ADFD-9E2A-4DAF-B48E-1B1CDB6BDE69}" presName="rootComposite" presStyleCnt="0"/>
      <dgm:spPr/>
    </dgm:pt>
    <dgm:pt modelId="{E5BA9634-3CCE-4D37-8AAF-73EB44D38189}" type="pres">
      <dgm:prSet presAssocID="{9B40ADFD-9E2A-4DAF-B48E-1B1CDB6BDE69}" presName="rootText" presStyleLbl="node2" presStyleIdx="0" presStyleCnt="4">
        <dgm:presLayoutVars>
          <dgm:chPref val="3"/>
        </dgm:presLayoutVars>
      </dgm:prSet>
      <dgm:spPr/>
      <dgm:t>
        <a:bodyPr/>
        <a:lstStyle/>
        <a:p>
          <a:endParaRPr lang="en-US"/>
        </a:p>
      </dgm:t>
    </dgm:pt>
    <dgm:pt modelId="{EEA092C3-3807-4B79-B022-C299758AD5CD}" type="pres">
      <dgm:prSet presAssocID="{9B40ADFD-9E2A-4DAF-B48E-1B1CDB6BDE69}" presName="rootConnector" presStyleLbl="node2" presStyleIdx="0" presStyleCnt="4"/>
      <dgm:spPr/>
      <dgm:t>
        <a:bodyPr/>
        <a:lstStyle/>
        <a:p>
          <a:endParaRPr lang="en-US"/>
        </a:p>
      </dgm:t>
    </dgm:pt>
    <dgm:pt modelId="{2CE6961A-3AB6-4992-BA47-90F6BC998A06}" type="pres">
      <dgm:prSet presAssocID="{9B40ADFD-9E2A-4DAF-B48E-1B1CDB6BDE69}" presName="hierChild4" presStyleCnt="0"/>
      <dgm:spPr/>
    </dgm:pt>
    <dgm:pt modelId="{B39B6E41-789F-4FDD-9D15-E99863FBC21A}" type="pres">
      <dgm:prSet presAssocID="{9B40ADFD-9E2A-4DAF-B48E-1B1CDB6BDE69}" presName="hierChild5" presStyleCnt="0"/>
      <dgm:spPr/>
    </dgm:pt>
    <dgm:pt modelId="{C2385D15-8C07-4C32-A419-928ED8F82476}" type="pres">
      <dgm:prSet presAssocID="{BD12E73D-0E01-4416-9D85-213C6A67F4AD}" presName="Name37" presStyleLbl="parChTrans1D2" presStyleIdx="1" presStyleCnt="4"/>
      <dgm:spPr/>
      <dgm:t>
        <a:bodyPr/>
        <a:lstStyle/>
        <a:p>
          <a:endParaRPr lang="en-US"/>
        </a:p>
      </dgm:t>
    </dgm:pt>
    <dgm:pt modelId="{71A94BDF-2DEB-4364-924D-F5C015C85514}" type="pres">
      <dgm:prSet presAssocID="{0631DFC2-EAB6-43FA-AD90-78BAB054B756}" presName="hierRoot2" presStyleCnt="0">
        <dgm:presLayoutVars>
          <dgm:hierBranch val="init"/>
        </dgm:presLayoutVars>
      </dgm:prSet>
      <dgm:spPr/>
    </dgm:pt>
    <dgm:pt modelId="{EA31A2AE-FBEF-442C-B0D0-93E33FD21509}" type="pres">
      <dgm:prSet presAssocID="{0631DFC2-EAB6-43FA-AD90-78BAB054B756}" presName="rootComposite" presStyleCnt="0"/>
      <dgm:spPr/>
    </dgm:pt>
    <dgm:pt modelId="{EAC06F1E-3499-4B9D-9270-A45ABB4A7E37}" type="pres">
      <dgm:prSet presAssocID="{0631DFC2-EAB6-43FA-AD90-78BAB054B756}" presName="rootText" presStyleLbl="node2" presStyleIdx="1" presStyleCnt="4">
        <dgm:presLayoutVars>
          <dgm:chPref val="3"/>
        </dgm:presLayoutVars>
      </dgm:prSet>
      <dgm:spPr/>
      <dgm:t>
        <a:bodyPr/>
        <a:lstStyle/>
        <a:p>
          <a:endParaRPr lang="en-US"/>
        </a:p>
      </dgm:t>
    </dgm:pt>
    <dgm:pt modelId="{8E8A00C8-4767-4432-B837-1ABF67933239}" type="pres">
      <dgm:prSet presAssocID="{0631DFC2-EAB6-43FA-AD90-78BAB054B756}" presName="rootConnector" presStyleLbl="node2" presStyleIdx="1" presStyleCnt="4"/>
      <dgm:spPr/>
      <dgm:t>
        <a:bodyPr/>
        <a:lstStyle/>
        <a:p>
          <a:endParaRPr lang="en-US"/>
        </a:p>
      </dgm:t>
    </dgm:pt>
    <dgm:pt modelId="{0BC07D37-96AA-4321-B93B-7EF26B49E608}" type="pres">
      <dgm:prSet presAssocID="{0631DFC2-EAB6-43FA-AD90-78BAB054B756}" presName="hierChild4" presStyleCnt="0"/>
      <dgm:spPr/>
    </dgm:pt>
    <dgm:pt modelId="{52542E5E-44B7-4880-AD2A-D03982524155}" type="pres">
      <dgm:prSet presAssocID="{0631DFC2-EAB6-43FA-AD90-78BAB054B756}" presName="hierChild5" presStyleCnt="0"/>
      <dgm:spPr/>
    </dgm:pt>
    <dgm:pt modelId="{FA93E410-91F3-4084-B1CE-84E731D3DD6D}" type="pres">
      <dgm:prSet presAssocID="{B39C49CA-5F7F-4B27-B9A0-9DA13ACA0193}" presName="Name37" presStyleLbl="parChTrans1D2" presStyleIdx="2" presStyleCnt="4"/>
      <dgm:spPr/>
      <dgm:t>
        <a:bodyPr/>
        <a:lstStyle/>
        <a:p>
          <a:endParaRPr lang="en-US"/>
        </a:p>
      </dgm:t>
    </dgm:pt>
    <dgm:pt modelId="{BA3AEE67-7F17-4E18-8A5E-960BCA7C46E3}" type="pres">
      <dgm:prSet presAssocID="{1C7C85EC-F489-47D4-8063-70BDAA7A2E05}" presName="hierRoot2" presStyleCnt="0">
        <dgm:presLayoutVars>
          <dgm:hierBranch val="init"/>
        </dgm:presLayoutVars>
      </dgm:prSet>
      <dgm:spPr/>
    </dgm:pt>
    <dgm:pt modelId="{8724CD33-D9CB-4BA8-A6A3-6339FC384043}" type="pres">
      <dgm:prSet presAssocID="{1C7C85EC-F489-47D4-8063-70BDAA7A2E05}" presName="rootComposite" presStyleCnt="0"/>
      <dgm:spPr/>
    </dgm:pt>
    <dgm:pt modelId="{8B43969F-E141-4196-86B5-A591B6E02F08}" type="pres">
      <dgm:prSet presAssocID="{1C7C85EC-F489-47D4-8063-70BDAA7A2E05}" presName="rootText" presStyleLbl="node2" presStyleIdx="2" presStyleCnt="4">
        <dgm:presLayoutVars>
          <dgm:chPref val="3"/>
        </dgm:presLayoutVars>
      </dgm:prSet>
      <dgm:spPr/>
      <dgm:t>
        <a:bodyPr/>
        <a:lstStyle/>
        <a:p>
          <a:endParaRPr lang="en-US"/>
        </a:p>
      </dgm:t>
    </dgm:pt>
    <dgm:pt modelId="{43E62958-EFC2-4E0B-939B-DEE4862BC39E}" type="pres">
      <dgm:prSet presAssocID="{1C7C85EC-F489-47D4-8063-70BDAA7A2E05}" presName="rootConnector" presStyleLbl="node2" presStyleIdx="2" presStyleCnt="4"/>
      <dgm:spPr/>
      <dgm:t>
        <a:bodyPr/>
        <a:lstStyle/>
        <a:p>
          <a:endParaRPr lang="en-US"/>
        </a:p>
      </dgm:t>
    </dgm:pt>
    <dgm:pt modelId="{B29ECC0B-F615-4BBC-BAC1-B49C4D9FF14F}" type="pres">
      <dgm:prSet presAssocID="{1C7C85EC-F489-47D4-8063-70BDAA7A2E05}" presName="hierChild4" presStyleCnt="0"/>
      <dgm:spPr/>
    </dgm:pt>
    <dgm:pt modelId="{7228095E-930E-4046-A653-8F3C18B7917F}" type="pres">
      <dgm:prSet presAssocID="{1C7C85EC-F489-47D4-8063-70BDAA7A2E05}" presName="hierChild5" presStyleCnt="0"/>
      <dgm:spPr/>
    </dgm:pt>
    <dgm:pt modelId="{76F8FFA8-6D09-4FC2-87A2-7310E7388795}" type="pres">
      <dgm:prSet presAssocID="{1138D2EE-9EC5-4A10-B917-DB6DE6D43B76}" presName="Name37" presStyleLbl="parChTrans1D2" presStyleIdx="3" presStyleCnt="4"/>
      <dgm:spPr/>
    </dgm:pt>
    <dgm:pt modelId="{C4A11409-37B9-475C-8EED-33F926119386}" type="pres">
      <dgm:prSet presAssocID="{6C390056-6865-44EF-B526-7FE6820109B5}" presName="hierRoot2" presStyleCnt="0">
        <dgm:presLayoutVars>
          <dgm:hierBranch val="init"/>
        </dgm:presLayoutVars>
      </dgm:prSet>
      <dgm:spPr/>
    </dgm:pt>
    <dgm:pt modelId="{561B37B0-CF6F-4FB0-A68D-92CBE9831FC9}" type="pres">
      <dgm:prSet presAssocID="{6C390056-6865-44EF-B526-7FE6820109B5}" presName="rootComposite" presStyleCnt="0"/>
      <dgm:spPr/>
    </dgm:pt>
    <dgm:pt modelId="{8FE4B7D5-D82F-4BB5-A518-FEB2D2720FEF}" type="pres">
      <dgm:prSet presAssocID="{6C390056-6865-44EF-B526-7FE6820109B5}" presName="rootText" presStyleLbl="node2" presStyleIdx="3" presStyleCnt="4">
        <dgm:presLayoutVars>
          <dgm:chPref val="3"/>
        </dgm:presLayoutVars>
      </dgm:prSet>
      <dgm:spPr/>
    </dgm:pt>
    <dgm:pt modelId="{36B421F0-584F-4A1A-AAA7-3A1D34CC18CA}" type="pres">
      <dgm:prSet presAssocID="{6C390056-6865-44EF-B526-7FE6820109B5}" presName="rootConnector" presStyleLbl="node2" presStyleIdx="3" presStyleCnt="4"/>
      <dgm:spPr/>
    </dgm:pt>
    <dgm:pt modelId="{634A3D7C-94F8-4A82-81DD-2018EABCFE60}" type="pres">
      <dgm:prSet presAssocID="{6C390056-6865-44EF-B526-7FE6820109B5}" presName="hierChild4" presStyleCnt="0"/>
      <dgm:spPr/>
    </dgm:pt>
    <dgm:pt modelId="{EA75B9EC-64B6-455F-BEA4-D1F2C60FDEFF}" type="pres">
      <dgm:prSet presAssocID="{6C390056-6865-44EF-B526-7FE6820109B5}" presName="hierChild5" presStyleCnt="0"/>
      <dgm:spPr/>
    </dgm:pt>
    <dgm:pt modelId="{9125F9C2-75D8-4FCC-B659-785B66E78718}" type="pres">
      <dgm:prSet presAssocID="{09B12378-595C-4613-94AD-DA891C290A03}" presName="hierChild3" presStyleCnt="0"/>
      <dgm:spPr/>
    </dgm:pt>
  </dgm:ptLst>
  <dgm:cxnLst>
    <dgm:cxn modelId="{EEBC84C3-F443-4021-AF1C-01B3B0CCCF97}" srcId="{09B12378-595C-4613-94AD-DA891C290A03}" destId="{9B40ADFD-9E2A-4DAF-B48E-1B1CDB6BDE69}" srcOrd="0" destOrd="0" parTransId="{47330F19-BBC9-4F91-B020-4339A176C5EE}" sibTransId="{9F84780B-BF57-4B2D-A656-2F90ECB76829}"/>
    <dgm:cxn modelId="{38F1C316-7F26-4752-B30E-5D20C30C8B5D}" srcId="{09B12378-595C-4613-94AD-DA891C290A03}" destId="{1C7C85EC-F489-47D4-8063-70BDAA7A2E05}" srcOrd="2" destOrd="0" parTransId="{B39C49CA-5F7F-4B27-B9A0-9DA13ACA0193}" sibTransId="{8ECFF517-538D-44D2-8F83-BD743E925931}"/>
    <dgm:cxn modelId="{5464DBCB-E0FA-4FA6-961A-CD9E85628FBC}" type="presOf" srcId="{1C7C85EC-F489-47D4-8063-70BDAA7A2E05}" destId="{8B43969F-E141-4196-86B5-A591B6E02F08}" srcOrd="0" destOrd="0" presId="urn:microsoft.com/office/officeart/2005/8/layout/orgChart1"/>
    <dgm:cxn modelId="{29644483-A987-467B-AAA5-0E5249539B6C}" type="presOf" srcId="{B39C49CA-5F7F-4B27-B9A0-9DA13ACA0193}" destId="{FA93E410-91F3-4084-B1CE-84E731D3DD6D}" srcOrd="0" destOrd="0" presId="urn:microsoft.com/office/officeart/2005/8/layout/orgChart1"/>
    <dgm:cxn modelId="{9153860D-863E-43F3-9F1D-B163F280DE76}" type="presOf" srcId="{BD12E73D-0E01-4416-9D85-213C6A67F4AD}" destId="{C2385D15-8C07-4C32-A419-928ED8F82476}" srcOrd="0" destOrd="0" presId="urn:microsoft.com/office/officeart/2005/8/layout/orgChart1"/>
    <dgm:cxn modelId="{76119075-468B-49B3-8C86-65ABEF9DEE6B}" type="presOf" srcId="{9B40ADFD-9E2A-4DAF-B48E-1B1CDB6BDE69}" destId="{E5BA9634-3CCE-4D37-8AAF-73EB44D38189}" srcOrd="0" destOrd="0" presId="urn:microsoft.com/office/officeart/2005/8/layout/orgChart1"/>
    <dgm:cxn modelId="{E8393137-FC1B-4AE9-B030-ADF56A362478}" type="presOf" srcId="{225E363B-F3F5-4DFC-80C0-C73A3B9ECE6F}" destId="{569B83D4-60E6-4AB5-8B84-183BD88AFD68}" srcOrd="0" destOrd="0" presId="urn:microsoft.com/office/officeart/2005/8/layout/orgChart1"/>
    <dgm:cxn modelId="{69A2F454-3099-439F-BE3B-158BE970CE43}" type="presOf" srcId="{6C390056-6865-44EF-B526-7FE6820109B5}" destId="{36B421F0-584F-4A1A-AAA7-3A1D34CC18CA}" srcOrd="1" destOrd="0" presId="urn:microsoft.com/office/officeart/2005/8/layout/orgChart1"/>
    <dgm:cxn modelId="{754269DE-05BD-4357-A4A4-0DC00645909B}" srcId="{09B12378-595C-4613-94AD-DA891C290A03}" destId="{0631DFC2-EAB6-43FA-AD90-78BAB054B756}" srcOrd="1" destOrd="0" parTransId="{BD12E73D-0E01-4416-9D85-213C6A67F4AD}" sibTransId="{C012C113-CF45-41A9-A7B2-3B26F6746A6A}"/>
    <dgm:cxn modelId="{415D0EB2-4F3B-4932-AF7C-5FCEDDCD38AD}" type="presOf" srcId="{9B40ADFD-9E2A-4DAF-B48E-1B1CDB6BDE69}" destId="{EEA092C3-3807-4B79-B022-C299758AD5CD}" srcOrd="1" destOrd="0" presId="urn:microsoft.com/office/officeart/2005/8/layout/orgChart1"/>
    <dgm:cxn modelId="{7C8FAD11-0FEF-4092-A442-2BEB39780EEA}" type="presOf" srcId="{09B12378-595C-4613-94AD-DA891C290A03}" destId="{FE12D4E4-5080-4F4E-8CFD-B1B415F53EDC}" srcOrd="1" destOrd="0" presId="urn:microsoft.com/office/officeart/2005/8/layout/orgChart1"/>
    <dgm:cxn modelId="{DF9C7497-F40B-4B0C-BC14-C53244C0F52C}" type="presOf" srcId="{0631DFC2-EAB6-43FA-AD90-78BAB054B756}" destId="{EAC06F1E-3499-4B9D-9270-A45ABB4A7E37}" srcOrd="0" destOrd="0" presId="urn:microsoft.com/office/officeart/2005/8/layout/orgChart1"/>
    <dgm:cxn modelId="{1E128CAD-C2B3-4DFE-A422-D7E47C7BD133}" type="presOf" srcId="{1138D2EE-9EC5-4A10-B917-DB6DE6D43B76}" destId="{76F8FFA8-6D09-4FC2-87A2-7310E7388795}" srcOrd="0" destOrd="0" presId="urn:microsoft.com/office/officeart/2005/8/layout/orgChart1"/>
    <dgm:cxn modelId="{F94D8B3D-1EEF-4D24-A974-59F030976F0D}" type="presOf" srcId="{6C390056-6865-44EF-B526-7FE6820109B5}" destId="{8FE4B7D5-D82F-4BB5-A518-FEB2D2720FEF}" srcOrd="0" destOrd="0" presId="urn:microsoft.com/office/officeart/2005/8/layout/orgChart1"/>
    <dgm:cxn modelId="{4E682B0D-E269-44CD-AD87-067E58D60D86}" srcId="{225E363B-F3F5-4DFC-80C0-C73A3B9ECE6F}" destId="{09B12378-595C-4613-94AD-DA891C290A03}" srcOrd="0" destOrd="0" parTransId="{F773BD0F-310B-49C7-9A42-CCF3D43FEDC2}" sibTransId="{B4DE0660-5548-4002-BB16-5D3E6FF2B352}"/>
    <dgm:cxn modelId="{0B7DF4FB-9785-4026-89C8-F27E81BFBE1C}" type="presOf" srcId="{0631DFC2-EAB6-43FA-AD90-78BAB054B756}" destId="{8E8A00C8-4767-4432-B837-1ABF67933239}" srcOrd="1" destOrd="0" presId="urn:microsoft.com/office/officeart/2005/8/layout/orgChart1"/>
    <dgm:cxn modelId="{888444C6-9BFD-4D3B-995F-737A44C23C01}" type="presOf" srcId="{1C7C85EC-F489-47D4-8063-70BDAA7A2E05}" destId="{43E62958-EFC2-4E0B-939B-DEE4862BC39E}" srcOrd="1" destOrd="0" presId="urn:microsoft.com/office/officeart/2005/8/layout/orgChart1"/>
    <dgm:cxn modelId="{885758E1-4FE7-4871-A143-8DDC8C7158F5}" type="presOf" srcId="{09B12378-595C-4613-94AD-DA891C290A03}" destId="{85B3275E-39A6-4A1D-9DB6-A5A5121807C4}" srcOrd="0" destOrd="0" presId="urn:microsoft.com/office/officeart/2005/8/layout/orgChart1"/>
    <dgm:cxn modelId="{290027EB-2470-41EB-87D0-68307C82B56E}" type="presOf" srcId="{47330F19-BBC9-4F91-B020-4339A176C5EE}" destId="{55D77066-AE17-4859-833D-7F9E7E41A19A}" srcOrd="0" destOrd="0" presId="urn:microsoft.com/office/officeart/2005/8/layout/orgChart1"/>
    <dgm:cxn modelId="{43D0BC7B-15CE-4E66-B73D-05C9EFDF0019}" srcId="{09B12378-595C-4613-94AD-DA891C290A03}" destId="{6C390056-6865-44EF-B526-7FE6820109B5}" srcOrd="3" destOrd="0" parTransId="{1138D2EE-9EC5-4A10-B917-DB6DE6D43B76}" sibTransId="{6C9934D9-F343-43EE-BFD0-A3B0CD32604C}"/>
    <dgm:cxn modelId="{B19C7FD9-9ACC-4C80-9BF0-76D683BEF833}" type="presParOf" srcId="{569B83D4-60E6-4AB5-8B84-183BD88AFD68}" destId="{18E6FA2E-FEA1-4C11-8596-5EF48B523A13}" srcOrd="0" destOrd="0" presId="urn:microsoft.com/office/officeart/2005/8/layout/orgChart1"/>
    <dgm:cxn modelId="{98E3C2BB-4E77-4582-9F0B-5867E53F68D5}" type="presParOf" srcId="{18E6FA2E-FEA1-4C11-8596-5EF48B523A13}" destId="{E159C7B1-6E46-4A57-B4F9-50BA8EAC5156}" srcOrd="0" destOrd="0" presId="urn:microsoft.com/office/officeart/2005/8/layout/orgChart1"/>
    <dgm:cxn modelId="{2141E9C9-9B3B-4A50-A1FE-1E7F0631510C}" type="presParOf" srcId="{E159C7B1-6E46-4A57-B4F9-50BA8EAC5156}" destId="{85B3275E-39A6-4A1D-9DB6-A5A5121807C4}" srcOrd="0" destOrd="0" presId="urn:microsoft.com/office/officeart/2005/8/layout/orgChart1"/>
    <dgm:cxn modelId="{03E1C566-E340-41AC-A1E7-96FAF5698634}" type="presParOf" srcId="{E159C7B1-6E46-4A57-B4F9-50BA8EAC5156}" destId="{FE12D4E4-5080-4F4E-8CFD-B1B415F53EDC}" srcOrd="1" destOrd="0" presId="urn:microsoft.com/office/officeart/2005/8/layout/orgChart1"/>
    <dgm:cxn modelId="{A9CAD39D-4B62-4A94-997B-1A7362FEAFD8}" type="presParOf" srcId="{18E6FA2E-FEA1-4C11-8596-5EF48B523A13}" destId="{48E1A2BD-39AE-4898-906A-D021E83EDD67}" srcOrd="1" destOrd="0" presId="urn:microsoft.com/office/officeart/2005/8/layout/orgChart1"/>
    <dgm:cxn modelId="{305031E3-8DD2-447A-91A0-3A7CB8C3F669}" type="presParOf" srcId="{48E1A2BD-39AE-4898-906A-D021E83EDD67}" destId="{55D77066-AE17-4859-833D-7F9E7E41A19A}" srcOrd="0" destOrd="0" presId="urn:microsoft.com/office/officeart/2005/8/layout/orgChart1"/>
    <dgm:cxn modelId="{DA93B87D-3050-49F9-B9AB-52F3CDBADA25}" type="presParOf" srcId="{48E1A2BD-39AE-4898-906A-D021E83EDD67}" destId="{D043CEAC-4CD6-49BF-BEF4-2F2A0B5F92D0}" srcOrd="1" destOrd="0" presId="urn:microsoft.com/office/officeart/2005/8/layout/orgChart1"/>
    <dgm:cxn modelId="{D7D4923A-2CFA-480A-9735-46EDBE49C3B6}" type="presParOf" srcId="{D043CEAC-4CD6-49BF-BEF4-2F2A0B5F92D0}" destId="{5246DFAA-B65F-4320-8525-0AA5FE293207}" srcOrd="0" destOrd="0" presId="urn:microsoft.com/office/officeart/2005/8/layout/orgChart1"/>
    <dgm:cxn modelId="{FDCA0F34-E103-4E99-A223-93A039AADA77}" type="presParOf" srcId="{5246DFAA-B65F-4320-8525-0AA5FE293207}" destId="{E5BA9634-3CCE-4D37-8AAF-73EB44D38189}" srcOrd="0" destOrd="0" presId="urn:microsoft.com/office/officeart/2005/8/layout/orgChart1"/>
    <dgm:cxn modelId="{410D003F-E3A0-4589-A307-EB17844BD4F1}" type="presParOf" srcId="{5246DFAA-B65F-4320-8525-0AA5FE293207}" destId="{EEA092C3-3807-4B79-B022-C299758AD5CD}" srcOrd="1" destOrd="0" presId="urn:microsoft.com/office/officeart/2005/8/layout/orgChart1"/>
    <dgm:cxn modelId="{6969DC3A-61A0-4EA3-8DB3-2C1C0FFAF5AC}" type="presParOf" srcId="{D043CEAC-4CD6-49BF-BEF4-2F2A0B5F92D0}" destId="{2CE6961A-3AB6-4992-BA47-90F6BC998A06}" srcOrd="1" destOrd="0" presId="urn:microsoft.com/office/officeart/2005/8/layout/orgChart1"/>
    <dgm:cxn modelId="{F7813727-ED7A-4AD1-8C1B-F059A9C88906}" type="presParOf" srcId="{D043CEAC-4CD6-49BF-BEF4-2F2A0B5F92D0}" destId="{B39B6E41-789F-4FDD-9D15-E99863FBC21A}" srcOrd="2" destOrd="0" presId="urn:microsoft.com/office/officeart/2005/8/layout/orgChart1"/>
    <dgm:cxn modelId="{981E5518-D998-4FAC-9A20-2267674D108B}" type="presParOf" srcId="{48E1A2BD-39AE-4898-906A-D021E83EDD67}" destId="{C2385D15-8C07-4C32-A419-928ED8F82476}" srcOrd="2" destOrd="0" presId="urn:microsoft.com/office/officeart/2005/8/layout/orgChart1"/>
    <dgm:cxn modelId="{A9DD9379-3284-48CC-89B1-D685FB30794B}" type="presParOf" srcId="{48E1A2BD-39AE-4898-906A-D021E83EDD67}" destId="{71A94BDF-2DEB-4364-924D-F5C015C85514}" srcOrd="3" destOrd="0" presId="urn:microsoft.com/office/officeart/2005/8/layout/orgChart1"/>
    <dgm:cxn modelId="{C460223F-B946-406F-BA66-B9417D59B1C8}" type="presParOf" srcId="{71A94BDF-2DEB-4364-924D-F5C015C85514}" destId="{EA31A2AE-FBEF-442C-B0D0-93E33FD21509}" srcOrd="0" destOrd="0" presId="urn:microsoft.com/office/officeart/2005/8/layout/orgChart1"/>
    <dgm:cxn modelId="{5A2990EB-6443-4858-A5FD-AD59FC60FB30}" type="presParOf" srcId="{EA31A2AE-FBEF-442C-B0D0-93E33FD21509}" destId="{EAC06F1E-3499-4B9D-9270-A45ABB4A7E37}" srcOrd="0" destOrd="0" presId="urn:microsoft.com/office/officeart/2005/8/layout/orgChart1"/>
    <dgm:cxn modelId="{9D2887DB-49AE-41D1-AE84-7A16859DCD43}" type="presParOf" srcId="{EA31A2AE-FBEF-442C-B0D0-93E33FD21509}" destId="{8E8A00C8-4767-4432-B837-1ABF67933239}" srcOrd="1" destOrd="0" presId="urn:microsoft.com/office/officeart/2005/8/layout/orgChart1"/>
    <dgm:cxn modelId="{31BBC575-6FB5-4F0A-B5E0-91FC41EA90D1}" type="presParOf" srcId="{71A94BDF-2DEB-4364-924D-F5C015C85514}" destId="{0BC07D37-96AA-4321-B93B-7EF26B49E608}" srcOrd="1" destOrd="0" presId="urn:microsoft.com/office/officeart/2005/8/layout/orgChart1"/>
    <dgm:cxn modelId="{5170EFA8-1739-4CC8-B097-CDDC199E03ED}" type="presParOf" srcId="{71A94BDF-2DEB-4364-924D-F5C015C85514}" destId="{52542E5E-44B7-4880-AD2A-D03982524155}" srcOrd="2" destOrd="0" presId="urn:microsoft.com/office/officeart/2005/8/layout/orgChart1"/>
    <dgm:cxn modelId="{0E2D8282-7727-4CF2-AD48-9ACE502C8AA2}" type="presParOf" srcId="{48E1A2BD-39AE-4898-906A-D021E83EDD67}" destId="{FA93E410-91F3-4084-B1CE-84E731D3DD6D}" srcOrd="4" destOrd="0" presId="urn:microsoft.com/office/officeart/2005/8/layout/orgChart1"/>
    <dgm:cxn modelId="{500942C3-7658-432A-91B3-BF587C07CEDB}" type="presParOf" srcId="{48E1A2BD-39AE-4898-906A-D021E83EDD67}" destId="{BA3AEE67-7F17-4E18-8A5E-960BCA7C46E3}" srcOrd="5" destOrd="0" presId="urn:microsoft.com/office/officeart/2005/8/layout/orgChart1"/>
    <dgm:cxn modelId="{8BBCD6BA-05FB-42BE-A1A7-0797ECA8498E}" type="presParOf" srcId="{BA3AEE67-7F17-4E18-8A5E-960BCA7C46E3}" destId="{8724CD33-D9CB-4BA8-A6A3-6339FC384043}" srcOrd="0" destOrd="0" presId="urn:microsoft.com/office/officeart/2005/8/layout/orgChart1"/>
    <dgm:cxn modelId="{BBF69252-EEB2-42BF-9542-9FF766604C91}" type="presParOf" srcId="{8724CD33-D9CB-4BA8-A6A3-6339FC384043}" destId="{8B43969F-E141-4196-86B5-A591B6E02F08}" srcOrd="0" destOrd="0" presId="urn:microsoft.com/office/officeart/2005/8/layout/orgChart1"/>
    <dgm:cxn modelId="{82C0BB66-F7A2-4BD5-9CF0-09B5BF3E986F}" type="presParOf" srcId="{8724CD33-D9CB-4BA8-A6A3-6339FC384043}" destId="{43E62958-EFC2-4E0B-939B-DEE4862BC39E}" srcOrd="1" destOrd="0" presId="urn:microsoft.com/office/officeart/2005/8/layout/orgChart1"/>
    <dgm:cxn modelId="{8441A884-740F-4CF0-AF4B-0F55EACB4370}" type="presParOf" srcId="{BA3AEE67-7F17-4E18-8A5E-960BCA7C46E3}" destId="{B29ECC0B-F615-4BBC-BAC1-B49C4D9FF14F}" srcOrd="1" destOrd="0" presId="urn:microsoft.com/office/officeart/2005/8/layout/orgChart1"/>
    <dgm:cxn modelId="{D13AD3BC-084A-48E8-9C76-1D1E178006EC}" type="presParOf" srcId="{BA3AEE67-7F17-4E18-8A5E-960BCA7C46E3}" destId="{7228095E-930E-4046-A653-8F3C18B7917F}" srcOrd="2" destOrd="0" presId="urn:microsoft.com/office/officeart/2005/8/layout/orgChart1"/>
    <dgm:cxn modelId="{F13D8E76-821E-4A7F-B6F6-37D12D32B11A}" type="presParOf" srcId="{48E1A2BD-39AE-4898-906A-D021E83EDD67}" destId="{76F8FFA8-6D09-4FC2-87A2-7310E7388795}" srcOrd="6" destOrd="0" presId="urn:microsoft.com/office/officeart/2005/8/layout/orgChart1"/>
    <dgm:cxn modelId="{2AEDC1B9-9DBB-4C33-9801-32BABC278407}" type="presParOf" srcId="{48E1A2BD-39AE-4898-906A-D021E83EDD67}" destId="{C4A11409-37B9-475C-8EED-33F926119386}" srcOrd="7" destOrd="0" presId="urn:microsoft.com/office/officeart/2005/8/layout/orgChart1"/>
    <dgm:cxn modelId="{171D2FDD-255D-4D65-816E-9476BDF25F03}" type="presParOf" srcId="{C4A11409-37B9-475C-8EED-33F926119386}" destId="{561B37B0-CF6F-4FB0-A68D-92CBE9831FC9}" srcOrd="0" destOrd="0" presId="urn:microsoft.com/office/officeart/2005/8/layout/orgChart1"/>
    <dgm:cxn modelId="{3B822A8B-6950-42D5-AEDD-4B68594D1E96}" type="presParOf" srcId="{561B37B0-CF6F-4FB0-A68D-92CBE9831FC9}" destId="{8FE4B7D5-D82F-4BB5-A518-FEB2D2720FEF}" srcOrd="0" destOrd="0" presId="urn:microsoft.com/office/officeart/2005/8/layout/orgChart1"/>
    <dgm:cxn modelId="{3BB88793-5D55-4276-9A3C-92EB3BAFB6F9}" type="presParOf" srcId="{561B37B0-CF6F-4FB0-A68D-92CBE9831FC9}" destId="{36B421F0-584F-4A1A-AAA7-3A1D34CC18CA}" srcOrd="1" destOrd="0" presId="urn:microsoft.com/office/officeart/2005/8/layout/orgChart1"/>
    <dgm:cxn modelId="{C670CAB9-DAAF-4B0E-BB0A-697E8272E002}" type="presParOf" srcId="{C4A11409-37B9-475C-8EED-33F926119386}" destId="{634A3D7C-94F8-4A82-81DD-2018EABCFE60}" srcOrd="1" destOrd="0" presId="urn:microsoft.com/office/officeart/2005/8/layout/orgChart1"/>
    <dgm:cxn modelId="{14183A90-50C8-4EA1-BC72-8F5ABE0F3A8D}" type="presParOf" srcId="{C4A11409-37B9-475C-8EED-33F926119386}" destId="{EA75B9EC-64B6-455F-BEA4-D1F2C60FDEFF}" srcOrd="2" destOrd="0" presId="urn:microsoft.com/office/officeart/2005/8/layout/orgChart1"/>
    <dgm:cxn modelId="{B93A1B4A-CC64-4E5A-8B0C-3D90B4A638EE}" type="presParOf" srcId="{18E6FA2E-FEA1-4C11-8596-5EF48B523A13}" destId="{9125F9C2-75D8-4FCC-B659-785B66E78718}" srcOrd="2" destOrd="0" presId="urn:microsoft.com/office/officeart/2005/8/layout/orgChart1"/>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4A5CC65-13E4-4671-8F53-043201D6789E}">
      <dsp:nvSpPr>
        <dsp:cNvPr id="0" name=""/>
        <dsp:cNvSpPr/>
      </dsp:nvSpPr>
      <dsp:spPr>
        <a:xfrm>
          <a:off x="4114800" y="1813928"/>
          <a:ext cx="2194074" cy="761579"/>
        </a:xfrm>
        <a:custGeom>
          <a:avLst/>
          <a:gdLst/>
          <a:ahLst/>
          <a:cxnLst/>
          <a:rect l="0" t="0" r="0" b="0"/>
          <a:pathLst>
            <a:path>
              <a:moveTo>
                <a:pt x="0" y="0"/>
              </a:moveTo>
              <a:lnTo>
                <a:pt x="0" y="380789"/>
              </a:lnTo>
              <a:lnTo>
                <a:pt x="2194074" y="380789"/>
              </a:lnTo>
              <a:lnTo>
                <a:pt x="2194074" y="7615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B002638-F996-4E60-9A27-8FBBB2081490}">
      <dsp:nvSpPr>
        <dsp:cNvPr id="0" name=""/>
        <dsp:cNvSpPr/>
      </dsp:nvSpPr>
      <dsp:spPr>
        <a:xfrm>
          <a:off x="1920725" y="1813928"/>
          <a:ext cx="2194074" cy="761579"/>
        </a:xfrm>
        <a:custGeom>
          <a:avLst/>
          <a:gdLst/>
          <a:ahLst/>
          <a:cxnLst/>
          <a:rect l="0" t="0" r="0" b="0"/>
          <a:pathLst>
            <a:path>
              <a:moveTo>
                <a:pt x="2194074" y="0"/>
              </a:moveTo>
              <a:lnTo>
                <a:pt x="2194074" y="380789"/>
              </a:lnTo>
              <a:lnTo>
                <a:pt x="0" y="380789"/>
              </a:lnTo>
              <a:lnTo>
                <a:pt x="0" y="761579"/>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6A22B26-EAD2-4DC3-8040-56AE184E9B24}">
      <dsp:nvSpPr>
        <dsp:cNvPr id="0" name=""/>
        <dsp:cNvSpPr/>
      </dsp:nvSpPr>
      <dsp:spPr>
        <a:xfrm>
          <a:off x="2301515" y="644"/>
          <a:ext cx="3626569" cy="18132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lang="en-US" sz="4700" kern="1200" dirty="0" smtClean="0"/>
            <a:t>Metaphysics</a:t>
          </a:r>
          <a:endParaRPr lang="en-US" sz="4700" kern="1200" dirty="0"/>
        </a:p>
      </dsp:txBody>
      <dsp:txXfrm>
        <a:off x="2301515" y="644"/>
        <a:ext cx="3626569" cy="1813284"/>
      </dsp:txXfrm>
    </dsp:sp>
    <dsp:sp modelId="{697E34ED-56FA-4187-9C1A-E9E04591AAF5}">
      <dsp:nvSpPr>
        <dsp:cNvPr id="0" name=""/>
        <dsp:cNvSpPr/>
      </dsp:nvSpPr>
      <dsp:spPr>
        <a:xfrm>
          <a:off x="107440" y="2575508"/>
          <a:ext cx="3626569" cy="18132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lang="en-US" sz="4700" kern="1200" dirty="0" smtClean="0"/>
            <a:t>Ethics</a:t>
          </a:r>
          <a:endParaRPr lang="en-US" sz="4700" kern="1200" dirty="0"/>
        </a:p>
      </dsp:txBody>
      <dsp:txXfrm>
        <a:off x="107440" y="2575508"/>
        <a:ext cx="3626569" cy="1813284"/>
      </dsp:txXfrm>
    </dsp:sp>
    <dsp:sp modelId="{C97419BF-B467-48E5-AA55-F126F5CD354D}">
      <dsp:nvSpPr>
        <dsp:cNvPr id="0" name=""/>
        <dsp:cNvSpPr/>
      </dsp:nvSpPr>
      <dsp:spPr>
        <a:xfrm>
          <a:off x="4495589" y="2575508"/>
          <a:ext cx="3626569" cy="1813284"/>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9845" tIns="29845" rIns="29845" bIns="29845" numCol="1" spcCol="1270" anchor="ctr" anchorCtr="0">
          <a:noAutofit/>
        </a:bodyPr>
        <a:lstStyle/>
        <a:p>
          <a:pPr lvl="0" algn="ctr" defTabSz="2089150">
            <a:lnSpc>
              <a:spcPct val="90000"/>
            </a:lnSpc>
            <a:spcBef>
              <a:spcPct val="0"/>
            </a:spcBef>
            <a:spcAft>
              <a:spcPct val="35000"/>
            </a:spcAft>
          </a:pPr>
          <a:r>
            <a:rPr lang="en-US" sz="4700" kern="1200" dirty="0" smtClean="0"/>
            <a:t>Epistemology</a:t>
          </a:r>
          <a:endParaRPr lang="en-US" sz="4700" kern="1200" dirty="0"/>
        </a:p>
      </dsp:txBody>
      <dsp:txXfrm>
        <a:off x="4495589" y="2575508"/>
        <a:ext cx="3626569" cy="1813284"/>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A11BC5C4-6F8E-40D9-B909-2970CC12AB41}">
      <dsp:nvSpPr>
        <dsp:cNvPr id="0" name=""/>
        <dsp:cNvSpPr/>
      </dsp:nvSpPr>
      <dsp:spPr>
        <a:xfrm>
          <a:off x="3817" y="1750287"/>
          <a:ext cx="2222152" cy="888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en-US" sz="2600" kern="1200" dirty="0" smtClean="0"/>
            <a:t>formal</a:t>
          </a:r>
          <a:endParaRPr lang="en-US" sz="2600" kern="1200" dirty="0"/>
        </a:p>
      </dsp:txBody>
      <dsp:txXfrm>
        <a:off x="3817" y="1750287"/>
        <a:ext cx="2222152" cy="888861"/>
      </dsp:txXfrm>
    </dsp:sp>
    <dsp:sp modelId="{7416ECE4-B202-485C-8279-15AC645D2C5E}">
      <dsp:nvSpPr>
        <dsp:cNvPr id="0" name=""/>
        <dsp:cNvSpPr/>
      </dsp:nvSpPr>
      <dsp:spPr>
        <a:xfrm>
          <a:off x="2003754" y="1750287"/>
          <a:ext cx="2222152" cy="888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en-US" sz="2600" kern="1200" dirty="0" smtClean="0"/>
            <a:t>material</a:t>
          </a:r>
          <a:endParaRPr lang="en-US" sz="2600" kern="1200" dirty="0"/>
        </a:p>
      </dsp:txBody>
      <dsp:txXfrm>
        <a:off x="2003754" y="1750287"/>
        <a:ext cx="2222152" cy="888861"/>
      </dsp:txXfrm>
    </dsp:sp>
    <dsp:sp modelId="{A2C6264F-E4FC-4937-84E7-9B3DCF8AF7D1}">
      <dsp:nvSpPr>
        <dsp:cNvPr id="0" name=""/>
        <dsp:cNvSpPr/>
      </dsp:nvSpPr>
      <dsp:spPr>
        <a:xfrm>
          <a:off x="4003692" y="1750287"/>
          <a:ext cx="2222152" cy="888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en-US" sz="2600" kern="1200" dirty="0" smtClean="0"/>
            <a:t>efficient</a:t>
          </a:r>
          <a:endParaRPr lang="en-US" sz="2600" kern="1200" dirty="0"/>
        </a:p>
      </dsp:txBody>
      <dsp:txXfrm>
        <a:off x="4003692" y="1750287"/>
        <a:ext cx="2222152" cy="888861"/>
      </dsp:txXfrm>
    </dsp:sp>
    <dsp:sp modelId="{3498A12F-2D78-4587-8311-29C0C8134C30}">
      <dsp:nvSpPr>
        <dsp:cNvPr id="0" name=""/>
        <dsp:cNvSpPr/>
      </dsp:nvSpPr>
      <dsp:spPr>
        <a:xfrm>
          <a:off x="6003629" y="1750287"/>
          <a:ext cx="2222152" cy="888861"/>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4013" tIns="34671" rIns="34671" bIns="34671" numCol="1" spcCol="1270" anchor="ctr" anchorCtr="0">
          <a:noAutofit/>
        </a:bodyPr>
        <a:lstStyle/>
        <a:p>
          <a:pPr lvl="0" algn="ctr" defTabSz="1155700">
            <a:lnSpc>
              <a:spcPct val="90000"/>
            </a:lnSpc>
            <a:spcBef>
              <a:spcPct val="0"/>
            </a:spcBef>
            <a:spcAft>
              <a:spcPct val="35000"/>
            </a:spcAft>
          </a:pPr>
          <a:r>
            <a:rPr lang="en-US" sz="2600" kern="1200" dirty="0" smtClean="0"/>
            <a:t>final</a:t>
          </a:r>
          <a:endParaRPr lang="en-US" sz="2600" kern="1200" dirty="0"/>
        </a:p>
      </dsp:txBody>
      <dsp:txXfrm>
        <a:off x="6003629" y="1750287"/>
        <a:ext cx="2222152" cy="888861"/>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6D2EED0-1CC0-41FB-96A6-A4A952E012CD}">
      <dsp:nvSpPr>
        <dsp:cNvPr id="0" name=""/>
        <dsp:cNvSpPr/>
      </dsp:nvSpPr>
      <dsp:spPr>
        <a:xfrm>
          <a:off x="2411" y="1607234"/>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t>Metaphysics</a:t>
          </a:r>
          <a:endParaRPr lang="en-US" sz="2400" kern="1200" dirty="0"/>
        </a:p>
      </dsp:txBody>
      <dsp:txXfrm>
        <a:off x="2411" y="1607234"/>
        <a:ext cx="2937420" cy="1174968"/>
      </dsp:txXfrm>
    </dsp:sp>
    <dsp:sp modelId="{D96F34ED-85F7-405E-B061-775BA8AF5BBE}">
      <dsp:nvSpPr>
        <dsp:cNvPr id="0" name=""/>
        <dsp:cNvSpPr/>
      </dsp:nvSpPr>
      <dsp:spPr>
        <a:xfrm>
          <a:off x="2646089" y="1607234"/>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t>Action</a:t>
          </a:r>
          <a:endParaRPr lang="en-US" sz="2400" kern="1200" dirty="0"/>
        </a:p>
      </dsp:txBody>
      <dsp:txXfrm>
        <a:off x="2646089" y="1607234"/>
        <a:ext cx="2937420" cy="1174968"/>
      </dsp:txXfrm>
    </dsp:sp>
    <dsp:sp modelId="{F9675626-714A-4F96-8F76-C5F776DB72C6}">
      <dsp:nvSpPr>
        <dsp:cNvPr id="0" name=""/>
        <dsp:cNvSpPr/>
      </dsp:nvSpPr>
      <dsp:spPr>
        <a:xfrm>
          <a:off x="5289768" y="1607234"/>
          <a:ext cx="2937420" cy="1174968"/>
        </a:xfrm>
        <a:prstGeom prst="chevron">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6012" tIns="32004" rIns="32004" bIns="32004" numCol="1" spcCol="1270" anchor="ctr" anchorCtr="0">
          <a:noAutofit/>
        </a:bodyPr>
        <a:lstStyle/>
        <a:p>
          <a:pPr lvl="0" algn="ctr" defTabSz="1066800">
            <a:lnSpc>
              <a:spcPct val="90000"/>
            </a:lnSpc>
            <a:spcBef>
              <a:spcPct val="0"/>
            </a:spcBef>
            <a:spcAft>
              <a:spcPct val="35000"/>
            </a:spcAft>
          </a:pPr>
          <a:r>
            <a:rPr lang="en-US" sz="2400" kern="1200" dirty="0" smtClean="0"/>
            <a:t>Ethics</a:t>
          </a:r>
          <a:endParaRPr lang="en-US" sz="2400" kern="1200" dirty="0"/>
        </a:p>
      </dsp:txBody>
      <dsp:txXfrm>
        <a:off x="5289768" y="1607234"/>
        <a:ext cx="2937420" cy="1174968"/>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A93E410-91F3-4084-B1CE-84E731D3DD6D}">
      <dsp:nvSpPr>
        <dsp:cNvPr id="0" name=""/>
        <dsp:cNvSpPr/>
      </dsp:nvSpPr>
      <dsp:spPr>
        <a:xfrm>
          <a:off x="3619500" y="2201098"/>
          <a:ext cx="2560822" cy="444440"/>
        </a:xfrm>
        <a:custGeom>
          <a:avLst/>
          <a:gdLst/>
          <a:ahLst/>
          <a:cxnLst/>
          <a:rect l="0" t="0" r="0" b="0"/>
          <a:pathLst>
            <a:path>
              <a:moveTo>
                <a:pt x="0" y="0"/>
              </a:moveTo>
              <a:lnTo>
                <a:pt x="0" y="222220"/>
              </a:lnTo>
              <a:lnTo>
                <a:pt x="2560822" y="222220"/>
              </a:lnTo>
              <a:lnTo>
                <a:pt x="2560822" y="4444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385D15-8C07-4C32-A419-928ED8F82476}">
      <dsp:nvSpPr>
        <dsp:cNvPr id="0" name=""/>
        <dsp:cNvSpPr/>
      </dsp:nvSpPr>
      <dsp:spPr>
        <a:xfrm>
          <a:off x="3573780" y="2201098"/>
          <a:ext cx="91440" cy="444440"/>
        </a:xfrm>
        <a:custGeom>
          <a:avLst/>
          <a:gdLst/>
          <a:ahLst/>
          <a:cxnLst/>
          <a:rect l="0" t="0" r="0" b="0"/>
          <a:pathLst>
            <a:path>
              <a:moveTo>
                <a:pt x="45720" y="0"/>
              </a:moveTo>
              <a:lnTo>
                <a:pt x="45720" y="4444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D77066-AE17-4859-833D-7F9E7E41A19A}">
      <dsp:nvSpPr>
        <dsp:cNvPr id="0" name=""/>
        <dsp:cNvSpPr/>
      </dsp:nvSpPr>
      <dsp:spPr>
        <a:xfrm>
          <a:off x="1058677" y="2201098"/>
          <a:ext cx="2560822" cy="444440"/>
        </a:xfrm>
        <a:custGeom>
          <a:avLst/>
          <a:gdLst/>
          <a:ahLst/>
          <a:cxnLst/>
          <a:rect l="0" t="0" r="0" b="0"/>
          <a:pathLst>
            <a:path>
              <a:moveTo>
                <a:pt x="2560822" y="0"/>
              </a:moveTo>
              <a:lnTo>
                <a:pt x="2560822" y="222220"/>
              </a:lnTo>
              <a:lnTo>
                <a:pt x="0" y="222220"/>
              </a:lnTo>
              <a:lnTo>
                <a:pt x="0" y="4444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3275E-39A6-4A1D-9DB6-A5A5121807C4}">
      <dsp:nvSpPr>
        <dsp:cNvPr id="0" name=""/>
        <dsp:cNvSpPr/>
      </dsp:nvSpPr>
      <dsp:spPr>
        <a:xfrm>
          <a:off x="2561308" y="1142907"/>
          <a:ext cx="2116382" cy="1058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US" sz="3300" kern="1200" dirty="0" smtClean="0"/>
            <a:t>Moral Philosophy</a:t>
          </a:r>
          <a:endParaRPr lang="en-US" sz="3300" kern="1200" dirty="0"/>
        </a:p>
      </dsp:txBody>
      <dsp:txXfrm>
        <a:off x="2561308" y="1142907"/>
        <a:ext cx="2116382" cy="1058191"/>
      </dsp:txXfrm>
    </dsp:sp>
    <dsp:sp modelId="{E5BA9634-3CCE-4D37-8AAF-73EB44D38189}">
      <dsp:nvSpPr>
        <dsp:cNvPr id="0" name=""/>
        <dsp:cNvSpPr/>
      </dsp:nvSpPr>
      <dsp:spPr>
        <a:xfrm>
          <a:off x="486" y="2645539"/>
          <a:ext cx="2116382" cy="1058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US" sz="3300" kern="1200" dirty="0" smtClean="0"/>
            <a:t>Politics</a:t>
          </a:r>
          <a:endParaRPr lang="en-US" sz="3300" kern="1200" dirty="0"/>
        </a:p>
      </dsp:txBody>
      <dsp:txXfrm>
        <a:off x="486" y="2645539"/>
        <a:ext cx="2116382" cy="1058191"/>
      </dsp:txXfrm>
    </dsp:sp>
    <dsp:sp modelId="{EAC06F1E-3499-4B9D-9270-A45ABB4A7E37}">
      <dsp:nvSpPr>
        <dsp:cNvPr id="0" name=""/>
        <dsp:cNvSpPr/>
      </dsp:nvSpPr>
      <dsp:spPr>
        <a:xfrm>
          <a:off x="2561308" y="2645539"/>
          <a:ext cx="2116382" cy="1058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US" sz="3300" kern="1200" dirty="0" smtClean="0"/>
            <a:t>Economics</a:t>
          </a:r>
          <a:endParaRPr lang="en-US" sz="3300" kern="1200" dirty="0"/>
        </a:p>
      </dsp:txBody>
      <dsp:txXfrm>
        <a:off x="2561308" y="2645539"/>
        <a:ext cx="2116382" cy="1058191"/>
      </dsp:txXfrm>
    </dsp:sp>
    <dsp:sp modelId="{8B43969F-E141-4196-86B5-A591B6E02F08}">
      <dsp:nvSpPr>
        <dsp:cNvPr id="0" name=""/>
        <dsp:cNvSpPr/>
      </dsp:nvSpPr>
      <dsp:spPr>
        <a:xfrm>
          <a:off x="5122131" y="2645539"/>
          <a:ext cx="2116382" cy="1058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0955" tIns="20955" rIns="20955" bIns="20955" numCol="1" spcCol="1270" anchor="ctr" anchorCtr="0">
          <a:noAutofit/>
        </a:bodyPr>
        <a:lstStyle/>
        <a:p>
          <a:pPr lvl="0" algn="ctr" defTabSz="1466850">
            <a:lnSpc>
              <a:spcPct val="90000"/>
            </a:lnSpc>
            <a:spcBef>
              <a:spcPct val="0"/>
            </a:spcBef>
            <a:spcAft>
              <a:spcPct val="35000"/>
            </a:spcAft>
          </a:pPr>
          <a:r>
            <a:rPr lang="en-US" sz="3300" kern="1200" dirty="0" smtClean="0"/>
            <a:t>Law</a:t>
          </a:r>
          <a:endParaRPr lang="en-US" sz="3300" kern="1200" dirty="0"/>
        </a:p>
      </dsp:txBody>
      <dsp:txXfrm>
        <a:off x="5122131" y="2645539"/>
        <a:ext cx="2116382" cy="1058191"/>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2AB1D287-2614-404E-9FF9-6137B53917C4}">
      <dsp:nvSpPr>
        <dsp:cNvPr id="0" name=""/>
        <dsp:cNvSpPr/>
      </dsp:nvSpPr>
      <dsp:spPr>
        <a:xfrm>
          <a:off x="3619500" y="2079550"/>
          <a:ext cx="1980761" cy="687537"/>
        </a:xfrm>
        <a:custGeom>
          <a:avLst/>
          <a:gdLst/>
          <a:ahLst/>
          <a:cxnLst/>
          <a:rect l="0" t="0" r="0" b="0"/>
          <a:pathLst>
            <a:path>
              <a:moveTo>
                <a:pt x="0" y="0"/>
              </a:moveTo>
              <a:lnTo>
                <a:pt x="0" y="343768"/>
              </a:lnTo>
              <a:lnTo>
                <a:pt x="1980761" y="343768"/>
              </a:lnTo>
              <a:lnTo>
                <a:pt x="1980761" y="6875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74EBB83D-C972-4C2F-AB8C-62C32C6E6FA8}">
      <dsp:nvSpPr>
        <dsp:cNvPr id="0" name=""/>
        <dsp:cNvSpPr/>
      </dsp:nvSpPr>
      <dsp:spPr>
        <a:xfrm>
          <a:off x="1638738" y="2079550"/>
          <a:ext cx="1980761" cy="687537"/>
        </a:xfrm>
        <a:custGeom>
          <a:avLst/>
          <a:gdLst/>
          <a:ahLst/>
          <a:cxnLst/>
          <a:rect l="0" t="0" r="0" b="0"/>
          <a:pathLst>
            <a:path>
              <a:moveTo>
                <a:pt x="1980761" y="0"/>
              </a:moveTo>
              <a:lnTo>
                <a:pt x="1980761" y="343768"/>
              </a:lnTo>
              <a:lnTo>
                <a:pt x="0" y="343768"/>
              </a:lnTo>
              <a:lnTo>
                <a:pt x="0" y="687537"/>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6A5317B-887A-4E6D-941D-DBBED4F349F1}">
      <dsp:nvSpPr>
        <dsp:cNvPr id="0" name=""/>
        <dsp:cNvSpPr/>
      </dsp:nvSpPr>
      <dsp:spPr>
        <a:xfrm>
          <a:off x="1982506" y="442557"/>
          <a:ext cx="3273986" cy="16369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kern="1200" dirty="0" smtClean="0"/>
            <a:t>Science</a:t>
          </a:r>
          <a:endParaRPr lang="en-US" sz="4000" kern="1200" dirty="0"/>
        </a:p>
      </dsp:txBody>
      <dsp:txXfrm>
        <a:off x="1982506" y="442557"/>
        <a:ext cx="3273986" cy="1636993"/>
      </dsp:txXfrm>
    </dsp:sp>
    <dsp:sp modelId="{F9AFEFD3-2734-4AAA-A1ED-DF4ADCE6F878}">
      <dsp:nvSpPr>
        <dsp:cNvPr id="0" name=""/>
        <dsp:cNvSpPr/>
      </dsp:nvSpPr>
      <dsp:spPr>
        <a:xfrm>
          <a:off x="1745" y="2767087"/>
          <a:ext cx="3273986" cy="16369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kern="1200" dirty="0" smtClean="0"/>
            <a:t>Physical (or hard) Sciences</a:t>
          </a:r>
          <a:endParaRPr lang="en-US" sz="4000" kern="1200" dirty="0"/>
        </a:p>
      </dsp:txBody>
      <dsp:txXfrm>
        <a:off x="1745" y="2767087"/>
        <a:ext cx="3273986" cy="1636993"/>
      </dsp:txXfrm>
    </dsp:sp>
    <dsp:sp modelId="{4E3F6A35-546A-4602-97BD-A77E273E4B55}">
      <dsp:nvSpPr>
        <dsp:cNvPr id="0" name=""/>
        <dsp:cNvSpPr/>
      </dsp:nvSpPr>
      <dsp:spPr>
        <a:xfrm>
          <a:off x="3963268" y="2767087"/>
          <a:ext cx="3273986" cy="1636993"/>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5400" tIns="25400" rIns="25400" bIns="25400" numCol="1" spcCol="1270" anchor="ctr" anchorCtr="0">
          <a:noAutofit/>
        </a:bodyPr>
        <a:lstStyle/>
        <a:p>
          <a:pPr lvl="0" algn="ctr" defTabSz="1778000">
            <a:lnSpc>
              <a:spcPct val="90000"/>
            </a:lnSpc>
            <a:spcBef>
              <a:spcPct val="0"/>
            </a:spcBef>
            <a:spcAft>
              <a:spcPct val="35000"/>
            </a:spcAft>
          </a:pPr>
          <a:r>
            <a:rPr lang="en-US" sz="4000" kern="1200" dirty="0" smtClean="0"/>
            <a:t>Social (or soft) Sciences</a:t>
          </a:r>
          <a:endParaRPr lang="en-US" sz="4000" kern="1200" dirty="0"/>
        </a:p>
      </dsp:txBody>
      <dsp:txXfrm>
        <a:off x="3963268" y="2767087"/>
        <a:ext cx="3273986" cy="1636993"/>
      </dsp:txXfrm>
    </dsp:sp>
  </dsp:spTree>
</dsp:drawing>
</file>

<file path=ppt/diagrams/drawing6.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F4D7D197-9861-43D6-AC41-38FBEAF00D48}">
      <dsp:nvSpPr>
        <dsp:cNvPr id="0" name=""/>
        <dsp:cNvSpPr/>
      </dsp:nvSpPr>
      <dsp:spPr>
        <a:xfrm>
          <a:off x="3619500" y="2201098"/>
          <a:ext cx="2560822" cy="444440"/>
        </a:xfrm>
        <a:custGeom>
          <a:avLst/>
          <a:gdLst/>
          <a:ahLst/>
          <a:cxnLst/>
          <a:rect l="0" t="0" r="0" b="0"/>
          <a:pathLst>
            <a:path>
              <a:moveTo>
                <a:pt x="0" y="0"/>
              </a:moveTo>
              <a:lnTo>
                <a:pt x="0" y="222220"/>
              </a:lnTo>
              <a:lnTo>
                <a:pt x="2560822" y="222220"/>
              </a:lnTo>
              <a:lnTo>
                <a:pt x="2560822" y="4444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7E581D5-321C-4FA4-8DBF-26DD175ADDDD}">
      <dsp:nvSpPr>
        <dsp:cNvPr id="0" name=""/>
        <dsp:cNvSpPr/>
      </dsp:nvSpPr>
      <dsp:spPr>
        <a:xfrm>
          <a:off x="3573780" y="2201098"/>
          <a:ext cx="91440" cy="444440"/>
        </a:xfrm>
        <a:custGeom>
          <a:avLst/>
          <a:gdLst/>
          <a:ahLst/>
          <a:cxnLst/>
          <a:rect l="0" t="0" r="0" b="0"/>
          <a:pathLst>
            <a:path>
              <a:moveTo>
                <a:pt x="45720" y="0"/>
              </a:moveTo>
              <a:lnTo>
                <a:pt x="45720" y="4444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B81385C4-DEE9-4E24-89E0-F9FBC29017BB}">
      <dsp:nvSpPr>
        <dsp:cNvPr id="0" name=""/>
        <dsp:cNvSpPr/>
      </dsp:nvSpPr>
      <dsp:spPr>
        <a:xfrm>
          <a:off x="1058677" y="2201098"/>
          <a:ext cx="2560822" cy="444440"/>
        </a:xfrm>
        <a:custGeom>
          <a:avLst/>
          <a:gdLst/>
          <a:ahLst/>
          <a:cxnLst/>
          <a:rect l="0" t="0" r="0" b="0"/>
          <a:pathLst>
            <a:path>
              <a:moveTo>
                <a:pt x="2560822" y="0"/>
              </a:moveTo>
              <a:lnTo>
                <a:pt x="2560822" y="222220"/>
              </a:lnTo>
              <a:lnTo>
                <a:pt x="0" y="222220"/>
              </a:lnTo>
              <a:lnTo>
                <a:pt x="0" y="444440"/>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CD8F704-766C-45D3-B145-E0F3073792CB}">
      <dsp:nvSpPr>
        <dsp:cNvPr id="0" name=""/>
        <dsp:cNvSpPr/>
      </dsp:nvSpPr>
      <dsp:spPr>
        <a:xfrm>
          <a:off x="2561308" y="1142907"/>
          <a:ext cx="2116382" cy="1058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Physical </a:t>
          </a:r>
        </a:p>
        <a:p>
          <a:pPr lvl="0" algn="ctr" defTabSz="933450">
            <a:lnSpc>
              <a:spcPct val="90000"/>
            </a:lnSpc>
            <a:spcBef>
              <a:spcPct val="0"/>
            </a:spcBef>
            <a:spcAft>
              <a:spcPct val="35000"/>
            </a:spcAft>
          </a:pPr>
          <a:r>
            <a:rPr lang="en-US" sz="2100" kern="1200" dirty="0" smtClean="0"/>
            <a:t>(or hard) Sciences</a:t>
          </a:r>
          <a:endParaRPr lang="en-US" sz="2100" kern="1200" dirty="0"/>
        </a:p>
      </dsp:txBody>
      <dsp:txXfrm>
        <a:off x="2561308" y="1142907"/>
        <a:ext cx="2116382" cy="1058191"/>
      </dsp:txXfrm>
    </dsp:sp>
    <dsp:sp modelId="{C17D0FEA-F860-4D60-A27B-6FA985F30189}">
      <dsp:nvSpPr>
        <dsp:cNvPr id="0" name=""/>
        <dsp:cNvSpPr/>
      </dsp:nvSpPr>
      <dsp:spPr>
        <a:xfrm>
          <a:off x="486" y="2645539"/>
          <a:ext cx="2116382" cy="1058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Biology</a:t>
          </a:r>
          <a:endParaRPr lang="en-US" sz="2100" kern="1200" dirty="0"/>
        </a:p>
      </dsp:txBody>
      <dsp:txXfrm>
        <a:off x="486" y="2645539"/>
        <a:ext cx="2116382" cy="1058191"/>
      </dsp:txXfrm>
    </dsp:sp>
    <dsp:sp modelId="{DB504E27-4378-400A-AEC7-1F8946A3C224}">
      <dsp:nvSpPr>
        <dsp:cNvPr id="0" name=""/>
        <dsp:cNvSpPr/>
      </dsp:nvSpPr>
      <dsp:spPr>
        <a:xfrm>
          <a:off x="2561308" y="2645539"/>
          <a:ext cx="2116382" cy="1058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Physics</a:t>
          </a:r>
          <a:endParaRPr lang="en-US" sz="2100" kern="1200" dirty="0"/>
        </a:p>
      </dsp:txBody>
      <dsp:txXfrm>
        <a:off x="2561308" y="2645539"/>
        <a:ext cx="2116382" cy="1058191"/>
      </dsp:txXfrm>
    </dsp:sp>
    <dsp:sp modelId="{06B65F03-13C4-4B63-AC84-1CCB8B2EAFBB}">
      <dsp:nvSpPr>
        <dsp:cNvPr id="0" name=""/>
        <dsp:cNvSpPr/>
      </dsp:nvSpPr>
      <dsp:spPr>
        <a:xfrm>
          <a:off x="5122131" y="2645539"/>
          <a:ext cx="2116382" cy="1058191"/>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3335" tIns="13335" rIns="13335" bIns="13335" numCol="1" spcCol="1270" anchor="ctr" anchorCtr="0">
          <a:noAutofit/>
        </a:bodyPr>
        <a:lstStyle/>
        <a:p>
          <a:pPr lvl="0" algn="ctr" defTabSz="933450">
            <a:lnSpc>
              <a:spcPct val="90000"/>
            </a:lnSpc>
            <a:spcBef>
              <a:spcPct val="0"/>
            </a:spcBef>
            <a:spcAft>
              <a:spcPct val="35000"/>
            </a:spcAft>
          </a:pPr>
          <a:r>
            <a:rPr lang="en-US" sz="2100" kern="1200" dirty="0" smtClean="0"/>
            <a:t>Chemistry</a:t>
          </a:r>
          <a:endParaRPr lang="en-US" sz="2100" kern="1200" dirty="0"/>
        </a:p>
      </dsp:txBody>
      <dsp:txXfrm>
        <a:off x="5122131" y="2645539"/>
        <a:ext cx="2116382" cy="1058191"/>
      </dsp:txXfrm>
    </dsp:sp>
  </dsp:spTree>
</dsp:drawing>
</file>

<file path=ppt/diagrams/drawing7.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76F8FFA8-6D09-4FC2-87A2-7310E7388795}">
      <dsp:nvSpPr>
        <dsp:cNvPr id="0" name=""/>
        <dsp:cNvSpPr/>
      </dsp:nvSpPr>
      <dsp:spPr>
        <a:xfrm>
          <a:off x="3619500" y="2259321"/>
          <a:ext cx="2834814" cy="327995"/>
        </a:xfrm>
        <a:custGeom>
          <a:avLst/>
          <a:gdLst/>
          <a:ahLst/>
          <a:cxnLst/>
          <a:rect l="0" t="0" r="0" b="0"/>
          <a:pathLst>
            <a:path>
              <a:moveTo>
                <a:pt x="0" y="0"/>
              </a:moveTo>
              <a:lnTo>
                <a:pt x="0" y="163997"/>
              </a:lnTo>
              <a:lnTo>
                <a:pt x="2834814" y="163997"/>
              </a:lnTo>
              <a:lnTo>
                <a:pt x="2834814" y="327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FA93E410-91F3-4084-B1CE-84E731D3DD6D}">
      <dsp:nvSpPr>
        <dsp:cNvPr id="0" name=""/>
        <dsp:cNvSpPr/>
      </dsp:nvSpPr>
      <dsp:spPr>
        <a:xfrm>
          <a:off x="3619500" y="2259321"/>
          <a:ext cx="944938" cy="327995"/>
        </a:xfrm>
        <a:custGeom>
          <a:avLst/>
          <a:gdLst/>
          <a:ahLst/>
          <a:cxnLst/>
          <a:rect l="0" t="0" r="0" b="0"/>
          <a:pathLst>
            <a:path>
              <a:moveTo>
                <a:pt x="0" y="0"/>
              </a:moveTo>
              <a:lnTo>
                <a:pt x="0" y="163997"/>
              </a:lnTo>
              <a:lnTo>
                <a:pt x="944938" y="163997"/>
              </a:lnTo>
              <a:lnTo>
                <a:pt x="944938" y="327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C2385D15-8C07-4C32-A419-928ED8F82476}">
      <dsp:nvSpPr>
        <dsp:cNvPr id="0" name=""/>
        <dsp:cNvSpPr/>
      </dsp:nvSpPr>
      <dsp:spPr>
        <a:xfrm>
          <a:off x="2674561" y="2259321"/>
          <a:ext cx="944938" cy="327995"/>
        </a:xfrm>
        <a:custGeom>
          <a:avLst/>
          <a:gdLst/>
          <a:ahLst/>
          <a:cxnLst/>
          <a:rect l="0" t="0" r="0" b="0"/>
          <a:pathLst>
            <a:path>
              <a:moveTo>
                <a:pt x="944938" y="0"/>
              </a:moveTo>
              <a:lnTo>
                <a:pt x="944938" y="163997"/>
              </a:lnTo>
              <a:lnTo>
                <a:pt x="0" y="163997"/>
              </a:lnTo>
              <a:lnTo>
                <a:pt x="0" y="327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55D77066-AE17-4859-833D-7F9E7E41A19A}">
      <dsp:nvSpPr>
        <dsp:cNvPr id="0" name=""/>
        <dsp:cNvSpPr/>
      </dsp:nvSpPr>
      <dsp:spPr>
        <a:xfrm>
          <a:off x="784685" y="2259321"/>
          <a:ext cx="2834814" cy="327995"/>
        </a:xfrm>
        <a:custGeom>
          <a:avLst/>
          <a:gdLst/>
          <a:ahLst/>
          <a:cxnLst/>
          <a:rect l="0" t="0" r="0" b="0"/>
          <a:pathLst>
            <a:path>
              <a:moveTo>
                <a:pt x="2834814" y="0"/>
              </a:moveTo>
              <a:lnTo>
                <a:pt x="2834814" y="163997"/>
              </a:lnTo>
              <a:lnTo>
                <a:pt x="0" y="163997"/>
              </a:lnTo>
              <a:lnTo>
                <a:pt x="0" y="327995"/>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85B3275E-39A6-4A1D-9DB6-A5A5121807C4}">
      <dsp:nvSpPr>
        <dsp:cNvPr id="0" name=""/>
        <dsp:cNvSpPr/>
      </dsp:nvSpPr>
      <dsp:spPr>
        <a:xfrm>
          <a:off x="2838559" y="1478380"/>
          <a:ext cx="1561881" cy="7809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Social Science</a:t>
          </a:r>
          <a:endParaRPr lang="en-US" sz="2500" kern="1200" dirty="0"/>
        </a:p>
      </dsp:txBody>
      <dsp:txXfrm>
        <a:off x="2838559" y="1478380"/>
        <a:ext cx="1561881" cy="780940"/>
      </dsp:txXfrm>
    </dsp:sp>
    <dsp:sp modelId="{E5BA9634-3CCE-4D37-8AAF-73EB44D38189}">
      <dsp:nvSpPr>
        <dsp:cNvPr id="0" name=""/>
        <dsp:cNvSpPr/>
      </dsp:nvSpPr>
      <dsp:spPr>
        <a:xfrm>
          <a:off x="3744" y="2587316"/>
          <a:ext cx="1561881" cy="7809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Politics</a:t>
          </a:r>
          <a:endParaRPr lang="en-US" sz="2500" kern="1200" dirty="0"/>
        </a:p>
      </dsp:txBody>
      <dsp:txXfrm>
        <a:off x="3744" y="2587316"/>
        <a:ext cx="1561881" cy="780940"/>
      </dsp:txXfrm>
    </dsp:sp>
    <dsp:sp modelId="{EAC06F1E-3499-4B9D-9270-A45ABB4A7E37}">
      <dsp:nvSpPr>
        <dsp:cNvPr id="0" name=""/>
        <dsp:cNvSpPr/>
      </dsp:nvSpPr>
      <dsp:spPr>
        <a:xfrm>
          <a:off x="1893621" y="2587316"/>
          <a:ext cx="1561881" cy="7809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Economics</a:t>
          </a:r>
          <a:endParaRPr lang="en-US" sz="2500" kern="1200" dirty="0"/>
        </a:p>
      </dsp:txBody>
      <dsp:txXfrm>
        <a:off x="1893621" y="2587316"/>
        <a:ext cx="1561881" cy="780940"/>
      </dsp:txXfrm>
    </dsp:sp>
    <dsp:sp modelId="{8B43969F-E141-4196-86B5-A591B6E02F08}">
      <dsp:nvSpPr>
        <dsp:cNvPr id="0" name=""/>
        <dsp:cNvSpPr/>
      </dsp:nvSpPr>
      <dsp:spPr>
        <a:xfrm>
          <a:off x="3783497" y="2587316"/>
          <a:ext cx="1561881" cy="7809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Law</a:t>
          </a:r>
          <a:endParaRPr lang="en-US" sz="2500" kern="1200" dirty="0"/>
        </a:p>
      </dsp:txBody>
      <dsp:txXfrm>
        <a:off x="3783497" y="2587316"/>
        <a:ext cx="1561881" cy="780940"/>
      </dsp:txXfrm>
    </dsp:sp>
    <dsp:sp modelId="{8FE4B7D5-D82F-4BB5-A518-FEB2D2720FEF}">
      <dsp:nvSpPr>
        <dsp:cNvPr id="0" name=""/>
        <dsp:cNvSpPr/>
      </dsp:nvSpPr>
      <dsp:spPr>
        <a:xfrm>
          <a:off x="5673374" y="2587316"/>
          <a:ext cx="1561881" cy="780940"/>
        </a:xfrm>
        <a:prstGeom prst="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5875" tIns="15875" rIns="15875" bIns="15875" numCol="1" spcCol="1270" anchor="ctr" anchorCtr="0">
          <a:noAutofit/>
        </a:bodyPr>
        <a:lstStyle/>
        <a:p>
          <a:pPr lvl="0" algn="ctr" defTabSz="1111250">
            <a:lnSpc>
              <a:spcPct val="90000"/>
            </a:lnSpc>
            <a:spcBef>
              <a:spcPct val="0"/>
            </a:spcBef>
            <a:spcAft>
              <a:spcPct val="35000"/>
            </a:spcAft>
          </a:pPr>
          <a:r>
            <a:rPr lang="en-US" sz="2500" kern="1200" dirty="0" smtClean="0"/>
            <a:t>sociology</a:t>
          </a:r>
          <a:endParaRPr lang="en-US" sz="2500" kern="1200" dirty="0"/>
        </a:p>
      </dsp:txBody>
      <dsp:txXfrm>
        <a:off x="5673374" y="2587316"/>
        <a:ext cx="1561881" cy="780940"/>
      </dsp:txXfrm>
    </dsp:sp>
  </dsp:spTree>
</dsp:drawing>
</file>

<file path=ppt/diagrams/layout1.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3.xml><?xml version="1.0" encoding="utf-8"?>
<dgm:layoutDef xmlns:dgm="http://schemas.openxmlformats.org/drawingml/2006/diagram" xmlns:a="http://schemas.openxmlformats.org/drawingml/2006/main" uniqueId="urn:microsoft.com/office/officeart/2005/8/layout/chevron1">
  <dgm:title val=""/>
  <dgm:desc val=""/>
  <dgm:catLst>
    <dgm:cat type="process" pri="9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hoose name="Name4">
      <dgm:if name="Name5" axis="des" func="maxDepth" op="gte" val="2">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1.5"/>
          <dgm:constr type="h" for="des" forName="desTx" refType="primFontSz" refFor="des" refForName="parTx" fact="0.5"/>
          <dgm:constr type="w" for="ch" forName="space" op="equ" val="-6"/>
        </dgm:constrLst>
        <dgm:ruleLst>
          <dgm:rule type="w" for="ch" forName="composite" val="0" fact="NaN" max="NaN"/>
          <dgm:rule type="primFontSz" for="des" forName="parTx" val="5" fact="NaN" max="NaN"/>
        </dgm:ruleLst>
        <dgm:forEach name="Name6" axis="ch" ptType="node">
          <dgm:layoutNode name="composite">
            <dgm:alg type="composite"/>
            <dgm:shape xmlns:r="http://schemas.openxmlformats.org/officeDocument/2006/relationships" r:blip="">
              <dgm:adjLst/>
            </dgm:shape>
            <dgm:presOf/>
            <dgm:choose name="Name7">
              <dgm:if name="Name8" func="var" arg="dir" op="equ" val="norm">
                <dgm:constrLst>
                  <dgm:constr type="l" for="ch" forName="parTx"/>
                  <dgm:constr type="w" for="ch" forName="parTx" refType="w"/>
                  <dgm:constr type="t" for="ch" forName="parTx"/>
                  <dgm:constr type="l" for="ch" forName="desTx"/>
                  <dgm:constr type="w" for="ch" forName="desTx" refType="w" refFor="ch" refForName="parTx" fact="0.8"/>
                  <dgm:constr type="t" for="ch" forName="desTx" refType="h" refFor="ch" refForName="parTx" fact="1.125"/>
                </dgm:constrLst>
              </dgm:if>
              <dgm:else name="Name9">
                <dgm:constrLst>
                  <dgm:constr type="l" for="ch" forName="parTx"/>
                  <dgm:constr type="w" for="ch" forName="parTx" refType="w"/>
                  <dgm:constr type="t" for="ch" forName="parTx"/>
                  <dgm:constr type="l" for="ch" forName="desTx" refType="w" fact="0.2"/>
                  <dgm:constr type="w" for="ch" forName="desTx" refType="w" refFor="ch" refForName="parTx" fact="0.8"/>
                  <dgm:constr type="t" for="ch" forName="desTx" refType="h" refFor="ch" refForName="parTx" fact="1.125"/>
                </dgm:constrLst>
              </dgm:else>
            </dgm:choose>
            <dgm:ruleLst>
              <dgm:rule type="h" val="INF" fact="NaN" max="NaN"/>
            </dgm:ruleLst>
            <dgm:layoutNode name="parTx">
              <dgm:varLst>
                <dgm:chMax val="0"/>
                <dgm:chPref val="0"/>
                <dgm:bulletEnabled val="1"/>
              </dgm:varLst>
              <dgm:alg type="tx"/>
              <dgm:choose name="Name10">
                <dgm:if name="Name11" func="var" arg="dir" op="equ" val="norm">
                  <dgm:shape xmlns:r="http://schemas.openxmlformats.org/officeDocument/2006/relationships" type="chevron" r:blip="">
                    <dgm:adjLst/>
                  </dgm:shape>
                </dgm:if>
                <dgm:else name="Name12">
                  <dgm:shape xmlns:r="http://schemas.openxmlformats.org/officeDocument/2006/relationships" rot="180" type="chevron" r:blip="">
                    <dgm:adjLst/>
                  </dgm:shape>
                </dgm:else>
              </dgm:choose>
              <dgm:presOf axis="self" ptType="node"/>
              <dgm:choose name="Name13">
                <dgm:if name="Name14" func="var" arg="dir" op="equ" val="norm">
                  <dgm:constrLst>
                    <dgm:constr type="h" refType="w" op="lte" fact="0.4"/>
                    <dgm:constr type="h"/>
                    <dgm:constr type="tMarg" refType="primFontSz" fact="0.105"/>
                    <dgm:constr type="bMarg" refType="primFontSz" fact="0.105"/>
                    <dgm:constr type="lMarg" refType="primFontSz" fact="0.315"/>
                    <dgm:constr type="rMarg" refType="primFontSz" fact="0.105"/>
                  </dgm:constrLst>
                </dgm:if>
                <dgm:else name="Name15">
                  <dgm:constrLst>
                    <dgm:constr type="h" refType="w" op="lte" fact="0.4"/>
                    <dgm:constr type="h"/>
                    <dgm:constr type="tMarg" refType="primFontSz" fact="0.105"/>
                    <dgm:constr type="bMarg" refType="primFontSz" fact="0.105"/>
                    <dgm:constr type="lMarg" refType="primFontSz" fact="0.105"/>
                    <dgm:constr type="rMarg" refType="primFontSz" fact="0.315"/>
                  </dgm:constrLst>
                </dgm:else>
              </dgm:choose>
              <dgm:ruleLst>
                <dgm:rule type="h" val="INF" fact="NaN" max="NaN"/>
              </dgm:ruleLst>
            </dgm:layoutNode>
            <dgm:layoutNode name="desTx" styleLbl="revTx">
              <dgm:varLst>
                <dgm:bulletEnabled val="1"/>
              </dgm:varLst>
              <dgm:alg type="tx">
                <dgm:param type="stBulletLvl" val="1"/>
              </dgm:alg>
              <dgm:choose name="Name16">
                <dgm:if name="Name17" axis="ch" ptType="node" func="cnt" op="gte" val="1">
                  <dgm:shape xmlns:r="http://schemas.openxmlformats.org/officeDocument/2006/relationships" type="rect" r:blip="">
                    <dgm:adjLst/>
                  </dgm:shape>
                </dgm:if>
                <dgm:else name="Name18">
                  <dgm:shape xmlns:r="http://schemas.openxmlformats.org/officeDocument/2006/relationships" type="rect" r:blip="" hideGeom="1">
                    <dgm:adjLst/>
                  </dgm:shape>
                </dgm:else>
              </dgm:choose>
              <dgm:presOf axis="des" ptType="node"/>
              <dgm:constrLst>
                <dgm:constr type="secFontSz" val="65"/>
                <dgm:constr type="primFontSz" refType="secFontSz"/>
                <dgm:constr type="h"/>
                <dgm:constr type="tMarg"/>
                <dgm:constr type="bMarg"/>
                <dgm:constr type="rMarg"/>
                <dgm:constr type="lMarg"/>
              </dgm:constrLst>
              <dgm:ruleLst>
                <dgm:rule type="h" val="INF" fact="NaN" max="NaN"/>
              </dgm:ruleLst>
            </dgm:layoutNode>
          </dgm:layoutNode>
          <dgm:forEach name="Name19" axis="followSib" ptType="sibTrans" cnt="1">
            <dgm:layoutNode name="space">
              <dgm:alg type="sp"/>
              <dgm:shape xmlns:r="http://schemas.openxmlformats.org/officeDocument/2006/relationships" r:blip="">
                <dgm:adjLst/>
              </dgm:shape>
              <dgm:presOf/>
              <dgm:constrLst/>
              <dgm:ruleLst/>
            </dgm:layoutNode>
          </dgm:forEach>
        </dgm:forEach>
      </dgm:if>
      <dgm:else name="Name20">
        <dgm:constrLst>
          <dgm:constr type="w" for="ch" forName="parTxOnly" refType="w"/>
          <dgm:constr type="h" for="des" forName="parTxOnly" op="equ"/>
          <dgm:constr type="primFontSz" for="des" forName="parTxOnly" op="equ" val="65"/>
          <dgm:constr type="w" for="ch" forName="parTxOnlySpace" refType="w" refFor="ch" refForName="parTxOnly" fact="-0.1"/>
        </dgm:constrLst>
        <dgm:ruleLst/>
        <dgm:forEach name="Name21" axis="ch" ptType="node">
          <dgm:layoutNode name="parTxOnly">
            <dgm:varLst>
              <dgm:chMax val="0"/>
              <dgm:chPref val="0"/>
              <dgm:bulletEnabled val="1"/>
            </dgm:varLst>
            <dgm:alg type="tx"/>
            <dgm:choose name="Name22">
              <dgm:if name="Name23" func="var" arg="dir" op="equ" val="norm">
                <dgm:shape xmlns:r="http://schemas.openxmlformats.org/officeDocument/2006/relationships" type="chevron" r:blip="">
                  <dgm:adjLst/>
                </dgm:shape>
              </dgm:if>
              <dgm:else name="Name24">
                <dgm:shape xmlns:r="http://schemas.openxmlformats.org/officeDocument/2006/relationships" rot="180" type="chevron" r:blip="">
                  <dgm:adjLst/>
                </dgm:shape>
              </dgm:else>
            </dgm:choose>
            <dgm:presOf axis="self" ptType="node"/>
            <dgm:choose name="Name25">
              <dgm:if name="Name26" func="var" arg="dir" op="equ" val="norm">
                <dgm:constrLst>
                  <dgm:constr type="h" refType="w" op="equ" fact="0.4"/>
                  <dgm:constr type="tMarg" refType="primFontSz" fact="0.105"/>
                  <dgm:constr type="bMarg" refType="primFontSz" fact="0.105"/>
                  <dgm:constr type="lMarg" refType="primFontSz" fact="0.315"/>
                  <dgm:constr type="rMarg" refType="primFontSz" fact="0.105"/>
                </dgm:constrLst>
              </dgm:if>
              <dgm:else name="Name27">
                <dgm:constrLst>
                  <dgm:constr type="h" refType="w" op="equ" fact="0.4"/>
                  <dgm:constr type="tMarg" refType="primFontSz" fact="0.105"/>
                  <dgm:constr type="bMarg" refType="primFontSz" fact="0.105"/>
                  <dgm:constr type="lMarg" refType="primFontSz" fact="0.105"/>
                  <dgm:constr type="rMarg" refType="primFontSz" fact="0.315"/>
                </dgm:constrLst>
              </dgm:else>
            </dgm:choose>
            <dgm:ruleLst>
              <dgm:rule type="primFontSz" val="5" fact="NaN" max="NaN"/>
            </dgm:ruleLst>
          </dgm:layoutNode>
          <dgm:forEach name="Name28" axis="followSib" ptType="sibTrans" cnt="1">
            <dgm:layoutNode name="parTxOnlySpace">
              <dgm:alg type="sp"/>
              <dgm:shape xmlns:r="http://schemas.openxmlformats.org/officeDocument/2006/relationships" r:blip="">
                <dgm:adjLst/>
              </dgm:shape>
              <dgm:presOf/>
              <dgm:constrLst/>
              <dgm:ruleLst/>
            </dgm:layoutNode>
          </dgm:forEach>
        </dgm:forEach>
      </dgm:else>
    </dgm:choose>
  </dgm:layoutNode>
</dgm:layoutDef>
</file>

<file path=ppt/diagrams/layout4.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orgChart1">
  <dgm:title val=""/>
  <dgm:desc val=""/>
  <dgm:catLst>
    <dgm:cat type="hierarchy" pri="1000"/>
    <dgm:cat type="convert" pri="6000"/>
  </dgm:catLst>
  <dgm:sampData>
    <dgm:dataModel>
      <dgm:ptLst>
        <dgm:pt modelId="0" type="doc"/>
        <dgm:pt modelId="1">
          <dgm:prSet phldr="1"/>
        </dgm:pt>
        <dgm:pt modelId="2" type="asst">
          <dgm:prSet phldr="1"/>
        </dgm:pt>
        <dgm:pt modelId="3">
          <dgm:prSet phldr="1"/>
        </dgm:pt>
        <dgm:pt modelId="4">
          <dgm:prSet phldr="1"/>
        </dgm:pt>
        <dgm:pt modelId="5">
          <dgm:prSet phldr="1"/>
        </dgm:pt>
      </dgm:ptLst>
      <dgm:cxnLst>
        <dgm:cxn modelId="5" srcId="0" destId="1" srcOrd="0" destOrd="0"/>
        <dgm:cxn modelId="6" srcId="1" destId="2" srcOrd="0" destOrd="0"/>
        <dgm:cxn modelId="7" srcId="1" destId="3" srcOrd="1" destOrd="0"/>
        <dgm:cxn modelId="8" srcId="1" destId="4" srcOrd="2" destOrd="0"/>
        <dgm:cxn modelId="9" srcId="1" destId="5" srcOrd="3" destOrd="0"/>
      </dgm:cxnLst>
      <dgm:bg/>
      <dgm:whole/>
    </dgm:dataModel>
  </dgm:sampData>
  <dgm:styleData>
    <dgm:dataModel>
      <dgm:ptLst>
        <dgm:pt modelId="0" type="doc"/>
        <dgm:pt modelId="1"/>
        <dgm:pt modelId="12"/>
        <dgm:pt modelId="13"/>
      </dgm:ptLst>
      <dgm:cxnLst>
        <dgm:cxn modelId="2" srcId="0" destId="1" srcOrd="0" destOrd="0"/>
        <dgm:cxn modelId="16" srcId="1" destId="12" srcOrd="1" destOrd="0"/>
        <dgm:cxn modelId="17" srcId="1" destId="13" srcOrd="2" destOrd="0"/>
      </dgm:cxnLst>
      <dgm:bg/>
      <dgm:whole/>
    </dgm:dataModel>
  </dgm:styleData>
  <dgm:clrData>
    <dgm:dataModel>
      <dgm:ptLst>
        <dgm:pt modelId="0" type="doc"/>
        <dgm:pt modelId="1"/>
        <dgm:pt modelId="11" type="asst"/>
        <dgm:pt modelId="12"/>
        <dgm:pt modelId="13"/>
        <dgm:pt modelId="14"/>
      </dgm:ptLst>
      <dgm:cxnLst>
        <dgm:cxn modelId="2" srcId="0" destId="1" srcOrd="0" destOrd="0"/>
        <dgm:cxn modelId="15" srcId="1" destId="11" srcOrd="0" destOrd="0"/>
        <dgm:cxn modelId="16" srcId="1" destId="12" srcOrd="1" destOrd="0"/>
        <dgm:cxn modelId="17" srcId="1" destId="13" srcOrd="2" destOrd="0"/>
        <dgm:cxn modelId="18" srcId="1" destId="14" srcOrd="2" destOrd="0"/>
      </dgm:cxnLst>
      <dgm:bg/>
      <dgm:whole/>
    </dgm:dataModel>
  </dgm:clrData>
  <dgm:layoutNode name="hierChild1">
    <dgm:varLst>
      <dgm:orgChart val="1"/>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w" for="des" forName="rootComposite1" refType="w" fact="10"/>
      <dgm:constr type="h" for="des" forName="rootComposite1" refType="w" refFor="des" refForName="rootComposite1" fact="0.5"/>
      <dgm:constr type="w" for="des" forName="rootComposite" refType="w" fact="10"/>
      <dgm:constr type="h" for="des" forName="rootComposite" refType="w" refFor="des" refForName="rootComposite1" fact="0.5"/>
      <dgm:constr type="w" for="des" forName="rootComposite3" refType="w" fact="10"/>
      <dgm:constr type="h" for="des" forName="rootComposite3" refType="w" refFor="des" refForName="rootComposite1" fact="0.5"/>
      <dgm:constr type="primFontSz" for="des" ptType="node" op="equ"/>
      <dgm:constr type="sp" for="des" op="equ"/>
      <dgm:constr type="sp" for="des" forName="hierRoot1" refType="w" refFor="des" refForName="rootComposite1" fact="0.21"/>
      <dgm:constr type="sp" for="des" forName="hierRoot2" refType="sp" refFor="des" refForName="hierRoot1"/>
      <dgm:constr type="sp" for="des" forName="hierRoot3" refType="sp" refFor="des" refForName="hierRoot1"/>
      <dgm:constr type="sibSp" refType="w" refFor="des" refForName="rootComposite1" fact="0.2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ibSp" for="des" forName="hierChild7" refType="sibSp"/>
      <dgm:constr type="secSibSp" refType="w" refFor="des" refForName="rootComposite1" fact="0.21"/>
      <dgm:constr type="secSibSp" for="des" forName="hierChild2" refType="secSibSp"/>
      <dgm:constr type="secSibSp" for="des" forName="hierChild3" refType="secSibSp"/>
      <dgm:constr type="secSibSp" for="des" forName="hierChild4" refType="secSibSp"/>
      <dgm:constr type="secSibSp" for="des" forName="hierChild5" refType="secSibSp"/>
      <dgm:constr type="secSibSp" for="des" forName="hierChild6" refType="secSibSp"/>
      <dgm:constr type="secSibSp" for="des" forName="hierChild7" refType="secSibSp"/>
    </dgm:constrLst>
    <dgm:ruleLst/>
    <dgm:forEach name="Name3" axis="ch">
      <dgm:forEach name="Name4" axis="self" ptType="node">
        <dgm:layoutNode name="hierRoot1">
          <dgm:varLst>
            <dgm:hierBranch val="init"/>
          </dgm:varLst>
          <dgm:choose name="Name5">
            <dgm:if name="Name6" func="var" arg="hierBranch" op="equ" val="l">
              <dgm:choose name="Name7">
                <dgm:if name="Name8" axis="ch" ptType="asst" func="cnt" op="gte" val="1">
                  <dgm:alg type="hierRoot">
                    <dgm:param type="hierAlign" val="tR"/>
                  </dgm:alg>
                  <dgm:constrLst>
                    <dgm:constr type="alignOff" val="0.65"/>
                  </dgm:constrLst>
                </dgm:if>
                <dgm:else name="Name9">
                  <dgm:alg type="hierRoot">
                    <dgm:param type="hierAlign" val="tR"/>
                  </dgm:alg>
                  <dgm:constrLst>
                    <dgm:constr type="alignOff" val="0.25"/>
                  </dgm:constrLst>
                </dgm:else>
              </dgm:choose>
            </dgm:if>
            <dgm:if name="Name10" func="var" arg="hierBranch" op="equ" val="r">
              <dgm:choose name="Name11">
                <dgm:if name="Name12" axis="ch" ptType="asst" func="cnt" op="gte" val="1">
                  <dgm:alg type="hierRoot">
                    <dgm:param type="hierAlign" val="tL"/>
                  </dgm:alg>
                  <dgm:constrLst>
                    <dgm:constr type="alignOff" val="0.65"/>
                  </dgm:constrLst>
                </dgm:if>
                <dgm:else name="Name13">
                  <dgm:alg type="hierRoot">
                    <dgm:param type="hierAlign" val="tL"/>
                  </dgm:alg>
                  <dgm:constrLst>
                    <dgm:constr type="alignOff" val="0.25"/>
                  </dgm:constrLst>
                </dgm:else>
              </dgm:choose>
            </dgm:if>
            <dgm:if name="Name14" func="var" arg="hierBranch" op="equ" val="hang">
              <dgm:alg type="hierRoot"/>
              <dgm:constrLst>
                <dgm:constr type="alignOff" val="0.65"/>
              </dgm:constrLst>
            </dgm:if>
            <dgm:else name="Name15">
              <dgm:alg type="hierRoot"/>
              <dgm:constrLst>
                <dgm:constr type="alignOff"/>
                <dgm:constr type="bendDist" for="des" ptType="parTrans" refType="sp" fact="0.5"/>
              </dgm:constrLst>
            </dgm:else>
          </dgm:choose>
          <dgm:shape xmlns:r="http://schemas.openxmlformats.org/officeDocument/2006/relationships" r:blip="">
            <dgm:adjLst/>
          </dgm:shape>
          <dgm:presOf/>
          <dgm:ruleLst/>
          <dgm:layoutNode name="rootComposite1">
            <dgm:alg type="composite"/>
            <dgm:shape xmlns:r="http://schemas.openxmlformats.org/officeDocument/2006/relationships" r:blip="">
              <dgm:adjLst/>
            </dgm:shape>
            <dgm:presOf axis="self" ptType="node" cnt="1"/>
            <dgm:choose name="Name16">
              <dgm:if name="Name17" func="var" arg="hierBranch" op="equ" val="init">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if name="Name18" func="var" arg="hierBranch" op="equ" val="l">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if>
              <dgm:if name="Name19" func="var" arg="hierBranch" op="equ" val="r">
                <dgm:constrLst>
                  <dgm:constr type="l" for="ch" forName="rootText1"/>
                  <dgm:constr type="t" for="ch" forName="rootText1"/>
                  <dgm:constr type="w" for="ch" forName="rootText1" refType="w"/>
                  <dgm:constr type="h" for="ch" forName="rootText1" refType="h"/>
                  <dgm:constr type="l" for="ch" forName="rootConnector1"/>
                  <dgm:constr type="t" for="ch" forName="rootConnector1"/>
                  <dgm:constr type="w" for="ch" forName="rootConnector1" refType="w" refFor="ch" refForName="rootText1" fact="0.2"/>
                  <dgm:constr type="h" for="ch" forName="rootConnector1" refType="h" refFor="ch" refForName="rootText1"/>
                </dgm:constrLst>
              </dgm:if>
              <dgm:else name="Name20">
                <dgm:constrLst>
                  <dgm:constr type="l" for="ch" forName="rootText1"/>
                  <dgm:constr type="t" for="ch" forName="rootText1"/>
                  <dgm:constr type="w" for="ch" forName="rootText1" refType="w"/>
                  <dgm:constr type="h" for="ch" forName="rootText1" refType="h"/>
                  <dgm:constr type="r" for="ch" forName="rootConnector1" refType="w"/>
                  <dgm:constr type="t" for="ch" forName="rootConnector1"/>
                  <dgm:constr type="w" for="ch" forName="rootConnector1" refType="w" refFor="ch" refForName="rootText1" fact="0.2"/>
                  <dgm:constr type="h" for="ch" forName="rootConnector1" refType="h" refFor="ch" refForName="rootText1"/>
                </dgm:constrLst>
              </dgm:else>
            </dgm:choose>
            <dgm:ruleLst/>
            <dgm:layoutNode name="rootText1" styleLbl="node0">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1" moveWith="rootText1">
              <dgm:alg type="sp"/>
              <dgm:shape xmlns:r="http://schemas.openxmlformats.org/officeDocument/2006/relationships" type="rect" r:blip="" hideGeom="1">
                <dgm:adjLst/>
              </dgm:shape>
              <dgm:presOf axis="self" ptType="node" cnt="1"/>
              <dgm:constrLst/>
              <dgm:ruleLst/>
            </dgm:layoutNode>
          </dgm:layoutNode>
          <dgm:layoutNode name="hierChild2">
            <dgm:choose name="Name21">
              <dgm:if name="Name22" func="var" arg="hierBranch" op="equ" val="l">
                <dgm:alg type="hierChild">
                  <dgm:param type="chAlign" val="r"/>
                  <dgm:param type="linDir" val="fromT"/>
                </dgm:alg>
              </dgm:if>
              <dgm:if name="Name23" func="var" arg="hierBranch" op="equ" val="r">
                <dgm:alg type="hierChild">
                  <dgm:param type="chAlign" val="l"/>
                  <dgm:param type="linDir" val="fromT"/>
                </dgm:alg>
              </dgm:if>
              <dgm:if name="Name24" func="var" arg="hierBranch" op="equ" val="hang">
                <dgm:choose name="Name25">
                  <dgm:if name="Name26" func="var" arg="dir" op="equ" val="norm">
                    <dgm:alg type="hierChild">
                      <dgm:param type="chAlign" val="l"/>
                      <dgm:param type="linDir" val="fromL"/>
                      <dgm:param type="secChAlign" val="t"/>
                      <dgm:param type="secLinDir" val="fromT"/>
                    </dgm:alg>
                  </dgm:if>
                  <dgm:else name="Name27">
                    <dgm:alg type="hierChild">
                      <dgm:param type="chAlign" val="l"/>
                      <dgm:param type="linDir" val="fromR"/>
                      <dgm:param type="secChAlign" val="t"/>
                      <dgm:param type="secLinDir" val="fromT"/>
                    </dgm:alg>
                  </dgm:else>
                </dgm:choose>
              </dgm:if>
              <dgm:else name="Name28">
                <dgm:choose name="Name29">
                  <dgm:if name="Name30" func="var" arg="dir" op="equ" val="norm">
                    <dgm:alg type="hierChild"/>
                  </dgm:if>
                  <dgm:else name="Name31">
                    <dgm:alg type="hierChild">
                      <dgm:param type="linDir" val="fromR"/>
                    </dgm:alg>
                  </dgm:else>
                </dgm:choose>
              </dgm:else>
            </dgm:choose>
            <dgm:shape xmlns:r="http://schemas.openxmlformats.org/officeDocument/2006/relationships" r:blip="">
              <dgm:adjLst/>
            </dgm:shape>
            <dgm:presOf/>
            <dgm:constrLst/>
            <dgm:ruleLst/>
            <dgm:forEach name="rep2a" axis="ch" ptType="nonAsst">
              <dgm:forEach name="Name32" axis="precedSib" ptType="parTrans" st="-1" cnt="1">
                <dgm:choose name="Name33">
                  <dgm:if name="Name34" func="var" arg="hierBranch" op="equ" val="std">
                    <dgm:layoutNode name="Name35">
                      <dgm:alg type="conn">
                        <dgm:param type="connRout" val="bend"/>
                        <dgm:param type="dim" val="1D"/>
                        <dgm:param type="endSty" val="noArr"/>
                        <dgm:param type="begPts" val="bCtr"/>
                        <dgm:param type="endPts" val="tCtr"/>
                        <dgm:param type="bendPt" val="end"/>
                      </dgm:alg>
                      <dgm:shape xmlns:r="http://schemas.openxmlformats.org/officeDocument/2006/relationships" type="conn" r:blip="" zOrderOff="-99999">
                        <dgm:adjLst/>
                      </dgm:shape>
                      <dgm:presOf axis="self"/>
                      <dgm:constrLst>
                        <dgm:constr type="begPad"/>
                        <dgm:constr type="endPad"/>
                      </dgm:constrLst>
                      <dgm:ruleLst/>
                    </dgm:layoutNode>
                  </dgm:if>
                  <dgm:if name="Name36" func="var" arg="hierBranch" op="equ" val="init">
                    <dgm:layoutNode name="Name37">
                      <dgm:choose name="Name38">
                        <dgm:if name="Name39" axis="self" func="depth" op="lte" val="2">
                          <dgm:alg type="conn">
                            <dgm:param type="connRout" val="bend"/>
                            <dgm:param type="dim" val="1D"/>
                            <dgm:param type="endSty" val="noArr"/>
                            <dgm:param type="begPts" val="bCtr"/>
                            <dgm:param type="endPts" val="tCtr"/>
                            <dgm:param type="bendPt" val="end"/>
                          </dgm:alg>
                        </dgm:if>
                        <dgm:else name="Name40">
                          <dgm:choose name="Name41">
                            <dgm:if name="Name42" axis="par des" func="maxDepth" op="lte" val="1">
                              <dgm:choose name="Name43">
                                <dgm:if name="Name44" axis="par ch" ptType="node asst" func="cnt" op="gte" val="1">
                                  <dgm:alg type="conn">
                                    <dgm:param type="connRout" val="bend"/>
                                    <dgm:param type="dim" val="1D"/>
                                    <dgm:param type="endSty" val="noArr"/>
                                    <dgm:param type="begPts" val="bCtr"/>
                                    <dgm:param type="endPts" val="midL midR"/>
                                  </dgm:alg>
                                </dgm:if>
                                <dgm:else name="Name45">
                                  <dgm:alg type="conn">
                                    <dgm:param type="connRout" val="bend"/>
                                    <dgm:param type="dim" val="1D"/>
                                    <dgm:param type="endSty" val="noArr"/>
                                    <dgm:param type="begPts" val="bCtr"/>
                                    <dgm:param type="endPts" val="midL midR"/>
                                    <dgm:param type="srcNode" val="rootConnector"/>
                                  </dgm:alg>
                                </dgm:else>
                              </dgm:choose>
                            </dgm:if>
                            <dgm:else name="Name46">
                              <dgm:alg type="conn">
                                <dgm:param type="connRout" val="bend"/>
                                <dgm:param type="dim" val="1D"/>
                                <dgm:param type="endSty" val="noArr"/>
                                <dgm:param type="begPts" val="bCtr"/>
                                <dgm:param type="endPts" val="tCtr"/>
                                <dgm:param type="bendPt" val="end"/>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if>
                  <dgm:if name="Name47" func="var" arg="hierBranch" op="equ" val="hang">
                    <dgm:layoutNode name="Name48">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if>
                  <dgm:else name="Name49">
                    <dgm:layoutNode name="Name50">
                      <dgm:choose name="Name51">
                        <dgm:if name="Name52" axis="self" func="depth" op="lte" val="2">
                          <dgm:choose name="Name53">
                            <dgm:if name="Name54" axis="par ch" ptType="node asst" func="cnt" op="gte" val="1">
                              <dgm:alg type="conn">
                                <dgm:param type="connRout" val="bend"/>
                                <dgm:param type="dim" val="1D"/>
                                <dgm:param type="endSty" val="noArr"/>
                                <dgm:param type="begPts" val="bCtr"/>
                                <dgm:param type="endPts" val="midL midR"/>
                              </dgm:alg>
                            </dgm:if>
                            <dgm:else name="Name55">
                              <dgm:alg type="conn">
                                <dgm:param type="connRout" val="bend"/>
                                <dgm:param type="dim" val="1D"/>
                                <dgm:param type="endSty" val="noArr"/>
                                <dgm:param type="begPts" val="bCtr"/>
                                <dgm:param type="endPts" val="midL midR"/>
                                <dgm:param type="srcNode" val="rootConnector1"/>
                              </dgm:alg>
                            </dgm:else>
                          </dgm:choose>
                        </dgm:if>
                        <dgm:else name="Name56">
                          <dgm:choose name="Name57">
                            <dgm:if name="Name58" axis="par ch" ptType="node asst" func="cnt" op="gte" val="1">
                              <dgm:alg type="conn">
                                <dgm:param type="connRout" val="bend"/>
                                <dgm:param type="dim" val="1D"/>
                                <dgm:param type="endSty" val="noArr"/>
                                <dgm:param type="begPts" val="bCtr"/>
                                <dgm:param type="endPts" val="midL midR"/>
                              </dgm:alg>
                            </dgm:if>
                            <dgm:else name="Name59">
                              <dgm:alg type="conn">
                                <dgm:param type="connRout" val="bend"/>
                                <dgm:param type="dim" val="1D"/>
                                <dgm:param type="endSty" val="noArr"/>
                                <dgm:param type="begPts" val="bCtr"/>
                                <dgm:param type="endPts" val="midL midR"/>
                                <dgm:param type="srcNode" val="rootConnector"/>
                              </dgm:alg>
                            </dgm:else>
                          </dgm:choose>
                        </dgm:else>
                      </dgm:choose>
                      <dgm:shape xmlns:r="http://schemas.openxmlformats.org/officeDocument/2006/relationships" type="conn" r:blip="" zOrderOff="-99999">
                        <dgm:adjLst/>
                      </dgm:shape>
                      <dgm:presOf axis="self"/>
                      <dgm:constrLst>
                        <dgm:constr type="begPad"/>
                        <dgm:constr type="endPad"/>
                      </dgm:constrLst>
                      <dgm:ruleLst/>
                    </dgm:layoutNode>
                  </dgm:else>
                </dgm:choose>
              </dgm:forEach>
              <dgm:layoutNode name="hierRoot2">
                <dgm:varLst>
                  <dgm:hierBranch val="init"/>
                </dgm:varLst>
                <dgm:choose name="Name60">
                  <dgm:if name="Name61" func="var" arg="hierBranch" op="equ" val="l">
                    <dgm:choose name="Name62">
                      <dgm:if name="Name63" axis="ch" ptType="asst" func="cnt" op="gte" val="1">
                        <dgm:alg type="hierRoot">
                          <dgm:param type="hierAlign" val="tR"/>
                        </dgm:alg>
                        <dgm:shape xmlns:r="http://schemas.openxmlformats.org/officeDocument/2006/relationships" r:blip="">
                          <dgm:adjLst/>
                        </dgm:shape>
                        <dgm:presOf/>
                        <dgm:constrLst>
                          <dgm:constr type="alignOff" val="0.65"/>
                        </dgm:constrLst>
                      </dgm:if>
                      <dgm:else name="Name64">
                        <dgm:alg type="hierRoot">
                          <dgm:param type="hierAlign" val="tR"/>
                        </dgm:alg>
                        <dgm:shape xmlns:r="http://schemas.openxmlformats.org/officeDocument/2006/relationships" r:blip="">
                          <dgm:adjLst/>
                        </dgm:shape>
                        <dgm:presOf/>
                        <dgm:constrLst>
                          <dgm:constr type="alignOff" val="0.25"/>
                        </dgm:constrLst>
                      </dgm:else>
                    </dgm:choose>
                  </dgm:if>
                  <dgm:if name="Name65" func="var" arg="hierBranch" op="equ" val="r">
                    <dgm:choose name="Name66">
                      <dgm:if name="Name67"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68">
                        <dgm:alg type="hierRoot">
                          <dgm:param type="hierAlign" val="tL"/>
                        </dgm:alg>
                        <dgm:shape xmlns:r="http://schemas.openxmlformats.org/officeDocument/2006/relationships" r:blip="">
                          <dgm:adjLst/>
                        </dgm:shape>
                        <dgm:presOf/>
                        <dgm:constrLst>
                          <dgm:constr type="alignOff" val="0.25"/>
                        </dgm:constrLst>
                      </dgm:else>
                    </dgm:choose>
                  </dgm:if>
                  <dgm:if name="Name69"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70" func="var" arg="hierBranch" op="equ" val="init">
                    <dgm:choose name="Name71">
                      <dgm:if name="Name72" axis="des" func="maxDepth" op="lte" val="1">
                        <dgm:choose name="Name73">
                          <dgm:if name="Name74" axis="ch" ptType="asst" func="cnt" op="gte" val="1">
                            <dgm:alg type="hierRoot">
                              <dgm:param type="hierAlign" val="tL"/>
                            </dgm:alg>
                            <dgm:shape xmlns:r="http://schemas.openxmlformats.org/officeDocument/2006/relationships" r:blip="">
                              <dgm:adjLst/>
                            </dgm:shape>
                            <dgm:presOf/>
                            <dgm:constrLst>
                              <dgm:constr type="alignOff" val="0.65"/>
                            </dgm:constrLst>
                          </dgm:if>
                          <dgm:else name="Name75">
                            <dgm:alg type="hierRoot">
                              <dgm:param type="hierAlign" val="tL"/>
                            </dgm:alg>
                            <dgm:shape xmlns:r="http://schemas.openxmlformats.org/officeDocument/2006/relationships" r:blip="">
                              <dgm:adjLst/>
                            </dgm:shape>
                            <dgm:presOf/>
                            <dgm:constrLst>
                              <dgm:constr type="alignOff" val="0.25"/>
                            </dgm:constrLst>
                          </dgm:else>
                        </dgm:choose>
                      </dgm:if>
                      <dgm:else name="Name76">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77">
                    <dgm:alg type="hierRoot"/>
                    <dgm:shape xmlns:r="http://schemas.openxmlformats.org/officeDocument/2006/relationships" r:blip="">
                      <dgm:adjLst/>
                    </dgm:shape>
                    <dgm:presOf/>
                    <dgm:constrLst>
                      <dgm:constr type="alignOff" val="0.65"/>
                    </dgm:constrLst>
                  </dgm:else>
                </dgm:choose>
                <dgm:ruleLst/>
                <dgm:layoutNode name="rootComposite">
                  <dgm:alg type="composite"/>
                  <dgm:shape xmlns:r="http://schemas.openxmlformats.org/officeDocument/2006/relationships" r:blip="">
                    <dgm:adjLst/>
                  </dgm:shape>
                  <dgm:presOf axis="self" ptType="node" cnt="1"/>
                  <dgm:choose name="Name78">
                    <dgm:if name="Name79" func="var" arg="hierBranch" op="equ" val="init">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if name="Name80" func="var" arg="hierBranch" op="equ" val="l">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if>
                    <dgm:if name="Name81" func="var" arg="hierBranch" op="equ" val="r">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82">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 moveWith="rootText">
                    <dgm:alg type="sp"/>
                    <dgm:shape xmlns:r="http://schemas.openxmlformats.org/officeDocument/2006/relationships" type="rect" r:blip="" hideGeom="1">
                      <dgm:adjLst/>
                    </dgm:shape>
                    <dgm:presOf axis="self" ptType="node" cnt="1"/>
                    <dgm:constrLst/>
                    <dgm:ruleLst/>
                  </dgm:layoutNode>
                </dgm:layoutNode>
                <dgm:layoutNode name="hierChild4">
                  <dgm:choose name="Name83">
                    <dgm:if name="Name84" func="var" arg="hierBranch" op="equ" val="l">
                      <dgm:alg type="hierChild">
                        <dgm:param type="chAlign" val="r"/>
                        <dgm:param type="linDir" val="fromT"/>
                      </dgm:alg>
                    </dgm:if>
                    <dgm:if name="Name85" func="var" arg="hierBranch" op="equ" val="r">
                      <dgm:alg type="hierChild">
                        <dgm:param type="chAlign" val="l"/>
                        <dgm:param type="linDir" val="fromT"/>
                      </dgm:alg>
                    </dgm:if>
                    <dgm:if name="Name86" func="var" arg="hierBranch" op="equ" val="hang">
                      <dgm:choose name="Name87">
                        <dgm:if name="Name88" func="var" arg="dir" op="equ" val="norm">
                          <dgm:alg type="hierChild">
                            <dgm:param type="chAlign" val="l"/>
                            <dgm:param type="linDir" val="fromL"/>
                            <dgm:param type="secChAlign" val="t"/>
                            <dgm:param type="secLinDir" val="fromT"/>
                          </dgm:alg>
                        </dgm:if>
                        <dgm:else name="Name89">
                          <dgm:alg type="hierChild">
                            <dgm:param type="chAlign" val="l"/>
                            <dgm:param type="linDir" val="fromR"/>
                            <dgm:param type="secChAlign" val="t"/>
                            <dgm:param type="secLinDir" val="fromT"/>
                          </dgm:alg>
                        </dgm:else>
                      </dgm:choose>
                    </dgm:if>
                    <dgm:if name="Name90" func="var" arg="hierBranch" op="equ" val="std">
                      <dgm:choose name="Name91">
                        <dgm:if name="Name92" func="var" arg="dir" op="equ" val="norm">
                          <dgm:alg type="hierChild"/>
                        </dgm:if>
                        <dgm:else name="Name93">
                          <dgm:alg type="hierChild">
                            <dgm:param type="linDir" val="fromR"/>
                          </dgm:alg>
                        </dgm:else>
                      </dgm:choose>
                    </dgm:if>
                    <dgm:if name="Name94" func="var" arg="hierBranch" op="equ" val="init">
                      <dgm:choose name="Name95">
                        <dgm:if name="Name96" axis="des" func="maxDepth" op="lte" val="1">
                          <dgm:alg type="hierChild">
                            <dgm:param type="chAlign" val="l"/>
                            <dgm:param type="linDir" val="fromT"/>
                          </dgm:alg>
                        </dgm:if>
                        <dgm:else name="Name97">
                          <dgm:choose name="Name98">
                            <dgm:if name="Name99" func="var" arg="dir" op="equ" val="norm">
                              <dgm:alg type="hierChild"/>
                            </dgm:if>
                            <dgm:else name="Name100">
                              <dgm:alg type="hierChild">
                                <dgm:param type="linDir" val="fromR"/>
                              </dgm:alg>
                            </dgm:else>
                          </dgm:choose>
                        </dgm:else>
                      </dgm:choose>
                    </dgm:if>
                    <dgm:else name="Name101"/>
                  </dgm:choose>
                  <dgm:shape xmlns:r="http://schemas.openxmlformats.org/officeDocument/2006/relationships" r:blip="">
                    <dgm:adjLst/>
                  </dgm:shape>
                  <dgm:presOf/>
                  <dgm:constrLst/>
                  <dgm:ruleLst/>
                  <dgm:forEach name="Name102" ref="rep2a"/>
                </dgm:layoutNode>
                <dgm:layoutNode name="hierChild5">
                  <dgm:choose name="Name103">
                    <dgm:if name="Name104" func="var" arg="dir" op="equ" val="norm">
                      <dgm:alg type="hierChild">
                        <dgm:param type="chAlign" val="l"/>
                        <dgm:param type="linDir" val="fromL"/>
                        <dgm:param type="secChAlign" val="t"/>
                        <dgm:param type="secLinDir" val="fromT"/>
                      </dgm:alg>
                    </dgm:if>
                    <dgm:else name="Name105">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06" ref="rep2b"/>
                </dgm:layoutNode>
              </dgm:layoutNode>
            </dgm:forEach>
          </dgm:layoutNode>
          <dgm:layoutNode name="hierChild3">
            <dgm:choose name="Name107">
              <dgm:if name="Name108" func="var" arg="dir" op="equ" val="norm">
                <dgm:alg type="hierChild">
                  <dgm:param type="chAlign" val="l"/>
                  <dgm:param type="linDir" val="fromL"/>
                  <dgm:param type="secChAlign" val="t"/>
                  <dgm:param type="secLinDir" val="fromT"/>
                </dgm:alg>
              </dgm:if>
              <dgm:else name="Name109">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rep2b" axis="ch" ptType="asst">
              <dgm:forEach name="Name110" axis="precedSib" ptType="parTrans" st="-1" cnt="1">
                <dgm:layoutNode name="Name111">
                  <dgm:alg type="conn">
                    <dgm:param type="connRout" val="bend"/>
                    <dgm:param type="dim" val="1D"/>
                    <dgm:param type="endSty" val="noArr"/>
                    <dgm:param type="begPts" val="bCtr"/>
                    <dgm:param type="endPts" val="midL midR"/>
                  </dgm:alg>
                  <dgm:shape xmlns:r="http://schemas.openxmlformats.org/officeDocument/2006/relationships" type="conn" r:blip="" zOrderOff="-99999">
                    <dgm:adjLst/>
                  </dgm:shape>
                  <dgm:presOf axis="self"/>
                  <dgm:constrLst>
                    <dgm:constr type="begPad"/>
                    <dgm:constr type="endPad"/>
                  </dgm:constrLst>
                  <dgm:ruleLst/>
                </dgm:layoutNode>
              </dgm:forEach>
              <dgm:layoutNode name="hierRoot3">
                <dgm:varLst>
                  <dgm:hierBranch val="init"/>
                </dgm:varLst>
                <dgm:choose name="Name112">
                  <dgm:if name="Name113" func="var" arg="hierBranch" op="equ" val="l">
                    <dgm:alg type="hierRoot">
                      <dgm:param type="hierAlign" val="tR"/>
                    </dgm:alg>
                    <dgm:shape xmlns:r="http://schemas.openxmlformats.org/officeDocument/2006/relationships" r:blip="">
                      <dgm:adjLst/>
                    </dgm:shape>
                    <dgm:presOf/>
                    <dgm:constrLst>
                      <dgm:constr type="alignOff" val="0.65"/>
                    </dgm:constrLst>
                  </dgm:if>
                  <dgm:if name="Name114" func="var" arg="hierBranch" op="equ" val="r">
                    <dgm:alg type="hierRoot">
                      <dgm:param type="hierAlign" val="tL"/>
                    </dgm:alg>
                    <dgm:shape xmlns:r="http://schemas.openxmlformats.org/officeDocument/2006/relationships" r:blip="">
                      <dgm:adjLst/>
                    </dgm:shape>
                    <dgm:presOf/>
                    <dgm:constrLst>
                      <dgm:constr type="alignOff" val="0.65"/>
                    </dgm:constrLst>
                  </dgm:if>
                  <dgm:if name="Name115" func="var" arg="hierBranch" op="equ" val="hang">
                    <dgm:alg type="hierRoot"/>
                    <dgm:shape xmlns:r="http://schemas.openxmlformats.org/officeDocument/2006/relationships" r:blip="">
                      <dgm:adjLst/>
                    </dgm:shape>
                    <dgm:presOf/>
                    <dgm:constrLst>
                      <dgm:constr type="alignOff" val="0.65"/>
                    </dgm:constrLst>
                  </dgm:if>
                  <dgm:if name="Name116" func="var" arg="hierBranch" op="equ" val="std">
                    <dgm:alg type="hierRoot"/>
                    <dgm:shape xmlns:r="http://schemas.openxmlformats.org/officeDocument/2006/relationships" r:blip="">
                      <dgm:adjLst/>
                    </dgm:shape>
                    <dgm:presOf/>
                    <dgm:constrLst>
                      <dgm:constr type="alignOff"/>
                      <dgm:constr type="bendDist" for="des" ptType="parTrans" refType="sp" fact="0.5"/>
                    </dgm:constrLst>
                  </dgm:if>
                  <dgm:if name="Name117" func="var" arg="hierBranch" op="equ" val="init">
                    <dgm:choose name="Name118">
                      <dgm:if name="Name119" axis="des" func="maxDepth" op="lte" val="1">
                        <dgm:alg type="hierRoot">
                          <dgm:param type="hierAlign" val="tL"/>
                        </dgm:alg>
                        <dgm:shape xmlns:r="http://schemas.openxmlformats.org/officeDocument/2006/relationships" r:blip="">
                          <dgm:adjLst/>
                        </dgm:shape>
                        <dgm:presOf/>
                        <dgm:constrLst>
                          <dgm:constr type="alignOff" val="0.65"/>
                        </dgm:constrLst>
                      </dgm:if>
                      <dgm:else name="Name120">
                        <dgm:alg type="hierRoot"/>
                        <dgm:shape xmlns:r="http://schemas.openxmlformats.org/officeDocument/2006/relationships" r:blip="">
                          <dgm:adjLst/>
                        </dgm:shape>
                        <dgm:presOf/>
                        <dgm:constrLst>
                          <dgm:constr type="alignOff"/>
                          <dgm:constr type="bendDist" for="des" ptType="parTrans" refType="sp" fact="0.5"/>
                        </dgm:constrLst>
                      </dgm:else>
                    </dgm:choose>
                  </dgm:if>
                  <dgm:else name="Name121"/>
                </dgm:choose>
                <dgm:ruleLst/>
                <dgm:layoutNode name="rootComposite3">
                  <dgm:alg type="composite"/>
                  <dgm:shape xmlns:r="http://schemas.openxmlformats.org/officeDocument/2006/relationships" r:blip="">
                    <dgm:adjLst/>
                  </dgm:shape>
                  <dgm:presOf axis="self" ptType="node" cnt="1"/>
                  <dgm:choose name="Name122">
                    <dgm:if name="Name123" func="var" arg="hierBranch" op="equ" val="init">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if name="Name124" func="var" arg="hierBranch" op="equ" val="l">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if>
                    <dgm:if name="Name125" func="var" arg="hierBranch" op="equ" val="r">
                      <dgm:constrLst>
                        <dgm:constr type="l" for="ch" forName="rootText3"/>
                        <dgm:constr type="t" for="ch" forName="rootText3"/>
                        <dgm:constr type="w" for="ch" forName="rootText3" refType="w"/>
                        <dgm:constr type="h" for="ch" forName="rootText3" refType="h"/>
                        <dgm:constr type="l" for="ch" forName="rootConnector3"/>
                        <dgm:constr type="t" for="ch" forName="rootConnector3"/>
                        <dgm:constr type="w" for="ch" forName="rootConnector3" refType="w" refFor="ch" refForName="rootText3" fact="0.2"/>
                        <dgm:constr type="h" for="ch" forName="rootConnector3" refType="h" refFor="ch" refForName="rootText3"/>
                      </dgm:constrLst>
                    </dgm:if>
                    <dgm:else name="Name126">
                      <dgm:constrLst>
                        <dgm:constr type="l" for="ch" forName="rootText3"/>
                        <dgm:constr type="t" for="ch" forName="rootText3"/>
                        <dgm:constr type="w" for="ch" forName="rootText3" refType="w"/>
                        <dgm:constr type="h" for="ch" forName="rootText3" refType="h"/>
                        <dgm:constr type="r" for="ch" forName="rootConnector3" refType="w"/>
                        <dgm:constr type="t" for="ch" forName="rootConnector3"/>
                        <dgm:constr type="w" for="ch" forName="rootConnector3" refType="w" refFor="ch" refForName="rootText3" fact="0.2"/>
                        <dgm:constr type="h" for="ch" forName="rootConnector3" refType="h" refFor="ch" refForName="rootText3"/>
                      </dgm:constrLst>
                    </dgm:else>
                  </dgm:choose>
                  <dgm:ruleLst/>
                  <dgm:layoutNode name="rootText3">
                    <dgm:varLst>
                      <dgm:chPref val="3"/>
                    </dgm:varLst>
                    <dgm:alg type="tx"/>
                    <dgm:shape xmlns:r="http://schemas.openxmlformats.org/officeDocument/2006/relationships" type="rect" r:blip="">
                      <dgm:adjLst/>
                    </dgm:shape>
                    <dgm:presOf axis="self" ptType="node" cnt="1"/>
                    <dgm:constrLst>
                      <dgm:constr type="primFontSz" val="65"/>
                      <dgm:constr type="lMarg" refType="primFontSz" fact="0.05"/>
                      <dgm:constr type="rMarg" refType="primFontSz" fact="0.05"/>
                      <dgm:constr type="tMarg" refType="primFontSz" fact="0.05"/>
                      <dgm:constr type="bMarg" refType="primFontSz" fact="0.05"/>
                    </dgm:constrLst>
                    <dgm:ruleLst>
                      <dgm:rule type="primFontSz" val="5" fact="NaN" max="NaN"/>
                    </dgm:ruleLst>
                  </dgm:layoutNode>
                  <dgm:layoutNode name="rootConnector3" moveWith="rootText1">
                    <dgm:alg type="sp"/>
                    <dgm:shape xmlns:r="http://schemas.openxmlformats.org/officeDocument/2006/relationships" type="rect" r:blip="" hideGeom="1">
                      <dgm:adjLst/>
                    </dgm:shape>
                    <dgm:presOf axis="self" ptType="node" cnt="1"/>
                    <dgm:constrLst/>
                    <dgm:ruleLst/>
                  </dgm:layoutNode>
                </dgm:layoutNode>
                <dgm:layoutNode name="hierChild6">
                  <dgm:choose name="Name127">
                    <dgm:if name="Name128" func="var" arg="hierBranch" op="equ" val="l">
                      <dgm:alg type="hierChild">
                        <dgm:param type="chAlign" val="r"/>
                        <dgm:param type="linDir" val="fromT"/>
                      </dgm:alg>
                    </dgm:if>
                    <dgm:if name="Name129" func="var" arg="hierBranch" op="equ" val="r">
                      <dgm:alg type="hierChild">
                        <dgm:param type="chAlign" val="l"/>
                        <dgm:param type="linDir" val="fromT"/>
                      </dgm:alg>
                    </dgm:if>
                    <dgm:if name="Name130" func="var" arg="hierBranch" op="equ" val="hang">
                      <dgm:choose name="Name131">
                        <dgm:if name="Name132" func="var" arg="dir" op="equ" val="norm">
                          <dgm:alg type="hierChild">
                            <dgm:param type="chAlign" val="l"/>
                            <dgm:param type="linDir" val="fromL"/>
                            <dgm:param type="secChAlign" val="t"/>
                            <dgm:param type="secLinDir" val="fromT"/>
                          </dgm:alg>
                        </dgm:if>
                        <dgm:else name="Name133">
                          <dgm:alg type="hierChild">
                            <dgm:param type="chAlign" val="l"/>
                            <dgm:param type="linDir" val="fromR"/>
                            <dgm:param type="secChAlign" val="t"/>
                            <dgm:param type="secLinDir" val="fromT"/>
                          </dgm:alg>
                        </dgm:else>
                      </dgm:choose>
                    </dgm:if>
                    <dgm:if name="Name134" func="var" arg="hierBranch" op="equ" val="std">
                      <dgm:choose name="Name135">
                        <dgm:if name="Name136" func="var" arg="dir" op="equ" val="norm">
                          <dgm:alg type="hierChild"/>
                        </dgm:if>
                        <dgm:else name="Name137">
                          <dgm:alg type="hierChild">
                            <dgm:param type="linDir" val="fromR"/>
                          </dgm:alg>
                        </dgm:else>
                      </dgm:choose>
                    </dgm:if>
                    <dgm:if name="Name138" func="var" arg="hierBranch" op="equ" val="init">
                      <dgm:choose name="Name139">
                        <dgm:if name="Name140" axis="des" func="maxDepth" op="lte" val="1">
                          <dgm:alg type="hierChild">
                            <dgm:param type="chAlign" val="l"/>
                            <dgm:param type="linDir" val="fromT"/>
                          </dgm:alg>
                        </dgm:if>
                        <dgm:else name="Name141">
                          <dgm:alg type="hierChild"/>
                        </dgm:else>
                      </dgm:choose>
                    </dgm:if>
                    <dgm:else name="Name142"/>
                  </dgm:choose>
                  <dgm:shape xmlns:r="http://schemas.openxmlformats.org/officeDocument/2006/relationships" r:blip="">
                    <dgm:adjLst/>
                  </dgm:shape>
                  <dgm:presOf/>
                  <dgm:constrLst/>
                  <dgm:ruleLst/>
                  <dgm:forEach name="Name143" ref="rep2a"/>
                </dgm:layoutNode>
                <dgm:layoutNode name="hierChild7">
                  <dgm:choose name="Name144">
                    <dgm:if name="Name145" func="var" arg="dir" op="equ" val="norm">
                      <dgm:alg type="hierChild">
                        <dgm:param type="chAlign" val="l"/>
                        <dgm:param type="linDir" val="fromL"/>
                        <dgm:param type="secChAlign" val="t"/>
                        <dgm:param type="secLinDir" val="fromT"/>
                      </dgm:alg>
                    </dgm:if>
                    <dgm:else name="Name146">
                      <dgm:alg type="hierChild">
                        <dgm:param type="chAlign" val="l"/>
                        <dgm:param type="linDir" val="fromR"/>
                        <dgm:param type="secChAlign" val="t"/>
                        <dgm:param type="secLinDir" val="fromT"/>
                      </dgm:alg>
                    </dgm:else>
                  </dgm:choose>
                  <dgm:shape xmlns:r="http://schemas.openxmlformats.org/officeDocument/2006/relationships" r:blip="">
                    <dgm:adjLst/>
                  </dgm:shape>
                  <dgm:presOf/>
                  <dgm:constrLst/>
                  <dgm:ruleLst/>
                  <dgm:forEach name="Name147" ref="rep2b"/>
                </dgm:layoutNode>
              </dgm:layoutNode>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bg>
      <p:bgRef idx="1002">
        <a:schemeClr val="bg2"/>
      </p:bgRef>
    </p:bg>
    <p:spTree>
      <p:nvGrpSpPr>
        <p:cNvPr id="1" name=""/>
        <p:cNvGrpSpPr/>
        <p:nvPr/>
      </p:nvGrpSpPr>
      <p:grpSpPr>
        <a:xfrm>
          <a:off x="0" y="0"/>
          <a:ext cx="0" cy="0"/>
          <a:chOff x="0" y="0"/>
          <a:chExt cx="0" cy="0"/>
        </a:xfrm>
      </p:grpSpPr>
      <p:sp>
        <p:nvSpPr>
          <p:cNvPr id="9" name="Title 8"/>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17" name="Subtitle 16"/>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30" name="Date Placeholder 29"/>
          <p:cNvSpPr>
            <a:spLocks noGrp="1"/>
          </p:cNvSpPr>
          <p:nvPr>
            <p:ph type="dt" sz="half" idx="10"/>
          </p:nvPr>
        </p:nvSpPr>
        <p:spPr/>
        <p:txBody>
          <a:bodyPr/>
          <a:lstStyle/>
          <a:p>
            <a:fld id="{65C70D6A-132E-416B-A387-85114F07985C}" type="datetimeFigureOut">
              <a:rPr lang="en-US" smtClean="0"/>
              <a:t>9/12/2012</a:t>
            </a:fld>
            <a:endParaRPr lang="en-US"/>
          </a:p>
        </p:txBody>
      </p:sp>
      <p:sp>
        <p:nvSpPr>
          <p:cNvPr id="19" name="Footer Placeholder 18"/>
          <p:cNvSpPr>
            <a:spLocks noGrp="1"/>
          </p:cNvSpPr>
          <p:nvPr>
            <p:ph type="ftr" sz="quarter" idx="11"/>
          </p:nvPr>
        </p:nvSpPr>
        <p:spPr/>
        <p:txBody>
          <a:bodyPr/>
          <a:lstStyle/>
          <a:p>
            <a:endParaRPr lang="en-US"/>
          </a:p>
        </p:txBody>
      </p:sp>
      <p:sp>
        <p:nvSpPr>
          <p:cNvPr id="27" name="Slide Number Placeholder 26"/>
          <p:cNvSpPr>
            <a:spLocks noGrp="1"/>
          </p:cNvSpPr>
          <p:nvPr>
            <p:ph type="sldNum" sz="quarter" idx="12"/>
          </p:nvPr>
        </p:nvSpPr>
        <p:spPr/>
        <p:txBody>
          <a:bodyPr/>
          <a:lstStyle/>
          <a:p>
            <a:fld id="{F82B063D-B169-49B3-9B04-D794282C469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C70D6A-132E-416B-A387-85114F07985C}"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B063D-B169-49B3-9B04-D794282C4697}"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914401"/>
            <a:ext cx="2057400" cy="52117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914401"/>
            <a:ext cx="6019800" cy="5211763"/>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C70D6A-132E-416B-A387-85114F07985C}"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B063D-B169-49B3-9B04-D794282C4697}"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65C70D6A-132E-416B-A387-85114F07985C}"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B063D-B169-49B3-9B04-D794282C4697}"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65C70D6A-132E-416B-A387-85114F07985C}" type="datetimeFigureOut">
              <a:rPr lang="en-US" smtClean="0"/>
              <a:t>9/12/2012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82B063D-B169-49B3-9B04-D794282C4697}" type="slidenum">
              <a:rPr lang="en-US" smtClean="0"/>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a:lstStyle/>
          <a:p>
            <a:r>
              <a:rPr kumimoji="0" lang="en-US" smtClean="0"/>
              <a:t>Click to edit Master title style</a:t>
            </a:r>
            <a:endParaRPr kumimoji="0" lang="en-US"/>
          </a:p>
        </p:txBody>
      </p:sp>
      <p:sp>
        <p:nvSpPr>
          <p:cNvPr id="3" name="Content Placeholder 2"/>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C70D6A-132E-416B-A387-85114F07985C}" type="datetimeFigureOut">
              <a:rPr lang="en-US" smtClean="0"/>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B063D-B169-49B3-9B04-D794282C4697}"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229600" cy="1143000"/>
          </a:xfrm>
        </p:spPr>
        <p:txBody>
          <a:bodyPr tIns="45720" anchor="b"/>
          <a:lstStyle>
            <a:lvl1pPr>
              <a:defRPr/>
            </a:lvl1pPr>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65C70D6A-132E-416B-A387-85114F07985C}" type="datetimeFigureOut">
              <a:rPr lang="en-US" smtClean="0"/>
              <a:t>9/12/2012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F82B063D-B169-49B3-9B04-D794282C4697}"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65C70D6A-132E-416B-A387-85114F07985C}" type="datetimeFigureOut">
              <a:rPr lang="en-US" smtClean="0"/>
              <a:t>9/12/2012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F82B063D-B169-49B3-9B04-D794282C4697}"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5C70D6A-132E-416B-A387-85114F07985C}" type="datetimeFigureOut">
              <a:rPr lang="en-US" smtClean="0"/>
              <a:t>9/12/2012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F82B063D-B169-49B3-9B04-D794282C4697}"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n-US" smtClean="0"/>
              <a:t>Click to edit Master title style</a:t>
            </a:r>
            <a:endParaRPr kumimoji="0" lang="en-US"/>
          </a:p>
        </p:txBody>
      </p:sp>
      <p:sp>
        <p:nvSpPr>
          <p:cNvPr id="3" name="Text Placeholder 2"/>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65C70D6A-132E-416B-A387-85114F07985C}" type="datetimeFigureOut">
              <a:rPr lang="en-US" smtClean="0"/>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F82B063D-B169-49B3-9B04-D794282C4697}"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9" name="Snip and Round Single Corner Rectangle 8"/>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Right Triangle 11"/>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n-US" smtClean="0"/>
              <a:t>Click to edit Master title style</a:t>
            </a:r>
            <a:endParaRPr kumimoji="0" lang="en-US"/>
          </a:p>
        </p:txBody>
      </p:sp>
      <p:sp>
        <p:nvSpPr>
          <p:cNvPr id="4" name="Text Placeholder 3"/>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65C70D6A-132E-416B-A387-85114F07985C}" type="datetimeFigureOut">
              <a:rPr lang="en-US" smtClean="0"/>
              <a:t>9/12/2012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8077200" y="6356350"/>
            <a:ext cx="609600" cy="365125"/>
          </a:xfrm>
        </p:spPr>
        <p:txBody>
          <a:bodyPr/>
          <a:lstStyle/>
          <a:p>
            <a:fld id="{F82B063D-B169-49B3-9B04-D794282C4697}" type="slidenum">
              <a:rPr lang="en-US" smtClean="0"/>
              <a:t>‹#›</a:t>
            </a:fld>
            <a:endParaRPr lang="en-US"/>
          </a:p>
        </p:txBody>
      </p:sp>
      <p:sp>
        <p:nvSpPr>
          <p:cNvPr id="3" name="Picture Placeholder 2"/>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n-US" smtClean="0"/>
              <a:t>Click icon to add picture</a:t>
            </a:r>
            <a:endParaRPr kumimoji="0" lang="en-US" dirty="0"/>
          </a:p>
        </p:txBody>
      </p:sp>
      <p:sp>
        <p:nvSpPr>
          <p:cNvPr id="10" name="Freeform 9"/>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Freeform 10"/>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1"/>
      </p:bgRef>
    </p:bg>
    <p:spTree>
      <p:nvGrpSpPr>
        <p:cNvPr id="1" name=""/>
        <p:cNvGrpSpPr/>
        <p:nvPr/>
      </p:nvGrpSpPr>
      <p:grpSpPr>
        <a:xfrm>
          <a:off x="0" y="0"/>
          <a:ext cx="0" cy="0"/>
          <a:chOff x="0" y="0"/>
          <a:chExt cx="0" cy="0"/>
        </a:xfrm>
      </p:grpSpPr>
      <p:sp>
        <p:nvSpPr>
          <p:cNvPr id="7" name="Freeform 6"/>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Freeform 7"/>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Title Placeholder 8"/>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65C70D6A-132E-416B-A387-85114F07985C}" type="datetimeFigureOut">
              <a:rPr lang="en-US" smtClean="0"/>
              <a:t>9/12/2012</a:t>
            </a:fld>
            <a:endParaRPr lang="en-US"/>
          </a:p>
        </p:txBody>
      </p:sp>
      <p:sp>
        <p:nvSpPr>
          <p:cNvPr id="22" name="Footer Placeholder 21"/>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n-US"/>
          </a:p>
        </p:txBody>
      </p:sp>
      <p:sp>
        <p:nvSpPr>
          <p:cNvPr id="18" name="Slide Number Placeholder 17"/>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F82B063D-B169-49B3-9B04-D794282C4697}" type="slidenum">
              <a:rPr lang="en-US" smtClean="0"/>
              <a:t>‹#›</a:t>
            </a:fld>
            <a:endParaRPr lang="en-US"/>
          </a:p>
        </p:txBody>
      </p:sp>
      <p:grpSp>
        <p:nvGrpSpPr>
          <p:cNvPr id="2" name="Group 1"/>
          <p:cNvGrpSpPr/>
          <p:nvPr/>
        </p:nvGrpSpPr>
        <p:grpSpPr>
          <a:xfrm>
            <a:off x="-19017" y="202408"/>
            <a:ext cx="9180548" cy="649224"/>
            <a:chOff x="-19045" y="216550"/>
            <a:chExt cx="9180548" cy="649224"/>
          </a:xfrm>
        </p:grpSpPr>
        <p:sp>
          <p:nvSpPr>
            <p:cNvPr id="12" name="Freeform 11"/>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Freeform 12"/>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4.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8" Type="http://schemas.openxmlformats.org/officeDocument/2006/relationships/hyperlink" Target="http://en.wikipedia.org/wiki/Modernity" TargetMode="External"/><Relationship Id="rId3" Type="http://schemas.openxmlformats.org/officeDocument/2006/relationships/hyperlink" Target="http://en.wikipedia.org/wiki/Sociologist" TargetMode="External"/><Relationship Id="rId7" Type="http://schemas.openxmlformats.org/officeDocument/2006/relationships/hyperlink" Target="http://en.wikipedia.org/wiki/Social_integration" TargetMode="External"/><Relationship Id="rId2" Type="http://schemas.openxmlformats.org/officeDocument/2006/relationships/hyperlink" Target="http://en.wikipedia.org/wiki/Wikipedia:IPA_for_French" TargetMode="External"/><Relationship Id="rId1" Type="http://schemas.openxmlformats.org/officeDocument/2006/relationships/slideLayout" Target="../slideLayouts/slideLayout4.xml"/><Relationship Id="rId6" Type="http://schemas.openxmlformats.org/officeDocument/2006/relationships/hyperlink" Target="http://en.wikipedia.org/wiki/Social_science" TargetMode="External"/><Relationship Id="rId5" Type="http://schemas.openxmlformats.org/officeDocument/2006/relationships/hyperlink" Target="http://en.wikipedia.org/wiki/Max_Weber" TargetMode="External"/><Relationship Id="rId10" Type="http://schemas.openxmlformats.org/officeDocument/2006/relationships/image" Target="../media/image5.jpeg"/><Relationship Id="rId4" Type="http://schemas.openxmlformats.org/officeDocument/2006/relationships/hyperlink" Target="http://en.wikipedia.org/wiki/Karl_Marx" TargetMode="External"/><Relationship Id="rId9" Type="http://schemas.openxmlformats.org/officeDocument/2006/relationships/hyperlink" Target="http://en.wikipedia.org/wiki/Institutions" TargetMode="Externa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4.xml"/></Relationships>
</file>

<file path=ppt/slides/_rels/slide20.xml.rels><?xml version="1.0" encoding="UTF-8" standalone="yes"?>
<Relationships xmlns="http://schemas.openxmlformats.org/package/2006/relationships"><Relationship Id="rId8" Type="http://schemas.openxmlformats.org/officeDocument/2006/relationships/hyperlink" Target="http://en.wikipedia.org/wiki/Institution" TargetMode="External"/><Relationship Id="rId13" Type="http://schemas.openxmlformats.org/officeDocument/2006/relationships/hyperlink" Target="http://en.wikipedia.org/wiki/Holism" TargetMode="External"/><Relationship Id="rId3" Type="http://schemas.openxmlformats.org/officeDocument/2006/relationships/hyperlink" Target="http://en.wikipedia.org/wiki/Positivism" TargetMode="External"/><Relationship Id="rId7" Type="http://schemas.openxmlformats.org/officeDocument/2006/relationships/hyperlink" Target="http://en.wikipedia.org/wiki/Hypothetico-deductive_model" TargetMode="External"/><Relationship Id="rId12" Type="http://schemas.openxmlformats.org/officeDocument/2006/relationships/hyperlink" Target="http://en.wikipedia.org/wiki/Anthropology" TargetMode="External"/><Relationship Id="rId2" Type="http://schemas.openxmlformats.org/officeDocument/2006/relationships/hyperlink" Target="http://en.wikipedia.org/wiki/Science" TargetMode="External"/><Relationship Id="rId1" Type="http://schemas.openxmlformats.org/officeDocument/2006/relationships/slideLayout" Target="../slideLayouts/slideLayout2.xml"/><Relationship Id="rId6" Type="http://schemas.openxmlformats.org/officeDocument/2006/relationships/hyperlink" Target="http://en.wikipedia.org/wiki/Philosophical_realism" TargetMode="External"/><Relationship Id="rId11" Type="http://schemas.openxmlformats.org/officeDocument/2006/relationships/hyperlink" Target="http://en.wikipedia.org/wiki/Structural_functionalism" TargetMode="External"/><Relationship Id="rId5" Type="http://schemas.openxmlformats.org/officeDocument/2006/relationships/hyperlink" Target="http://en.wikipedia.org/wiki/Epistemological" TargetMode="External"/><Relationship Id="rId10" Type="http://schemas.openxmlformats.org/officeDocument/2006/relationships/hyperlink" Target="http://en.wikipedia.org/wiki/Social_fact" TargetMode="External"/><Relationship Id="rId4" Type="http://schemas.openxmlformats.org/officeDocument/2006/relationships/hyperlink" Target="http://en.wikipedia.org/wiki/Auguste_Comte" TargetMode="External"/><Relationship Id="rId9" Type="http://schemas.openxmlformats.org/officeDocument/2006/relationships/hyperlink" Target="http://en.wikipedia.org/wiki/Wikipedia:Citation_needed" TargetMode="Externa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4.xml"/></Relationships>
</file>

<file path=ppt/slides/_rels/slide23.xml.rels><?xml version="1.0" encoding="UTF-8" standalone="yes"?>
<Relationships xmlns="http://schemas.openxmlformats.org/package/2006/relationships"><Relationship Id="rId2" Type="http://schemas.openxmlformats.org/officeDocument/2006/relationships/hyperlink" Target="http://www.youtube.com/watch?v=Zy_UzSm0NnY" TargetMode="Externa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hyperlink" Target="http://media.pfeiffer.edu/lridener/courses/PARSONS1.HTML" TargetMode="Externa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3" Type="http://schemas.openxmlformats.org/officeDocument/2006/relationships/hyperlink" Target="http://uregina.ca/~gingrich/n2f99.htm" TargetMode="External"/><Relationship Id="rId2" Type="http://schemas.openxmlformats.org/officeDocument/2006/relationships/hyperlink" Target="http://www.umsl.edu/~keelr/3210/resources/parsons.htm" TargetMode="Externa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3" Type="http://schemas.openxmlformats.org/officeDocument/2006/relationships/hyperlink" Target="http://uregina.ca/~gingrich/n2f99.htm" TargetMode="External"/><Relationship Id="rId2" Type="http://schemas.openxmlformats.org/officeDocument/2006/relationships/hyperlink" Target="http://www.umsl.edu/~keelr/3210/resources/parsons.htm" TargetMode="Externa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3" Type="http://schemas.openxmlformats.org/officeDocument/2006/relationships/hyperlink" Target="http://www.umsl.edu/~keelr/3210/resources/parsons_2.htm" TargetMode="External"/><Relationship Id="rId2" Type="http://schemas.openxmlformats.org/officeDocument/2006/relationships/hyperlink" Target="http://uregina.ca/~gingrich/n4f99.htm" TargetMode="Externa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0.xml.rels><?xml version="1.0" encoding="UTF-8" standalone="yes"?>
<Relationships xmlns="http://schemas.openxmlformats.org/package/2006/relationships"><Relationship Id="rId2" Type="http://schemas.openxmlformats.org/officeDocument/2006/relationships/hyperlink" Target="http://www.umsl.edu/~keelr/200/strain.html" TargetMode="External"/><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4.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pPr algn="ctr"/>
            <a:r>
              <a:rPr lang="en-US" dirty="0" smtClean="0"/>
              <a:t>Structural Functionalism</a:t>
            </a:r>
            <a:endParaRPr lang="en-US" dirty="0"/>
          </a:p>
        </p:txBody>
      </p:sp>
      <p:sp>
        <p:nvSpPr>
          <p:cNvPr id="3" name="Subtitle 2"/>
          <p:cNvSpPr>
            <a:spLocks noGrp="1"/>
          </p:cNvSpPr>
          <p:nvPr>
            <p:ph type="subTitle" idx="1"/>
          </p:nvPr>
        </p:nvSpPr>
        <p:spPr/>
        <p:txBody>
          <a:bodyPr/>
          <a:lstStyle/>
          <a:p>
            <a:pPr algn="ctr"/>
            <a:r>
              <a:rPr lang="en-US" dirty="0" smtClean="0"/>
              <a:t>Craig Vincent Mitchell</a:t>
            </a:r>
          </a:p>
          <a:p>
            <a:pPr algn="ctr"/>
            <a:r>
              <a:rPr lang="en-US" dirty="0" err="1" smtClean="0"/>
              <a:t>Enrietta</a:t>
            </a:r>
            <a:r>
              <a:rPr lang="en-US" dirty="0" smtClean="0"/>
              <a:t> Shino</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Types of science</a:t>
            </a:r>
            <a:endParaRPr lang="en-US" dirty="0"/>
          </a:p>
        </p:txBody>
      </p:sp>
      <p:sp>
        <p:nvSpPr>
          <p:cNvPr id="5" name="Content Placeholder 4"/>
          <p:cNvSpPr>
            <a:spLocks noGrp="1"/>
          </p:cNvSpPr>
          <p:nvPr>
            <p:ph sz="half" idx="1"/>
          </p:nvPr>
        </p:nvSpPr>
        <p:spPr/>
        <p:txBody>
          <a:bodyPr>
            <a:normAutofit fontScale="85000" lnSpcReduction="20000"/>
          </a:bodyPr>
          <a:lstStyle/>
          <a:p>
            <a:r>
              <a:rPr lang="en-US" dirty="0" smtClean="0"/>
              <a:t>August Comte was the first modern philosopher of science. He was the first to distinguish the physical sciences from the social sciences. </a:t>
            </a:r>
          </a:p>
          <a:p>
            <a:r>
              <a:rPr lang="en-US" dirty="0" smtClean="0"/>
              <a:t>Comte believed that the physical sciences had to come before the "Queen science" of human society </a:t>
            </a:r>
            <a:r>
              <a:rPr lang="en-US" dirty="0" smtClean="0"/>
              <a:t>itself or sociology.</a:t>
            </a:r>
            <a:endParaRPr lang="en-US" dirty="0" smtClean="0"/>
          </a:p>
          <a:p>
            <a:r>
              <a:rPr lang="en-US" dirty="0" smtClean="0"/>
              <a:t>Comte’s concept of positivism is a rejection of theology and philosophy so that science can be effective. </a:t>
            </a:r>
            <a:endParaRPr lang="en-US" dirty="0"/>
          </a:p>
        </p:txBody>
      </p:sp>
      <p:pic>
        <p:nvPicPr>
          <p:cNvPr id="7" name="Content Placeholder 6" descr="Auguste_Comte.jpg"/>
          <p:cNvPicPr>
            <a:picLocks noGrp="1" noChangeAspect="1"/>
          </p:cNvPicPr>
          <p:nvPr>
            <p:ph sz="half" idx="2"/>
          </p:nvPr>
        </p:nvPicPr>
        <p:blipFill>
          <a:blip r:embed="rId2" cstate="print"/>
          <a:stretch>
            <a:fillRect/>
          </a:stretch>
        </p:blipFill>
        <p:spPr>
          <a:xfrm>
            <a:off x="4668837" y="2028031"/>
            <a:ext cx="2540000" cy="3670300"/>
          </a:xfrm>
        </p:spPr>
      </p:pic>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Comte’s Positivism</a:t>
            </a:r>
            <a:endParaRPr lang="en-US" dirty="0"/>
          </a:p>
        </p:txBody>
      </p:sp>
      <p:graphicFrame>
        <p:nvGraphicFramePr>
          <p:cNvPr id="7" name="Content Placeholder 6"/>
          <p:cNvGraphicFramePr>
            <a:graphicFrameLocks noGrp="1"/>
          </p:cNvGraphicFramePr>
          <p:nvPr>
            <p:ph idx="1"/>
          </p:nvPr>
        </p:nvGraphicFramePr>
        <p:xfrm>
          <a:off x="457200" y="1935161"/>
          <a:ext cx="8229600" cy="4643332"/>
        </p:xfrm>
        <a:graphic>
          <a:graphicData uri="http://schemas.openxmlformats.org/drawingml/2006/table">
            <a:tbl>
              <a:tblPr firstRow="1" bandRow="1">
                <a:tableStyleId>{5C22544A-7EE6-4342-B048-85BDC9FD1C3A}</a:tableStyleId>
              </a:tblPr>
              <a:tblGrid>
                <a:gridCol w="3291840"/>
                <a:gridCol w="4937760"/>
              </a:tblGrid>
              <a:tr h="1412346">
                <a:tc>
                  <a:txBody>
                    <a:bodyPr/>
                    <a:lstStyle/>
                    <a:p>
                      <a:pPr algn="ctr"/>
                      <a:r>
                        <a:rPr lang="en-US" sz="4400" dirty="0" smtClean="0"/>
                        <a:t>1</a:t>
                      </a:r>
                      <a:r>
                        <a:rPr lang="en-US" sz="4400" baseline="30000" dirty="0" smtClean="0"/>
                        <a:t>st</a:t>
                      </a:r>
                      <a:r>
                        <a:rPr lang="en-US" sz="4400" dirty="0" smtClean="0"/>
                        <a:t> stage</a:t>
                      </a:r>
                      <a:endParaRPr lang="en-US" sz="4400" dirty="0"/>
                    </a:p>
                  </a:txBody>
                  <a:tcPr/>
                </a:tc>
                <a:tc>
                  <a:txBody>
                    <a:bodyPr/>
                    <a:lstStyle/>
                    <a:p>
                      <a:pPr algn="ctr"/>
                      <a:r>
                        <a:rPr lang="en-US" sz="4000" dirty="0" smtClean="0"/>
                        <a:t>Remove theology</a:t>
                      </a:r>
                      <a:endParaRPr lang="en-US" sz="4000" dirty="0"/>
                    </a:p>
                  </a:txBody>
                  <a:tcPr/>
                </a:tc>
              </a:tr>
              <a:tr h="1412346">
                <a:tc>
                  <a:txBody>
                    <a:bodyPr/>
                    <a:lstStyle/>
                    <a:p>
                      <a:pPr algn="ctr"/>
                      <a:r>
                        <a:rPr lang="en-US" sz="4000" baseline="0" dirty="0" smtClean="0"/>
                        <a:t>2nd   stage</a:t>
                      </a:r>
                      <a:endParaRPr lang="en-US" sz="4000" baseline="30000" dirty="0" smtClean="0"/>
                    </a:p>
                    <a:p>
                      <a:pPr algn="ctr"/>
                      <a:endParaRPr lang="en-US" sz="4400" baseline="30000" dirty="0" smtClean="0"/>
                    </a:p>
                    <a:p>
                      <a:pPr algn="ctr"/>
                      <a:endParaRPr lang="en-US" sz="4400" dirty="0"/>
                    </a:p>
                  </a:txBody>
                  <a:tcPr/>
                </a:tc>
                <a:tc>
                  <a:txBody>
                    <a:bodyPr/>
                    <a:lstStyle/>
                    <a:p>
                      <a:pPr algn="ctr"/>
                      <a:r>
                        <a:rPr lang="en-US" sz="4000" dirty="0" smtClean="0"/>
                        <a:t>Remove metaphysics</a:t>
                      </a:r>
                      <a:endParaRPr lang="en-US" sz="4000" dirty="0"/>
                    </a:p>
                  </a:txBody>
                  <a:tcPr/>
                </a:tc>
              </a:tr>
              <a:tr h="1412346">
                <a:tc>
                  <a:txBody>
                    <a:bodyPr/>
                    <a:lstStyle/>
                    <a:p>
                      <a:pPr algn="ctr"/>
                      <a:r>
                        <a:rPr lang="en-US" sz="4400" dirty="0" smtClean="0"/>
                        <a:t>3</a:t>
                      </a:r>
                      <a:r>
                        <a:rPr lang="en-US" sz="4400" baseline="30000" dirty="0" smtClean="0"/>
                        <a:t>rd</a:t>
                      </a:r>
                      <a:r>
                        <a:rPr lang="en-US" sz="4400" dirty="0" smtClean="0"/>
                        <a:t> stage</a:t>
                      </a:r>
                      <a:endParaRPr lang="en-US" sz="4400" dirty="0"/>
                    </a:p>
                  </a:txBody>
                  <a:tcPr/>
                </a:tc>
                <a:tc>
                  <a:txBody>
                    <a:bodyPr/>
                    <a:lstStyle/>
                    <a:p>
                      <a:pPr algn="ctr"/>
                      <a:r>
                        <a:rPr lang="en-US" sz="4000" dirty="0" smtClean="0"/>
                        <a:t>Pure Science</a:t>
                      </a:r>
                      <a:endParaRPr lang="en-US" sz="4000" dirty="0"/>
                    </a:p>
                  </a:txBody>
                  <a:tcPr/>
                </a:tc>
              </a:tr>
            </a:tbl>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Science</a:t>
            </a:r>
            <a:endParaRPr lang="en-US"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Hard and Soft Science</a:t>
            </a:r>
            <a:endParaRPr lang="en-US" dirty="0"/>
          </a:p>
        </p:txBody>
      </p:sp>
      <p:sp>
        <p:nvSpPr>
          <p:cNvPr id="3" name="Content Placeholder 2"/>
          <p:cNvSpPr>
            <a:spLocks noGrp="1"/>
          </p:cNvSpPr>
          <p:nvPr>
            <p:ph idx="1"/>
          </p:nvPr>
        </p:nvSpPr>
        <p:spPr/>
        <p:txBody>
          <a:bodyPr>
            <a:normAutofit/>
          </a:bodyPr>
          <a:lstStyle/>
          <a:p>
            <a:r>
              <a:rPr lang="en-US" b="1" dirty="0" smtClean="0"/>
              <a:t>Hard science</a:t>
            </a:r>
            <a:r>
              <a:rPr lang="en-US" dirty="0" smtClean="0"/>
              <a:t> and </a:t>
            </a:r>
            <a:r>
              <a:rPr lang="en-US" b="1" dirty="0" smtClean="0"/>
              <a:t>soft science</a:t>
            </a:r>
            <a:r>
              <a:rPr lang="en-US" dirty="0" smtClean="0"/>
              <a:t> are colloquial terms often used when comparing scientific fields of academic study, with </a:t>
            </a:r>
            <a:r>
              <a:rPr lang="en-US" i="1" dirty="0" smtClean="0"/>
              <a:t>hard</a:t>
            </a:r>
            <a:r>
              <a:rPr lang="en-US" dirty="0" smtClean="0"/>
              <a:t> meaning </a:t>
            </a:r>
            <a:r>
              <a:rPr lang="en-US" i="1" dirty="0" smtClean="0"/>
              <a:t>perceived as being more scientific, rigorous, or accurate</a:t>
            </a:r>
            <a:r>
              <a:rPr lang="en-US" dirty="0" smtClean="0"/>
              <a:t>. </a:t>
            </a:r>
          </a:p>
          <a:p>
            <a:r>
              <a:rPr lang="en-US" dirty="0" smtClean="0"/>
              <a:t>Fields of the physical, and engineering sciences are often described as </a:t>
            </a:r>
            <a:r>
              <a:rPr lang="en-US" b="1" dirty="0" smtClean="0"/>
              <a:t>hard</a:t>
            </a:r>
            <a:r>
              <a:rPr lang="en-US" dirty="0" smtClean="0"/>
              <a:t>, while the social sciences and similar fields are often described as </a:t>
            </a:r>
            <a:r>
              <a:rPr lang="en-US" b="1" dirty="0" smtClean="0"/>
              <a:t>soft</a:t>
            </a:r>
            <a:r>
              <a:rPr lang="en-US" dirty="0" smtClean="0"/>
              <a:t>. </a:t>
            </a:r>
          </a:p>
          <a:p>
            <a:r>
              <a:rPr lang="en-US" dirty="0" smtClean="0"/>
              <a:t>The hard sciences are characterized as relying on quantifiable empirical data, relying on the scientific method, and focusing on accuracy and objectivity.</a:t>
            </a:r>
          </a:p>
          <a:p>
            <a:endParaRPr lang="en-US"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Hard and Soft Science</a:t>
            </a:r>
            <a:endParaRPr lang="en-US" dirty="0"/>
          </a:p>
        </p:txBody>
      </p:sp>
      <p:sp>
        <p:nvSpPr>
          <p:cNvPr id="3" name="Content Placeholder 2"/>
          <p:cNvSpPr>
            <a:spLocks noGrp="1"/>
          </p:cNvSpPr>
          <p:nvPr>
            <p:ph idx="1"/>
          </p:nvPr>
        </p:nvSpPr>
        <p:spPr/>
        <p:txBody>
          <a:bodyPr>
            <a:normAutofit/>
          </a:bodyPr>
          <a:lstStyle/>
          <a:p>
            <a:r>
              <a:rPr lang="en-US" b="1" dirty="0" smtClean="0"/>
              <a:t>Hard science</a:t>
            </a:r>
            <a:r>
              <a:rPr lang="en-US" dirty="0" smtClean="0"/>
              <a:t> and </a:t>
            </a:r>
            <a:r>
              <a:rPr lang="en-US" b="1" dirty="0" smtClean="0"/>
              <a:t>soft science</a:t>
            </a:r>
            <a:r>
              <a:rPr lang="en-US" dirty="0" smtClean="0"/>
              <a:t> are colloquial terms often used when comparing scientific fields of academic study, with </a:t>
            </a:r>
            <a:r>
              <a:rPr lang="en-US" i="1" dirty="0" smtClean="0"/>
              <a:t>hard</a:t>
            </a:r>
            <a:r>
              <a:rPr lang="en-US" dirty="0" smtClean="0"/>
              <a:t> meaning </a:t>
            </a:r>
            <a:r>
              <a:rPr lang="en-US" i="1" dirty="0" smtClean="0"/>
              <a:t>perceived as being more scientific, rigorous, or accurate</a:t>
            </a:r>
            <a:r>
              <a:rPr lang="en-US" dirty="0" smtClean="0"/>
              <a:t>. </a:t>
            </a:r>
          </a:p>
          <a:p>
            <a:r>
              <a:rPr lang="en-US" dirty="0" smtClean="0"/>
              <a:t>Fields of the physical, and engineering sciences are often described as </a:t>
            </a:r>
            <a:r>
              <a:rPr lang="en-US" b="1" dirty="0" smtClean="0"/>
              <a:t>hard</a:t>
            </a:r>
            <a:r>
              <a:rPr lang="en-US" dirty="0" smtClean="0"/>
              <a:t>, while the social sciences and similar fields are often described as </a:t>
            </a:r>
            <a:r>
              <a:rPr lang="en-US" b="1" dirty="0" smtClean="0"/>
              <a:t>soft</a:t>
            </a:r>
            <a:r>
              <a:rPr lang="en-US" dirty="0" smtClean="0"/>
              <a:t>. </a:t>
            </a:r>
          </a:p>
          <a:p>
            <a:r>
              <a:rPr lang="en-US" dirty="0" smtClean="0"/>
              <a:t>The hard sciences are characterized as relying on quantifiable empirical data, relying on the scientific method, and focusing on accuracy and objectivity.</a:t>
            </a:r>
          </a:p>
          <a:p>
            <a:endParaRPr lang="en-US" dirty="0"/>
          </a:p>
        </p:txBody>
      </p:sp>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science</a:t>
            </a:r>
            <a:endParaRPr lang="en-US"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From Moral Philosophy to Social Sciences</a:t>
            </a:r>
            <a:endParaRPr lang="en-US"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Social Sciences</a:t>
            </a:r>
            <a:endParaRPr lang="en-US" dirty="0"/>
          </a:p>
        </p:txBody>
      </p:sp>
      <p:sp>
        <p:nvSpPr>
          <p:cNvPr id="3" name="Content Placeholder 2"/>
          <p:cNvSpPr>
            <a:spLocks noGrp="1"/>
          </p:cNvSpPr>
          <p:nvPr>
            <p:ph idx="1"/>
          </p:nvPr>
        </p:nvSpPr>
        <p:spPr/>
        <p:txBody>
          <a:bodyPr>
            <a:normAutofit/>
          </a:bodyPr>
          <a:lstStyle/>
          <a:p>
            <a:r>
              <a:rPr lang="en-US" dirty="0" smtClean="0"/>
              <a:t>Social sciences came forth from moral philosophy and was influenced by the industrial and French revolutions.  The intent of  the </a:t>
            </a:r>
            <a:r>
              <a:rPr lang="en-US" i="1" dirty="0" smtClean="0"/>
              <a:t>social sciences</a:t>
            </a:r>
            <a:r>
              <a:rPr lang="en-US" dirty="0" smtClean="0"/>
              <a:t> was to develop systematic knowledge-bases or prescriptive practices, relating to the social improvement  of society.</a:t>
            </a:r>
          </a:p>
          <a:p>
            <a:r>
              <a:rPr lang="en-US" dirty="0" smtClean="0"/>
              <a:t>The beginnings of the social sciences in the 18th century are influenced by the ideas of Diderot, Rousseau and other pioneers. </a:t>
            </a:r>
            <a:endParaRPr lang="en-US"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Types of Science</a:t>
            </a:r>
            <a:endParaRPr lang="en-US" dirty="0"/>
          </a:p>
        </p:txBody>
      </p:sp>
      <p:sp>
        <p:nvSpPr>
          <p:cNvPr id="3" name="Content Placeholder 2"/>
          <p:cNvSpPr>
            <a:spLocks noGrp="1"/>
          </p:cNvSpPr>
          <p:nvPr>
            <p:ph idx="1"/>
          </p:nvPr>
        </p:nvSpPr>
        <p:spPr/>
        <p:txBody>
          <a:bodyPr>
            <a:normAutofit lnSpcReduction="10000"/>
          </a:bodyPr>
          <a:lstStyle/>
          <a:p>
            <a:r>
              <a:rPr lang="en-US" dirty="0" smtClean="0"/>
              <a:t>A related aspect of the hard versus soft distinction has to do with the ease of drawing strong conclusions. In soft sciences, there are often numerous variables that might have an influence on some variable of interest, and many of those variables either may be non-quantifiable or may be quantifiable but difficult to obtain data on; but further, even with plentiful data, it may be difficult to disentangle the effects of such a large number of variables. In contrast, typically in the hard sciences there are only a few, readily identified, causative variables, making it easier to infer specific causative effects.</a:t>
            </a:r>
          </a:p>
          <a:p>
            <a:endParaRPr lang="en-US" dirty="0"/>
          </a:p>
        </p:txBody>
      </p:sp>
    </p:spTree>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Emile Durkheim</a:t>
            </a:r>
            <a:endParaRPr lang="en-US" dirty="0"/>
          </a:p>
        </p:txBody>
      </p:sp>
      <p:sp>
        <p:nvSpPr>
          <p:cNvPr id="5" name="Content Placeholder 4"/>
          <p:cNvSpPr>
            <a:spLocks noGrp="1"/>
          </p:cNvSpPr>
          <p:nvPr>
            <p:ph sz="half" idx="1"/>
          </p:nvPr>
        </p:nvSpPr>
        <p:spPr/>
        <p:txBody>
          <a:bodyPr>
            <a:normAutofit fontScale="70000" lnSpcReduction="20000"/>
          </a:bodyPr>
          <a:lstStyle/>
          <a:p>
            <a:r>
              <a:rPr lang="en-US" b="1" dirty="0" smtClean="0"/>
              <a:t>David </a:t>
            </a:r>
            <a:r>
              <a:rPr lang="en-US" b="1" dirty="0" err="1" smtClean="0"/>
              <a:t>Émile</a:t>
            </a:r>
            <a:r>
              <a:rPr lang="en-US" b="1" dirty="0" smtClean="0"/>
              <a:t> Durkheim</a:t>
            </a:r>
            <a:r>
              <a:rPr lang="en-US" dirty="0" smtClean="0"/>
              <a:t> (French: </a:t>
            </a:r>
            <a:r>
              <a:rPr lang="en-US" dirty="0" smtClean="0">
                <a:hlinkClick r:id="rId2" tooltip="Wikipedia:IPA for French"/>
              </a:rPr>
              <a:t>[</a:t>
            </a:r>
            <a:r>
              <a:rPr lang="en-US" dirty="0" err="1" smtClean="0">
                <a:hlinkClick r:id="rId2" tooltip="Wikipedia:IPA for French"/>
              </a:rPr>
              <a:t>emil</a:t>
            </a:r>
            <a:r>
              <a:rPr lang="en-US" dirty="0" smtClean="0">
                <a:hlinkClick r:id="rId2" tooltip="Wikipedia:IPA for French"/>
              </a:rPr>
              <a:t> </a:t>
            </a:r>
            <a:r>
              <a:rPr lang="en-US" dirty="0" err="1" smtClean="0">
                <a:hlinkClick r:id="rId2" tooltip="Wikipedia:IPA for French"/>
              </a:rPr>
              <a:t>dyʁkɛm</a:t>
            </a:r>
            <a:r>
              <a:rPr lang="en-US" dirty="0" smtClean="0">
                <a:hlinkClick r:id="rId2" tooltip="Wikipedia:IPA for French"/>
              </a:rPr>
              <a:t>, </a:t>
            </a:r>
            <a:r>
              <a:rPr lang="en-US" dirty="0" err="1" smtClean="0">
                <a:hlinkClick r:id="rId2" tooltip="Wikipedia:IPA for French"/>
              </a:rPr>
              <a:t>dyʁkajm</a:t>
            </a:r>
            <a:r>
              <a:rPr lang="en-US" dirty="0" smtClean="0">
                <a:hlinkClick r:id="rId2" tooltip="Wikipedia:IPA for French"/>
              </a:rPr>
              <a:t>]</a:t>
            </a:r>
            <a:r>
              <a:rPr lang="en-US" dirty="0" smtClean="0"/>
              <a:t>) (April 15, 1858 – November 15, 1917) was a French </a:t>
            </a:r>
            <a:r>
              <a:rPr lang="en-US" dirty="0" smtClean="0">
                <a:hlinkClick r:id="rId3" tooltip="Sociologist"/>
              </a:rPr>
              <a:t>sociologist</a:t>
            </a:r>
            <a:r>
              <a:rPr lang="en-US" dirty="0" smtClean="0"/>
              <a:t>. He formally established the academic discipline and, with </a:t>
            </a:r>
            <a:r>
              <a:rPr lang="en-US" dirty="0" smtClean="0">
                <a:hlinkClick r:id="rId4" tooltip="Karl Marx"/>
              </a:rPr>
              <a:t>Karl Marx</a:t>
            </a:r>
            <a:r>
              <a:rPr lang="en-US" dirty="0" smtClean="0"/>
              <a:t> and </a:t>
            </a:r>
            <a:r>
              <a:rPr lang="en-US" dirty="0" smtClean="0">
                <a:hlinkClick r:id="rId5" tooltip="Max Weber"/>
              </a:rPr>
              <a:t>Max Weber</a:t>
            </a:r>
            <a:r>
              <a:rPr lang="en-US" dirty="0" smtClean="0"/>
              <a:t>, is commonly cited as the principal architect of modern </a:t>
            </a:r>
            <a:r>
              <a:rPr lang="en-US" dirty="0" smtClean="0">
                <a:hlinkClick r:id="rId6" tooltip="Social science"/>
              </a:rPr>
              <a:t>social science</a:t>
            </a:r>
            <a:r>
              <a:rPr lang="en-US" dirty="0" smtClean="0"/>
              <a:t> and father of sociology.</a:t>
            </a:r>
            <a:r>
              <a:rPr lang="en-US" baseline="30000" dirty="0" smtClean="0">
                <a:hlinkClick r:id=""/>
              </a:rPr>
              <a:t>[1]</a:t>
            </a:r>
            <a:r>
              <a:rPr lang="en-US" baseline="30000" dirty="0" smtClean="0">
                <a:hlinkClick r:id=""/>
              </a:rPr>
              <a:t>[2]</a:t>
            </a:r>
            <a:endParaRPr lang="en-US" dirty="0" smtClean="0"/>
          </a:p>
          <a:p>
            <a:r>
              <a:rPr lang="en-US" dirty="0" smtClean="0"/>
              <a:t>Much of Durkheim's work was concerned with how societies could maintain their </a:t>
            </a:r>
            <a:r>
              <a:rPr lang="en-US" dirty="0" smtClean="0">
                <a:hlinkClick r:id="rId7" tooltip="Social integration"/>
              </a:rPr>
              <a:t>integrity and coherence</a:t>
            </a:r>
            <a:r>
              <a:rPr lang="en-US" dirty="0" smtClean="0"/>
              <a:t> in </a:t>
            </a:r>
            <a:r>
              <a:rPr lang="en-US" dirty="0" smtClean="0">
                <a:hlinkClick r:id="rId8" tooltip="Modernity"/>
              </a:rPr>
              <a:t>modernity</a:t>
            </a:r>
            <a:r>
              <a:rPr lang="en-US" dirty="0" smtClean="0"/>
              <a:t>; an era in which traditional social and religious ties are no longer assumed, and in which new social </a:t>
            </a:r>
            <a:r>
              <a:rPr lang="en-US" dirty="0" smtClean="0">
                <a:hlinkClick r:id="rId9" tooltip="Institutions"/>
              </a:rPr>
              <a:t>institutions</a:t>
            </a:r>
            <a:r>
              <a:rPr lang="en-US" dirty="0" smtClean="0"/>
              <a:t> have come into being. </a:t>
            </a:r>
          </a:p>
          <a:p>
            <a:endParaRPr lang="en-US" dirty="0"/>
          </a:p>
        </p:txBody>
      </p:sp>
      <p:pic>
        <p:nvPicPr>
          <p:cNvPr id="7" name="Content Placeholder 6" descr="Emile_Durkheim.jpg"/>
          <p:cNvPicPr>
            <a:picLocks noGrp="1" noChangeAspect="1"/>
          </p:cNvPicPr>
          <p:nvPr>
            <p:ph sz="half" idx="2"/>
          </p:nvPr>
        </p:nvPicPr>
        <p:blipFill>
          <a:blip r:embed="rId10" cstate="print"/>
          <a:stretch>
            <a:fillRect/>
          </a:stretch>
        </p:blipFill>
        <p:spPr>
          <a:xfrm>
            <a:off x="5397500" y="2340769"/>
            <a:ext cx="2540000" cy="3594100"/>
          </a:xfrm>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Aristotle</a:t>
            </a:r>
            <a:endParaRPr lang="en-US" dirty="0"/>
          </a:p>
        </p:txBody>
      </p:sp>
      <p:sp>
        <p:nvSpPr>
          <p:cNvPr id="5" name="Content Placeholder 4"/>
          <p:cNvSpPr>
            <a:spLocks noGrp="1"/>
          </p:cNvSpPr>
          <p:nvPr>
            <p:ph sz="half" idx="1"/>
          </p:nvPr>
        </p:nvSpPr>
        <p:spPr/>
        <p:txBody>
          <a:bodyPr/>
          <a:lstStyle/>
          <a:p>
            <a:r>
              <a:rPr lang="en-US" dirty="0" smtClean="0"/>
              <a:t>Aristotle took a teleological approach to morality.</a:t>
            </a:r>
          </a:p>
          <a:p>
            <a:r>
              <a:rPr lang="en-US" dirty="0" smtClean="0"/>
              <a:t>Teleology- that branch of cosmology that is concerned with final causes</a:t>
            </a:r>
          </a:p>
          <a:p>
            <a:r>
              <a:rPr lang="en-US" dirty="0" smtClean="0"/>
              <a:t>This affected his epistemology and ethics</a:t>
            </a:r>
            <a:endParaRPr lang="en-US" dirty="0"/>
          </a:p>
        </p:txBody>
      </p:sp>
      <p:pic>
        <p:nvPicPr>
          <p:cNvPr id="7" name="Content Placeholder 6" descr="aristotle.jpg"/>
          <p:cNvPicPr>
            <a:picLocks noGrp="1" noChangeAspect="1"/>
          </p:cNvPicPr>
          <p:nvPr>
            <p:ph sz="half" idx="2"/>
          </p:nvPr>
        </p:nvPicPr>
        <p:blipFill>
          <a:blip r:embed="rId2" cstate="print"/>
          <a:stretch>
            <a:fillRect/>
          </a:stretch>
        </p:blipFill>
        <p:spPr>
          <a:xfrm>
            <a:off x="5181600" y="2133600"/>
            <a:ext cx="3200400" cy="4038600"/>
          </a:xfrm>
        </p:spPr>
      </p:pic>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Emile Durkheim</a:t>
            </a:r>
            <a:endParaRPr lang="en-US" dirty="0"/>
          </a:p>
        </p:txBody>
      </p:sp>
      <p:sp>
        <p:nvSpPr>
          <p:cNvPr id="6" name="Content Placeholder 5"/>
          <p:cNvSpPr>
            <a:spLocks noGrp="1"/>
          </p:cNvSpPr>
          <p:nvPr>
            <p:ph idx="1"/>
          </p:nvPr>
        </p:nvSpPr>
        <p:spPr/>
        <p:txBody>
          <a:bodyPr>
            <a:normAutofit fontScale="92500" lnSpcReduction="20000"/>
          </a:bodyPr>
          <a:lstStyle/>
          <a:p>
            <a:r>
              <a:rPr lang="en-US" dirty="0" smtClean="0"/>
              <a:t>Durkheim was also deeply preoccupied with the acceptance of sociology as a legitimate </a:t>
            </a:r>
            <a:r>
              <a:rPr lang="en-US" dirty="0" smtClean="0">
                <a:hlinkClick r:id="rId2" action="ppaction://hlinkfile" tooltip="Science"/>
              </a:rPr>
              <a:t>science</a:t>
            </a:r>
            <a:r>
              <a:rPr lang="en-US" dirty="0" smtClean="0"/>
              <a:t>. He refined the </a:t>
            </a:r>
            <a:r>
              <a:rPr lang="en-US" dirty="0" smtClean="0">
                <a:hlinkClick r:id="rId3" action="ppaction://hlinkfile" tooltip="Positivism"/>
              </a:rPr>
              <a:t>positivism</a:t>
            </a:r>
            <a:r>
              <a:rPr lang="en-US" dirty="0" smtClean="0"/>
              <a:t> originally set forth by </a:t>
            </a:r>
            <a:r>
              <a:rPr lang="en-US" dirty="0" err="1" smtClean="0">
                <a:hlinkClick r:id="rId4" action="ppaction://hlinkfile" tooltip="Auguste Comte"/>
              </a:rPr>
              <a:t>Auguste</a:t>
            </a:r>
            <a:r>
              <a:rPr lang="en-US" dirty="0" smtClean="0">
                <a:hlinkClick r:id="rId4" action="ppaction://hlinkfile" tooltip="Auguste Comte"/>
              </a:rPr>
              <a:t> Comte</a:t>
            </a:r>
            <a:r>
              <a:rPr lang="en-US" dirty="0" smtClean="0"/>
              <a:t>, promoting what could be considered as a form of </a:t>
            </a:r>
            <a:r>
              <a:rPr lang="en-US" dirty="0" smtClean="0">
                <a:hlinkClick r:id="rId5" action="ppaction://hlinkfile" tooltip="Epistemological"/>
              </a:rPr>
              <a:t>epistemological</a:t>
            </a:r>
            <a:r>
              <a:rPr lang="en-US" dirty="0" smtClean="0"/>
              <a:t> </a:t>
            </a:r>
            <a:r>
              <a:rPr lang="en-US" dirty="0" smtClean="0">
                <a:hlinkClick r:id="rId6" action="ppaction://hlinkfile" tooltip="Philosophical realism"/>
              </a:rPr>
              <a:t>realism</a:t>
            </a:r>
            <a:r>
              <a:rPr lang="en-US" dirty="0" smtClean="0"/>
              <a:t>, as well as the use of the </a:t>
            </a:r>
            <a:r>
              <a:rPr lang="en-US" dirty="0" err="1" smtClean="0">
                <a:hlinkClick r:id="rId7" action="ppaction://hlinkfile" tooltip="Hypothetico-deductive model"/>
              </a:rPr>
              <a:t>hypothetico</a:t>
            </a:r>
            <a:r>
              <a:rPr lang="en-US" dirty="0" smtClean="0">
                <a:hlinkClick r:id="rId7" action="ppaction://hlinkfile" tooltip="Hypothetico-deductive model"/>
              </a:rPr>
              <a:t>-deductive model</a:t>
            </a:r>
            <a:r>
              <a:rPr lang="en-US" dirty="0" smtClean="0"/>
              <a:t> in social science. For him, sociology was the science of </a:t>
            </a:r>
            <a:r>
              <a:rPr lang="en-US" dirty="0" smtClean="0">
                <a:hlinkClick r:id="rId8" action="ppaction://hlinkfile" tooltip="Institution"/>
              </a:rPr>
              <a:t>institutions</a:t>
            </a:r>
            <a:r>
              <a:rPr lang="en-US" dirty="0" smtClean="0"/>
              <a:t>,</a:t>
            </a:r>
            <a:r>
              <a:rPr lang="en-US" baseline="30000" dirty="0" smtClean="0"/>
              <a:t>[</a:t>
            </a:r>
            <a:r>
              <a:rPr lang="en-US" i="1" baseline="30000" dirty="0" smtClean="0">
                <a:hlinkClick r:id="rId9" action="ppaction://hlinkfile" tooltip="Wikipedia:Citation needed"/>
              </a:rPr>
              <a:t>citation needed</a:t>
            </a:r>
            <a:r>
              <a:rPr lang="en-US" baseline="30000" dirty="0" smtClean="0"/>
              <a:t>]</a:t>
            </a:r>
            <a:r>
              <a:rPr lang="en-US" dirty="0" smtClean="0"/>
              <a:t> its aim being to discover structural </a:t>
            </a:r>
            <a:r>
              <a:rPr lang="en-US" dirty="0" smtClean="0">
                <a:hlinkClick r:id="rId10" action="ppaction://hlinkfile" tooltip="Social fact"/>
              </a:rPr>
              <a:t>social facts</a:t>
            </a:r>
            <a:r>
              <a:rPr lang="en-US" dirty="0" smtClean="0"/>
              <a:t>. Durkheim was a major proponent of </a:t>
            </a:r>
            <a:r>
              <a:rPr lang="en-US" dirty="0" smtClean="0">
                <a:hlinkClick r:id="rId11" action="ppaction://hlinkfile" tooltip="Structural functionalism"/>
              </a:rPr>
              <a:t>structural functionalism</a:t>
            </a:r>
            <a:r>
              <a:rPr lang="en-US" dirty="0" smtClean="0"/>
              <a:t>, a foundational perspective in both sociology and </a:t>
            </a:r>
            <a:r>
              <a:rPr lang="en-US" dirty="0" smtClean="0">
                <a:hlinkClick r:id="rId12" action="ppaction://hlinkfile" tooltip="Anthropology"/>
              </a:rPr>
              <a:t>anthropology</a:t>
            </a:r>
            <a:r>
              <a:rPr lang="en-US" dirty="0" smtClean="0"/>
              <a:t>. In his view, social science should be purely </a:t>
            </a:r>
            <a:r>
              <a:rPr lang="en-US" dirty="0" smtClean="0">
                <a:hlinkClick r:id="rId13" action="ppaction://hlinkfile" tooltip="Holism"/>
              </a:rPr>
              <a:t>holistic</a:t>
            </a:r>
            <a:r>
              <a:rPr lang="en-US" dirty="0" smtClean="0"/>
              <a:t>; that is, sociology should study phenomena attributed to society at large, rather than being limited to the specific actions of individuals.</a:t>
            </a:r>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Structural Functionalism</a:t>
            </a:r>
            <a:endParaRPr lang="en-US" dirty="0"/>
          </a:p>
        </p:txBody>
      </p:sp>
      <p:sp>
        <p:nvSpPr>
          <p:cNvPr id="3" name="Content Placeholder 2"/>
          <p:cNvSpPr>
            <a:spLocks noGrp="1"/>
          </p:cNvSpPr>
          <p:nvPr>
            <p:ph idx="1"/>
          </p:nvPr>
        </p:nvSpPr>
        <p:spPr/>
        <p:txBody>
          <a:bodyPr>
            <a:normAutofit fontScale="70000" lnSpcReduction="20000"/>
          </a:bodyPr>
          <a:lstStyle/>
          <a:p>
            <a:r>
              <a:rPr lang="en-US" dirty="0" smtClean="0"/>
              <a:t>Structural functionalism concentrates on the positive and negative functions of social structures.  Societal functionalism is a particular type of structural functionalism that aims to explain the role of social structures and institutions in society, the relationship between these structures, and the manner in which these structures constrain the actions of individuals.  According to structural functionalists, individuals have little to no control over the ways in which particular structures operate.  Indeed, structural functionalists understand individuals in terms of social positions.  For example, when the structural functionalists </a:t>
            </a:r>
            <a:r>
              <a:rPr lang="en-US" b="1" dirty="0" smtClean="0"/>
              <a:t>Kingsley Davis</a:t>
            </a:r>
            <a:r>
              <a:rPr lang="en-US" dirty="0" smtClean="0"/>
              <a:t> and </a:t>
            </a:r>
            <a:r>
              <a:rPr lang="en-US" b="1" dirty="0" smtClean="0"/>
              <a:t>Wilbur Moore</a:t>
            </a:r>
            <a:r>
              <a:rPr lang="en-US" dirty="0" smtClean="0"/>
              <a:t> discuss social stratification, they do not refer to individuals, but to the positions these individuals occupy.  It is not individuals who are ranked, but positions that are ranked according to the degree to which they contribute to the survival of society.  High-ranking positions offer high rewards that make them worth an individual’s time and effort to occupy.  The structural functionalist account of stratification has been criticized on the grounds that there must be other ways to motivate individuals to occupy particular positions and perform certain tasks without such a disparate system of rewards." (</a:t>
            </a:r>
            <a:r>
              <a:rPr lang="en-US" dirty="0" smtClean="0">
                <a:hlinkClick r:id="" action="ppaction://hlinkfile"/>
              </a:rPr>
              <a:t>1</a:t>
            </a:r>
            <a:r>
              <a:rPr lang="en-US" dirty="0" smtClean="0"/>
              <a:t>) </a:t>
            </a:r>
            <a:endParaRPr lang="en-US" dirty="0"/>
          </a:p>
        </p:txBody>
      </p:sp>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err="1" smtClean="0"/>
              <a:t>Talcot</a:t>
            </a:r>
            <a:r>
              <a:rPr lang="en-US" dirty="0" smtClean="0"/>
              <a:t> Parsons</a:t>
            </a:r>
            <a:endParaRPr lang="en-US" dirty="0"/>
          </a:p>
        </p:txBody>
      </p:sp>
      <p:sp>
        <p:nvSpPr>
          <p:cNvPr id="5" name="Content Placeholder 4"/>
          <p:cNvSpPr>
            <a:spLocks noGrp="1"/>
          </p:cNvSpPr>
          <p:nvPr>
            <p:ph sz="half" idx="1"/>
          </p:nvPr>
        </p:nvSpPr>
        <p:spPr/>
        <p:txBody>
          <a:bodyPr/>
          <a:lstStyle/>
          <a:p>
            <a:endParaRPr lang="en-US"/>
          </a:p>
        </p:txBody>
      </p:sp>
      <p:pic>
        <p:nvPicPr>
          <p:cNvPr id="7" name="Content Placeholder 6" descr="parsons.jpg"/>
          <p:cNvPicPr>
            <a:picLocks noGrp="1" noChangeAspect="1"/>
          </p:cNvPicPr>
          <p:nvPr>
            <p:ph sz="half" idx="2"/>
          </p:nvPr>
        </p:nvPicPr>
        <p:blipFill>
          <a:blip r:embed="rId2" cstate="print"/>
          <a:stretch>
            <a:fillRect/>
          </a:stretch>
        </p:blipFill>
        <p:spPr>
          <a:xfrm>
            <a:off x="5472684" y="2354739"/>
            <a:ext cx="2389632" cy="3566160"/>
          </a:xfrm>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err="1" smtClean="0"/>
              <a:t>Talcot</a:t>
            </a:r>
            <a:r>
              <a:rPr lang="en-US" dirty="0" smtClean="0"/>
              <a:t> Parsons</a:t>
            </a:r>
            <a:endParaRPr lang="en-US" dirty="0"/>
          </a:p>
        </p:txBody>
      </p:sp>
      <p:sp>
        <p:nvSpPr>
          <p:cNvPr id="6" name="Content Placeholder 5"/>
          <p:cNvSpPr>
            <a:spLocks noGrp="1"/>
          </p:cNvSpPr>
          <p:nvPr>
            <p:ph idx="1"/>
          </p:nvPr>
        </p:nvSpPr>
        <p:spPr/>
        <p:txBody>
          <a:bodyPr>
            <a:normAutofit fontScale="85000" lnSpcReduction="20000"/>
          </a:bodyPr>
          <a:lstStyle/>
          <a:p>
            <a:r>
              <a:rPr lang="en-US" dirty="0" smtClean="0"/>
              <a:t>Micro approach, rooted in Weber. </a:t>
            </a:r>
          </a:p>
          <a:p>
            <a:r>
              <a:rPr lang="en-US" dirty="0" smtClean="0"/>
              <a:t>Yet, focused on “consciousness” </a:t>
            </a:r>
          </a:p>
          <a:p>
            <a:pPr lvl="1"/>
            <a:r>
              <a:rPr lang="en-US" dirty="0" smtClean="0"/>
              <a:t>Consciousness as “social” </a:t>
            </a:r>
          </a:p>
          <a:p>
            <a:pPr lvl="1"/>
            <a:r>
              <a:rPr lang="en-US" dirty="0" smtClean="0"/>
              <a:t>Intentionality </a:t>
            </a:r>
          </a:p>
          <a:p>
            <a:pPr lvl="1"/>
            <a:r>
              <a:rPr lang="en-US" dirty="0" smtClean="0"/>
              <a:t>Appropriate means </a:t>
            </a:r>
          </a:p>
          <a:p>
            <a:pPr lvl="1"/>
            <a:r>
              <a:rPr lang="en-US" dirty="0" smtClean="0"/>
              <a:t>Constrained by situation </a:t>
            </a:r>
          </a:p>
          <a:p>
            <a:pPr lvl="1"/>
            <a:r>
              <a:rPr lang="en-US" dirty="0" smtClean="0"/>
              <a:t>Choose and Judge </a:t>
            </a:r>
          </a:p>
          <a:p>
            <a:pPr lvl="1"/>
            <a:r>
              <a:rPr lang="en-US" dirty="0" smtClean="0"/>
              <a:t>Rules and norms guide </a:t>
            </a:r>
          </a:p>
          <a:p>
            <a:pPr lvl="1"/>
            <a:r>
              <a:rPr lang="en-US" dirty="0" smtClean="0"/>
              <a:t>Need to use "</a:t>
            </a:r>
            <a:r>
              <a:rPr lang="en-US" i="1" dirty="0" err="1" smtClean="0"/>
              <a:t>Verstehen</a:t>
            </a:r>
            <a:r>
              <a:rPr lang="en-US" dirty="0" smtClean="0"/>
              <a:t>." </a:t>
            </a:r>
          </a:p>
          <a:p>
            <a:r>
              <a:rPr lang="en-US" dirty="0" smtClean="0"/>
              <a:t>3. Essence of Parson’s action theory:</a:t>
            </a:r>
          </a:p>
          <a:p>
            <a:r>
              <a:rPr lang="en-US" dirty="0" smtClean="0"/>
              <a:t/>
            </a:r>
            <a:br>
              <a:rPr lang="en-US" dirty="0" smtClean="0"/>
            </a:br>
            <a:r>
              <a:rPr lang="en-US" dirty="0" err="1" smtClean="0"/>
              <a:t>Giddens</a:t>
            </a:r>
            <a:r>
              <a:rPr lang="en-US" dirty="0" smtClean="0"/>
              <a:t> on Parsons (</a:t>
            </a:r>
            <a:r>
              <a:rPr lang="en-US" dirty="0" smtClean="0">
                <a:hlinkClick r:id="rId2"/>
              </a:rPr>
              <a:t>http://www.youtube.com/watch?v=Zy_UzSm0NnY</a:t>
            </a:r>
            <a:r>
              <a:rPr lang="en-US" dirty="0" smtClean="0"/>
              <a:t>)</a:t>
            </a:r>
            <a:br>
              <a:rPr lang="en-US" dirty="0" smtClean="0"/>
            </a:br>
            <a:r>
              <a:rPr lang="en-US" dirty="0" smtClean="0"/>
              <a:t>) </a:t>
            </a:r>
            <a:endParaRPr lang="en-US" dirty="0" smtClean="0"/>
          </a:p>
          <a:p>
            <a:endParaRPr lang="en-US" dirty="0"/>
          </a:p>
        </p:txBody>
      </p:sp>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Talcot</a:t>
            </a:r>
            <a:r>
              <a:rPr lang="en-US" dirty="0" smtClean="0"/>
              <a:t> Parsons</a:t>
            </a:r>
            <a:endParaRPr lang="en-US" dirty="0"/>
          </a:p>
        </p:txBody>
      </p:sp>
      <p:sp>
        <p:nvSpPr>
          <p:cNvPr id="3" name="Content Placeholder 2"/>
          <p:cNvSpPr>
            <a:spLocks noGrp="1"/>
          </p:cNvSpPr>
          <p:nvPr>
            <p:ph idx="1"/>
          </p:nvPr>
        </p:nvSpPr>
        <p:spPr/>
        <p:txBody>
          <a:bodyPr>
            <a:normAutofit fontScale="85000" lnSpcReduction="10000"/>
          </a:bodyPr>
          <a:lstStyle/>
          <a:p>
            <a:r>
              <a:rPr lang="en-US" b="1" dirty="0" smtClean="0">
                <a:hlinkClick r:id="rId2"/>
              </a:rPr>
              <a:t>Unit act</a:t>
            </a:r>
            <a:r>
              <a:rPr lang="en-US" dirty="0" smtClean="0"/>
              <a:t>: </a:t>
            </a:r>
            <a:r>
              <a:rPr lang="en-US" i="1" dirty="0" smtClean="0"/>
              <a:t>actor</a:t>
            </a:r>
            <a:r>
              <a:rPr lang="en-US" dirty="0" smtClean="0"/>
              <a:t>, </a:t>
            </a:r>
            <a:r>
              <a:rPr lang="en-US" i="1" dirty="0" smtClean="0"/>
              <a:t>end</a:t>
            </a:r>
            <a:r>
              <a:rPr lang="en-US" dirty="0" smtClean="0"/>
              <a:t> or goal (future state), takes place within a </a:t>
            </a:r>
            <a:r>
              <a:rPr lang="en-US" i="1" dirty="0" smtClean="0"/>
              <a:t>situation</a:t>
            </a:r>
            <a:r>
              <a:rPr lang="en-US" dirty="0" smtClean="0"/>
              <a:t> that contains </a:t>
            </a:r>
            <a:r>
              <a:rPr lang="en-US" i="1" dirty="0" smtClean="0"/>
              <a:t>conditions</a:t>
            </a:r>
            <a:r>
              <a:rPr lang="en-US" dirty="0" smtClean="0"/>
              <a:t> (constraints—not controlled by actor) and </a:t>
            </a:r>
            <a:r>
              <a:rPr lang="en-US" i="1" dirty="0" smtClean="0"/>
              <a:t>means</a:t>
            </a:r>
            <a:r>
              <a:rPr lang="en-US" dirty="0" smtClean="0"/>
              <a:t> (actors can control), and </a:t>
            </a:r>
            <a:r>
              <a:rPr lang="en-US" i="1" dirty="0" smtClean="0"/>
              <a:t>Norms</a:t>
            </a:r>
            <a:r>
              <a:rPr lang="en-US" dirty="0" smtClean="0"/>
              <a:t> and </a:t>
            </a:r>
            <a:r>
              <a:rPr lang="en-US" i="1" dirty="0" smtClean="0"/>
              <a:t>Values</a:t>
            </a:r>
            <a:r>
              <a:rPr lang="en-US" dirty="0" smtClean="0"/>
              <a:t> shape means and ends. “no such thing as action except as effort to conform to norms" (</a:t>
            </a:r>
            <a:r>
              <a:rPr lang="en-US" u="sng" dirty="0" smtClean="0"/>
              <a:t>The Structure of Social Action</a:t>
            </a:r>
            <a:r>
              <a:rPr lang="en-US" dirty="0" smtClean="0"/>
              <a:t>, 1937, pages 76-77, in </a:t>
            </a:r>
            <a:r>
              <a:rPr lang="en-US" dirty="0" err="1" smtClean="0">
                <a:hlinkClick r:id="" action="ppaction://hlinkfile"/>
              </a:rPr>
              <a:t>Ritzer</a:t>
            </a:r>
            <a:r>
              <a:rPr lang="en-US" dirty="0" smtClean="0">
                <a:hlinkClick r:id="" action="ppaction://hlinkfile"/>
              </a:rPr>
              <a:t>, </a:t>
            </a:r>
            <a:r>
              <a:rPr lang="en-US" u="sng" dirty="0" smtClean="0">
                <a:hlinkClick r:id="" action="ppaction://hlinkfile"/>
              </a:rPr>
              <a:t>Classical Sociological Theory</a:t>
            </a:r>
            <a:r>
              <a:rPr lang="en-US" dirty="0" smtClean="0"/>
              <a:t>, p. 463. </a:t>
            </a:r>
          </a:p>
          <a:p>
            <a:r>
              <a:rPr lang="en-US" i="1" dirty="0" smtClean="0"/>
              <a:t>Voluntarism</a:t>
            </a:r>
            <a:r>
              <a:rPr lang="en-US" dirty="0" smtClean="0"/>
              <a:t>, yet understanding the act is not (totally) free—constraints and directions: social structure and culture. </a:t>
            </a:r>
          </a:p>
          <a:p>
            <a:r>
              <a:rPr lang="en-US" dirty="0" err="1" smtClean="0"/>
              <a:t>Verstehen</a:t>
            </a:r>
            <a:r>
              <a:rPr lang="en-US" dirty="0" smtClean="0"/>
              <a:t> </a:t>
            </a:r>
          </a:p>
          <a:p>
            <a:r>
              <a:rPr lang="en-US" dirty="0" smtClean="0"/>
              <a:t>4. By late 1940s he is turning away from action theory, and 1951: </a:t>
            </a:r>
            <a:r>
              <a:rPr lang="en-US" b="1" dirty="0" smtClean="0"/>
              <a:t>The Social System</a:t>
            </a:r>
            <a:r>
              <a:rPr lang="en-US" dirty="0" smtClean="0"/>
              <a:t>: </a:t>
            </a:r>
            <a:br>
              <a:rPr lang="en-US" dirty="0" smtClean="0"/>
            </a:b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Talcot</a:t>
            </a:r>
            <a:r>
              <a:rPr lang="en-US" dirty="0" smtClean="0"/>
              <a:t> Parsons</a:t>
            </a:r>
            <a:endParaRPr lang="en-US" dirty="0"/>
          </a:p>
        </p:txBody>
      </p:sp>
      <p:sp>
        <p:nvSpPr>
          <p:cNvPr id="3" name="Content Placeholder 2"/>
          <p:cNvSpPr>
            <a:spLocks noGrp="1"/>
          </p:cNvSpPr>
          <p:nvPr>
            <p:ph idx="1"/>
          </p:nvPr>
        </p:nvSpPr>
        <p:spPr/>
        <p:txBody>
          <a:bodyPr>
            <a:normAutofit fontScale="92500" lnSpcReduction="20000"/>
          </a:bodyPr>
          <a:lstStyle/>
          <a:p>
            <a:endParaRPr lang="en-US" dirty="0" smtClean="0"/>
          </a:p>
          <a:p>
            <a:r>
              <a:rPr lang="en-US" dirty="0" smtClean="0"/>
              <a:t>Unit act becomes </a:t>
            </a:r>
            <a:r>
              <a:rPr lang="en-US" b="1" i="1" dirty="0" smtClean="0">
                <a:hlinkClick r:id="rId2" action="ppaction://hlinkfile"/>
              </a:rPr>
              <a:t>status-role</a:t>
            </a:r>
            <a:r>
              <a:rPr lang="en-US" dirty="0" smtClean="0"/>
              <a:t> (position within structure).  (link to local </a:t>
            </a:r>
            <a:r>
              <a:rPr lang="en-US" dirty="0" smtClean="0">
                <a:hlinkClick r:id="rId3"/>
              </a:rPr>
              <a:t>original</a:t>
            </a:r>
            <a:r>
              <a:rPr lang="en-US" dirty="0" smtClean="0"/>
              <a:t>)</a:t>
            </a:r>
          </a:p>
          <a:p>
            <a:r>
              <a:rPr lang="en-US" dirty="0" smtClean="0"/>
              <a:t>Personality: </a:t>
            </a:r>
            <a:r>
              <a:rPr lang="en-US" b="1" i="1" dirty="0" smtClean="0"/>
              <a:t>needs-dispositions</a:t>
            </a:r>
            <a:r>
              <a:rPr lang="en-US" dirty="0" smtClean="0"/>
              <a:t>, socio-culturally shaped biological needs,</a:t>
            </a:r>
          </a:p>
          <a:p>
            <a:r>
              <a:rPr lang="en-US" dirty="0" smtClean="0"/>
              <a:t>Value and Motivational orientations (internalization).</a:t>
            </a:r>
          </a:p>
          <a:p>
            <a:r>
              <a:rPr lang="en-US" dirty="0" smtClean="0"/>
              <a:t>The issue becomes needs-dispositions and orientation of actors to situations. </a:t>
            </a:r>
          </a:p>
          <a:p>
            <a:r>
              <a:rPr lang="en-US" dirty="0" smtClean="0"/>
              <a:t>Motivational orientations: analyze social phenomena to see if fits needs disposition.  Cognitive, </a:t>
            </a:r>
            <a:r>
              <a:rPr lang="en-US" dirty="0" err="1" smtClean="0"/>
              <a:t>Cathetic</a:t>
            </a:r>
            <a:r>
              <a:rPr lang="en-US" dirty="0" smtClean="0"/>
              <a:t>, and Evaluative </a:t>
            </a:r>
          </a:p>
          <a:p>
            <a:r>
              <a:rPr lang="en-US" dirty="0" smtClean="0"/>
              <a:t>Value Orientations: norms, standards, and criteria for choice. Cognitive, Appreciative, Moral </a:t>
            </a:r>
          </a:p>
          <a:p>
            <a:endParaRPr lang="en-US" dirty="0"/>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Talcot</a:t>
            </a:r>
            <a:r>
              <a:rPr lang="en-US" dirty="0" smtClean="0"/>
              <a:t> Parsons</a:t>
            </a:r>
            <a:endParaRPr lang="en-US" dirty="0"/>
          </a:p>
        </p:txBody>
      </p:sp>
      <p:sp>
        <p:nvSpPr>
          <p:cNvPr id="3" name="Content Placeholder 2"/>
          <p:cNvSpPr>
            <a:spLocks noGrp="1"/>
          </p:cNvSpPr>
          <p:nvPr>
            <p:ph idx="1"/>
          </p:nvPr>
        </p:nvSpPr>
        <p:spPr/>
        <p:txBody>
          <a:bodyPr/>
          <a:lstStyle/>
          <a:p>
            <a:r>
              <a:rPr lang="en-US" b="1" dirty="0" smtClean="0"/>
              <a:t>Four types of action:</a:t>
            </a:r>
            <a:endParaRPr lang="en-US" dirty="0" smtClean="0"/>
          </a:p>
          <a:p>
            <a:r>
              <a:rPr lang="en-US" dirty="0" smtClean="0"/>
              <a:t>Intellectual (cognitive interests and standards) </a:t>
            </a:r>
          </a:p>
          <a:p>
            <a:r>
              <a:rPr lang="en-US" dirty="0" smtClean="0"/>
              <a:t>Expressive (</a:t>
            </a:r>
            <a:r>
              <a:rPr lang="en-US" dirty="0" err="1" smtClean="0"/>
              <a:t>cathectic</a:t>
            </a:r>
            <a:r>
              <a:rPr lang="en-US" dirty="0" smtClean="0"/>
              <a:t> and appreciative) </a:t>
            </a:r>
          </a:p>
          <a:p>
            <a:r>
              <a:rPr lang="en-US" dirty="0" smtClean="0"/>
              <a:t>Moral (evaluative and moral) </a:t>
            </a:r>
          </a:p>
          <a:p>
            <a:r>
              <a:rPr lang="en-US" dirty="0" smtClean="0"/>
              <a:t>Instrumental (goals: </a:t>
            </a:r>
            <a:r>
              <a:rPr lang="en-US" dirty="0" err="1" smtClean="0"/>
              <a:t>cathectic</a:t>
            </a:r>
            <a:r>
              <a:rPr lang="en-US" dirty="0" smtClean="0"/>
              <a:t> and appreciative, means: cognitive). </a:t>
            </a:r>
          </a:p>
          <a:p>
            <a:endParaRPr lang="en-US" dirty="0"/>
          </a:p>
        </p:txBody>
      </p:sp>
    </p:spTree>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Talcot</a:t>
            </a:r>
            <a:r>
              <a:rPr lang="en-US" dirty="0" smtClean="0"/>
              <a:t> Parsons</a:t>
            </a:r>
            <a:endParaRPr lang="en-US" dirty="0"/>
          </a:p>
        </p:txBody>
      </p:sp>
      <p:sp>
        <p:nvSpPr>
          <p:cNvPr id="3" name="Content Placeholder 2"/>
          <p:cNvSpPr>
            <a:spLocks noGrp="1"/>
          </p:cNvSpPr>
          <p:nvPr>
            <p:ph idx="1"/>
          </p:nvPr>
        </p:nvSpPr>
        <p:spPr/>
        <p:txBody>
          <a:bodyPr>
            <a:normAutofit fontScale="92500" lnSpcReduction="20000"/>
          </a:bodyPr>
          <a:lstStyle/>
          <a:p>
            <a:r>
              <a:rPr lang="en-US" b="1" i="1" dirty="0" smtClean="0">
                <a:hlinkClick r:id="rId2" action="ppaction://hlinkfile"/>
              </a:rPr>
              <a:t>Pattern-Variables</a:t>
            </a:r>
            <a:r>
              <a:rPr lang="en-US" dirty="0" smtClean="0"/>
              <a:t> (local copy of </a:t>
            </a:r>
            <a:r>
              <a:rPr lang="en-US" dirty="0" smtClean="0">
                <a:hlinkClick r:id="rId3"/>
              </a:rPr>
              <a:t>this</a:t>
            </a:r>
            <a:r>
              <a:rPr lang="en-US" dirty="0" smtClean="0"/>
              <a:t>): “five dichotomous choices of action that actors must make in every situation—tools for analyzing conscious processes.—fundamental problem  of orienting oneself to the situation.” (</a:t>
            </a:r>
            <a:r>
              <a:rPr lang="en-US" dirty="0" err="1" smtClean="0"/>
              <a:t>Ritzer</a:t>
            </a:r>
            <a:r>
              <a:rPr lang="en-US" dirty="0" smtClean="0"/>
              <a:t>, </a:t>
            </a:r>
            <a:r>
              <a:rPr lang="en-US" dirty="0" smtClean="0">
                <a:hlinkClick r:id="" action="ppaction://hlinkfile"/>
              </a:rPr>
              <a:t>Classical Sociological Theory</a:t>
            </a:r>
            <a:r>
              <a:rPr lang="en-US" dirty="0" smtClean="0"/>
              <a:t>, page 467)</a:t>
            </a:r>
          </a:p>
          <a:p>
            <a:r>
              <a:rPr lang="en-US" dirty="0" smtClean="0"/>
              <a:t>Affectivity—Affective neutral (emotion dr. patient role) </a:t>
            </a:r>
          </a:p>
          <a:p>
            <a:r>
              <a:rPr lang="en-US" dirty="0" smtClean="0"/>
              <a:t>Specificity—Diffuseness (accept dr. opinion on health, but politics) </a:t>
            </a:r>
          </a:p>
          <a:p>
            <a:r>
              <a:rPr lang="en-US" dirty="0" smtClean="0"/>
              <a:t>Universalism—</a:t>
            </a:r>
            <a:r>
              <a:rPr lang="en-US" dirty="0" err="1" smtClean="0"/>
              <a:t>Particularism</a:t>
            </a:r>
            <a:r>
              <a:rPr lang="en-US" dirty="0" smtClean="0"/>
              <a:t> (judge based on universal standards or special (evaluating dr. versus own children) </a:t>
            </a:r>
          </a:p>
          <a:p>
            <a:r>
              <a:rPr lang="en-US" dirty="0" smtClean="0"/>
              <a:t>Ascription—Achievement (endowed or learned) </a:t>
            </a:r>
          </a:p>
          <a:p>
            <a:r>
              <a:rPr lang="en-US" dirty="0" smtClean="0"/>
              <a:t>Self—Collectivity (who benefits</a:t>
            </a:r>
            <a:endParaRPr lang="en-US" dirty="0"/>
          </a:p>
        </p:txBody>
      </p:sp>
    </p:spTree>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Talcot</a:t>
            </a:r>
            <a:r>
              <a:rPr lang="en-US" dirty="0" smtClean="0"/>
              <a:t> Parsons</a:t>
            </a:r>
            <a:endParaRPr lang="en-US" dirty="0"/>
          </a:p>
        </p:txBody>
      </p:sp>
      <p:sp>
        <p:nvSpPr>
          <p:cNvPr id="3" name="Content Placeholder 2"/>
          <p:cNvSpPr>
            <a:spLocks noGrp="1"/>
          </p:cNvSpPr>
          <p:nvPr>
            <p:ph idx="1"/>
          </p:nvPr>
        </p:nvSpPr>
        <p:spPr/>
        <p:txBody>
          <a:bodyPr>
            <a:normAutofit fontScale="85000" lnSpcReduction="20000"/>
          </a:bodyPr>
          <a:lstStyle/>
          <a:p>
            <a:r>
              <a:rPr lang="en-US" b="1" dirty="0" smtClean="0"/>
              <a:t>Enter Structural-Functionalism and </a:t>
            </a:r>
            <a:r>
              <a:rPr lang="en-US" b="1" dirty="0" smtClean="0">
                <a:hlinkClick r:id="rId2"/>
              </a:rPr>
              <a:t>AGIL</a:t>
            </a:r>
            <a:r>
              <a:rPr lang="en-US" dirty="0" smtClean="0"/>
              <a:t> (system (any type of system) functions—actually </a:t>
            </a:r>
            <a:r>
              <a:rPr lang="en-US" b="1" i="1" dirty="0" smtClean="0"/>
              <a:t>functional imperatives</a:t>
            </a:r>
            <a:r>
              <a:rPr lang="en-US" dirty="0" smtClean="0"/>
              <a:t>) (</a:t>
            </a:r>
            <a:r>
              <a:rPr lang="en-US" dirty="0" smtClean="0">
                <a:hlinkClick r:id="rId3" action="ppaction://hlinkfile"/>
              </a:rPr>
              <a:t>local copy</a:t>
            </a:r>
            <a:r>
              <a:rPr lang="en-US" dirty="0" smtClean="0"/>
              <a:t>)</a:t>
            </a:r>
          </a:p>
          <a:p>
            <a:r>
              <a:rPr lang="en-US" dirty="0" smtClean="0"/>
              <a:t>Adaptation (working with and through the environment—harmony, manipulation, external dangers) </a:t>
            </a:r>
          </a:p>
          <a:p>
            <a:r>
              <a:rPr lang="en-US" dirty="0" smtClean="0"/>
              <a:t>Goal Attainment (future—survival and growth) </a:t>
            </a:r>
          </a:p>
          <a:p>
            <a:r>
              <a:rPr lang="en-US" dirty="0" smtClean="0"/>
              <a:t>Integration (regulate inter-relationship between parts and the relationships between AGIL) </a:t>
            </a:r>
          </a:p>
          <a:p>
            <a:r>
              <a:rPr lang="en-US" dirty="0" smtClean="0"/>
              <a:t>Latency/Pattern Maintenance (furnish, maintain, and renew:  motivation of individuals and cultural patterns that create motivation. (Latency: success stories, differential rewards, deviance.  Pattern maintenance: macro:  insuring values and norms (for success) remain visible and accessible, and are internalized </a:t>
            </a:r>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Robert Merton</a:t>
            </a:r>
            <a:endParaRPr lang="en-US" dirty="0"/>
          </a:p>
        </p:txBody>
      </p:sp>
      <p:sp>
        <p:nvSpPr>
          <p:cNvPr id="5" name="Content Placeholder 4"/>
          <p:cNvSpPr>
            <a:spLocks noGrp="1"/>
          </p:cNvSpPr>
          <p:nvPr>
            <p:ph sz="half" idx="1"/>
          </p:nvPr>
        </p:nvSpPr>
        <p:spPr/>
        <p:txBody>
          <a:bodyPr/>
          <a:lstStyle/>
          <a:p>
            <a:endParaRPr lang="en-US"/>
          </a:p>
        </p:txBody>
      </p:sp>
      <p:pic>
        <p:nvPicPr>
          <p:cNvPr id="7" name="Content Placeholder 6" descr="merton.jpg"/>
          <p:cNvPicPr>
            <a:picLocks noGrp="1" noChangeAspect="1"/>
          </p:cNvPicPr>
          <p:nvPr>
            <p:ph sz="half" idx="2"/>
          </p:nvPr>
        </p:nvPicPr>
        <p:blipFill>
          <a:blip r:embed="rId2" cstate="print"/>
          <a:stretch>
            <a:fillRect/>
          </a:stretch>
        </p:blipFill>
        <p:spPr>
          <a:xfrm>
            <a:off x="5326380" y="2638203"/>
            <a:ext cx="2682240" cy="2999232"/>
          </a:xfrm>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err="1" smtClean="0"/>
              <a:t>Premodernity</a:t>
            </a:r>
            <a:endParaRPr lang="en-US"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pPr algn="ctr"/>
            <a:r>
              <a:rPr lang="en-US" dirty="0" smtClean="0"/>
              <a:t>Robert Merton</a:t>
            </a:r>
            <a:endParaRPr lang="en-US" dirty="0"/>
          </a:p>
        </p:txBody>
      </p:sp>
      <p:sp>
        <p:nvSpPr>
          <p:cNvPr id="6" name="Content Placeholder 5"/>
          <p:cNvSpPr>
            <a:spLocks noGrp="1"/>
          </p:cNvSpPr>
          <p:nvPr>
            <p:ph idx="1"/>
          </p:nvPr>
        </p:nvSpPr>
        <p:spPr/>
        <p:txBody>
          <a:bodyPr>
            <a:normAutofit fontScale="85000" lnSpcReduction="10000"/>
          </a:bodyPr>
          <a:lstStyle/>
          <a:p>
            <a:r>
              <a:rPr lang="en-US" b="1" dirty="0" smtClean="0"/>
              <a:t>Robert Merton’s Middle Range Theory</a:t>
            </a:r>
          </a:p>
          <a:p>
            <a:r>
              <a:rPr lang="en-US" b="1" dirty="0" smtClean="0"/>
              <a:t>"Robert Merton</a:t>
            </a:r>
            <a:r>
              <a:rPr lang="en-US" dirty="0" smtClean="0"/>
              <a:t> expanded </a:t>
            </a:r>
            <a:r>
              <a:rPr lang="en-US" dirty="0" err="1" smtClean="0"/>
              <a:t>Parsons’s</a:t>
            </a:r>
            <a:r>
              <a:rPr lang="en-US" dirty="0" smtClean="0"/>
              <a:t> understanding of structural functionalism by explaining not only the function of social structures, but also their dysfunctions, </a:t>
            </a:r>
            <a:r>
              <a:rPr lang="en-US" dirty="0" err="1" smtClean="0"/>
              <a:t>nonfunctions</a:t>
            </a:r>
            <a:r>
              <a:rPr lang="en-US" dirty="0" smtClean="0"/>
              <a:t>, and net balances.  Merton’s theory of structural functionalism has been called “middle range” because he moved away from trying to analyze society as a whole toward studying different levels of the social world such as organizations and groups.  Merton also introduced the concepts of manifest and latent functions — referring, respectively, to intended and unintended consequences.  According to Merton, functions can also be characterized as displaying unanticipated consequences."(</a:t>
            </a:r>
            <a:r>
              <a:rPr lang="en-US" dirty="0" smtClean="0">
                <a:hlinkClick r:id="" action="ppaction://hlinkfile"/>
              </a:rPr>
              <a:t>see</a:t>
            </a:r>
            <a:r>
              <a:rPr lang="en-US" dirty="0" smtClean="0"/>
              <a:t>)</a:t>
            </a:r>
          </a:p>
          <a:p>
            <a:r>
              <a:rPr lang="en-US" b="1" dirty="0" smtClean="0">
                <a:hlinkClick r:id="rId2" action="ppaction://hlinkfile"/>
              </a:rPr>
              <a:t>Social </a:t>
            </a:r>
            <a:r>
              <a:rPr lang="en-US" b="1" dirty="0" smtClean="0">
                <a:hlinkClick r:id="rId2" action="ppaction://hlinkfile"/>
              </a:rPr>
              <a:t>Structure and Anomie</a:t>
            </a:r>
            <a:r>
              <a:rPr lang="en-US" dirty="0" smtClean="0"/>
              <a:t> </a:t>
            </a:r>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Robert Merton</a:t>
            </a:r>
            <a:endParaRPr lang="en-US" dirty="0"/>
          </a:p>
        </p:txBody>
      </p:sp>
      <p:sp>
        <p:nvSpPr>
          <p:cNvPr id="3" name="Content Placeholder 2"/>
          <p:cNvSpPr>
            <a:spLocks noGrp="1"/>
          </p:cNvSpPr>
          <p:nvPr>
            <p:ph idx="1"/>
          </p:nvPr>
        </p:nvSpPr>
        <p:spPr/>
        <p:txBody>
          <a:bodyPr/>
          <a:lstStyle/>
          <a:p>
            <a:r>
              <a:rPr lang="en-US" b="1" dirty="0" err="1" smtClean="0"/>
              <a:t>A</a:t>
            </a:r>
            <a:r>
              <a:rPr lang="en-US" dirty="0" err="1" smtClean="0"/>
              <a:t>Criticized</a:t>
            </a:r>
            <a:r>
              <a:rPr lang="en-US" dirty="0" smtClean="0"/>
              <a:t> “functional unity” (some structures endure and may not be functional) </a:t>
            </a:r>
          </a:p>
          <a:p>
            <a:r>
              <a:rPr lang="en-US" b="1" dirty="0" smtClean="0"/>
              <a:t> Structural-Functional Model</a:t>
            </a:r>
            <a:endParaRPr lang="en-US" dirty="0" smtClean="0"/>
          </a:p>
          <a:p>
            <a:r>
              <a:rPr lang="en-US" dirty="0" smtClean="0"/>
              <a:t>Criticized “universal functionalism” (some may be a problem). </a:t>
            </a:r>
          </a:p>
          <a:p>
            <a:r>
              <a:rPr lang="en-US" dirty="0" smtClean="0"/>
              <a:t>Criticized “indispensability.” </a:t>
            </a:r>
          </a:p>
          <a:p>
            <a:endParaRPr lang="en-US" dirty="0"/>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Robert Merton</a:t>
            </a:r>
            <a:endParaRPr lang="en-US" dirty="0"/>
          </a:p>
        </p:txBody>
      </p:sp>
      <p:sp>
        <p:nvSpPr>
          <p:cNvPr id="3" name="Content Placeholder 2"/>
          <p:cNvSpPr>
            <a:spLocks noGrp="1"/>
          </p:cNvSpPr>
          <p:nvPr>
            <p:ph idx="1"/>
          </p:nvPr>
        </p:nvSpPr>
        <p:spPr/>
        <p:txBody>
          <a:bodyPr>
            <a:normAutofit fontScale="85000" lnSpcReduction="10000"/>
          </a:bodyPr>
          <a:lstStyle/>
          <a:p>
            <a:r>
              <a:rPr lang="en-US" dirty="0" smtClean="0"/>
              <a:t>Argued for empirical test, and standardization—societal functionalist</a:t>
            </a:r>
            <a:r>
              <a:rPr lang="en-US" sz="700" dirty="0" smtClean="0"/>
              <a:t>      </a:t>
            </a:r>
            <a:endParaRPr lang="en-US" dirty="0" smtClean="0"/>
          </a:p>
          <a:p>
            <a:pPr lvl="1"/>
            <a:r>
              <a:rPr lang="en-US" dirty="0" smtClean="0"/>
              <a:t>Functions: have observable consequences that help system adapt/adjust </a:t>
            </a:r>
          </a:p>
          <a:p>
            <a:pPr lvl="1"/>
            <a:r>
              <a:rPr lang="en-US" dirty="0" smtClean="0"/>
              <a:t>Dysfunction—always a possibility (also non-function) </a:t>
            </a:r>
          </a:p>
          <a:p>
            <a:pPr lvl="1"/>
            <a:r>
              <a:rPr lang="en-US" dirty="0" smtClean="0"/>
              <a:t>Net Balance: not simple add/subtract—things are complex.  Points to relative significance </a:t>
            </a:r>
          </a:p>
          <a:p>
            <a:pPr lvl="1"/>
            <a:r>
              <a:rPr lang="en-US" dirty="0" smtClean="0"/>
              <a:t>Levels of Functional Analysis: system, institution, organization, group.  Any standardized and repetitive phenomenon </a:t>
            </a:r>
          </a:p>
          <a:p>
            <a:pPr lvl="1"/>
            <a:r>
              <a:rPr lang="en-US" dirty="0" smtClean="0"/>
              <a:t>Manifest Functions </a:t>
            </a:r>
          </a:p>
          <a:p>
            <a:pPr lvl="1"/>
            <a:r>
              <a:rPr lang="en-US" dirty="0" smtClean="0"/>
              <a:t>Latent Functions </a:t>
            </a:r>
          </a:p>
          <a:p>
            <a:pPr lvl="1"/>
            <a:r>
              <a:rPr lang="en-US" dirty="0" smtClean="0"/>
              <a:t>Unanticipated Consequences </a:t>
            </a:r>
          </a:p>
          <a:p>
            <a:pPr lvl="1"/>
            <a:r>
              <a:rPr lang="en-US" dirty="0" smtClean="0"/>
              <a:t>Debunking </a:t>
            </a:r>
          </a:p>
          <a:p>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normAutofit fontScale="90000"/>
          </a:bodyPr>
          <a:lstStyle/>
          <a:p>
            <a:pPr algn="ctr"/>
            <a:r>
              <a:rPr lang="en-US" b="1" dirty="0" smtClean="0"/>
              <a:t>Aristotle’s chain of causation</a:t>
            </a:r>
            <a:br>
              <a:rPr lang="en-US" b="1" dirty="0" smtClean="0"/>
            </a:br>
            <a:r>
              <a:rPr lang="en-US" b="1" dirty="0" smtClean="0"/>
              <a:t>Entelechy</a:t>
            </a:r>
            <a:endParaRPr lang="en-US" b="1" dirty="0"/>
          </a:p>
        </p:txBody>
      </p:sp>
      <p:graphicFrame>
        <p:nvGraphicFramePr>
          <p:cNvPr id="7" name="Content Placeholder 6"/>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Aristotle’s view of </a:t>
            </a:r>
            <a:br>
              <a:rPr lang="en-US" b="1" dirty="0" smtClean="0"/>
            </a:br>
            <a:r>
              <a:rPr lang="en-US" b="1" dirty="0" smtClean="0"/>
              <a:t>the Social Sciences</a:t>
            </a:r>
            <a:endParaRPr lang="en-US" b="1" dirty="0"/>
          </a:p>
        </p:txBody>
      </p:sp>
      <p:graphicFrame>
        <p:nvGraphicFramePr>
          <p:cNvPr id="4" name="Content Placeholder 3"/>
          <p:cNvGraphicFramePr>
            <a:graphicFrameLocks noGrp="1"/>
          </p:cNvGraphicFramePr>
          <p:nvPr>
            <p:ph idx="1"/>
          </p:nvPr>
        </p:nvGraphicFramePr>
        <p:xfrm>
          <a:off x="457200" y="1935163"/>
          <a:ext cx="8229600" cy="4389437"/>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dirty="0" smtClean="0"/>
              <a:t>From Moral Philosophy to Social Sciences</a:t>
            </a:r>
            <a:endParaRPr lang="en-US" dirty="0"/>
          </a:p>
        </p:txBody>
      </p:sp>
      <p:graphicFrame>
        <p:nvGraphicFramePr>
          <p:cNvPr id="4" name="Content Placeholder 3"/>
          <p:cNvGraphicFramePr>
            <a:graphicFrameLocks noGrp="1"/>
          </p:cNvGraphicFramePr>
          <p:nvPr>
            <p:ph idx="1"/>
          </p:nvPr>
        </p:nvGraphicFramePr>
        <p:xfrm>
          <a:off x="457200" y="1609725"/>
          <a:ext cx="7239000" cy="4846638"/>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algn="ctr"/>
            <a:r>
              <a:rPr lang="en-US" b="1" dirty="0" smtClean="0"/>
              <a:t>Modernity:</a:t>
            </a:r>
            <a:br>
              <a:rPr lang="en-US" b="1" dirty="0" smtClean="0"/>
            </a:br>
            <a:r>
              <a:rPr lang="en-US" b="1" dirty="0" smtClean="0"/>
              <a:t>The End of Causation</a:t>
            </a:r>
            <a:endParaRPr lang="en-US" b="1" dirty="0"/>
          </a:p>
        </p:txBody>
      </p:sp>
      <p:sp>
        <p:nvSpPr>
          <p:cNvPr id="3" name="Content Placeholder 2"/>
          <p:cNvSpPr>
            <a:spLocks noGrp="1"/>
          </p:cNvSpPr>
          <p:nvPr>
            <p:ph idx="1"/>
          </p:nvPr>
        </p:nvSpPr>
        <p:spPr/>
        <p:txBody>
          <a:bodyPr/>
          <a:lstStyle/>
          <a:p>
            <a:r>
              <a:rPr lang="en-US" dirty="0" smtClean="0"/>
              <a:t>William of Occam  (metaphysical </a:t>
            </a:r>
            <a:r>
              <a:rPr lang="en-US" dirty="0" err="1" smtClean="0"/>
              <a:t>nominalist</a:t>
            </a:r>
            <a:r>
              <a:rPr lang="en-US" dirty="0" smtClean="0"/>
              <a:t>) removed the formal cause</a:t>
            </a:r>
          </a:p>
          <a:p>
            <a:r>
              <a:rPr lang="en-US" dirty="0" smtClean="0"/>
              <a:t>George Berkeley  (metaphysical </a:t>
            </a:r>
            <a:r>
              <a:rPr lang="en-US" dirty="0" err="1" smtClean="0"/>
              <a:t>nominalist</a:t>
            </a:r>
            <a:r>
              <a:rPr lang="en-US" dirty="0" smtClean="0"/>
              <a:t> and idealist) removed the material cause</a:t>
            </a:r>
          </a:p>
          <a:p>
            <a:r>
              <a:rPr lang="en-US" dirty="0" smtClean="0"/>
              <a:t>David Hume (metaphysical </a:t>
            </a:r>
            <a:r>
              <a:rPr lang="en-US" dirty="0" err="1" smtClean="0"/>
              <a:t>nominalist</a:t>
            </a:r>
            <a:r>
              <a:rPr lang="en-US" dirty="0" smtClean="0"/>
              <a:t> and epistemological </a:t>
            </a:r>
            <a:r>
              <a:rPr lang="en-US" dirty="0" err="1" smtClean="0"/>
              <a:t>sceptic</a:t>
            </a:r>
            <a:r>
              <a:rPr lang="en-US" dirty="0" smtClean="0"/>
              <a:t>) removed the efficient cause</a:t>
            </a:r>
          </a:p>
          <a:p>
            <a:r>
              <a:rPr lang="en-US" dirty="0" smtClean="0"/>
              <a:t>Rene Descartes and </a:t>
            </a:r>
            <a:r>
              <a:rPr lang="en-US" dirty="0" err="1" smtClean="0"/>
              <a:t>Gallileo</a:t>
            </a:r>
            <a:r>
              <a:rPr lang="en-US" dirty="0" smtClean="0"/>
              <a:t>  (metaphysical </a:t>
            </a:r>
            <a:r>
              <a:rPr lang="en-US" dirty="0" err="1" smtClean="0"/>
              <a:t>nominalists</a:t>
            </a:r>
            <a:r>
              <a:rPr lang="en-US" dirty="0" smtClean="0"/>
              <a:t>) removed the final cause- teleology</a:t>
            </a:r>
            <a:endParaRPr lang="en-US"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pPr algn="ctr"/>
            <a:r>
              <a:rPr lang="en-US" dirty="0" smtClean="0"/>
              <a:t>Modernity: David Hume</a:t>
            </a:r>
            <a:endParaRPr lang="en-US" dirty="0"/>
          </a:p>
        </p:txBody>
      </p:sp>
      <p:sp>
        <p:nvSpPr>
          <p:cNvPr id="5" name="Content Placeholder 4"/>
          <p:cNvSpPr>
            <a:spLocks noGrp="1"/>
          </p:cNvSpPr>
          <p:nvPr>
            <p:ph sz="half" idx="1"/>
          </p:nvPr>
        </p:nvSpPr>
        <p:spPr/>
        <p:txBody>
          <a:bodyPr>
            <a:normAutofit fontScale="92500"/>
          </a:bodyPr>
          <a:lstStyle/>
          <a:p>
            <a:r>
              <a:rPr lang="en-US" dirty="0" smtClean="0"/>
              <a:t>David Hume was </a:t>
            </a:r>
            <a:r>
              <a:rPr lang="en-US" dirty="0" smtClean="0"/>
              <a:t>known as a </a:t>
            </a:r>
            <a:r>
              <a:rPr lang="en-US" dirty="0" err="1" smtClean="0"/>
              <a:t>sceptic</a:t>
            </a:r>
            <a:r>
              <a:rPr lang="en-US" dirty="0" smtClean="0"/>
              <a:t>, because he suggested that you cannot know anything </a:t>
            </a:r>
            <a:r>
              <a:rPr lang="en-US" dirty="0" err="1" smtClean="0"/>
              <a:t>st</a:t>
            </a:r>
            <a:r>
              <a:rPr lang="en-US" dirty="0" smtClean="0"/>
              <a:t> </a:t>
            </a:r>
            <a:r>
              <a:rPr lang="en-US" dirty="0" smtClean="0"/>
              <a:t>because of his </a:t>
            </a:r>
            <a:r>
              <a:rPr lang="en-US" b="1" dirty="0" smtClean="0"/>
              <a:t>argument against causation</a:t>
            </a:r>
          </a:p>
          <a:p>
            <a:r>
              <a:rPr lang="en-US" dirty="0" smtClean="0"/>
              <a:t>One can know that one thing follows another, but one cannot know that one thing causes another</a:t>
            </a:r>
          </a:p>
          <a:p>
            <a:endParaRPr lang="en-US" dirty="0"/>
          </a:p>
        </p:txBody>
      </p:sp>
      <p:pic>
        <p:nvPicPr>
          <p:cNvPr id="7" name="Content Placeholder 6" descr="d_hume.jpg"/>
          <p:cNvPicPr>
            <a:picLocks noGrp="1" noChangeAspect="1"/>
          </p:cNvPicPr>
          <p:nvPr>
            <p:ph sz="half" idx="2"/>
          </p:nvPr>
        </p:nvPicPr>
        <p:blipFill>
          <a:blip r:embed="rId2" cstate="print"/>
          <a:stretch>
            <a:fillRect/>
          </a:stretch>
        </p:blipFill>
        <p:spPr>
          <a:xfrm>
            <a:off x="4681537" y="2339181"/>
            <a:ext cx="2514600" cy="3048000"/>
          </a:xfrm>
        </p:spPr>
      </p:pic>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dirty="0" smtClean="0"/>
              <a:t>Modernity: David Hume</a:t>
            </a:r>
            <a:endParaRPr lang="en-US" dirty="0"/>
          </a:p>
        </p:txBody>
      </p:sp>
      <p:sp>
        <p:nvSpPr>
          <p:cNvPr id="3" name="Content Placeholder 2"/>
          <p:cNvSpPr>
            <a:spLocks noGrp="1"/>
          </p:cNvSpPr>
          <p:nvPr>
            <p:ph idx="1"/>
          </p:nvPr>
        </p:nvSpPr>
        <p:spPr/>
        <p:txBody>
          <a:bodyPr>
            <a:normAutofit lnSpcReduction="10000"/>
          </a:bodyPr>
          <a:lstStyle/>
          <a:p>
            <a:r>
              <a:rPr lang="en-US" dirty="0" smtClean="0"/>
              <a:t>Hume argued against induction</a:t>
            </a:r>
          </a:p>
          <a:p>
            <a:r>
              <a:rPr lang="en-US" dirty="0" smtClean="0"/>
              <a:t>He argued that arguments for causation were essentially arguments based on induction</a:t>
            </a:r>
          </a:p>
          <a:p>
            <a:r>
              <a:rPr lang="en-US" dirty="0" smtClean="0"/>
              <a:t>You can know that one thing follows another, but you cannot know that one thing causes another</a:t>
            </a:r>
          </a:p>
          <a:p>
            <a:r>
              <a:rPr lang="en-US" dirty="0" smtClean="0"/>
              <a:t>He separated metaphysics from ethics with his version of positivism</a:t>
            </a:r>
          </a:p>
          <a:p>
            <a:r>
              <a:rPr lang="en-US" dirty="0" smtClean="0"/>
              <a:t>Fact/value dichotomy: you cannot derive an ought from an is. In other words metaphysics do not determine morality. </a:t>
            </a:r>
            <a:r>
              <a:rPr lang="en-US" dirty="0" smtClean="0"/>
              <a:t> </a:t>
            </a:r>
            <a:r>
              <a:rPr lang="en-US" dirty="0" smtClean="0"/>
              <a:t>Morality is useful, but is only based on emotions</a:t>
            </a:r>
            <a:endParaRPr lang="en-US" dirty="0"/>
          </a:p>
        </p:txBody>
      </p:sp>
    </p:spTree>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ow">
  <a:themeElements>
    <a:clrScheme name="Flow">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ow">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ow">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1215</TotalTime>
  <Words>1266</Words>
  <Application>Microsoft Office PowerPoint</Application>
  <PresentationFormat>On-screen Show (4:3)</PresentationFormat>
  <Paragraphs>151</Paragraphs>
  <Slides>32</Slides>
  <Notes>0</Notes>
  <HiddenSlides>0</HiddenSlides>
  <MMClips>0</MMClips>
  <ScaleCrop>false</ScaleCrop>
  <HeadingPairs>
    <vt:vector size="4" baseType="variant">
      <vt:variant>
        <vt:lpstr>Theme</vt:lpstr>
      </vt:variant>
      <vt:variant>
        <vt:i4>1</vt:i4>
      </vt:variant>
      <vt:variant>
        <vt:lpstr>Slide Titles</vt:lpstr>
      </vt:variant>
      <vt:variant>
        <vt:i4>32</vt:i4>
      </vt:variant>
    </vt:vector>
  </HeadingPairs>
  <TitlesOfParts>
    <vt:vector size="33" baseType="lpstr">
      <vt:lpstr>Flow</vt:lpstr>
      <vt:lpstr>Structural Functionalism</vt:lpstr>
      <vt:lpstr>Aristotle</vt:lpstr>
      <vt:lpstr>Premodernity</vt:lpstr>
      <vt:lpstr>Aristotle’s chain of causation Entelechy</vt:lpstr>
      <vt:lpstr>Aristotle’s view of  the Social Sciences</vt:lpstr>
      <vt:lpstr>From Moral Philosophy to Social Sciences</vt:lpstr>
      <vt:lpstr>Modernity: The End of Causation</vt:lpstr>
      <vt:lpstr>Modernity: David Hume</vt:lpstr>
      <vt:lpstr>Modernity: David Hume</vt:lpstr>
      <vt:lpstr>Types of science</vt:lpstr>
      <vt:lpstr>Comte’s Positivism</vt:lpstr>
      <vt:lpstr>Types of Science</vt:lpstr>
      <vt:lpstr>Hard and Soft Science</vt:lpstr>
      <vt:lpstr>Hard and Soft Science</vt:lpstr>
      <vt:lpstr>Types of science</vt:lpstr>
      <vt:lpstr>From Moral Philosophy to Social Sciences</vt:lpstr>
      <vt:lpstr>Social Sciences</vt:lpstr>
      <vt:lpstr>Types of Science</vt:lpstr>
      <vt:lpstr>Emile Durkheim</vt:lpstr>
      <vt:lpstr>Emile Durkheim</vt:lpstr>
      <vt:lpstr>Structural Functionalism</vt:lpstr>
      <vt:lpstr>Talcot Parsons</vt:lpstr>
      <vt:lpstr>Talcot Parsons</vt:lpstr>
      <vt:lpstr>Talcot Parsons</vt:lpstr>
      <vt:lpstr>Talcot Parsons</vt:lpstr>
      <vt:lpstr>Talcot Parsons</vt:lpstr>
      <vt:lpstr>Talcot Parsons</vt:lpstr>
      <vt:lpstr>Talcot Parsons</vt:lpstr>
      <vt:lpstr>Robert Merton</vt:lpstr>
      <vt:lpstr>Robert Merton</vt:lpstr>
      <vt:lpstr>Robert Merton</vt:lpstr>
      <vt:lpstr>Robert Merton</vt:lpstr>
    </vt:vector>
  </TitlesOfParts>
  <Company>SWBTS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Structural Functionalism</dc:title>
  <dc:creator>cmitchell</dc:creator>
  <cp:lastModifiedBy>cmitchell</cp:lastModifiedBy>
  <cp:revision>7</cp:revision>
  <dcterms:created xsi:type="dcterms:W3CDTF">2012-09-12T16:27:12Z</dcterms:created>
  <dcterms:modified xsi:type="dcterms:W3CDTF">2012-09-13T12:43:09Z</dcterms:modified>
</cp:coreProperties>
</file>