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3" r:id="rId8"/>
    <p:sldId id="261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58759-5349-45D7-9518-C7F6E3C693F6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54B18-09FD-4410-ACEB-632072E7F54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58759-5349-45D7-9518-C7F6E3C693F6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54B18-09FD-4410-ACEB-632072E7F5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58759-5349-45D7-9518-C7F6E3C693F6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54B18-09FD-4410-ACEB-632072E7F5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58759-5349-45D7-9518-C7F6E3C693F6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54B18-09FD-4410-ACEB-632072E7F5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58759-5349-45D7-9518-C7F6E3C693F6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54B18-09FD-4410-ACEB-632072E7F54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58759-5349-45D7-9518-C7F6E3C693F6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54B18-09FD-4410-ACEB-632072E7F5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58759-5349-45D7-9518-C7F6E3C693F6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54B18-09FD-4410-ACEB-632072E7F5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58759-5349-45D7-9518-C7F6E3C693F6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54B18-09FD-4410-ACEB-632072E7F5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58759-5349-45D7-9518-C7F6E3C693F6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54B18-09FD-4410-ACEB-632072E7F5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58759-5349-45D7-9518-C7F6E3C693F6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54B18-09FD-4410-ACEB-632072E7F5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58759-5349-45D7-9518-C7F6E3C693F6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3A54B18-09FD-4410-ACEB-632072E7F54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4158759-5349-45D7-9518-C7F6E3C693F6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A54B18-09FD-4410-ACEB-632072E7F54B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Ethics of New </a:t>
            </a:r>
            <a:br>
              <a:rPr lang="en-US" dirty="0" smtClean="0"/>
            </a:br>
            <a:r>
              <a:rPr lang="en-US" dirty="0" smtClean="0"/>
              <a:t>Public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Craig </a:t>
            </a:r>
            <a:r>
              <a:rPr lang="en-US" dirty="0"/>
              <a:t>V</a:t>
            </a:r>
            <a:r>
              <a:rPr lang="en-US" dirty="0" smtClean="0"/>
              <a:t>incent Mitchell, PhD</a:t>
            </a:r>
          </a:p>
          <a:p>
            <a:pPr algn="ctr"/>
            <a:r>
              <a:rPr lang="en-US" dirty="0" smtClean="0"/>
              <a:t>URPA 6326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817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Two Theories Under Consideration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Public Choice</a:t>
            </a:r>
          </a:p>
          <a:p>
            <a:r>
              <a:rPr lang="en-US" sz="4000" dirty="0" smtClean="0"/>
              <a:t>Institutionalism</a:t>
            </a:r>
          </a:p>
          <a:p>
            <a:r>
              <a:rPr lang="en-US" sz="4000" dirty="0" smtClean="0"/>
              <a:t>Both theories involve principle agent theory</a:t>
            </a:r>
          </a:p>
          <a:p>
            <a:r>
              <a:rPr lang="en-US" sz="4000" dirty="0" smtClean="0"/>
              <a:t>Both theories are employed in New Public Management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44921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Research Question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What is the best ethical theory for New Public Management?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500156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Problem Statement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Public </a:t>
            </a:r>
            <a:r>
              <a:rPr lang="en-US" dirty="0"/>
              <a:t>M</a:t>
            </a:r>
            <a:r>
              <a:rPr lang="en-US" dirty="0" smtClean="0"/>
              <a:t>anagement assumes a normative dimension.</a:t>
            </a:r>
          </a:p>
          <a:p>
            <a:r>
              <a:rPr lang="en-US" dirty="0" smtClean="0"/>
              <a:t>New Public Management is based on neo-classical economics</a:t>
            </a:r>
          </a:p>
          <a:p>
            <a:r>
              <a:rPr lang="en-US" dirty="0" smtClean="0"/>
              <a:t>Consequently, there are only three ethical theories consistent with New Public management</a:t>
            </a:r>
          </a:p>
          <a:p>
            <a:r>
              <a:rPr lang="en-US" dirty="0" smtClean="0"/>
              <a:t>No ethical theory is ever endorsed by any study of New Public </a:t>
            </a:r>
            <a:r>
              <a:rPr lang="en-US" dirty="0" err="1" smtClean="0"/>
              <a:t>managment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169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Hypothesis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Virtue ethics is the best ethical theory for New Public Management, because it can reduce transaction costs more than any other option.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135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Public Choice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Public choice is an approach to politics based upon neo-classical economics.</a:t>
            </a:r>
          </a:p>
          <a:p>
            <a:r>
              <a:rPr lang="en-US" dirty="0" smtClean="0"/>
              <a:t>It has its roots in public choice theory</a:t>
            </a:r>
          </a:p>
          <a:p>
            <a:r>
              <a:rPr lang="en-US" dirty="0" smtClean="0"/>
              <a:t>It assumes methodological individualism</a:t>
            </a:r>
          </a:p>
          <a:p>
            <a:r>
              <a:rPr lang="en-US" dirty="0" smtClean="0"/>
              <a:t>It assumes that people are rational and utility maximizing</a:t>
            </a:r>
          </a:p>
          <a:p>
            <a:r>
              <a:rPr lang="en-US" dirty="0" smtClean="0"/>
              <a:t>It involves the use of principle agent theory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512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Public Choice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Type of study: </a:t>
            </a:r>
            <a:r>
              <a:rPr lang="en-US" dirty="0" smtClean="0"/>
              <a:t>Philosophical study </a:t>
            </a:r>
          </a:p>
          <a:p>
            <a:r>
              <a:rPr lang="en-US" b="1" dirty="0" smtClean="0"/>
              <a:t>Reasons: </a:t>
            </a:r>
            <a:r>
              <a:rPr lang="en-US" dirty="0" smtClean="0"/>
              <a:t>will require an in- depth explanation of ethical theories and their compatibilities with public choice. </a:t>
            </a:r>
          </a:p>
          <a:p>
            <a:r>
              <a:rPr lang="en-US" b="1" dirty="0" smtClean="0"/>
              <a:t>Operations:</a:t>
            </a:r>
            <a:r>
              <a:rPr lang="en-US" dirty="0" smtClean="0"/>
              <a:t> By analyzing each theory, it can be shown that some ethical theories can lower transaction costs more than others</a:t>
            </a:r>
          </a:p>
          <a:p>
            <a:r>
              <a:rPr lang="en-US" b="1" dirty="0" smtClean="0"/>
              <a:t>Counter- hypothesis: </a:t>
            </a:r>
            <a:r>
              <a:rPr lang="en-US" dirty="0" smtClean="0"/>
              <a:t>Any ethical theory is compatible with public choice theory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893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Institutional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All institutional theorists  would agree that preferences are not to be understood as expressions by atomistic individuals but are institutionally  aggregated</a:t>
            </a:r>
          </a:p>
          <a:p>
            <a:r>
              <a:rPr lang="en-US" dirty="0" smtClean="0"/>
              <a:t>The behavior of individuals in organizations cannot be simplified into a small set of motivations, as public choice theory attempts to do with its assumptions about  individuals being rational utility- maximizing actors</a:t>
            </a:r>
          </a:p>
          <a:p>
            <a:r>
              <a:rPr lang="en-US" dirty="0" smtClean="0"/>
              <a:t>New Institutional Economics is still based on neo-classical economic theory</a:t>
            </a:r>
          </a:p>
          <a:p>
            <a:r>
              <a:rPr lang="en-US" dirty="0" smtClean="0"/>
              <a:t>It involves the use of principle agent theory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381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New </a:t>
            </a:r>
            <a:r>
              <a:rPr lang="en-US" b="1" dirty="0"/>
              <a:t>I</a:t>
            </a:r>
            <a:r>
              <a:rPr lang="en-US" b="1" dirty="0" smtClean="0"/>
              <a:t>nstitutional Economics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Type of study: </a:t>
            </a:r>
            <a:r>
              <a:rPr lang="en-US" dirty="0"/>
              <a:t>Philosophical study </a:t>
            </a:r>
          </a:p>
          <a:p>
            <a:r>
              <a:rPr lang="en-US" b="1" dirty="0"/>
              <a:t>Reasons: </a:t>
            </a:r>
            <a:r>
              <a:rPr lang="en-US" dirty="0"/>
              <a:t>will require an in- depth explanation of ethical theories and their compatibilities with </a:t>
            </a:r>
            <a:r>
              <a:rPr lang="en-US" dirty="0" smtClean="0"/>
              <a:t>New institutional Economics. </a:t>
            </a:r>
            <a:endParaRPr lang="en-US" dirty="0"/>
          </a:p>
          <a:p>
            <a:r>
              <a:rPr lang="en-US" b="1" dirty="0"/>
              <a:t>Operations:</a:t>
            </a:r>
            <a:r>
              <a:rPr lang="en-US" dirty="0"/>
              <a:t> By analyzing each theory, it can be shown that some ethical theories can lower transaction costs more than others</a:t>
            </a:r>
          </a:p>
          <a:p>
            <a:r>
              <a:rPr lang="en-US" b="1" dirty="0"/>
              <a:t>Counter- hypothesis: </a:t>
            </a:r>
            <a:r>
              <a:rPr lang="en-US" dirty="0"/>
              <a:t>Any ethical theory is compatible with public choice theory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3919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126</TotalTime>
  <Words>353</Words>
  <Application>Microsoft Office PowerPoint</Application>
  <PresentationFormat>On-screen Show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The Ethics of New  Public Management</vt:lpstr>
      <vt:lpstr>Two Theories Under Consideration</vt:lpstr>
      <vt:lpstr>Research Question</vt:lpstr>
      <vt:lpstr>Problem Statement</vt:lpstr>
      <vt:lpstr>Hypothesis</vt:lpstr>
      <vt:lpstr>Public Choice</vt:lpstr>
      <vt:lpstr>Public Choice</vt:lpstr>
      <vt:lpstr>Institutional Theory</vt:lpstr>
      <vt:lpstr>New Institutional Economics</vt:lpstr>
    </vt:vector>
  </TitlesOfParts>
  <Company>Southwestern Seminary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Ethics of New  Public Management</dc:title>
  <dc:creator>Mitchell, Craig</dc:creator>
  <cp:lastModifiedBy>Mitchell, Craig</cp:lastModifiedBy>
  <cp:revision>4</cp:revision>
  <dcterms:created xsi:type="dcterms:W3CDTF">2013-12-03T20:05:17Z</dcterms:created>
  <dcterms:modified xsi:type="dcterms:W3CDTF">2013-12-03T22:11:20Z</dcterms:modified>
</cp:coreProperties>
</file>