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1" r:id="rId3"/>
    <p:sldId id="334" r:id="rId4"/>
    <p:sldId id="331" r:id="rId5"/>
    <p:sldId id="257" r:id="rId6"/>
    <p:sldId id="287" r:id="rId7"/>
    <p:sldId id="321" r:id="rId8"/>
    <p:sldId id="322" r:id="rId9"/>
    <p:sldId id="332" r:id="rId10"/>
    <p:sldId id="352" r:id="rId11"/>
    <p:sldId id="333" r:id="rId12"/>
    <p:sldId id="335" r:id="rId13"/>
    <p:sldId id="261" r:id="rId14"/>
    <p:sldId id="324" r:id="rId15"/>
    <p:sldId id="262" r:id="rId16"/>
    <p:sldId id="325" r:id="rId17"/>
    <p:sldId id="269" r:id="rId18"/>
    <p:sldId id="328" r:id="rId19"/>
    <p:sldId id="330" r:id="rId20"/>
    <p:sldId id="329" r:id="rId21"/>
    <p:sldId id="263" r:id="rId22"/>
    <p:sldId id="326" r:id="rId23"/>
    <p:sldId id="327" r:id="rId24"/>
    <p:sldId id="265" r:id="rId25"/>
    <p:sldId id="264" r:id="rId26"/>
    <p:sldId id="315" r:id="rId27"/>
    <p:sldId id="266" r:id="rId28"/>
    <p:sldId id="268" r:id="rId29"/>
    <p:sldId id="302" r:id="rId30"/>
    <p:sldId id="313" r:id="rId31"/>
    <p:sldId id="275" r:id="rId32"/>
    <p:sldId id="336" r:id="rId33"/>
    <p:sldId id="337" r:id="rId34"/>
    <p:sldId id="346" r:id="rId35"/>
    <p:sldId id="345" r:id="rId36"/>
    <p:sldId id="286" r:id="rId37"/>
    <p:sldId id="290" r:id="rId38"/>
    <p:sldId id="314" r:id="rId39"/>
    <p:sldId id="296" r:id="rId40"/>
    <p:sldId id="295" r:id="rId41"/>
    <p:sldId id="267" r:id="rId42"/>
    <p:sldId id="258" r:id="rId43"/>
    <p:sldId id="276" r:id="rId44"/>
    <p:sldId id="344" r:id="rId45"/>
    <p:sldId id="274" r:id="rId46"/>
    <p:sldId id="343" r:id="rId47"/>
    <p:sldId id="273" r:id="rId48"/>
    <p:sldId id="271" r:id="rId49"/>
    <p:sldId id="306" r:id="rId50"/>
    <p:sldId id="272" r:id="rId51"/>
    <p:sldId id="347" r:id="rId52"/>
    <p:sldId id="348" r:id="rId53"/>
    <p:sldId id="279" r:id="rId54"/>
    <p:sldId id="320" r:id="rId55"/>
    <p:sldId id="350" r:id="rId56"/>
    <p:sldId id="289" r:id="rId57"/>
    <p:sldId id="349" r:id="rId58"/>
    <p:sldId id="307" r:id="rId59"/>
    <p:sldId id="277" r:id="rId60"/>
    <p:sldId id="285" r:id="rId61"/>
    <p:sldId id="316" r:id="rId62"/>
    <p:sldId id="288" r:id="rId63"/>
    <p:sldId id="281" r:id="rId64"/>
    <p:sldId id="282" r:id="rId65"/>
    <p:sldId id="308" r:id="rId66"/>
    <p:sldId id="283" r:id="rId67"/>
    <p:sldId id="309" r:id="rId68"/>
    <p:sldId id="310" r:id="rId69"/>
    <p:sldId id="312" r:id="rId70"/>
    <p:sldId id="353"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2DDF6-7694-4C70-B08F-9D65A14A52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80FFE5-EB42-428B-ABE3-548550834DA6}">
      <dgm:prSet phldrT="[Text]"/>
      <dgm:spPr/>
      <dgm:t>
        <a:bodyPr/>
        <a:lstStyle/>
        <a:p>
          <a:r>
            <a:rPr lang="en-US" dirty="0" smtClean="0"/>
            <a:t>Dominant Theories</a:t>
          </a:r>
          <a:endParaRPr lang="en-US" dirty="0"/>
        </a:p>
      </dgm:t>
    </dgm:pt>
    <dgm:pt modelId="{FB0AD1B9-6657-4EED-AA31-177EDA8C28FB}" type="parTrans" cxnId="{8A994EAC-6980-4AED-8890-0EB22BE7982D}">
      <dgm:prSet/>
      <dgm:spPr/>
      <dgm:t>
        <a:bodyPr/>
        <a:lstStyle/>
        <a:p>
          <a:endParaRPr lang="en-US"/>
        </a:p>
      </dgm:t>
    </dgm:pt>
    <dgm:pt modelId="{E261B65C-DF70-408A-8EEB-ADE419914703}" type="sibTrans" cxnId="{8A994EAC-6980-4AED-8890-0EB22BE7982D}">
      <dgm:prSet/>
      <dgm:spPr/>
      <dgm:t>
        <a:bodyPr/>
        <a:lstStyle/>
        <a:p>
          <a:endParaRPr lang="en-US"/>
        </a:p>
      </dgm:t>
    </dgm:pt>
    <dgm:pt modelId="{45D16181-3697-4AC4-95B0-BB1258D5B52C}">
      <dgm:prSet phldrT="[Text]"/>
      <dgm:spPr/>
      <dgm:t>
        <a:bodyPr/>
        <a:lstStyle/>
        <a:p>
          <a:r>
            <a:rPr lang="en-US" dirty="0" smtClean="0"/>
            <a:t>Mercantilism</a:t>
          </a:r>
          <a:endParaRPr lang="en-US" dirty="0"/>
        </a:p>
      </dgm:t>
    </dgm:pt>
    <dgm:pt modelId="{39A58876-FFAE-433E-9C8B-DA1C14E5D809}" type="parTrans" cxnId="{C22F9208-D6B3-4F54-B71C-FBDB48F01931}">
      <dgm:prSet/>
      <dgm:spPr/>
      <dgm:t>
        <a:bodyPr/>
        <a:lstStyle/>
        <a:p>
          <a:endParaRPr lang="en-US"/>
        </a:p>
      </dgm:t>
    </dgm:pt>
    <dgm:pt modelId="{5A789620-B24E-4376-9CDE-7D1FA85A8DCE}" type="sibTrans" cxnId="{C22F9208-D6B3-4F54-B71C-FBDB48F01931}">
      <dgm:prSet/>
      <dgm:spPr/>
      <dgm:t>
        <a:bodyPr/>
        <a:lstStyle/>
        <a:p>
          <a:endParaRPr lang="en-US"/>
        </a:p>
      </dgm:t>
    </dgm:pt>
    <dgm:pt modelId="{C6092730-3677-4160-8768-2D06631267F8}">
      <dgm:prSet phldrT="[Text]"/>
      <dgm:spPr/>
      <dgm:t>
        <a:bodyPr/>
        <a:lstStyle/>
        <a:p>
          <a:r>
            <a:rPr lang="en-US" dirty="0" smtClean="0"/>
            <a:t>Bernard Mandeville and Adam Smith </a:t>
          </a:r>
          <a:endParaRPr lang="en-US" dirty="0"/>
        </a:p>
      </dgm:t>
    </dgm:pt>
    <dgm:pt modelId="{68EF7B7A-4552-4745-88DC-49E4A8F91FA2}" type="parTrans" cxnId="{C8DB8BAA-6BBC-400A-BA9A-3B671067DB24}">
      <dgm:prSet/>
      <dgm:spPr/>
      <dgm:t>
        <a:bodyPr/>
        <a:lstStyle/>
        <a:p>
          <a:endParaRPr lang="en-US"/>
        </a:p>
      </dgm:t>
    </dgm:pt>
    <dgm:pt modelId="{F6490EF9-613A-4880-BA9F-EFCF0F3A57F5}" type="sibTrans" cxnId="{C8DB8BAA-6BBC-400A-BA9A-3B671067DB24}">
      <dgm:prSet/>
      <dgm:spPr/>
      <dgm:t>
        <a:bodyPr/>
        <a:lstStyle/>
        <a:p>
          <a:endParaRPr lang="en-US"/>
        </a:p>
      </dgm:t>
    </dgm:pt>
    <dgm:pt modelId="{371FC10B-630E-4F87-A452-C255D7F91014}">
      <dgm:prSet phldrT="[Text]"/>
      <dgm:spPr/>
      <dgm:t>
        <a:bodyPr/>
        <a:lstStyle/>
        <a:p>
          <a:r>
            <a:rPr lang="en-US" dirty="0" err="1" smtClean="0"/>
            <a:t>Physiocrats</a:t>
          </a:r>
          <a:endParaRPr lang="en-US" dirty="0"/>
        </a:p>
      </dgm:t>
    </dgm:pt>
    <dgm:pt modelId="{B8E6762A-D45E-45AA-B383-2AA81023E4CF}" type="parTrans" cxnId="{8D620C4D-D9F2-4FCF-A68A-437BFC6F5AA8}">
      <dgm:prSet/>
      <dgm:spPr/>
      <dgm:t>
        <a:bodyPr/>
        <a:lstStyle/>
        <a:p>
          <a:endParaRPr lang="en-US"/>
        </a:p>
      </dgm:t>
    </dgm:pt>
    <dgm:pt modelId="{8E81CEBE-0D77-4B29-9106-493D1EAC99A7}" type="sibTrans" cxnId="{8D620C4D-D9F2-4FCF-A68A-437BFC6F5AA8}">
      <dgm:prSet/>
      <dgm:spPr/>
      <dgm:t>
        <a:bodyPr/>
        <a:lstStyle/>
        <a:p>
          <a:endParaRPr lang="en-US"/>
        </a:p>
      </dgm:t>
    </dgm:pt>
    <dgm:pt modelId="{7400EE8B-649C-49B9-9158-596314BB3AC8}" type="pres">
      <dgm:prSet presAssocID="{4CC2DDF6-7694-4C70-B08F-9D65A14A52A1}" presName="hierChild1" presStyleCnt="0">
        <dgm:presLayoutVars>
          <dgm:orgChart val="1"/>
          <dgm:chPref val="1"/>
          <dgm:dir/>
          <dgm:animOne val="branch"/>
          <dgm:animLvl val="lvl"/>
          <dgm:resizeHandles/>
        </dgm:presLayoutVars>
      </dgm:prSet>
      <dgm:spPr/>
      <dgm:t>
        <a:bodyPr/>
        <a:lstStyle/>
        <a:p>
          <a:endParaRPr lang="en-US"/>
        </a:p>
      </dgm:t>
    </dgm:pt>
    <dgm:pt modelId="{D1DA6941-18B1-4512-A277-81FDB8559A3F}" type="pres">
      <dgm:prSet presAssocID="{DF80FFE5-EB42-428B-ABE3-548550834DA6}" presName="hierRoot1" presStyleCnt="0">
        <dgm:presLayoutVars>
          <dgm:hierBranch val="init"/>
        </dgm:presLayoutVars>
      </dgm:prSet>
      <dgm:spPr/>
    </dgm:pt>
    <dgm:pt modelId="{850E27E5-CA5E-419E-AE14-E77B0DBE03EF}" type="pres">
      <dgm:prSet presAssocID="{DF80FFE5-EB42-428B-ABE3-548550834DA6}" presName="rootComposite1" presStyleCnt="0"/>
      <dgm:spPr/>
    </dgm:pt>
    <dgm:pt modelId="{3AA08AA1-0C1C-4A7C-A9D5-6E14B3DC9149}" type="pres">
      <dgm:prSet presAssocID="{DF80FFE5-EB42-428B-ABE3-548550834DA6}" presName="rootText1" presStyleLbl="node0" presStyleIdx="0" presStyleCnt="1">
        <dgm:presLayoutVars>
          <dgm:chPref val="3"/>
        </dgm:presLayoutVars>
      </dgm:prSet>
      <dgm:spPr/>
      <dgm:t>
        <a:bodyPr/>
        <a:lstStyle/>
        <a:p>
          <a:endParaRPr lang="en-US"/>
        </a:p>
      </dgm:t>
    </dgm:pt>
    <dgm:pt modelId="{79E687E3-CA86-4DA8-93D0-F5D8EE294CC6}" type="pres">
      <dgm:prSet presAssocID="{DF80FFE5-EB42-428B-ABE3-548550834DA6}" presName="rootConnector1" presStyleLbl="node1" presStyleIdx="0" presStyleCnt="0"/>
      <dgm:spPr/>
      <dgm:t>
        <a:bodyPr/>
        <a:lstStyle/>
        <a:p>
          <a:endParaRPr lang="en-US"/>
        </a:p>
      </dgm:t>
    </dgm:pt>
    <dgm:pt modelId="{A1AFBCF7-68AE-4504-B6B7-DAA46D352876}" type="pres">
      <dgm:prSet presAssocID="{DF80FFE5-EB42-428B-ABE3-548550834DA6}" presName="hierChild2" presStyleCnt="0"/>
      <dgm:spPr/>
    </dgm:pt>
    <dgm:pt modelId="{20B2A125-E4C2-4441-B86A-F0339D61EF23}" type="pres">
      <dgm:prSet presAssocID="{39A58876-FFAE-433E-9C8B-DA1C14E5D809}" presName="Name37" presStyleLbl="parChTrans1D2" presStyleIdx="0" presStyleCnt="3"/>
      <dgm:spPr/>
      <dgm:t>
        <a:bodyPr/>
        <a:lstStyle/>
        <a:p>
          <a:endParaRPr lang="en-US"/>
        </a:p>
      </dgm:t>
    </dgm:pt>
    <dgm:pt modelId="{F4AD77C0-AADD-45FB-A475-206E4A7C29C0}" type="pres">
      <dgm:prSet presAssocID="{45D16181-3697-4AC4-95B0-BB1258D5B52C}" presName="hierRoot2" presStyleCnt="0">
        <dgm:presLayoutVars>
          <dgm:hierBranch val="init"/>
        </dgm:presLayoutVars>
      </dgm:prSet>
      <dgm:spPr/>
    </dgm:pt>
    <dgm:pt modelId="{471E4888-2E83-4E54-9E08-0787FC0D0DA3}" type="pres">
      <dgm:prSet presAssocID="{45D16181-3697-4AC4-95B0-BB1258D5B52C}" presName="rootComposite" presStyleCnt="0"/>
      <dgm:spPr/>
    </dgm:pt>
    <dgm:pt modelId="{1FAC0086-1196-46D1-9881-A9B625F0D09B}" type="pres">
      <dgm:prSet presAssocID="{45D16181-3697-4AC4-95B0-BB1258D5B52C}" presName="rootText" presStyleLbl="node2" presStyleIdx="0" presStyleCnt="3">
        <dgm:presLayoutVars>
          <dgm:chPref val="3"/>
        </dgm:presLayoutVars>
      </dgm:prSet>
      <dgm:spPr/>
      <dgm:t>
        <a:bodyPr/>
        <a:lstStyle/>
        <a:p>
          <a:endParaRPr lang="en-US"/>
        </a:p>
      </dgm:t>
    </dgm:pt>
    <dgm:pt modelId="{B2D55B3B-9EB0-417C-BAEF-70BFB670FB57}" type="pres">
      <dgm:prSet presAssocID="{45D16181-3697-4AC4-95B0-BB1258D5B52C}" presName="rootConnector" presStyleLbl="node2" presStyleIdx="0" presStyleCnt="3"/>
      <dgm:spPr/>
      <dgm:t>
        <a:bodyPr/>
        <a:lstStyle/>
        <a:p>
          <a:endParaRPr lang="en-US"/>
        </a:p>
      </dgm:t>
    </dgm:pt>
    <dgm:pt modelId="{BAE8091A-1144-4DE7-A228-545EC1047452}" type="pres">
      <dgm:prSet presAssocID="{45D16181-3697-4AC4-95B0-BB1258D5B52C}" presName="hierChild4" presStyleCnt="0"/>
      <dgm:spPr/>
    </dgm:pt>
    <dgm:pt modelId="{A4FC9BA6-9042-44E8-91F0-3274A0DE8D5C}" type="pres">
      <dgm:prSet presAssocID="{45D16181-3697-4AC4-95B0-BB1258D5B52C}" presName="hierChild5" presStyleCnt="0"/>
      <dgm:spPr/>
    </dgm:pt>
    <dgm:pt modelId="{A65AE64D-96A8-4C28-969F-48170F52F17B}" type="pres">
      <dgm:prSet presAssocID="{68EF7B7A-4552-4745-88DC-49E4A8F91FA2}" presName="Name37" presStyleLbl="parChTrans1D2" presStyleIdx="1" presStyleCnt="3"/>
      <dgm:spPr/>
      <dgm:t>
        <a:bodyPr/>
        <a:lstStyle/>
        <a:p>
          <a:endParaRPr lang="en-US"/>
        </a:p>
      </dgm:t>
    </dgm:pt>
    <dgm:pt modelId="{41C41FE4-4F2D-43BB-B56B-D9BD79000588}" type="pres">
      <dgm:prSet presAssocID="{C6092730-3677-4160-8768-2D06631267F8}" presName="hierRoot2" presStyleCnt="0">
        <dgm:presLayoutVars>
          <dgm:hierBranch val="init"/>
        </dgm:presLayoutVars>
      </dgm:prSet>
      <dgm:spPr/>
    </dgm:pt>
    <dgm:pt modelId="{00868AE7-083D-4041-8946-2704FC480E36}" type="pres">
      <dgm:prSet presAssocID="{C6092730-3677-4160-8768-2D06631267F8}" presName="rootComposite" presStyleCnt="0"/>
      <dgm:spPr/>
    </dgm:pt>
    <dgm:pt modelId="{6CA4A411-6B41-4AD7-A8E5-B6D931835DBE}" type="pres">
      <dgm:prSet presAssocID="{C6092730-3677-4160-8768-2D06631267F8}" presName="rootText" presStyleLbl="node2" presStyleIdx="1" presStyleCnt="3">
        <dgm:presLayoutVars>
          <dgm:chPref val="3"/>
        </dgm:presLayoutVars>
      </dgm:prSet>
      <dgm:spPr/>
      <dgm:t>
        <a:bodyPr/>
        <a:lstStyle/>
        <a:p>
          <a:endParaRPr lang="en-US"/>
        </a:p>
      </dgm:t>
    </dgm:pt>
    <dgm:pt modelId="{C7782E8C-7F9C-4DDA-B92E-A5071BE7F0EA}" type="pres">
      <dgm:prSet presAssocID="{C6092730-3677-4160-8768-2D06631267F8}" presName="rootConnector" presStyleLbl="node2" presStyleIdx="1" presStyleCnt="3"/>
      <dgm:spPr/>
      <dgm:t>
        <a:bodyPr/>
        <a:lstStyle/>
        <a:p>
          <a:endParaRPr lang="en-US"/>
        </a:p>
      </dgm:t>
    </dgm:pt>
    <dgm:pt modelId="{5D86A56B-46A7-4DDB-9CE3-965AE4DAF6A2}" type="pres">
      <dgm:prSet presAssocID="{C6092730-3677-4160-8768-2D06631267F8}" presName="hierChild4" presStyleCnt="0"/>
      <dgm:spPr/>
    </dgm:pt>
    <dgm:pt modelId="{F5AA475D-B727-4C32-A647-18DD25D89045}" type="pres">
      <dgm:prSet presAssocID="{C6092730-3677-4160-8768-2D06631267F8}" presName="hierChild5" presStyleCnt="0"/>
      <dgm:spPr/>
    </dgm:pt>
    <dgm:pt modelId="{905E523F-F172-40B2-9F20-977B2FF10984}" type="pres">
      <dgm:prSet presAssocID="{B8E6762A-D45E-45AA-B383-2AA81023E4CF}" presName="Name37" presStyleLbl="parChTrans1D2" presStyleIdx="2" presStyleCnt="3"/>
      <dgm:spPr/>
      <dgm:t>
        <a:bodyPr/>
        <a:lstStyle/>
        <a:p>
          <a:endParaRPr lang="en-US"/>
        </a:p>
      </dgm:t>
    </dgm:pt>
    <dgm:pt modelId="{DD6E37DD-B5A3-470D-BD49-6995B66CAAED}" type="pres">
      <dgm:prSet presAssocID="{371FC10B-630E-4F87-A452-C255D7F91014}" presName="hierRoot2" presStyleCnt="0">
        <dgm:presLayoutVars>
          <dgm:hierBranch val="init"/>
        </dgm:presLayoutVars>
      </dgm:prSet>
      <dgm:spPr/>
    </dgm:pt>
    <dgm:pt modelId="{104D2694-6E0E-4354-9860-076532139A46}" type="pres">
      <dgm:prSet presAssocID="{371FC10B-630E-4F87-A452-C255D7F91014}" presName="rootComposite" presStyleCnt="0"/>
      <dgm:spPr/>
    </dgm:pt>
    <dgm:pt modelId="{EF932E1D-21D3-4C6B-8E52-F95362A4B0BB}" type="pres">
      <dgm:prSet presAssocID="{371FC10B-630E-4F87-A452-C255D7F91014}" presName="rootText" presStyleLbl="node2" presStyleIdx="2" presStyleCnt="3">
        <dgm:presLayoutVars>
          <dgm:chPref val="3"/>
        </dgm:presLayoutVars>
      </dgm:prSet>
      <dgm:spPr/>
      <dgm:t>
        <a:bodyPr/>
        <a:lstStyle/>
        <a:p>
          <a:endParaRPr lang="en-US"/>
        </a:p>
      </dgm:t>
    </dgm:pt>
    <dgm:pt modelId="{CC327A6F-D580-483A-B4DD-96653771D6B2}" type="pres">
      <dgm:prSet presAssocID="{371FC10B-630E-4F87-A452-C255D7F91014}" presName="rootConnector" presStyleLbl="node2" presStyleIdx="2" presStyleCnt="3"/>
      <dgm:spPr/>
      <dgm:t>
        <a:bodyPr/>
        <a:lstStyle/>
        <a:p>
          <a:endParaRPr lang="en-US"/>
        </a:p>
      </dgm:t>
    </dgm:pt>
    <dgm:pt modelId="{36F2DF43-B402-4C9C-8B91-55DCF371A932}" type="pres">
      <dgm:prSet presAssocID="{371FC10B-630E-4F87-A452-C255D7F91014}" presName="hierChild4" presStyleCnt="0"/>
      <dgm:spPr/>
    </dgm:pt>
    <dgm:pt modelId="{93256065-806B-4F45-B567-1DFBFE352C83}" type="pres">
      <dgm:prSet presAssocID="{371FC10B-630E-4F87-A452-C255D7F91014}" presName="hierChild5" presStyleCnt="0"/>
      <dgm:spPr/>
    </dgm:pt>
    <dgm:pt modelId="{52CCADA6-5012-462B-A4DF-BA498A6F4858}" type="pres">
      <dgm:prSet presAssocID="{DF80FFE5-EB42-428B-ABE3-548550834DA6}" presName="hierChild3" presStyleCnt="0"/>
      <dgm:spPr/>
    </dgm:pt>
  </dgm:ptLst>
  <dgm:cxnLst>
    <dgm:cxn modelId="{C22F9208-D6B3-4F54-B71C-FBDB48F01931}" srcId="{DF80FFE5-EB42-428B-ABE3-548550834DA6}" destId="{45D16181-3697-4AC4-95B0-BB1258D5B52C}" srcOrd="0" destOrd="0" parTransId="{39A58876-FFAE-433E-9C8B-DA1C14E5D809}" sibTransId="{5A789620-B24E-4376-9CDE-7D1FA85A8DCE}"/>
    <dgm:cxn modelId="{DB3B07EF-7190-480A-A49B-55EDCF9CB492}" type="presOf" srcId="{C6092730-3677-4160-8768-2D06631267F8}" destId="{6CA4A411-6B41-4AD7-A8E5-B6D931835DBE}" srcOrd="0" destOrd="0" presId="urn:microsoft.com/office/officeart/2005/8/layout/orgChart1"/>
    <dgm:cxn modelId="{FA6E02D7-D3FF-4F1C-8319-79D39C2471A9}" type="presOf" srcId="{68EF7B7A-4552-4745-88DC-49E4A8F91FA2}" destId="{A65AE64D-96A8-4C28-969F-48170F52F17B}" srcOrd="0" destOrd="0" presId="urn:microsoft.com/office/officeart/2005/8/layout/orgChart1"/>
    <dgm:cxn modelId="{63A67211-8E70-4071-8E3F-445A74B2D75D}" type="presOf" srcId="{371FC10B-630E-4F87-A452-C255D7F91014}" destId="{EF932E1D-21D3-4C6B-8E52-F95362A4B0BB}" srcOrd="0" destOrd="0" presId="urn:microsoft.com/office/officeart/2005/8/layout/orgChart1"/>
    <dgm:cxn modelId="{C8DB8BAA-6BBC-400A-BA9A-3B671067DB24}" srcId="{DF80FFE5-EB42-428B-ABE3-548550834DA6}" destId="{C6092730-3677-4160-8768-2D06631267F8}" srcOrd="1" destOrd="0" parTransId="{68EF7B7A-4552-4745-88DC-49E4A8F91FA2}" sibTransId="{F6490EF9-613A-4880-BA9F-EFCF0F3A57F5}"/>
    <dgm:cxn modelId="{8C871069-4345-402E-8B28-FA8E9636C5BD}" type="presOf" srcId="{4CC2DDF6-7694-4C70-B08F-9D65A14A52A1}" destId="{7400EE8B-649C-49B9-9158-596314BB3AC8}" srcOrd="0" destOrd="0" presId="urn:microsoft.com/office/officeart/2005/8/layout/orgChart1"/>
    <dgm:cxn modelId="{75A6F631-A4C9-460F-945B-B9A186DC8ACC}" type="presOf" srcId="{45D16181-3697-4AC4-95B0-BB1258D5B52C}" destId="{B2D55B3B-9EB0-417C-BAEF-70BFB670FB57}" srcOrd="1" destOrd="0" presId="urn:microsoft.com/office/officeart/2005/8/layout/orgChart1"/>
    <dgm:cxn modelId="{583E27DF-A201-4351-9354-18816EF2F3BE}" type="presOf" srcId="{B8E6762A-D45E-45AA-B383-2AA81023E4CF}" destId="{905E523F-F172-40B2-9F20-977B2FF10984}" srcOrd="0" destOrd="0" presId="urn:microsoft.com/office/officeart/2005/8/layout/orgChart1"/>
    <dgm:cxn modelId="{A1B5F4F0-C3AE-43F5-B1F8-58A2E53AC6FA}" type="presOf" srcId="{45D16181-3697-4AC4-95B0-BB1258D5B52C}" destId="{1FAC0086-1196-46D1-9881-A9B625F0D09B}" srcOrd="0" destOrd="0" presId="urn:microsoft.com/office/officeart/2005/8/layout/orgChart1"/>
    <dgm:cxn modelId="{38C9B148-4B2E-472A-BFD7-F322D0961339}" type="presOf" srcId="{371FC10B-630E-4F87-A452-C255D7F91014}" destId="{CC327A6F-D580-483A-B4DD-96653771D6B2}" srcOrd="1" destOrd="0" presId="urn:microsoft.com/office/officeart/2005/8/layout/orgChart1"/>
    <dgm:cxn modelId="{7F57F26F-7816-43F6-8A76-853777569CDB}" type="presOf" srcId="{DF80FFE5-EB42-428B-ABE3-548550834DA6}" destId="{79E687E3-CA86-4DA8-93D0-F5D8EE294CC6}" srcOrd="1" destOrd="0" presId="urn:microsoft.com/office/officeart/2005/8/layout/orgChart1"/>
    <dgm:cxn modelId="{686F0D98-9239-4F95-8A18-31A5CFD3FD79}" type="presOf" srcId="{DF80FFE5-EB42-428B-ABE3-548550834DA6}" destId="{3AA08AA1-0C1C-4A7C-A9D5-6E14B3DC9149}" srcOrd="0" destOrd="0" presId="urn:microsoft.com/office/officeart/2005/8/layout/orgChart1"/>
    <dgm:cxn modelId="{8D620C4D-D9F2-4FCF-A68A-437BFC6F5AA8}" srcId="{DF80FFE5-EB42-428B-ABE3-548550834DA6}" destId="{371FC10B-630E-4F87-A452-C255D7F91014}" srcOrd="2" destOrd="0" parTransId="{B8E6762A-D45E-45AA-B383-2AA81023E4CF}" sibTransId="{8E81CEBE-0D77-4B29-9106-493D1EAC99A7}"/>
    <dgm:cxn modelId="{94701A60-58B0-4596-849B-D9FCE604A914}" type="presOf" srcId="{C6092730-3677-4160-8768-2D06631267F8}" destId="{C7782E8C-7F9C-4DDA-B92E-A5071BE7F0EA}" srcOrd="1" destOrd="0" presId="urn:microsoft.com/office/officeart/2005/8/layout/orgChart1"/>
    <dgm:cxn modelId="{8A994EAC-6980-4AED-8890-0EB22BE7982D}" srcId="{4CC2DDF6-7694-4C70-B08F-9D65A14A52A1}" destId="{DF80FFE5-EB42-428B-ABE3-548550834DA6}" srcOrd="0" destOrd="0" parTransId="{FB0AD1B9-6657-4EED-AA31-177EDA8C28FB}" sibTransId="{E261B65C-DF70-408A-8EEB-ADE419914703}"/>
    <dgm:cxn modelId="{81361D7D-0D97-4234-BB34-1D82EB8D26FE}" type="presOf" srcId="{39A58876-FFAE-433E-9C8B-DA1C14E5D809}" destId="{20B2A125-E4C2-4441-B86A-F0339D61EF23}" srcOrd="0" destOrd="0" presId="urn:microsoft.com/office/officeart/2005/8/layout/orgChart1"/>
    <dgm:cxn modelId="{834EB5BD-374C-4C64-91E9-7FC66316686A}" type="presParOf" srcId="{7400EE8B-649C-49B9-9158-596314BB3AC8}" destId="{D1DA6941-18B1-4512-A277-81FDB8559A3F}" srcOrd="0" destOrd="0" presId="urn:microsoft.com/office/officeart/2005/8/layout/orgChart1"/>
    <dgm:cxn modelId="{DA15C3A2-703B-4859-8FF9-95F2411B889A}" type="presParOf" srcId="{D1DA6941-18B1-4512-A277-81FDB8559A3F}" destId="{850E27E5-CA5E-419E-AE14-E77B0DBE03EF}" srcOrd="0" destOrd="0" presId="urn:microsoft.com/office/officeart/2005/8/layout/orgChart1"/>
    <dgm:cxn modelId="{1E4E87E0-0E8C-4B51-AA75-0AE059C40B25}" type="presParOf" srcId="{850E27E5-CA5E-419E-AE14-E77B0DBE03EF}" destId="{3AA08AA1-0C1C-4A7C-A9D5-6E14B3DC9149}" srcOrd="0" destOrd="0" presId="urn:microsoft.com/office/officeart/2005/8/layout/orgChart1"/>
    <dgm:cxn modelId="{018D2624-6135-4496-84A3-A6AC61F3358D}" type="presParOf" srcId="{850E27E5-CA5E-419E-AE14-E77B0DBE03EF}" destId="{79E687E3-CA86-4DA8-93D0-F5D8EE294CC6}" srcOrd="1" destOrd="0" presId="urn:microsoft.com/office/officeart/2005/8/layout/orgChart1"/>
    <dgm:cxn modelId="{2A8EE982-D47C-4D2F-ACFF-9580CE43AFF1}" type="presParOf" srcId="{D1DA6941-18B1-4512-A277-81FDB8559A3F}" destId="{A1AFBCF7-68AE-4504-B6B7-DAA46D352876}" srcOrd="1" destOrd="0" presId="urn:microsoft.com/office/officeart/2005/8/layout/orgChart1"/>
    <dgm:cxn modelId="{AB601F29-19E1-408E-BC74-65C3E23AC8B2}" type="presParOf" srcId="{A1AFBCF7-68AE-4504-B6B7-DAA46D352876}" destId="{20B2A125-E4C2-4441-B86A-F0339D61EF23}" srcOrd="0" destOrd="0" presId="urn:microsoft.com/office/officeart/2005/8/layout/orgChart1"/>
    <dgm:cxn modelId="{79215F3E-C644-49B2-BFA0-789EEF9BF6F8}" type="presParOf" srcId="{A1AFBCF7-68AE-4504-B6B7-DAA46D352876}" destId="{F4AD77C0-AADD-45FB-A475-206E4A7C29C0}" srcOrd="1" destOrd="0" presId="urn:microsoft.com/office/officeart/2005/8/layout/orgChart1"/>
    <dgm:cxn modelId="{86E88B8E-258C-45D8-96CF-245BF82C817C}" type="presParOf" srcId="{F4AD77C0-AADD-45FB-A475-206E4A7C29C0}" destId="{471E4888-2E83-4E54-9E08-0787FC0D0DA3}" srcOrd="0" destOrd="0" presId="urn:microsoft.com/office/officeart/2005/8/layout/orgChart1"/>
    <dgm:cxn modelId="{001CE183-34E7-459A-AF17-6CF90704C385}" type="presParOf" srcId="{471E4888-2E83-4E54-9E08-0787FC0D0DA3}" destId="{1FAC0086-1196-46D1-9881-A9B625F0D09B}" srcOrd="0" destOrd="0" presId="urn:microsoft.com/office/officeart/2005/8/layout/orgChart1"/>
    <dgm:cxn modelId="{2098C7A9-AEA0-4E6D-A94D-3DB82E774972}" type="presParOf" srcId="{471E4888-2E83-4E54-9E08-0787FC0D0DA3}" destId="{B2D55B3B-9EB0-417C-BAEF-70BFB670FB57}" srcOrd="1" destOrd="0" presId="urn:microsoft.com/office/officeart/2005/8/layout/orgChart1"/>
    <dgm:cxn modelId="{DFBD9DD1-6EAA-42EE-971D-C236DDB0E678}" type="presParOf" srcId="{F4AD77C0-AADD-45FB-A475-206E4A7C29C0}" destId="{BAE8091A-1144-4DE7-A228-545EC1047452}" srcOrd="1" destOrd="0" presId="urn:microsoft.com/office/officeart/2005/8/layout/orgChart1"/>
    <dgm:cxn modelId="{87736420-CBE7-4796-8FFD-37FEF9E0D77D}" type="presParOf" srcId="{F4AD77C0-AADD-45FB-A475-206E4A7C29C0}" destId="{A4FC9BA6-9042-44E8-91F0-3274A0DE8D5C}" srcOrd="2" destOrd="0" presId="urn:microsoft.com/office/officeart/2005/8/layout/orgChart1"/>
    <dgm:cxn modelId="{E69B467C-6D86-4873-8F49-9882FA10B8A6}" type="presParOf" srcId="{A1AFBCF7-68AE-4504-B6B7-DAA46D352876}" destId="{A65AE64D-96A8-4C28-969F-48170F52F17B}" srcOrd="2" destOrd="0" presId="urn:microsoft.com/office/officeart/2005/8/layout/orgChart1"/>
    <dgm:cxn modelId="{9BB3369D-3E6B-4BA7-8ACA-D2121F3C4540}" type="presParOf" srcId="{A1AFBCF7-68AE-4504-B6B7-DAA46D352876}" destId="{41C41FE4-4F2D-43BB-B56B-D9BD79000588}" srcOrd="3" destOrd="0" presId="urn:microsoft.com/office/officeart/2005/8/layout/orgChart1"/>
    <dgm:cxn modelId="{F2F702D8-6275-426A-ADDC-C1CDE154BEE7}" type="presParOf" srcId="{41C41FE4-4F2D-43BB-B56B-D9BD79000588}" destId="{00868AE7-083D-4041-8946-2704FC480E36}" srcOrd="0" destOrd="0" presId="urn:microsoft.com/office/officeart/2005/8/layout/orgChart1"/>
    <dgm:cxn modelId="{3CFB07CA-85B8-482B-92F4-C796E9A45EEE}" type="presParOf" srcId="{00868AE7-083D-4041-8946-2704FC480E36}" destId="{6CA4A411-6B41-4AD7-A8E5-B6D931835DBE}" srcOrd="0" destOrd="0" presId="urn:microsoft.com/office/officeart/2005/8/layout/orgChart1"/>
    <dgm:cxn modelId="{27CF54A2-DF5C-4294-8089-BAF161518AF0}" type="presParOf" srcId="{00868AE7-083D-4041-8946-2704FC480E36}" destId="{C7782E8C-7F9C-4DDA-B92E-A5071BE7F0EA}" srcOrd="1" destOrd="0" presId="urn:microsoft.com/office/officeart/2005/8/layout/orgChart1"/>
    <dgm:cxn modelId="{C1186AA4-F6A2-46CE-9645-311EF823DBEE}" type="presParOf" srcId="{41C41FE4-4F2D-43BB-B56B-D9BD79000588}" destId="{5D86A56B-46A7-4DDB-9CE3-965AE4DAF6A2}" srcOrd="1" destOrd="0" presId="urn:microsoft.com/office/officeart/2005/8/layout/orgChart1"/>
    <dgm:cxn modelId="{B4D64E22-FF3D-452C-97CD-C60F6E5313F3}" type="presParOf" srcId="{41C41FE4-4F2D-43BB-B56B-D9BD79000588}" destId="{F5AA475D-B727-4C32-A647-18DD25D89045}" srcOrd="2" destOrd="0" presId="urn:microsoft.com/office/officeart/2005/8/layout/orgChart1"/>
    <dgm:cxn modelId="{F9F316AE-2DA4-4DE2-9345-95F0655E522C}" type="presParOf" srcId="{A1AFBCF7-68AE-4504-B6B7-DAA46D352876}" destId="{905E523F-F172-40B2-9F20-977B2FF10984}" srcOrd="4" destOrd="0" presId="urn:microsoft.com/office/officeart/2005/8/layout/orgChart1"/>
    <dgm:cxn modelId="{22E9CD98-B118-4076-8F96-7D09BFAE946D}" type="presParOf" srcId="{A1AFBCF7-68AE-4504-B6B7-DAA46D352876}" destId="{DD6E37DD-B5A3-470D-BD49-6995B66CAAED}" srcOrd="5" destOrd="0" presId="urn:microsoft.com/office/officeart/2005/8/layout/orgChart1"/>
    <dgm:cxn modelId="{265E51B0-75BA-43AE-836C-BB94637C0697}" type="presParOf" srcId="{DD6E37DD-B5A3-470D-BD49-6995B66CAAED}" destId="{104D2694-6E0E-4354-9860-076532139A46}" srcOrd="0" destOrd="0" presId="urn:microsoft.com/office/officeart/2005/8/layout/orgChart1"/>
    <dgm:cxn modelId="{6AA81A85-CC17-4FF6-80B8-5CACE9C6ABD7}" type="presParOf" srcId="{104D2694-6E0E-4354-9860-076532139A46}" destId="{EF932E1D-21D3-4C6B-8E52-F95362A4B0BB}" srcOrd="0" destOrd="0" presId="urn:microsoft.com/office/officeart/2005/8/layout/orgChart1"/>
    <dgm:cxn modelId="{A7C8C88B-3BDF-435D-8E0F-AA2E646225C8}" type="presParOf" srcId="{104D2694-6E0E-4354-9860-076532139A46}" destId="{CC327A6F-D580-483A-B4DD-96653771D6B2}" srcOrd="1" destOrd="0" presId="urn:microsoft.com/office/officeart/2005/8/layout/orgChart1"/>
    <dgm:cxn modelId="{9DC5DC78-38EB-40EF-938F-3F2C5A776A75}" type="presParOf" srcId="{DD6E37DD-B5A3-470D-BD49-6995B66CAAED}" destId="{36F2DF43-B402-4C9C-8B91-55DCF371A932}" srcOrd="1" destOrd="0" presId="urn:microsoft.com/office/officeart/2005/8/layout/orgChart1"/>
    <dgm:cxn modelId="{9B79C15E-4DAA-43D4-9DC7-F6E5BABD7D6F}" type="presParOf" srcId="{DD6E37DD-B5A3-470D-BD49-6995B66CAAED}" destId="{93256065-806B-4F45-B567-1DFBFE352C83}" srcOrd="2" destOrd="0" presId="urn:microsoft.com/office/officeart/2005/8/layout/orgChart1"/>
    <dgm:cxn modelId="{9C4D5CEF-C72A-4C75-A4A4-C64BDF4D41BD}" type="presParOf" srcId="{D1DA6941-18B1-4512-A277-81FDB8559A3F}" destId="{52CCADA6-5012-462B-A4DF-BA498A6F485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16176-B2F4-46E3-84AB-53BFE103E11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314E4BF-AE91-4722-A952-7E49CE94B06C}">
      <dgm:prSet phldrT="[Text]"/>
      <dgm:spPr/>
      <dgm:t>
        <a:bodyPr/>
        <a:lstStyle/>
        <a:p>
          <a:r>
            <a:rPr lang="en-US" dirty="0" err="1" smtClean="0"/>
            <a:t>Marginalist</a:t>
          </a:r>
          <a:r>
            <a:rPr lang="en-US" dirty="0" smtClean="0"/>
            <a:t> Revolution</a:t>
          </a:r>
          <a:endParaRPr lang="en-US" dirty="0"/>
        </a:p>
      </dgm:t>
    </dgm:pt>
    <dgm:pt modelId="{11792DA5-9608-45C3-B15B-FD7821505324}" type="parTrans" cxnId="{35EEFA8A-DBC5-4EF2-9221-48BFDEB7A14D}">
      <dgm:prSet/>
      <dgm:spPr/>
      <dgm:t>
        <a:bodyPr/>
        <a:lstStyle/>
        <a:p>
          <a:endParaRPr lang="en-US"/>
        </a:p>
      </dgm:t>
    </dgm:pt>
    <dgm:pt modelId="{AC11A127-F423-419B-A2B9-53C4E52A8C62}" type="sibTrans" cxnId="{35EEFA8A-DBC5-4EF2-9221-48BFDEB7A14D}">
      <dgm:prSet/>
      <dgm:spPr/>
      <dgm:t>
        <a:bodyPr/>
        <a:lstStyle/>
        <a:p>
          <a:endParaRPr lang="en-US"/>
        </a:p>
      </dgm:t>
    </dgm:pt>
    <dgm:pt modelId="{D7EA45D5-9385-43E5-B027-307180A1BF26}">
      <dgm:prSet phldrT="[Text]"/>
      <dgm:spPr/>
      <dgm:t>
        <a:bodyPr/>
        <a:lstStyle/>
        <a:p>
          <a:r>
            <a:rPr lang="en-US" dirty="0" smtClean="0"/>
            <a:t>Lausanne School</a:t>
          </a:r>
          <a:endParaRPr lang="en-US" dirty="0"/>
        </a:p>
      </dgm:t>
    </dgm:pt>
    <dgm:pt modelId="{2D550FE0-CBF2-4D79-B39A-9B516890FF07}" type="parTrans" cxnId="{93DD7204-F936-495E-8293-EDB0988613D4}">
      <dgm:prSet/>
      <dgm:spPr/>
      <dgm:t>
        <a:bodyPr/>
        <a:lstStyle/>
        <a:p>
          <a:endParaRPr lang="en-US"/>
        </a:p>
      </dgm:t>
    </dgm:pt>
    <dgm:pt modelId="{22DABAF3-E2AD-4266-A3FC-8B6B63DDB3CA}" type="sibTrans" cxnId="{93DD7204-F936-495E-8293-EDB0988613D4}">
      <dgm:prSet/>
      <dgm:spPr/>
      <dgm:t>
        <a:bodyPr/>
        <a:lstStyle/>
        <a:p>
          <a:endParaRPr lang="en-US"/>
        </a:p>
      </dgm:t>
    </dgm:pt>
    <dgm:pt modelId="{C2E14870-EEDA-4C94-9D12-49A1DC4124A3}">
      <dgm:prSet phldrT="[Text]"/>
      <dgm:spPr/>
      <dgm:t>
        <a:bodyPr/>
        <a:lstStyle/>
        <a:p>
          <a:r>
            <a:rPr lang="en-US" dirty="0" smtClean="0"/>
            <a:t>Austrian School</a:t>
          </a:r>
          <a:endParaRPr lang="en-US" dirty="0"/>
        </a:p>
      </dgm:t>
    </dgm:pt>
    <dgm:pt modelId="{04FBAC11-59CA-4923-8F94-B6BFB911B43E}" type="parTrans" cxnId="{3CC3BE02-99E7-4360-ABE6-6A59C91AC286}">
      <dgm:prSet/>
      <dgm:spPr/>
      <dgm:t>
        <a:bodyPr/>
        <a:lstStyle/>
        <a:p>
          <a:endParaRPr lang="en-US"/>
        </a:p>
      </dgm:t>
    </dgm:pt>
    <dgm:pt modelId="{5B5C13F0-8698-4C02-8B96-D7540CF09FD5}" type="sibTrans" cxnId="{3CC3BE02-99E7-4360-ABE6-6A59C91AC286}">
      <dgm:prSet/>
      <dgm:spPr/>
      <dgm:t>
        <a:bodyPr/>
        <a:lstStyle/>
        <a:p>
          <a:endParaRPr lang="en-US"/>
        </a:p>
      </dgm:t>
    </dgm:pt>
    <dgm:pt modelId="{4ED38A20-6C8F-4A78-8750-966BCEF6D075}">
      <dgm:prSet phldrT="[Text]"/>
      <dgm:spPr/>
      <dgm:t>
        <a:bodyPr/>
        <a:lstStyle/>
        <a:p>
          <a:r>
            <a:rPr lang="en-US" dirty="0" smtClean="0"/>
            <a:t>British School</a:t>
          </a:r>
          <a:endParaRPr lang="en-US" dirty="0"/>
        </a:p>
      </dgm:t>
    </dgm:pt>
    <dgm:pt modelId="{0CC805CA-9E14-473B-A86D-7242CBA5D1FD}" type="parTrans" cxnId="{994D3C99-765E-4E63-94CC-9400D04EDB7A}">
      <dgm:prSet/>
      <dgm:spPr/>
      <dgm:t>
        <a:bodyPr/>
        <a:lstStyle/>
        <a:p>
          <a:endParaRPr lang="en-US"/>
        </a:p>
      </dgm:t>
    </dgm:pt>
    <dgm:pt modelId="{2EFAB823-5CA8-436B-A86A-4FF991920349}" type="sibTrans" cxnId="{994D3C99-765E-4E63-94CC-9400D04EDB7A}">
      <dgm:prSet/>
      <dgm:spPr/>
      <dgm:t>
        <a:bodyPr/>
        <a:lstStyle/>
        <a:p>
          <a:endParaRPr lang="en-US"/>
        </a:p>
      </dgm:t>
    </dgm:pt>
    <dgm:pt modelId="{85841F09-F196-46D6-AFFA-2304779CC613}" type="pres">
      <dgm:prSet presAssocID="{B3C16176-B2F4-46E3-84AB-53BFE103E11B}" presName="hierChild1" presStyleCnt="0">
        <dgm:presLayoutVars>
          <dgm:orgChart val="1"/>
          <dgm:chPref val="1"/>
          <dgm:dir/>
          <dgm:animOne val="branch"/>
          <dgm:animLvl val="lvl"/>
          <dgm:resizeHandles/>
        </dgm:presLayoutVars>
      </dgm:prSet>
      <dgm:spPr/>
    </dgm:pt>
    <dgm:pt modelId="{34A1FF1B-18A6-4972-8349-ED0733CED774}" type="pres">
      <dgm:prSet presAssocID="{1314E4BF-AE91-4722-A952-7E49CE94B06C}" presName="hierRoot1" presStyleCnt="0">
        <dgm:presLayoutVars>
          <dgm:hierBranch val="init"/>
        </dgm:presLayoutVars>
      </dgm:prSet>
      <dgm:spPr/>
    </dgm:pt>
    <dgm:pt modelId="{9EBA163B-5B02-4468-AE26-308FE2A3796F}" type="pres">
      <dgm:prSet presAssocID="{1314E4BF-AE91-4722-A952-7E49CE94B06C}" presName="rootComposite1" presStyleCnt="0"/>
      <dgm:spPr/>
    </dgm:pt>
    <dgm:pt modelId="{2EF071CB-A573-4520-8B2C-76A9FC20B56E}" type="pres">
      <dgm:prSet presAssocID="{1314E4BF-AE91-4722-A952-7E49CE94B06C}" presName="rootText1" presStyleLbl="node0" presStyleIdx="0" presStyleCnt="1">
        <dgm:presLayoutVars>
          <dgm:chPref val="3"/>
        </dgm:presLayoutVars>
      </dgm:prSet>
      <dgm:spPr/>
    </dgm:pt>
    <dgm:pt modelId="{7317AE25-5676-4C33-82AE-5AECACFEE637}" type="pres">
      <dgm:prSet presAssocID="{1314E4BF-AE91-4722-A952-7E49CE94B06C}" presName="rootConnector1" presStyleLbl="node1" presStyleIdx="0" presStyleCnt="0"/>
      <dgm:spPr/>
    </dgm:pt>
    <dgm:pt modelId="{A73C6EC9-395C-4FF1-A72C-0115C1E21E94}" type="pres">
      <dgm:prSet presAssocID="{1314E4BF-AE91-4722-A952-7E49CE94B06C}" presName="hierChild2" presStyleCnt="0"/>
      <dgm:spPr/>
    </dgm:pt>
    <dgm:pt modelId="{2CEBB2C8-D5D2-4AE8-BDBE-4F9DED2ED8BB}" type="pres">
      <dgm:prSet presAssocID="{2D550FE0-CBF2-4D79-B39A-9B516890FF07}" presName="Name37" presStyleLbl="parChTrans1D2" presStyleIdx="0" presStyleCnt="3"/>
      <dgm:spPr/>
    </dgm:pt>
    <dgm:pt modelId="{3451DB86-08CA-42B9-AE01-732A8406978D}" type="pres">
      <dgm:prSet presAssocID="{D7EA45D5-9385-43E5-B027-307180A1BF26}" presName="hierRoot2" presStyleCnt="0">
        <dgm:presLayoutVars>
          <dgm:hierBranch val="init"/>
        </dgm:presLayoutVars>
      </dgm:prSet>
      <dgm:spPr/>
    </dgm:pt>
    <dgm:pt modelId="{8CF96AD8-B8B3-4686-871B-D915C5A7CBDE}" type="pres">
      <dgm:prSet presAssocID="{D7EA45D5-9385-43E5-B027-307180A1BF26}" presName="rootComposite" presStyleCnt="0"/>
      <dgm:spPr/>
    </dgm:pt>
    <dgm:pt modelId="{B1499AC8-6193-4716-978E-8D4CACBB05E1}" type="pres">
      <dgm:prSet presAssocID="{D7EA45D5-9385-43E5-B027-307180A1BF26}" presName="rootText" presStyleLbl="node2" presStyleIdx="0" presStyleCnt="3">
        <dgm:presLayoutVars>
          <dgm:chPref val="3"/>
        </dgm:presLayoutVars>
      </dgm:prSet>
      <dgm:spPr/>
    </dgm:pt>
    <dgm:pt modelId="{778D616D-010D-41B7-960B-11359EC34401}" type="pres">
      <dgm:prSet presAssocID="{D7EA45D5-9385-43E5-B027-307180A1BF26}" presName="rootConnector" presStyleLbl="node2" presStyleIdx="0" presStyleCnt="3"/>
      <dgm:spPr/>
    </dgm:pt>
    <dgm:pt modelId="{D65440C3-6833-45BE-9EEC-6B76A99E9141}" type="pres">
      <dgm:prSet presAssocID="{D7EA45D5-9385-43E5-B027-307180A1BF26}" presName="hierChild4" presStyleCnt="0"/>
      <dgm:spPr/>
    </dgm:pt>
    <dgm:pt modelId="{651ABD53-7908-431C-8BBE-34099EAB5DDF}" type="pres">
      <dgm:prSet presAssocID="{D7EA45D5-9385-43E5-B027-307180A1BF26}" presName="hierChild5" presStyleCnt="0"/>
      <dgm:spPr/>
    </dgm:pt>
    <dgm:pt modelId="{A60B691A-5C71-4560-BF07-01802F2FEB5E}" type="pres">
      <dgm:prSet presAssocID="{04FBAC11-59CA-4923-8F94-B6BFB911B43E}" presName="Name37" presStyleLbl="parChTrans1D2" presStyleIdx="1" presStyleCnt="3"/>
      <dgm:spPr/>
    </dgm:pt>
    <dgm:pt modelId="{CEF65BCA-0BB2-4419-8988-230E68977BFA}" type="pres">
      <dgm:prSet presAssocID="{C2E14870-EEDA-4C94-9D12-49A1DC4124A3}" presName="hierRoot2" presStyleCnt="0">
        <dgm:presLayoutVars>
          <dgm:hierBranch val="init"/>
        </dgm:presLayoutVars>
      </dgm:prSet>
      <dgm:spPr/>
    </dgm:pt>
    <dgm:pt modelId="{BE760988-0B97-4826-8101-D4CA10FDC64C}" type="pres">
      <dgm:prSet presAssocID="{C2E14870-EEDA-4C94-9D12-49A1DC4124A3}" presName="rootComposite" presStyleCnt="0"/>
      <dgm:spPr/>
    </dgm:pt>
    <dgm:pt modelId="{DF08D3CF-0BEC-4E1F-B1A8-0BF3DD22DE6C}" type="pres">
      <dgm:prSet presAssocID="{C2E14870-EEDA-4C94-9D12-49A1DC4124A3}" presName="rootText" presStyleLbl="node2" presStyleIdx="1" presStyleCnt="3">
        <dgm:presLayoutVars>
          <dgm:chPref val="3"/>
        </dgm:presLayoutVars>
      </dgm:prSet>
      <dgm:spPr/>
    </dgm:pt>
    <dgm:pt modelId="{EFED7B17-6C25-4035-95BE-A69A1EFF4F97}" type="pres">
      <dgm:prSet presAssocID="{C2E14870-EEDA-4C94-9D12-49A1DC4124A3}" presName="rootConnector" presStyleLbl="node2" presStyleIdx="1" presStyleCnt="3"/>
      <dgm:spPr/>
    </dgm:pt>
    <dgm:pt modelId="{BD2E8AAA-4411-4D7E-9083-5261FCCAF198}" type="pres">
      <dgm:prSet presAssocID="{C2E14870-EEDA-4C94-9D12-49A1DC4124A3}" presName="hierChild4" presStyleCnt="0"/>
      <dgm:spPr/>
    </dgm:pt>
    <dgm:pt modelId="{FE6E78E5-771C-4C74-AA45-19A4E291E581}" type="pres">
      <dgm:prSet presAssocID="{C2E14870-EEDA-4C94-9D12-49A1DC4124A3}" presName="hierChild5" presStyleCnt="0"/>
      <dgm:spPr/>
    </dgm:pt>
    <dgm:pt modelId="{FE6CDA61-6541-4142-8502-A9676E3FCE73}" type="pres">
      <dgm:prSet presAssocID="{0CC805CA-9E14-473B-A86D-7242CBA5D1FD}" presName="Name37" presStyleLbl="parChTrans1D2" presStyleIdx="2" presStyleCnt="3"/>
      <dgm:spPr/>
    </dgm:pt>
    <dgm:pt modelId="{2E3A4671-3AF2-4660-BDE7-240EEF122530}" type="pres">
      <dgm:prSet presAssocID="{4ED38A20-6C8F-4A78-8750-966BCEF6D075}" presName="hierRoot2" presStyleCnt="0">
        <dgm:presLayoutVars>
          <dgm:hierBranch val="init"/>
        </dgm:presLayoutVars>
      </dgm:prSet>
      <dgm:spPr/>
    </dgm:pt>
    <dgm:pt modelId="{4619150E-ADAA-4F9B-B22F-E3203506936F}" type="pres">
      <dgm:prSet presAssocID="{4ED38A20-6C8F-4A78-8750-966BCEF6D075}" presName="rootComposite" presStyleCnt="0"/>
      <dgm:spPr/>
    </dgm:pt>
    <dgm:pt modelId="{AF3EC27C-EF50-4E5B-BAF3-85CB66004408}" type="pres">
      <dgm:prSet presAssocID="{4ED38A20-6C8F-4A78-8750-966BCEF6D075}" presName="rootText" presStyleLbl="node2" presStyleIdx="2" presStyleCnt="3">
        <dgm:presLayoutVars>
          <dgm:chPref val="3"/>
        </dgm:presLayoutVars>
      </dgm:prSet>
      <dgm:spPr/>
      <dgm:t>
        <a:bodyPr/>
        <a:lstStyle/>
        <a:p>
          <a:endParaRPr lang="en-US"/>
        </a:p>
      </dgm:t>
    </dgm:pt>
    <dgm:pt modelId="{5E85824D-822E-4E9A-98B7-057D57A74DFB}" type="pres">
      <dgm:prSet presAssocID="{4ED38A20-6C8F-4A78-8750-966BCEF6D075}" presName="rootConnector" presStyleLbl="node2" presStyleIdx="2" presStyleCnt="3"/>
      <dgm:spPr/>
    </dgm:pt>
    <dgm:pt modelId="{75CA7D57-6546-4671-A200-675DFDE6AE76}" type="pres">
      <dgm:prSet presAssocID="{4ED38A20-6C8F-4A78-8750-966BCEF6D075}" presName="hierChild4" presStyleCnt="0"/>
      <dgm:spPr/>
    </dgm:pt>
    <dgm:pt modelId="{95532DEF-F14B-4FAB-965F-CFF93BB1F6C2}" type="pres">
      <dgm:prSet presAssocID="{4ED38A20-6C8F-4A78-8750-966BCEF6D075}" presName="hierChild5" presStyleCnt="0"/>
      <dgm:spPr/>
    </dgm:pt>
    <dgm:pt modelId="{3C45ECFE-E844-4ABB-B41E-2A92CB0949C9}" type="pres">
      <dgm:prSet presAssocID="{1314E4BF-AE91-4722-A952-7E49CE94B06C}" presName="hierChild3" presStyleCnt="0"/>
      <dgm:spPr/>
    </dgm:pt>
  </dgm:ptLst>
  <dgm:cxnLst>
    <dgm:cxn modelId="{481DA857-EAAD-40AF-A039-CDD7BEBCDFA4}" type="presOf" srcId="{D7EA45D5-9385-43E5-B027-307180A1BF26}" destId="{B1499AC8-6193-4716-978E-8D4CACBB05E1}" srcOrd="0" destOrd="0" presId="urn:microsoft.com/office/officeart/2005/8/layout/orgChart1"/>
    <dgm:cxn modelId="{660ED00E-8A5F-433A-9CCE-607384C15202}" type="presOf" srcId="{C2E14870-EEDA-4C94-9D12-49A1DC4124A3}" destId="{DF08D3CF-0BEC-4E1F-B1A8-0BF3DD22DE6C}" srcOrd="0" destOrd="0" presId="urn:microsoft.com/office/officeart/2005/8/layout/orgChart1"/>
    <dgm:cxn modelId="{77991E15-FD90-4BDC-BF94-A91A8E3CA3B1}" type="presOf" srcId="{1314E4BF-AE91-4722-A952-7E49CE94B06C}" destId="{2EF071CB-A573-4520-8B2C-76A9FC20B56E}" srcOrd="0" destOrd="0" presId="urn:microsoft.com/office/officeart/2005/8/layout/orgChart1"/>
    <dgm:cxn modelId="{3CC3BE02-99E7-4360-ABE6-6A59C91AC286}" srcId="{1314E4BF-AE91-4722-A952-7E49CE94B06C}" destId="{C2E14870-EEDA-4C94-9D12-49A1DC4124A3}" srcOrd="1" destOrd="0" parTransId="{04FBAC11-59CA-4923-8F94-B6BFB911B43E}" sibTransId="{5B5C13F0-8698-4C02-8B96-D7540CF09FD5}"/>
    <dgm:cxn modelId="{717FAA36-EE2E-4C5B-8132-57E33984121E}" type="presOf" srcId="{2D550FE0-CBF2-4D79-B39A-9B516890FF07}" destId="{2CEBB2C8-D5D2-4AE8-BDBE-4F9DED2ED8BB}" srcOrd="0" destOrd="0" presId="urn:microsoft.com/office/officeart/2005/8/layout/orgChart1"/>
    <dgm:cxn modelId="{93DD7204-F936-495E-8293-EDB0988613D4}" srcId="{1314E4BF-AE91-4722-A952-7E49CE94B06C}" destId="{D7EA45D5-9385-43E5-B027-307180A1BF26}" srcOrd="0" destOrd="0" parTransId="{2D550FE0-CBF2-4D79-B39A-9B516890FF07}" sibTransId="{22DABAF3-E2AD-4266-A3FC-8B6B63DDB3CA}"/>
    <dgm:cxn modelId="{324F62D9-6E79-4DD4-B8D9-56CDCAEDD095}" type="presOf" srcId="{C2E14870-EEDA-4C94-9D12-49A1DC4124A3}" destId="{EFED7B17-6C25-4035-95BE-A69A1EFF4F97}" srcOrd="1" destOrd="0" presId="urn:microsoft.com/office/officeart/2005/8/layout/orgChart1"/>
    <dgm:cxn modelId="{D90D8F57-F2F7-4F98-AA24-472BC1651E98}" type="presOf" srcId="{1314E4BF-AE91-4722-A952-7E49CE94B06C}" destId="{7317AE25-5676-4C33-82AE-5AECACFEE637}" srcOrd="1" destOrd="0" presId="urn:microsoft.com/office/officeart/2005/8/layout/orgChart1"/>
    <dgm:cxn modelId="{8FD6A6A2-4536-41A1-A770-6599082EC420}" type="presOf" srcId="{4ED38A20-6C8F-4A78-8750-966BCEF6D075}" destId="{5E85824D-822E-4E9A-98B7-057D57A74DFB}" srcOrd="1" destOrd="0" presId="urn:microsoft.com/office/officeart/2005/8/layout/orgChart1"/>
    <dgm:cxn modelId="{35EEFA8A-DBC5-4EF2-9221-48BFDEB7A14D}" srcId="{B3C16176-B2F4-46E3-84AB-53BFE103E11B}" destId="{1314E4BF-AE91-4722-A952-7E49CE94B06C}" srcOrd="0" destOrd="0" parTransId="{11792DA5-9608-45C3-B15B-FD7821505324}" sibTransId="{AC11A127-F423-419B-A2B9-53C4E52A8C62}"/>
    <dgm:cxn modelId="{D43EC1D8-4AED-4663-A26C-66468E79C8F4}" type="presOf" srcId="{D7EA45D5-9385-43E5-B027-307180A1BF26}" destId="{778D616D-010D-41B7-960B-11359EC34401}" srcOrd="1" destOrd="0" presId="urn:microsoft.com/office/officeart/2005/8/layout/orgChart1"/>
    <dgm:cxn modelId="{994D3C99-765E-4E63-94CC-9400D04EDB7A}" srcId="{1314E4BF-AE91-4722-A952-7E49CE94B06C}" destId="{4ED38A20-6C8F-4A78-8750-966BCEF6D075}" srcOrd="2" destOrd="0" parTransId="{0CC805CA-9E14-473B-A86D-7242CBA5D1FD}" sibTransId="{2EFAB823-5CA8-436B-A86A-4FF991920349}"/>
    <dgm:cxn modelId="{A62D904C-8EB3-48C7-AFC6-CEA59385D106}" type="presOf" srcId="{B3C16176-B2F4-46E3-84AB-53BFE103E11B}" destId="{85841F09-F196-46D6-AFFA-2304779CC613}" srcOrd="0" destOrd="0" presId="urn:microsoft.com/office/officeart/2005/8/layout/orgChart1"/>
    <dgm:cxn modelId="{034A347F-5F92-4C6D-A7FB-E14A9E61CCAF}" type="presOf" srcId="{4ED38A20-6C8F-4A78-8750-966BCEF6D075}" destId="{AF3EC27C-EF50-4E5B-BAF3-85CB66004408}" srcOrd="0" destOrd="0" presId="urn:microsoft.com/office/officeart/2005/8/layout/orgChart1"/>
    <dgm:cxn modelId="{2E74D5AD-F681-4904-855A-FA0344FB101A}" type="presOf" srcId="{0CC805CA-9E14-473B-A86D-7242CBA5D1FD}" destId="{FE6CDA61-6541-4142-8502-A9676E3FCE73}" srcOrd="0" destOrd="0" presId="urn:microsoft.com/office/officeart/2005/8/layout/orgChart1"/>
    <dgm:cxn modelId="{9E7558BD-D593-4E5D-9023-88584CBEC8C0}" type="presOf" srcId="{04FBAC11-59CA-4923-8F94-B6BFB911B43E}" destId="{A60B691A-5C71-4560-BF07-01802F2FEB5E}" srcOrd="0" destOrd="0" presId="urn:microsoft.com/office/officeart/2005/8/layout/orgChart1"/>
    <dgm:cxn modelId="{D43E4CD9-059F-416B-898E-F601CC09E24F}" type="presParOf" srcId="{85841F09-F196-46D6-AFFA-2304779CC613}" destId="{34A1FF1B-18A6-4972-8349-ED0733CED774}" srcOrd="0" destOrd="0" presId="urn:microsoft.com/office/officeart/2005/8/layout/orgChart1"/>
    <dgm:cxn modelId="{A9EE398B-0B7F-4E06-8E65-12E39ECDEEE7}" type="presParOf" srcId="{34A1FF1B-18A6-4972-8349-ED0733CED774}" destId="{9EBA163B-5B02-4468-AE26-308FE2A3796F}" srcOrd="0" destOrd="0" presId="urn:microsoft.com/office/officeart/2005/8/layout/orgChart1"/>
    <dgm:cxn modelId="{8C26DE94-B7B6-4645-91A1-5163E57E80C5}" type="presParOf" srcId="{9EBA163B-5B02-4468-AE26-308FE2A3796F}" destId="{2EF071CB-A573-4520-8B2C-76A9FC20B56E}" srcOrd="0" destOrd="0" presId="urn:microsoft.com/office/officeart/2005/8/layout/orgChart1"/>
    <dgm:cxn modelId="{AC40A409-2743-4D3B-A335-7510B20C7BF7}" type="presParOf" srcId="{9EBA163B-5B02-4468-AE26-308FE2A3796F}" destId="{7317AE25-5676-4C33-82AE-5AECACFEE637}" srcOrd="1" destOrd="0" presId="urn:microsoft.com/office/officeart/2005/8/layout/orgChart1"/>
    <dgm:cxn modelId="{5323900C-4EB0-4355-8491-96C59540383F}" type="presParOf" srcId="{34A1FF1B-18A6-4972-8349-ED0733CED774}" destId="{A73C6EC9-395C-4FF1-A72C-0115C1E21E94}" srcOrd="1" destOrd="0" presId="urn:microsoft.com/office/officeart/2005/8/layout/orgChart1"/>
    <dgm:cxn modelId="{E2BAA0D3-8128-44FF-AB9F-B910D629D599}" type="presParOf" srcId="{A73C6EC9-395C-4FF1-A72C-0115C1E21E94}" destId="{2CEBB2C8-D5D2-4AE8-BDBE-4F9DED2ED8BB}" srcOrd="0" destOrd="0" presId="urn:microsoft.com/office/officeart/2005/8/layout/orgChart1"/>
    <dgm:cxn modelId="{1B8496DC-E8C7-4C0F-B988-FDE42CB58D9F}" type="presParOf" srcId="{A73C6EC9-395C-4FF1-A72C-0115C1E21E94}" destId="{3451DB86-08CA-42B9-AE01-732A8406978D}" srcOrd="1" destOrd="0" presId="urn:microsoft.com/office/officeart/2005/8/layout/orgChart1"/>
    <dgm:cxn modelId="{FE0E3D5E-2DF6-40A9-8E81-2CDAF4C0C2D0}" type="presParOf" srcId="{3451DB86-08CA-42B9-AE01-732A8406978D}" destId="{8CF96AD8-B8B3-4686-871B-D915C5A7CBDE}" srcOrd="0" destOrd="0" presId="urn:microsoft.com/office/officeart/2005/8/layout/orgChart1"/>
    <dgm:cxn modelId="{8F7A3494-5994-4B9E-9F9A-689454858D16}" type="presParOf" srcId="{8CF96AD8-B8B3-4686-871B-D915C5A7CBDE}" destId="{B1499AC8-6193-4716-978E-8D4CACBB05E1}" srcOrd="0" destOrd="0" presId="urn:microsoft.com/office/officeart/2005/8/layout/orgChart1"/>
    <dgm:cxn modelId="{9935D07E-38C3-4AE5-B6DD-5B88E6DB4ED1}" type="presParOf" srcId="{8CF96AD8-B8B3-4686-871B-D915C5A7CBDE}" destId="{778D616D-010D-41B7-960B-11359EC34401}" srcOrd="1" destOrd="0" presId="urn:microsoft.com/office/officeart/2005/8/layout/orgChart1"/>
    <dgm:cxn modelId="{496AE900-C4E5-4D0B-87F3-16C4FD690B26}" type="presParOf" srcId="{3451DB86-08CA-42B9-AE01-732A8406978D}" destId="{D65440C3-6833-45BE-9EEC-6B76A99E9141}" srcOrd="1" destOrd="0" presId="urn:microsoft.com/office/officeart/2005/8/layout/orgChart1"/>
    <dgm:cxn modelId="{E110EF2B-D9C7-47C7-A167-70D18440D474}" type="presParOf" srcId="{3451DB86-08CA-42B9-AE01-732A8406978D}" destId="{651ABD53-7908-431C-8BBE-34099EAB5DDF}" srcOrd="2" destOrd="0" presId="urn:microsoft.com/office/officeart/2005/8/layout/orgChart1"/>
    <dgm:cxn modelId="{ABEC17AD-D5F1-4916-A39A-01173825F9BE}" type="presParOf" srcId="{A73C6EC9-395C-4FF1-A72C-0115C1E21E94}" destId="{A60B691A-5C71-4560-BF07-01802F2FEB5E}" srcOrd="2" destOrd="0" presId="urn:microsoft.com/office/officeart/2005/8/layout/orgChart1"/>
    <dgm:cxn modelId="{0612363C-8CF3-4D6A-8355-0755DDAAFE82}" type="presParOf" srcId="{A73C6EC9-395C-4FF1-A72C-0115C1E21E94}" destId="{CEF65BCA-0BB2-4419-8988-230E68977BFA}" srcOrd="3" destOrd="0" presId="urn:microsoft.com/office/officeart/2005/8/layout/orgChart1"/>
    <dgm:cxn modelId="{C09C1C5C-4FEC-4E2C-8899-0958AB8CD667}" type="presParOf" srcId="{CEF65BCA-0BB2-4419-8988-230E68977BFA}" destId="{BE760988-0B97-4826-8101-D4CA10FDC64C}" srcOrd="0" destOrd="0" presId="urn:microsoft.com/office/officeart/2005/8/layout/orgChart1"/>
    <dgm:cxn modelId="{477944EB-7E79-44AF-8328-D10E92CCEA88}" type="presParOf" srcId="{BE760988-0B97-4826-8101-D4CA10FDC64C}" destId="{DF08D3CF-0BEC-4E1F-B1A8-0BF3DD22DE6C}" srcOrd="0" destOrd="0" presId="urn:microsoft.com/office/officeart/2005/8/layout/orgChart1"/>
    <dgm:cxn modelId="{AD54C340-A4D5-4181-918E-B23EC607DF2E}" type="presParOf" srcId="{BE760988-0B97-4826-8101-D4CA10FDC64C}" destId="{EFED7B17-6C25-4035-95BE-A69A1EFF4F97}" srcOrd="1" destOrd="0" presId="urn:microsoft.com/office/officeart/2005/8/layout/orgChart1"/>
    <dgm:cxn modelId="{B8B78E4A-7A63-4D74-8587-2A6E7AC7DC30}" type="presParOf" srcId="{CEF65BCA-0BB2-4419-8988-230E68977BFA}" destId="{BD2E8AAA-4411-4D7E-9083-5261FCCAF198}" srcOrd="1" destOrd="0" presId="urn:microsoft.com/office/officeart/2005/8/layout/orgChart1"/>
    <dgm:cxn modelId="{78FCB3A0-D4BE-460F-8914-7D1D66C1B493}" type="presParOf" srcId="{CEF65BCA-0BB2-4419-8988-230E68977BFA}" destId="{FE6E78E5-771C-4C74-AA45-19A4E291E581}" srcOrd="2" destOrd="0" presId="urn:microsoft.com/office/officeart/2005/8/layout/orgChart1"/>
    <dgm:cxn modelId="{9DF18ED6-F26E-4441-B6F5-69A28C4C7898}" type="presParOf" srcId="{A73C6EC9-395C-4FF1-A72C-0115C1E21E94}" destId="{FE6CDA61-6541-4142-8502-A9676E3FCE73}" srcOrd="4" destOrd="0" presId="urn:microsoft.com/office/officeart/2005/8/layout/orgChart1"/>
    <dgm:cxn modelId="{BAFD93DB-808E-4CE8-AB49-D8D2BF0AC306}" type="presParOf" srcId="{A73C6EC9-395C-4FF1-A72C-0115C1E21E94}" destId="{2E3A4671-3AF2-4660-BDE7-240EEF122530}" srcOrd="5" destOrd="0" presId="urn:microsoft.com/office/officeart/2005/8/layout/orgChart1"/>
    <dgm:cxn modelId="{EC9AE2EB-BFA9-4F29-A327-CC7DCD6BB977}" type="presParOf" srcId="{2E3A4671-3AF2-4660-BDE7-240EEF122530}" destId="{4619150E-ADAA-4F9B-B22F-E3203506936F}" srcOrd="0" destOrd="0" presId="urn:microsoft.com/office/officeart/2005/8/layout/orgChart1"/>
    <dgm:cxn modelId="{0226ACE7-87A8-46A5-9946-690C235A21E7}" type="presParOf" srcId="{4619150E-ADAA-4F9B-B22F-E3203506936F}" destId="{AF3EC27C-EF50-4E5B-BAF3-85CB66004408}" srcOrd="0" destOrd="0" presId="urn:microsoft.com/office/officeart/2005/8/layout/orgChart1"/>
    <dgm:cxn modelId="{67C6B7BC-0B57-4608-98B6-944E5DAE545D}" type="presParOf" srcId="{4619150E-ADAA-4F9B-B22F-E3203506936F}" destId="{5E85824D-822E-4E9A-98B7-057D57A74DFB}" srcOrd="1" destOrd="0" presId="urn:microsoft.com/office/officeart/2005/8/layout/orgChart1"/>
    <dgm:cxn modelId="{25BD68DC-4692-4F37-A96D-4CDDFCEC2135}" type="presParOf" srcId="{2E3A4671-3AF2-4660-BDE7-240EEF122530}" destId="{75CA7D57-6546-4671-A200-675DFDE6AE76}" srcOrd="1" destOrd="0" presId="urn:microsoft.com/office/officeart/2005/8/layout/orgChart1"/>
    <dgm:cxn modelId="{AD92AE94-89EE-43B3-B506-95F6E317A849}" type="presParOf" srcId="{2E3A4671-3AF2-4660-BDE7-240EEF122530}" destId="{95532DEF-F14B-4FAB-965F-CFF93BB1F6C2}" srcOrd="2" destOrd="0" presId="urn:microsoft.com/office/officeart/2005/8/layout/orgChart1"/>
    <dgm:cxn modelId="{D8E5A191-FE61-4730-AEA5-84975D05ED9F}" type="presParOf" srcId="{34A1FF1B-18A6-4972-8349-ED0733CED774}" destId="{3C45ECFE-E844-4ABB-B41E-2A92CB0949C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D8B0B-EC05-4DC1-974A-7497F1B70C6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1DFFB1-8775-420D-BF75-1D00CA9D6735}">
      <dgm:prSet phldrT="[Text]"/>
      <dgm:spPr/>
      <dgm:t>
        <a:bodyPr/>
        <a:lstStyle/>
        <a:p>
          <a:r>
            <a:rPr lang="en-US" dirty="0" smtClean="0"/>
            <a:t>Leon </a:t>
          </a:r>
          <a:r>
            <a:rPr lang="en-US" dirty="0" err="1" smtClean="0"/>
            <a:t>Walras</a:t>
          </a:r>
          <a:endParaRPr lang="en-US" dirty="0"/>
        </a:p>
      </dgm:t>
    </dgm:pt>
    <dgm:pt modelId="{8C9D11E9-5C7B-466D-A64B-DD72770918E1}" type="parTrans" cxnId="{8A113D6A-9A2C-4DBC-829A-238E266B1DEC}">
      <dgm:prSet/>
      <dgm:spPr/>
      <dgm:t>
        <a:bodyPr/>
        <a:lstStyle/>
        <a:p>
          <a:endParaRPr lang="en-US"/>
        </a:p>
      </dgm:t>
    </dgm:pt>
    <dgm:pt modelId="{A5A8377B-E7E6-43C9-A0A5-B0310AA99030}" type="sibTrans" cxnId="{8A113D6A-9A2C-4DBC-829A-238E266B1DEC}">
      <dgm:prSet/>
      <dgm:spPr/>
      <dgm:t>
        <a:bodyPr/>
        <a:lstStyle/>
        <a:p>
          <a:endParaRPr lang="en-US"/>
        </a:p>
      </dgm:t>
    </dgm:pt>
    <dgm:pt modelId="{CB754124-A9D9-4095-9D22-AA683E4C902A}">
      <dgm:prSet phldrT="[Text]"/>
      <dgm:spPr/>
      <dgm:t>
        <a:bodyPr/>
        <a:lstStyle/>
        <a:p>
          <a:r>
            <a:rPr lang="en-US" dirty="0" err="1" smtClean="0"/>
            <a:t>Vilfredo</a:t>
          </a:r>
          <a:r>
            <a:rPr lang="en-US" dirty="0" smtClean="0"/>
            <a:t> Pareto</a:t>
          </a:r>
          <a:endParaRPr lang="en-US" dirty="0"/>
        </a:p>
      </dgm:t>
    </dgm:pt>
    <dgm:pt modelId="{863D5E29-4519-4C51-AAF6-E0D3C3D43266}" type="parTrans" cxnId="{C7F37BAB-387A-426A-BB08-92FABB4B1416}">
      <dgm:prSet/>
      <dgm:spPr/>
      <dgm:t>
        <a:bodyPr/>
        <a:lstStyle/>
        <a:p>
          <a:endParaRPr lang="en-US"/>
        </a:p>
      </dgm:t>
    </dgm:pt>
    <dgm:pt modelId="{70E9513D-FB4E-463D-BDCB-2E06CE7D242D}" type="sibTrans" cxnId="{C7F37BAB-387A-426A-BB08-92FABB4B1416}">
      <dgm:prSet/>
      <dgm:spPr/>
      <dgm:t>
        <a:bodyPr/>
        <a:lstStyle/>
        <a:p>
          <a:endParaRPr lang="en-US"/>
        </a:p>
      </dgm:t>
    </dgm:pt>
    <dgm:pt modelId="{37FE13A1-0343-4A2B-ABF9-F88DE0965C83}">
      <dgm:prSet phldrT="[Text]"/>
      <dgm:spPr/>
      <dgm:t>
        <a:bodyPr/>
        <a:lstStyle/>
        <a:p>
          <a:r>
            <a:rPr lang="en-US" dirty="0" smtClean="0"/>
            <a:t>Antoine Augustine </a:t>
          </a:r>
          <a:r>
            <a:rPr lang="en-US" dirty="0" err="1" smtClean="0"/>
            <a:t>Cournot</a:t>
          </a:r>
          <a:endParaRPr lang="en-US" dirty="0"/>
        </a:p>
      </dgm:t>
    </dgm:pt>
    <dgm:pt modelId="{AEC5CD1C-8DAF-40D3-88EC-17E1FE9244EB}" type="parTrans" cxnId="{5E47EC3A-E3B2-439E-9490-79A256DC2C32}">
      <dgm:prSet/>
      <dgm:spPr/>
      <dgm:t>
        <a:bodyPr/>
        <a:lstStyle/>
        <a:p>
          <a:endParaRPr lang="en-US"/>
        </a:p>
      </dgm:t>
    </dgm:pt>
    <dgm:pt modelId="{5E26A2F1-E45E-4E0F-8882-299860D7994C}" type="sibTrans" cxnId="{5E47EC3A-E3B2-439E-9490-79A256DC2C32}">
      <dgm:prSet/>
      <dgm:spPr/>
      <dgm:t>
        <a:bodyPr/>
        <a:lstStyle/>
        <a:p>
          <a:endParaRPr lang="en-US"/>
        </a:p>
      </dgm:t>
    </dgm:pt>
    <dgm:pt modelId="{30C15B73-9A42-4BD7-AAA2-3A26D8476169}">
      <dgm:prSet phldrT="[Text]"/>
      <dgm:spPr/>
      <dgm:t>
        <a:bodyPr/>
        <a:lstStyle/>
        <a:p>
          <a:r>
            <a:rPr lang="en-US" dirty="0" smtClean="0"/>
            <a:t>Leon </a:t>
          </a:r>
          <a:r>
            <a:rPr lang="en-US" dirty="0" err="1" smtClean="0"/>
            <a:t>Winiarski</a:t>
          </a:r>
          <a:endParaRPr lang="en-US" dirty="0"/>
        </a:p>
      </dgm:t>
    </dgm:pt>
    <dgm:pt modelId="{84417D89-B69C-4E4F-9CB0-BA70F9BE6822}" type="parTrans" cxnId="{78F98EC1-0344-40C6-B25C-FD1D24F8E5F8}">
      <dgm:prSet/>
      <dgm:spPr/>
      <dgm:t>
        <a:bodyPr/>
        <a:lstStyle/>
        <a:p>
          <a:endParaRPr lang="en-US"/>
        </a:p>
      </dgm:t>
    </dgm:pt>
    <dgm:pt modelId="{AC845427-8A9F-4151-8A3F-02A983C1D79B}" type="sibTrans" cxnId="{78F98EC1-0344-40C6-B25C-FD1D24F8E5F8}">
      <dgm:prSet/>
      <dgm:spPr/>
      <dgm:t>
        <a:bodyPr/>
        <a:lstStyle/>
        <a:p>
          <a:endParaRPr lang="en-US"/>
        </a:p>
      </dgm:t>
    </dgm:pt>
    <dgm:pt modelId="{FE910A48-9206-4BAE-891C-966BCE2E3AAB}" type="pres">
      <dgm:prSet presAssocID="{6EED8B0B-EC05-4DC1-974A-7497F1B70C64}" presName="hierChild1" presStyleCnt="0">
        <dgm:presLayoutVars>
          <dgm:orgChart val="1"/>
          <dgm:chPref val="1"/>
          <dgm:dir/>
          <dgm:animOne val="branch"/>
          <dgm:animLvl val="lvl"/>
          <dgm:resizeHandles/>
        </dgm:presLayoutVars>
      </dgm:prSet>
      <dgm:spPr/>
    </dgm:pt>
    <dgm:pt modelId="{3AFD60A5-A6C6-4B16-A8E3-0B5770D5DC08}" type="pres">
      <dgm:prSet presAssocID="{321DFFB1-8775-420D-BF75-1D00CA9D6735}" presName="hierRoot1" presStyleCnt="0">
        <dgm:presLayoutVars>
          <dgm:hierBranch val="init"/>
        </dgm:presLayoutVars>
      </dgm:prSet>
      <dgm:spPr/>
    </dgm:pt>
    <dgm:pt modelId="{3F84B693-E8C8-4BEB-83FC-90BD296AA355}" type="pres">
      <dgm:prSet presAssocID="{321DFFB1-8775-420D-BF75-1D00CA9D6735}" presName="rootComposite1" presStyleCnt="0"/>
      <dgm:spPr/>
    </dgm:pt>
    <dgm:pt modelId="{9A0D8E2D-DDDE-42D5-BDEF-3C17049D87A1}" type="pres">
      <dgm:prSet presAssocID="{321DFFB1-8775-420D-BF75-1D00CA9D6735}" presName="rootText1" presStyleLbl="node0" presStyleIdx="0" presStyleCnt="1">
        <dgm:presLayoutVars>
          <dgm:chPref val="3"/>
        </dgm:presLayoutVars>
      </dgm:prSet>
      <dgm:spPr/>
    </dgm:pt>
    <dgm:pt modelId="{86D827E4-B946-469A-9F16-D0976DCF703C}" type="pres">
      <dgm:prSet presAssocID="{321DFFB1-8775-420D-BF75-1D00CA9D6735}" presName="rootConnector1" presStyleLbl="node1" presStyleIdx="0" presStyleCnt="0"/>
      <dgm:spPr/>
    </dgm:pt>
    <dgm:pt modelId="{9DFF3B33-219C-4075-94CB-61AB178E4ABC}" type="pres">
      <dgm:prSet presAssocID="{321DFFB1-8775-420D-BF75-1D00CA9D6735}" presName="hierChild2" presStyleCnt="0"/>
      <dgm:spPr/>
    </dgm:pt>
    <dgm:pt modelId="{0FAD0F64-9022-44E1-9E34-86F595D5D018}" type="pres">
      <dgm:prSet presAssocID="{863D5E29-4519-4C51-AAF6-E0D3C3D43266}" presName="Name37" presStyleLbl="parChTrans1D2" presStyleIdx="0" presStyleCnt="3"/>
      <dgm:spPr/>
    </dgm:pt>
    <dgm:pt modelId="{25ADFB70-F22F-41D7-9A3A-54FEB6142D72}" type="pres">
      <dgm:prSet presAssocID="{CB754124-A9D9-4095-9D22-AA683E4C902A}" presName="hierRoot2" presStyleCnt="0">
        <dgm:presLayoutVars>
          <dgm:hierBranch val="init"/>
        </dgm:presLayoutVars>
      </dgm:prSet>
      <dgm:spPr/>
    </dgm:pt>
    <dgm:pt modelId="{00EB5B2B-8140-4FA2-AD11-02460A401F65}" type="pres">
      <dgm:prSet presAssocID="{CB754124-A9D9-4095-9D22-AA683E4C902A}" presName="rootComposite" presStyleCnt="0"/>
      <dgm:spPr/>
    </dgm:pt>
    <dgm:pt modelId="{2EA8F396-A8AF-46F5-8E61-AC1366A0A799}" type="pres">
      <dgm:prSet presAssocID="{CB754124-A9D9-4095-9D22-AA683E4C902A}" presName="rootText" presStyleLbl="node2" presStyleIdx="0" presStyleCnt="3">
        <dgm:presLayoutVars>
          <dgm:chPref val="3"/>
        </dgm:presLayoutVars>
      </dgm:prSet>
      <dgm:spPr/>
    </dgm:pt>
    <dgm:pt modelId="{6EEF188E-6285-4777-B5E1-379EAF613D09}" type="pres">
      <dgm:prSet presAssocID="{CB754124-A9D9-4095-9D22-AA683E4C902A}" presName="rootConnector" presStyleLbl="node2" presStyleIdx="0" presStyleCnt="3"/>
      <dgm:spPr/>
    </dgm:pt>
    <dgm:pt modelId="{AD16BFFD-97EC-425E-A697-D38FDEB1E9AC}" type="pres">
      <dgm:prSet presAssocID="{CB754124-A9D9-4095-9D22-AA683E4C902A}" presName="hierChild4" presStyleCnt="0"/>
      <dgm:spPr/>
    </dgm:pt>
    <dgm:pt modelId="{D7AD658E-C484-4422-A7AC-2228CFEA9292}" type="pres">
      <dgm:prSet presAssocID="{CB754124-A9D9-4095-9D22-AA683E4C902A}" presName="hierChild5" presStyleCnt="0"/>
      <dgm:spPr/>
    </dgm:pt>
    <dgm:pt modelId="{9B2DA1CD-D027-4BD9-85F0-E7FDE7B78A88}" type="pres">
      <dgm:prSet presAssocID="{AEC5CD1C-8DAF-40D3-88EC-17E1FE9244EB}" presName="Name37" presStyleLbl="parChTrans1D2" presStyleIdx="1" presStyleCnt="3"/>
      <dgm:spPr/>
    </dgm:pt>
    <dgm:pt modelId="{D62535AD-AB22-4E50-9B48-329CAB38FD41}" type="pres">
      <dgm:prSet presAssocID="{37FE13A1-0343-4A2B-ABF9-F88DE0965C83}" presName="hierRoot2" presStyleCnt="0">
        <dgm:presLayoutVars>
          <dgm:hierBranch val="init"/>
        </dgm:presLayoutVars>
      </dgm:prSet>
      <dgm:spPr/>
    </dgm:pt>
    <dgm:pt modelId="{ADB36F8D-60C8-4076-9C86-BC72A1B839A1}" type="pres">
      <dgm:prSet presAssocID="{37FE13A1-0343-4A2B-ABF9-F88DE0965C83}" presName="rootComposite" presStyleCnt="0"/>
      <dgm:spPr/>
    </dgm:pt>
    <dgm:pt modelId="{900CF4BC-5EBA-4D46-9443-73E34E71F5F8}" type="pres">
      <dgm:prSet presAssocID="{37FE13A1-0343-4A2B-ABF9-F88DE0965C83}" presName="rootText" presStyleLbl="node2" presStyleIdx="1" presStyleCnt="3">
        <dgm:presLayoutVars>
          <dgm:chPref val="3"/>
        </dgm:presLayoutVars>
      </dgm:prSet>
      <dgm:spPr/>
      <dgm:t>
        <a:bodyPr/>
        <a:lstStyle/>
        <a:p>
          <a:endParaRPr lang="en-US"/>
        </a:p>
      </dgm:t>
    </dgm:pt>
    <dgm:pt modelId="{7819E9E1-F8DA-4DD6-8617-3AA398C09461}" type="pres">
      <dgm:prSet presAssocID="{37FE13A1-0343-4A2B-ABF9-F88DE0965C83}" presName="rootConnector" presStyleLbl="node2" presStyleIdx="1" presStyleCnt="3"/>
      <dgm:spPr/>
    </dgm:pt>
    <dgm:pt modelId="{8772D4A2-178A-4D53-9B9E-5970BAF2B91E}" type="pres">
      <dgm:prSet presAssocID="{37FE13A1-0343-4A2B-ABF9-F88DE0965C83}" presName="hierChild4" presStyleCnt="0"/>
      <dgm:spPr/>
    </dgm:pt>
    <dgm:pt modelId="{6F73F4D6-32D4-4377-A38A-8792BE9A9490}" type="pres">
      <dgm:prSet presAssocID="{37FE13A1-0343-4A2B-ABF9-F88DE0965C83}" presName="hierChild5" presStyleCnt="0"/>
      <dgm:spPr/>
    </dgm:pt>
    <dgm:pt modelId="{099E44C7-9EB0-4255-82A0-841CD00FED21}" type="pres">
      <dgm:prSet presAssocID="{84417D89-B69C-4E4F-9CB0-BA70F9BE6822}" presName="Name37" presStyleLbl="parChTrans1D2" presStyleIdx="2" presStyleCnt="3"/>
      <dgm:spPr/>
    </dgm:pt>
    <dgm:pt modelId="{61B61B7A-5782-4405-A43A-9162CF256D6F}" type="pres">
      <dgm:prSet presAssocID="{30C15B73-9A42-4BD7-AAA2-3A26D8476169}" presName="hierRoot2" presStyleCnt="0">
        <dgm:presLayoutVars>
          <dgm:hierBranch val="init"/>
        </dgm:presLayoutVars>
      </dgm:prSet>
      <dgm:spPr/>
    </dgm:pt>
    <dgm:pt modelId="{0592954B-7E45-4D82-A496-941B4F72F4D0}" type="pres">
      <dgm:prSet presAssocID="{30C15B73-9A42-4BD7-AAA2-3A26D8476169}" presName="rootComposite" presStyleCnt="0"/>
      <dgm:spPr/>
    </dgm:pt>
    <dgm:pt modelId="{020D4F43-BA31-46E4-82E7-E8A458898EB7}" type="pres">
      <dgm:prSet presAssocID="{30C15B73-9A42-4BD7-AAA2-3A26D8476169}" presName="rootText" presStyleLbl="node2" presStyleIdx="2" presStyleCnt="3">
        <dgm:presLayoutVars>
          <dgm:chPref val="3"/>
        </dgm:presLayoutVars>
      </dgm:prSet>
      <dgm:spPr/>
    </dgm:pt>
    <dgm:pt modelId="{E378CD3A-68C7-44EE-86AD-226D683ECA7D}" type="pres">
      <dgm:prSet presAssocID="{30C15B73-9A42-4BD7-AAA2-3A26D8476169}" presName="rootConnector" presStyleLbl="node2" presStyleIdx="2" presStyleCnt="3"/>
      <dgm:spPr/>
    </dgm:pt>
    <dgm:pt modelId="{D6A11A93-EB57-4B12-885A-C58769C4304F}" type="pres">
      <dgm:prSet presAssocID="{30C15B73-9A42-4BD7-AAA2-3A26D8476169}" presName="hierChild4" presStyleCnt="0"/>
      <dgm:spPr/>
    </dgm:pt>
    <dgm:pt modelId="{8314A614-0F06-4B9F-8B90-EA916091D085}" type="pres">
      <dgm:prSet presAssocID="{30C15B73-9A42-4BD7-AAA2-3A26D8476169}" presName="hierChild5" presStyleCnt="0"/>
      <dgm:spPr/>
    </dgm:pt>
    <dgm:pt modelId="{B1800174-8D00-4AF4-97C3-327CA16D21EF}" type="pres">
      <dgm:prSet presAssocID="{321DFFB1-8775-420D-BF75-1D00CA9D6735}" presName="hierChild3" presStyleCnt="0"/>
      <dgm:spPr/>
    </dgm:pt>
  </dgm:ptLst>
  <dgm:cxnLst>
    <dgm:cxn modelId="{D3C7EBDC-8144-497D-A470-C8145B320F5F}" type="presOf" srcId="{37FE13A1-0343-4A2B-ABF9-F88DE0965C83}" destId="{900CF4BC-5EBA-4D46-9443-73E34E71F5F8}" srcOrd="0" destOrd="0" presId="urn:microsoft.com/office/officeart/2005/8/layout/orgChart1"/>
    <dgm:cxn modelId="{78F98EC1-0344-40C6-B25C-FD1D24F8E5F8}" srcId="{321DFFB1-8775-420D-BF75-1D00CA9D6735}" destId="{30C15B73-9A42-4BD7-AAA2-3A26D8476169}" srcOrd="2" destOrd="0" parTransId="{84417D89-B69C-4E4F-9CB0-BA70F9BE6822}" sibTransId="{AC845427-8A9F-4151-8A3F-02A983C1D79B}"/>
    <dgm:cxn modelId="{4438F30F-A505-4633-B714-A4016EB7BB5D}" type="presOf" srcId="{37FE13A1-0343-4A2B-ABF9-F88DE0965C83}" destId="{7819E9E1-F8DA-4DD6-8617-3AA398C09461}" srcOrd="1" destOrd="0" presId="urn:microsoft.com/office/officeart/2005/8/layout/orgChart1"/>
    <dgm:cxn modelId="{DBDA02DA-269D-4BEB-BAE7-11A43FE5A64E}" type="presOf" srcId="{CB754124-A9D9-4095-9D22-AA683E4C902A}" destId="{2EA8F396-A8AF-46F5-8E61-AC1366A0A799}" srcOrd="0" destOrd="0" presId="urn:microsoft.com/office/officeart/2005/8/layout/orgChart1"/>
    <dgm:cxn modelId="{1F1B832C-BE29-4D80-9DB7-65696979B215}" type="presOf" srcId="{30C15B73-9A42-4BD7-AAA2-3A26D8476169}" destId="{E378CD3A-68C7-44EE-86AD-226D683ECA7D}" srcOrd="1" destOrd="0" presId="urn:microsoft.com/office/officeart/2005/8/layout/orgChart1"/>
    <dgm:cxn modelId="{4F7CB004-533D-4FD7-B756-4627462DB773}" type="presOf" srcId="{863D5E29-4519-4C51-AAF6-E0D3C3D43266}" destId="{0FAD0F64-9022-44E1-9E34-86F595D5D018}" srcOrd="0" destOrd="0" presId="urn:microsoft.com/office/officeart/2005/8/layout/orgChart1"/>
    <dgm:cxn modelId="{49D9108D-3E75-4081-9360-8A4B712BA9E5}" type="presOf" srcId="{CB754124-A9D9-4095-9D22-AA683E4C902A}" destId="{6EEF188E-6285-4777-B5E1-379EAF613D09}" srcOrd="1" destOrd="0" presId="urn:microsoft.com/office/officeart/2005/8/layout/orgChart1"/>
    <dgm:cxn modelId="{5E47EC3A-E3B2-439E-9490-79A256DC2C32}" srcId="{321DFFB1-8775-420D-BF75-1D00CA9D6735}" destId="{37FE13A1-0343-4A2B-ABF9-F88DE0965C83}" srcOrd="1" destOrd="0" parTransId="{AEC5CD1C-8DAF-40D3-88EC-17E1FE9244EB}" sibTransId="{5E26A2F1-E45E-4E0F-8882-299860D7994C}"/>
    <dgm:cxn modelId="{715FC5D2-E3A1-4136-95C6-266C4C2FC0A8}" type="presOf" srcId="{AEC5CD1C-8DAF-40D3-88EC-17E1FE9244EB}" destId="{9B2DA1CD-D027-4BD9-85F0-E7FDE7B78A88}" srcOrd="0" destOrd="0" presId="urn:microsoft.com/office/officeart/2005/8/layout/orgChart1"/>
    <dgm:cxn modelId="{45759A4F-FC20-4F8B-ACB0-2117F947FE18}" type="presOf" srcId="{84417D89-B69C-4E4F-9CB0-BA70F9BE6822}" destId="{099E44C7-9EB0-4255-82A0-841CD00FED21}" srcOrd="0" destOrd="0" presId="urn:microsoft.com/office/officeart/2005/8/layout/orgChart1"/>
    <dgm:cxn modelId="{D84FB0A4-4891-437A-82FA-C3F33EBED433}" type="presOf" srcId="{30C15B73-9A42-4BD7-AAA2-3A26D8476169}" destId="{020D4F43-BA31-46E4-82E7-E8A458898EB7}" srcOrd="0" destOrd="0" presId="urn:microsoft.com/office/officeart/2005/8/layout/orgChart1"/>
    <dgm:cxn modelId="{C7F37BAB-387A-426A-BB08-92FABB4B1416}" srcId="{321DFFB1-8775-420D-BF75-1D00CA9D6735}" destId="{CB754124-A9D9-4095-9D22-AA683E4C902A}" srcOrd="0" destOrd="0" parTransId="{863D5E29-4519-4C51-AAF6-E0D3C3D43266}" sibTransId="{70E9513D-FB4E-463D-BDCB-2E06CE7D242D}"/>
    <dgm:cxn modelId="{E18361BD-9D2C-417E-A888-0BEDB8CFF298}" type="presOf" srcId="{321DFFB1-8775-420D-BF75-1D00CA9D6735}" destId="{86D827E4-B946-469A-9F16-D0976DCF703C}" srcOrd="1" destOrd="0" presId="urn:microsoft.com/office/officeart/2005/8/layout/orgChart1"/>
    <dgm:cxn modelId="{43A5092B-E31A-4E9B-9BC2-61C1B6E18006}" type="presOf" srcId="{6EED8B0B-EC05-4DC1-974A-7497F1B70C64}" destId="{FE910A48-9206-4BAE-891C-966BCE2E3AAB}" srcOrd="0" destOrd="0" presId="urn:microsoft.com/office/officeart/2005/8/layout/orgChart1"/>
    <dgm:cxn modelId="{8A113D6A-9A2C-4DBC-829A-238E266B1DEC}" srcId="{6EED8B0B-EC05-4DC1-974A-7497F1B70C64}" destId="{321DFFB1-8775-420D-BF75-1D00CA9D6735}" srcOrd="0" destOrd="0" parTransId="{8C9D11E9-5C7B-466D-A64B-DD72770918E1}" sibTransId="{A5A8377B-E7E6-43C9-A0A5-B0310AA99030}"/>
    <dgm:cxn modelId="{70948AB8-5CFC-4FD9-90EE-0047DCC8510C}" type="presOf" srcId="{321DFFB1-8775-420D-BF75-1D00CA9D6735}" destId="{9A0D8E2D-DDDE-42D5-BDEF-3C17049D87A1}" srcOrd="0" destOrd="0" presId="urn:microsoft.com/office/officeart/2005/8/layout/orgChart1"/>
    <dgm:cxn modelId="{6A24C893-4A97-4193-95C4-B8AA81203EBB}" type="presParOf" srcId="{FE910A48-9206-4BAE-891C-966BCE2E3AAB}" destId="{3AFD60A5-A6C6-4B16-A8E3-0B5770D5DC08}" srcOrd="0" destOrd="0" presId="urn:microsoft.com/office/officeart/2005/8/layout/orgChart1"/>
    <dgm:cxn modelId="{546FDE96-AF72-4E5C-9A26-3D225D849562}" type="presParOf" srcId="{3AFD60A5-A6C6-4B16-A8E3-0B5770D5DC08}" destId="{3F84B693-E8C8-4BEB-83FC-90BD296AA355}" srcOrd="0" destOrd="0" presId="urn:microsoft.com/office/officeart/2005/8/layout/orgChart1"/>
    <dgm:cxn modelId="{B04E890C-5488-42E9-ACEF-BD529EA8FCA9}" type="presParOf" srcId="{3F84B693-E8C8-4BEB-83FC-90BD296AA355}" destId="{9A0D8E2D-DDDE-42D5-BDEF-3C17049D87A1}" srcOrd="0" destOrd="0" presId="urn:microsoft.com/office/officeart/2005/8/layout/orgChart1"/>
    <dgm:cxn modelId="{6771AD5D-7848-451D-ADD8-8736027926DC}" type="presParOf" srcId="{3F84B693-E8C8-4BEB-83FC-90BD296AA355}" destId="{86D827E4-B946-469A-9F16-D0976DCF703C}" srcOrd="1" destOrd="0" presId="urn:microsoft.com/office/officeart/2005/8/layout/orgChart1"/>
    <dgm:cxn modelId="{21D3971B-82EB-4B2F-A179-49384493CC2F}" type="presParOf" srcId="{3AFD60A5-A6C6-4B16-A8E3-0B5770D5DC08}" destId="{9DFF3B33-219C-4075-94CB-61AB178E4ABC}" srcOrd="1" destOrd="0" presId="urn:microsoft.com/office/officeart/2005/8/layout/orgChart1"/>
    <dgm:cxn modelId="{4AA887A3-4B5B-411C-A885-5C3C757CACCF}" type="presParOf" srcId="{9DFF3B33-219C-4075-94CB-61AB178E4ABC}" destId="{0FAD0F64-9022-44E1-9E34-86F595D5D018}" srcOrd="0" destOrd="0" presId="urn:microsoft.com/office/officeart/2005/8/layout/orgChart1"/>
    <dgm:cxn modelId="{E388F07E-F2D8-49F0-B217-8BD6FD1441EC}" type="presParOf" srcId="{9DFF3B33-219C-4075-94CB-61AB178E4ABC}" destId="{25ADFB70-F22F-41D7-9A3A-54FEB6142D72}" srcOrd="1" destOrd="0" presId="urn:microsoft.com/office/officeart/2005/8/layout/orgChart1"/>
    <dgm:cxn modelId="{18A02149-DB5D-4FB8-ACDD-92A1F1600396}" type="presParOf" srcId="{25ADFB70-F22F-41D7-9A3A-54FEB6142D72}" destId="{00EB5B2B-8140-4FA2-AD11-02460A401F65}" srcOrd="0" destOrd="0" presId="urn:microsoft.com/office/officeart/2005/8/layout/orgChart1"/>
    <dgm:cxn modelId="{EF90BC38-27E4-4FB7-A5D8-12D4BAB05445}" type="presParOf" srcId="{00EB5B2B-8140-4FA2-AD11-02460A401F65}" destId="{2EA8F396-A8AF-46F5-8E61-AC1366A0A799}" srcOrd="0" destOrd="0" presId="urn:microsoft.com/office/officeart/2005/8/layout/orgChart1"/>
    <dgm:cxn modelId="{AF85251D-F353-4266-A5B1-4BD43546C5FE}" type="presParOf" srcId="{00EB5B2B-8140-4FA2-AD11-02460A401F65}" destId="{6EEF188E-6285-4777-B5E1-379EAF613D09}" srcOrd="1" destOrd="0" presId="urn:microsoft.com/office/officeart/2005/8/layout/orgChart1"/>
    <dgm:cxn modelId="{65CFF7A5-225F-4218-A330-4A64993F7BE4}" type="presParOf" srcId="{25ADFB70-F22F-41D7-9A3A-54FEB6142D72}" destId="{AD16BFFD-97EC-425E-A697-D38FDEB1E9AC}" srcOrd="1" destOrd="0" presId="urn:microsoft.com/office/officeart/2005/8/layout/orgChart1"/>
    <dgm:cxn modelId="{84728369-75D6-4406-8839-93249278F9D2}" type="presParOf" srcId="{25ADFB70-F22F-41D7-9A3A-54FEB6142D72}" destId="{D7AD658E-C484-4422-A7AC-2228CFEA9292}" srcOrd="2" destOrd="0" presId="urn:microsoft.com/office/officeart/2005/8/layout/orgChart1"/>
    <dgm:cxn modelId="{87292C6E-E9AB-4769-99CD-CDFBE46E911D}" type="presParOf" srcId="{9DFF3B33-219C-4075-94CB-61AB178E4ABC}" destId="{9B2DA1CD-D027-4BD9-85F0-E7FDE7B78A88}" srcOrd="2" destOrd="0" presId="urn:microsoft.com/office/officeart/2005/8/layout/orgChart1"/>
    <dgm:cxn modelId="{9CBBED8A-686B-43EE-BA63-1A352E6E8E89}" type="presParOf" srcId="{9DFF3B33-219C-4075-94CB-61AB178E4ABC}" destId="{D62535AD-AB22-4E50-9B48-329CAB38FD41}" srcOrd="3" destOrd="0" presId="urn:microsoft.com/office/officeart/2005/8/layout/orgChart1"/>
    <dgm:cxn modelId="{B8A39532-65B7-4582-A63A-53821D93C80A}" type="presParOf" srcId="{D62535AD-AB22-4E50-9B48-329CAB38FD41}" destId="{ADB36F8D-60C8-4076-9C86-BC72A1B839A1}" srcOrd="0" destOrd="0" presId="urn:microsoft.com/office/officeart/2005/8/layout/orgChart1"/>
    <dgm:cxn modelId="{7C9E420B-DBC8-4B62-BEC3-E619E44769C6}" type="presParOf" srcId="{ADB36F8D-60C8-4076-9C86-BC72A1B839A1}" destId="{900CF4BC-5EBA-4D46-9443-73E34E71F5F8}" srcOrd="0" destOrd="0" presId="urn:microsoft.com/office/officeart/2005/8/layout/orgChart1"/>
    <dgm:cxn modelId="{E25A41DA-F738-4093-BEC1-33E9452AC81C}" type="presParOf" srcId="{ADB36F8D-60C8-4076-9C86-BC72A1B839A1}" destId="{7819E9E1-F8DA-4DD6-8617-3AA398C09461}" srcOrd="1" destOrd="0" presId="urn:microsoft.com/office/officeart/2005/8/layout/orgChart1"/>
    <dgm:cxn modelId="{68B16FCD-906E-4343-A1C0-4B5309138E00}" type="presParOf" srcId="{D62535AD-AB22-4E50-9B48-329CAB38FD41}" destId="{8772D4A2-178A-4D53-9B9E-5970BAF2B91E}" srcOrd="1" destOrd="0" presId="urn:microsoft.com/office/officeart/2005/8/layout/orgChart1"/>
    <dgm:cxn modelId="{3A9C2A1E-4B27-4A53-837D-3A87A64306A5}" type="presParOf" srcId="{D62535AD-AB22-4E50-9B48-329CAB38FD41}" destId="{6F73F4D6-32D4-4377-A38A-8792BE9A9490}" srcOrd="2" destOrd="0" presId="urn:microsoft.com/office/officeart/2005/8/layout/orgChart1"/>
    <dgm:cxn modelId="{6ED728A3-1B65-4256-B67E-06587DF9AD0E}" type="presParOf" srcId="{9DFF3B33-219C-4075-94CB-61AB178E4ABC}" destId="{099E44C7-9EB0-4255-82A0-841CD00FED21}" srcOrd="4" destOrd="0" presId="urn:microsoft.com/office/officeart/2005/8/layout/orgChart1"/>
    <dgm:cxn modelId="{EA54131A-B9C3-42D1-8A81-98E6EE4DA683}" type="presParOf" srcId="{9DFF3B33-219C-4075-94CB-61AB178E4ABC}" destId="{61B61B7A-5782-4405-A43A-9162CF256D6F}" srcOrd="5" destOrd="0" presId="urn:microsoft.com/office/officeart/2005/8/layout/orgChart1"/>
    <dgm:cxn modelId="{70A3A8CE-C932-4F0B-9A7B-6E45F6ED428D}" type="presParOf" srcId="{61B61B7A-5782-4405-A43A-9162CF256D6F}" destId="{0592954B-7E45-4D82-A496-941B4F72F4D0}" srcOrd="0" destOrd="0" presId="urn:microsoft.com/office/officeart/2005/8/layout/orgChart1"/>
    <dgm:cxn modelId="{52E3133A-74F6-4476-948D-F9C5159E3A3A}" type="presParOf" srcId="{0592954B-7E45-4D82-A496-941B4F72F4D0}" destId="{020D4F43-BA31-46E4-82E7-E8A458898EB7}" srcOrd="0" destOrd="0" presId="urn:microsoft.com/office/officeart/2005/8/layout/orgChart1"/>
    <dgm:cxn modelId="{CD6912E6-F939-41DB-9A40-0898316DAC99}" type="presParOf" srcId="{0592954B-7E45-4D82-A496-941B4F72F4D0}" destId="{E378CD3A-68C7-44EE-86AD-226D683ECA7D}" srcOrd="1" destOrd="0" presId="urn:microsoft.com/office/officeart/2005/8/layout/orgChart1"/>
    <dgm:cxn modelId="{B2460E32-B3BA-441E-A849-30C69125F2B8}" type="presParOf" srcId="{61B61B7A-5782-4405-A43A-9162CF256D6F}" destId="{D6A11A93-EB57-4B12-885A-C58769C4304F}" srcOrd="1" destOrd="0" presId="urn:microsoft.com/office/officeart/2005/8/layout/orgChart1"/>
    <dgm:cxn modelId="{575FB194-4629-4790-B409-9A083A2C22AE}" type="presParOf" srcId="{61B61B7A-5782-4405-A43A-9162CF256D6F}" destId="{8314A614-0F06-4B9F-8B90-EA916091D085}" srcOrd="2" destOrd="0" presId="urn:microsoft.com/office/officeart/2005/8/layout/orgChart1"/>
    <dgm:cxn modelId="{10295343-4B28-4EDA-8C34-A5B45809B8E7}" type="presParOf" srcId="{3AFD60A5-A6C6-4B16-A8E3-0B5770D5DC08}" destId="{B1800174-8D00-4AF4-97C3-327CA16D21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E44C9-314F-4B69-A452-12F7E266CE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AE49582-DE2B-488C-ADF6-415C8CD18AE4}">
      <dgm:prSet phldrT="[Text]"/>
      <dgm:spPr/>
      <dgm:t>
        <a:bodyPr/>
        <a:lstStyle/>
        <a:p>
          <a:r>
            <a:rPr lang="en-US" dirty="0" smtClean="0"/>
            <a:t>Carl </a:t>
          </a:r>
          <a:r>
            <a:rPr lang="en-US" dirty="0" err="1" smtClean="0"/>
            <a:t>Menger</a:t>
          </a:r>
          <a:endParaRPr lang="en-US" dirty="0"/>
        </a:p>
      </dgm:t>
    </dgm:pt>
    <dgm:pt modelId="{886BED1E-0CB3-4CCB-A5DE-F458C75A287B}" type="parTrans" cxnId="{84284659-56B5-4F07-AB20-F2D72B6F3A12}">
      <dgm:prSet/>
      <dgm:spPr/>
      <dgm:t>
        <a:bodyPr/>
        <a:lstStyle/>
        <a:p>
          <a:endParaRPr lang="en-US"/>
        </a:p>
      </dgm:t>
    </dgm:pt>
    <dgm:pt modelId="{01A42E7B-4112-47C9-908A-5EA8F4D1CB59}" type="sibTrans" cxnId="{84284659-56B5-4F07-AB20-F2D72B6F3A12}">
      <dgm:prSet/>
      <dgm:spPr/>
      <dgm:t>
        <a:bodyPr/>
        <a:lstStyle/>
        <a:p>
          <a:endParaRPr lang="en-US"/>
        </a:p>
      </dgm:t>
    </dgm:pt>
    <dgm:pt modelId="{204D6CE1-27CF-4026-9622-482E4DA86A99}" type="asst">
      <dgm:prSet phldrT="[Text]"/>
      <dgm:spPr/>
      <dgm:t>
        <a:bodyPr/>
        <a:lstStyle/>
        <a:p>
          <a:r>
            <a:rPr lang="en-US" dirty="0" smtClean="0"/>
            <a:t>Friedrich von Weiser</a:t>
          </a:r>
          <a:endParaRPr lang="en-US" dirty="0"/>
        </a:p>
      </dgm:t>
    </dgm:pt>
    <dgm:pt modelId="{02921C7C-B5EC-433B-A111-445004312C10}" type="parTrans" cxnId="{500F2E05-EA19-48F0-92F9-76FD913F2578}">
      <dgm:prSet/>
      <dgm:spPr/>
      <dgm:t>
        <a:bodyPr/>
        <a:lstStyle/>
        <a:p>
          <a:endParaRPr lang="en-US"/>
        </a:p>
      </dgm:t>
    </dgm:pt>
    <dgm:pt modelId="{C395EFCE-14B9-4FAD-8B82-8003D33B1714}" type="sibTrans" cxnId="{500F2E05-EA19-48F0-92F9-76FD913F2578}">
      <dgm:prSet/>
      <dgm:spPr/>
      <dgm:t>
        <a:bodyPr/>
        <a:lstStyle/>
        <a:p>
          <a:endParaRPr lang="en-US"/>
        </a:p>
      </dgm:t>
    </dgm:pt>
    <dgm:pt modelId="{BFBCE6FD-DA59-482C-9821-DCD6D4ECB89E}">
      <dgm:prSet phldrT="[Text]"/>
      <dgm:spPr/>
      <dgm:t>
        <a:bodyPr/>
        <a:lstStyle/>
        <a:p>
          <a:r>
            <a:rPr lang="en-US" dirty="0" smtClean="0"/>
            <a:t>Ludwig von </a:t>
          </a:r>
          <a:r>
            <a:rPr lang="en-US" dirty="0" err="1" smtClean="0"/>
            <a:t>Mises</a:t>
          </a:r>
          <a:endParaRPr lang="en-US" dirty="0"/>
        </a:p>
      </dgm:t>
    </dgm:pt>
    <dgm:pt modelId="{6F0531CE-916E-4B5B-BAA6-E98E44B54DA0}" type="parTrans" cxnId="{926A98F3-4835-4F34-BA00-39508F936E54}">
      <dgm:prSet/>
      <dgm:spPr/>
      <dgm:t>
        <a:bodyPr/>
        <a:lstStyle/>
        <a:p>
          <a:endParaRPr lang="en-US"/>
        </a:p>
      </dgm:t>
    </dgm:pt>
    <dgm:pt modelId="{5C9EB36F-D529-4C37-8DBD-37B65F4EC3B4}" type="sibTrans" cxnId="{926A98F3-4835-4F34-BA00-39508F936E54}">
      <dgm:prSet/>
      <dgm:spPr/>
      <dgm:t>
        <a:bodyPr/>
        <a:lstStyle/>
        <a:p>
          <a:endParaRPr lang="en-US"/>
        </a:p>
      </dgm:t>
    </dgm:pt>
    <dgm:pt modelId="{5B891C2A-2004-432C-B43A-6EF2FEC82AD3}">
      <dgm:prSet phldrT="[Text]"/>
      <dgm:spPr/>
      <dgm:t>
        <a:bodyPr/>
        <a:lstStyle/>
        <a:p>
          <a:r>
            <a:rPr lang="en-US" dirty="0" err="1" smtClean="0"/>
            <a:t>Frierich</a:t>
          </a:r>
          <a:r>
            <a:rPr lang="en-US" dirty="0" smtClean="0"/>
            <a:t> von Hayek</a:t>
          </a:r>
          <a:endParaRPr lang="en-US" dirty="0"/>
        </a:p>
      </dgm:t>
    </dgm:pt>
    <dgm:pt modelId="{38CBAD7F-6AE5-4A23-B0ED-819C3FAECBEA}" type="parTrans" cxnId="{B48FB7BC-2627-48E1-A35F-79D2248412B8}">
      <dgm:prSet/>
      <dgm:spPr/>
      <dgm:t>
        <a:bodyPr/>
        <a:lstStyle/>
        <a:p>
          <a:endParaRPr lang="en-US"/>
        </a:p>
      </dgm:t>
    </dgm:pt>
    <dgm:pt modelId="{136478F3-55E0-40B1-9A5B-BEB67F82FBC4}" type="sibTrans" cxnId="{B48FB7BC-2627-48E1-A35F-79D2248412B8}">
      <dgm:prSet/>
      <dgm:spPr/>
      <dgm:t>
        <a:bodyPr/>
        <a:lstStyle/>
        <a:p>
          <a:endParaRPr lang="en-US"/>
        </a:p>
      </dgm:t>
    </dgm:pt>
    <dgm:pt modelId="{BB7C000F-D4B5-40DE-ACDB-1D175BC86593}">
      <dgm:prSet phldrT="[Text]"/>
      <dgm:spPr/>
      <dgm:t>
        <a:bodyPr/>
        <a:lstStyle/>
        <a:p>
          <a:r>
            <a:rPr lang="en-US" dirty="0" smtClean="0"/>
            <a:t>Abraham Wald</a:t>
          </a:r>
          <a:endParaRPr lang="en-US" dirty="0"/>
        </a:p>
      </dgm:t>
    </dgm:pt>
    <dgm:pt modelId="{5DD764FE-CA51-4D53-9D1C-3CBDF7A3E322}" type="parTrans" cxnId="{20865F7D-846C-48F6-A268-811A4DD8D520}">
      <dgm:prSet/>
      <dgm:spPr/>
      <dgm:t>
        <a:bodyPr/>
        <a:lstStyle/>
        <a:p>
          <a:endParaRPr lang="en-US"/>
        </a:p>
      </dgm:t>
    </dgm:pt>
    <dgm:pt modelId="{7B6DCF8C-4A22-47A8-BABD-A498810A63CC}" type="sibTrans" cxnId="{20865F7D-846C-48F6-A268-811A4DD8D520}">
      <dgm:prSet/>
      <dgm:spPr/>
      <dgm:t>
        <a:bodyPr/>
        <a:lstStyle/>
        <a:p>
          <a:endParaRPr lang="en-US"/>
        </a:p>
      </dgm:t>
    </dgm:pt>
    <dgm:pt modelId="{F37F801C-C100-4D68-83C0-D523B78C1A98}" type="asst">
      <dgm:prSet/>
      <dgm:spPr/>
      <dgm:t>
        <a:bodyPr/>
        <a:lstStyle/>
        <a:p>
          <a:r>
            <a:rPr lang="en-US" dirty="0" err="1" smtClean="0"/>
            <a:t>Eugen</a:t>
          </a:r>
          <a:r>
            <a:rPr lang="en-US" dirty="0" smtClean="0"/>
            <a:t> </a:t>
          </a:r>
          <a:r>
            <a:rPr lang="en-US" dirty="0" err="1" smtClean="0"/>
            <a:t>Bohm</a:t>
          </a:r>
          <a:r>
            <a:rPr lang="en-US" dirty="0" smtClean="0"/>
            <a:t> </a:t>
          </a:r>
          <a:r>
            <a:rPr lang="en-US" dirty="0" err="1" smtClean="0"/>
            <a:t>Bawerk</a:t>
          </a:r>
          <a:endParaRPr lang="en-US" dirty="0"/>
        </a:p>
      </dgm:t>
    </dgm:pt>
    <dgm:pt modelId="{431B750A-35F5-4868-8FD4-5179344210F0}" type="parTrans" cxnId="{5BED1B7F-41EE-4406-A690-99E1BEDE893A}">
      <dgm:prSet/>
      <dgm:spPr/>
      <dgm:t>
        <a:bodyPr/>
        <a:lstStyle/>
        <a:p>
          <a:endParaRPr lang="en-US"/>
        </a:p>
      </dgm:t>
    </dgm:pt>
    <dgm:pt modelId="{899ADFD4-9ADE-4F72-A237-4EB9CE1B3E51}" type="sibTrans" cxnId="{5BED1B7F-41EE-4406-A690-99E1BEDE893A}">
      <dgm:prSet/>
      <dgm:spPr/>
      <dgm:t>
        <a:bodyPr/>
        <a:lstStyle/>
        <a:p>
          <a:endParaRPr lang="en-US"/>
        </a:p>
      </dgm:t>
    </dgm:pt>
    <dgm:pt modelId="{B016B3C1-5264-4C96-B80D-3D5AF8ACBE9B}" type="pres">
      <dgm:prSet presAssocID="{5B9E44C9-314F-4B69-A452-12F7E266CE29}" presName="hierChild1" presStyleCnt="0">
        <dgm:presLayoutVars>
          <dgm:orgChart val="1"/>
          <dgm:chPref val="1"/>
          <dgm:dir/>
          <dgm:animOne val="branch"/>
          <dgm:animLvl val="lvl"/>
          <dgm:resizeHandles/>
        </dgm:presLayoutVars>
      </dgm:prSet>
      <dgm:spPr/>
    </dgm:pt>
    <dgm:pt modelId="{8AFF6681-3241-47F3-A1C2-6E224B04A79B}" type="pres">
      <dgm:prSet presAssocID="{FAE49582-DE2B-488C-ADF6-415C8CD18AE4}" presName="hierRoot1" presStyleCnt="0">
        <dgm:presLayoutVars>
          <dgm:hierBranch val="init"/>
        </dgm:presLayoutVars>
      </dgm:prSet>
      <dgm:spPr/>
    </dgm:pt>
    <dgm:pt modelId="{2FCDC174-29F8-4A29-8F2E-C6EEB2E6BECB}" type="pres">
      <dgm:prSet presAssocID="{FAE49582-DE2B-488C-ADF6-415C8CD18AE4}" presName="rootComposite1" presStyleCnt="0"/>
      <dgm:spPr/>
    </dgm:pt>
    <dgm:pt modelId="{0A923697-336B-4C8D-B758-2BD464D0737F}" type="pres">
      <dgm:prSet presAssocID="{FAE49582-DE2B-488C-ADF6-415C8CD18AE4}" presName="rootText1" presStyleLbl="node0" presStyleIdx="0" presStyleCnt="1">
        <dgm:presLayoutVars>
          <dgm:chPref val="3"/>
        </dgm:presLayoutVars>
      </dgm:prSet>
      <dgm:spPr/>
    </dgm:pt>
    <dgm:pt modelId="{A2D0A3D3-E89C-49FA-BFFA-62F7279FF49D}" type="pres">
      <dgm:prSet presAssocID="{FAE49582-DE2B-488C-ADF6-415C8CD18AE4}" presName="rootConnector1" presStyleLbl="node1" presStyleIdx="0" presStyleCnt="0"/>
      <dgm:spPr/>
    </dgm:pt>
    <dgm:pt modelId="{11784770-E5C9-4D4B-9A01-47CC4BA2A78F}" type="pres">
      <dgm:prSet presAssocID="{FAE49582-DE2B-488C-ADF6-415C8CD18AE4}" presName="hierChild2" presStyleCnt="0"/>
      <dgm:spPr/>
    </dgm:pt>
    <dgm:pt modelId="{E1C727E6-027F-4954-A9AC-B270B8C22569}" type="pres">
      <dgm:prSet presAssocID="{6F0531CE-916E-4B5B-BAA6-E98E44B54DA0}" presName="Name37" presStyleLbl="parChTrans1D2" presStyleIdx="0" presStyleCnt="5"/>
      <dgm:spPr/>
    </dgm:pt>
    <dgm:pt modelId="{80246DDD-34CC-4CE4-BFDC-DC80EA9611A1}" type="pres">
      <dgm:prSet presAssocID="{BFBCE6FD-DA59-482C-9821-DCD6D4ECB89E}" presName="hierRoot2" presStyleCnt="0">
        <dgm:presLayoutVars>
          <dgm:hierBranch val="init"/>
        </dgm:presLayoutVars>
      </dgm:prSet>
      <dgm:spPr/>
    </dgm:pt>
    <dgm:pt modelId="{9974E372-2341-4C26-8BA0-6F06E1BE7DEE}" type="pres">
      <dgm:prSet presAssocID="{BFBCE6FD-DA59-482C-9821-DCD6D4ECB89E}" presName="rootComposite" presStyleCnt="0"/>
      <dgm:spPr/>
    </dgm:pt>
    <dgm:pt modelId="{7840117F-1B0A-4400-9552-4ABF0DD5CA54}" type="pres">
      <dgm:prSet presAssocID="{BFBCE6FD-DA59-482C-9821-DCD6D4ECB89E}" presName="rootText" presStyleLbl="node2" presStyleIdx="0" presStyleCnt="3">
        <dgm:presLayoutVars>
          <dgm:chPref val="3"/>
        </dgm:presLayoutVars>
      </dgm:prSet>
      <dgm:spPr/>
    </dgm:pt>
    <dgm:pt modelId="{3CAAE749-DE9F-4C06-A6DC-59DF44BD7930}" type="pres">
      <dgm:prSet presAssocID="{BFBCE6FD-DA59-482C-9821-DCD6D4ECB89E}" presName="rootConnector" presStyleLbl="node2" presStyleIdx="0" presStyleCnt="3"/>
      <dgm:spPr/>
    </dgm:pt>
    <dgm:pt modelId="{4FA29255-CEAF-4972-98FF-F61AA3771DB1}" type="pres">
      <dgm:prSet presAssocID="{BFBCE6FD-DA59-482C-9821-DCD6D4ECB89E}" presName="hierChild4" presStyleCnt="0"/>
      <dgm:spPr/>
    </dgm:pt>
    <dgm:pt modelId="{CB367E8F-29D7-484F-A0C6-680B9065DC85}" type="pres">
      <dgm:prSet presAssocID="{BFBCE6FD-DA59-482C-9821-DCD6D4ECB89E}" presName="hierChild5" presStyleCnt="0"/>
      <dgm:spPr/>
    </dgm:pt>
    <dgm:pt modelId="{5800936A-F03A-4791-956E-A5E2A325A895}" type="pres">
      <dgm:prSet presAssocID="{38CBAD7F-6AE5-4A23-B0ED-819C3FAECBEA}" presName="Name37" presStyleLbl="parChTrans1D2" presStyleIdx="1" presStyleCnt="5"/>
      <dgm:spPr/>
    </dgm:pt>
    <dgm:pt modelId="{117110FA-AAC7-40FB-B77F-CAA1D26A9EE9}" type="pres">
      <dgm:prSet presAssocID="{5B891C2A-2004-432C-B43A-6EF2FEC82AD3}" presName="hierRoot2" presStyleCnt="0">
        <dgm:presLayoutVars>
          <dgm:hierBranch val="init"/>
        </dgm:presLayoutVars>
      </dgm:prSet>
      <dgm:spPr/>
    </dgm:pt>
    <dgm:pt modelId="{2C47263E-8BEA-4B0C-BDD4-2A7B3F4147D6}" type="pres">
      <dgm:prSet presAssocID="{5B891C2A-2004-432C-B43A-6EF2FEC82AD3}" presName="rootComposite" presStyleCnt="0"/>
      <dgm:spPr/>
    </dgm:pt>
    <dgm:pt modelId="{1F68E95E-0AE5-442F-AAD5-6B1C371E8D24}" type="pres">
      <dgm:prSet presAssocID="{5B891C2A-2004-432C-B43A-6EF2FEC82AD3}" presName="rootText" presStyleLbl="node2" presStyleIdx="1" presStyleCnt="3">
        <dgm:presLayoutVars>
          <dgm:chPref val="3"/>
        </dgm:presLayoutVars>
      </dgm:prSet>
      <dgm:spPr/>
    </dgm:pt>
    <dgm:pt modelId="{A99154F3-5461-4086-9901-973B0EC2544E}" type="pres">
      <dgm:prSet presAssocID="{5B891C2A-2004-432C-B43A-6EF2FEC82AD3}" presName="rootConnector" presStyleLbl="node2" presStyleIdx="1" presStyleCnt="3"/>
      <dgm:spPr/>
    </dgm:pt>
    <dgm:pt modelId="{E20BBDDA-F92B-46A7-81F9-E76E89C887F0}" type="pres">
      <dgm:prSet presAssocID="{5B891C2A-2004-432C-B43A-6EF2FEC82AD3}" presName="hierChild4" presStyleCnt="0"/>
      <dgm:spPr/>
    </dgm:pt>
    <dgm:pt modelId="{2F782A94-7C02-4A8C-8A35-ADDED35E17A2}" type="pres">
      <dgm:prSet presAssocID="{5B891C2A-2004-432C-B43A-6EF2FEC82AD3}" presName="hierChild5" presStyleCnt="0"/>
      <dgm:spPr/>
    </dgm:pt>
    <dgm:pt modelId="{5329F38D-5E3D-4222-B2F7-3962850D63DE}" type="pres">
      <dgm:prSet presAssocID="{5DD764FE-CA51-4D53-9D1C-3CBDF7A3E322}" presName="Name37" presStyleLbl="parChTrans1D2" presStyleIdx="2" presStyleCnt="5"/>
      <dgm:spPr/>
    </dgm:pt>
    <dgm:pt modelId="{59411676-9588-4B2B-9F8A-FBB2D6C3A5EC}" type="pres">
      <dgm:prSet presAssocID="{BB7C000F-D4B5-40DE-ACDB-1D175BC86593}" presName="hierRoot2" presStyleCnt="0">
        <dgm:presLayoutVars>
          <dgm:hierBranch val="init"/>
        </dgm:presLayoutVars>
      </dgm:prSet>
      <dgm:spPr/>
    </dgm:pt>
    <dgm:pt modelId="{C251ABD0-302D-4726-91A1-2FF0EA5A65B5}" type="pres">
      <dgm:prSet presAssocID="{BB7C000F-D4B5-40DE-ACDB-1D175BC86593}" presName="rootComposite" presStyleCnt="0"/>
      <dgm:spPr/>
    </dgm:pt>
    <dgm:pt modelId="{446A2A21-E162-424B-8888-593A13FC3482}" type="pres">
      <dgm:prSet presAssocID="{BB7C000F-D4B5-40DE-ACDB-1D175BC86593}" presName="rootText" presStyleLbl="node2" presStyleIdx="2" presStyleCnt="3">
        <dgm:presLayoutVars>
          <dgm:chPref val="3"/>
        </dgm:presLayoutVars>
      </dgm:prSet>
      <dgm:spPr/>
    </dgm:pt>
    <dgm:pt modelId="{9B9B3B03-2E3F-4D27-9D64-572672E62163}" type="pres">
      <dgm:prSet presAssocID="{BB7C000F-D4B5-40DE-ACDB-1D175BC86593}" presName="rootConnector" presStyleLbl="node2" presStyleIdx="2" presStyleCnt="3"/>
      <dgm:spPr/>
    </dgm:pt>
    <dgm:pt modelId="{CAF83797-409F-481B-B68E-46D65AECF604}" type="pres">
      <dgm:prSet presAssocID="{BB7C000F-D4B5-40DE-ACDB-1D175BC86593}" presName="hierChild4" presStyleCnt="0"/>
      <dgm:spPr/>
    </dgm:pt>
    <dgm:pt modelId="{24B667C3-A6D8-44A6-A38D-02420D654168}" type="pres">
      <dgm:prSet presAssocID="{BB7C000F-D4B5-40DE-ACDB-1D175BC86593}" presName="hierChild5" presStyleCnt="0"/>
      <dgm:spPr/>
    </dgm:pt>
    <dgm:pt modelId="{5664DBB7-072A-4433-8B10-8D74CE129580}" type="pres">
      <dgm:prSet presAssocID="{FAE49582-DE2B-488C-ADF6-415C8CD18AE4}" presName="hierChild3" presStyleCnt="0"/>
      <dgm:spPr/>
    </dgm:pt>
    <dgm:pt modelId="{76F93920-32C2-4E0F-9B95-BBC290A996C4}" type="pres">
      <dgm:prSet presAssocID="{02921C7C-B5EC-433B-A111-445004312C10}" presName="Name111" presStyleLbl="parChTrans1D2" presStyleIdx="3" presStyleCnt="5"/>
      <dgm:spPr/>
    </dgm:pt>
    <dgm:pt modelId="{2D36DEB1-B2CC-44FD-A68E-FB966D92AB56}" type="pres">
      <dgm:prSet presAssocID="{204D6CE1-27CF-4026-9622-482E4DA86A99}" presName="hierRoot3" presStyleCnt="0">
        <dgm:presLayoutVars>
          <dgm:hierBranch val="init"/>
        </dgm:presLayoutVars>
      </dgm:prSet>
      <dgm:spPr/>
    </dgm:pt>
    <dgm:pt modelId="{5F9BE0B8-14FA-4D18-A4A9-408F5551D66B}" type="pres">
      <dgm:prSet presAssocID="{204D6CE1-27CF-4026-9622-482E4DA86A99}" presName="rootComposite3" presStyleCnt="0"/>
      <dgm:spPr/>
    </dgm:pt>
    <dgm:pt modelId="{3FA947B0-DD4D-462D-81FF-C18E74438490}" type="pres">
      <dgm:prSet presAssocID="{204D6CE1-27CF-4026-9622-482E4DA86A99}" presName="rootText3" presStyleLbl="asst1" presStyleIdx="0" presStyleCnt="2">
        <dgm:presLayoutVars>
          <dgm:chPref val="3"/>
        </dgm:presLayoutVars>
      </dgm:prSet>
      <dgm:spPr/>
    </dgm:pt>
    <dgm:pt modelId="{0B5EC758-9282-452C-9B67-695727114986}" type="pres">
      <dgm:prSet presAssocID="{204D6CE1-27CF-4026-9622-482E4DA86A99}" presName="rootConnector3" presStyleLbl="asst1" presStyleIdx="0" presStyleCnt="2"/>
      <dgm:spPr/>
    </dgm:pt>
    <dgm:pt modelId="{CD6A1278-500C-4F86-BA90-3754CA98FB85}" type="pres">
      <dgm:prSet presAssocID="{204D6CE1-27CF-4026-9622-482E4DA86A99}" presName="hierChild6" presStyleCnt="0"/>
      <dgm:spPr/>
    </dgm:pt>
    <dgm:pt modelId="{E24DC125-4F0F-432C-A439-2F1E2C48C4F2}" type="pres">
      <dgm:prSet presAssocID="{204D6CE1-27CF-4026-9622-482E4DA86A99}" presName="hierChild7" presStyleCnt="0"/>
      <dgm:spPr/>
    </dgm:pt>
    <dgm:pt modelId="{0BDB14DC-FA66-4DC8-91A3-44CD1B8864DF}" type="pres">
      <dgm:prSet presAssocID="{431B750A-35F5-4868-8FD4-5179344210F0}" presName="Name111" presStyleLbl="parChTrans1D2" presStyleIdx="4" presStyleCnt="5"/>
      <dgm:spPr/>
    </dgm:pt>
    <dgm:pt modelId="{DE7D6457-ACE2-4703-9681-C16D0420B78A}" type="pres">
      <dgm:prSet presAssocID="{F37F801C-C100-4D68-83C0-D523B78C1A98}" presName="hierRoot3" presStyleCnt="0">
        <dgm:presLayoutVars>
          <dgm:hierBranch val="init"/>
        </dgm:presLayoutVars>
      </dgm:prSet>
      <dgm:spPr/>
    </dgm:pt>
    <dgm:pt modelId="{518013A1-1032-4F77-92C2-BCF51D683F7C}" type="pres">
      <dgm:prSet presAssocID="{F37F801C-C100-4D68-83C0-D523B78C1A98}" presName="rootComposite3" presStyleCnt="0"/>
      <dgm:spPr/>
    </dgm:pt>
    <dgm:pt modelId="{94FA479E-B657-4C89-9583-3E9B7C50F59E}" type="pres">
      <dgm:prSet presAssocID="{F37F801C-C100-4D68-83C0-D523B78C1A98}" presName="rootText3" presStyleLbl="asst1" presStyleIdx="1" presStyleCnt="2">
        <dgm:presLayoutVars>
          <dgm:chPref val="3"/>
        </dgm:presLayoutVars>
      </dgm:prSet>
      <dgm:spPr/>
      <dgm:t>
        <a:bodyPr/>
        <a:lstStyle/>
        <a:p>
          <a:endParaRPr lang="en-US"/>
        </a:p>
      </dgm:t>
    </dgm:pt>
    <dgm:pt modelId="{BE80A3D1-8502-4165-90F6-3D4DDBDEC9A4}" type="pres">
      <dgm:prSet presAssocID="{F37F801C-C100-4D68-83C0-D523B78C1A98}" presName="rootConnector3" presStyleLbl="asst1" presStyleIdx="1" presStyleCnt="2"/>
      <dgm:spPr/>
    </dgm:pt>
    <dgm:pt modelId="{3717E12B-C365-459D-A21D-10EEFC3754B3}" type="pres">
      <dgm:prSet presAssocID="{F37F801C-C100-4D68-83C0-D523B78C1A98}" presName="hierChild6" presStyleCnt="0"/>
      <dgm:spPr/>
    </dgm:pt>
    <dgm:pt modelId="{A27124A3-1A23-4252-B196-111F6D339F37}" type="pres">
      <dgm:prSet presAssocID="{F37F801C-C100-4D68-83C0-D523B78C1A98}" presName="hierChild7" presStyleCnt="0"/>
      <dgm:spPr/>
    </dgm:pt>
  </dgm:ptLst>
  <dgm:cxnLst>
    <dgm:cxn modelId="{DB824806-07D2-4349-BD90-81CCDBC9EA99}" type="presOf" srcId="{5DD764FE-CA51-4D53-9D1C-3CBDF7A3E322}" destId="{5329F38D-5E3D-4222-B2F7-3962850D63DE}" srcOrd="0" destOrd="0" presId="urn:microsoft.com/office/officeart/2005/8/layout/orgChart1"/>
    <dgm:cxn modelId="{B48FB7BC-2627-48E1-A35F-79D2248412B8}" srcId="{FAE49582-DE2B-488C-ADF6-415C8CD18AE4}" destId="{5B891C2A-2004-432C-B43A-6EF2FEC82AD3}" srcOrd="3" destOrd="0" parTransId="{38CBAD7F-6AE5-4A23-B0ED-819C3FAECBEA}" sibTransId="{136478F3-55E0-40B1-9A5B-BEB67F82FBC4}"/>
    <dgm:cxn modelId="{DA84FE01-E1DF-4AA8-B7A2-DCCD9FC70188}" type="presOf" srcId="{5B891C2A-2004-432C-B43A-6EF2FEC82AD3}" destId="{A99154F3-5461-4086-9901-973B0EC2544E}" srcOrd="1" destOrd="0" presId="urn:microsoft.com/office/officeart/2005/8/layout/orgChart1"/>
    <dgm:cxn modelId="{94A8B4B4-20B9-4050-A639-94E95F478659}" type="presOf" srcId="{431B750A-35F5-4868-8FD4-5179344210F0}" destId="{0BDB14DC-FA66-4DC8-91A3-44CD1B8864DF}" srcOrd="0" destOrd="0" presId="urn:microsoft.com/office/officeart/2005/8/layout/orgChart1"/>
    <dgm:cxn modelId="{5BED1B7F-41EE-4406-A690-99E1BEDE893A}" srcId="{FAE49582-DE2B-488C-ADF6-415C8CD18AE4}" destId="{F37F801C-C100-4D68-83C0-D523B78C1A98}" srcOrd="1" destOrd="0" parTransId="{431B750A-35F5-4868-8FD4-5179344210F0}" sibTransId="{899ADFD4-9ADE-4F72-A237-4EB9CE1B3E51}"/>
    <dgm:cxn modelId="{FA331EB5-2D5F-4834-8A1D-BD4EAA2A2D50}" type="presOf" srcId="{BB7C000F-D4B5-40DE-ACDB-1D175BC86593}" destId="{9B9B3B03-2E3F-4D27-9D64-572672E62163}" srcOrd="1" destOrd="0" presId="urn:microsoft.com/office/officeart/2005/8/layout/orgChart1"/>
    <dgm:cxn modelId="{F3D83C7C-09F9-46EB-BCE7-99D714107861}" type="presOf" srcId="{F37F801C-C100-4D68-83C0-D523B78C1A98}" destId="{94FA479E-B657-4C89-9583-3E9B7C50F59E}" srcOrd="0" destOrd="0" presId="urn:microsoft.com/office/officeart/2005/8/layout/orgChart1"/>
    <dgm:cxn modelId="{4BCEA371-BEF7-4CA0-A366-1CC3C9F1F82F}" type="presOf" srcId="{BFBCE6FD-DA59-482C-9821-DCD6D4ECB89E}" destId="{3CAAE749-DE9F-4C06-A6DC-59DF44BD7930}" srcOrd="1" destOrd="0" presId="urn:microsoft.com/office/officeart/2005/8/layout/orgChart1"/>
    <dgm:cxn modelId="{BBAF3424-6B18-4B2E-B584-E1F184817A69}" type="presOf" srcId="{BFBCE6FD-DA59-482C-9821-DCD6D4ECB89E}" destId="{7840117F-1B0A-4400-9552-4ABF0DD5CA54}" srcOrd="0" destOrd="0" presId="urn:microsoft.com/office/officeart/2005/8/layout/orgChart1"/>
    <dgm:cxn modelId="{DB85BEFA-BCE1-4040-B8E4-9D657F634554}" type="presOf" srcId="{204D6CE1-27CF-4026-9622-482E4DA86A99}" destId="{0B5EC758-9282-452C-9B67-695727114986}" srcOrd="1" destOrd="0" presId="urn:microsoft.com/office/officeart/2005/8/layout/orgChart1"/>
    <dgm:cxn modelId="{CD971F17-11D3-44E1-A359-FB3C3981A548}" type="presOf" srcId="{02921C7C-B5EC-433B-A111-445004312C10}" destId="{76F93920-32C2-4E0F-9B95-BBC290A996C4}" srcOrd="0" destOrd="0" presId="urn:microsoft.com/office/officeart/2005/8/layout/orgChart1"/>
    <dgm:cxn modelId="{B04F84F4-E0D2-4B11-90DF-AE30DAE67921}" type="presOf" srcId="{204D6CE1-27CF-4026-9622-482E4DA86A99}" destId="{3FA947B0-DD4D-462D-81FF-C18E74438490}" srcOrd="0" destOrd="0" presId="urn:microsoft.com/office/officeart/2005/8/layout/orgChart1"/>
    <dgm:cxn modelId="{92F60C81-B25C-43BB-8809-5891FC5AC6DF}" type="presOf" srcId="{38CBAD7F-6AE5-4A23-B0ED-819C3FAECBEA}" destId="{5800936A-F03A-4791-956E-A5E2A325A895}" srcOrd="0" destOrd="0" presId="urn:microsoft.com/office/officeart/2005/8/layout/orgChart1"/>
    <dgm:cxn modelId="{C39A2CA2-4017-4CDB-A6F3-63FF4949C367}" type="presOf" srcId="{BB7C000F-D4B5-40DE-ACDB-1D175BC86593}" destId="{446A2A21-E162-424B-8888-593A13FC3482}" srcOrd="0" destOrd="0" presId="urn:microsoft.com/office/officeart/2005/8/layout/orgChart1"/>
    <dgm:cxn modelId="{20865F7D-846C-48F6-A268-811A4DD8D520}" srcId="{FAE49582-DE2B-488C-ADF6-415C8CD18AE4}" destId="{BB7C000F-D4B5-40DE-ACDB-1D175BC86593}" srcOrd="4" destOrd="0" parTransId="{5DD764FE-CA51-4D53-9D1C-3CBDF7A3E322}" sibTransId="{7B6DCF8C-4A22-47A8-BABD-A498810A63CC}"/>
    <dgm:cxn modelId="{747192EB-4BAE-4CA3-B5EC-EEE4E8CCA217}" type="presOf" srcId="{6F0531CE-916E-4B5B-BAA6-E98E44B54DA0}" destId="{E1C727E6-027F-4954-A9AC-B270B8C22569}" srcOrd="0" destOrd="0" presId="urn:microsoft.com/office/officeart/2005/8/layout/orgChart1"/>
    <dgm:cxn modelId="{926A98F3-4835-4F34-BA00-39508F936E54}" srcId="{FAE49582-DE2B-488C-ADF6-415C8CD18AE4}" destId="{BFBCE6FD-DA59-482C-9821-DCD6D4ECB89E}" srcOrd="2" destOrd="0" parTransId="{6F0531CE-916E-4B5B-BAA6-E98E44B54DA0}" sibTransId="{5C9EB36F-D529-4C37-8DBD-37B65F4EC3B4}"/>
    <dgm:cxn modelId="{72977426-C724-45DA-81FA-FA273CE9967A}" type="presOf" srcId="{FAE49582-DE2B-488C-ADF6-415C8CD18AE4}" destId="{0A923697-336B-4C8D-B758-2BD464D0737F}" srcOrd="0" destOrd="0" presId="urn:microsoft.com/office/officeart/2005/8/layout/orgChart1"/>
    <dgm:cxn modelId="{500F2E05-EA19-48F0-92F9-76FD913F2578}" srcId="{FAE49582-DE2B-488C-ADF6-415C8CD18AE4}" destId="{204D6CE1-27CF-4026-9622-482E4DA86A99}" srcOrd="0" destOrd="0" parTransId="{02921C7C-B5EC-433B-A111-445004312C10}" sibTransId="{C395EFCE-14B9-4FAD-8B82-8003D33B1714}"/>
    <dgm:cxn modelId="{84284659-56B5-4F07-AB20-F2D72B6F3A12}" srcId="{5B9E44C9-314F-4B69-A452-12F7E266CE29}" destId="{FAE49582-DE2B-488C-ADF6-415C8CD18AE4}" srcOrd="0" destOrd="0" parTransId="{886BED1E-0CB3-4CCB-A5DE-F458C75A287B}" sibTransId="{01A42E7B-4112-47C9-908A-5EA8F4D1CB59}"/>
    <dgm:cxn modelId="{547AFBC9-1965-4B9B-8A60-C5B902CEB00C}" type="presOf" srcId="{5B9E44C9-314F-4B69-A452-12F7E266CE29}" destId="{B016B3C1-5264-4C96-B80D-3D5AF8ACBE9B}" srcOrd="0" destOrd="0" presId="urn:microsoft.com/office/officeart/2005/8/layout/orgChart1"/>
    <dgm:cxn modelId="{ED9A8554-105E-4065-AC8A-461D9FEB8D53}" type="presOf" srcId="{FAE49582-DE2B-488C-ADF6-415C8CD18AE4}" destId="{A2D0A3D3-E89C-49FA-BFFA-62F7279FF49D}" srcOrd="1" destOrd="0" presId="urn:microsoft.com/office/officeart/2005/8/layout/orgChart1"/>
    <dgm:cxn modelId="{833207DD-F126-49B2-9372-DF43D51CFEB0}" type="presOf" srcId="{F37F801C-C100-4D68-83C0-D523B78C1A98}" destId="{BE80A3D1-8502-4165-90F6-3D4DDBDEC9A4}" srcOrd="1" destOrd="0" presId="urn:microsoft.com/office/officeart/2005/8/layout/orgChart1"/>
    <dgm:cxn modelId="{D3439AAE-6805-4945-9A19-57F7A09A39BE}" type="presOf" srcId="{5B891C2A-2004-432C-B43A-6EF2FEC82AD3}" destId="{1F68E95E-0AE5-442F-AAD5-6B1C371E8D24}" srcOrd="0" destOrd="0" presId="urn:microsoft.com/office/officeart/2005/8/layout/orgChart1"/>
    <dgm:cxn modelId="{D2E89DC9-A680-42C6-901B-0A4B5A1519DE}" type="presParOf" srcId="{B016B3C1-5264-4C96-B80D-3D5AF8ACBE9B}" destId="{8AFF6681-3241-47F3-A1C2-6E224B04A79B}" srcOrd="0" destOrd="0" presId="urn:microsoft.com/office/officeart/2005/8/layout/orgChart1"/>
    <dgm:cxn modelId="{FBD900B9-C8DF-4CAD-8AB5-8E1C45AD8420}" type="presParOf" srcId="{8AFF6681-3241-47F3-A1C2-6E224B04A79B}" destId="{2FCDC174-29F8-4A29-8F2E-C6EEB2E6BECB}" srcOrd="0" destOrd="0" presId="urn:microsoft.com/office/officeart/2005/8/layout/orgChart1"/>
    <dgm:cxn modelId="{C85E449A-75E0-4246-9AC6-6EE2604EBD6E}" type="presParOf" srcId="{2FCDC174-29F8-4A29-8F2E-C6EEB2E6BECB}" destId="{0A923697-336B-4C8D-B758-2BD464D0737F}" srcOrd="0" destOrd="0" presId="urn:microsoft.com/office/officeart/2005/8/layout/orgChart1"/>
    <dgm:cxn modelId="{9A8BD24D-F455-4681-91F0-20D4F234C985}" type="presParOf" srcId="{2FCDC174-29F8-4A29-8F2E-C6EEB2E6BECB}" destId="{A2D0A3D3-E89C-49FA-BFFA-62F7279FF49D}" srcOrd="1" destOrd="0" presId="urn:microsoft.com/office/officeart/2005/8/layout/orgChart1"/>
    <dgm:cxn modelId="{401ECC60-6873-4FBD-B78E-F42EAFDB1CD5}" type="presParOf" srcId="{8AFF6681-3241-47F3-A1C2-6E224B04A79B}" destId="{11784770-E5C9-4D4B-9A01-47CC4BA2A78F}" srcOrd="1" destOrd="0" presId="urn:microsoft.com/office/officeart/2005/8/layout/orgChart1"/>
    <dgm:cxn modelId="{572A3870-67B8-4281-93C9-AD65EDD5258C}" type="presParOf" srcId="{11784770-E5C9-4D4B-9A01-47CC4BA2A78F}" destId="{E1C727E6-027F-4954-A9AC-B270B8C22569}" srcOrd="0" destOrd="0" presId="urn:microsoft.com/office/officeart/2005/8/layout/orgChart1"/>
    <dgm:cxn modelId="{88E71A7A-151F-42F2-B6EC-CA61E4C0357E}" type="presParOf" srcId="{11784770-E5C9-4D4B-9A01-47CC4BA2A78F}" destId="{80246DDD-34CC-4CE4-BFDC-DC80EA9611A1}" srcOrd="1" destOrd="0" presId="urn:microsoft.com/office/officeart/2005/8/layout/orgChart1"/>
    <dgm:cxn modelId="{EF5225E9-C420-4ECA-86C5-AE97C3E791BA}" type="presParOf" srcId="{80246DDD-34CC-4CE4-BFDC-DC80EA9611A1}" destId="{9974E372-2341-4C26-8BA0-6F06E1BE7DEE}" srcOrd="0" destOrd="0" presId="urn:microsoft.com/office/officeart/2005/8/layout/orgChart1"/>
    <dgm:cxn modelId="{D33A9F19-40D6-4466-A24C-5C77E2AC8FAE}" type="presParOf" srcId="{9974E372-2341-4C26-8BA0-6F06E1BE7DEE}" destId="{7840117F-1B0A-4400-9552-4ABF0DD5CA54}" srcOrd="0" destOrd="0" presId="urn:microsoft.com/office/officeart/2005/8/layout/orgChart1"/>
    <dgm:cxn modelId="{857FC58D-FAAF-43A2-A969-6362091B7797}" type="presParOf" srcId="{9974E372-2341-4C26-8BA0-6F06E1BE7DEE}" destId="{3CAAE749-DE9F-4C06-A6DC-59DF44BD7930}" srcOrd="1" destOrd="0" presId="urn:microsoft.com/office/officeart/2005/8/layout/orgChart1"/>
    <dgm:cxn modelId="{BC58AA31-4D3C-4255-B3B2-2B8BD10D6513}" type="presParOf" srcId="{80246DDD-34CC-4CE4-BFDC-DC80EA9611A1}" destId="{4FA29255-CEAF-4972-98FF-F61AA3771DB1}" srcOrd="1" destOrd="0" presId="urn:microsoft.com/office/officeart/2005/8/layout/orgChart1"/>
    <dgm:cxn modelId="{B3945CC9-441D-461A-974E-11C5208A5238}" type="presParOf" srcId="{80246DDD-34CC-4CE4-BFDC-DC80EA9611A1}" destId="{CB367E8F-29D7-484F-A0C6-680B9065DC85}" srcOrd="2" destOrd="0" presId="urn:microsoft.com/office/officeart/2005/8/layout/orgChart1"/>
    <dgm:cxn modelId="{5C55CCF8-8B04-4638-8774-52C29B1936AF}" type="presParOf" srcId="{11784770-E5C9-4D4B-9A01-47CC4BA2A78F}" destId="{5800936A-F03A-4791-956E-A5E2A325A895}" srcOrd="2" destOrd="0" presId="urn:microsoft.com/office/officeart/2005/8/layout/orgChart1"/>
    <dgm:cxn modelId="{3F26E56A-22C0-4FC1-B803-1C1BC19F4160}" type="presParOf" srcId="{11784770-E5C9-4D4B-9A01-47CC4BA2A78F}" destId="{117110FA-AAC7-40FB-B77F-CAA1D26A9EE9}" srcOrd="3" destOrd="0" presId="urn:microsoft.com/office/officeart/2005/8/layout/orgChart1"/>
    <dgm:cxn modelId="{C87FE78A-4A95-483F-8E4D-C4C536A37E24}" type="presParOf" srcId="{117110FA-AAC7-40FB-B77F-CAA1D26A9EE9}" destId="{2C47263E-8BEA-4B0C-BDD4-2A7B3F4147D6}" srcOrd="0" destOrd="0" presId="urn:microsoft.com/office/officeart/2005/8/layout/orgChart1"/>
    <dgm:cxn modelId="{DEBF8883-4089-492D-8595-A75388693577}" type="presParOf" srcId="{2C47263E-8BEA-4B0C-BDD4-2A7B3F4147D6}" destId="{1F68E95E-0AE5-442F-AAD5-6B1C371E8D24}" srcOrd="0" destOrd="0" presId="urn:microsoft.com/office/officeart/2005/8/layout/orgChart1"/>
    <dgm:cxn modelId="{80F17E98-CDF6-4972-B355-70134FDE92FE}" type="presParOf" srcId="{2C47263E-8BEA-4B0C-BDD4-2A7B3F4147D6}" destId="{A99154F3-5461-4086-9901-973B0EC2544E}" srcOrd="1" destOrd="0" presId="urn:microsoft.com/office/officeart/2005/8/layout/orgChart1"/>
    <dgm:cxn modelId="{170C7101-D50E-4592-B573-127636CF3E5F}" type="presParOf" srcId="{117110FA-AAC7-40FB-B77F-CAA1D26A9EE9}" destId="{E20BBDDA-F92B-46A7-81F9-E76E89C887F0}" srcOrd="1" destOrd="0" presId="urn:microsoft.com/office/officeart/2005/8/layout/orgChart1"/>
    <dgm:cxn modelId="{25CE173C-5B58-44E2-BBE1-4AB08D8C07BA}" type="presParOf" srcId="{117110FA-AAC7-40FB-B77F-CAA1D26A9EE9}" destId="{2F782A94-7C02-4A8C-8A35-ADDED35E17A2}" srcOrd="2" destOrd="0" presId="urn:microsoft.com/office/officeart/2005/8/layout/orgChart1"/>
    <dgm:cxn modelId="{D058CF55-C361-4402-8BBE-DAF2D48A4803}" type="presParOf" srcId="{11784770-E5C9-4D4B-9A01-47CC4BA2A78F}" destId="{5329F38D-5E3D-4222-B2F7-3962850D63DE}" srcOrd="4" destOrd="0" presId="urn:microsoft.com/office/officeart/2005/8/layout/orgChart1"/>
    <dgm:cxn modelId="{72C8B2D5-1745-4A1E-BFD5-05B40D496553}" type="presParOf" srcId="{11784770-E5C9-4D4B-9A01-47CC4BA2A78F}" destId="{59411676-9588-4B2B-9F8A-FBB2D6C3A5EC}" srcOrd="5" destOrd="0" presId="urn:microsoft.com/office/officeart/2005/8/layout/orgChart1"/>
    <dgm:cxn modelId="{5C17CD64-EA8C-4033-9481-008736AD7C2D}" type="presParOf" srcId="{59411676-9588-4B2B-9F8A-FBB2D6C3A5EC}" destId="{C251ABD0-302D-4726-91A1-2FF0EA5A65B5}" srcOrd="0" destOrd="0" presId="urn:microsoft.com/office/officeart/2005/8/layout/orgChart1"/>
    <dgm:cxn modelId="{B3FA4468-F05A-4464-88A1-2CE4A296A55E}" type="presParOf" srcId="{C251ABD0-302D-4726-91A1-2FF0EA5A65B5}" destId="{446A2A21-E162-424B-8888-593A13FC3482}" srcOrd="0" destOrd="0" presId="urn:microsoft.com/office/officeart/2005/8/layout/orgChart1"/>
    <dgm:cxn modelId="{2FDFC256-430C-4443-BBDF-816FAEF3873F}" type="presParOf" srcId="{C251ABD0-302D-4726-91A1-2FF0EA5A65B5}" destId="{9B9B3B03-2E3F-4D27-9D64-572672E62163}" srcOrd="1" destOrd="0" presId="urn:microsoft.com/office/officeart/2005/8/layout/orgChart1"/>
    <dgm:cxn modelId="{B7C02477-F6A6-45F5-BE98-1D553C11277F}" type="presParOf" srcId="{59411676-9588-4B2B-9F8A-FBB2D6C3A5EC}" destId="{CAF83797-409F-481B-B68E-46D65AECF604}" srcOrd="1" destOrd="0" presId="urn:microsoft.com/office/officeart/2005/8/layout/orgChart1"/>
    <dgm:cxn modelId="{BC97898A-1D2B-40EA-ACAC-F374C23E8BF1}" type="presParOf" srcId="{59411676-9588-4B2B-9F8A-FBB2D6C3A5EC}" destId="{24B667C3-A6D8-44A6-A38D-02420D654168}" srcOrd="2" destOrd="0" presId="urn:microsoft.com/office/officeart/2005/8/layout/orgChart1"/>
    <dgm:cxn modelId="{4B2CC4F9-18B8-4701-937F-4F2C2B402884}" type="presParOf" srcId="{8AFF6681-3241-47F3-A1C2-6E224B04A79B}" destId="{5664DBB7-072A-4433-8B10-8D74CE129580}" srcOrd="2" destOrd="0" presId="urn:microsoft.com/office/officeart/2005/8/layout/orgChart1"/>
    <dgm:cxn modelId="{C6DC06B4-75D3-45D5-9B01-4CEAAA58D82F}" type="presParOf" srcId="{5664DBB7-072A-4433-8B10-8D74CE129580}" destId="{76F93920-32C2-4E0F-9B95-BBC290A996C4}" srcOrd="0" destOrd="0" presId="urn:microsoft.com/office/officeart/2005/8/layout/orgChart1"/>
    <dgm:cxn modelId="{553BD000-3ED3-40E5-9F1A-A53DED6374C1}" type="presParOf" srcId="{5664DBB7-072A-4433-8B10-8D74CE129580}" destId="{2D36DEB1-B2CC-44FD-A68E-FB966D92AB56}" srcOrd="1" destOrd="0" presId="urn:microsoft.com/office/officeart/2005/8/layout/orgChart1"/>
    <dgm:cxn modelId="{AB765519-5A7D-4ED8-B467-ADE438391589}" type="presParOf" srcId="{2D36DEB1-B2CC-44FD-A68E-FB966D92AB56}" destId="{5F9BE0B8-14FA-4D18-A4A9-408F5551D66B}" srcOrd="0" destOrd="0" presId="urn:microsoft.com/office/officeart/2005/8/layout/orgChart1"/>
    <dgm:cxn modelId="{E5674C02-706F-46B9-8F36-A4B644CEE072}" type="presParOf" srcId="{5F9BE0B8-14FA-4D18-A4A9-408F5551D66B}" destId="{3FA947B0-DD4D-462D-81FF-C18E74438490}" srcOrd="0" destOrd="0" presId="urn:microsoft.com/office/officeart/2005/8/layout/orgChart1"/>
    <dgm:cxn modelId="{FA571F16-8E7B-4140-ADCF-C2CF04F4F3AA}" type="presParOf" srcId="{5F9BE0B8-14FA-4D18-A4A9-408F5551D66B}" destId="{0B5EC758-9282-452C-9B67-695727114986}" srcOrd="1" destOrd="0" presId="urn:microsoft.com/office/officeart/2005/8/layout/orgChart1"/>
    <dgm:cxn modelId="{1418C9EB-992C-43B0-B01D-34D57C113BF0}" type="presParOf" srcId="{2D36DEB1-B2CC-44FD-A68E-FB966D92AB56}" destId="{CD6A1278-500C-4F86-BA90-3754CA98FB85}" srcOrd="1" destOrd="0" presId="urn:microsoft.com/office/officeart/2005/8/layout/orgChart1"/>
    <dgm:cxn modelId="{9FF35305-D5FB-4141-88A0-FDD63D27EE46}" type="presParOf" srcId="{2D36DEB1-B2CC-44FD-A68E-FB966D92AB56}" destId="{E24DC125-4F0F-432C-A439-2F1E2C48C4F2}" srcOrd="2" destOrd="0" presId="urn:microsoft.com/office/officeart/2005/8/layout/orgChart1"/>
    <dgm:cxn modelId="{405EBF0E-E47B-414F-AEC3-B96DDDFA0BF3}" type="presParOf" srcId="{5664DBB7-072A-4433-8B10-8D74CE129580}" destId="{0BDB14DC-FA66-4DC8-91A3-44CD1B8864DF}" srcOrd="2" destOrd="0" presId="urn:microsoft.com/office/officeart/2005/8/layout/orgChart1"/>
    <dgm:cxn modelId="{7477B3D4-BD90-4001-BDE6-2A6787CE7893}" type="presParOf" srcId="{5664DBB7-072A-4433-8B10-8D74CE129580}" destId="{DE7D6457-ACE2-4703-9681-C16D0420B78A}" srcOrd="3" destOrd="0" presId="urn:microsoft.com/office/officeart/2005/8/layout/orgChart1"/>
    <dgm:cxn modelId="{FF1B263C-C74D-473E-9652-741D494A6503}" type="presParOf" srcId="{DE7D6457-ACE2-4703-9681-C16D0420B78A}" destId="{518013A1-1032-4F77-92C2-BCF51D683F7C}" srcOrd="0" destOrd="0" presId="urn:microsoft.com/office/officeart/2005/8/layout/orgChart1"/>
    <dgm:cxn modelId="{C1B63D1B-C1DF-4EA3-8025-875CA1803F4A}" type="presParOf" srcId="{518013A1-1032-4F77-92C2-BCF51D683F7C}" destId="{94FA479E-B657-4C89-9583-3E9B7C50F59E}" srcOrd="0" destOrd="0" presId="urn:microsoft.com/office/officeart/2005/8/layout/orgChart1"/>
    <dgm:cxn modelId="{DCA66D95-F229-4CD4-9FC8-DA90D3EC235B}" type="presParOf" srcId="{518013A1-1032-4F77-92C2-BCF51D683F7C}" destId="{BE80A3D1-8502-4165-90F6-3D4DDBDEC9A4}" srcOrd="1" destOrd="0" presId="urn:microsoft.com/office/officeart/2005/8/layout/orgChart1"/>
    <dgm:cxn modelId="{F6D6040A-7AA3-47FC-A341-EF7CE0E27AA4}" type="presParOf" srcId="{DE7D6457-ACE2-4703-9681-C16D0420B78A}" destId="{3717E12B-C365-459D-A21D-10EEFC3754B3}" srcOrd="1" destOrd="0" presId="urn:microsoft.com/office/officeart/2005/8/layout/orgChart1"/>
    <dgm:cxn modelId="{16FEF8FA-9911-4CFE-9D3C-B371E5A304C6}" type="presParOf" srcId="{DE7D6457-ACE2-4703-9681-C16D0420B78A}" destId="{A27124A3-1A23-4252-B196-111F6D339F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8F66C-6827-4290-A375-979FF4825D8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0CA19A5-B99E-4A3D-8096-55626CB699C3}">
      <dgm:prSet phldrT="[Text]"/>
      <dgm:spPr/>
      <dgm:t>
        <a:bodyPr/>
        <a:lstStyle/>
        <a:p>
          <a:r>
            <a:rPr lang="en-US" dirty="0" smtClean="0"/>
            <a:t>Alfred Marshall</a:t>
          </a:r>
          <a:endParaRPr lang="en-US" dirty="0"/>
        </a:p>
      </dgm:t>
    </dgm:pt>
    <dgm:pt modelId="{4B4258F7-1F27-42F8-8208-D58084FF8096}" type="parTrans" cxnId="{8E83119B-298B-4AC8-9F19-AA8C68483624}">
      <dgm:prSet/>
      <dgm:spPr/>
      <dgm:t>
        <a:bodyPr/>
        <a:lstStyle/>
        <a:p>
          <a:endParaRPr lang="en-US"/>
        </a:p>
      </dgm:t>
    </dgm:pt>
    <dgm:pt modelId="{2BFEFF24-DF01-460B-A3E0-D49105A476D4}" type="sibTrans" cxnId="{8E83119B-298B-4AC8-9F19-AA8C68483624}">
      <dgm:prSet/>
      <dgm:spPr/>
      <dgm:t>
        <a:bodyPr/>
        <a:lstStyle/>
        <a:p>
          <a:endParaRPr lang="en-US"/>
        </a:p>
      </dgm:t>
    </dgm:pt>
    <dgm:pt modelId="{6CAC32DC-58F3-4E53-885A-B8510AC37001}">
      <dgm:prSet phldrT="[Text]"/>
      <dgm:spPr/>
      <dgm:t>
        <a:bodyPr/>
        <a:lstStyle/>
        <a:p>
          <a:r>
            <a:rPr lang="en-US" dirty="0" smtClean="0"/>
            <a:t>William Stanley Jevons</a:t>
          </a:r>
          <a:endParaRPr lang="en-US" dirty="0"/>
        </a:p>
      </dgm:t>
    </dgm:pt>
    <dgm:pt modelId="{9D253B5E-7E0C-48F6-91E9-EF2EA4BC864D}" type="parTrans" cxnId="{A6EF5FBC-0BC8-4A94-B745-708152C65858}">
      <dgm:prSet/>
      <dgm:spPr/>
      <dgm:t>
        <a:bodyPr/>
        <a:lstStyle/>
        <a:p>
          <a:endParaRPr lang="en-US"/>
        </a:p>
      </dgm:t>
    </dgm:pt>
    <dgm:pt modelId="{C4A54F00-9F74-496A-8E82-F939DB1F42E5}" type="sibTrans" cxnId="{A6EF5FBC-0BC8-4A94-B745-708152C65858}">
      <dgm:prSet/>
      <dgm:spPr/>
      <dgm:t>
        <a:bodyPr/>
        <a:lstStyle/>
        <a:p>
          <a:endParaRPr lang="en-US"/>
        </a:p>
      </dgm:t>
    </dgm:pt>
    <dgm:pt modelId="{F107DC00-9978-4949-99EB-23AA460F6CFD}">
      <dgm:prSet phldrT="[Text]"/>
      <dgm:spPr/>
      <dgm:t>
        <a:bodyPr/>
        <a:lstStyle/>
        <a:p>
          <a:r>
            <a:rPr lang="en-US" dirty="0" smtClean="0"/>
            <a:t>Francis </a:t>
          </a:r>
          <a:r>
            <a:rPr lang="en-US" dirty="0" err="1" smtClean="0"/>
            <a:t>Ysidro</a:t>
          </a:r>
          <a:r>
            <a:rPr lang="en-US" dirty="0" smtClean="0"/>
            <a:t> </a:t>
          </a:r>
          <a:r>
            <a:rPr lang="en-US" dirty="0" err="1" smtClean="0"/>
            <a:t>Edgeworth</a:t>
          </a:r>
          <a:endParaRPr lang="en-US" dirty="0"/>
        </a:p>
      </dgm:t>
    </dgm:pt>
    <dgm:pt modelId="{46FE85FF-D345-42AC-8CD1-1F604AF08DDC}" type="parTrans" cxnId="{A62C4800-3ACB-4A67-845E-55A380A92718}">
      <dgm:prSet/>
      <dgm:spPr/>
      <dgm:t>
        <a:bodyPr/>
        <a:lstStyle/>
        <a:p>
          <a:endParaRPr lang="en-US"/>
        </a:p>
      </dgm:t>
    </dgm:pt>
    <dgm:pt modelId="{E9927E4C-63BA-4C34-B41A-02E86AED31A7}" type="sibTrans" cxnId="{A62C4800-3ACB-4A67-845E-55A380A92718}">
      <dgm:prSet/>
      <dgm:spPr/>
      <dgm:t>
        <a:bodyPr/>
        <a:lstStyle/>
        <a:p>
          <a:endParaRPr lang="en-US"/>
        </a:p>
      </dgm:t>
    </dgm:pt>
    <dgm:pt modelId="{CD1D8C61-3599-4E93-918F-EF5CC9AE9631}">
      <dgm:prSet phldrT="[Text]"/>
      <dgm:spPr/>
      <dgm:t>
        <a:bodyPr/>
        <a:lstStyle/>
        <a:p>
          <a:r>
            <a:rPr lang="en-US" dirty="0" smtClean="0"/>
            <a:t>John Neville Keynes</a:t>
          </a:r>
          <a:endParaRPr lang="en-US" dirty="0"/>
        </a:p>
      </dgm:t>
    </dgm:pt>
    <dgm:pt modelId="{86FEF8E8-AA7F-490A-895B-6295666DE71F}" type="parTrans" cxnId="{A7953C52-6795-493A-A374-11472B1692FC}">
      <dgm:prSet/>
      <dgm:spPr/>
      <dgm:t>
        <a:bodyPr/>
        <a:lstStyle/>
        <a:p>
          <a:endParaRPr lang="en-US"/>
        </a:p>
      </dgm:t>
    </dgm:pt>
    <dgm:pt modelId="{7DDDF783-9A66-46F3-9066-960AC2D08B70}" type="sibTrans" cxnId="{A7953C52-6795-493A-A374-11472B1692FC}">
      <dgm:prSet/>
      <dgm:spPr/>
      <dgm:t>
        <a:bodyPr/>
        <a:lstStyle/>
        <a:p>
          <a:endParaRPr lang="en-US"/>
        </a:p>
      </dgm:t>
    </dgm:pt>
    <dgm:pt modelId="{3B8DE703-E755-4146-B944-D5CE618CC977}">
      <dgm:prSet/>
      <dgm:spPr/>
      <dgm:t>
        <a:bodyPr/>
        <a:lstStyle/>
        <a:p>
          <a:r>
            <a:rPr lang="en-US" dirty="0" smtClean="0"/>
            <a:t>Arthur Cecil </a:t>
          </a:r>
          <a:r>
            <a:rPr lang="en-US" dirty="0" err="1" smtClean="0"/>
            <a:t>Pigou</a:t>
          </a:r>
          <a:endParaRPr lang="en-US" dirty="0"/>
        </a:p>
      </dgm:t>
    </dgm:pt>
    <dgm:pt modelId="{C75E14FA-09A8-4F7F-AF59-DB75C34C6FD6}" type="parTrans" cxnId="{0E2F76F9-F33E-4FD9-A7F6-1280759C4D8D}">
      <dgm:prSet/>
      <dgm:spPr/>
      <dgm:t>
        <a:bodyPr/>
        <a:lstStyle/>
        <a:p>
          <a:endParaRPr lang="en-US"/>
        </a:p>
      </dgm:t>
    </dgm:pt>
    <dgm:pt modelId="{9DE6DB6F-D214-4D35-99BD-1DF2BDB409CB}" type="sibTrans" cxnId="{0E2F76F9-F33E-4FD9-A7F6-1280759C4D8D}">
      <dgm:prSet/>
      <dgm:spPr/>
      <dgm:t>
        <a:bodyPr/>
        <a:lstStyle/>
        <a:p>
          <a:endParaRPr lang="en-US"/>
        </a:p>
      </dgm:t>
    </dgm:pt>
    <dgm:pt modelId="{AE11D682-8630-4783-9A0B-37111A828331}" type="pres">
      <dgm:prSet presAssocID="{E048F66C-6827-4290-A375-979FF4825D8E}" presName="hierChild1" presStyleCnt="0">
        <dgm:presLayoutVars>
          <dgm:orgChart val="1"/>
          <dgm:chPref val="1"/>
          <dgm:dir/>
          <dgm:animOne val="branch"/>
          <dgm:animLvl val="lvl"/>
          <dgm:resizeHandles/>
        </dgm:presLayoutVars>
      </dgm:prSet>
      <dgm:spPr/>
    </dgm:pt>
    <dgm:pt modelId="{3F5EB205-CCC5-4842-84BF-F717CDE2F898}" type="pres">
      <dgm:prSet presAssocID="{00CA19A5-B99E-4A3D-8096-55626CB699C3}" presName="hierRoot1" presStyleCnt="0">
        <dgm:presLayoutVars>
          <dgm:hierBranch val="init"/>
        </dgm:presLayoutVars>
      </dgm:prSet>
      <dgm:spPr/>
    </dgm:pt>
    <dgm:pt modelId="{54DB2CD8-5875-4D30-8D07-F5992F60B0EA}" type="pres">
      <dgm:prSet presAssocID="{00CA19A5-B99E-4A3D-8096-55626CB699C3}" presName="rootComposite1" presStyleCnt="0"/>
      <dgm:spPr/>
    </dgm:pt>
    <dgm:pt modelId="{5A8FE629-78C1-4D9B-B423-ADD080A76BBD}" type="pres">
      <dgm:prSet presAssocID="{00CA19A5-B99E-4A3D-8096-55626CB699C3}" presName="rootText1" presStyleLbl="node0" presStyleIdx="0" presStyleCnt="1">
        <dgm:presLayoutVars>
          <dgm:chPref val="3"/>
        </dgm:presLayoutVars>
      </dgm:prSet>
      <dgm:spPr/>
      <dgm:t>
        <a:bodyPr/>
        <a:lstStyle/>
        <a:p>
          <a:endParaRPr lang="en-US"/>
        </a:p>
      </dgm:t>
    </dgm:pt>
    <dgm:pt modelId="{EDA1C109-05B3-4F6B-88E2-95FB5A5559C2}" type="pres">
      <dgm:prSet presAssocID="{00CA19A5-B99E-4A3D-8096-55626CB699C3}" presName="rootConnector1" presStyleLbl="node1" presStyleIdx="0" presStyleCnt="0"/>
      <dgm:spPr/>
    </dgm:pt>
    <dgm:pt modelId="{5B58E31C-5418-453E-A6C7-EBC3C0982B45}" type="pres">
      <dgm:prSet presAssocID="{00CA19A5-B99E-4A3D-8096-55626CB699C3}" presName="hierChild2" presStyleCnt="0"/>
      <dgm:spPr/>
    </dgm:pt>
    <dgm:pt modelId="{0CE681CC-4892-458D-8904-62492C8786BF}" type="pres">
      <dgm:prSet presAssocID="{9D253B5E-7E0C-48F6-91E9-EF2EA4BC864D}" presName="Name37" presStyleLbl="parChTrans1D2" presStyleIdx="0" presStyleCnt="4"/>
      <dgm:spPr/>
    </dgm:pt>
    <dgm:pt modelId="{CC94D7C3-9BD3-4303-B631-B140E892EB9C}" type="pres">
      <dgm:prSet presAssocID="{6CAC32DC-58F3-4E53-885A-B8510AC37001}" presName="hierRoot2" presStyleCnt="0">
        <dgm:presLayoutVars>
          <dgm:hierBranch val="init"/>
        </dgm:presLayoutVars>
      </dgm:prSet>
      <dgm:spPr/>
    </dgm:pt>
    <dgm:pt modelId="{EC78F2B0-9DB4-40DB-A13E-708A6DE702A5}" type="pres">
      <dgm:prSet presAssocID="{6CAC32DC-58F3-4E53-885A-B8510AC37001}" presName="rootComposite" presStyleCnt="0"/>
      <dgm:spPr/>
    </dgm:pt>
    <dgm:pt modelId="{4E70A324-7C26-4D8A-BBCD-B537709E9CE4}" type="pres">
      <dgm:prSet presAssocID="{6CAC32DC-58F3-4E53-885A-B8510AC37001}" presName="rootText" presStyleLbl="node2" presStyleIdx="0" presStyleCnt="4">
        <dgm:presLayoutVars>
          <dgm:chPref val="3"/>
        </dgm:presLayoutVars>
      </dgm:prSet>
      <dgm:spPr/>
    </dgm:pt>
    <dgm:pt modelId="{7BFE2B1A-FC70-4D91-940C-8E6D0DC72944}" type="pres">
      <dgm:prSet presAssocID="{6CAC32DC-58F3-4E53-885A-B8510AC37001}" presName="rootConnector" presStyleLbl="node2" presStyleIdx="0" presStyleCnt="4"/>
      <dgm:spPr/>
    </dgm:pt>
    <dgm:pt modelId="{62D06A47-5A6D-492E-ABD7-6451D3FC7BEA}" type="pres">
      <dgm:prSet presAssocID="{6CAC32DC-58F3-4E53-885A-B8510AC37001}" presName="hierChild4" presStyleCnt="0"/>
      <dgm:spPr/>
    </dgm:pt>
    <dgm:pt modelId="{E2CE69C5-DAA2-4B7E-A897-57EE96BC6530}" type="pres">
      <dgm:prSet presAssocID="{6CAC32DC-58F3-4E53-885A-B8510AC37001}" presName="hierChild5" presStyleCnt="0"/>
      <dgm:spPr/>
    </dgm:pt>
    <dgm:pt modelId="{3D461DB8-175B-44D5-8240-43D0B1006C89}" type="pres">
      <dgm:prSet presAssocID="{46FE85FF-D345-42AC-8CD1-1F604AF08DDC}" presName="Name37" presStyleLbl="parChTrans1D2" presStyleIdx="1" presStyleCnt="4"/>
      <dgm:spPr/>
    </dgm:pt>
    <dgm:pt modelId="{4B45C32C-D86B-4225-A225-CE4EC6F26DD4}" type="pres">
      <dgm:prSet presAssocID="{F107DC00-9978-4949-99EB-23AA460F6CFD}" presName="hierRoot2" presStyleCnt="0">
        <dgm:presLayoutVars>
          <dgm:hierBranch val="init"/>
        </dgm:presLayoutVars>
      </dgm:prSet>
      <dgm:spPr/>
    </dgm:pt>
    <dgm:pt modelId="{DB7DB3E8-2DAF-490A-B814-021C38A6B396}" type="pres">
      <dgm:prSet presAssocID="{F107DC00-9978-4949-99EB-23AA460F6CFD}" presName="rootComposite" presStyleCnt="0"/>
      <dgm:spPr/>
    </dgm:pt>
    <dgm:pt modelId="{3FAE8BFA-6F35-457E-A04D-732EDDE3B6DF}" type="pres">
      <dgm:prSet presAssocID="{F107DC00-9978-4949-99EB-23AA460F6CFD}" presName="rootText" presStyleLbl="node2" presStyleIdx="1" presStyleCnt="4">
        <dgm:presLayoutVars>
          <dgm:chPref val="3"/>
        </dgm:presLayoutVars>
      </dgm:prSet>
      <dgm:spPr/>
    </dgm:pt>
    <dgm:pt modelId="{EDCC824D-E4E7-46F4-9541-3D74E73D290C}" type="pres">
      <dgm:prSet presAssocID="{F107DC00-9978-4949-99EB-23AA460F6CFD}" presName="rootConnector" presStyleLbl="node2" presStyleIdx="1" presStyleCnt="4"/>
      <dgm:spPr/>
    </dgm:pt>
    <dgm:pt modelId="{47715E59-B12F-4869-82A6-6826EA0F153A}" type="pres">
      <dgm:prSet presAssocID="{F107DC00-9978-4949-99EB-23AA460F6CFD}" presName="hierChild4" presStyleCnt="0"/>
      <dgm:spPr/>
    </dgm:pt>
    <dgm:pt modelId="{56303827-1298-4D14-9DB0-D00C850DC164}" type="pres">
      <dgm:prSet presAssocID="{F107DC00-9978-4949-99EB-23AA460F6CFD}" presName="hierChild5" presStyleCnt="0"/>
      <dgm:spPr/>
    </dgm:pt>
    <dgm:pt modelId="{42C18607-C2ED-4190-AB32-F1E0ADE02215}" type="pres">
      <dgm:prSet presAssocID="{86FEF8E8-AA7F-490A-895B-6295666DE71F}" presName="Name37" presStyleLbl="parChTrans1D2" presStyleIdx="2" presStyleCnt="4"/>
      <dgm:spPr/>
    </dgm:pt>
    <dgm:pt modelId="{651149A4-7311-49C9-8D13-FCE3BCEEA5AF}" type="pres">
      <dgm:prSet presAssocID="{CD1D8C61-3599-4E93-918F-EF5CC9AE9631}" presName="hierRoot2" presStyleCnt="0">
        <dgm:presLayoutVars>
          <dgm:hierBranch val="init"/>
        </dgm:presLayoutVars>
      </dgm:prSet>
      <dgm:spPr/>
    </dgm:pt>
    <dgm:pt modelId="{F9710D54-C083-4DAA-A103-EC9F1A7B24B9}" type="pres">
      <dgm:prSet presAssocID="{CD1D8C61-3599-4E93-918F-EF5CC9AE9631}" presName="rootComposite" presStyleCnt="0"/>
      <dgm:spPr/>
    </dgm:pt>
    <dgm:pt modelId="{F824E672-4FA7-4105-A5F5-4523BE5777E6}" type="pres">
      <dgm:prSet presAssocID="{CD1D8C61-3599-4E93-918F-EF5CC9AE9631}" presName="rootText" presStyleLbl="node2" presStyleIdx="2" presStyleCnt="4">
        <dgm:presLayoutVars>
          <dgm:chPref val="3"/>
        </dgm:presLayoutVars>
      </dgm:prSet>
      <dgm:spPr/>
    </dgm:pt>
    <dgm:pt modelId="{89FA157E-A465-48D6-9098-FD724E5F4633}" type="pres">
      <dgm:prSet presAssocID="{CD1D8C61-3599-4E93-918F-EF5CC9AE9631}" presName="rootConnector" presStyleLbl="node2" presStyleIdx="2" presStyleCnt="4"/>
      <dgm:spPr/>
    </dgm:pt>
    <dgm:pt modelId="{7EAAB17E-8A3C-4AAD-AE45-2812BFEC08A2}" type="pres">
      <dgm:prSet presAssocID="{CD1D8C61-3599-4E93-918F-EF5CC9AE9631}" presName="hierChild4" presStyleCnt="0"/>
      <dgm:spPr/>
    </dgm:pt>
    <dgm:pt modelId="{02FF054D-9D4A-4D8D-A364-1EFAF3C5F68A}" type="pres">
      <dgm:prSet presAssocID="{CD1D8C61-3599-4E93-918F-EF5CC9AE9631}" presName="hierChild5" presStyleCnt="0"/>
      <dgm:spPr/>
    </dgm:pt>
    <dgm:pt modelId="{477B2D7E-F609-4E9E-81DA-83EF82CD99A2}" type="pres">
      <dgm:prSet presAssocID="{C75E14FA-09A8-4F7F-AF59-DB75C34C6FD6}" presName="Name37" presStyleLbl="parChTrans1D2" presStyleIdx="3" presStyleCnt="4"/>
      <dgm:spPr/>
    </dgm:pt>
    <dgm:pt modelId="{C7E0CE4E-10CF-4878-A826-337B8C4E498F}" type="pres">
      <dgm:prSet presAssocID="{3B8DE703-E755-4146-B944-D5CE618CC977}" presName="hierRoot2" presStyleCnt="0">
        <dgm:presLayoutVars>
          <dgm:hierBranch val="init"/>
        </dgm:presLayoutVars>
      </dgm:prSet>
      <dgm:spPr/>
    </dgm:pt>
    <dgm:pt modelId="{AE214FB8-FABB-4740-8DE0-E6922E5292EC}" type="pres">
      <dgm:prSet presAssocID="{3B8DE703-E755-4146-B944-D5CE618CC977}" presName="rootComposite" presStyleCnt="0"/>
      <dgm:spPr/>
    </dgm:pt>
    <dgm:pt modelId="{A5EF030D-25B8-483E-B2F8-07DAA1A10C51}" type="pres">
      <dgm:prSet presAssocID="{3B8DE703-E755-4146-B944-D5CE618CC977}" presName="rootText" presStyleLbl="node2" presStyleIdx="3" presStyleCnt="4">
        <dgm:presLayoutVars>
          <dgm:chPref val="3"/>
        </dgm:presLayoutVars>
      </dgm:prSet>
      <dgm:spPr/>
    </dgm:pt>
    <dgm:pt modelId="{9A857760-F800-4E59-8ACD-2A1239301224}" type="pres">
      <dgm:prSet presAssocID="{3B8DE703-E755-4146-B944-D5CE618CC977}" presName="rootConnector" presStyleLbl="node2" presStyleIdx="3" presStyleCnt="4"/>
      <dgm:spPr/>
    </dgm:pt>
    <dgm:pt modelId="{EB9CAE2C-D422-4B0A-94B3-8A95634F1A2A}" type="pres">
      <dgm:prSet presAssocID="{3B8DE703-E755-4146-B944-D5CE618CC977}" presName="hierChild4" presStyleCnt="0"/>
      <dgm:spPr/>
    </dgm:pt>
    <dgm:pt modelId="{15D36773-304B-43ED-8AA0-181BB1B05B63}" type="pres">
      <dgm:prSet presAssocID="{3B8DE703-E755-4146-B944-D5CE618CC977}" presName="hierChild5" presStyleCnt="0"/>
      <dgm:spPr/>
    </dgm:pt>
    <dgm:pt modelId="{FD4BE04C-C775-4126-956E-93E7B6F843EA}" type="pres">
      <dgm:prSet presAssocID="{00CA19A5-B99E-4A3D-8096-55626CB699C3}" presName="hierChild3" presStyleCnt="0"/>
      <dgm:spPr/>
    </dgm:pt>
  </dgm:ptLst>
  <dgm:cxnLst>
    <dgm:cxn modelId="{4A6F5F18-27AF-4990-829E-3AC4809CC70D}" type="presOf" srcId="{6CAC32DC-58F3-4E53-885A-B8510AC37001}" destId="{7BFE2B1A-FC70-4D91-940C-8E6D0DC72944}" srcOrd="1" destOrd="0" presId="urn:microsoft.com/office/officeart/2005/8/layout/orgChart1"/>
    <dgm:cxn modelId="{8E83119B-298B-4AC8-9F19-AA8C68483624}" srcId="{E048F66C-6827-4290-A375-979FF4825D8E}" destId="{00CA19A5-B99E-4A3D-8096-55626CB699C3}" srcOrd="0" destOrd="0" parTransId="{4B4258F7-1F27-42F8-8208-D58084FF8096}" sibTransId="{2BFEFF24-DF01-460B-A3E0-D49105A476D4}"/>
    <dgm:cxn modelId="{5FBDC598-79D7-488F-9B50-CC88CA5CA8E7}" type="presOf" srcId="{CD1D8C61-3599-4E93-918F-EF5CC9AE9631}" destId="{F824E672-4FA7-4105-A5F5-4523BE5777E6}" srcOrd="0" destOrd="0" presId="urn:microsoft.com/office/officeart/2005/8/layout/orgChart1"/>
    <dgm:cxn modelId="{A62C4800-3ACB-4A67-845E-55A380A92718}" srcId="{00CA19A5-B99E-4A3D-8096-55626CB699C3}" destId="{F107DC00-9978-4949-99EB-23AA460F6CFD}" srcOrd="1" destOrd="0" parTransId="{46FE85FF-D345-42AC-8CD1-1F604AF08DDC}" sibTransId="{E9927E4C-63BA-4C34-B41A-02E86AED31A7}"/>
    <dgm:cxn modelId="{5519B2CF-8A62-459B-88C4-763D34730F7E}" type="presOf" srcId="{00CA19A5-B99E-4A3D-8096-55626CB699C3}" destId="{5A8FE629-78C1-4D9B-B423-ADD080A76BBD}" srcOrd="0" destOrd="0" presId="urn:microsoft.com/office/officeart/2005/8/layout/orgChart1"/>
    <dgm:cxn modelId="{A7953C52-6795-493A-A374-11472B1692FC}" srcId="{00CA19A5-B99E-4A3D-8096-55626CB699C3}" destId="{CD1D8C61-3599-4E93-918F-EF5CC9AE9631}" srcOrd="2" destOrd="0" parTransId="{86FEF8E8-AA7F-490A-895B-6295666DE71F}" sibTransId="{7DDDF783-9A66-46F3-9066-960AC2D08B70}"/>
    <dgm:cxn modelId="{0C0D2E00-842A-4A6B-9CD2-65F97A7516C3}" type="presOf" srcId="{86FEF8E8-AA7F-490A-895B-6295666DE71F}" destId="{42C18607-C2ED-4190-AB32-F1E0ADE02215}" srcOrd="0" destOrd="0" presId="urn:microsoft.com/office/officeart/2005/8/layout/orgChart1"/>
    <dgm:cxn modelId="{3B810E95-A187-46B4-B1A9-F372AFF67B1E}" type="presOf" srcId="{CD1D8C61-3599-4E93-918F-EF5CC9AE9631}" destId="{89FA157E-A465-48D6-9098-FD724E5F4633}" srcOrd="1" destOrd="0" presId="urn:microsoft.com/office/officeart/2005/8/layout/orgChart1"/>
    <dgm:cxn modelId="{53D850CC-2B61-4DE1-9449-5BD1AD8E8039}" type="presOf" srcId="{9D253B5E-7E0C-48F6-91E9-EF2EA4BC864D}" destId="{0CE681CC-4892-458D-8904-62492C8786BF}" srcOrd="0" destOrd="0" presId="urn:microsoft.com/office/officeart/2005/8/layout/orgChart1"/>
    <dgm:cxn modelId="{B934CB4C-F44C-4B42-BA97-59E91291FD87}" type="presOf" srcId="{3B8DE703-E755-4146-B944-D5CE618CC977}" destId="{A5EF030D-25B8-483E-B2F8-07DAA1A10C51}" srcOrd="0" destOrd="0" presId="urn:microsoft.com/office/officeart/2005/8/layout/orgChart1"/>
    <dgm:cxn modelId="{604BFE8B-3A36-416E-933D-C95ECFFED107}" type="presOf" srcId="{C75E14FA-09A8-4F7F-AF59-DB75C34C6FD6}" destId="{477B2D7E-F609-4E9E-81DA-83EF82CD99A2}" srcOrd="0" destOrd="0" presId="urn:microsoft.com/office/officeart/2005/8/layout/orgChart1"/>
    <dgm:cxn modelId="{0E2F76F9-F33E-4FD9-A7F6-1280759C4D8D}" srcId="{00CA19A5-B99E-4A3D-8096-55626CB699C3}" destId="{3B8DE703-E755-4146-B944-D5CE618CC977}" srcOrd="3" destOrd="0" parTransId="{C75E14FA-09A8-4F7F-AF59-DB75C34C6FD6}" sibTransId="{9DE6DB6F-D214-4D35-99BD-1DF2BDB409CB}"/>
    <dgm:cxn modelId="{1571CB70-8122-4490-8DC3-92397BC0A852}" type="presOf" srcId="{6CAC32DC-58F3-4E53-885A-B8510AC37001}" destId="{4E70A324-7C26-4D8A-BBCD-B537709E9CE4}" srcOrd="0" destOrd="0" presId="urn:microsoft.com/office/officeart/2005/8/layout/orgChart1"/>
    <dgm:cxn modelId="{719CE659-31FF-4120-A5A1-03B94A06F039}" type="presOf" srcId="{E048F66C-6827-4290-A375-979FF4825D8E}" destId="{AE11D682-8630-4783-9A0B-37111A828331}" srcOrd="0" destOrd="0" presId="urn:microsoft.com/office/officeart/2005/8/layout/orgChart1"/>
    <dgm:cxn modelId="{B317DE89-070E-47DA-9A1C-E0E62502CB03}" type="presOf" srcId="{F107DC00-9978-4949-99EB-23AA460F6CFD}" destId="{EDCC824D-E4E7-46F4-9541-3D74E73D290C}" srcOrd="1" destOrd="0" presId="urn:microsoft.com/office/officeart/2005/8/layout/orgChart1"/>
    <dgm:cxn modelId="{242E7904-9667-4991-9CDD-C1ABA7247829}" type="presOf" srcId="{00CA19A5-B99E-4A3D-8096-55626CB699C3}" destId="{EDA1C109-05B3-4F6B-88E2-95FB5A5559C2}" srcOrd="1" destOrd="0" presId="urn:microsoft.com/office/officeart/2005/8/layout/orgChart1"/>
    <dgm:cxn modelId="{D0DAD103-67D8-4D0A-B81D-85557C6E3DE6}" type="presOf" srcId="{46FE85FF-D345-42AC-8CD1-1F604AF08DDC}" destId="{3D461DB8-175B-44D5-8240-43D0B1006C89}" srcOrd="0" destOrd="0" presId="urn:microsoft.com/office/officeart/2005/8/layout/orgChart1"/>
    <dgm:cxn modelId="{B9ED1852-65F0-4B9F-9209-3426F65012B8}" type="presOf" srcId="{F107DC00-9978-4949-99EB-23AA460F6CFD}" destId="{3FAE8BFA-6F35-457E-A04D-732EDDE3B6DF}" srcOrd="0" destOrd="0" presId="urn:microsoft.com/office/officeart/2005/8/layout/orgChart1"/>
    <dgm:cxn modelId="{A6EF5FBC-0BC8-4A94-B745-708152C65858}" srcId="{00CA19A5-B99E-4A3D-8096-55626CB699C3}" destId="{6CAC32DC-58F3-4E53-885A-B8510AC37001}" srcOrd="0" destOrd="0" parTransId="{9D253B5E-7E0C-48F6-91E9-EF2EA4BC864D}" sibTransId="{C4A54F00-9F74-496A-8E82-F939DB1F42E5}"/>
    <dgm:cxn modelId="{B4915CDC-A337-4210-9AB2-DCB9B6369CB4}" type="presOf" srcId="{3B8DE703-E755-4146-B944-D5CE618CC977}" destId="{9A857760-F800-4E59-8ACD-2A1239301224}" srcOrd="1" destOrd="0" presId="urn:microsoft.com/office/officeart/2005/8/layout/orgChart1"/>
    <dgm:cxn modelId="{38C70923-0A68-4430-B0E5-82042411A4D1}" type="presParOf" srcId="{AE11D682-8630-4783-9A0B-37111A828331}" destId="{3F5EB205-CCC5-4842-84BF-F717CDE2F898}" srcOrd="0" destOrd="0" presId="urn:microsoft.com/office/officeart/2005/8/layout/orgChart1"/>
    <dgm:cxn modelId="{14650B9E-9B90-4CD6-A881-2E3B79D0DC64}" type="presParOf" srcId="{3F5EB205-CCC5-4842-84BF-F717CDE2F898}" destId="{54DB2CD8-5875-4D30-8D07-F5992F60B0EA}" srcOrd="0" destOrd="0" presId="urn:microsoft.com/office/officeart/2005/8/layout/orgChart1"/>
    <dgm:cxn modelId="{7F335313-1F5C-4972-B481-0749DDA76AC4}" type="presParOf" srcId="{54DB2CD8-5875-4D30-8D07-F5992F60B0EA}" destId="{5A8FE629-78C1-4D9B-B423-ADD080A76BBD}" srcOrd="0" destOrd="0" presId="urn:microsoft.com/office/officeart/2005/8/layout/orgChart1"/>
    <dgm:cxn modelId="{44C19D07-A303-4F66-AF55-D466DBAA3C03}" type="presParOf" srcId="{54DB2CD8-5875-4D30-8D07-F5992F60B0EA}" destId="{EDA1C109-05B3-4F6B-88E2-95FB5A5559C2}" srcOrd="1" destOrd="0" presId="urn:microsoft.com/office/officeart/2005/8/layout/orgChart1"/>
    <dgm:cxn modelId="{C55292BE-77C8-449A-8518-4E9979D12BE1}" type="presParOf" srcId="{3F5EB205-CCC5-4842-84BF-F717CDE2F898}" destId="{5B58E31C-5418-453E-A6C7-EBC3C0982B45}" srcOrd="1" destOrd="0" presId="urn:microsoft.com/office/officeart/2005/8/layout/orgChart1"/>
    <dgm:cxn modelId="{F07C63DE-A6FD-4689-BB63-4A3DC70FED95}" type="presParOf" srcId="{5B58E31C-5418-453E-A6C7-EBC3C0982B45}" destId="{0CE681CC-4892-458D-8904-62492C8786BF}" srcOrd="0" destOrd="0" presId="urn:microsoft.com/office/officeart/2005/8/layout/orgChart1"/>
    <dgm:cxn modelId="{54EBAD6F-DAEF-4B8B-9914-0EEC983744C2}" type="presParOf" srcId="{5B58E31C-5418-453E-A6C7-EBC3C0982B45}" destId="{CC94D7C3-9BD3-4303-B631-B140E892EB9C}" srcOrd="1" destOrd="0" presId="urn:microsoft.com/office/officeart/2005/8/layout/orgChart1"/>
    <dgm:cxn modelId="{EAAB6B94-45BF-4EF7-9826-E6767772095C}" type="presParOf" srcId="{CC94D7C3-9BD3-4303-B631-B140E892EB9C}" destId="{EC78F2B0-9DB4-40DB-A13E-708A6DE702A5}" srcOrd="0" destOrd="0" presId="urn:microsoft.com/office/officeart/2005/8/layout/orgChart1"/>
    <dgm:cxn modelId="{4C781833-B83A-43A4-9BE4-02DB6ACA4BF9}" type="presParOf" srcId="{EC78F2B0-9DB4-40DB-A13E-708A6DE702A5}" destId="{4E70A324-7C26-4D8A-BBCD-B537709E9CE4}" srcOrd="0" destOrd="0" presId="urn:microsoft.com/office/officeart/2005/8/layout/orgChart1"/>
    <dgm:cxn modelId="{344B6995-EA58-4ABD-8216-3242F0961E41}" type="presParOf" srcId="{EC78F2B0-9DB4-40DB-A13E-708A6DE702A5}" destId="{7BFE2B1A-FC70-4D91-940C-8E6D0DC72944}" srcOrd="1" destOrd="0" presId="urn:microsoft.com/office/officeart/2005/8/layout/orgChart1"/>
    <dgm:cxn modelId="{F089950D-0107-4212-B326-35D2651A822F}" type="presParOf" srcId="{CC94D7C3-9BD3-4303-B631-B140E892EB9C}" destId="{62D06A47-5A6D-492E-ABD7-6451D3FC7BEA}" srcOrd="1" destOrd="0" presId="urn:microsoft.com/office/officeart/2005/8/layout/orgChart1"/>
    <dgm:cxn modelId="{58EBB703-FED8-47C4-BF33-F661AE33B9DE}" type="presParOf" srcId="{CC94D7C3-9BD3-4303-B631-B140E892EB9C}" destId="{E2CE69C5-DAA2-4B7E-A897-57EE96BC6530}" srcOrd="2" destOrd="0" presId="urn:microsoft.com/office/officeart/2005/8/layout/orgChart1"/>
    <dgm:cxn modelId="{7CB1B2D9-16A2-47AD-9DD5-70CE69A73BF8}" type="presParOf" srcId="{5B58E31C-5418-453E-A6C7-EBC3C0982B45}" destId="{3D461DB8-175B-44D5-8240-43D0B1006C89}" srcOrd="2" destOrd="0" presId="urn:microsoft.com/office/officeart/2005/8/layout/orgChart1"/>
    <dgm:cxn modelId="{5E110876-563B-46D6-833B-110185871CB9}" type="presParOf" srcId="{5B58E31C-5418-453E-A6C7-EBC3C0982B45}" destId="{4B45C32C-D86B-4225-A225-CE4EC6F26DD4}" srcOrd="3" destOrd="0" presId="urn:microsoft.com/office/officeart/2005/8/layout/orgChart1"/>
    <dgm:cxn modelId="{6FD67AA8-8A7E-4F9D-987F-861B7BC64C06}" type="presParOf" srcId="{4B45C32C-D86B-4225-A225-CE4EC6F26DD4}" destId="{DB7DB3E8-2DAF-490A-B814-021C38A6B396}" srcOrd="0" destOrd="0" presId="urn:microsoft.com/office/officeart/2005/8/layout/orgChart1"/>
    <dgm:cxn modelId="{96F5AF20-70B3-4053-8486-11D41BC08F88}" type="presParOf" srcId="{DB7DB3E8-2DAF-490A-B814-021C38A6B396}" destId="{3FAE8BFA-6F35-457E-A04D-732EDDE3B6DF}" srcOrd="0" destOrd="0" presId="urn:microsoft.com/office/officeart/2005/8/layout/orgChart1"/>
    <dgm:cxn modelId="{158F06EB-28C3-4475-8EC0-7B1FE09683FA}" type="presParOf" srcId="{DB7DB3E8-2DAF-490A-B814-021C38A6B396}" destId="{EDCC824D-E4E7-46F4-9541-3D74E73D290C}" srcOrd="1" destOrd="0" presId="urn:microsoft.com/office/officeart/2005/8/layout/orgChart1"/>
    <dgm:cxn modelId="{A18157C0-635C-4ED4-AD0A-D5E1A23D3AF5}" type="presParOf" srcId="{4B45C32C-D86B-4225-A225-CE4EC6F26DD4}" destId="{47715E59-B12F-4869-82A6-6826EA0F153A}" srcOrd="1" destOrd="0" presId="urn:microsoft.com/office/officeart/2005/8/layout/orgChart1"/>
    <dgm:cxn modelId="{CC8DECCC-B0C4-4BB8-A27D-58AD9C11A455}" type="presParOf" srcId="{4B45C32C-D86B-4225-A225-CE4EC6F26DD4}" destId="{56303827-1298-4D14-9DB0-D00C850DC164}" srcOrd="2" destOrd="0" presId="urn:microsoft.com/office/officeart/2005/8/layout/orgChart1"/>
    <dgm:cxn modelId="{3FAF6827-2A7E-4180-B412-80E4D347A807}" type="presParOf" srcId="{5B58E31C-5418-453E-A6C7-EBC3C0982B45}" destId="{42C18607-C2ED-4190-AB32-F1E0ADE02215}" srcOrd="4" destOrd="0" presId="urn:microsoft.com/office/officeart/2005/8/layout/orgChart1"/>
    <dgm:cxn modelId="{D2E1D828-4302-4976-85DA-690E34C5FC49}" type="presParOf" srcId="{5B58E31C-5418-453E-A6C7-EBC3C0982B45}" destId="{651149A4-7311-49C9-8D13-FCE3BCEEA5AF}" srcOrd="5" destOrd="0" presId="urn:microsoft.com/office/officeart/2005/8/layout/orgChart1"/>
    <dgm:cxn modelId="{B2B40ADC-80EE-4B36-B3A9-99BE335AF10B}" type="presParOf" srcId="{651149A4-7311-49C9-8D13-FCE3BCEEA5AF}" destId="{F9710D54-C083-4DAA-A103-EC9F1A7B24B9}" srcOrd="0" destOrd="0" presId="urn:microsoft.com/office/officeart/2005/8/layout/orgChart1"/>
    <dgm:cxn modelId="{55AE4842-D327-4B07-8EDB-61364081E521}" type="presParOf" srcId="{F9710D54-C083-4DAA-A103-EC9F1A7B24B9}" destId="{F824E672-4FA7-4105-A5F5-4523BE5777E6}" srcOrd="0" destOrd="0" presId="urn:microsoft.com/office/officeart/2005/8/layout/orgChart1"/>
    <dgm:cxn modelId="{C57A804A-9E40-43BD-8603-789CE57E34CC}" type="presParOf" srcId="{F9710D54-C083-4DAA-A103-EC9F1A7B24B9}" destId="{89FA157E-A465-48D6-9098-FD724E5F4633}" srcOrd="1" destOrd="0" presId="urn:microsoft.com/office/officeart/2005/8/layout/orgChart1"/>
    <dgm:cxn modelId="{5C28E261-5790-4B6B-92B9-68DBF3397FBF}" type="presParOf" srcId="{651149A4-7311-49C9-8D13-FCE3BCEEA5AF}" destId="{7EAAB17E-8A3C-4AAD-AE45-2812BFEC08A2}" srcOrd="1" destOrd="0" presId="urn:microsoft.com/office/officeart/2005/8/layout/orgChart1"/>
    <dgm:cxn modelId="{DBA39DB4-D1FB-458B-B89F-98B0516F3B31}" type="presParOf" srcId="{651149A4-7311-49C9-8D13-FCE3BCEEA5AF}" destId="{02FF054D-9D4A-4D8D-A364-1EFAF3C5F68A}" srcOrd="2" destOrd="0" presId="urn:microsoft.com/office/officeart/2005/8/layout/orgChart1"/>
    <dgm:cxn modelId="{9C29D6BF-CCAB-4E70-A410-A79436C3C53C}" type="presParOf" srcId="{5B58E31C-5418-453E-A6C7-EBC3C0982B45}" destId="{477B2D7E-F609-4E9E-81DA-83EF82CD99A2}" srcOrd="6" destOrd="0" presId="urn:microsoft.com/office/officeart/2005/8/layout/orgChart1"/>
    <dgm:cxn modelId="{B8352FAF-FC6E-4A34-8354-D3E5728A3825}" type="presParOf" srcId="{5B58E31C-5418-453E-A6C7-EBC3C0982B45}" destId="{C7E0CE4E-10CF-4878-A826-337B8C4E498F}" srcOrd="7" destOrd="0" presId="urn:microsoft.com/office/officeart/2005/8/layout/orgChart1"/>
    <dgm:cxn modelId="{6E5434E2-3C18-4EA2-BE51-F7099DD3D73E}" type="presParOf" srcId="{C7E0CE4E-10CF-4878-A826-337B8C4E498F}" destId="{AE214FB8-FABB-4740-8DE0-E6922E5292EC}" srcOrd="0" destOrd="0" presId="urn:microsoft.com/office/officeart/2005/8/layout/orgChart1"/>
    <dgm:cxn modelId="{865B019A-B2FE-468A-BE4F-D2715D88ADC8}" type="presParOf" srcId="{AE214FB8-FABB-4740-8DE0-E6922E5292EC}" destId="{A5EF030D-25B8-483E-B2F8-07DAA1A10C51}" srcOrd="0" destOrd="0" presId="urn:microsoft.com/office/officeart/2005/8/layout/orgChart1"/>
    <dgm:cxn modelId="{DB325AA8-7234-4B8C-A372-CDEEBFAB7C27}" type="presParOf" srcId="{AE214FB8-FABB-4740-8DE0-E6922E5292EC}" destId="{9A857760-F800-4E59-8ACD-2A1239301224}" srcOrd="1" destOrd="0" presId="urn:microsoft.com/office/officeart/2005/8/layout/orgChart1"/>
    <dgm:cxn modelId="{9072B2F6-8CA2-477C-9825-F234F7F14814}" type="presParOf" srcId="{C7E0CE4E-10CF-4878-A826-337B8C4E498F}" destId="{EB9CAE2C-D422-4B0A-94B3-8A95634F1A2A}" srcOrd="1" destOrd="0" presId="urn:microsoft.com/office/officeart/2005/8/layout/orgChart1"/>
    <dgm:cxn modelId="{89B3E122-80A5-49BF-A012-3F1DA186B78D}" type="presParOf" srcId="{C7E0CE4E-10CF-4878-A826-337B8C4E498F}" destId="{15D36773-304B-43ED-8AA0-181BB1B05B63}" srcOrd="2" destOrd="0" presId="urn:microsoft.com/office/officeart/2005/8/layout/orgChart1"/>
    <dgm:cxn modelId="{2CD37F9C-17EB-4EC4-9035-63F07F75B0B2}" type="presParOf" srcId="{3F5EB205-CCC5-4842-84BF-F717CDE2F898}" destId="{FD4BE04C-C775-4126-956E-93E7B6F843E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236F50-5666-463D-A385-5BF539D9C29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D377FA4-9E22-49C3-931F-CE4384BC86E4}">
      <dgm:prSet phldrT="[Text]"/>
      <dgm:spPr/>
      <dgm:t>
        <a:bodyPr/>
        <a:lstStyle/>
        <a:p>
          <a:r>
            <a:rPr lang="en-US" dirty="0" smtClean="0"/>
            <a:t>John Maynard Keynes</a:t>
          </a:r>
          <a:endParaRPr lang="en-US" dirty="0"/>
        </a:p>
      </dgm:t>
    </dgm:pt>
    <dgm:pt modelId="{0AA30177-4578-4F89-94AA-36EC94DE8EFD}" type="parTrans" cxnId="{ECDD86F8-2459-4732-8FAB-B0837B54D63C}">
      <dgm:prSet/>
      <dgm:spPr/>
      <dgm:t>
        <a:bodyPr/>
        <a:lstStyle/>
        <a:p>
          <a:endParaRPr lang="en-US"/>
        </a:p>
      </dgm:t>
    </dgm:pt>
    <dgm:pt modelId="{A63AF939-AA1E-4D3C-ACE8-36475A50941C}" type="sibTrans" cxnId="{ECDD86F8-2459-4732-8FAB-B0837B54D63C}">
      <dgm:prSet/>
      <dgm:spPr/>
      <dgm:t>
        <a:bodyPr/>
        <a:lstStyle/>
        <a:p>
          <a:endParaRPr lang="en-US"/>
        </a:p>
      </dgm:t>
    </dgm:pt>
    <dgm:pt modelId="{2CCECCE5-74BF-4F79-AA1D-AE55AE35D674}">
      <dgm:prSet phldrT="[Text]"/>
      <dgm:spPr/>
      <dgm:t>
        <a:bodyPr/>
        <a:lstStyle/>
        <a:p>
          <a:r>
            <a:rPr lang="en-US" dirty="0" smtClean="0"/>
            <a:t>New Keynesians</a:t>
          </a:r>
          <a:endParaRPr lang="en-US" dirty="0"/>
        </a:p>
      </dgm:t>
    </dgm:pt>
    <dgm:pt modelId="{CBF38122-A2AF-49DD-A683-7634B57451C9}" type="parTrans" cxnId="{63D712F8-41E4-43A6-BB4A-4CA1B3B95A8D}">
      <dgm:prSet/>
      <dgm:spPr/>
      <dgm:t>
        <a:bodyPr/>
        <a:lstStyle/>
        <a:p>
          <a:endParaRPr lang="en-US"/>
        </a:p>
      </dgm:t>
    </dgm:pt>
    <dgm:pt modelId="{45AC5A5B-FA5A-4F74-A805-1DB1A068F33A}" type="sibTrans" cxnId="{63D712F8-41E4-43A6-BB4A-4CA1B3B95A8D}">
      <dgm:prSet/>
      <dgm:spPr/>
      <dgm:t>
        <a:bodyPr/>
        <a:lstStyle/>
        <a:p>
          <a:endParaRPr lang="en-US"/>
        </a:p>
      </dgm:t>
    </dgm:pt>
    <dgm:pt modelId="{D1E52162-B766-4C9E-93D5-80E14747CA76}">
      <dgm:prSet phldrT="[Text]"/>
      <dgm:spPr/>
      <dgm:t>
        <a:bodyPr/>
        <a:lstStyle/>
        <a:p>
          <a:r>
            <a:rPr lang="en-US" dirty="0" smtClean="0"/>
            <a:t>Post-Keynesians</a:t>
          </a:r>
          <a:endParaRPr lang="en-US" dirty="0"/>
        </a:p>
      </dgm:t>
    </dgm:pt>
    <dgm:pt modelId="{D54068BE-3FB3-4BD9-9387-913FC95E77FA}" type="parTrans" cxnId="{8C4E4CA6-7172-4699-B27E-D98FEDE4309C}">
      <dgm:prSet/>
      <dgm:spPr/>
      <dgm:t>
        <a:bodyPr/>
        <a:lstStyle/>
        <a:p>
          <a:endParaRPr lang="en-US"/>
        </a:p>
      </dgm:t>
    </dgm:pt>
    <dgm:pt modelId="{2E47FA57-7951-46DE-93AF-76C7E51BE26C}" type="sibTrans" cxnId="{8C4E4CA6-7172-4699-B27E-D98FEDE4309C}">
      <dgm:prSet/>
      <dgm:spPr/>
      <dgm:t>
        <a:bodyPr/>
        <a:lstStyle/>
        <a:p>
          <a:endParaRPr lang="en-US"/>
        </a:p>
      </dgm:t>
    </dgm:pt>
    <dgm:pt modelId="{DC13732C-C60B-43CE-9F48-42B4636281BE}">
      <dgm:prSet phldrT="[Text]"/>
      <dgm:spPr/>
      <dgm:t>
        <a:bodyPr/>
        <a:lstStyle/>
        <a:p>
          <a:r>
            <a:rPr lang="en-US" dirty="0" smtClean="0"/>
            <a:t>Neo- Keynesians</a:t>
          </a:r>
          <a:endParaRPr lang="en-US" dirty="0"/>
        </a:p>
      </dgm:t>
    </dgm:pt>
    <dgm:pt modelId="{B69F5398-6A7B-4B1E-A0D3-8C809C1E4476}" type="parTrans" cxnId="{318F7628-7FA6-4AF0-9C89-A2038E38EEFA}">
      <dgm:prSet/>
      <dgm:spPr/>
      <dgm:t>
        <a:bodyPr/>
        <a:lstStyle/>
        <a:p>
          <a:endParaRPr lang="en-US"/>
        </a:p>
      </dgm:t>
    </dgm:pt>
    <dgm:pt modelId="{837FB2C1-9BF8-40D4-9934-26E29641E400}" type="sibTrans" cxnId="{318F7628-7FA6-4AF0-9C89-A2038E38EEFA}">
      <dgm:prSet/>
      <dgm:spPr/>
      <dgm:t>
        <a:bodyPr/>
        <a:lstStyle/>
        <a:p>
          <a:endParaRPr lang="en-US"/>
        </a:p>
      </dgm:t>
    </dgm:pt>
    <dgm:pt modelId="{D7D9E2D9-4F88-4633-BEB7-E37313CBBDA8}" type="pres">
      <dgm:prSet presAssocID="{36236F50-5666-463D-A385-5BF539D9C29C}" presName="hierChild1" presStyleCnt="0">
        <dgm:presLayoutVars>
          <dgm:orgChart val="1"/>
          <dgm:chPref val="1"/>
          <dgm:dir/>
          <dgm:animOne val="branch"/>
          <dgm:animLvl val="lvl"/>
          <dgm:resizeHandles/>
        </dgm:presLayoutVars>
      </dgm:prSet>
      <dgm:spPr/>
    </dgm:pt>
    <dgm:pt modelId="{2682CB2A-B0A9-4B30-B716-DB3080A2C27A}" type="pres">
      <dgm:prSet presAssocID="{DD377FA4-9E22-49C3-931F-CE4384BC86E4}" presName="hierRoot1" presStyleCnt="0">
        <dgm:presLayoutVars>
          <dgm:hierBranch val="init"/>
        </dgm:presLayoutVars>
      </dgm:prSet>
      <dgm:spPr/>
    </dgm:pt>
    <dgm:pt modelId="{675B486F-9023-46B8-B757-FA0907439CC0}" type="pres">
      <dgm:prSet presAssocID="{DD377FA4-9E22-49C3-931F-CE4384BC86E4}" presName="rootComposite1" presStyleCnt="0"/>
      <dgm:spPr/>
    </dgm:pt>
    <dgm:pt modelId="{C3BDB315-95CF-454C-9488-A33CDEE8102E}" type="pres">
      <dgm:prSet presAssocID="{DD377FA4-9E22-49C3-931F-CE4384BC86E4}" presName="rootText1" presStyleLbl="node0" presStyleIdx="0" presStyleCnt="1">
        <dgm:presLayoutVars>
          <dgm:chPref val="3"/>
        </dgm:presLayoutVars>
      </dgm:prSet>
      <dgm:spPr/>
    </dgm:pt>
    <dgm:pt modelId="{A7BDE04A-E516-447A-8920-44AAC201DE71}" type="pres">
      <dgm:prSet presAssocID="{DD377FA4-9E22-49C3-931F-CE4384BC86E4}" presName="rootConnector1" presStyleLbl="node1" presStyleIdx="0" presStyleCnt="0"/>
      <dgm:spPr/>
    </dgm:pt>
    <dgm:pt modelId="{E7B895A9-07F1-4323-A84D-681974342C14}" type="pres">
      <dgm:prSet presAssocID="{DD377FA4-9E22-49C3-931F-CE4384BC86E4}" presName="hierChild2" presStyleCnt="0"/>
      <dgm:spPr/>
    </dgm:pt>
    <dgm:pt modelId="{8EE88D41-C297-4F5F-A54B-3A6E84DCA6EB}" type="pres">
      <dgm:prSet presAssocID="{CBF38122-A2AF-49DD-A683-7634B57451C9}" presName="Name37" presStyleLbl="parChTrans1D2" presStyleIdx="0" presStyleCnt="3"/>
      <dgm:spPr/>
    </dgm:pt>
    <dgm:pt modelId="{2F38A861-6734-4CCA-827F-883550B58042}" type="pres">
      <dgm:prSet presAssocID="{2CCECCE5-74BF-4F79-AA1D-AE55AE35D674}" presName="hierRoot2" presStyleCnt="0">
        <dgm:presLayoutVars>
          <dgm:hierBranch val="init"/>
        </dgm:presLayoutVars>
      </dgm:prSet>
      <dgm:spPr/>
    </dgm:pt>
    <dgm:pt modelId="{6363C826-A070-4824-BD43-BDB9C775FE8E}" type="pres">
      <dgm:prSet presAssocID="{2CCECCE5-74BF-4F79-AA1D-AE55AE35D674}" presName="rootComposite" presStyleCnt="0"/>
      <dgm:spPr/>
    </dgm:pt>
    <dgm:pt modelId="{37371470-E892-4DB6-8118-B1724ACDB846}" type="pres">
      <dgm:prSet presAssocID="{2CCECCE5-74BF-4F79-AA1D-AE55AE35D674}" presName="rootText" presStyleLbl="node2" presStyleIdx="0" presStyleCnt="3">
        <dgm:presLayoutVars>
          <dgm:chPref val="3"/>
        </dgm:presLayoutVars>
      </dgm:prSet>
      <dgm:spPr/>
    </dgm:pt>
    <dgm:pt modelId="{EA2F5192-60E7-4429-998E-74AFCF89870F}" type="pres">
      <dgm:prSet presAssocID="{2CCECCE5-74BF-4F79-AA1D-AE55AE35D674}" presName="rootConnector" presStyleLbl="node2" presStyleIdx="0" presStyleCnt="3"/>
      <dgm:spPr/>
    </dgm:pt>
    <dgm:pt modelId="{86EC6734-2647-4CC7-A649-1AB9AD981824}" type="pres">
      <dgm:prSet presAssocID="{2CCECCE5-74BF-4F79-AA1D-AE55AE35D674}" presName="hierChild4" presStyleCnt="0"/>
      <dgm:spPr/>
    </dgm:pt>
    <dgm:pt modelId="{DEA90639-E155-4EF5-ACCA-2DFB5D0FC527}" type="pres">
      <dgm:prSet presAssocID="{2CCECCE5-74BF-4F79-AA1D-AE55AE35D674}" presName="hierChild5" presStyleCnt="0"/>
      <dgm:spPr/>
    </dgm:pt>
    <dgm:pt modelId="{FCBD1071-0E34-4351-A295-7B0E429C920F}" type="pres">
      <dgm:prSet presAssocID="{D54068BE-3FB3-4BD9-9387-913FC95E77FA}" presName="Name37" presStyleLbl="parChTrans1D2" presStyleIdx="1" presStyleCnt="3"/>
      <dgm:spPr/>
    </dgm:pt>
    <dgm:pt modelId="{4973E66F-C764-4114-A99C-A3D63CEC668C}" type="pres">
      <dgm:prSet presAssocID="{D1E52162-B766-4C9E-93D5-80E14747CA76}" presName="hierRoot2" presStyleCnt="0">
        <dgm:presLayoutVars>
          <dgm:hierBranch val="init"/>
        </dgm:presLayoutVars>
      </dgm:prSet>
      <dgm:spPr/>
    </dgm:pt>
    <dgm:pt modelId="{DEC720C0-397D-496A-A01E-E3FF18B4CB89}" type="pres">
      <dgm:prSet presAssocID="{D1E52162-B766-4C9E-93D5-80E14747CA76}" presName="rootComposite" presStyleCnt="0"/>
      <dgm:spPr/>
    </dgm:pt>
    <dgm:pt modelId="{F724CED4-60B8-40C8-9BA3-6380990E2DFD}" type="pres">
      <dgm:prSet presAssocID="{D1E52162-B766-4C9E-93D5-80E14747CA76}" presName="rootText" presStyleLbl="node2" presStyleIdx="1" presStyleCnt="3">
        <dgm:presLayoutVars>
          <dgm:chPref val="3"/>
        </dgm:presLayoutVars>
      </dgm:prSet>
      <dgm:spPr/>
      <dgm:t>
        <a:bodyPr/>
        <a:lstStyle/>
        <a:p>
          <a:endParaRPr lang="en-US"/>
        </a:p>
      </dgm:t>
    </dgm:pt>
    <dgm:pt modelId="{7A986694-E4C5-481C-89BA-71E03F71E448}" type="pres">
      <dgm:prSet presAssocID="{D1E52162-B766-4C9E-93D5-80E14747CA76}" presName="rootConnector" presStyleLbl="node2" presStyleIdx="1" presStyleCnt="3"/>
      <dgm:spPr/>
    </dgm:pt>
    <dgm:pt modelId="{950AE766-23CA-40BB-8AD7-5D77ED1B2E09}" type="pres">
      <dgm:prSet presAssocID="{D1E52162-B766-4C9E-93D5-80E14747CA76}" presName="hierChild4" presStyleCnt="0"/>
      <dgm:spPr/>
    </dgm:pt>
    <dgm:pt modelId="{2928E40F-40F1-4233-972A-58172DA8ACE0}" type="pres">
      <dgm:prSet presAssocID="{D1E52162-B766-4C9E-93D5-80E14747CA76}" presName="hierChild5" presStyleCnt="0"/>
      <dgm:spPr/>
    </dgm:pt>
    <dgm:pt modelId="{D56B29B0-01F4-44EC-9A57-5BC74F832164}" type="pres">
      <dgm:prSet presAssocID="{B69F5398-6A7B-4B1E-A0D3-8C809C1E4476}" presName="Name37" presStyleLbl="parChTrans1D2" presStyleIdx="2" presStyleCnt="3"/>
      <dgm:spPr/>
    </dgm:pt>
    <dgm:pt modelId="{5A4D89AC-2DE0-4EB3-A37D-1F0A1F4C9A05}" type="pres">
      <dgm:prSet presAssocID="{DC13732C-C60B-43CE-9F48-42B4636281BE}" presName="hierRoot2" presStyleCnt="0">
        <dgm:presLayoutVars>
          <dgm:hierBranch val="init"/>
        </dgm:presLayoutVars>
      </dgm:prSet>
      <dgm:spPr/>
    </dgm:pt>
    <dgm:pt modelId="{1CD28C09-BADF-4665-BC28-D70C8A18363C}" type="pres">
      <dgm:prSet presAssocID="{DC13732C-C60B-43CE-9F48-42B4636281BE}" presName="rootComposite" presStyleCnt="0"/>
      <dgm:spPr/>
    </dgm:pt>
    <dgm:pt modelId="{770FA9B5-EA3C-4F73-A742-D2DE6510CE61}" type="pres">
      <dgm:prSet presAssocID="{DC13732C-C60B-43CE-9F48-42B4636281BE}" presName="rootText" presStyleLbl="node2" presStyleIdx="2" presStyleCnt="3">
        <dgm:presLayoutVars>
          <dgm:chPref val="3"/>
        </dgm:presLayoutVars>
      </dgm:prSet>
      <dgm:spPr/>
      <dgm:t>
        <a:bodyPr/>
        <a:lstStyle/>
        <a:p>
          <a:endParaRPr lang="en-US"/>
        </a:p>
      </dgm:t>
    </dgm:pt>
    <dgm:pt modelId="{E56F13A9-A59B-4E5C-A8E6-79AAEFE18033}" type="pres">
      <dgm:prSet presAssocID="{DC13732C-C60B-43CE-9F48-42B4636281BE}" presName="rootConnector" presStyleLbl="node2" presStyleIdx="2" presStyleCnt="3"/>
      <dgm:spPr/>
    </dgm:pt>
    <dgm:pt modelId="{78AA0BDF-8ABC-4CE2-B132-EEBF070519CD}" type="pres">
      <dgm:prSet presAssocID="{DC13732C-C60B-43CE-9F48-42B4636281BE}" presName="hierChild4" presStyleCnt="0"/>
      <dgm:spPr/>
    </dgm:pt>
    <dgm:pt modelId="{330741DE-E51E-452A-94CC-E4639B97DC70}" type="pres">
      <dgm:prSet presAssocID="{DC13732C-C60B-43CE-9F48-42B4636281BE}" presName="hierChild5" presStyleCnt="0"/>
      <dgm:spPr/>
    </dgm:pt>
    <dgm:pt modelId="{EBC2BE7F-70B8-4059-80D1-D710A98CE6EC}" type="pres">
      <dgm:prSet presAssocID="{DD377FA4-9E22-49C3-931F-CE4384BC86E4}" presName="hierChild3" presStyleCnt="0"/>
      <dgm:spPr/>
    </dgm:pt>
  </dgm:ptLst>
  <dgm:cxnLst>
    <dgm:cxn modelId="{67C40A27-0EF0-4A3A-9B94-E88F3B85DE8D}" type="presOf" srcId="{DC13732C-C60B-43CE-9F48-42B4636281BE}" destId="{E56F13A9-A59B-4E5C-A8E6-79AAEFE18033}" srcOrd="1" destOrd="0" presId="urn:microsoft.com/office/officeart/2005/8/layout/orgChart1"/>
    <dgm:cxn modelId="{8C4E4CA6-7172-4699-B27E-D98FEDE4309C}" srcId="{DD377FA4-9E22-49C3-931F-CE4384BC86E4}" destId="{D1E52162-B766-4C9E-93D5-80E14747CA76}" srcOrd="1" destOrd="0" parTransId="{D54068BE-3FB3-4BD9-9387-913FC95E77FA}" sibTransId="{2E47FA57-7951-46DE-93AF-76C7E51BE26C}"/>
    <dgm:cxn modelId="{456C1C0B-F341-4531-A1A8-F20529AB9218}" type="presOf" srcId="{DC13732C-C60B-43CE-9F48-42B4636281BE}" destId="{770FA9B5-EA3C-4F73-A742-D2DE6510CE61}" srcOrd="0" destOrd="0" presId="urn:microsoft.com/office/officeart/2005/8/layout/orgChart1"/>
    <dgm:cxn modelId="{DC2EE64D-1DEB-4948-A5C9-A2F341AC13D3}" type="presOf" srcId="{D1E52162-B766-4C9E-93D5-80E14747CA76}" destId="{7A986694-E4C5-481C-89BA-71E03F71E448}" srcOrd="1" destOrd="0" presId="urn:microsoft.com/office/officeart/2005/8/layout/orgChart1"/>
    <dgm:cxn modelId="{318F7628-7FA6-4AF0-9C89-A2038E38EEFA}" srcId="{DD377FA4-9E22-49C3-931F-CE4384BC86E4}" destId="{DC13732C-C60B-43CE-9F48-42B4636281BE}" srcOrd="2" destOrd="0" parTransId="{B69F5398-6A7B-4B1E-A0D3-8C809C1E4476}" sibTransId="{837FB2C1-9BF8-40D4-9934-26E29641E400}"/>
    <dgm:cxn modelId="{90030C0A-041C-42D5-8378-84098017BFEF}" type="presOf" srcId="{DD377FA4-9E22-49C3-931F-CE4384BC86E4}" destId="{C3BDB315-95CF-454C-9488-A33CDEE8102E}" srcOrd="0" destOrd="0" presId="urn:microsoft.com/office/officeart/2005/8/layout/orgChart1"/>
    <dgm:cxn modelId="{973CB031-AF83-4EEB-A7CB-DF313CFC43BC}" type="presOf" srcId="{B69F5398-6A7B-4B1E-A0D3-8C809C1E4476}" destId="{D56B29B0-01F4-44EC-9A57-5BC74F832164}" srcOrd="0" destOrd="0" presId="urn:microsoft.com/office/officeart/2005/8/layout/orgChart1"/>
    <dgm:cxn modelId="{B5BA3A62-B412-4092-922F-2CE43CAC5D79}" type="presOf" srcId="{CBF38122-A2AF-49DD-A683-7634B57451C9}" destId="{8EE88D41-C297-4F5F-A54B-3A6E84DCA6EB}" srcOrd="0" destOrd="0" presId="urn:microsoft.com/office/officeart/2005/8/layout/orgChart1"/>
    <dgm:cxn modelId="{63D712F8-41E4-43A6-BB4A-4CA1B3B95A8D}" srcId="{DD377FA4-9E22-49C3-931F-CE4384BC86E4}" destId="{2CCECCE5-74BF-4F79-AA1D-AE55AE35D674}" srcOrd="0" destOrd="0" parTransId="{CBF38122-A2AF-49DD-A683-7634B57451C9}" sibTransId="{45AC5A5B-FA5A-4F74-A805-1DB1A068F33A}"/>
    <dgm:cxn modelId="{589799AC-C1A7-4AA2-86A2-4C1D65ECB8AD}" type="presOf" srcId="{2CCECCE5-74BF-4F79-AA1D-AE55AE35D674}" destId="{EA2F5192-60E7-4429-998E-74AFCF89870F}" srcOrd="1" destOrd="0" presId="urn:microsoft.com/office/officeart/2005/8/layout/orgChart1"/>
    <dgm:cxn modelId="{99D53E40-6210-45F5-9223-7C0F0F8B3FA9}" type="presOf" srcId="{DD377FA4-9E22-49C3-931F-CE4384BC86E4}" destId="{A7BDE04A-E516-447A-8920-44AAC201DE71}" srcOrd="1" destOrd="0" presId="urn:microsoft.com/office/officeart/2005/8/layout/orgChart1"/>
    <dgm:cxn modelId="{E55133A1-8AA7-4880-8C4B-D61B6FEE9F02}" type="presOf" srcId="{D1E52162-B766-4C9E-93D5-80E14747CA76}" destId="{F724CED4-60B8-40C8-9BA3-6380990E2DFD}" srcOrd="0" destOrd="0" presId="urn:microsoft.com/office/officeart/2005/8/layout/orgChart1"/>
    <dgm:cxn modelId="{ECDD86F8-2459-4732-8FAB-B0837B54D63C}" srcId="{36236F50-5666-463D-A385-5BF539D9C29C}" destId="{DD377FA4-9E22-49C3-931F-CE4384BC86E4}" srcOrd="0" destOrd="0" parTransId="{0AA30177-4578-4F89-94AA-36EC94DE8EFD}" sibTransId="{A63AF939-AA1E-4D3C-ACE8-36475A50941C}"/>
    <dgm:cxn modelId="{72861D6D-D474-4AE4-8CE5-05FB2B8892A8}" type="presOf" srcId="{36236F50-5666-463D-A385-5BF539D9C29C}" destId="{D7D9E2D9-4F88-4633-BEB7-E37313CBBDA8}" srcOrd="0" destOrd="0" presId="urn:microsoft.com/office/officeart/2005/8/layout/orgChart1"/>
    <dgm:cxn modelId="{A210FFAE-FDB9-41F8-AF82-FB991CB3A1FC}" type="presOf" srcId="{2CCECCE5-74BF-4F79-AA1D-AE55AE35D674}" destId="{37371470-E892-4DB6-8118-B1724ACDB846}" srcOrd="0" destOrd="0" presId="urn:microsoft.com/office/officeart/2005/8/layout/orgChart1"/>
    <dgm:cxn modelId="{67D02C1A-C470-41D7-9439-FA2528D69211}" type="presOf" srcId="{D54068BE-3FB3-4BD9-9387-913FC95E77FA}" destId="{FCBD1071-0E34-4351-A295-7B0E429C920F}" srcOrd="0" destOrd="0" presId="urn:microsoft.com/office/officeart/2005/8/layout/orgChart1"/>
    <dgm:cxn modelId="{46C94DA9-351D-4B8D-9D64-95CC1211F357}" type="presParOf" srcId="{D7D9E2D9-4F88-4633-BEB7-E37313CBBDA8}" destId="{2682CB2A-B0A9-4B30-B716-DB3080A2C27A}" srcOrd="0" destOrd="0" presId="urn:microsoft.com/office/officeart/2005/8/layout/orgChart1"/>
    <dgm:cxn modelId="{ED4AA53C-AB3D-4B09-A304-09572DAE7A73}" type="presParOf" srcId="{2682CB2A-B0A9-4B30-B716-DB3080A2C27A}" destId="{675B486F-9023-46B8-B757-FA0907439CC0}" srcOrd="0" destOrd="0" presId="urn:microsoft.com/office/officeart/2005/8/layout/orgChart1"/>
    <dgm:cxn modelId="{3916C215-FCC8-465B-A55F-E971A6B874B2}" type="presParOf" srcId="{675B486F-9023-46B8-B757-FA0907439CC0}" destId="{C3BDB315-95CF-454C-9488-A33CDEE8102E}" srcOrd="0" destOrd="0" presId="urn:microsoft.com/office/officeart/2005/8/layout/orgChart1"/>
    <dgm:cxn modelId="{9E5F9819-9335-4CEB-A4A8-141F553DF59A}" type="presParOf" srcId="{675B486F-9023-46B8-B757-FA0907439CC0}" destId="{A7BDE04A-E516-447A-8920-44AAC201DE71}" srcOrd="1" destOrd="0" presId="urn:microsoft.com/office/officeart/2005/8/layout/orgChart1"/>
    <dgm:cxn modelId="{BE0B4A14-5763-4FFB-9B2D-69943E89E0A1}" type="presParOf" srcId="{2682CB2A-B0A9-4B30-B716-DB3080A2C27A}" destId="{E7B895A9-07F1-4323-A84D-681974342C14}" srcOrd="1" destOrd="0" presId="urn:microsoft.com/office/officeart/2005/8/layout/orgChart1"/>
    <dgm:cxn modelId="{1F3589E8-D14A-4267-BC1F-E28DD5254EDA}" type="presParOf" srcId="{E7B895A9-07F1-4323-A84D-681974342C14}" destId="{8EE88D41-C297-4F5F-A54B-3A6E84DCA6EB}" srcOrd="0" destOrd="0" presId="urn:microsoft.com/office/officeart/2005/8/layout/orgChart1"/>
    <dgm:cxn modelId="{4690A938-DBD4-4B81-9437-2C624311B3B8}" type="presParOf" srcId="{E7B895A9-07F1-4323-A84D-681974342C14}" destId="{2F38A861-6734-4CCA-827F-883550B58042}" srcOrd="1" destOrd="0" presId="urn:microsoft.com/office/officeart/2005/8/layout/orgChart1"/>
    <dgm:cxn modelId="{DB906625-DCFE-4099-9120-4A567F21FC49}" type="presParOf" srcId="{2F38A861-6734-4CCA-827F-883550B58042}" destId="{6363C826-A070-4824-BD43-BDB9C775FE8E}" srcOrd="0" destOrd="0" presId="urn:microsoft.com/office/officeart/2005/8/layout/orgChart1"/>
    <dgm:cxn modelId="{6328B2B7-3423-41E9-83CE-48C164A7557D}" type="presParOf" srcId="{6363C826-A070-4824-BD43-BDB9C775FE8E}" destId="{37371470-E892-4DB6-8118-B1724ACDB846}" srcOrd="0" destOrd="0" presId="urn:microsoft.com/office/officeart/2005/8/layout/orgChart1"/>
    <dgm:cxn modelId="{23E85C8A-FC55-472D-8DF4-BCE2A23E4AA0}" type="presParOf" srcId="{6363C826-A070-4824-BD43-BDB9C775FE8E}" destId="{EA2F5192-60E7-4429-998E-74AFCF89870F}" srcOrd="1" destOrd="0" presId="urn:microsoft.com/office/officeart/2005/8/layout/orgChart1"/>
    <dgm:cxn modelId="{680E2675-41B0-4345-B09B-A54D18A53715}" type="presParOf" srcId="{2F38A861-6734-4CCA-827F-883550B58042}" destId="{86EC6734-2647-4CC7-A649-1AB9AD981824}" srcOrd="1" destOrd="0" presId="urn:microsoft.com/office/officeart/2005/8/layout/orgChart1"/>
    <dgm:cxn modelId="{FC3F0648-C1B1-44CE-A012-0476A922F40A}" type="presParOf" srcId="{2F38A861-6734-4CCA-827F-883550B58042}" destId="{DEA90639-E155-4EF5-ACCA-2DFB5D0FC527}" srcOrd="2" destOrd="0" presId="urn:microsoft.com/office/officeart/2005/8/layout/orgChart1"/>
    <dgm:cxn modelId="{E31BABF6-0EAB-4169-82A9-875C0677A88B}" type="presParOf" srcId="{E7B895A9-07F1-4323-A84D-681974342C14}" destId="{FCBD1071-0E34-4351-A295-7B0E429C920F}" srcOrd="2" destOrd="0" presId="urn:microsoft.com/office/officeart/2005/8/layout/orgChart1"/>
    <dgm:cxn modelId="{3A445CA6-D27C-4F84-BA6E-A51F276FADFD}" type="presParOf" srcId="{E7B895A9-07F1-4323-A84D-681974342C14}" destId="{4973E66F-C764-4114-A99C-A3D63CEC668C}" srcOrd="3" destOrd="0" presId="urn:microsoft.com/office/officeart/2005/8/layout/orgChart1"/>
    <dgm:cxn modelId="{517913E8-D6CC-48F5-AB6E-15C7E48D4BD7}" type="presParOf" srcId="{4973E66F-C764-4114-A99C-A3D63CEC668C}" destId="{DEC720C0-397D-496A-A01E-E3FF18B4CB89}" srcOrd="0" destOrd="0" presId="urn:microsoft.com/office/officeart/2005/8/layout/orgChart1"/>
    <dgm:cxn modelId="{14F62CB7-7039-439E-B86C-0851E5AAA927}" type="presParOf" srcId="{DEC720C0-397D-496A-A01E-E3FF18B4CB89}" destId="{F724CED4-60B8-40C8-9BA3-6380990E2DFD}" srcOrd="0" destOrd="0" presId="urn:microsoft.com/office/officeart/2005/8/layout/orgChart1"/>
    <dgm:cxn modelId="{62AD364A-80E7-4C7D-9870-54460D931AAB}" type="presParOf" srcId="{DEC720C0-397D-496A-A01E-E3FF18B4CB89}" destId="{7A986694-E4C5-481C-89BA-71E03F71E448}" srcOrd="1" destOrd="0" presId="urn:microsoft.com/office/officeart/2005/8/layout/orgChart1"/>
    <dgm:cxn modelId="{2A4E790C-453B-4372-A19B-8832D240B0A7}" type="presParOf" srcId="{4973E66F-C764-4114-A99C-A3D63CEC668C}" destId="{950AE766-23CA-40BB-8AD7-5D77ED1B2E09}" srcOrd="1" destOrd="0" presId="urn:microsoft.com/office/officeart/2005/8/layout/orgChart1"/>
    <dgm:cxn modelId="{DF932F02-F756-46C1-804D-9B10CA093355}" type="presParOf" srcId="{4973E66F-C764-4114-A99C-A3D63CEC668C}" destId="{2928E40F-40F1-4233-972A-58172DA8ACE0}" srcOrd="2" destOrd="0" presId="urn:microsoft.com/office/officeart/2005/8/layout/orgChart1"/>
    <dgm:cxn modelId="{4C38A6D3-06F1-4142-BAAE-CDABAB596370}" type="presParOf" srcId="{E7B895A9-07F1-4323-A84D-681974342C14}" destId="{D56B29B0-01F4-44EC-9A57-5BC74F832164}" srcOrd="4" destOrd="0" presId="urn:microsoft.com/office/officeart/2005/8/layout/orgChart1"/>
    <dgm:cxn modelId="{AF908014-4578-42DD-8C03-C06626281757}" type="presParOf" srcId="{E7B895A9-07F1-4323-A84D-681974342C14}" destId="{5A4D89AC-2DE0-4EB3-A37D-1F0A1F4C9A05}" srcOrd="5" destOrd="0" presId="urn:microsoft.com/office/officeart/2005/8/layout/orgChart1"/>
    <dgm:cxn modelId="{3DDA6634-F0E7-4EBC-B470-8B25637E6036}" type="presParOf" srcId="{5A4D89AC-2DE0-4EB3-A37D-1F0A1F4C9A05}" destId="{1CD28C09-BADF-4665-BC28-D70C8A18363C}" srcOrd="0" destOrd="0" presId="urn:microsoft.com/office/officeart/2005/8/layout/orgChart1"/>
    <dgm:cxn modelId="{8077725A-8D45-454D-8DDC-EFF1A46F616B}" type="presParOf" srcId="{1CD28C09-BADF-4665-BC28-D70C8A18363C}" destId="{770FA9B5-EA3C-4F73-A742-D2DE6510CE61}" srcOrd="0" destOrd="0" presId="urn:microsoft.com/office/officeart/2005/8/layout/orgChart1"/>
    <dgm:cxn modelId="{C7528FA2-64D0-4D17-9100-5D97B05D01A9}" type="presParOf" srcId="{1CD28C09-BADF-4665-BC28-D70C8A18363C}" destId="{E56F13A9-A59B-4E5C-A8E6-79AAEFE18033}" srcOrd="1" destOrd="0" presId="urn:microsoft.com/office/officeart/2005/8/layout/orgChart1"/>
    <dgm:cxn modelId="{EE4DF924-86A6-4997-A3B1-322B62C5843B}" type="presParOf" srcId="{5A4D89AC-2DE0-4EB3-A37D-1F0A1F4C9A05}" destId="{78AA0BDF-8ABC-4CE2-B132-EEBF070519CD}" srcOrd="1" destOrd="0" presId="urn:microsoft.com/office/officeart/2005/8/layout/orgChart1"/>
    <dgm:cxn modelId="{40ADA20D-4E01-43C9-8EA1-49186E46A714}" type="presParOf" srcId="{5A4D89AC-2DE0-4EB3-A37D-1F0A1F4C9A05}" destId="{330741DE-E51E-452A-94CC-E4639B97DC70}" srcOrd="2" destOrd="0" presId="urn:microsoft.com/office/officeart/2005/8/layout/orgChart1"/>
    <dgm:cxn modelId="{4255BD26-AB97-4A4E-B579-10790E6E4622}" type="presParOf" srcId="{2682CB2A-B0A9-4B30-B716-DB3080A2C27A}" destId="{EBC2BE7F-70B8-4059-80D1-D710A98CE6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E7D35C-4331-4974-875A-92288BFF1B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F2549F-1F86-45D6-9965-7E1CB05E1A33}">
      <dgm:prSet phldrT="[Text]"/>
      <dgm:spPr/>
      <dgm:t>
        <a:bodyPr/>
        <a:lstStyle/>
        <a:p>
          <a:r>
            <a:rPr lang="en-US" dirty="0" smtClean="0"/>
            <a:t>Michael </a:t>
          </a:r>
          <a:r>
            <a:rPr lang="en-US" dirty="0" err="1" smtClean="0"/>
            <a:t>Kalecki</a:t>
          </a:r>
          <a:endParaRPr lang="en-US" dirty="0"/>
        </a:p>
      </dgm:t>
    </dgm:pt>
    <dgm:pt modelId="{C6845FC5-91E7-4717-85CB-0127A2786762}" type="parTrans" cxnId="{C382B0C6-2645-43B1-A7F6-A92A74D8AFA9}">
      <dgm:prSet/>
      <dgm:spPr/>
      <dgm:t>
        <a:bodyPr/>
        <a:lstStyle/>
        <a:p>
          <a:endParaRPr lang="en-US"/>
        </a:p>
      </dgm:t>
    </dgm:pt>
    <dgm:pt modelId="{AB7772B9-4793-435B-A4A0-34544E877CEB}" type="sibTrans" cxnId="{C382B0C6-2645-43B1-A7F6-A92A74D8AFA9}">
      <dgm:prSet/>
      <dgm:spPr/>
      <dgm:t>
        <a:bodyPr/>
        <a:lstStyle/>
        <a:p>
          <a:endParaRPr lang="en-US"/>
        </a:p>
      </dgm:t>
    </dgm:pt>
    <dgm:pt modelId="{A535AE1B-9C88-44F7-875B-6775EC3179F4}" type="asst">
      <dgm:prSet phldrT="[Text]"/>
      <dgm:spPr/>
      <dgm:t>
        <a:bodyPr/>
        <a:lstStyle/>
        <a:p>
          <a:r>
            <a:rPr lang="en-US" dirty="0" smtClean="0"/>
            <a:t>Joan Robinson</a:t>
          </a:r>
          <a:endParaRPr lang="en-US" dirty="0"/>
        </a:p>
      </dgm:t>
    </dgm:pt>
    <dgm:pt modelId="{1EB6A3A8-D7FE-411A-A8CA-18CE35E7B930}" type="parTrans" cxnId="{205D7F88-97BB-43AB-B56C-D5FF91EC93C6}">
      <dgm:prSet/>
      <dgm:spPr/>
      <dgm:t>
        <a:bodyPr/>
        <a:lstStyle/>
        <a:p>
          <a:endParaRPr lang="en-US"/>
        </a:p>
      </dgm:t>
    </dgm:pt>
    <dgm:pt modelId="{2A72EA2F-5686-4336-A6B0-54E068C57BD5}" type="sibTrans" cxnId="{205D7F88-97BB-43AB-B56C-D5FF91EC93C6}">
      <dgm:prSet/>
      <dgm:spPr/>
      <dgm:t>
        <a:bodyPr/>
        <a:lstStyle/>
        <a:p>
          <a:endParaRPr lang="en-US"/>
        </a:p>
      </dgm:t>
    </dgm:pt>
    <dgm:pt modelId="{EF4BEA71-FB9D-4ECE-AE9C-58888AF0A930}">
      <dgm:prSet phldrT="[Text]"/>
      <dgm:spPr/>
      <dgm:t>
        <a:bodyPr/>
        <a:lstStyle/>
        <a:p>
          <a:r>
            <a:rPr lang="en-US" dirty="0" smtClean="0"/>
            <a:t>Paul Davidson</a:t>
          </a:r>
          <a:endParaRPr lang="en-US" dirty="0"/>
        </a:p>
      </dgm:t>
    </dgm:pt>
    <dgm:pt modelId="{A80D37E3-0D01-4555-A4CF-3C30759B2518}" type="parTrans" cxnId="{EAC720D5-51A8-44D0-BFCC-A44D43FA0411}">
      <dgm:prSet/>
      <dgm:spPr/>
      <dgm:t>
        <a:bodyPr/>
        <a:lstStyle/>
        <a:p>
          <a:endParaRPr lang="en-US"/>
        </a:p>
      </dgm:t>
    </dgm:pt>
    <dgm:pt modelId="{8D7864CC-7D57-4C2B-B87C-DECD97D83AF5}" type="sibTrans" cxnId="{EAC720D5-51A8-44D0-BFCC-A44D43FA0411}">
      <dgm:prSet/>
      <dgm:spPr/>
      <dgm:t>
        <a:bodyPr/>
        <a:lstStyle/>
        <a:p>
          <a:endParaRPr lang="en-US"/>
        </a:p>
      </dgm:t>
    </dgm:pt>
    <dgm:pt modelId="{06746E85-E109-46AF-866A-7AB9814D9787}">
      <dgm:prSet phldrT="[Text]"/>
      <dgm:spPr/>
      <dgm:t>
        <a:bodyPr/>
        <a:lstStyle/>
        <a:p>
          <a:r>
            <a:rPr lang="en-US" dirty="0" smtClean="0"/>
            <a:t>Robert</a:t>
          </a:r>
        </a:p>
        <a:p>
          <a:r>
            <a:rPr lang="en-US" dirty="0" err="1" smtClean="0"/>
            <a:t>Skidelsky</a:t>
          </a:r>
          <a:endParaRPr lang="en-US" dirty="0"/>
        </a:p>
      </dgm:t>
    </dgm:pt>
    <dgm:pt modelId="{A49ED651-A73F-4C86-8C0D-0F389A8DD1F6}" type="parTrans" cxnId="{0EFF15D4-CC61-4226-9815-7F473F3B4E30}">
      <dgm:prSet/>
      <dgm:spPr/>
      <dgm:t>
        <a:bodyPr/>
        <a:lstStyle/>
        <a:p>
          <a:endParaRPr lang="en-US"/>
        </a:p>
      </dgm:t>
    </dgm:pt>
    <dgm:pt modelId="{5B59AF91-B188-4FC3-85FB-3C7CF289805F}" type="sibTrans" cxnId="{0EFF15D4-CC61-4226-9815-7F473F3B4E30}">
      <dgm:prSet/>
      <dgm:spPr/>
      <dgm:t>
        <a:bodyPr/>
        <a:lstStyle/>
        <a:p>
          <a:endParaRPr lang="en-US"/>
        </a:p>
      </dgm:t>
    </dgm:pt>
    <dgm:pt modelId="{84FC83CE-A6FE-49AC-8B10-B1699ABE2C35}">
      <dgm:prSet phldrT="[Text]"/>
      <dgm:spPr/>
      <dgm:t>
        <a:bodyPr/>
        <a:lstStyle/>
        <a:p>
          <a:r>
            <a:rPr lang="en-US" dirty="0" smtClean="0"/>
            <a:t>Hyman </a:t>
          </a:r>
          <a:r>
            <a:rPr lang="en-US" dirty="0" err="1" smtClean="0"/>
            <a:t>Minsky</a:t>
          </a:r>
          <a:endParaRPr lang="en-US" dirty="0"/>
        </a:p>
      </dgm:t>
    </dgm:pt>
    <dgm:pt modelId="{1FB721AA-8246-4722-AAD9-2E2288EC09B6}" type="parTrans" cxnId="{FDA5FB4F-6E73-489E-BD73-1D194C018AD4}">
      <dgm:prSet/>
      <dgm:spPr/>
      <dgm:t>
        <a:bodyPr/>
        <a:lstStyle/>
        <a:p>
          <a:endParaRPr lang="en-US"/>
        </a:p>
      </dgm:t>
    </dgm:pt>
    <dgm:pt modelId="{9D71FAE8-C088-4AAB-85F9-4238FDC007D2}" type="sibTrans" cxnId="{FDA5FB4F-6E73-489E-BD73-1D194C018AD4}">
      <dgm:prSet/>
      <dgm:spPr/>
      <dgm:t>
        <a:bodyPr/>
        <a:lstStyle/>
        <a:p>
          <a:endParaRPr lang="en-US"/>
        </a:p>
      </dgm:t>
    </dgm:pt>
    <dgm:pt modelId="{F9D279B4-3318-4D96-BBD0-8D60B783D6DC}" type="asst">
      <dgm:prSet/>
      <dgm:spPr/>
      <dgm:t>
        <a:bodyPr/>
        <a:lstStyle/>
        <a:p>
          <a:r>
            <a:rPr lang="en-US" dirty="0" smtClean="0"/>
            <a:t>Nicholas </a:t>
          </a:r>
          <a:r>
            <a:rPr lang="en-US" dirty="0" err="1" smtClean="0"/>
            <a:t>Kaldor</a:t>
          </a:r>
          <a:endParaRPr lang="en-US" dirty="0"/>
        </a:p>
      </dgm:t>
    </dgm:pt>
    <dgm:pt modelId="{CB153288-7724-4ECE-A79A-2ED0EE4BB7B0}" type="parTrans" cxnId="{82E38367-AEC3-4777-BE17-C4EFDA64BAD3}">
      <dgm:prSet/>
      <dgm:spPr/>
      <dgm:t>
        <a:bodyPr/>
        <a:lstStyle/>
        <a:p>
          <a:endParaRPr lang="en-US"/>
        </a:p>
      </dgm:t>
    </dgm:pt>
    <dgm:pt modelId="{47A4DBB3-7ECB-4513-8E15-FCAB30FA5AAF}" type="sibTrans" cxnId="{82E38367-AEC3-4777-BE17-C4EFDA64BAD3}">
      <dgm:prSet/>
      <dgm:spPr/>
      <dgm:t>
        <a:bodyPr/>
        <a:lstStyle/>
        <a:p>
          <a:endParaRPr lang="en-US"/>
        </a:p>
      </dgm:t>
    </dgm:pt>
    <dgm:pt modelId="{1F68CBDD-0D27-42BA-91F0-0D7B806F2DD1}" type="pres">
      <dgm:prSet presAssocID="{05E7D35C-4331-4974-875A-92288BFF1BAF}" presName="hierChild1" presStyleCnt="0">
        <dgm:presLayoutVars>
          <dgm:orgChart val="1"/>
          <dgm:chPref val="1"/>
          <dgm:dir/>
          <dgm:animOne val="branch"/>
          <dgm:animLvl val="lvl"/>
          <dgm:resizeHandles/>
        </dgm:presLayoutVars>
      </dgm:prSet>
      <dgm:spPr/>
    </dgm:pt>
    <dgm:pt modelId="{27E36F71-73D3-4A95-AD21-6E240EC5C5C5}" type="pres">
      <dgm:prSet presAssocID="{10F2549F-1F86-45D6-9965-7E1CB05E1A33}" presName="hierRoot1" presStyleCnt="0">
        <dgm:presLayoutVars>
          <dgm:hierBranch val="init"/>
        </dgm:presLayoutVars>
      </dgm:prSet>
      <dgm:spPr/>
    </dgm:pt>
    <dgm:pt modelId="{AFF84DE2-11CD-4741-96FF-573167339DAC}" type="pres">
      <dgm:prSet presAssocID="{10F2549F-1F86-45D6-9965-7E1CB05E1A33}" presName="rootComposite1" presStyleCnt="0"/>
      <dgm:spPr/>
    </dgm:pt>
    <dgm:pt modelId="{9232343E-06D3-49FD-91C6-AE716F2E3411}" type="pres">
      <dgm:prSet presAssocID="{10F2549F-1F86-45D6-9965-7E1CB05E1A33}" presName="rootText1" presStyleLbl="node0" presStyleIdx="0" presStyleCnt="1">
        <dgm:presLayoutVars>
          <dgm:chPref val="3"/>
        </dgm:presLayoutVars>
      </dgm:prSet>
      <dgm:spPr/>
    </dgm:pt>
    <dgm:pt modelId="{DFDB3866-20EE-480B-8464-7BA4B8CC53D0}" type="pres">
      <dgm:prSet presAssocID="{10F2549F-1F86-45D6-9965-7E1CB05E1A33}" presName="rootConnector1" presStyleLbl="node1" presStyleIdx="0" presStyleCnt="0"/>
      <dgm:spPr/>
    </dgm:pt>
    <dgm:pt modelId="{7A10F67C-E3D1-47AC-A280-39A66EE811EB}" type="pres">
      <dgm:prSet presAssocID="{10F2549F-1F86-45D6-9965-7E1CB05E1A33}" presName="hierChild2" presStyleCnt="0"/>
      <dgm:spPr/>
    </dgm:pt>
    <dgm:pt modelId="{C87626D4-D6F4-48CC-8ECA-695DBFDCED0B}" type="pres">
      <dgm:prSet presAssocID="{A80D37E3-0D01-4555-A4CF-3C30759B2518}" presName="Name37" presStyleLbl="parChTrans1D2" presStyleIdx="0" presStyleCnt="5"/>
      <dgm:spPr/>
    </dgm:pt>
    <dgm:pt modelId="{415CC8D8-FD12-4F1E-86C4-A9E58F641207}" type="pres">
      <dgm:prSet presAssocID="{EF4BEA71-FB9D-4ECE-AE9C-58888AF0A930}" presName="hierRoot2" presStyleCnt="0">
        <dgm:presLayoutVars>
          <dgm:hierBranch val="init"/>
        </dgm:presLayoutVars>
      </dgm:prSet>
      <dgm:spPr/>
    </dgm:pt>
    <dgm:pt modelId="{DA039E0C-1C18-4572-9855-0E6FD2732230}" type="pres">
      <dgm:prSet presAssocID="{EF4BEA71-FB9D-4ECE-AE9C-58888AF0A930}" presName="rootComposite" presStyleCnt="0"/>
      <dgm:spPr/>
    </dgm:pt>
    <dgm:pt modelId="{F9AD84A7-351A-497C-9788-695F27AA9541}" type="pres">
      <dgm:prSet presAssocID="{EF4BEA71-FB9D-4ECE-AE9C-58888AF0A930}" presName="rootText" presStyleLbl="node2" presStyleIdx="0" presStyleCnt="3">
        <dgm:presLayoutVars>
          <dgm:chPref val="3"/>
        </dgm:presLayoutVars>
      </dgm:prSet>
      <dgm:spPr/>
    </dgm:pt>
    <dgm:pt modelId="{86880B35-B14B-43A2-A065-0EE46FF0194C}" type="pres">
      <dgm:prSet presAssocID="{EF4BEA71-FB9D-4ECE-AE9C-58888AF0A930}" presName="rootConnector" presStyleLbl="node2" presStyleIdx="0" presStyleCnt="3"/>
      <dgm:spPr/>
    </dgm:pt>
    <dgm:pt modelId="{6FDE6CB6-BA83-4D00-94EA-6464DC03C641}" type="pres">
      <dgm:prSet presAssocID="{EF4BEA71-FB9D-4ECE-AE9C-58888AF0A930}" presName="hierChild4" presStyleCnt="0"/>
      <dgm:spPr/>
    </dgm:pt>
    <dgm:pt modelId="{C7E147C7-9482-4722-8A4A-81E4AC742450}" type="pres">
      <dgm:prSet presAssocID="{EF4BEA71-FB9D-4ECE-AE9C-58888AF0A930}" presName="hierChild5" presStyleCnt="0"/>
      <dgm:spPr/>
    </dgm:pt>
    <dgm:pt modelId="{AB35FB66-FAF5-4B83-8468-09AAA4845056}" type="pres">
      <dgm:prSet presAssocID="{A49ED651-A73F-4C86-8C0D-0F389A8DD1F6}" presName="Name37" presStyleLbl="parChTrans1D2" presStyleIdx="1" presStyleCnt="5"/>
      <dgm:spPr/>
    </dgm:pt>
    <dgm:pt modelId="{85EBBA48-E043-487A-999A-0643387E0CC5}" type="pres">
      <dgm:prSet presAssocID="{06746E85-E109-46AF-866A-7AB9814D9787}" presName="hierRoot2" presStyleCnt="0">
        <dgm:presLayoutVars>
          <dgm:hierBranch val="init"/>
        </dgm:presLayoutVars>
      </dgm:prSet>
      <dgm:spPr/>
    </dgm:pt>
    <dgm:pt modelId="{C46B4C87-7EB5-4DF6-9AEF-C76C744B76CC}" type="pres">
      <dgm:prSet presAssocID="{06746E85-E109-46AF-866A-7AB9814D9787}" presName="rootComposite" presStyleCnt="0"/>
      <dgm:spPr/>
    </dgm:pt>
    <dgm:pt modelId="{E5125F4A-697B-4B6D-B419-F892235E4758}" type="pres">
      <dgm:prSet presAssocID="{06746E85-E109-46AF-866A-7AB9814D9787}" presName="rootText" presStyleLbl="node2" presStyleIdx="1" presStyleCnt="3">
        <dgm:presLayoutVars>
          <dgm:chPref val="3"/>
        </dgm:presLayoutVars>
      </dgm:prSet>
      <dgm:spPr/>
    </dgm:pt>
    <dgm:pt modelId="{4A07EF8F-3AE1-4CFD-ADC4-831141982EFC}" type="pres">
      <dgm:prSet presAssocID="{06746E85-E109-46AF-866A-7AB9814D9787}" presName="rootConnector" presStyleLbl="node2" presStyleIdx="1" presStyleCnt="3"/>
      <dgm:spPr/>
    </dgm:pt>
    <dgm:pt modelId="{72FF012C-FF5C-4E18-8560-E7CA0FA1E15B}" type="pres">
      <dgm:prSet presAssocID="{06746E85-E109-46AF-866A-7AB9814D9787}" presName="hierChild4" presStyleCnt="0"/>
      <dgm:spPr/>
    </dgm:pt>
    <dgm:pt modelId="{56852507-ADF4-42BA-8A80-AE7C05D27886}" type="pres">
      <dgm:prSet presAssocID="{06746E85-E109-46AF-866A-7AB9814D9787}" presName="hierChild5" presStyleCnt="0"/>
      <dgm:spPr/>
    </dgm:pt>
    <dgm:pt modelId="{574477E6-F1B3-4718-87D2-189ED3E6BC4D}" type="pres">
      <dgm:prSet presAssocID="{1FB721AA-8246-4722-AAD9-2E2288EC09B6}" presName="Name37" presStyleLbl="parChTrans1D2" presStyleIdx="2" presStyleCnt="5"/>
      <dgm:spPr/>
    </dgm:pt>
    <dgm:pt modelId="{4263F609-7AED-467F-A6AB-0F692DCEE88C}" type="pres">
      <dgm:prSet presAssocID="{84FC83CE-A6FE-49AC-8B10-B1699ABE2C35}" presName="hierRoot2" presStyleCnt="0">
        <dgm:presLayoutVars>
          <dgm:hierBranch val="init"/>
        </dgm:presLayoutVars>
      </dgm:prSet>
      <dgm:spPr/>
    </dgm:pt>
    <dgm:pt modelId="{E17CF2DE-5187-4BDA-80AF-B46A6A78BDA4}" type="pres">
      <dgm:prSet presAssocID="{84FC83CE-A6FE-49AC-8B10-B1699ABE2C35}" presName="rootComposite" presStyleCnt="0"/>
      <dgm:spPr/>
    </dgm:pt>
    <dgm:pt modelId="{098426D7-3854-4777-A447-AD6F6F22E27B}" type="pres">
      <dgm:prSet presAssocID="{84FC83CE-A6FE-49AC-8B10-B1699ABE2C35}" presName="rootText" presStyleLbl="node2" presStyleIdx="2" presStyleCnt="3">
        <dgm:presLayoutVars>
          <dgm:chPref val="3"/>
        </dgm:presLayoutVars>
      </dgm:prSet>
      <dgm:spPr/>
    </dgm:pt>
    <dgm:pt modelId="{BA541391-2A8D-4DD9-8A58-1AAEC9DAF3CD}" type="pres">
      <dgm:prSet presAssocID="{84FC83CE-A6FE-49AC-8B10-B1699ABE2C35}" presName="rootConnector" presStyleLbl="node2" presStyleIdx="2" presStyleCnt="3"/>
      <dgm:spPr/>
    </dgm:pt>
    <dgm:pt modelId="{CB04E19E-68A7-4286-AEE9-D4B2F9E05767}" type="pres">
      <dgm:prSet presAssocID="{84FC83CE-A6FE-49AC-8B10-B1699ABE2C35}" presName="hierChild4" presStyleCnt="0"/>
      <dgm:spPr/>
    </dgm:pt>
    <dgm:pt modelId="{52118847-C717-4108-B74E-FD49547479E5}" type="pres">
      <dgm:prSet presAssocID="{84FC83CE-A6FE-49AC-8B10-B1699ABE2C35}" presName="hierChild5" presStyleCnt="0"/>
      <dgm:spPr/>
    </dgm:pt>
    <dgm:pt modelId="{D9E06EF4-22F2-42F0-9C94-EC1B96AE3B8D}" type="pres">
      <dgm:prSet presAssocID="{10F2549F-1F86-45D6-9965-7E1CB05E1A33}" presName="hierChild3" presStyleCnt="0"/>
      <dgm:spPr/>
    </dgm:pt>
    <dgm:pt modelId="{3D40E3A3-AB2A-4E91-B849-506DEDB62DDE}" type="pres">
      <dgm:prSet presAssocID="{CB153288-7724-4ECE-A79A-2ED0EE4BB7B0}" presName="Name111" presStyleLbl="parChTrans1D2" presStyleIdx="3" presStyleCnt="5"/>
      <dgm:spPr/>
    </dgm:pt>
    <dgm:pt modelId="{8AEAC6F3-805E-4BC3-9377-972EBEA868F3}" type="pres">
      <dgm:prSet presAssocID="{F9D279B4-3318-4D96-BBD0-8D60B783D6DC}" presName="hierRoot3" presStyleCnt="0">
        <dgm:presLayoutVars>
          <dgm:hierBranch val="init"/>
        </dgm:presLayoutVars>
      </dgm:prSet>
      <dgm:spPr/>
    </dgm:pt>
    <dgm:pt modelId="{C934D3FE-2502-44F6-B2D7-6CAB61C858CA}" type="pres">
      <dgm:prSet presAssocID="{F9D279B4-3318-4D96-BBD0-8D60B783D6DC}" presName="rootComposite3" presStyleCnt="0"/>
      <dgm:spPr/>
    </dgm:pt>
    <dgm:pt modelId="{B4994B42-6573-4571-AD3F-412BFDA5FF26}" type="pres">
      <dgm:prSet presAssocID="{F9D279B4-3318-4D96-BBD0-8D60B783D6DC}" presName="rootText3" presStyleLbl="asst1" presStyleIdx="0" presStyleCnt="2">
        <dgm:presLayoutVars>
          <dgm:chPref val="3"/>
        </dgm:presLayoutVars>
      </dgm:prSet>
      <dgm:spPr/>
      <dgm:t>
        <a:bodyPr/>
        <a:lstStyle/>
        <a:p>
          <a:endParaRPr lang="en-US"/>
        </a:p>
      </dgm:t>
    </dgm:pt>
    <dgm:pt modelId="{16C350E0-CDD6-4A22-AEB6-FC98A3821ACD}" type="pres">
      <dgm:prSet presAssocID="{F9D279B4-3318-4D96-BBD0-8D60B783D6DC}" presName="rootConnector3" presStyleLbl="asst1" presStyleIdx="0" presStyleCnt="2"/>
      <dgm:spPr/>
    </dgm:pt>
    <dgm:pt modelId="{C7B40816-07C1-4EAE-94B6-8D560B48055B}" type="pres">
      <dgm:prSet presAssocID="{F9D279B4-3318-4D96-BBD0-8D60B783D6DC}" presName="hierChild6" presStyleCnt="0"/>
      <dgm:spPr/>
    </dgm:pt>
    <dgm:pt modelId="{E54925D2-2654-4283-9CF2-805534B24626}" type="pres">
      <dgm:prSet presAssocID="{F9D279B4-3318-4D96-BBD0-8D60B783D6DC}" presName="hierChild7" presStyleCnt="0"/>
      <dgm:spPr/>
    </dgm:pt>
    <dgm:pt modelId="{E9EFE637-4D74-4C86-ABC7-C0E5B5B7C6D8}" type="pres">
      <dgm:prSet presAssocID="{1EB6A3A8-D7FE-411A-A8CA-18CE35E7B930}" presName="Name111" presStyleLbl="parChTrans1D2" presStyleIdx="4" presStyleCnt="5"/>
      <dgm:spPr/>
    </dgm:pt>
    <dgm:pt modelId="{4C42E5D0-C6D0-46B7-863A-2BA86E590E6C}" type="pres">
      <dgm:prSet presAssocID="{A535AE1B-9C88-44F7-875B-6775EC3179F4}" presName="hierRoot3" presStyleCnt="0">
        <dgm:presLayoutVars>
          <dgm:hierBranch val="init"/>
        </dgm:presLayoutVars>
      </dgm:prSet>
      <dgm:spPr/>
    </dgm:pt>
    <dgm:pt modelId="{623D02A1-8417-44D4-B77F-65512C257709}" type="pres">
      <dgm:prSet presAssocID="{A535AE1B-9C88-44F7-875B-6775EC3179F4}" presName="rootComposite3" presStyleCnt="0"/>
      <dgm:spPr/>
    </dgm:pt>
    <dgm:pt modelId="{A2F3CF52-3246-44F0-9D57-6BE96A15AE43}" type="pres">
      <dgm:prSet presAssocID="{A535AE1B-9C88-44F7-875B-6775EC3179F4}" presName="rootText3" presStyleLbl="asst1" presStyleIdx="1" presStyleCnt="2">
        <dgm:presLayoutVars>
          <dgm:chPref val="3"/>
        </dgm:presLayoutVars>
      </dgm:prSet>
      <dgm:spPr/>
    </dgm:pt>
    <dgm:pt modelId="{814B5ACE-0378-4B57-9009-C9CA39AA952F}" type="pres">
      <dgm:prSet presAssocID="{A535AE1B-9C88-44F7-875B-6775EC3179F4}" presName="rootConnector3" presStyleLbl="asst1" presStyleIdx="1" presStyleCnt="2"/>
      <dgm:spPr/>
    </dgm:pt>
    <dgm:pt modelId="{2B46A710-3985-4112-A4A6-6B22E06A8C04}" type="pres">
      <dgm:prSet presAssocID="{A535AE1B-9C88-44F7-875B-6775EC3179F4}" presName="hierChild6" presStyleCnt="0"/>
      <dgm:spPr/>
    </dgm:pt>
    <dgm:pt modelId="{CED8CDC8-078B-4020-BFF7-A8BB0F4A2A93}" type="pres">
      <dgm:prSet presAssocID="{A535AE1B-9C88-44F7-875B-6775EC3179F4}" presName="hierChild7" presStyleCnt="0"/>
      <dgm:spPr/>
    </dgm:pt>
  </dgm:ptLst>
  <dgm:cxnLst>
    <dgm:cxn modelId="{FEE1793E-7F4F-46BE-9C25-2F6310AD83BF}" type="presOf" srcId="{CB153288-7724-4ECE-A79A-2ED0EE4BB7B0}" destId="{3D40E3A3-AB2A-4E91-B849-506DEDB62DDE}" srcOrd="0" destOrd="0" presId="urn:microsoft.com/office/officeart/2005/8/layout/orgChart1"/>
    <dgm:cxn modelId="{F8D36264-C6EA-48D5-B179-7EE83FF74AC5}" type="presOf" srcId="{05E7D35C-4331-4974-875A-92288BFF1BAF}" destId="{1F68CBDD-0D27-42BA-91F0-0D7B806F2DD1}" srcOrd="0" destOrd="0" presId="urn:microsoft.com/office/officeart/2005/8/layout/orgChart1"/>
    <dgm:cxn modelId="{82E38367-AEC3-4777-BE17-C4EFDA64BAD3}" srcId="{10F2549F-1F86-45D6-9965-7E1CB05E1A33}" destId="{F9D279B4-3318-4D96-BBD0-8D60B783D6DC}" srcOrd="0" destOrd="0" parTransId="{CB153288-7724-4ECE-A79A-2ED0EE4BB7B0}" sibTransId="{47A4DBB3-7ECB-4513-8E15-FCAB30FA5AAF}"/>
    <dgm:cxn modelId="{2AB3779F-38D3-432B-A78C-40C6A92852A9}" type="presOf" srcId="{A80D37E3-0D01-4555-A4CF-3C30759B2518}" destId="{C87626D4-D6F4-48CC-8ECA-695DBFDCED0B}" srcOrd="0" destOrd="0" presId="urn:microsoft.com/office/officeart/2005/8/layout/orgChart1"/>
    <dgm:cxn modelId="{338EAE74-0EDF-46F6-BDE4-0D23282DB635}" type="presOf" srcId="{84FC83CE-A6FE-49AC-8B10-B1699ABE2C35}" destId="{BA541391-2A8D-4DD9-8A58-1AAEC9DAF3CD}" srcOrd="1" destOrd="0" presId="urn:microsoft.com/office/officeart/2005/8/layout/orgChart1"/>
    <dgm:cxn modelId="{FE6C3775-3E8A-4326-8719-927DB6132C41}" type="presOf" srcId="{06746E85-E109-46AF-866A-7AB9814D9787}" destId="{E5125F4A-697B-4B6D-B419-F892235E4758}" srcOrd="0" destOrd="0" presId="urn:microsoft.com/office/officeart/2005/8/layout/orgChart1"/>
    <dgm:cxn modelId="{EAC720D5-51A8-44D0-BFCC-A44D43FA0411}" srcId="{10F2549F-1F86-45D6-9965-7E1CB05E1A33}" destId="{EF4BEA71-FB9D-4ECE-AE9C-58888AF0A930}" srcOrd="2" destOrd="0" parTransId="{A80D37E3-0D01-4555-A4CF-3C30759B2518}" sibTransId="{8D7864CC-7D57-4C2B-B87C-DECD97D83AF5}"/>
    <dgm:cxn modelId="{2C647EDF-EA54-45F3-81C5-FD4F0260232E}" type="presOf" srcId="{A535AE1B-9C88-44F7-875B-6775EC3179F4}" destId="{814B5ACE-0378-4B57-9009-C9CA39AA952F}" srcOrd="1" destOrd="0" presId="urn:microsoft.com/office/officeart/2005/8/layout/orgChart1"/>
    <dgm:cxn modelId="{C382B0C6-2645-43B1-A7F6-A92A74D8AFA9}" srcId="{05E7D35C-4331-4974-875A-92288BFF1BAF}" destId="{10F2549F-1F86-45D6-9965-7E1CB05E1A33}" srcOrd="0" destOrd="0" parTransId="{C6845FC5-91E7-4717-85CB-0127A2786762}" sibTransId="{AB7772B9-4793-435B-A4A0-34544E877CEB}"/>
    <dgm:cxn modelId="{5D1BD8CA-814F-47F0-84D6-C69D3D5B6511}" type="presOf" srcId="{84FC83CE-A6FE-49AC-8B10-B1699ABE2C35}" destId="{098426D7-3854-4777-A447-AD6F6F22E27B}" srcOrd="0" destOrd="0" presId="urn:microsoft.com/office/officeart/2005/8/layout/orgChart1"/>
    <dgm:cxn modelId="{7B1E05EC-8D00-4EFF-9EFF-CF7CAF3CA5FF}" type="presOf" srcId="{10F2549F-1F86-45D6-9965-7E1CB05E1A33}" destId="{DFDB3866-20EE-480B-8464-7BA4B8CC53D0}" srcOrd="1" destOrd="0" presId="urn:microsoft.com/office/officeart/2005/8/layout/orgChart1"/>
    <dgm:cxn modelId="{0EFF15D4-CC61-4226-9815-7F473F3B4E30}" srcId="{10F2549F-1F86-45D6-9965-7E1CB05E1A33}" destId="{06746E85-E109-46AF-866A-7AB9814D9787}" srcOrd="3" destOrd="0" parTransId="{A49ED651-A73F-4C86-8C0D-0F389A8DD1F6}" sibTransId="{5B59AF91-B188-4FC3-85FB-3C7CF289805F}"/>
    <dgm:cxn modelId="{FDA5FB4F-6E73-489E-BD73-1D194C018AD4}" srcId="{10F2549F-1F86-45D6-9965-7E1CB05E1A33}" destId="{84FC83CE-A6FE-49AC-8B10-B1699ABE2C35}" srcOrd="4" destOrd="0" parTransId="{1FB721AA-8246-4722-AAD9-2E2288EC09B6}" sibTransId="{9D71FAE8-C088-4AAB-85F9-4238FDC007D2}"/>
    <dgm:cxn modelId="{F001087C-2A96-4775-B187-060F122571BD}" type="presOf" srcId="{1EB6A3A8-D7FE-411A-A8CA-18CE35E7B930}" destId="{E9EFE637-4D74-4C86-ABC7-C0E5B5B7C6D8}" srcOrd="0" destOrd="0" presId="urn:microsoft.com/office/officeart/2005/8/layout/orgChart1"/>
    <dgm:cxn modelId="{1E5D7D90-8C64-475D-88BE-ECD5979F50C5}" type="presOf" srcId="{1FB721AA-8246-4722-AAD9-2E2288EC09B6}" destId="{574477E6-F1B3-4718-87D2-189ED3E6BC4D}" srcOrd="0" destOrd="0" presId="urn:microsoft.com/office/officeart/2005/8/layout/orgChart1"/>
    <dgm:cxn modelId="{631E9A9B-736E-4CA1-B6B5-C55FEEA6A9EB}" type="presOf" srcId="{EF4BEA71-FB9D-4ECE-AE9C-58888AF0A930}" destId="{86880B35-B14B-43A2-A065-0EE46FF0194C}" srcOrd="1" destOrd="0" presId="urn:microsoft.com/office/officeart/2005/8/layout/orgChart1"/>
    <dgm:cxn modelId="{14ECA816-50D3-44DD-98BF-7B91275F25AA}" type="presOf" srcId="{10F2549F-1F86-45D6-9965-7E1CB05E1A33}" destId="{9232343E-06D3-49FD-91C6-AE716F2E3411}" srcOrd="0" destOrd="0" presId="urn:microsoft.com/office/officeart/2005/8/layout/orgChart1"/>
    <dgm:cxn modelId="{205D7F88-97BB-43AB-B56C-D5FF91EC93C6}" srcId="{10F2549F-1F86-45D6-9965-7E1CB05E1A33}" destId="{A535AE1B-9C88-44F7-875B-6775EC3179F4}" srcOrd="1" destOrd="0" parTransId="{1EB6A3A8-D7FE-411A-A8CA-18CE35E7B930}" sibTransId="{2A72EA2F-5686-4336-A6B0-54E068C57BD5}"/>
    <dgm:cxn modelId="{4EBF8E2A-D21A-4EF3-906A-E78B2E7764D6}" type="presOf" srcId="{F9D279B4-3318-4D96-BBD0-8D60B783D6DC}" destId="{16C350E0-CDD6-4A22-AEB6-FC98A3821ACD}" srcOrd="1" destOrd="0" presId="urn:microsoft.com/office/officeart/2005/8/layout/orgChart1"/>
    <dgm:cxn modelId="{2B59056F-AF06-42E1-95E5-B4D20DE5F40C}" type="presOf" srcId="{F9D279B4-3318-4D96-BBD0-8D60B783D6DC}" destId="{B4994B42-6573-4571-AD3F-412BFDA5FF26}" srcOrd="0" destOrd="0" presId="urn:microsoft.com/office/officeart/2005/8/layout/orgChart1"/>
    <dgm:cxn modelId="{029A2B03-C51F-4079-9278-AF4E4CDE4B80}" type="presOf" srcId="{EF4BEA71-FB9D-4ECE-AE9C-58888AF0A930}" destId="{F9AD84A7-351A-497C-9788-695F27AA9541}" srcOrd="0" destOrd="0" presId="urn:microsoft.com/office/officeart/2005/8/layout/orgChart1"/>
    <dgm:cxn modelId="{D792CF9D-153D-4E1A-A3E1-7F847E437F2A}" type="presOf" srcId="{A535AE1B-9C88-44F7-875B-6775EC3179F4}" destId="{A2F3CF52-3246-44F0-9D57-6BE96A15AE43}" srcOrd="0" destOrd="0" presId="urn:microsoft.com/office/officeart/2005/8/layout/orgChart1"/>
    <dgm:cxn modelId="{B7858266-5706-4807-9D97-C86CEC7B89AB}" type="presOf" srcId="{06746E85-E109-46AF-866A-7AB9814D9787}" destId="{4A07EF8F-3AE1-4CFD-ADC4-831141982EFC}" srcOrd="1" destOrd="0" presId="urn:microsoft.com/office/officeart/2005/8/layout/orgChart1"/>
    <dgm:cxn modelId="{6B886CC6-4785-4918-82B8-449C61B04B19}" type="presOf" srcId="{A49ED651-A73F-4C86-8C0D-0F389A8DD1F6}" destId="{AB35FB66-FAF5-4B83-8468-09AAA4845056}" srcOrd="0" destOrd="0" presId="urn:microsoft.com/office/officeart/2005/8/layout/orgChart1"/>
    <dgm:cxn modelId="{71339164-0201-46A8-97F2-0E2BA0340A55}" type="presParOf" srcId="{1F68CBDD-0D27-42BA-91F0-0D7B806F2DD1}" destId="{27E36F71-73D3-4A95-AD21-6E240EC5C5C5}" srcOrd="0" destOrd="0" presId="urn:microsoft.com/office/officeart/2005/8/layout/orgChart1"/>
    <dgm:cxn modelId="{6FE997C9-B3EC-430C-A96A-F54AB77FD58E}" type="presParOf" srcId="{27E36F71-73D3-4A95-AD21-6E240EC5C5C5}" destId="{AFF84DE2-11CD-4741-96FF-573167339DAC}" srcOrd="0" destOrd="0" presId="urn:microsoft.com/office/officeart/2005/8/layout/orgChart1"/>
    <dgm:cxn modelId="{30E2B166-5981-49F8-8AAD-87F76B863772}" type="presParOf" srcId="{AFF84DE2-11CD-4741-96FF-573167339DAC}" destId="{9232343E-06D3-49FD-91C6-AE716F2E3411}" srcOrd="0" destOrd="0" presId="urn:microsoft.com/office/officeart/2005/8/layout/orgChart1"/>
    <dgm:cxn modelId="{9D695B5A-7700-4342-A89A-7D38E7E1A1D2}" type="presParOf" srcId="{AFF84DE2-11CD-4741-96FF-573167339DAC}" destId="{DFDB3866-20EE-480B-8464-7BA4B8CC53D0}" srcOrd="1" destOrd="0" presId="urn:microsoft.com/office/officeart/2005/8/layout/orgChart1"/>
    <dgm:cxn modelId="{D989FC4B-0646-4895-8761-137B82157B6E}" type="presParOf" srcId="{27E36F71-73D3-4A95-AD21-6E240EC5C5C5}" destId="{7A10F67C-E3D1-47AC-A280-39A66EE811EB}" srcOrd="1" destOrd="0" presId="urn:microsoft.com/office/officeart/2005/8/layout/orgChart1"/>
    <dgm:cxn modelId="{BE17B522-6805-4F3C-BB3B-EFBF92EF86E4}" type="presParOf" srcId="{7A10F67C-E3D1-47AC-A280-39A66EE811EB}" destId="{C87626D4-D6F4-48CC-8ECA-695DBFDCED0B}" srcOrd="0" destOrd="0" presId="urn:microsoft.com/office/officeart/2005/8/layout/orgChart1"/>
    <dgm:cxn modelId="{232C2191-0E60-488F-AF5A-E51310573047}" type="presParOf" srcId="{7A10F67C-E3D1-47AC-A280-39A66EE811EB}" destId="{415CC8D8-FD12-4F1E-86C4-A9E58F641207}" srcOrd="1" destOrd="0" presId="urn:microsoft.com/office/officeart/2005/8/layout/orgChart1"/>
    <dgm:cxn modelId="{BFC617B7-1F6C-4838-8015-AE6836658895}" type="presParOf" srcId="{415CC8D8-FD12-4F1E-86C4-A9E58F641207}" destId="{DA039E0C-1C18-4572-9855-0E6FD2732230}" srcOrd="0" destOrd="0" presId="urn:microsoft.com/office/officeart/2005/8/layout/orgChart1"/>
    <dgm:cxn modelId="{EDA1D222-B498-4878-885D-5C22F4D3DB67}" type="presParOf" srcId="{DA039E0C-1C18-4572-9855-0E6FD2732230}" destId="{F9AD84A7-351A-497C-9788-695F27AA9541}" srcOrd="0" destOrd="0" presId="urn:microsoft.com/office/officeart/2005/8/layout/orgChart1"/>
    <dgm:cxn modelId="{A3C07808-C1A1-472B-B8D4-056B04AC424E}" type="presParOf" srcId="{DA039E0C-1C18-4572-9855-0E6FD2732230}" destId="{86880B35-B14B-43A2-A065-0EE46FF0194C}" srcOrd="1" destOrd="0" presId="urn:microsoft.com/office/officeart/2005/8/layout/orgChart1"/>
    <dgm:cxn modelId="{B79B5397-E60A-48ED-B95C-65A73C89217A}" type="presParOf" srcId="{415CC8D8-FD12-4F1E-86C4-A9E58F641207}" destId="{6FDE6CB6-BA83-4D00-94EA-6464DC03C641}" srcOrd="1" destOrd="0" presId="urn:microsoft.com/office/officeart/2005/8/layout/orgChart1"/>
    <dgm:cxn modelId="{3D66B0F1-0D05-47E9-8BA3-102CE7008C5C}" type="presParOf" srcId="{415CC8D8-FD12-4F1E-86C4-A9E58F641207}" destId="{C7E147C7-9482-4722-8A4A-81E4AC742450}" srcOrd="2" destOrd="0" presId="urn:microsoft.com/office/officeart/2005/8/layout/orgChart1"/>
    <dgm:cxn modelId="{034D0C99-82D5-4923-9FB4-1AA463BC48AD}" type="presParOf" srcId="{7A10F67C-E3D1-47AC-A280-39A66EE811EB}" destId="{AB35FB66-FAF5-4B83-8468-09AAA4845056}" srcOrd="2" destOrd="0" presId="urn:microsoft.com/office/officeart/2005/8/layout/orgChart1"/>
    <dgm:cxn modelId="{DA0747F6-49F0-427A-9B94-B5D6E6211039}" type="presParOf" srcId="{7A10F67C-E3D1-47AC-A280-39A66EE811EB}" destId="{85EBBA48-E043-487A-999A-0643387E0CC5}" srcOrd="3" destOrd="0" presId="urn:microsoft.com/office/officeart/2005/8/layout/orgChart1"/>
    <dgm:cxn modelId="{DDBE7E2A-5BD1-42A8-AA60-0905BDE64235}" type="presParOf" srcId="{85EBBA48-E043-487A-999A-0643387E0CC5}" destId="{C46B4C87-7EB5-4DF6-9AEF-C76C744B76CC}" srcOrd="0" destOrd="0" presId="urn:microsoft.com/office/officeart/2005/8/layout/orgChart1"/>
    <dgm:cxn modelId="{A5E933DC-5B5B-4F2A-A9DE-9ED6085046C2}" type="presParOf" srcId="{C46B4C87-7EB5-4DF6-9AEF-C76C744B76CC}" destId="{E5125F4A-697B-4B6D-B419-F892235E4758}" srcOrd="0" destOrd="0" presId="urn:microsoft.com/office/officeart/2005/8/layout/orgChart1"/>
    <dgm:cxn modelId="{98D23194-F68E-4A34-8498-E407ACA4C5F5}" type="presParOf" srcId="{C46B4C87-7EB5-4DF6-9AEF-C76C744B76CC}" destId="{4A07EF8F-3AE1-4CFD-ADC4-831141982EFC}" srcOrd="1" destOrd="0" presId="urn:microsoft.com/office/officeart/2005/8/layout/orgChart1"/>
    <dgm:cxn modelId="{BC99DD64-6740-4CAC-BB11-590F3ADD13D3}" type="presParOf" srcId="{85EBBA48-E043-487A-999A-0643387E0CC5}" destId="{72FF012C-FF5C-4E18-8560-E7CA0FA1E15B}" srcOrd="1" destOrd="0" presId="urn:microsoft.com/office/officeart/2005/8/layout/orgChart1"/>
    <dgm:cxn modelId="{CB8AB12D-D6D8-442A-BE0A-A3E5496CC8A6}" type="presParOf" srcId="{85EBBA48-E043-487A-999A-0643387E0CC5}" destId="{56852507-ADF4-42BA-8A80-AE7C05D27886}" srcOrd="2" destOrd="0" presId="urn:microsoft.com/office/officeart/2005/8/layout/orgChart1"/>
    <dgm:cxn modelId="{4EC03A40-B0E4-4F26-8CF5-3038CEF62126}" type="presParOf" srcId="{7A10F67C-E3D1-47AC-A280-39A66EE811EB}" destId="{574477E6-F1B3-4718-87D2-189ED3E6BC4D}" srcOrd="4" destOrd="0" presId="urn:microsoft.com/office/officeart/2005/8/layout/orgChart1"/>
    <dgm:cxn modelId="{8B2B786E-DD1C-4A37-A61C-95C870150960}" type="presParOf" srcId="{7A10F67C-E3D1-47AC-A280-39A66EE811EB}" destId="{4263F609-7AED-467F-A6AB-0F692DCEE88C}" srcOrd="5" destOrd="0" presId="urn:microsoft.com/office/officeart/2005/8/layout/orgChart1"/>
    <dgm:cxn modelId="{0F3D4E5E-E1B2-4E3A-A136-8F885A73603A}" type="presParOf" srcId="{4263F609-7AED-467F-A6AB-0F692DCEE88C}" destId="{E17CF2DE-5187-4BDA-80AF-B46A6A78BDA4}" srcOrd="0" destOrd="0" presId="urn:microsoft.com/office/officeart/2005/8/layout/orgChart1"/>
    <dgm:cxn modelId="{58D146C6-9A94-4472-891E-6054154E49EB}" type="presParOf" srcId="{E17CF2DE-5187-4BDA-80AF-B46A6A78BDA4}" destId="{098426D7-3854-4777-A447-AD6F6F22E27B}" srcOrd="0" destOrd="0" presId="urn:microsoft.com/office/officeart/2005/8/layout/orgChart1"/>
    <dgm:cxn modelId="{69ED13F3-BD83-4A38-ACE1-9226C9E4957C}" type="presParOf" srcId="{E17CF2DE-5187-4BDA-80AF-B46A6A78BDA4}" destId="{BA541391-2A8D-4DD9-8A58-1AAEC9DAF3CD}" srcOrd="1" destOrd="0" presId="urn:microsoft.com/office/officeart/2005/8/layout/orgChart1"/>
    <dgm:cxn modelId="{927FCF7B-2AF8-41F2-84A2-78D4F811B567}" type="presParOf" srcId="{4263F609-7AED-467F-A6AB-0F692DCEE88C}" destId="{CB04E19E-68A7-4286-AEE9-D4B2F9E05767}" srcOrd="1" destOrd="0" presId="urn:microsoft.com/office/officeart/2005/8/layout/orgChart1"/>
    <dgm:cxn modelId="{73194D9A-BBA2-4409-9367-B15E0C4EEF2F}" type="presParOf" srcId="{4263F609-7AED-467F-A6AB-0F692DCEE88C}" destId="{52118847-C717-4108-B74E-FD49547479E5}" srcOrd="2" destOrd="0" presId="urn:microsoft.com/office/officeart/2005/8/layout/orgChart1"/>
    <dgm:cxn modelId="{41511BA7-D86B-40E6-9A1D-73E46F24F86D}" type="presParOf" srcId="{27E36F71-73D3-4A95-AD21-6E240EC5C5C5}" destId="{D9E06EF4-22F2-42F0-9C94-EC1B96AE3B8D}" srcOrd="2" destOrd="0" presId="urn:microsoft.com/office/officeart/2005/8/layout/orgChart1"/>
    <dgm:cxn modelId="{8EE57E45-731A-4402-AB14-FED4CBA2EBD5}" type="presParOf" srcId="{D9E06EF4-22F2-42F0-9C94-EC1B96AE3B8D}" destId="{3D40E3A3-AB2A-4E91-B849-506DEDB62DDE}" srcOrd="0" destOrd="0" presId="urn:microsoft.com/office/officeart/2005/8/layout/orgChart1"/>
    <dgm:cxn modelId="{123CD833-F5F7-4788-B13C-2A170F4CA9C7}" type="presParOf" srcId="{D9E06EF4-22F2-42F0-9C94-EC1B96AE3B8D}" destId="{8AEAC6F3-805E-4BC3-9377-972EBEA868F3}" srcOrd="1" destOrd="0" presId="urn:microsoft.com/office/officeart/2005/8/layout/orgChart1"/>
    <dgm:cxn modelId="{C6D7B089-B830-40D2-8B50-D64016159DBC}" type="presParOf" srcId="{8AEAC6F3-805E-4BC3-9377-972EBEA868F3}" destId="{C934D3FE-2502-44F6-B2D7-6CAB61C858CA}" srcOrd="0" destOrd="0" presId="urn:microsoft.com/office/officeart/2005/8/layout/orgChart1"/>
    <dgm:cxn modelId="{9CC456A2-F67F-428A-8770-05B95850B385}" type="presParOf" srcId="{C934D3FE-2502-44F6-B2D7-6CAB61C858CA}" destId="{B4994B42-6573-4571-AD3F-412BFDA5FF26}" srcOrd="0" destOrd="0" presId="urn:microsoft.com/office/officeart/2005/8/layout/orgChart1"/>
    <dgm:cxn modelId="{F03640DE-3E8F-4FC2-AC89-29FECCF601CB}" type="presParOf" srcId="{C934D3FE-2502-44F6-B2D7-6CAB61C858CA}" destId="{16C350E0-CDD6-4A22-AEB6-FC98A3821ACD}" srcOrd="1" destOrd="0" presId="urn:microsoft.com/office/officeart/2005/8/layout/orgChart1"/>
    <dgm:cxn modelId="{94FCD5B6-2763-4995-8EFC-2A954EE70521}" type="presParOf" srcId="{8AEAC6F3-805E-4BC3-9377-972EBEA868F3}" destId="{C7B40816-07C1-4EAE-94B6-8D560B48055B}" srcOrd="1" destOrd="0" presId="urn:microsoft.com/office/officeart/2005/8/layout/orgChart1"/>
    <dgm:cxn modelId="{7D268220-02E3-496F-BFD0-AA00BBC2DE68}" type="presParOf" srcId="{8AEAC6F3-805E-4BC3-9377-972EBEA868F3}" destId="{E54925D2-2654-4283-9CF2-805534B24626}" srcOrd="2" destOrd="0" presId="urn:microsoft.com/office/officeart/2005/8/layout/orgChart1"/>
    <dgm:cxn modelId="{CD705F2F-0F56-41CD-AEE3-F159F15ACF63}" type="presParOf" srcId="{D9E06EF4-22F2-42F0-9C94-EC1B96AE3B8D}" destId="{E9EFE637-4D74-4C86-ABC7-C0E5B5B7C6D8}" srcOrd="2" destOrd="0" presId="urn:microsoft.com/office/officeart/2005/8/layout/orgChart1"/>
    <dgm:cxn modelId="{DA96E629-13C9-469B-8D76-F0E6A4CA016D}" type="presParOf" srcId="{D9E06EF4-22F2-42F0-9C94-EC1B96AE3B8D}" destId="{4C42E5D0-C6D0-46B7-863A-2BA86E590E6C}" srcOrd="3" destOrd="0" presId="urn:microsoft.com/office/officeart/2005/8/layout/orgChart1"/>
    <dgm:cxn modelId="{A97F1F9D-E21C-45E3-BD69-0B63C10B218A}" type="presParOf" srcId="{4C42E5D0-C6D0-46B7-863A-2BA86E590E6C}" destId="{623D02A1-8417-44D4-B77F-65512C257709}" srcOrd="0" destOrd="0" presId="urn:microsoft.com/office/officeart/2005/8/layout/orgChart1"/>
    <dgm:cxn modelId="{6375E058-DB19-431E-B0BD-A8D8AA7F3221}" type="presParOf" srcId="{623D02A1-8417-44D4-B77F-65512C257709}" destId="{A2F3CF52-3246-44F0-9D57-6BE96A15AE43}" srcOrd="0" destOrd="0" presId="urn:microsoft.com/office/officeart/2005/8/layout/orgChart1"/>
    <dgm:cxn modelId="{8AD0DB66-A2C8-4300-AA8A-E21EF304A5B8}" type="presParOf" srcId="{623D02A1-8417-44D4-B77F-65512C257709}" destId="{814B5ACE-0378-4B57-9009-C9CA39AA952F}" srcOrd="1" destOrd="0" presId="urn:microsoft.com/office/officeart/2005/8/layout/orgChart1"/>
    <dgm:cxn modelId="{8A5F52AB-DE18-464D-8170-5F571D5AB970}" type="presParOf" srcId="{4C42E5D0-C6D0-46B7-863A-2BA86E590E6C}" destId="{2B46A710-3985-4112-A4A6-6B22E06A8C04}" srcOrd="1" destOrd="0" presId="urn:microsoft.com/office/officeart/2005/8/layout/orgChart1"/>
    <dgm:cxn modelId="{A7A99250-A955-4860-AEC5-D138E3D16086}" type="presParOf" srcId="{4C42E5D0-C6D0-46B7-863A-2BA86E590E6C}" destId="{CED8CDC8-078B-4020-BFF7-A8BB0F4A2A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0359E7-6DCB-4014-BA9A-77138827A1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CF91C07-4EE3-42BC-BB03-683E5459E714}">
      <dgm:prSet phldrT="[Text]"/>
      <dgm:spPr/>
      <dgm:t>
        <a:bodyPr/>
        <a:lstStyle/>
        <a:p>
          <a:r>
            <a:rPr lang="en-US" dirty="0" smtClean="0"/>
            <a:t>Gregory </a:t>
          </a:r>
          <a:r>
            <a:rPr lang="en-US" dirty="0" err="1" smtClean="0"/>
            <a:t>Mankiw</a:t>
          </a:r>
          <a:endParaRPr lang="en-US" dirty="0"/>
        </a:p>
      </dgm:t>
    </dgm:pt>
    <dgm:pt modelId="{986999E7-6B7D-4919-8BC6-9B92D922FAAA}" type="parTrans" cxnId="{C73A16C3-4E51-4D1E-B6EF-A83F90706C99}">
      <dgm:prSet/>
      <dgm:spPr/>
      <dgm:t>
        <a:bodyPr/>
        <a:lstStyle/>
        <a:p>
          <a:endParaRPr lang="en-US"/>
        </a:p>
      </dgm:t>
    </dgm:pt>
    <dgm:pt modelId="{D2E17F90-94E7-4898-AFD7-E8BB47BBF719}" type="sibTrans" cxnId="{C73A16C3-4E51-4D1E-B6EF-A83F90706C99}">
      <dgm:prSet/>
      <dgm:spPr/>
      <dgm:t>
        <a:bodyPr/>
        <a:lstStyle/>
        <a:p>
          <a:endParaRPr lang="en-US"/>
        </a:p>
      </dgm:t>
    </dgm:pt>
    <dgm:pt modelId="{A7963025-B222-4E8B-8265-7E5894AAE12F}">
      <dgm:prSet phldrT="[Text]"/>
      <dgm:spPr/>
      <dgm:t>
        <a:bodyPr/>
        <a:lstStyle/>
        <a:p>
          <a:r>
            <a:rPr lang="en-US" dirty="0" smtClean="0"/>
            <a:t>Stanley Fischer</a:t>
          </a:r>
          <a:endParaRPr lang="en-US" dirty="0"/>
        </a:p>
      </dgm:t>
    </dgm:pt>
    <dgm:pt modelId="{81AC4239-BEE4-4CDA-8F42-AC5C49973698}" type="parTrans" cxnId="{9347E8BA-6DF9-45EF-9F4A-59CB7B78681A}">
      <dgm:prSet/>
      <dgm:spPr/>
      <dgm:t>
        <a:bodyPr/>
        <a:lstStyle/>
        <a:p>
          <a:endParaRPr lang="en-US"/>
        </a:p>
      </dgm:t>
    </dgm:pt>
    <dgm:pt modelId="{B2D3B013-C2CE-478D-B0FC-24C8FBE33915}" type="sibTrans" cxnId="{9347E8BA-6DF9-45EF-9F4A-59CB7B78681A}">
      <dgm:prSet/>
      <dgm:spPr/>
      <dgm:t>
        <a:bodyPr/>
        <a:lstStyle/>
        <a:p>
          <a:endParaRPr lang="en-US"/>
        </a:p>
      </dgm:t>
    </dgm:pt>
    <dgm:pt modelId="{98B57FAC-6D68-48F0-A2A3-4F0FA53906D9}">
      <dgm:prSet phldrT="[Text]"/>
      <dgm:spPr/>
      <dgm:t>
        <a:bodyPr/>
        <a:lstStyle/>
        <a:p>
          <a:r>
            <a:rPr lang="en-US" dirty="0" smtClean="0"/>
            <a:t>David </a:t>
          </a:r>
          <a:r>
            <a:rPr lang="en-US" dirty="0" err="1" smtClean="0"/>
            <a:t>Romer</a:t>
          </a:r>
          <a:endParaRPr lang="en-US" dirty="0"/>
        </a:p>
      </dgm:t>
    </dgm:pt>
    <dgm:pt modelId="{FF6F232B-A660-47F7-8305-90214E7B12D4}" type="parTrans" cxnId="{D492172A-856A-43AB-9272-89DA0E51DB9B}">
      <dgm:prSet/>
      <dgm:spPr/>
      <dgm:t>
        <a:bodyPr/>
        <a:lstStyle/>
        <a:p>
          <a:endParaRPr lang="en-US"/>
        </a:p>
      </dgm:t>
    </dgm:pt>
    <dgm:pt modelId="{B5D6B4EC-C0DE-433F-8856-5F919E7B83A6}" type="sibTrans" cxnId="{D492172A-856A-43AB-9272-89DA0E51DB9B}">
      <dgm:prSet/>
      <dgm:spPr/>
      <dgm:t>
        <a:bodyPr/>
        <a:lstStyle/>
        <a:p>
          <a:endParaRPr lang="en-US"/>
        </a:p>
      </dgm:t>
    </dgm:pt>
    <dgm:pt modelId="{2C7EC92D-AEE3-4C73-83D0-420491F15443}">
      <dgm:prSet phldrT="[Text]"/>
      <dgm:spPr/>
      <dgm:t>
        <a:bodyPr/>
        <a:lstStyle/>
        <a:p>
          <a:r>
            <a:rPr lang="en-US" dirty="0" smtClean="0"/>
            <a:t>Olivier Blanchard</a:t>
          </a:r>
          <a:endParaRPr lang="en-US" dirty="0"/>
        </a:p>
      </dgm:t>
    </dgm:pt>
    <dgm:pt modelId="{04B0A56E-84AF-4BE5-BC91-9DC156B02A3D}" type="parTrans" cxnId="{0B68AB15-6E74-45EA-AC52-5FC79D2D38D4}">
      <dgm:prSet/>
      <dgm:spPr/>
      <dgm:t>
        <a:bodyPr/>
        <a:lstStyle/>
        <a:p>
          <a:endParaRPr lang="en-US"/>
        </a:p>
      </dgm:t>
    </dgm:pt>
    <dgm:pt modelId="{B3601728-BE34-47FA-91EA-4BA9A66B847F}" type="sibTrans" cxnId="{0B68AB15-6E74-45EA-AC52-5FC79D2D38D4}">
      <dgm:prSet/>
      <dgm:spPr/>
      <dgm:t>
        <a:bodyPr/>
        <a:lstStyle/>
        <a:p>
          <a:endParaRPr lang="en-US"/>
        </a:p>
      </dgm:t>
    </dgm:pt>
    <dgm:pt modelId="{734E1088-1BA9-494B-8D7D-141811AA3265}" type="pres">
      <dgm:prSet presAssocID="{040359E7-6DCB-4014-BA9A-77138827A18D}" presName="hierChild1" presStyleCnt="0">
        <dgm:presLayoutVars>
          <dgm:orgChart val="1"/>
          <dgm:chPref val="1"/>
          <dgm:dir/>
          <dgm:animOne val="branch"/>
          <dgm:animLvl val="lvl"/>
          <dgm:resizeHandles/>
        </dgm:presLayoutVars>
      </dgm:prSet>
      <dgm:spPr/>
    </dgm:pt>
    <dgm:pt modelId="{ECA3F465-C474-433C-9085-6A7A0B533566}" type="pres">
      <dgm:prSet presAssocID="{FCF91C07-4EE3-42BC-BB03-683E5459E714}" presName="hierRoot1" presStyleCnt="0">
        <dgm:presLayoutVars>
          <dgm:hierBranch val="init"/>
        </dgm:presLayoutVars>
      </dgm:prSet>
      <dgm:spPr/>
    </dgm:pt>
    <dgm:pt modelId="{A991E4F5-9949-406A-9847-0A32DBD18943}" type="pres">
      <dgm:prSet presAssocID="{FCF91C07-4EE3-42BC-BB03-683E5459E714}" presName="rootComposite1" presStyleCnt="0"/>
      <dgm:spPr/>
    </dgm:pt>
    <dgm:pt modelId="{284F0A47-0677-4520-B898-C32B783C4C2A}" type="pres">
      <dgm:prSet presAssocID="{FCF91C07-4EE3-42BC-BB03-683E5459E714}" presName="rootText1" presStyleLbl="node0" presStyleIdx="0" presStyleCnt="1">
        <dgm:presLayoutVars>
          <dgm:chPref val="3"/>
        </dgm:presLayoutVars>
      </dgm:prSet>
      <dgm:spPr/>
    </dgm:pt>
    <dgm:pt modelId="{ED47A6C9-425F-475F-8CBD-9DA833BA2CEC}" type="pres">
      <dgm:prSet presAssocID="{FCF91C07-4EE3-42BC-BB03-683E5459E714}" presName="rootConnector1" presStyleLbl="node1" presStyleIdx="0" presStyleCnt="0"/>
      <dgm:spPr/>
    </dgm:pt>
    <dgm:pt modelId="{FA5EBAEF-D47E-4C44-9C84-FFCFFE75DE49}" type="pres">
      <dgm:prSet presAssocID="{FCF91C07-4EE3-42BC-BB03-683E5459E714}" presName="hierChild2" presStyleCnt="0"/>
      <dgm:spPr/>
    </dgm:pt>
    <dgm:pt modelId="{3E9264E7-38B8-4C6A-89BA-F5B26C945E8C}" type="pres">
      <dgm:prSet presAssocID="{81AC4239-BEE4-4CDA-8F42-AC5C49973698}" presName="Name37" presStyleLbl="parChTrans1D2" presStyleIdx="0" presStyleCnt="3"/>
      <dgm:spPr/>
    </dgm:pt>
    <dgm:pt modelId="{74C3EF21-3AE6-4A41-9139-1FBEEEDCF220}" type="pres">
      <dgm:prSet presAssocID="{A7963025-B222-4E8B-8265-7E5894AAE12F}" presName="hierRoot2" presStyleCnt="0">
        <dgm:presLayoutVars>
          <dgm:hierBranch val="init"/>
        </dgm:presLayoutVars>
      </dgm:prSet>
      <dgm:spPr/>
    </dgm:pt>
    <dgm:pt modelId="{CE45AF61-1863-4944-91D6-2AD574E82AD1}" type="pres">
      <dgm:prSet presAssocID="{A7963025-B222-4E8B-8265-7E5894AAE12F}" presName="rootComposite" presStyleCnt="0"/>
      <dgm:spPr/>
    </dgm:pt>
    <dgm:pt modelId="{378C1A2E-0E72-48F8-9A48-269221C1D667}" type="pres">
      <dgm:prSet presAssocID="{A7963025-B222-4E8B-8265-7E5894AAE12F}" presName="rootText" presStyleLbl="node2" presStyleIdx="0" presStyleCnt="3">
        <dgm:presLayoutVars>
          <dgm:chPref val="3"/>
        </dgm:presLayoutVars>
      </dgm:prSet>
      <dgm:spPr/>
    </dgm:pt>
    <dgm:pt modelId="{690A347D-9D91-43BD-9C28-C13C8FE6E6EF}" type="pres">
      <dgm:prSet presAssocID="{A7963025-B222-4E8B-8265-7E5894AAE12F}" presName="rootConnector" presStyleLbl="node2" presStyleIdx="0" presStyleCnt="3"/>
      <dgm:spPr/>
    </dgm:pt>
    <dgm:pt modelId="{4F1D7A52-9691-425F-8FA8-4223EF5E64CA}" type="pres">
      <dgm:prSet presAssocID="{A7963025-B222-4E8B-8265-7E5894AAE12F}" presName="hierChild4" presStyleCnt="0"/>
      <dgm:spPr/>
    </dgm:pt>
    <dgm:pt modelId="{A5473334-C116-4B8E-A045-C443E243324A}" type="pres">
      <dgm:prSet presAssocID="{A7963025-B222-4E8B-8265-7E5894AAE12F}" presName="hierChild5" presStyleCnt="0"/>
      <dgm:spPr/>
    </dgm:pt>
    <dgm:pt modelId="{7DB95960-4449-498E-9B55-B7E4926B108E}" type="pres">
      <dgm:prSet presAssocID="{FF6F232B-A660-47F7-8305-90214E7B12D4}" presName="Name37" presStyleLbl="parChTrans1D2" presStyleIdx="1" presStyleCnt="3"/>
      <dgm:spPr/>
    </dgm:pt>
    <dgm:pt modelId="{49D576AE-1791-48B4-B80F-05628B6020C8}" type="pres">
      <dgm:prSet presAssocID="{98B57FAC-6D68-48F0-A2A3-4F0FA53906D9}" presName="hierRoot2" presStyleCnt="0">
        <dgm:presLayoutVars>
          <dgm:hierBranch val="init"/>
        </dgm:presLayoutVars>
      </dgm:prSet>
      <dgm:spPr/>
    </dgm:pt>
    <dgm:pt modelId="{B6D2B479-DE89-467D-8286-79989E9D837D}" type="pres">
      <dgm:prSet presAssocID="{98B57FAC-6D68-48F0-A2A3-4F0FA53906D9}" presName="rootComposite" presStyleCnt="0"/>
      <dgm:spPr/>
    </dgm:pt>
    <dgm:pt modelId="{EEF76938-C89F-4C7F-8B3C-7C4E226EDC00}" type="pres">
      <dgm:prSet presAssocID="{98B57FAC-6D68-48F0-A2A3-4F0FA53906D9}" presName="rootText" presStyleLbl="node2" presStyleIdx="1" presStyleCnt="3">
        <dgm:presLayoutVars>
          <dgm:chPref val="3"/>
        </dgm:presLayoutVars>
      </dgm:prSet>
      <dgm:spPr/>
    </dgm:pt>
    <dgm:pt modelId="{8CF0DC5D-C6F4-450A-B765-72509914126B}" type="pres">
      <dgm:prSet presAssocID="{98B57FAC-6D68-48F0-A2A3-4F0FA53906D9}" presName="rootConnector" presStyleLbl="node2" presStyleIdx="1" presStyleCnt="3"/>
      <dgm:spPr/>
    </dgm:pt>
    <dgm:pt modelId="{546A8413-D5FC-40F3-A296-14ABC8E4109F}" type="pres">
      <dgm:prSet presAssocID="{98B57FAC-6D68-48F0-A2A3-4F0FA53906D9}" presName="hierChild4" presStyleCnt="0"/>
      <dgm:spPr/>
    </dgm:pt>
    <dgm:pt modelId="{C6918498-9A78-4A03-B4CE-917B495C8EF0}" type="pres">
      <dgm:prSet presAssocID="{98B57FAC-6D68-48F0-A2A3-4F0FA53906D9}" presName="hierChild5" presStyleCnt="0"/>
      <dgm:spPr/>
    </dgm:pt>
    <dgm:pt modelId="{F57F6E85-0FC8-4725-A3B5-253014A2AA85}" type="pres">
      <dgm:prSet presAssocID="{04B0A56E-84AF-4BE5-BC91-9DC156B02A3D}" presName="Name37" presStyleLbl="parChTrans1D2" presStyleIdx="2" presStyleCnt="3"/>
      <dgm:spPr/>
    </dgm:pt>
    <dgm:pt modelId="{4D9E8B54-410C-4585-AB7C-E9D4D6E037CA}" type="pres">
      <dgm:prSet presAssocID="{2C7EC92D-AEE3-4C73-83D0-420491F15443}" presName="hierRoot2" presStyleCnt="0">
        <dgm:presLayoutVars>
          <dgm:hierBranch val="init"/>
        </dgm:presLayoutVars>
      </dgm:prSet>
      <dgm:spPr/>
    </dgm:pt>
    <dgm:pt modelId="{655108A0-90BD-4F61-8986-256C325931A8}" type="pres">
      <dgm:prSet presAssocID="{2C7EC92D-AEE3-4C73-83D0-420491F15443}" presName="rootComposite" presStyleCnt="0"/>
      <dgm:spPr/>
    </dgm:pt>
    <dgm:pt modelId="{43A9DAA1-750A-46CA-B223-E95F0BE54CD3}" type="pres">
      <dgm:prSet presAssocID="{2C7EC92D-AEE3-4C73-83D0-420491F15443}" presName="rootText" presStyleLbl="node2" presStyleIdx="2" presStyleCnt="3">
        <dgm:presLayoutVars>
          <dgm:chPref val="3"/>
        </dgm:presLayoutVars>
      </dgm:prSet>
      <dgm:spPr/>
      <dgm:t>
        <a:bodyPr/>
        <a:lstStyle/>
        <a:p>
          <a:endParaRPr lang="en-US"/>
        </a:p>
      </dgm:t>
    </dgm:pt>
    <dgm:pt modelId="{C05CF398-8100-4927-8C08-F5FB38084851}" type="pres">
      <dgm:prSet presAssocID="{2C7EC92D-AEE3-4C73-83D0-420491F15443}" presName="rootConnector" presStyleLbl="node2" presStyleIdx="2" presStyleCnt="3"/>
      <dgm:spPr/>
    </dgm:pt>
    <dgm:pt modelId="{C5983663-6779-4E9D-99F5-683BCCD70A05}" type="pres">
      <dgm:prSet presAssocID="{2C7EC92D-AEE3-4C73-83D0-420491F15443}" presName="hierChild4" presStyleCnt="0"/>
      <dgm:spPr/>
    </dgm:pt>
    <dgm:pt modelId="{D5DA3242-1AAC-490C-A27A-F42B7364A50F}" type="pres">
      <dgm:prSet presAssocID="{2C7EC92D-AEE3-4C73-83D0-420491F15443}" presName="hierChild5" presStyleCnt="0"/>
      <dgm:spPr/>
    </dgm:pt>
    <dgm:pt modelId="{B059F758-0F44-4C84-B735-900DE7F06335}" type="pres">
      <dgm:prSet presAssocID="{FCF91C07-4EE3-42BC-BB03-683E5459E714}" presName="hierChild3" presStyleCnt="0"/>
      <dgm:spPr/>
    </dgm:pt>
  </dgm:ptLst>
  <dgm:cxnLst>
    <dgm:cxn modelId="{61B25580-33EF-45D5-8686-6CC0AC938774}" type="presOf" srcId="{2C7EC92D-AEE3-4C73-83D0-420491F15443}" destId="{43A9DAA1-750A-46CA-B223-E95F0BE54CD3}" srcOrd="0" destOrd="0" presId="urn:microsoft.com/office/officeart/2005/8/layout/orgChart1"/>
    <dgm:cxn modelId="{C73A16C3-4E51-4D1E-B6EF-A83F90706C99}" srcId="{040359E7-6DCB-4014-BA9A-77138827A18D}" destId="{FCF91C07-4EE3-42BC-BB03-683E5459E714}" srcOrd="0" destOrd="0" parTransId="{986999E7-6B7D-4919-8BC6-9B92D922FAAA}" sibTransId="{D2E17F90-94E7-4898-AFD7-E8BB47BBF719}"/>
    <dgm:cxn modelId="{9347E8BA-6DF9-45EF-9F4A-59CB7B78681A}" srcId="{FCF91C07-4EE3-42BC-BB03-683E5459E714}" destId="{A7963025-B222-4E8B-8265-7E5894AAE12F}" srcOrd="0" destOrd="0" parTransId="{81AC4239-BEE4-4CDA-8F42-AC5C49973698}" sibTransId="{B2D3B013-C2CE-478D-B0FC-24C8FBE33915}"/>
    <dgm:cxn modelId="{0B68AB15-6E74-45EA-AC52-5FC79D2D38D4}" srcId="{FCF91C07-4EE3-42BC-BB03-683E5459E714}" destId="{2C7EC92D-AEE3-4C73-83D0-420491F15443}" srcOrd="2" destOrd="0" parTransId="{04B0A56E-84AF-4BE5-BC91-9DC156B02A3D}" sibTransId="{B3601728-BE34-47FA-91EA-4BA9A66B847F}"/>
    <dgm:cxn modelId="{FD520EBB-C996-4320-980B-56F94A332B10}" type="presOf" srcId="{04B0A56E-84AF-4BE5-BC91-9DC156B02A3D}" destId="{F57F6E85-0FC8-4725-A3B5-253014A2AA85}" srcOrd="0" destOrd="0" presId="urn:microsoft.com/office/officeart/2005/8/layout/orgChart1"/>
    <dgm:cxn modelId="{72B41465-88BF-42A1-878B-2F4888CF43A4}" type="presOf" srcId="{FCF91C07-4EE3-42BC-BB03-683E5459E714}" destId="{284F0A47-0677-4520-B898-C32B783C4C2A}" srcOrd="0" destOrd="0" presId="urn:microsoft.com/office/officeart/2005/8/layout/orgChart1"/>
    <dgm:cxn modelId="{83F2736A-47EF-45E4-9C90-E1DD2F2E5ED5}" type="presOf" srcId="{FF6F232B-A660-47F7-8305-90214E7B12D4}" destId="{7DB95960-4449-498E-9B55-B7E4926B108E}" srcOrd="0" destOrd="0" presId="urn:microsoft.com/office/officeart/2005/8/layout/orgChart1"/>
    <dgm:cxn modelId="{5A6CFBF4-AF82-4C8A-B8D4-797AB4B87EC7}" type="presOf" srcId="{A7963025-B222-4E8B-8265-7E5894AAE12F}" destId="{378C1A2E-0E72-48F8-9A48-269221C1D667}" srcOrd="0" destOrd="0" presId="urn:microsoft.com/office/officeart/2005/8/layout/orgChart1"/>
    <dgm:cxn modelId="{07BB0396-B48F-441A-ABA7-114BE6985E27}" type="presOf" srcId="{98B57FAC-6D68-48F0-A2A3-4F0FA53906D9}" destId="{8CF0DC5D-C6F4-450A-B765-72509914126B}" srcOrd="1" destOrd="0" presId="urn:microsoft.com/office/officeart/2005/8/layout/orgChart1"/>
    <dgm:cxn modelId="{61EA6794-77A7-40FE-B45C-8154D46F50BD}" type="presOf" srcId="{040359E7-6DCB-4014-BA9A-77138827A18D}" destId="{734E1088-1BA9-494B-8D7D-141811AA3265}" srcOrd="0" destOrd="0" presId="urn:microsoft.com/office/officeart/2005/8/layout/orgChart1"/>
    <dgm:cxn modelId="{0737AD3D-EBD0-48C6-AEFA-947197835687}" type="presOf" srcId="{2C7EC92D-AEE3-4C73-83D0-420491F15443}" destId="{C05CF398-8100-4927-8C08-F5FB38084851}" srcOrd="1" destOrd="0" presId="urn:microsoft.com/office/officeart/2005/8/layout/orgChart1"/>
    <dgm:cxn modelId="{6DC9802D-5DD7-495E-8DAD-51E771BD5E1B}" type="presOf" srcId="{FCF91C07-4EE3-42BC-BB03-683E5459E714}" destId="{ED47A6C9-425F-475F-8CBD-9DA833BA2CEC}" srcOrd="1" destOrd="0" presId="urn:microsoft.com/office/officeart/2005/8/layout/orgChart1"/>
    <dgm:cxn modelId="{96C576F4-F08A-4B38-8418-5B309867BB6B}" type="presOf" srcId="{98B57FAC-6D68-48F0-A2A3-4F0FA53906D9}" destId="{EEF76938-C89F-4C7F-8B3C-7C4E226EDC00}" srcOrd="0" destOrd="0" presId="urn:microsoft.com/office/officeart/2005/8/layout/orgChart1"/>
    <dgm:cxn modelId="{199A7430-40BC-4DE5-A822-73DE3C37671C}" type="presOf" srcId="{A7963025-B222-4E8B-8265-7E5894AAE12F}" destId="{690A347D-9D91-43BD-9C28-C13C8FE6E6EF}" srcOrd="1" destOrd="0" presId="urn:microsoft.com/office/officeart/2005/8/layout/orgChart1"/>
    <dgm:cxn modelId="{D492172A-856A-43AB-9272-89DA0E51DB9B}" srcId="{FCF91C07-4EE3-42BC-BB03-683E5459E714}" destId="{98B57FAC-6D68-48F0-A2A3-4F0FA53906D9}" srcOrd="1" destOrd="0" parTransId="{FF6F232B-A660-47F7-8305-90214E7B12D4}" sibTransId="{B5D6B4EC-C0DE-433F-8856-5F919E7B83A6}"/>
    <dgm:cxn modelId="{1FDF705D-86D1-4B6A-820A-B85EC757BBDA}" type="presOf" srcId="{81AC4239-BEE4-4CDA-8F42-AC5C49973698}" destId="{3E9264E7-38B8-4C6A-89BA-F5B26C945E8C}" srcOrd="0" destOrd="0" presId="urn:microsoft.com/office/officeart/2005/8/layout/orgChart1"/>
    <dgm:cxn modelId="{18B40904-8108-4438-8E9C-FF5D41BDE43B}" type="presParOf" srcId="{734E1088-1BA9-494B-8D7D-141811AA3265}" destId="{ECA3F465-C474-433C-9085-6A7A0B533566}" srcOrd="0" destOrd="0" presId="urn:microsoft.com/office/officeart/2005/8/layout/orgChart1"/>
    <dgm:cxn modelId="{5596FE26-7BB8-41CD-ACDA-3BD8CA6D22DB}" type="presParOf" srcId="{ECA3F465-C474-433C-9085-6A7A0B533566}" destId="{A991E4F5-9949-406A-9847-0A32DBD18943}" srcOrd="0" destOrd="0" presId="urn:microsoft.com/office/officeart/2005/8/layout/orgChart1"/>
    <dgm:cxn modelId="{55EBD7FD-9C78-43EA-B0E1-5132236CFBFB}" type="presParOf" srcId="{A991E4F5-9949-406A-9847-0A32DBD18943}" destId="{284F0A47-0677-4520-B898-C32B783C4C2A}" srcOrd="0" destOrd="0" presId="urn:microsoft.com/office/officeart/2005/8/layout/orgChart1"/>
    <dgm:cxn modelId="{1D00CD06-FC06-4CB7-9589-D203C01F93FF}" type="presParOf" srcId="{A991E4F5-9949-406A-9847-0A32DBD18943}" destId="{ED47A6C9-425F-475F-8CBD-9DA833BA2CEC}" srcOrd="1" destOrd="0" presId="urn:microsoft.com/office/officeart/2005/8/layout/orgChart1"/>
    <dgm:cxn modelId="{9AFDB637-6B39-4DC9-9A29-F7AAF0800829}" type="presParOf" srcId="{ECA3F465-C474-433C-9085-6A7A0B533566}" destId="{FA5EBAEF-D47E-4C44-9C84-FFCFFE75DE49}" srcOrd="1" destOrd="0" presId="urn:microsoft.com/office/officeart/2005/8/layout/orgChart1"/>
    <dgm:cxn modelId="{CF6A87EC-E7F9-44B7-9426-EDF8D1BDAB9C}" type="presParOf" srcId="{FA5EBAEF-D47E-4C44-9C84-FFCFFE75DE49}" destId="{3E9264E7-38B8-4C6A-89BA-F5B26C945E8C}" srcOrd="0" destOrd="0" presId="urn:microsoft.com/office/officeart/2005/8/layout/orgChart1"/>
    <dgm:cxn modelId="{A9DE9701-481C-4B5B-ACD2-750BDB14DD3A}" type="presParOf" srcId="{FA5EBAEF-D47E-4C44-9C84-FFCFFE75DE49}" destId="{74C3EF21-3AE6-4A41-9139-1FBEEEDCF220}" srcOrd="1" destOrd="0" presId="urn:microsoft.com/office/officeart/2005/8/layout/orgChart1"/>
    <dgm:cxn modelId="{393AAAFF-F08C-4AA0-8895-9336CDD3A108}" type="presParOf" srcId="{74C3EF21-3AE6-4A41-9139-1FBEEEDCF220}" destId="{CE45AF61-1863-4944-91D6-2AD574E82AD1}" srcOrd="0" destOrd="0" presId="urn:microsoft.com/office/officeart/2005/8/layout/orgChart1"/>
    <dgm:cxn modelId="{4310019B-59F4-4FFD-96D2-E670843467EC}" type="presParOf" srcId="{CE45AF61-1863-4944-91D6-2AD574E82AD1}" destId="{378C1A2E-0E72-48F8-9A48-269221C1D667}" srcOrd="0" destOrd="0" presId="urn:microsoft.com/office/officeart/2005/8/layout/orgChart1"/>
    <dgm:cxn modelId="{2317A2F0-30F9-4ACE-B782-DD537C28B4B2}" type="presParOf" srcId="{CE45AF61-1863-4944-91D6-2AD574E82AD1}" destId="{690A347D-9D91-43BD-9C28-C13C8FE6E6EF}" srcOrd="1" destOrd="0" presId="urn:microsoft.com/office/officeart/2005/8/layout/orgChart1"/>
    <dgm:cxn modelId="{DB0C9CD2-4C66-471F-B071-B2DDB2B7CB76}" type="presParOf" srcId="{74C3EF21-3AE6-4A41-9139-1FBEEEDCF220}" destId="{4F1D7A52-9691-425F-8FA8-4223EF5E64CA}" srcOrd="1" destOrd="0" presId="urn:microsoft.com/office/officeart/2005/8/layout/orgChart1"/>
    <dgm:cxn modelId="{5C3C3DC0-FF1A-46A9-8253-7CF6D851A551}" type="presParOf" srcId="{74C3EF21-3AE6-4A41-9139-1FBEEEDCF220}" destId="{A5473334-C116-4B8E-A045-C443E243324A}" srcOrd="2" destOrd="0" presId="urn:microsoft.com/office/officeart/2005/8/layout/orgChart1"/>
    <dgm:cxn modelId="{A78010E5-25E9-4EDC-A221-D7CC45B79468}" type="presParOf" srcId="{FA5EBAEF-D47E-4C44-9C84-FFCFFE75DE49}" destId="{7DB95960-4449-498E-9B55-B7E4926B108E}" srcOrd="2" destOrd="0" presId="urn:microsoft.com/office/officeart/2005/8/layout/orgChart1"/>
    <dgm:cxn modelId="{2E6C09F0-D380-45C2-BD53-426E44C83EEC}" type="presParOf" srcId="{FA5EBAEF-D47E-4C44-9C84-FFCFFE75DE49}" destId="{49D576AE-1791-48B4-B80F-05628B6020C8}" srcOrd="3" destOrd="0" presId="urn:microsoft.com/office/officeart/2005/8/layout/orgChart1"/>
    <dgm:cxn modelId="{A1F6FFE2-68C8-4CDC-ABA3-CFC39346EF3A}" type="presParOf" srcId="{49D576AE-1791-48B4-B80F-05628B6020C8}" destId="{B6D2B479-DE89-467D-8286-79989E9D837D}" srcOrd="0" destOrd="0" presId="urn:microsoft.com/office/officeart/2005/8/layout/orgChart1"/>
    <dgm:cxn modelId="{EC5DDF66-89FD-45A8-88B1-74D1775270E1}" type="presParOf" srcId="{B6D2B479-DE89-467D-8286-79989E9D837D}" destId="{EEF76938-C89F-4C7F-8B3C-7C4E226EDC00}" srcOrd="0" destOrd="0" presId="urn:microsoft.com/office/officeart/2005/8/layout/orgChart1"/>
    <dgm:cxn modelId="{C290917B-FF11-424A-BCEE-06354913F1C0}" type="presParOf" srcId="{B6D2B479-DE89-467D-8286-79989E9D837D}" destId="{8CF0DC5D-C6F4-450A-B765-72509914126B}" srcOrd="1" destOrd="0" presId="urn:microsoft.com/office/officeart/2005/8/layout/orgChart1"/>
    <dgm:cxn modelId="{5BD5893E-C7A6-4DCB-A528-3A7934124BF9}" type="presParOf" srcId="{49D576AE-1791-48B4-B80F-05628B6020C8}" destId="{546A8413-D5FC-40F3-A296-14ABC8E4109F}" srcOrd="1" destOrd="0" presId="urn:microsoft.com/office/officeart/2005/8/layout/orgChart1"/>
    <dgm:cxn modelId="{7E889A4D-6F29-4941-87D7-E4796D535614}" type="presParOf" srcId="{49D576AE-1791-48B4-B80F-05628B6020C8}" destId="{C6918498-9A78-4A03-B4CE-917B495C8EF0}" srcOrd="2" destOrd="0" presId="urn:microsoft.com/office/officeart/2005/8/layout/orgChart1"/>
    <dgm:cxn modelId="{3C71DEE9-0EB3-45E6-915E-5D57A47D5DFE}" type="presParOf" srcId="{FA5EBAEF-D47E-4C44-9C84-FFCFFE75DE49}" destId="{F57F6E85-0FC8-4725-A3B5-253014A2AA85}" srcOrd="4" destOrd="0" presId="urn:microsoft.com/office/officeart/2005/8/layout/orgChart1"/>
    <dgm:cxn modelId="{5F604648-4BC6-434E-8D29-CACC7A6F52BD}" type="presParOf" srcId="{FA5EBAEF-D47E-4C44-9C84-FFCFFE75DE49}" destId="{4D9E8B54-410C-4585-AB7C-E9D4D6E037CA}" srcOrd="5" destOrd="0" presId="urn:microsoft.com/office/officeart/2005/8/layout/orgChart1"/>
    <dgm:cxn modelId="{5F3E50DC-C032-4A69-A0CA-08DA04469498}" type="presParOf" srcId="{4D9E8B54-410C-4585-AB7C-E9D4D6E037CA}" destId="{655108A0-90BD-4F61-8986-256C325931A8}" srcOrd="0" destOrd="0" presId="urn:microsoft.com/office/officeart/2005/8/layout/orgChart1"/>
    <dgm:cxn modelId="{6E274182-86B1-4B13-9EB4-EEF9EB445352}" type="presParOf" srcId="{655108A0-90BD-4F61-8986-256C325931A8}" destId="{43A9DAA1-750A-46CA-B223-E95F0BE54CD3}" srcOrd="0" destOrd="0" presId="urn:microsoft.com/office/officeart/2005/8/layout/orgChart1"/>
    <dgm:cxn modelId="{14E49170-D10F-4C99-882E-A5F2050DBFC2}" type="presParOf" srcId="{655108A0-90BD-4F61-8986-256C325931A8}" destId="{C05CF398-8100-4927-8C08-F5FB38084851}" srcOrd="1" destOrd="0" presId="urn:microsoft.com/office/officeart/2005/8/layout/orgChart1"/>
    <dgm:cxn modelId="{80FF0CFA-01B9-40B2-9EDC-C522CF1E4B7C}" type="presParOf" srcId="{4D9E8B54-410C-4585-AB7C-E9D4D6E037CA}" destId="{C5983663-6779-4E9D-99F5-683BCCD70A05}" srcOrd="1" destOrd="0" presId="urn:microsoft.com/office/officeart/2005/8/layout/orgChart1"/>
    <dgm:cxn modelId="{6F6BB680-40F4-46D4-8C4B-ECCB3A3070B1}" type="presParOf" srcId="{4D9E8B54-410C-4585-AB7C-E9D4D6E037CA}" destId="{D5DA3242-1AAC-490C-A27A-F42B7364A50F}" srcOrd="2" destOrd="0" presId="urn:microsoft.com/office/officeart/2005/8/layout/orgChart1"/>
    <dgm:cxn modelId="{826BBB3A-11E2-48F1-9E74-57D1872D6782}" type="presParOf" srcId="{ECA3F465-C474-433C-9085-6A7A0B533566}" destId="{B059F758-0F44-4C84-B735-900DE7F063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523F-F172-40B2-9F20-977B2FF10984}">
      <dsp:nvSpPr>
        <dsp:cNvPr id="0" name=""/>
        <dsp:cNvSpPr/>
      </dsp:nvSpPr>
      <dsp:spPr>
        <a:xfrm>
          <a:off x="3810000" y="2013984"/>
          <a:ext cx="2695602" cy="467831"/>
        </a:xfrm>
        <a:custGeom>
          <a:avLst/>
          <a:gdLst/>
          <a:ahLst/>
          <a:cxnLst/>
          <a:rect l="0" t="0" r="0" b="0"/>
          <a:pathLst>
            <a:path>
              <a:moveTo>
                <a:pt x="0" y="0"/>
              </a:moveTo>
              <a:lnTo>
                <a:pt x="0" y="233915"/>
              </a:lnTo>
              <a:lnTo>
                <a:pt x="2695602" y="233915"/>
              </a:lnTo>
              <a:lnTo>
                <a:pt x="2695602"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AE64D-96A8-4C28-969F-48170F52F17B}">
      <dsp:nvSpPr>
        <dsp:cNvPr id="0" name=""/>
        <dsp:cNvSpPr/>
      </dsp:nvSpPr>
      <dsp:spPr>
        <a:xfrm>
          <a:off x="3764279" y="2013984"/>
          <a:ext cx="91440" cy="467831"/>
        </a:xfrm>
        <a:custGeom>
          <a:avLst/>
          <a:gdLst/>
          <a:ahLst/>
          <a:cxnLst/>
          <a:rect l="0" t="0" r="0" b="0"/>
          <a:pathLst>
            <a:path>
              <a:moveTo>
                <a:pt x="45720" y="0"/>
              </a:moveTo>
              <a:lnTo>
                <a:pt x="4572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2A125-E4C2-4441-B86A-F0339D61EF23}">
      <dsp:nvSpPr>
        <dsp:cNvPr id="0" name=""/>
        <dsp:cNvSpPr/>
      </dsp:nvSpPr>
      <dsp:spPr>
        <a:xfrm>
          <a:off x="1114397" y="2013984"/>
          <a:ext cx="2695602" cy="467831"/>
        </a:xfrm>
        <a:custGeom>
          <a:avLst/>
          <a:gdLst/>
          <a:ahLst/>
          <a:cxnLst/>
          <a:rect l="0" t="0" r="0" b="0"/>
          <a:pathLst>
            <a:path>
              <a:moveTo>
                <a:pt x="2695602" y="0"/>
              </a:moveTo>
              <a:lnTo>
                <a:pt x="2695602" y="233915"/>
              </a:lnTo>
              <a:lnTo>
                <a:pt x="0" y="233915"/>
              </a:lnTo>
              <a:lnTo>
                <a:pt x="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08AA1-0C1C-4A7C-A9D5-6E14B3DC9149}">
      <dsp:nvSpPr>
        <dsp:cNvPr id="0" name=""/>
        <dsp:cNvSpPr/>
      </dsp:nvSpPr>
      <dsp:spPr>
        <a:xfrm>
          <a:off x="2696114" y="900098"/>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Dominant Theories</a:t>
          </a:r>
          <a:endParaRPr lang="en-US" sz="2500" kern="1200" dirty="0"/>
        </a:p>
      </dsp:txBody>
      <dsp:txXfrm>
        <a:off x="2696114" y="900098"/>
        <a:ext cx="2227770" cy="1113885"/>
      </dsp:txXfrm>
    </dsp:sp>
    <dsp:sp modelId="{1FAC0086-1196-46D1-9881-A9B625F0D09B}">
      <dsp:nvSpPr>
        <dsp:cNvPr id="0" name=""/>
        <dsp:cNvSpPr/>
      </dsp:nvSpPr>
      <dsp:spPr>
        <a:xfrm>
          <a:off x="511"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Mercantilism</a:t>
          </a:r>
          <a:endParaRPr lang="en-US" sz="2500" kern="1200" dirty="0"/>
        </a:p>
      </dsp:txBody>
      <dsp:txXfrm>
        <a:off x="511" y="2481815"/>
        <a:ext cx="2227770" cy="1113885"/>
      </dsp:txXfrm>
    </dsp:sp>
    <dsp:sp modelId="{6CA4A411-6B41-4AD7-A8E5-B6D931835DBE}">
      <dsp:nvSpPr>
        <dsp:cNvPr id="0" name=""/>
        <dsp:cNvSpPr/>
      </dsp:nvSpPr>
      <dsp:spPr>
        <a:xfrm>
          <a:off x="2696114"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Bernard Mandeville and Adam Smith </a:t>
          </a:r>
          <a:endParaRPr lang="en-US" sz="2500" kern="1200" dirty="0"/>
        </a:p>
      </dsp:txBody>
      <dsp:txXfrm>
        <a:off x="2696114" y="2481815"/>
        <a:ext cx="2227770" cy="1113885"/>
      </dsp:txXfrm>
    </dsp:sp>
    <dsp:sp modelId="{EF932E1D-21D3-4C6B-8E52-F95362A4B0BB}">
      <dsp:nvSpPr>
        <dsp:cNvPr id="0" name=""/>
        <dsp:cNvSpPr/>
      </dsp:nvSpPr>
      <dsp:spPr>
        <a:xfrm>
          <a:off x="5391717"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smtClean="0"/>
            <a:t>Physiocrats</a:t>
          </a:r>
          <a:endParaRPr lang="en-US" sz="2500" kern="1200" dirty="0"/>
        </a:p>
      </dsp:txBody>
      <dsp:txXfrm>
        <a:off x="5391717" y="2481815"/>
        <a:ext cx="2227770" cy="1113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CDA61-6541-4142-8502-A9676E3FCE73}">
      <dsp:nvSpPr>
        <dsp:cNvPr id="0" name=""/>
        <dsp:cNvSpPr/>
      </dsp:nvSpPr>
      <dsp:spPr>
        <a:xfrm>
          <a:off x="3810000" y="2013984"/>
          <a:ext cx="2695602" cy="467831"/>
        </a:xfrm>
        <a:custGeom>
          <a:avLst/>
          <a:gdLst/>
          <a:ahLst/>
          <a:cxnLst/>
          <a:rect l="0" t="0" r="0" b="0"/>
          <a:pathLst>
            <a:path>
              <a:moveTo>
                <a:pt x="0" y="0"/>
              </a:moveTo>
              <a:lnTo>
                <a:pt x="0" y="233915"/>
              </a:lnTo>
              <a:lnTo>
                <a:pt x="2695602" y="233915"/>
              </a:lnTo>
              <a:lnTo>
                <a:pt x="2695602"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B691A-5C71-4560-BF07-01802F2FEB5E}">
      <dsp:nvSpPr>
        <dsp:cNvPr id="0" name=""/>
        <dsp:cNvSpPr/>
      </dsp:nvSpPr>
      <dsp:spPr>
        <a:xfrm>
          <a:off x="3764279" y="2013984"/>
          <a:ext cx="91440" cy="467831"/>
        </a:xfrm>
        <a:custGeom>
          <a:avLst/>
          <a:gdLst/>
          <a:ahLst/>
          <a:cxnLst/>
          <a:rect l="0" t="0" r="0" b="0"/>
          <a:pathLst>
            <a:path>
              <a:moveTo>
                <a:pt x="45720" y="0"/>
              </a:moveTo>
              <a:lnTo>
                <a:pt x="4572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BB2C8-D5D2-4AE8-BDBE-4F9DED2ED8BB}">
      <dsp:nvSpPr>
        <dsp:cNvPr id="0" name=""/>
        <dsp:cNvSpPr/>
      </dsp:nvSpPr>
      <dsp:spPr>
        <a:xfrm>
          <a:off x="1114397" y="2013984"/>
          <a:ext cx="2695602" cy="467831"/>
        </a:xfrm>
        <a:custGeom>
          <a:avLst/>
          <a:gdLst/>
          <a:ahLst/>
          <a:cxnLst/>
          <a:rect l="0" t="0" r="0" b="0"/>
          <a:pathLst>
            <a:path>
              <a:moveTo>
                <a:pt x="2695602" y="0"/>
              </a:moveTo>
              <a:lnTo>
                <a:pt x="2695602" y="233915"/>
              </a:lnTo>
              <a:lnTo>
                <a:pt x="0" y="233915"/>
              </a:lnTo>
              <a:lnTo>
                <a:pt x="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071CB-A573-4520-8B2C-76A9FC20B56E}">
      <dsp:nvSpPr>
        <dsp:cNvPr id="0" name=""/>
        <dsp:cNvSpPr/>
      </dsp:nvSpPr>
      <dsp:spPr>
        <a:xfrm>
          <a:off x="2696114" y="900098"/>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t>Marginalist</a:t>
          </a:r>
          <a:r>
            <a:rPr lang="en-US" sz="3500" kern="1200" dirty="0" smtClean="0"/>
            <a:t> Revolution</a:t>
          </a:r>
          <a:endParaRPr lang="en-US" sz="3500" kern="1200" dirty="0"/>
        </a:p>
      </dsp:txBody>
      <dsp:txXfrm>
        <a:off x="2696114" y="900098"/>
        <a:ext cx="2227770" cy="1113885"/>
      </dsp:txXfrm>
    </dsp:sp>
    <dsp:sp modelId="{B1499AC8-6193-4716-978E-8D4CACBB05E1}">
      <dsp:nvSpPr>
        <dsp:cNvPr id="0" name=""/>
        <dsp:cNvSpPr/>
      </dsp:nvSpPr>
      <dsp:spPr>
        <a:xfrm>
          <a:off x="511"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Lausanne School</a:t>
          </a:r>
          <a:endParaRPr lang="en-US" sz="3500" kern="1200" dirty="0"/>
        </a:p>
      </dsp:txBody>
      <dsp:txXfrm>
        <a:off x="511" y="2481815"/>
        <a:ext cx="2227770" cy="1113885"/>
      </dsp:txXfrm>
    </dsp:sp>
    <dsp:sp modelId="{DF08D3CF-0BEC-4E1F-B1A8-0BF3DD22DE6C}">
      <dsp:nvSpPr>
        <dsp:cNvPr id="0" name=""/>
        <dsp:cNvSpPr/>
      </dsp:nvSpPr>
      <dsp:spPr>
        <a:xfrm>
          <a:off x="2696114"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Austrian School</a:t>
          </a:r>
          <a:endParaRPr lang="en-US" sz="3500" kern="1200" dirty="0"/>
        </a:p>
      </dsp:txBody>
      <dsp:txXfrm>
        <a:off x="2696114" y="2481815"/>
        <a:ext cx="2227770" cy="1113885"/>
      </dsp:txXfrm>
    </dsp:sp>
    <dsp:sp modelId="{AF3EC27C-EF50-4E5B-BAF3-85CB66004408}">
      <dsp:nvSpPr>
        <dsp:cNvPr id="0" name=""/>
        <dsp:cNvSpPr/>
      </dsp:nvSpPr>
      <dsp:spPr>
        <a:xfrm>
          <a:off x="5391717"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British School</a:t>
          </a:r>
          <a:endParaRPr lang="en-US" sz="3500" kern="1200" dirty="0"/>
        </a:p>
      </dsp:txBody>
      <dsp:txXfrm>
        <a:off x="5391717" y="2481815"/>
        <a:ext cx="2227770" cy="11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E44C7-9EB0-4255-82A0-841CD00FED21}">
      <dsp:nvSpPr>
        <dsp:cNvPr id="0" name=""/>
        <dsp:cNvSpPr/>
      </dsp:nvSpPr>
      <dsp:spPr>
        <a:xfrm>
          <a:off x="3810000" y="2013984"/>
          <a:ext cx="2695602" cy="467831"/>
        </a:xfrm>
        <a:custGeom>
          <a:avLst/>
          <a:gdLst/>
          <a:ahLst/>
          <a:cxnLst/>
          <a:rect l="0" t="0" r="0" b="0"/>
          <a:pathLst>
            <a:path>
              <a:moveTo>
                <a:pt x="0" y="0"/>
              </a:moveTo>
              <a:lnTo>
                <a:pt x="0" y="233915"/>
              </a:lnTo>
              <a:lnTo>
                <a:pt x="2695602" y="233915"/>
              </a:lnTo>
              <a:lnTo>
                <a:pt x="2695602"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DA1CD-D027-4BD9-85F0-E7FDE7B78A88}">
      <dsp:nvSpPr>
        <dsp:cNvPr id="0" name=""/>
        <dsp:cNvSpPr/>
      </dsp:nvSpPr>
      <dsp:spPr>
        <a:xfrm>
          <a:off x="3764279" y="2013984"/>
          <a:ext cx="91440" cy="467831"/>
        </a:xfrm>
        <a:custGeom>
          <a:avLst/>
          <a:gdLst/>
          <a:ahLst/>
          <a:cxnLst/>
          <a:rect l="0" t="0" r="0" b="0"/>
          <a:pathLst>
            <a:path>
              <a:moveTo>
                <a:pt x="45720" y="0"/>
              </a:moveTo>
              <a:lnTo>
                <a:pt x="4572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D0F64-9022-44E1-9E34-86F595D5D018}">
      <dsp:nvSpPr>
        <dsp:cNvPr id="0" name=""/>
        <dsp:cNvSpPr/>
      </dsp:nvSpPr>
      <dsp:spPr>
        <a:xfrm>
          <a:off x="1114397" y="2013984"/>
          <a:ext cx="2695602" cy="467831"/>
        </a:xfrm>
        <a:custGeom>
          <a:avLst/>
          <a:gdLst/>
          <a:ahLst/>
          <a:cxnLst/>
          <a:rect l="0" t="0" r="0" b="0"/>
          <a:pathLst>
            <a:path>
              <a:moveTo>
                <a:pt x="2695602" y="0"/>
              </a:moveTo>
              <a:lnTo>
                <a:pt x="2695602" y="233915"/>
              </a:lnTo>
              <a:lnTo>
                <a:pt x="0" y="233915"/>
              </a:lnTo>
              <a:lnTo>
                <a:pt x="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D8E2D-DDDE-42D5-BDEF-3C17049D87A1}">
      <dsp:nvSpPr>
        <dsp:cNvPr id="0" name=""/>
        <dsp:cNvSpPr/>
      </dsp:nvSpPr>
      <dsp:spPr>
        <a:xfrm>
          <a:off x="2696114" y="900098"/>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Leon </a:t>
          </a:r>
          <a:r>
            <a:rPr lang="en-US" sz="2700" kern="1200" dirty="0" err="1" smtClean="0"/>
            <a:t>Walras</a:t>
          </a:r>
          <a:endParaRPr lang="en-US" sz="2700" kern="1200" dirty="0"/>
        </a:p>
      </dsp:txBody>
      <dsp:txXfrm>
        <a:off x="2696114" y="900098"/>
        <a:ext cx="2227770" cy="1113885"/>
      </dsp:txXfrm>
    </dsp:sp>
    <dsp:sp modelId="{2EA8F396-A8AF-46F5-8E61-AC1366A0A799}">
      <dsp:nvSpPr>
        <dsp:cNvPr id="0" name=""/>
        <dsp:cNvSpPr/>
      </dsp:nvSpPr>
      <dsp:spPr>
        <a:xfrm>
          <a:off x="511"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err="1" smtClean="0"/>
            <a:t>Vilfredo</a:t>
          </a:r>
          <a:r>
            <a:rPr lang="en-US" sz="2700" kern="1200" dirty="0" smtClean="0"/>
            <a:t> Pareto</a:t>
          </a:r>
          <a:endParaRPr lang="en-US" sz="2700" kern="1200" dirty="0"/>
        </a:p>
      </dsp:txBody>
      <dsp:txXfrm>
        <a:off x="511" y="2481815"/>
        <a:ext cx="2227770" cy="1113885"/>
      </dsp:txXfrm>
    </dsp:sp>
    <dsp:sp modelId="{900CF4BC-5EBA-4D46-9443-73E34E71F5F8}">
      <dsp:nvSpPr>
        <dsp:cNvPr id="0" name=""/>
        <dsp:cNvSpPr/>
      </dsp:nvSpPr>
      <dsp:spPr>
        <a:xfrm>
          <a:off x="2696114"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Antoine Augustine </a:t>
          </a:r>
          <a:r>
            <a:rPr lang="en-US" sz="2700" kern="1200" dirty="0" err="1" smtClean="0"/>
            <a:t>Cournot</a:t>
          </a:r>
          <a:endParaRPr lang="en-US" sz="2700" kern="1200" dirty="0"/>
        </a:p>
      </dsp:txBody>
      <dsp:txXfrm>
        <a:off x="2696114" y="2481815"/>
        <a:ext cx="2227770" cy="1113885"/>
      </dsp:txXfrm>
    </dsp:sp>
    <dsp:sp modelId="{020D4F43-BA31-46E4-82E7-E8A458898EB7}">
      <dsp:nvSpPr>
        <dsp:cNvPr id="0" name=""/>
        <dsp:cNvSpPr/>
      </dsp:nvSpPr>
      <dsp:spPr>
        <a:xfrm>
          <a:off x="5391717"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Leon </a:t>
          </a:r>
          <a:r>
            <a:rPr lang="en-US" sz="2700" kern="1200" dirty="0" err="1" smtClean="0"/>
            <a:t>Winiarski</a:t>
          </a:r>
          <a:endParaRPr lang="en-US" sz="2700" kern="1200" dirty="0"/>
        </a:p>
      </dsp:txBody>
      <dsp:txXfrm>
        <a:off x="5391717" y="2481815"/>
        <a:ext cx="2227770" cy="1113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B14DC-FA66-4DC8-91A3-44CD1B8864DF}">
      <dsp:nvSpPr>
        <dsp:cNvPr id="0" name=""/>
        <dsp:cNvSpPr/>
      </dsp:nvSpPr>
      <dsp:spPr>
        <a:xfrm>
          <a:off x="3810000" y="1223125"/>
          <a:ext cx="233915" cy="1024774"/>
        </a:xfrm>
        <a:custGeom>
          <a:avLst/>
          <a:gdLst/>
          <a:ahLst/>
          <a:cxnLst/>
          <a:rect l="0" t="0" r="0" b="0"/>
          <a:pathLst>
            <a:path>
              <a:moveTo>
                <a:pt x="0" y="0"/>
              </a:moveTo>
              <a:lnTo>
                <a:pt x="0" y="1024774"/>
              </a:lnTo>
              <a:lnTo>
                <a:pt x="233915" y="1024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93920-32C2-4E0F-9B95-BBC290A996C4}">
      <dsp:nvSpPr>
        <dsp:cNvPr id="0" name=""/>
        <dsp:cNvSpPr/>
      </dsp:nvSpPr>
      <dsp:spPr>
        <a:xfrm>
          <a:off x="3576084" y="1223125"/>
          <a:ext cx="233915" cy="1024774"/>
        </a:xfrm>
        <a:custGeom>
          <a:avLst/>
          <a:gdLst/>
          <a:ahLst/>
          <a:cxnLst/>
          <a:rect l="0" t="0" r="0" b="0"/>
          <a:pathLst>
            <a:path>
              <a:moveTo>
                <a:pt x="233915" y="0"/>
              </a:moveTo>
              <a:lnTo>
                <a:pt x="233915" y="1024774"/>
              </a:lnTo>
              <a:lnTo>
                <a:pt x="0" y="1024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29F38D-5E3D-4222-B2F7-3962850D63DE}">
      <dsp:nvSpPr>
        <dsp:cNvPr id="0" name=""/>
        <dsp:cNvSpPr/>
      </dsp:nvSpPr>
      <dsp:spPr>
        <a:xfrm>
          <a:off x="3810000" y="1223125"/>
          <a:ext cx="2695602" cy="2049549"/>
        </a:xfrm>
        <a:custGeom>
          <a:avLst/>
          <a:gdLst/>
          <a:ahLst/>
          <a:cxnLst/>
          <a:rect l="0" t="0" r="0" b="0"/>
          <a:pathLst>
            <a:path>
              <a:moveTo>
                <a:pt x="0" y="0"/>
              </a:moveTo>
              <a:lnTo>
                <a:pt x="0" y="1815633"/>
              </a:lnTo>
              <a:lnTo>
                <a:pt x="2695602" y="1815633"/>
              </a:lnTo>
              <a:lnTo>
                <a:pt x="2695602"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0936A-F03A-4791-956E-A5E2A325A895}">
      <dsp:nvSpPr>
        <dsp:cNvPr id="0" name=""/>
        <dsp:cNvSpPr/>
      </dsp:nvSpPr>
      <dsp:spPr>
        <a:xfrm>
          <a:off x="3764279" y="1223125"/>
          <a:ext cx="91440" cy="2049549"/>
        </a:xfrm>
        <a:custGeom>
          <a:avLst/>
          <a:gdLst/>
          <a:ahLst/>
          <a:cxnLst/>
          <a:rect l="0" t="0" r="0" b="0"/>
          <a:pathLst>
            <a:path>
              <a:moveTo>
                <a:pt x="45720" y="0"/>
              </a:moveTo>
              <a:lnTo>
                <a:pt x="45720"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727E6-027F-4954-A9AC-B270B8C22569}">
      <dsp:nvSpPr>
        <dsp:cNvPr id="0" name=""/>
        <dsp:cNvSpPr/>
      </dsp:nvSpPr>
      <dsp:spPr>
        <a:xfrm>
          <a:off x="1114397" y="1223125"/>
          <a:ext cx="2695602" cy="2049549"/>
        </a:xfrm>
        <a:custGeom>
          <a:avLst/>
          <a:gdLst/>
          <a:ahLst/>
          <a:cxnLst/>
          <a:rect l="0" t="0" r="0" b="0"/>
          <a:pathLst>
            <a:path>
              <a:moveTo>
                <a:pt x="2695602" y="0"/>
              </a:moveTo>
              <a:lnTo>
                <a:pt x="2695602" y="1815633"/>
              </a:lnTo>
              <a:lnTo>
                <a:pt x="0" y="1815633"/>
              </a:lnTo>
              <a:lnTo>
                <a:pt x="0"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23697-336B-4C8D-B758-2BD464D0737F}">
      <dsp:nvSpPr>
        <dsp:cNvPr id="0" name=""/>
        <dsp:cNvSpPr/>
      </dsp:nvSpPr>
      <dsp:spPr>
        <a:xfrm>
          <a:off x="2696114" y="109239"/>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Carl </a:t>
          </a:r>
          <a:r>
            <a:rPr lang="en-US" sz="2900" kern="1200" dirty="0" err="1" smtClean="0"/>
            <a:t>Menger</a:t>
          </a:r>
          <a:endParaRPr lang="en-US" sz="2900" kern="1200" dirty="0"/>
        </a:p>
      </dsp:txBody>
      <dsp:txXfrm>
        <a:off x="2696114" y="109239"/>
        <a:ext cx="2227770" cy="1113885"/>
      </dsp:txXfrm>
    </dsp:sp>
    <dsp:sp modelId="{7840117F-1B0A-4400-9552-4ABF0DD5CA54}">
      <dsp:nvSpPr>
        <dsp:cNvPr id="0" name=""/>
        <dsp:cNvSpPr/>
      </dsp:nvSpPr>
      <dsp:spPr>
        <a:xfrm>
          <a:off x="511"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Ludwig von </a:t>
          </a:r>
          <a:r>
            <a:rPr lang="en-US" sz="2900" kern="1200" dirty="0" err="1" smtClean="0"/>
            <a:t>Mises</a:t>
          </a:r>
          <a:endParaRPr lang="en-US" sz="2900" kern="1200" dirty="0"/>
        </a:p>
      </dsp:txBody>
      <dsp:txXfrm>
        <a:off x="511" y="3272674"/>
        <a:ext cx="2227770" cy="1113885"/>
      </dsp:txXfrm>
    </dsp:sp>
    <dsp:sp modelId="{1F68E95E-0AE5-442F-AAD5-6B1C371E8D24}">
      <dsp:nvSpPr>
        <dsp:cNvPr id="0" name=""/>
        <dsp:cNvSpPr/>
      </dsp:nvSpPr>
      <dsp:spPr>
        <a:xfrm>
          <a:off x="2696114"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err="1" smtClean="0"/>
            <a:t>Frierich</a:t>
          </a:r>
          <a:r>
            <a:rPr lang="en-US" sz="2900" kern="1200" dirty="0" smtClean="0"/>
            <a:t> von Hayek</a:t>
          </a:r>
          <a:endParaRPr lang="en-US" sz="2900" kern="1200" dirty="0"/>
        </a:p>
      </dsp:txBody>
      <dsp:txXfrm>
        <a:off x="2696114" y="3272674"/>
        <a:ext cx="2227770" cy="1113885"/>
      </dsp:txXfrm>
    </dsp:sp>
    <dsp:sp modelId="{446A2A21-E162-424B-8888-593A13FC3482}">
      <dsp:nvSpPr>
        <dsp:cNvPr id="0" name=""/>
        <dsp:cNvSpPr/>
      </dsp:nvSpPr>
      <dsp:spPr>
        <a:xfrm>
          <a:off x="5391717"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Abraham Wald</a:t>
          </a:r>
          <a:endParaRPr lang="en-US" sz="2900" kern="1200" dirty="0"/>
        </a:p>
      </dsp:txBody>
      <dsp:txXfrm>
        <a:off x="5391717" y="3272674"/>
        <a:ext cx="2227770" cy="1113885"/>
      </dsp:txXfrm>
    </dsp:sp>
    <dsp:sp modelId="{3FA947B0-DD4D-462D-81FF-C18E74438490}">
      <dsp:nvSpPr>
        <dsp:cNvPr id="0" name=""/>
        <dsp:cNvSpPr/>
      </dsp:nvSpPr>
      <dsp:spPr>
        <a:xfrm>
          <a:off x="1348313" y="1690957"/>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Friedrich von Weiser</a:t>
          </a:r>
          <a:endParaRPr lang="en-US" sz="2900" kern="1200" dirty="0"/>
        </a:p>
      </dsp:txBody>
      <dsp:txXfrm>
        <a:off x="1348313" y="1690957"/>
        <a:ext cx="2227770" cy="1113885"/>
      </dsp:txXfrm>
    </dsp:sp>
    <dsp:sp modelId="{94FA479E-B657-4C89-9583-3E9B7C50F59E}">
      <dsp:nvSpPr>
        <dsp:cNvPr id="0" name=""/>
        <dsp:cNvSpPr/>
      </dsp:nvSpPr>
      <dsp:spPr>
        <a:xfrm>
          <a:off x="4043915" y="1690957"/>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err="1" smtClean="0"/>
            <a:t>Eugen</a:t>
          </a:r>
          <a:r>
            <a:rPr lang="en-US" sz="2900" kern="1200" dirty="0" smtClean="0"/>
            <a:t> </a:t>
          </a:r>
          <a:r>
            <a:rPr lang="en-US" sz="2900" kern="1200" dirty="0" err="1" smtClean="0"/>
            <a:t>Bohm</a:t>
          </a:r>
          <a:r>
            <a:rPr lang="en-US" sz="2900" kern="1200" dirty="0" smtClean="0"/>
            <a:t> </a:t>
          </a:r>
          <a:r>
            <a:rPr lang="en-US" sz="2900" kern="1200" dirty="0" err="1" smtClean="0"/>
            <a:t>Bawerk</a:t>
          </a:r>
          <a:endParaRPr lang="en-US" sz="2900" kern="1200" dirty="0"/>
        </a:p>
      </dsp:txBody>
      <dsp:txXfrm>
        <a:off x="4043915" y="1690957"/>
        <a:ext cx="2227770" cy="1113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B2D7E-F609-4E9E-81DA-83EF82CD99A2}">
      <dsp:nvSpPr>
        <dsp:cNvPr id="0" name=""/>
        <dsp:cNvSpPr/>
      </dsp:nvSpPr>
      <dsp:spPr>
        <a:xfrm>
          <a:off x="3810000" y="2075271"/>
          <a:ext cx="2984015" cy="345257"/>
        </a:xfrm>
        <a:custGeom>
          <a:avLst/>
          <a:gdLst/>
          <a:ahLst/>
          <a:cxnLst/>
          <a:rect l="0" t="0" r="0" b="0"/>
          <a:pathLst>
            <a:path>
              <a:moveTo>
                <a:pt x="0" y="0"/>
              </a:moveTo>
              <a:lnTo>
                <a:pt x="0" y="172628"/>
              </a:lnTo>
              <a:lnTo>
                <a:pt x="2984015" y="172628"/>
              </a:lnTo>
              <a:lnTo>
                <a:pt x="2984015" y="345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18607-C2ED-4190-AB32-F1E0ADE02215}">
      <dsp:nvSpPr>
        <dsp:cNvPr id="0" name=""/>
        <dsp:cNvSpPr/>
      </dsp:nvSpPr>
      <dsp:spPr>
        <a:xfrm>
          <a:off x="3810000" y="2075271"/>
          <a:ext cx="994671" cy="345257"/>
        </a:xfrm>
        <a:custGeom>
          <a:avLst/>
          <a:gdLst/>
          <a:ahLst/>
          <a:cxnLst/>
          <a:rect l="0" t="0" r="0" b="0"/>
          <a:pathLst>
            <a:path>
              <a:moveTo>
                <a:pt x="0" y="0"/>
              </a:moveTo>
              <a:lnTo>
                <a:pt x="0" y="172628"/>
              </a:lnTo>
              <a:lnTo>
                <a:pt x="994671" y="172628"/>
              </a:lnTo>
              <a:lnTo>
                <a:pt x="994671" y="345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61DB8-175B-44D5-8240-43D0B1006C89}">
      <dsp:nvSpPr>
        <dsp:cNvPr id="0" name=""/>
        <dsp:cNvSpPr/>
      </dsp:nvSpPr>
      <dsp:spPr>
        <a:xfrm>
          <a:off x="2815328" y="2075271"/>
          <a:ext cx="994671" cy="345257"/>
        </a:xfrm>
        <a:custGeom>
          <a:avLst/>
          <a:gdLst/>
          <a:ahLst/>
          <a:cxnLst/>
          <a:rect l="0" t="0" r="0" b="0"/>
          <a:pathLst>
            <a:path>
              <a:moveTo>
                <a:pt x="994671" y="0"/>
              </a:moveTo>
              <a:lnTo>
                <a:pt x="994671" y="172628"/>
              </a:lnTo>
              <a:lnTo>
                <a:pt x="0" y="172628"/>
              </a:lnTo>
              <a:lnTo>
                <a:pt x="0" y="345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81CC-4892-458D-8904-62492C8786BF}">
      <dsp:nvSpPr>
        <dsp:cNvPr id="0" name=""/>
        <dsp:cNvSpPr/>
      </dsp:nvSpPr>
      <dsp:spPr>
        <a:xfrm>
          <a:off x="825984" y="2075271"/>
          <a:ext cx="2984015" cy="345257"/>
        </a:xfrm>
        <a:custGeom>
          <a:avLst/>
          <a:gdLst/>
          <a:ahLst/>
          <a:cxnLst/>
          <a:rect l="0" t="0" r="0" b="0"/>
          <a:pathLst>
            <a:path>
              <a:moveTo>
                <a:pt x="2984015" y="0"/>
              </a:moveTo>
              <a:lnTo>
                <a:pt x="2984015" y="172628"/>
              </a:lnTo>
              <a:lnTo>
                <a:pt x="0" y="172628"/>
              </a:lnTo>
              <a:lnTo>
                <a:pt x="0" y="345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FE629-78C1-4D9B-B423-ADD080A76BBD}">
      <dsp:nvSpPr>
        <dsp:cNvPr id="0" name=""/>
        <dsp:cNvSpPr/>
      </dsp:nvSpPr>
      <dsp:spPr>
        <a:xfrm>
          <a:off x="2987957" y="1253228"/>
          <a:ext cx="1644085" cy="82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Alfred Marshall</a:t>
          </a:r>
          <a:endParaRPr lang="en-US" sz="2000" kern="1200" dirty="0"/>
        </a:p>
      </dsp:txBody>
      <dsp:txXfrm>
        <a:off x="2987957" y="1253228"/>
        <a:ext cx="1644085" cy="822042"/>
      </dsp:txXfrm>
    </dsp:sp>
    <dsp:sp modelId="{4E70A324-7C26-4D8A-BBCD-B537709E9CE4}">
      <dsp:nvSpPr>
        <dsp:cNvPr id="0" name=""/>
        <dsp:cNvSpPr/>
      </dsp:nvSpPr>
      <dsp:spPr>
        <a:xfrm>
          <a:off x="3941" y="2420528"/>
          <a:ext cx="1644085" cy="82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William Stanley Jevons</a:t>
          </a:r>
          <a:endParaRPr lang="en-US" sz="2000" kern="1200" dirty="0"/>
        </a:p>
      </dsp:txBody>
      <dsp:txXfrm>
        <a:off x="3941" y="2420528"/>
        <a:ext cx="1644085" cy="822042"/>
      </dsp:txXfrm>
    </dsp:sp>
    <dsp:sp modelId="{3FAE8BFA-6F35-457E-A04D-732EDDE3B6DF}">
      <dsp:nvSpPr>
        <dsp:cNvPr id="0" name=""/>
        <dsp:cNvSpPr/>
      </dsp:nvSpPr>
      <dsp:spPr>
        <a:xfrm>
          <a:off x="1993285" y="2420528"/>
          <a:ext cx="1644085" cy="82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Francis </a:t>
          </a:r>
          <a:r>
            <a:rPr lang="en-US" sz="2000" kern="1200" dirty="0" err="1" smtClean="0"/>
            <a:t>Ysidro</a:t>
          </a:r>
          <a:r>
            <a:rPr lang="en-US" sz="2000" kern="1200" dirty="0" smtClean="0"/>
            <a:t> </a:t>
          </a:r>
          <a:r>
            <a:rPr lang="en-US" sz="2000" kern="1200" dirty="0" err="1" smtClean="0"/>
            <a:t>Edgeworth</a:t>
          </a:r>
          <a:endParaRPr lang="en-US" sz="2000" kern="1200" dirty="0"/>
        </a:p>
      </dsp:txBody>
      <dsp:txXfrm>
        <a:off x="1993285" y="2420528"/>
        <a:ext cx="1644085" cy="822042"/>
      </dsp:txXfrm>
    </dsp:sp>
    <dsp:sp modelId="{F824E672-4FA7-4105-A5F5-4523BE5777E6}">
      <dsp:nvSpPr>
        <dsp:cNvPr id="0" name=""/>
        <dsp:cNvSpPr/>
      </dsp:nvSpPr>
      <dsp:spPr>
        <a:xfrm>
          <a:off x="3982628" y="2420528"/>
          <a:ext cx="1644085" cy="82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John Neville Keynes</a:t>
          </a:r>
          <a:endParaRPr lang="en-US" sz="2000" kern="1200" dirty="0"/>
        </a:p>
      </dsp:txBody>
      <dsp:txXfrm>
        <a:off x="3982628" y="2420528"/>
        <a:ext cx="1644085" cy="822042"/>
      </dsp:txXfrm>
    </dsp:sp>
    <dsp:sp modelId="{A5EF030D-25B8-483E-B2F8-07DAA1A10C51}">
      <dsp:nvSpPr>
        <dsp:cNvPr id="0" name=""/>
        <dsp:cNvSpPr/>
      </dsp:nvSpPr>
      <dsp:spPr>
        <a:xfrm>
          <a:off x="5971972" y="2420528"/>
          <a:ext cx="1644085" cy="822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Arthur Cecil </a:t>
          </a:r>
          <a:r>
            <a:rPr lang="en-US" sz="2000" kern="1200" dirty="0" err="1" smtClean="0"/>
            <a:t>Pigou</a:t>
          </a:r>
          <a:endParaRPr lang="en-US" sz="2000" kern="1200" dirty="0"/>
        </a:p>
      </dsp:txBody>
      <dsp:txXfrm>
        <a:off x="5971972" y="2420528"/>
        <a:ext cx="1644085" cy="822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B29B0-01F4-44EC-9A57-5BC74F832164}">
      <dsp:nvSpPr>
        <dsp:cNvPr id="0" name=""/>
        <dsp:cNvSpPr/>
      </dsp:nvSpPr>
      <dsp:spPr>
        <a:xfrm>
          <a:off x="3810000" y="2013984"/>
          <a:ext cx="2695602" cy="467831"/>
        </a:xfrm>
        <a:custGeom>
          <a:avLst/>
          <a:gdLst/>
          <a:ahLst/>
          <a:cxnLst/>
          <a:rect l="0" t="0" r="0" b="0"/>
          <a:pathLst>
            <a:path>
              <a:moveTo>
                <a:pt x="0" y="0"/>
              </a:moveTo>
              <a:lnTo>
                <a:pt x="0" y="233915"/>
              </a:lnTo>
              <a:lnTo>
                <a:pt x="2695602" y="233915"/>
              </a:lnTo>
              <a:lnTo>
                <a:pt x="2695602"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D1071-0E34-4351-A295-7B0E429C920F}">
      <dsp:nvSpPr>
        <dsp:cNvPr id="0" name=""/>
        <dsp:cNvSpPr/>
      </dsp:nvSpPr>
      <dsp:spPr>
        <a:xfrm>
          <a:off x="3764279" y="2013984"/>
          <a:ext cx="91440" cy="467831"/>
        </a:xfrm>
        <a:custGeom>
          <a:avLst/>
          <a:gdLst/>
          <a:ahLst/>
          <a:cxnLst/>
          <a:rect l="0" t="0" r="0" b="0"/>
          <a:pathLst>
            <a:path>
              <a:moveTo>
                <a:pt x="45720" y="0"/>
              </a:moveTo>
              <a:lnTo>
                <a:pt x="4572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E88D41-C297-4F5F-A54B-3A6E84DCA6EB}">
      <dsp:nvSpPr>
        <dsp:cNvPr id="0" name=""/>
        <dsp:cNvSpPr/>
      </dsp:nvSpPr>
      <dsp:spPr>
        <a:xfrm>
          <a:off x="1114397" y="2013984"/>
          <a:ext cx="2695602" cy="467831"/>
        </a:xfrm>
        <a:custGeom>
          <a:avLst/>
          <a:gdLst/>
          <a:ahLst/>
          <a:cxnLst/>
          <a:rect l="0" t="0" r="0" b="0"/>
          <a:pathLst>
            <a:path>
              <a:moveTo>
                <a:pt x="2695602" y="0"/>
              </a:moveTo>
              <a:lnTo>
                <a:pt x="2695602" y="233915"/>
              </a:lnTo>
              <a:lnTo>
                <a:pt x="0" y="233915"/>
              </a:lnTo>
              <a:lnTo>
                <a:pt x="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DB315-95CF-454C-9488-A33CDEE8102E}">
      <dsp:nvSpPr>
        <dsp:cNvPr id="0" name=""/>
        <dsp:cNvSpPr/>
      </dsp:nvSpPr>
      <dsp:spPr>
        <a:xfrm>
          <a:off x="2696114" y="900098"/>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John Maynard Keynes</a:t>
          </a:r>
          <a:endParaRPr lang="en-US" sz="2700" kern="1200" dirty="0"/>
        </a:p>
      </dsp:txBody>
      <dsp:txXfrm>
        <a:off x="2696114" y="900098"/>
        <a:ext cx="2227770" cy="1113885"/>
      </dsp:txXfrm>
    </dsp:sp>
    <dsp:sp modelId="{37371470-E892-4DB6-8118-B1724ACDB846}">
      <dsp:nvSpPr>
        <dsp:cNvPr id="0" name=""/>
        <dsp:cNvSpPr/>
      </dsp:nvSpPr>
      <dsp:spPr>
        <a:xfrm>
          <a:off x="511"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New Keynesians</a:t>
          </a:r>
          <a:endParaRPr lang="en-US" sz="2700" kern="1200" dirty="0"/>
        </a:p>
      </dsp:txBody>
      <dsp:txXfrm>
        <a:off x="511" y="2481815"/>
        <a:ext cx="2227770" cy="1113885"/>
      </dsp:txXfrm>
    </dsp:sp>
    <dsp:sp modelId="{F724CED4-60B8-40C8-9BA3-6380990E2DFD}">
      <dsp:nvSpPr>
        <dsp:cNvPr id="0" name=""/>
        <dsp:cNvSpPr/>
      </dsp:nvSpPr>
      <dsp:spPr>
        <a:xfrm>
          <a:off x="2696114"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Post-Keynesians</a:t>
          </a:r>
          <a:endParaRPr lang="en-US" sz="2700" kern="1200" dirty="0"/>
        </a:p>
      </dsp:txBody>
      <dsp:txXfrm>
        <a:off x="2696114" y="2481815"/>
        <a:ext cx="2227770" cy="1113885"/>
      </dsp:txXfrm>
    </dsp:sp>
    <dsp:sp modelId="{770FA9B5-EA3C-4F73-A742-D2DE6510CE61}">
      <dsp:nvSpPr>
        <dsp:cNvPr id="0" name=""/>
        <dsp:cNvSpPr/>
      </dsp:nvSpPr>
      <dsp:spPr>
        <a:xfrm>
          <a:off x="5391717"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Neo- Keynesians</a:t>
          </a:r>
          <a:endParaRPr lang="en-US" sz="2700" kern="1200" dirty="0"/>
        </a:p>
      </dsp:txBody>
      <dsp:txXfrm>
        <a:off x="5391717" y="2481815"/>
        <a:ext cx="2227770" cy="1113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FE637-4D74-4C86-ABC7-C0E5B5B7C6D8}">
      <dsp:nvSpPr>
        <dsp:cNvPr id="0" name=""/>
        <dsp:cNvSpPr/>
      </dsp:nvSpPr>
      <dsp:spPr>
        <a:xfrm>
          <a:off x="3810000" y="1223125"/>
          <a:ext cx="233915" cy="1024774"/>
        </a:xfrm>
        <a:custGeom>
          <a:avLst/>
          <a:gdLst/>
          <a:ahLst/>
          <a:cxnLst/>
          <a:rect l="0" t="0" r="0" b="0"/>
          <a:pathLst>
            <a:path>
              <a:moveTo>
                <a:pt x="0" y="0"/>
              </a:moveTo>
              <a:lnTo>
                <a:pt x="0" y="1024774"/>
              </a:lnTo>
              <a:lnTo>
                <a:pt x="233915" y="1024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0E3A3-AB2A-4E91-B849-506DEDB62DDE}">
      <dsp:nvSpPr>
        <dsp:cNvPr id="0" name=""/>
        <dsp:cNvSpPr/>
      </dsp:nvSpPr>
      <dsp:spPr>
        <a:xfrm>
          <a:off x="3576084" y="1223125"/>
          <a:ext cx="233915" cy="1024774"/>
        </a:xfrm>
        <a:custGeom>
          <a:avLst/>
          <a:gdLst/>
          <a:ahLst/>
          <a:cxnLst/>
          <a:rect l="0" t="0" r="0" b="0"/>
          <a:pathLst>
            <a:path>
              <a:moveTo>
                <a:pt x="233915" y="0"/>
              </a:moveTo>
              <a:lnTo>
                <a:pt x="233915" y="1024774"/>
              </a:lnTo>
              <a:lnTo>
                <a:pt x="0" y="1024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477E6-F1B3-4718-87D2-189ED3E6BC4D}">
      <dsp:nvSpPr>
        <dsp:cNvPr id="0" name=""/>
        <dsp:cNvSpPr/>
      </dsp:nvSpPr>
      <dsp:spPr>
        <a:xfrm>
          <a:off x="3810000" y="1223125"/>
          <a:ext cx="2695602" cy="2049549"/>
        </a:xfrm>
        <a:custGeom>
          <a:avLst/>
          <a:gdLst/>
          <a:ahLst/>
          <a:cxnLst/>
          <a:rect l="0" t="0" r="0" b="0"/>
          <a:pathLst>
            <a:path>
              <a:moveTo>
                <a:pt x="0" y="0"/>
              </a:moveTo>
              <a:lnTo>
                <a:pt x="0" y="1815633"/>
              </a:lnTo>
              <a:lnTo>
                <a:pt x="2695602" y="1815633"/>
              </a:lnTo>
              <a:lnTo>
                <a:pt x="2695602"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5FB66-FAF5-4B83-8468-09AAA4845056}">
      <dsp:nvSpPr>
        <dsp:cNvPr id="0" name=""/>
        <dsp:cNvSpPr/>
      </dsp:nvSpPr>
      <dsp:spPr>
        <a:xfrm>
          <a:off x="3764279" y="1223125"/>
          <a:ext cx="91440" cy="2049549"/>
        </a:xfrm>
        <a:custGeom>
          <a:avLst/>
          <a:gdLst/>
          <a:ahLst/>
          <a:cxnLst/>
          <a:rect l="0" t="0" r="0" b="0"/>
          <a:pathLst>
            <a:path>
              <a:moveTo>
                <a:pt x="45720" y="0"/>
              </a:moveTo>
              <a:lnTo>
                <a:pt x="45720"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626D4-D6F4-48CC-8ECA-695DBFDCED0B}">
      <dsp:nvSpPr>
        <dsp:cNvPr id="0" name=""/>
        <dsp:cNvSpPr/>
      </dsp:nvSpPr>
      <dsp:spPr>
        <a:xfrm>
          <a:off x="1114397" y="1223125"/>
          <a:ext cx="2695602" cy="2049549"/>
        </a:xfrm>
        <a:custGeom>
          <a:avLst/>
          <a:gdLst/>
          <a:ahLst/>
          <a:cxnLst/>
          <a:rect l="0" t="0" r="0" b="0"/>
          <a:pathLst>
            <a:path>
              <a:moveTo>
                <a:pt x="2695602" y="0"/>
              </a:moveTo>
              <a:lnTo>
                <a:pt x="2695602" y="1815633"/>
              </a:lnTo>
              <a:lnTo>
                <a:pt x="0" y="1815633"/>
              </a:lnTo>
              <a:lnTo>
                <a:pt x="0" y="2049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2343E-06D3-49FD-91C6-AE716F2E3411}">
      <dsp:nvSpPr>
        <dsp:cNvPr id="0" name=""/>
        <dsp:cNvSpPr/>
      </dsp:nvSpPr>
      <dsp:spPr>
        <a:xfrm>
          <a:off x="2696114" y="109239"/>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Michael </a:t>
          </a:r>
          <a:r>
            <a:rPr lang="en-US" sz="3400" kern="1200" dirty="0" err="1" smtClean="0"/>
            <a:t>Kalecki</a:t>
          </a:r>
          <a:endParaRPr lang="en-US" sz="3400" kern="1200" dirty="0"/>
        </a:p>
      </dsp:txBody>
      <dsp:txXfrm>
        <a:off x="2696114" y="109239"/>
        <a:ext cx="2227770" cy="1113885"/>
      </dsp:txXfrm>
    </dsp:sp>
    <dsp:sp modelId="{F9AD84A7-351A-497C-9788-695F27AA9541}">
      <dsp:nvSpPr>
        <dsp:cNvPr id="0" name=""/>
        <dsp:cNvSpPr/>
      </dsp:nvSpPr>
      <dsp:spPr>
        <a:xfrm>
          <a:off x="511"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Paul Davidson</a:t>
          </a:r>
          <a:endParaRPr lang="en-US" sz="3400" kern="1200" dirty="0"/>
        </a:p>
      </dsp:txBody>
      <dsp:txXfrm>
        <a:off x="511" y="3272674"/>
        <a:ext cx="2227770" cy="1113885"/>
      </dsp:txXfrm>
    </dsp:sp>
    <dsp:sp modelId="{E5125F4A-697B-4B6D-B419-F892235E4758}">
      <dsp:nvSpPr>
        <dsp:cNvPr id="0" name=""/>
        <dsp:cNvSpPr/>
      </dsp:nvSpPr>
      <dsp:spPr>
        <a:xfrm>
          <a:off x="2696114"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Robert</a:t>
          </a:r>
        </a:p>
        <a:p>
          <a:pPr lvl="0" algn="ctr" defTabSz="1511300">
            <a:lnSpc>
              <a:spcPct val="90000"/>
            </a:lnSpc>
            <a:spcBef>
              <a:spcPct val="0"/>
            </a:spcBef>
            <a:spcAft>
              <a:spcPct val="35000"/>
            </a:spcAft>
          </a:pPr>
          <a:r>
            <a:rPr lang="en-US" sz="3400" kern="1200" dirty="0" err="1" smtClean="0"/>
            <a:t>Skidelsky</a:t>
          </a:r>
          <a:endParaRPr lang="en-US" sz="3400" kern="1200" dirty="0"/>
        </a:p>
      </dsp:txBody>
      <dsp:txXfrm>
        <a:off x="2696114" y="3272674"/>
        <a:ext cx="2227770" cy="1113885"/>
      </dsp:txXfrm>
    </dsp:sp>
    <dsp:sp modelId="{098426D7-3854-4777-A447-AD6F6F22E27B}">
      <dsp:nvSpPr>
        <dsp:cNvPr id="0" name=""/>
        <dsp:cNvSpPr/>
      </dsp:nvSpPr>
      <dsp:spPr>
        <a:xfrm>
          <a:off x="5391717" y="3272674"/>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Hyman </a:t>
          </a:r>
          <a:r>
            <a:rPr lang="en-US" sz="3400" kern="1200" dirty="0" err="1" smtClean="0"/>
            <a:t>Minsky</a:t>
          </a:r>
          <a:endParaRPr lang="en-US" sz="3400" kern="1200" dirty="0"/>
        </a:p>
      </dsp:txBody>
      <dsp:txXfrm>
        <a:off x="5391717" y="3272674"/>
        <a:ext cx="2227770" cy="1113885"/>
      </dsp:txXfrm>
    </dsp:sp>
    <dsp:sp modelId="{B4994B42-6573-4571-AD3F-412BFDA5FF26}">
      <dsp:nvSpPr>
        <dsp:cNvPr id="0" name=""/>
        <dsp:cNvSpPr/>
      </dsp:nvSpPr>
      <dsp:spPr>
        <a:xfrm>
          <a:off x="1348313" y="1690957"/>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Nicholas </a:t>
          </a:r>
          <a:r>
            <a:rPr lang="en-US" sz="3400" kern="1200" dirty="0" err="1" smtClean="0"/>
            <a:t>Kaldor</a:t>
          </a:r>
          <a:endParaRPr lang="en-US" sz="3400" kern="1200" dirty="0"/>
        </a:p>
      </dsp:txBody>
      <dsp:txXfrm>
        <a:off x="1348313" y="1690957"/>
        <a:ext cx="2227770" cy="1113885"/>
      </dsp:txXfrm>
    </dsp:sp>
    <dsp:sp modelId="{A2F3CF52-3246-44F0-9D57-6BE96A15AE43}">
      <dsp:nvSpPr>
        <dsp:cNvPr id="0" name=""/>
        <dsp:cNvSpPr/>
      </dsp:nvSpPr>
      <dsp:spPr>
        <a:xfrm>
          <a:off x="4043915" y="1690957"/>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Joan Robinson</a:t>
          </a:r>
          <a:endParaRPr lang="en-US" sz="3400" kern="1200" dirty="0"/>
        </a:p>
      </dsp:txBody>
      <dsp:txXfrm>
        <a:off x="4043915" y="1690957"/>
        <a:ext cx="2227770" cy="1113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F6E85-0FC8-4725-A3B5-253014A2AA85}">
      <dsp:nvSpPr>
        <dsp:cNvPr id="0" name=""/>
        <dsp:cNvSpPr/>
      </dsp:nvSpPr>
      <dsp:spPr>
        <a:xfrm>
          <a:off x="3810000" y="2013984"/>
          <a:ext cx="2695602" cy="467831"/>
        </a:xfrm>
        <a:custGeom>
          <a:avLst/>
          <a:gdLst/>
          <a:ahLst/>
          <a:cxnLst/>
          <a:rect l="0" t="0" r="0" b="0"/>
          <a:pathLst>
            <a:path>
              <a:moveTo>
                <a:pt x="0" y="0"/>
              </a:moveTo>
              <a:lnTo>
                <a:pt x="0" y="233915"/>
              </a:lnTo>
              <a:lnTo>
                <a:pt x="2695602" y="233915"/>
              </a:lnTo>
              <a:lnTo>
                <a:pt x="2695602"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95960-4449-498E-9B55-B7E4926B108E}">
      <dsp:nvSpPr>
        <dsp:cNvPr id="0" name=""/>
        <dsp:cNvSpPr/>
      </dsp:nvSpPr>
      <dsp:spPr>
        <a:xfrm>
          <a:off x="3764279" y="2013984"/>
          <a:ext cx="91440" cy="467831"/>
        </a:xfrm>
        <a:custGeom>
          <a:avLst/>
          <a:gdLst/>
          <a:ahLst/>
          <a:cxnLst/>
          <a:rect l="0" t="0" r="0" b="0"/>
          <a:pathLst>
            <a:path>
              <a:moveTo>
                <a:pt x="45720" y="0"/>
              </a:moveTo>
              <a:lnTo>
                <a:pt x="4572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264E7-38B8-4C6A-89BA-F5B26C945E8C}">
      <dsp:nvSpPr>
        <dsp:cNvPr id="0" name=""/>
        <dsp:cNvSpPr/>
      </dsp:nvSpPr>
      <dsp:spPr>
        <a:xfrm>
          <a:off x="1114397" y="2013984"/>
          <a:ext cx="2695602" cy="467831"/>
        </a:xfrm>
        <a:custGeom>
          <a:avLst/>
          <a:gdLst/>
          <a:ahLst/>
          <a:cxnLst/>
          <a:rect l="0" t="0" r="0" b="0"/>
          <a:pathLst>
            <a:path>
              <a:moveTo>
                <a:pt x="2695602" y="0"/>
              </a:moveTo>
              <a:lnTo>
                <a:pt x="2695602" y="233915"/>
              </a:lnTo>
              <a:lnTo>
                <a:pt x="0" y="233915"/>
              </a:lnTo>
              <a:lnTo>
                <a:pt x="0" y="4678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F0A47-0677-4520-B898-C32B783C4C2A}">
      <dsp:nvSpPr>
        <dsp:cNvPr id="0" name=""/>
        <dsp:cNvSpPr/>
      </dsp:nvSpPr>
      <dsp:spPr>
        <a:xfrm>
          <a:off x="2696114" y="900098"/>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Gregory </a:t>
          </a:r>
          <a:r>
            <a:rPr lang="en-US" sz="3800" kern="1200" dirty="0" err="1" smtClean="0"/>
            <a:t>Mankiw</a:t>
          </a:r>
          <a:endParaRPr lang="en-US" sz="3800" kern="1200" dirty="0"/>
        </a:p>
      </dsp:txBody>
      <dsp:txXfrm>
        <a:off x="2696114" y="900098"/>
        <a:ext cx="2227770" cy="1113885"/>
      </dsp:txXfrm>
    </dsp:sp>
    <dsp:sp modelId="{378C1A2E-0E72-48F8-9A48-269221C1D667}">
      <dsp:nvSpPr>
        <dsp:cNvPr id="0" name=""/>
        <dsp:cNvSpPr/>
      </dsp:nvSpPr>
      <dsp:spPr>
        <a:xfrm>
          <a:off x="511"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Stanley Fischer</a:t>
          </a:r>
          <a:endParaRPr lang="en-US" sz="3800" kern="1200" dirty="0"/>
        </a:p>
      </dsp:txBody>
      <dsp:txXfrm>
        <a:off x="511" y="2481815"/>
        <a:ext cx="2227770" cy="1113885"/>
      </dsp:txXfrm>
    </dsp:sp>
    <dsp:sp modelId="{EEF76938-C89F-4C7F-8B3C-7C4E226EDC00}">
      <dsp:nvSpPr>
        <dsp:cNvPr id="0" name=""/>
        <dsp:cNvSpPr/>
      </dsp:nvSpPr>
      <dsp:spPr>
        <a:xfrm>
          <a:off x="2696114"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David </a:t>
          </a:r>
          <a:r>
            <a:rPr lang="en-US" sz="3800" kern="1200" dirty="0" err="1" smtClean="0"/>
            <a:t>Romer</a:t>
          </a:r>
          <a:endParaRPr lang="en-US" sz="3800" kern="1200" dirty="0"/>
        </a:p>
      </dsp:txBody>
      <dsp:txXfrm>
        <a:off x="2696114" y="2481815"/>
        <a:ext cx="2227770" cy="1113885"/>
      </dsp:txXfrm>
    </dsp:sp>
    <dsp:sp modelId="{43A9DAA1-750A-46CA-B223-E95F0BE54CD3}">
      <dsp:nvSpPr>
        <dsp:cNvPr id="0" name=""/>
        <dsp:cNvSpPr/>
      </dsp:nvSpPr>
      <dsp:spPr>
        <a:xfrm>
          <a:off x="5391717" y="2481815"/>
          <a:ext cx="2227770" cy="1113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Olivier Blanchard</a:t>
          </a:r>
          <a:endParaRPr lang="en-US" sz="3800" kern="1200" dirty="0"/>
        </a:p>
      </dsp:txBody>
      <dsp:txXfrm>
        <a:off x="5391717" y="2481815"/>
        <a:ext cx="2227770" cy="11138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295400"/>
            <a:ext cx="4648200" cy="1676400"/>
          </a:xfrm>
          <a:effectLst/>
        </p:spPr>
        <p:txBody>
          <a:bodyPr anchor="b" anchorCtr="0"/>
          <a:lstStyle>
            <a:lvl1pPr>
              <a:defRPr b="1">
                <a:ln cmpd="sng">
                  <a:solidFill>
                    <a:schemeClr val="tx1">
                      <a:alpha val="58000"/>
                    </a:schemeClr>
                  </a:solidFill>
                </a:ln>
                <a:solidFill>
                  <a:schemeClr val="bg2">
                    <a:lumMod val="90000"/>
                  </a:schemeClr>
                </a:solidFill>
                <a:effectLst>
                  <a:outerShdw blurRad="114300" dist="50800" dir="5400000" algn="ctr" rotWithShape="0">
                    <a:schemeClr val="tx1">
                      <a:alpha val="47000"/>
                    </a:schemeClr>
                  </a:out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2971800"/>
            <a:ext cx="4648200" cy="533400"/>
          </a:xfrm>
        </p:spPr>
        <p:txBody>
          <a:bodyPr/>
          <a:lstStyle>
            <a:lvl1pPr marL="0" indent="0">
              <a:buFontTx/>
              <a:buNone/>
              <a:defRPr sz="2000" b="1">
                <a:ln>
                  <a:solidFill>
                    <a:schemeClr val="tx1">
                      <a:alpha val="43000"/>
                    </a:schemeClr>
                  </a:solidFill>
                </a:ln>
                <a:solidFill>
                  <a:schemeClr val="bg1"/>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91D46F2D-F4CE-492D-BF3B-5523A9754D5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8CB87-7BF7-402B-846E-BC7598C396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664E38-A797-4E30-95FB-F055B7DBE8F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4958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143000"/>
            <a:ext cx="6019800" cy="44958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08906B-6B39-4981-9712-2CC6CDD70E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5B4D6-AD30-4216-88FB-B05012C6767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C5B4D6-AD30-4216-88FB-B05012C676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en-US" sz="4400" b="1" cap="all" baseline="0" smtClean="0">
                <a:ln cmpd="sng">
                  <a:solidFill>
                    <a:schemeClr val="tx1">
                      <a:alpha val="58000"/>
                    </a:schemeClr>
                  </a:solidFill>
                </a:ln>
                <a:solidFill>
                  <a:schemeClr val="bg2">
                    <a:lumMod val="90000"/>
                  </a:schemeClr>
                </a:solidFill>
                <a:effectLst>
                  <a:outerShdw blurRad="114300" dist="50800" dir="5400000" algn="ctr" rotWithShape="0">
                    <a:schemeClr val="tx1">
                      <a:alpha val="47000"/>
                    </a:scheme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9B24BC-09DA-4889-BDF7-3F61B15696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143000"/>
            <a:ext cx="3733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3932EF-329F-4B43-96EE-713A53D6CC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FE8A20-F027-4B3C-9BD8-D4105AD62D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CCE77F-6F36-416A-A63D-F1713E318D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1D0EFCE-9CBE-4F80-9FEC-49C97D53A1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A7048F-83A9-42B9-9A84-D5A7A0A3F5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066800" y="1143000"/>
            <a:ext cx="7620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443C09-39A4-4603-B9A3-7E469316D8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bg1"/>
          </a:solidFill>
          <a:latin typeface="Times New Roman" pitchFamily="18" charset="0"/>
        </a:defRPr>
      </a:lvl2pPr>
      <a:lvl3pPr algn="l" rtl="0" eaLnBrk="1" fontAlgn="base" hangingPunct="1">
        <a:spcBef>
          <a:spcPct val="0"/>
        </a:spcBef>
        <a:spcAft>
          <a:spcPct val="0"/>
        </a:spcAft>
        <a:defRPr sz="4400">
          <a:solidFill>
            <a:schemeClr val="bg1"/>
          </a:solidFill>
          <a:latin typeface="Times New Roman" pitchFamily="18" charset="0"/>
        </a:defRPr>
      </a:lvl3pPr>
      <a:lvl4pPr algn="l" rtl="0" eaLnBrk="1" fontAlgn="base" hangingPunct="1">
        <a:spcBef>
          <a:spcPct val="0"/>
        </a:spcBef>
        <a:spcAft>
          <a:spcPct val="0"/>
        </a:spcAft>
        <a:defRPr sz="4400">
          <a:solidFill>
            <a:schemeClr val="bg1"/>
          </a:solidFill>
          <a:latin typeface="Times New Roman" pitchFamily="18" charset="0"/>
        </a:defRPr>
      </a:lvl4pPr>
      <a:lvl5pPr algn="l" rtl="0" eaLnBrk="1" fontAlgn="base" hangingPunct="1">
        <a:spcBef>
          <a:spcPct val="0"/>
        </a:spcBef>
        <a:spcAft>
          <a:spcPct val="0"/>
        </a:spcAft>
        <a:defRPr sz="4400">
          <a:solidFill>
            <a:schemeClr val="bg1"/>
          </a:solidFill>
          <a:latin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har char="•"/>
        <a:defRPr>
          <a:solidFill>
            <a:schemeClr val="tx2">
              <a:lumMod val="75000"/>
            </a:schemeClr>
          </a:solidFill>
          <a:latin typeface="+mn-lt"/>
        </a:defRPr>
      </a:lvl3pPr>
      <a:lvl4pPr marL="1600200" indent="-228600" algn="l" rtl="0" eaLnBrk="1" fontAlgn="base" hangingPunct="1">
        <a:spcBef>
          <a:spcPct val="20000"/>
        </a:spcBef>
        <a:spcAft>
          <a:spcPct val="0"/>
        </a:spcAft>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har char="»"/>
        <a:defRPr sz="1600">
          <a:solidFill>
            <a:srgbClr val="003366"/>
          </a:solidFill>
          <a:latin typeface="+mn-lt"/>
        </a:defRPr>
      </a:lvl6pPr>
      <a:lvl7pPr marL="2971800" indent="-228600" algn="l" rtl="0" eaLnBrk="1" fontAlgn="base" hangingPunct="1">
        <a:spcBef>
          <a:spcPct val="20000"/>
        </a:spcBef>
        <a:spcAft>
          <a:spcPct val="0"/>
        </a:spcAft>
        <a:buChar char="»"/>
        <a:defRPr sz="1600">
          <a:solidFill>
            <a:srgbClr val="003366"/>
          </a:solidFill>
          <a:latin typeface="+mn-lt"/>
        </a:defRPr>
      </a:lvl7pPr>
      <a:lvl8pPr marL="3429000" indent="-228600" algn="l" rtl="0" eaLnBrk="1" fontAlgn="base" hangingPunct="1">
        <a:spcBef>
          <a:spcPct val="20000"/>
        </a:spcBef>
        <a:spcAft>
          <a:spcPct val="0"/>
        </a:spcAft>
        <a:buChar char="»"/>
        <a:defRPr sz="1600">
          <a:solidFill>
            <a:srgbClr val="003366"/>
          </a:solidFill>
          <a:latin typeface="+mn-lt"/>
        </a:defRPr>
      </a:lvl8pPr>
      <a:lvl9pPr marL="3886200" indent="-228600" algn="l" rtl="0" eaLnBrk="1" fontAlgn="base" hangingPunct="1">
        <a:spcBef>
          <a:spcPct val="20000"/>
        </a:spcBef>
        <a:spcAft>
          <a:spcPct val="0"/>
        </a:spcAft>
        <a:buChar char="»"/>
        <a:defRPr sz="16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   The History of </a:t>
            </a:r>
            <a:r>
              <a:rPr lang="en-US" dirty="0" smtClean="0"/>
              <a:t> Economics</a:t>
            </a:r>
            <a:endParaRPr lang="en-US" dirty="0"/>
          </a:p>
        </p:txBody>
      </p:sp>
      <p:sp>
        <p:nvSpPr>
          <p:cNvPr id="2051" name="Rectangle 3"/>
          <p:cNvSpPr>
            <a:spLocks noGrp="1" noChangeArrowheads="1"/>
          </p:cNvSpPr>
          <p:nvPr>
            <p:ph type="subTitle" idx="1"/>
          </p:nvPr>
        </p:nvSpPr>
        <p:spPr/>
        <p:txBody>
          <a:bodyPr/>
          <a:lstStyle/>
          <a:p>
            <a:r>
              <a:rPr lang="en-US" dirty="0" smtClean="0"/>
              <a:t>Craig Vincent Mitchell, PhD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Pre </a:t>
            </a:r>
            <a:r>
              <a:rPr lang="en-US" dirty="0" smtClean="0"/>
              <a:t>Scholastic </a:t>
            </a:r>
            <a:r>
              <a:rPr lang="en-US" dirty="0" smtClean="0"/>
              <a:t>Political Economy</a:t>
            </a:r>
            <a:endParaRPr lang="en-US" dirty="0"/>
          </a:p>
        </p:txBody>
      </p:sp>
      <p:sp>
        <p:nvSpPr>
          <p:cNvPr id="6" name="Content Placeholder 5"/>
          <p:cNvSpPr>
            <a:spLocks noGrp="1"/>
          </p:cNvSpPr>
          <p:nvPr>
            <p:ph idx="1"/>
          </p:nvPr>
        </p:nvSpPr>
        <p:spPr/>
        <p:txBody>
          <a:bodyPr/>
          <a:lstStyle/>
          <a:p>
            <a:r>
              <a:rPr lang="en-US" dirty="0" smtClean="0"/>
              <a:t>Augustine’s theory of personal distribution explains how  people are motivated by self love and by the love for his neighbor</a:t>
            </a:r>
          </a:p>
          <a:p>
            <a:r>
              <a:rPr lang="en-US" dirty="0" smtClean="0"/>
              <a:t>The tradesman loves his customers with benevolence (wishing good to them) and not with beneficence because of scarcity.</a:t>
            </a:r>
          </a:p>
          <a:p>
            <a:r>
              <a:rPr lang="en-US" dirty="0" smtClean="0"/>
              <a:t>The tradesman loves his family with both benevolence and beneficence (doing good to them).</a:t>
            </a:r>
          </a:p>
          <a:p>
            <a:r>
              <a:rPr lang="en-US" dirty="0" smtClean="0"/>
              <a:t>The tradesman  sells his product to customers to earn the means to provide for himself and his family.</a:t>
            </a:r>
          </a:p>
          <a:p>
            <a:endParaRPr lang="en-US" dirty="0"/>
          </a:p>
        </p:txBody>
      </p:sp>
    </p:spTree>
    <p:extLst>
      <p:ext uri="{BB962C8B-B14F-4D97-AF65-F5344CB8AC3E}">
        <p14:creationId xmlns:p14="http://schemas.microsoft.com/office/powerpoint/2010/main" val="128214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Augustine’s Economics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5727676"/>
              </p:ext>
            </p:extLst>
          </p:nvPr>
        </p:nvGraphicFramePr>
        <p:xfrm>
          <a:off x="1066800" y="1143000"/>
          <a:ext cx="7620000" cy="2504440"/>
        </p:xfrm>
        <a:graphic>
          <a:graphicData uri="http://schemas.openxmlformats.org/drawingml/2006/table">
            <a:tbl>
              <a:tblPr firstRow="1" bandRow="1">
                <a:tableStyleId>{5C22544A-7EE6-4342-B048-85BDC9FD1C3A}</a:tableStyleId>
              </a:tblPr>
              <a:tblGrid>
                <a:gridCol w="2540000"/>
                <a:gridCol w="2540000"/>
                <a:gridCol w="2540000"/>
              </a:tblGrid>
              <a:tr h="370840">
                <a:tc gridSpan="3">
                  <a:txBody>
                    <a:bodyPr/>
                    <a:lstStyle/>
                    <a:p>
                      <a:pPr algn="ctr"/>
                      <a:r>
                        <a:rPr lang="en-US" sz="2400" dirty="0" smtClean="0"/>
                        <a:t>Augustine’s Levels of Economy</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000" b="1" dirty="0" smtClean="0"/>
                        <a:t>Level</a:t>
                      </a:r>
                      <a:endParaRPr lang="en-US" sz="2000" b="1" dirty="0"/>
                    </a:p>
                  </a:txBody>
                  <a:tcPr/>
                </a:tc>
                <a:tc>
                  <a:txBody>
                    <a:bodyPr/>
                    <a:lstStyle/>
                    <a:p>
                      <a:pPr algn="ctr"/>
                      <a:r>
                        <a:rPr lang="en-US" b="1" dirty="0" smtClean="0"/>
                        <a:t>Explanation</a:t>
                      </a:r>
                      <a:endParaRPr lang="en-US" b="1" dirty="0"/>
                    </a:p>
                  </a:txBody>
                  <a:tcPr/>
                </a:tc>
                <a:tc>
                  <a:txBody>
                    <a:bodyPr/>
                    <a:lstStyle/>
                    <a:p>
                      <a:pPr algn="ctr"/>
                      <a:r>
                        <a:rPr lang="en-US" b="1" dirty="0" smtClean="0"/>
                        <a:t>Includes</a:t>
                      </a:r>
                      <a:endParaRPr lang="en-US" b="1" dirty="0"/>
                    </a:p>
                  </a:txBody>
                  <a:tcPr/>
                </a:tc>
              </a:tr>
              <a:tr h="370840">
                <a:tc>
                  <a:txBody>
                    <a:bodyPr/>
                    <a:lstStyle/>
                    <a:p>
                      <a:pPr algn="ctr"/>
                      <a:r>
                        <a:rPr lang="en-US" b="1" dirty="0" smtClean="0"/>
                        <a:t>Personal</a:t>
                      </a:r>
                      <a:endParaRPr lang="en-US" b="1" dirty="0"/>
                    </a:p>
                  </a:txBody>
                  <a:tcPr/>
                </a:tc>
                <a:tc>
                  <a:txBody>
                    <a:bodyPr/>
                    <a:lstStyle/>
                    <a:p>
                      <a:pPr algn="ctr"/>
                      <a:r>
                        <a:rPr lang="en-US" dirty="0" smtClean="0"/>
                        <a:t>Individual</a:t>
                      </a:r>
                      <a:endParaRPr lang="en-US" dirty="0"/>
                    </a:p>
                  </a:txBody>
                  <a:tcPr/>
                </a:tc>
                <a:tc>
                  <a:txBody>
                    <a:bodyPr/>
                    <a:lstStyle/>
                    <a:p>
                      <a:pPr algn="ctr"/>
                      <a:endParaRPr lang="en-US"/>
                    </a:p>
                  </a:txBody>
                  <a:tcPr/>
                </a:tc>
              </a:tr>
              <a:tr h="370840">
                <a:tc>
                  <a:txBody>
                    <a:bodyPr/>
                    <a:lstStyle/>
                    <a:p>
                      <a:pPr algn="ctr"/>
                      <a:r>
                        <a:rPr lang="en-US" b="1" dirty="0" smtClean="0"/>
                        <a:t>Domestic</a:t>
                      </a:r>
                      <a:endParaRPr lang="en-US" b="1" dirty="0"/>
                    </a:p>
                  </a:txBody>
                  <a:tcPr/>
                </a:tc>
                <a:tc>
                  <a:txBody>
                    <a:bodyPr/>
                    <a:lstStyle/>
                    <a:p>
                      <a:pPr algn="ctr"/>
                      <a:r>
                        <a:rPr lang="en-US" dirty="0" smtClean="0"/>
                        <a:t>Household/ </a:t>
                      </a:r>
                    </a:p>
                    <a:p>
                      <a:pPr algn="ctr"/>
                      <a:r>
                        <a:rPr lang="en-US" dirty="0" smtClean="0"/>
                        <a:t>family</a:t>
                      </a:r>
                      <a:endParaRPr lang="en-US" dirty="0"/>
                    </a:p>
                  </a:txBody>
                  <a:tcPr/>
                </a:tc>
                <a:tc>
                  <a:txBody>
                    <a:bodyPr/>
                    <a:lstStyle/>
                    <a:p>
                      <a:pPr algn="ctr"/>
                      <a:r>
                        <a:rPr lang="en-US" dirty="0" smtClean="0"/>
                        <a:t>Firms/ </a:t>
                      </a:r>
                    </a:p>
                    <a:p>
                      <a:pPr algn="ctr"/>
                      <a:r>
                        <a:rPr lang="en-US" dirty="0" smtClean="0"/>
                        <a:t>non-profits</a:t>
                      </a:r>
                      <a:endParaRPr lang="en-US" dirty="0"/>
                    </a:p>
                  </a:txBody>
                  <a:tcPr/>
                </a:tc>
              </a:tr>
              <a:tr h="370840">
                <a:tc>
                  <a:txBody>
                    <a:bodyPr/>
                    <a:lstStyle/>
                    <a:p>
                      <a:pPr algn="ctr"/>
                      <a:r>
                        <a:rPr lang="en-US" b="1" dirty="0" smtClean="0"/>
                        <a:t>Political</a:t>
                      </a:r>
                      <a:endParaRPr lang="en-US" b="1" dirty="0"/>
                    </a:p>
                  </a:txBody>
                  <a:tcPr/>
                </a:tc>
                <a:tc>
                  <a:txBody>
                    <a:bodyPr/>
                    <a:lstStyle/>
                    <a:p>
                      <a:pPr algn="ctr"/>
                      <a:r>
                        <a:rPr lang="en-US" dirty="0" smtClean="0"/>
                        <a:t>Government</a:t>
                      </a:r>
                      <a:endParaRPr lang="en-US" dirty="0"/>
                    </a:p>
                  </a:txBody>
                  <a:tcPr/>
                </a:tc>
                <a:tc>
                  <a:txBody>
                    <a:bodyPr/>
                    <a:lstStyle/>
                    <a:p>
                      <a:pPr algn="ctr"/>
                      <a:r>
                        <a:rPr lang="en-US" dirty="0" smtClean="0"/>
                        <a:t>City, </a:t>
                      </a:r>
                    </a:p>
                    <a:p>
                      <a:pPr algn="ctr"/>
                      <a:r>
                        <a:rPr lang="en-US" dirty="0" smtClean="0"/>
                        <a:t>State, Nation</a:t>
                      </a:r>
                      <a:endParaRPr lang="en-US" dirty="0"/>
                    </a:p>
                  </a:txBody>
                  <a:tcPr/>
                </a:tc>
              </a:tr>
            </a:tbl>
          </a:graphicData>
        </a:graphic>
      </p:graphicFrame>
    </p:spTree>
    <p:extLst>
      <p:ext uri="{BB962C8B-B14F-4D97-AF65-F5344CB8AC3E}">
        <p14:creationId xmlns:p14="http://schemas.microsoft.com/office/powerpoint/2010/main" val="412099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Augustine’s Economics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6467166"/>
              </p:ext>
            </p:extLst>
          </p:nvPr>
        </p:nvGraphicFramePr>
        <p:xfrm>
          <a:off x="1066800" y="1143000"/>
          <a:ext cx="7620000" cy="4663440"/>
        </p:xfrm>
        <a:graphic>
          <a:graphicData uri="http://schemas.openxmlformats.org/drawingml/2006/table">
            <a:tbl>
              <a:tblPr firstRow="1" bandRow="1">
                <a:tableStyleId>{5C22544A-7EE6-4342-B048-85BDC9FD1C3A}</a:tableStyleId>
              </a:tblPr>
              <a:tblGrid>
                <a:gridCol w="2540000"/>
                <a:gridCol w="2540000"/>
                <a:gridCol w="2540000"/>
              </a:tblGrid>
              <a:tr h="370840">
                <a:tc gridSpan="3">
                  <a:txBody>
                    <a:bodyPr/>
                    <a:lstStyle/>
                    <a:p>
                      <a:pPr algn="ctr"/>
                      <a:r>
                        <a:rPr lang="en-US" sz="2400" dirty="0" smtClean="0"/>
                        <a:t>Elements in Augustine’s Economics</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b="1" dirty="0" smtClean="0"/>
                    </a:p>
                    <a:p>
                      <a:pPr algn="ctr"/>
                      <a:r>
                        <a:rPr lang="en-US" b="1" dirty="0" smtClean="0"/>
                        <a:t>For Whom?</a:t>
                      </a:r>
                      <a:endParaRPr lang="en-US" b="1" dirty="0"/>
                    </a:p>
                  </a:txBody>
                  <a:tcPr/>
                </a:tc>
                <a:tc>
                  <a:txBody>
                    <a:bodyPr/>
                    <a:lstStyle/>
                    <a:p>
                      <a:pPr algn="ctr"/>
                      <a:endParaRPr lang="en-US" dirty="0" smtClean="0"/>
                    </a:p>
                    <a:p>
                      <a:pPr algn="ctr"/>
                      <a:r>
                        <a:rPr lang="en-US" dirty="0" smtClean="0"/>
                        <a:t>Theory of final distribution</a:t>
                      </a:r>
                      <a:endParaRPr lang="en-US" dirty="0"/>
                    </a:p>
                  </a:txBody>
                  <a:tcPr/>
                </a:tc>
                <a:tc>
                  <a:txBody>
                    <a:bodyPr/>
                    <a:lstStyle/>
                    <a:p>
                      <a:r>
                        <a:rPr lang="en-US" dirty="0" smtClean="0"/>
                        <a:t>Is concerned with the purposes for our actions. Distributive justice</a:t>
                      </a:r>
                      <a:endParaRPr lang="en-US" dirty="0"/>
                    </a:p>
                  </a:txBody>
                  <a:tcPr/>
                </a:tc>
              </a:tr>
              <a:tr h="370840">
                <a:tc>
                  <a:txBody>
                    <a:bodyPr/>
                    <a:lstStyle/>
                    <a:p>
                      <a:pPr algn="ctr"/>
                      <a:endParaRPr lang="en-US" b="1" dirty="0" smtClean="0"/>
                    </a:p>
                    <a:p>
                      <a:pPr algn="ctr"/>
                      <a:r>
                        <a:rPr lang="en-US" b="1" dirty="0" smtClean="0"/>
                        <a:t>What?</a:t>
                      </a:r>
                      <a:endParaRPr lang="en-US" b="1" dirty="0"/>
                    </a:p>
                  </a:txBody>
                  <a:tcPr/>
                </a:tc>
                <a:tc>
                  <a:txBody>
                    <a:bodyPr/>
                    <a:lstStyle/>
                    <a:p>
                      <a:pPr algn="ctr"/>
                      <a:endParaRPr lang="en-US" dirty="0" smtClean="0"/>
                    </a:p>
                    <a:p>
                      <a:pPr algn="ctr"/>
                      <a:r>
                        <a:rPr lang="en-US" dirty="0" smtClean="0"/>
                        <a:t>Theory of Utility</a:t>
                      </a:r>
                      <a:endParaRPr lang="en-US" dirty="0"/>
                    </a:p>
                  </a:txBody>
                  <a:tcPr/>
                </a:tc>
                <a:tc>
                  <a:txBody>
                    <a:bodyPr/>
                    <a:lstStyle/>
                    <a:p>
                      <a:r>
                        <a:rPr lang="en-US" dirty="0" smtClean="0"/>
                        <a:t>Explains how we value</a:t>
                      </a:r>
                      <a:r>
                        <a:rPr lang="en-US" baseline="0" dirty="0" smtClean="0"/>
                        <a:t>  goods and services to be consumed</a:t>
                      </a:r>
                      <a:endParaRPr lang="en-US" dirty="0"/>
                    </a:p>
                  </a:txBody>
                  <a:tcPr/>
                </a:tc>
              </a:tr>
              <a:tr h="370840">
                <a:tc>
                  <a:txBody>
                    <a:bodyPr/>
                    <a:lstStyle/>
                    <a:p>
                      <a:pPr algn="ctr"/>
                      <a:r>
                        <a:rPr lang="en-US" b="1" dirty="0" smtClean="0"/>
                        <a:t>How? -A</a:t>
                      </a:r>
                      <a:endParaRPr lang="en-US" b="1" dirty="0"/>
                    </a:p>
                  </a:txBody>
                  <a:tcPr/>
                </a:tc>
                <a:tc>
                  <a:txBody>
                    <a:bodyPr/>
                    <a:lstStyle/>
                    <a:p>
                      <a:pPr algn="ctr"/>
                      <a:r>
                        <a:rPr lang="en-US" dirty="0" smtClean="0"/>
                        <a:t>Theory of Production</a:t>
                      </a:r>
                      <a:endParaRPr lang="en-US" dirty="0"/>
                    </a:p>
                  </a:txBody>
                  <a:tcPr/>
                </a:tc>
                <a:tc>
                  <a:txBody>
                    <a:bodyPr/>
                    <a:lstStyle/>
                    <a:p>
                      <a:r>
                        <a:rPr lang="en-US" dirty="0" smtClean="0"/>
                        <a:t>How capital and labor are used to produce goods and services</a:t>
                      </a:r>
                      <a:endParaRPr lang="en-US" dirty="0"/>
                    </a:p>
                  </a:txBody>
                  <a:tcPr/>
                </a:tc>
              </a:tr>
              <a:tr h="370840">
                <a:tc>
                  <a:txBody>
                    <a:bodyPr/>
                    <a:lstStyle/>
                    <a:p>
                      <a:pPr algn="ctr"/>
                      <a:endParaRPr lang="en-US" b="1" dirty="0" smtClean="0"/>
                    </a:p>
                    <a:p>
                      <a:pPr algn="ctr"/>
                      <a:r>
                        <a:rPr lang="en-US" b="1" dirty="0" smtClean="0"/>
                        <a:t>How? -B</a:t>
                      </a:r>
                      <a:endParaRPr lang="en-US" b="1" dirty="0"/>
                    </a:p>
                  </a:txBody>
                  <a:tcPr/>
                </a:tc>
                <a:tc>
                  <a:txBody>
                    <a:bodyPr/>
                    <a:lstStyle/>
                    <a:p>
                      <a:pPr algn="ctr"/>
                      <a:endParaRPr lang="en-US" dirty="0" smtClean="0"/>
                    </a:p>
                    <a:p>
                      <a:pPr algn="ctr"/>
                      <a:r>
                        <a:rPr lang="en-US" dirty="0" smtClean="0"/>
                        <a:t>Theory of Justice in Exchange</a:t>
                      </a:r>
                      <a:endParaRPr lang="en-US" dirty="0"/>
                    </a:p>
                  </a:txBody>
                  <a:tcPr/>
                </a:tc>
                <a:tc>
                  <a:txBody>
                    <a:bodyPr/>
                    <a:lstStyle/>
                    <a:p>
                      <a:r>
                        <a:rPr lang="en-US" dirty="0" smtClean="0"/>
                        <a:t>Equilibrium- the point at which no rational person will change his behavior</a:t>
                      </a:r>
                      <a:endParaRPr lang="en-US" dirty="0"/>
                    </a:p>
                  </a:txBody>
                  <a:tcPr/>
                </a:tc>
              </a:tr>
            </a:tbl>
          </a:graphicData>
        </a:graphic>
      </p:graphicFrame>
    </p:spTree>
    <p:extLst>
      <p:ext uri="{BB962C8B-B14F-4D97-AF65-F5344CB8AC3E}">
        <p14:creationId xmlns:p14="http://schemas.microsoft.com/office/powerpoint/2010/main" val="147203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Pre-Scholastic </a:t>
            </a:r>
            <a:r>
              <a:rPr lang="en-US" dirty="0" smtClean="0"/>
              <a:t>Political Economy</a:t>
            </a:r>
            <a:endParaRPr lang="en-US" dirty="0"/>
          </a:p>
        </p:txBody>
      </p:sp>
      <p:sp>
        <p:nvSpPr>
          <p:cNvPr id="3" name="Content Placeholder 2"/>
          <p:cNvSpPr>
            <a:spLocks noGrp="1"/>
          </p:cNvSpPr>
          <p:nvPr>
            <p:ph sz="half" idx="1"/>
          </p:nvPr>
        </p:nvSpPr>
        <p:spPr/>
        <p:txBody>
          <a:bodyPr/>
          <a:lstStyle/>
          <a:p>
            <a:r>
              <a:rPr lang="en-US" dirty="0" smtClean="0"/>
              <a:t>Thomas Aquinas wrote also wrote on the subject of political economy.</a:t>
            </a:r>
          </a:p>
          <a:p>
            <a:r>
              <a:rPr lang="en-US" dirty="0" smtClean="0"/>
              <a:t>He combined Aristotle’s political economy with Augustine’s theology</a:t>
            </a:r>
            <a:endParaRPr lang="en-US" dirty="0"/>
          </a:p>
        </p:txBody>
      </p:sp>
      <p:pic>
        <p:nvPicPr>
          <p:cNvPr id="5" name="Content Placeholder 4" descr="St-thomas-aquinas.jpg"/>
          <p:cNvPicPr>
            <a:picLocks noGrp="1" noChangeAspect="1"/>
          </p:cNvPicPr>
          <p:nvPr>
            <p:ph sz="half" idx="2"/>
          </p:nvPr>
        </p:nvPicPr>
        <p:blipFill>
          <a:blip r:embed="rId2" cstate="print"/>
          <a:stretch>
            <a:fillRect/>
          </a:stretch>
        </p:blipFill>
        <p:spPr>
          <a:xfrm>
            <a:off x="5344715" y="1143000"/>
            <a:ext cx="2950369" cy="4495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Pre-Scholastic  </a:t>
            </a:r>
            <a:r>
              <a:rPr lang="en-US" dirty="0" smtClean="0"/>
              <a:t>Political Economy</a:t>
            </a:r>
            <a:endParaRPr lang="en-US" dirty="0"/>
          </a:p>
        </p:txBody>
      </p:sp>
      <p:sp>
        <p:nvSpPr>
          <p:cNvPr id="6" name="Content Placeholder 5"/>
          <p:cNvSpPr>
            <a:spLocks noGrp="1"/>
          </p:cNvSpPr>
          <p:nvPr>
            <p:ph idx="1"/>
          </p:nvPr>
        </p:nvSpPr>
        <p:spPr/>
        <p:txBody>
          <a:bodyPr/>
          <a:lstStyle/>
          <a:p>
            <a:r>
              <a:rPr lang="en-US" dirty="0" smtClean="0"/>
              <a:t>Thomas Aquinas combined Aristotle’s ideas on political economy with Augustine’s</a:t>
            </a:r>
          </a:p>
          <a:p>
            <a:r>
              <a:rPr lang="en-US" dirty="0" smtClean="0"/>
              <a:t>There are four types of economic actions associated with human and non-human goods</a:t>
            </a:r>
          </a:p>
          <a:p>
            <a:r>
              <a:rPr lang="en-US" dirty="0" smtClean="0"/>
              <a:t>Production</a:t>
            </a:r>
          </a:p>
          <a:p>
            <a:r>
              <a:rPr lang="en-US" dirty="0" smtClean="0"/>
              <a:t>Exchange</a:t>
            </a:r>
          </a:p>
          <a:p>
            <a:r>
              <a:rPr lang="en-US" dirty="0" smtClean="0"/>
              <a:t>Distribution or giving</a:t>
            </a:r>
          </a:p>
          <a:p>
            <a:r>
              <a:rPr lang="en-US" dirty="0" smtClean="0"/>
              <a:t>Consumption or use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Scholastic </a:t>
            </a:r>
            <a:r>
              <a:rPr lang="en-US" dirty="0" smtClean="0"/>
              <a:t>Political Economy</a:t>
            </a:r>
            <a:endParaRPr lang="en-US" dirty="0"/>
          </a:p>
        </p:txBody>
      </p:sp>
      <p:sp>
        <p:nvSpPr>
          <p:cNvPr id="7" name="Text Placeholder 6"/>
          <p:cNvSpPr>
            <a:spLocks noGrp="1"/>
          </p:cNvSpPr>
          <p:nvPr>
            <p:ph sz="half" idx="1"/>
          </p:nvPr>
        </p:nvSpPr>
        <p:spPr/>
        <p:txBody>
          <a:bodyPr/>
          <a:lstStyle/>
          <a:p>
            <a:r>
              <a:rPr lang="en-US" dirty="0" smtClean="0"/>
              <a:t>The Salamanca School of Economics began in the 15</a:t>
            </a:r>
            <a:r>
              <a:rPr lang="en-US" baseline="30000" dirty="0" smtClean="0"/>
              <a:t>th</a:t>
            </a:r>
            <a:r>
              <a:rPr lang="en-US" dirty="0" smtClean="0"/>
              <a:t> century with Dominican Monks who relied upon the works of Thomas Aquinas</a:t>
            </a:r>
          </a:p>
          <a:p>
            <a:endParaRPr lang="en-US" dirty="0"/>
          </a:p>
        </p:txBody>
      </p:sp>
      <p:pic>
        <p:nvPicPr>
          <p:cNvPr id="5" name="Content Placeholder 4" descr="salamanca school of economics.jpg"/>
          <p:cNvPicPr>
            <a:picLocks noGrp="1" noChangeAspect="1"/>
          </p:cNvPicPr>
          <p:nvPr>
            <p:ph sz="half" idx="2"/>
          </p:nvPr>
        </p:nvPicPr>
        <p:blipFill>
          <a:blip r:embed="rId2" cstate="print"/>
          <a:stretch>
            <a:fillRect/>
          </a:stretch>
        </p:blipFill>
        <p:spPr>
          <a:xfrm>
            <a:off x="4724400" y="1447800"/>
            <a:ext cx="3962400" cy="3886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Scholastic</a:t>
            </a:r>
            <a:r>
              <a:rPr lang="en-US" dirty="0" smtClean="0"/>
              <a:t> </a:t>
            </a:r>
            <a:r>
              <a:rPr lang="en-US" dirty="0" smtClean="0"/>
              <a:t>Political Economy</a:t>
            </a:r>
            <a:endParaRPr lang="en-US" dirty="0"/>
          </a:p>
        </p:txBody>
      </p:sp>
      <p:sp>
        <p:nvSpPr>
          <p:cNvPr id="5" name="Content Placeholder 4"/>
          <p:cNvSpPr>
            <a:spLocks noGrp="1"/>
          </p:cNvSpPr>
          <p:nvPr>
            <p:ph sz="half" idx="1"/>
          </p:nvPr>
        </p:nvSpPr>
        <p:spPr/>
        <p:txBody>
          <a:bodyPr/>
          <a:lstStyle/>
          <a:p>
            <a:r>
              <a:rPr lang="en-US" sz="2000" dirty="0" smtClean="0"/>
              <a:t>They began in Salamanca Spain, but also spread to the University of Coimbra in Portugal</a:t>
            </a:r>
          </a:p>
          <a:p>
            <a:r>
              <a:rPr lang="en-US" sz="2000" dirty="0" smtClean="0"/>
              <a:t>The Dominicans were followed by Franciscan Monks</a:t>
            </a:r>
          </a:p>
          <a:p>
            <a:r>
              <a:rPr lang="en-US" sz="2000" dirty="0" smtClean="0"/>
              <a:t>Finally, Jesuit monks joined in the work of political economy</a:t>
            </a:r>
          </a:p>
          <a:p>
            <a:endParaRPr lang="en-US" sz="2000" dirty="0"/>
          </a:p>
        </p:txBody>
      </p:sp>
      <p:pic>
        <p:nvPicPr>
          <p:cNvPr id="7" name="Content Placeholder 6" descr="university of coimbra.jpg"/>
          <p:cNvPicPr>
            <a:picLocks noGrp="1" noChangeAspect="1"/>
          </p:cNvPicPr>
          <p:nvPr>
            <p:ph sz="half" idx="2"/>
          </p:nvPr>
        </p:nvPicPr>
        <p:blipFill>
          <a:blip r:embed="rId2" cstate="print"/>
          <a:stretch>
            <a:fillRect/>
          </a:stretch>
        </p:blipFill>
        <p:spPr>
          <a:xfrm>
            <a:off x="5181600" y="1524000"/>
            <a:ext cx="3352800" cy="37337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1776-1870</a:t>
            </a:r>
            <a:endParaRPr lang="en-US" dirty="0"/>
          </a:p>
        </p:txBody>
      </p:sp>
      <p:sp>
        <p:nvSpPr>
          <p:cNvPr id="5" name="Text Placeholder 4"/>
          <p:cNvSpPr>
            <a:spLocks noGrp="1"/>
          </p:cNvSpPr>
          <p:nvPr>
            <p:ph type="body" idx="1"/>
          </p:nvPr>
        </p:nvSpPr>
        <p:spPr/>
        <p:txBody>
          <a:bodyPr/>
          <a:lstStyle/>
          <a:p>
            <a:pPr algn="ctr"/>
            <a:r>
              <a:rPr lang="en-US" sz="5400" b="1" dirty="0" smtClean="0"/>
              <a:t>Classical </a:t>
            </a:r>
          </a:p>
          <a:p>
            <a:pPr algn="ctr"/>
            <a:r>
              <a:rPr lang="en-US" sz="5400" b="1" dirty="0" smtClean="0"/>
              <a:t>Political Economy</a:t>
            </a:r>
            <a:endParaRPr lang="en-US" sz="5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Classical </a:t>
            </a:r>
            <a:r>
              <a:rPr lang="en-US" dirty="0" smtClean="0"/>
              <a:t>Political Economy</a:t>
            </a:r>
            <a:endParaRPr lang="en-US" dirty="0"/>
          </a:p>
        </p:txBody>
      </p:sp>
      <p:graphicFrame>
        <p:nvGraphicFramePr>
          <p:cNvPr id="6" name="Content Placeholder 5"/>
          <p:cNvGraphicFramePr>
            <a:graphicFrameLocks noGrp="1"/>
          </p:cNvGraphicFramePr>
          <p:nvPr>
            <p:ph idx="1"/>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5" name="Text Placeholder 4"/>
          <p:cNvSpPr>
            <a:spLocks noGrp="1"/>
          </p:cNvSpPr>
          <p:nvPr>
            <p:ph type="body" idx="1"/>
          </p:nvPr>
        </p:nvSpPr>
        <p:spPr/>
        <p:txBody>
          <a:bodyPr/>
          <a:lstStyle/>
          <a:p>
            <a:pPr algn="ctr"/>
            <a:r>
              <a:rPr lang="en-US" dirty="0" smtClean="0"/>
              <a:t>Mercantilism</a:t>
            </a:r>
            <a:endParaRPr lang="en-US" dirty="0"/>
          </a:p>
        </p:txBody>
      </p:sp>
      <p:sp>
        <p:nvSpPr>
          <p:cNvPr id="6" name="Content Placeholder 5"/>
          <p:cNvSpPr>
            <a:spLocks noGrp="1"/>
          </p:cNvSpPr>
          <p:nvPr>
            <p:ph sz="half" idx="2"/>
          </p:nvPr>
        </p:nvSpPr>
        <p:spPr/>
        <p:txBody>
          <a:bodyPr/>
          <a:lstStyle/>
          <a:p>
            <a:r>
              <a:rPr lang="en-US" sz="2000" dirty="0" smtClean="0"/>
              <a:t>the doctrine that says government control of foreign trade is of paramount importance for ensuring the prosperity and security of a state. In particular, it demands a positive balance of trade. In thought and practice it dominated  Western Europe from the 16th to the late-18th century.</a:t>
            </a:r>
            <a:endParaRPr lang="en-US" sz="2000" dirty="0"/>
          </a:p>
        </p:txBody>
      </p:sp>
      <p:sp>
        <p:nvSpPr>
          <p:cNvPr id="7" name="Text Placeholder 6"/>
          <p:cNvSpPr>
            <a:spLocks noGrp="1"/>
          </p:cNvSpPr>
          <p:nvPr>
            <p:ph type="body" sz="quarter" idx="3"/>
          </p:nvPr>
        </p:nvSpPr>
        <p:spPr/>
        <p:txBody>
          <a:bodyPr/>
          <a:lstStyle/>
          <a:p>
            <a:pPr algn="ctr"/>
            <a:r>
              <a:rPr lang="en-US" dirty="0" err="1" smtClean="0"/>
              <a:t>Physiocrats</a:t>
            </a:r>
            <a:endParaRPr lang="en-US" dirty="0"/>
          </a:p>
        </p:txBody>
      </p:sp>
      <p:sp>
        <p:nvSpPr>
          <p:cNvPr id="8" name="Content Placeholder 7"/>
          <p:cNvSpPr>
            <a:spLocks noGrp="1"/>
          </p:cNvSpPr>
          <p:nvPr>
            <p:ph sz="quarter" idx="4"/>
          </p:nvPr>
        </p:nvSpPr>
        <p:spPr/>
        <p:txBody>
          <a:bodyPr/>
          <a:lstStyle/>
          <a:p>
            <a:r>
              <a:rPr lang="en-US" sz="1800" dirty="0" err="1" smtClean="0"/>
              <a:t>Physiocrats</a:t>
            </a:r>
            <a:r>
              <a:rPr lang="en-US" sz="1800" dirty="0" smtClean="0"/>
              <a:t>, a group of  economists who believed that the wealth of nations was derived solely from the value of "land  agriculture" or "land development." Their theories originated in France and were most popular during the second half of the 18th century. </a:t>
            </a:r>
            <a:r>
              <a:rPr lang="en-US" sz="1800" dirty="0" err="1" smtClean="0"/>
              <a:t>Physiocracy</a:t>
            </a:r>
            <a:r>
              <a:rPr lang="en-US" sz="1800" dirty="0" smtClean="0"/>
              <a:t> is perhaps the first well-developed theory of  economics</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p:txBody>
          <a:bodyPr/>
          <a:lstStyle/>
          <a:p>
            <a:r>
              <a:rPr lang="en-US" dirty="0" smtClean="0"/>
              <a:t>Providence favors trade among peoples in order to promote universal brotherhood; providence also creates social inequality because it is part of the Divine plan. Providence designed a world in which commerce was necessary, in which good business benefited not only the individual but all of mankind, in which inequality in rank and income was part of the scheme of things.</a:t>
            </a:r>
          </a:p>
          <a:p>
            <a:endParaRPr lang="en-US" dirty="0"/>
          </a:p>
          <a:p>
            <a:r>
              <a:rPr lang="en-US" dirty="0" smtClean="0"/>
              <a:t>Jacob Viner, Professor of Economics at the University of Chicago, Author of </a:t>
            </a:r>
            <a:r>
              <a:rPr lang="en-US" i="1" dirty="0" smtClean="0"/>
              <a:t>The Role of Providence in the Social Order </a:t>
            </a:r>
            <a:r>
              <a:rPr lang="en-US" dirty="0" smtClean="0"/>
              <a:t>(1966)</a:t>
            </a:r>
            <a:endParaRPr lang="en-US" dirty="0"/>
          </a:p>
        </p:txBody>
      </p:sp>
    </p:spTree>
    <p:extLst>
      <p:ext uri="{BB962C8B-B14F-4D97-AF65-F5344CB8AC3E}">
        <p14:creationId xmlns:p14="http://schemas.microsoft.com/office/powerpoint/2010/main" val="176605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5" name="Content Placeholder 4"/>
          <p:cNvSpPr>
            <a:spLocks noGrp="1"/>
          </p:cNvSpPr>
          <p:nvPr>
            <p:ph sz="half" idx="1"/>
          </p:nvPr>
        </p:nvSpPr>
        <p:spPr/>
        <p:txBody>
          <a:bodyPr/>
          <a:lstStyle/>
          <a:p>
            <a:r>
              <a:rPr lang="en-US" sz="1800" dirty="0" smtClean="0"/>
              <a:t>Bernard Mandeville  wrote </a:t>
            </a:r>
            <a:r>
              <a:rPr lang="en-US" sz="1800" b="1" i="1" dirty="0" smtClean="0"/>
              <a:t>The Fable </a:t>
            </a:r>
            <a:r>
              <a:rPr lang="en-US" sz="1800" b="1" i="1" smtClean="0"/>
              <a:t>of the Bees</a:t>
            </a:r>
            <a:endParaRPr lang="en-US" sz="1800" smtClean="0"/>
          </a:p>
          <a:p>
            <a:r>
              <a:rPr lang="en-US" sz="1800" dirty="0" smtClean="0"/>
              <a:t>subscribed to the division of labor </a:t>
            </a:r>
          </a:p>
          <a:p>
            <a:r>
              <a:rPr lang="en-US" sz="1800" dirty="0" smtClean="0"/>
              <a:t>He concluded that vice, at variance with the "Christian virtues" of his time, was a necessary condition for economic prosperity. His viewpoint is more severe when juxtaposed to Adam Smith’s. </a:t>
            </a:r>
          </a:p>
          <a:p>
            <a:r>
              <a:rPr lang="en-US" sz="1800" dirty="0" smtClean="0"/>
              <a:t>Both Smith and Mandeville believed that individuals’ collective actions bring about a public benefit</a:t>
            </a:r>
            <a:endParaRPr lang="en-US" sz="1800" dirty="0"/>
          </a:p>
        </p:txBody>
      </p:sp>
      <p:pic>
        <p:nvPicPr>
          <p:cNvPr id="7" name="Content Placeholder 6" descr="BERNARD_DE_MANDEVILLE.png"/>
          <p:cNvPicPr>
            <a:picLocks noGrp="1" noChangeAspect="1"/>
          </p:cNvPicPr>
          <p:nvPr>
            <p:ph sz="half" idx="2"/>
          </p:nvPr>
        </p:nvPicPr>
        <p:blipFill>
          <a:blip r:embed="rId2" cstate="print"/>
          <a:stretch>
            <a:fillRect/>
          </a:stretch>
        </p:blipFill>
        <p:spPr>
          <a:xfrm>
            <a:off x="5181600" y="1371600"/>
            <a:ext cx="3505200" cy="4038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6" name="Content Placeholder 5"/>
          <p:cNvSpPr>
            <a:spLocks noGrp="1"/>
          </p:cNvSpPr>
          <p:nvPr>
            <p:ph sz="half" idx="1"/>
          </p:nvPr>
        </p:nvSpPr>
        <p:spPr/>
        <p:txBody>
          <a:bodyPr/>
          <a:lstStyle/>
          <a:p>
            <a:r>
              <a:rPr lang="en-US" sz="2400" dirty="0" smtClean="0"/>
              <a:t>Adam Smith was a student of Francis Hutchison, who developed “the division of labor.”</a:t>
            </a:r>
          </a:p>
          <a:p>
            <a:r>
              <a:rPr lang="en-US" sz="2400" dirty="0" smtClean="0"/>
              <a:t>Smith wrote </a:t>
            </a:r>
            <a:r>
              <a:rPr lang="en-US" sz="2400" b="1" i="1" dirty="0" smtClean="0"/>
              <a:t>The Wealth of Nations</a:t>
            </a:r>
            <a:r>
              <a:rPr lang="en-US" sz="2400" dirty="0" smtClean="0"/>
              <a:t>, it was published in 1776</a:t>
            </a:r>
          </a:p>
          <a:p>
            <a:r>
              <a:rPr lang="en-US" sz="2400" dirty="0" smtClean="0"/>
              <a:t>He employed a deontological  (utilitarian) approach to political economy</a:t>
            </a:r>
          </a:p>
          <a:p>
            <a:endParaRPr lang="en-US" dirty="0" smtClean="0"/>
          </a:p>
          <a:p>
            <a:endParaRPr lang="en-US" dirty="0"/>
          </a:p>
        </p:txBody>
      </p:sp>
      <p:pic>
        <p:nvPicPr>
          <p:cNvPr id="8" name="Content Placeholder 7" descr="AdamSmith.jpg"/>
          <p:cNvPicPr>
            <a:picLocks noGrp="1" noChangeAspect="1"/>
          </p:cNvPicPr>
          <p:nvPr>
            <p:ph sz="half" idx="2"/>
          </p:nvPr>
        </p:nvPicPr>
        <p:blipFill>
          <a:blip r:embed="rId2" cstate="print"/>
          <a:stretch>
            <a:fillRect/>
          </a:stretch>
        </p:blipFill>
        <p:spPr>
          <a:xfrm>
            <a:off x="5029200" y="1143000"/>
            <a:ext cx="3276600" cy="44196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6" name="Content Placeholder 5"/>
          <p:cNvSpPr>
            <a:spLocks noGrp="1"/>
          </p:cNvSpPr>
          <p:nvPr>
            <p:ph idx="1"/>
          </p:nvPr>
        </p:nvSpPr>
        <p:spPr>
          <a:xfrm>
            <a:off x="1066800" y="1066800"/>
            <a:ext cx="7620000" cy="4495800"/>
          </a:xfrm>
        </p:spPr>
        <p:txBody>
          <a:bodyPr/>
          <a:lstStyle/>
          <a:p>
            <a:r>
              <a:rPr lang="en-US" sz="2000" dirty="0" smtClean="0"/>
              <a:t>Smith was influenced by stoicism</a:t>
            </a:r>
          </a:p>
          <a:p>
            <a:r>
              <a:rPr lang="en-US" sz="2000" dirty="0" smtClean="0"/>
              <a:t>Smith based his economic theory on an earlier work </a:t>
            </a:r>
            <a:r>
              <a:rPr lang="en-US" sz="2000" b="1" i="1" dirty="0" smtClean="0"/>
              <a:t>The Theory of Moral Sentiments </a:t>
            </a:r>
          </a:p>
          <a:p>
            <a:r>
              <a:rPr lang="en-US" sz="2000" dirty="0" smtClean="0"/>
              <a:t>He wanted to produce something like Isaac Newton’s </a:t>
            </a:r>
            <a:r>
              <a:rPr lang="en-US" sz="2000" b="1" i="1" dirty="0" smtClean="0"/>
              <a:t>Principia</a:t>
            </a:r>
            <a:r>
              <a:rPr lang="en-US" sz="2000" dirty="0" smtClean="0"/>
              <a:t> that would reduce economics to a single, ultimate moral principle.</a:t>
            </a:r>
          </a:p>
          <a:p>
            <a:r>
              <a:rPr lang="en-US" sz="2000" dirty="0" smtClean="0"/>
              <a:t>He eliminated Augustine’s theory of personal distribution.</a:t>
            </a:r>
          </a:p>
          <a:p>
            <a:r>
              <a:rPr lang="en-US" sz="2000" dirty="0" smtClean="0"/>
              <a:t>He created a labor theory of value.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3" name="Content Placeholder 2"/>
          <p:cNvSpPr>
            <a:spLocks noGrp="1"/>
          </p:cNvSpPr>
          <p:nvPr>
            <p:ph idx="1"/>
          </p:nvPr>
        </p:nvSpPr>
        <p:spPr/>
        <p:txBody>
          <a:bodyPr/>
          <a:lstStyle/>
          <a:p>
            <a:r>
              <a:rPr lang="en-US" sz="2800" dirty="0" smtClean="0"/>
              <a:t>Harvard professor Joseph Schumpeter explains that Adam Smith got many of his ideas from the Salamanca School. </a:t>
            </a:r>
          </a:p>
          <a:p>
            <a:r>
              <a:rPr lang="en-US" sz="2800" dirty="0" smtClean="0"/>
              <a:t>Schumpeter argued that what Smith did that was good was not original. What Smith did that was original was not good. </a:t>
            </a:r>
          </a:p>
          <a:p>
            <a:r>
              <a:rPr lang="en-US" sz="2800" dirty="0" smtClean="0"/>
              <a:t>Smith’s theory of value retarded the development of a workable theory for eighty years.</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3" name="Content Placeholder 2"/>
          <p:cNvSpPr>
            <a:spLocks noGrp="1"/>
          </p:cNvSpPr>
          <p:nvPr>
            <p:ph sz="half" idx="1"/>
          </p:nvPr>
        </p:nvSpPr>
        <p:spPr/>
        <p:txBody>
          <a:bodyPr/>
          <a:lstStyle/>
          <a:p>
            <a:r>
              <a:rPr lang="en-US" sz="2000" dirty="0" smtClean="0"/>
              <a:t>David Ricardo is known for the </a:t>
            </a:r>
            <a:r>
              <a:rPr lang="en-US" sz="2000" b="1" dirty="0" smtClean="0"/>
              <a:t>theory of comparative advantage</a:t>
            </a:r>
            <a:r>
              <a:rPr lang="en-US" sz="2000" dirty="0" smtClean="0"/>
              <a:t>, a fundamental argument in favor of free trade among countries and of specialization among individuals. Ricardo argued that there is mutual benefit from trade even if one party  is more productive in every possible area than its trading counterpart.</a:t>
            </a:r>
            <a:endParaRPr lang="en-US" sz="2000" dirty="0"/>
          </a:p>
        </p:txBody>
      </p:sp>
      <p:pic>
        <p:nvPicPr>
          <p:cNvPr id="5" name="Content Placeholder 4" descr="david_ricardo.gif"/>
          <p:cNvPicPr>
            <a:picLocks noGrp="1" noChangeAspect="1"/>
          </p:cNvPicPr>
          <p:nvPr>
            <p:ph sz="half" idx="2"/>
          </p:nvPr>
        </p:nvPicPr>
        <p:blipFill>
          <a:blip r:embed="rId2" cstate="print"/>
          <a:stretch>
            <a:fillRect/>
          </a:stretch>
        </p:blipFill>
        <p:spPr>
          <a:xfrm>
            <a:off x="5281612" y="1619250"/>
            <a:ext cx="3076575" cy="35433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3" name="Content Placeholder 2"/>
          <p:cNvSpPr>
            <a:spLocks noGrp="1"/>
          </p:cNvSpPr>
          <p:nvPr>
            <p:ph sz="half" idx="1"/>
          </p:nvPr>
        </p:nvSpPr>
        <p:spPr/>
        <p:txBody>
          <a:bodyPr/>
          <a:lstStyle/>
          <a:p>
            <a:r>
              <a:rPr lang="en-US" sz="2000" dirty="0" smtClean="0"/>
              <a:t>John Stuart Mill's early economic philosophy was one of free markets. </a:t>
            </a:r>
          </a:p>
          <a:p>
            <a:r>
              <a:rPr lang="en-US" sz="2000" dirty="0" smtClean="0"/>
              <a:t>He also accepted </a:t>
            </a:r>
            <a:r>
              <a:rPr lang="en-US" sz="2000" b="1" dirty="0" smtClean="0"/>
              <a:t>the principle of legislative intervention </a:t>
            </a:r>
            <a:r>
              <a:rPr lang="en-US" sz="2000" dirty="0" smtClean="0"/>
              <a:t>if there were sufficient utilitarian grounds. </a:t>
            </a:r>
          </a:p>
          <a:p>
            <a:r>
              <a:rPr lang="en-US" sz="2000" dirty="0" smtClean="0"/>
              <a:t>Mill believed that progressive taxation penalized those who worked harder and saved more and was therefore "a mild form of robbery" </a:t>
            </a:r>
            <a:endParaRPr lang="en-US" sz="2000" dirty="0"/>
          </a:p>
        </p:txBody>
      </p:sp>
      <p:pic>
        <p:nvPicPr>
          <p:cNvPr id="5" name="Content Placeholder 4" descr="mill.jpg"/>
          <p:cNvPicPr>
            <a:picLocks noGrp="1" noChangeAspect="1"/>
          </p:cNvPicPr>
          <p:nvPr>
            <p:ph sz="half" idx="2"/>
          </p:nvPr>
        </p:nvPicPr>
        <p:blipFill>
          <a:blip r:embed="rId2" cstate="print"/>
          <a:stretch>
            <a:fillRect/>
          </a:stretch>
        </p:blipFill>
        <p:spPr>
          <a:xfrm>
            <a:off x="5181600" y="1371600"/>
            <a:ext cx="3352800" cy="3962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3" name="Content Placeholder 2"/>
          <p:cNvSpPr>
            <a:spLocks noGrp="1"/>
          </p:cNvSpPr>
          <p:nvPr>
            <p:ph sz="half" idx="1"/>
          </p:nvPr>
        </p:nvSpPr>
        <p:spPr/>
        <p:txBody>
          <a:bodyPr/>
          <a:lstStyle/>
          <a:p>
            <a:r>
              <a:rPr lang="en-US" sz="1800" dirty="0" smtClean="0"/>
              <a:t>Jean Baptist Say is known for </a:t>
            </a:r>
            <a:r>
              <a:rPr lang="en-US" sz="1800" b="1" dirty="0" smtClean="0"/>
              <a:t>Say’s Law</a:t>
            </a:r>
          </a:p>
          <a:p>
            <a:r>
              <a:rPr lang="en-US" sz="1800" dirty="0" smtClean="0"/>
              <a:t>In a market economy, goods and services are produced for exchange with other goods and services. Employment multipliers, therefore arise from production and not exchange alone.  In the process a sufficient level of real income is created to purchase the economy's entire output. In other words, it is production or supply that drives an economy.</a:t>
            </a:r>
            <a:endParaRPr lang="en-US" sz="1800" dirty="0"/>
          </a:p>
        </p:txBody>
      </p:sp>
      <p:pic>
        <p:nvPicPr>
          <p:cNvPr id="5" name="Content Placeholder 4" descr="Say.jpg"/>
          <p:cNvPicPr>
            <a:picLocks noGrp="1" noChangeAspect="1"/>
          </p:cNvPicPr>
          <p:nvPr>
            <p:ph sz="half" idx="2"/>
          </p:nvPr>
        </p:nvPicPr>
        <p:blipFill>
          <a:blip r:embed="rId2" cstate="print"/>
          <a:stretch>
            <a:fillRect/>
          </a:stretch>
        </p:blipFill>
        <p:spPr>
          <a:xfrm>
            <a:off x="5334000" y="1752600"/>
            <a:ext cx="3276600" cy="2895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6" name="Text Placeholder 5"/>
          <p:cNvSpPr>
            <a:spLocks noGrp="1"/>
          </p:cNvSpPr>
          <p:nvPr>
            <p:ph type="body" idx="1"/>
          </p:nvPr>
        </p:nvSpPr>
        <p:spPr/>
        <p:txBody>
          <a:bodyPr/>
          <a:lstStyle/>
          <a:p>
            <a:pPr algn="ctr"/>
            <a:r>
              <a:rPr lang="en-US" dirty="0" smtClean="0"/>
              <a:t>Karl Marx</a:t>
            </a:r>
            <a:endParaRPr lang="en-US" dirty="0"/>
          </a:p>
        </p:txBody>
      </p:sp>
      <p:pic>
        <p:nvPicPr>
          <p:cNvPr id="5" name="Content Placeholder 4" descr="marx.jpg"/>
          <p:cNvPicPr>
            <a:picLocks noGrp="1" noChangeAspect="1"/>
          </p:cNvPicPr>
          <p:nvPr>
            <p:ph sz="half" idx="2"/>
          </p:nvPr>
        </p:nvPicPr>
        <p:blipFill>
          <a:blip r:embed="rId2" cstate="print"/>
          <a:stretch>
            <a:fillRect/>
          </a:stretch>
        </p:blipFill>
        <p:spPr>
          <a:xfrm>
            <a:off x="1100517" y="2174875"/>
            <a:ext cx="2753554" cy="3951288"/>
          </a:xfrm>
        </p:spPr>
      </p:pic>
      <p:sp>
        <p:nvSpPr>
          <p:cNvPr id="7" name="Text Placeholder 6"/>
          <p:cNvSpPr>
            <a:spLocks noGrp="1"/>
          </p:cNvSpPr>
          <p:nvPr>
            <p:ph type="body" sz="quarter" idx="3"/>
          </p:nvPr>
        </p:nvSpPr>
        <p:spPr/>
        <p:txBody>
          <a:bodyPr/>
          <a:lstStyle/>
          <a:p>
            <a:pPr algn="ctr"/>
            <a:r>
              <a:rPr lang="en-US" dirty="0" smtClean="0"/>
              <a:t>Friedrich Engels</a:t>
            </a:r>
            <a:endParaRPr lang="en-US" dirty="0"/>
          </a:p>
        </p:txBody>
      </p:sp>
      <p:pic>
        <p:nvPicPr>
          <p:cNvPr id="9" name="Content Placeholder 8" descr="friedrich engels.jpg"/>
          <p:cNvPicPr>
            <a:picLocks noGrp="1" noChangeAspect="1"/>
          </p:cNvPicPr>
          <p:nvPr>
            <p:ph sz="quarter" idx="4"/>
          </p:nvPr>
        </p:nvPicPr>
        <p:blipFill>
          <a:blip r:embed="rId3" cstate="print"/>
          <a:stretch>
            <a:fillRect/>
          </a:stretch>
        </p:blipFill>
        <p:spPr>
          <a:xfrm>
            <a:off x="5280025" y="2245519"/>
            <a:ext cx="2771775" cy="38100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6" name="Content Placeholder 5"/>
          <p:cNvSpPr>
            <a:spLocks noGrp="1"/>
          </p:cNvSpPr>
          <p:nvPr>
            <p:ph idx="1"/>
          </p:nvPr>
        </p:nvSpPr>
        <p:spPr/>
        <p:txBody>
          <a:bodyPr/>
          <a:lstStyle/>
          <a:p>
            <a:r>
              <a:rPr lang="en-US" sz="2800" dirty="0" smtClean="0"/>
              <a:t>Marx, along with Friedrich Engels wrote, </a:t>
            </a:r>
            <a:r>
              <a:rPr lang="en-US" sz="2800" b="1" i="1" dirty="0" smtClean="0"/>
              <a:t>The Communist Manifesto</a:t>
            </a:r>
            <a:r>
              <a:rPr lang="en-US" sz="2800" dirty="0" smtClean="0"/>
              <a:t>, and </a:t>
            </a:r>
            <a:r>
              <a:rPr lang="en-US" sz="2800" b="1" i="1" dirty="0" smtClean="0"/>
              <a:t>Das </a:t>
            </a:r>
            <a:r>
              <a:rPr lang="en-US" sz="2800" b="1" i="1" dirty="0" err="1" smtClean="0"/>
              <a:t>Kapital</a:t>
            </a:r>
            <a:r>
              <a:rPr lang="en-US" sz="2800" b="1" i="1" dirty="0" smtClean="0"/>
              <a:t>.</a:t>
            </a:r>
          </a:p>
          <a:p>
            <a:r>
              <a:rPr lang="en-US" sz="2800" dirty="0" smtClean="0"/>
              <a:t>He combined Hegelian political thought with metaphysical materialism.</a:t>
            </a:r>
          </a:p>
          <a:p>
            <a:r>
              <a:rPr lang="en-US" sz="2800" dirty="0" smtClean="0"/>
              <a:t>He believed that the state should control the economy and not individuals.</a:t>
            </a:r>
          </a:p>
          <a:p>
            <a:r>
              <a:rPr lang="en-US" sz="2800" dirty="0" smtClean="0"/>
              <a:t>He was a metaphysical </a:t>
            </a:r>
            <a:r>
              <a:rPr lang="en-US" sz="2800" dirty="0" err="1" smtClean="0"/>
              <a:t>nominalist</a:t>
            </a:r>
            <a:r>
              <a:rPr lang="en-US" sz="2800" dirty="0" smtClean="0"/>
              <a:t> and deontological</a:t>
            </a:r>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endParaRPr lang="en-US" dirty="0"/>
          </a:p>
        </p:txBody>
      </p:sp>
      <p:sp>
        <p:nvSpPr>
          <p:cNvPr id="3" name="Content Placeholder 2"/>
          <p:cNvSpPr>
            <a:spLocks noGrp="1"/>
          </p:cNvSpPr>
          <p:nvPr>
            <p:ph idx="1"/>
          </p:nvPr>
        </p:nvSpPr>
        <p:spPr/>
        <p:txBody>
          <a:bodyPr/>
          <a:lstStyle/>
          <a:p>
            <a:pPr lvl="0" algn="ctr">
              <a:buNone/>
            </a:pPr>
            <a:r>
              <a:rPr lang="en-US" b="1" dirty="0" smtClean="0"/>
              <a:t>Goals of Communism</a:t>
            </a:r>
          </a:p>
          <a:p>
            <a:pPr lvl="0">
              <a:buNone/>
            </a:pPr>
            <a:r>
              <a:rPr lang="en-US" dirty="0" smtClean="0"/>
              <a:t>1. Abolition of property in land and application of all rents of land to public purposes.</a:t>
            </a:r>
          </a:p>
          <a:p>
            <a:pPr lvl="0">
              <a:buNone/>
            </a:pPr>
            <a:r>
              <a:rPr lang="en-US" dirty="0" smtClean="0"/>
              <a:t>2. A heavy progressive or graduated income tax.</a:t>
            </a:r>
          </a:p>
          <a:p>
            <a:pPr lvl="0">
              <a:buNone/>
            </a:pPr>
            <a:r>
              <a:rPr lang="en-US" dirty="0" smtClean="0"/>
              <a:t>3. Abolition of all right of inheritance.</a:t>
            </a:r>
          </a:p>
          <a:p>
            <a:pPr lvl="0">
              <a:buNone/>
            </a:pPr>
            <a:r>
              <a:rPr lang="en-US" dirty="0" smtClean="0"/>
              <a:t>4. Confiscation of the property of all emigrants and rebels.</a:t>
            </a:r>
          </a:p>
          <a:p>
            <a:pPr lvl="0">
              <a:buNone/>
            </a:pPr>
            <a:r>
              <a:rPr lang="en-US" dirty="0" smtClean="0"/>
              <a:t>5. Centralization of credit in the hands of the state, by means of a national bank with state capital and an exclusive monopoly</a:t>
            </a:r>
            <a:r>
              <a:rPr lang="en-US" sz="14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7886891"/>
              </p:ext>
            </p:extLst>
          </p:nvPr>
        </p:nvGraphicFramePr>
        <p:xfrm>
          <a:off x="1066800" y="1143000"/>
          <a:ext cx="7620000" cy="2529840"/>
        </p:xfrm>
        <a:graphic>
          <a:graphicData uri="http://schemas.openxmlformats.org/drawingml/2006/table">
            <a:tbl>
              <a:tblPr firstRow="1" bandRow="1">
                <a:tableStyleId>{5C22544A-7EE6-4342-B048-85BDC9FD1C3A}</a:tableStyleId>
              </a:tblPr>
              <a:tblGrid>
                <a:gridCol w="2540000"/>
                <a:gridCol w="2540000"/>
                <a:gridCol w="2540000"/>
              </a:tblGrid>
              <a:tr h="370840">
                <a:tc gridSpan="3">
                  <a:txBody>
                    <a:bodyPr/>
                    <a:lstStyle/>
                    <a:p>
                      <a:pPr algn="ctr"/>
                      <a:r>
                        <a:rPr lang="en-US" sz="2400" dirty="0" smtClean="0"/>
                        <a:t>Periods in Economic History</a:t>
                      </a:r>
                      <a:endParaRPr lang="en-US" sz="2400"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000" b="1" dirty="0" smtClean="0"/>
                        <a:t>Pre- Scholastic</a:t>
                      </a:r>
                      <a:endParaRPr lang="en-US" sz="2000" b="1" dirty="0"/>
                    </a:p>
                  </a:txBody>
                  <a:tcPr/>
                </a:tc>
                <a:tc>
                  <a:txBody>
                    <a:bodyPr/>
                    <a:lstStyle/>
                    <a:p>
                      <a:r>
                        <a:rPr lang="en-US" dirty="0" smtClean="0"/>
                        <a:t>Aristotle, Augustine, Aquinas</a:t>
                      </a:r>
                      <a:endParaRPr lang="en-US" dirty="0"/>
                    </a:p>
                  </a:txBody>
                  <a:tcPr/>
                </a:tc>
                <a:tc>
                  <a:txBody>
                    <a:bodyPr/>
                    <a:lstStyle/>
                    <a:p>
                      <a:pPr algn="ctr"/>
                      <a:r>
                        <a:rPr lang="en-US" dirty="0" smtClean="0"/>
                        <a:t>300 B.C.- 1275 A.D.</a:t>
                      </a:r>
                      <a:endParaRPr lang="en-US" dirty="0"/>
                    </a:p>
                  </a:txBody>
                  <a:tcPr/>
                </a:tc>
              </a:tr>
              <a:tr h="370840">
                <a:tc>
                  <a:txBody>
                    <a:bodyPr/>
                    <a:lstStyle/>
                    <a:p>
                      <a:pPr algn="ctr"/>
                      <a:r>
                        <a:rPr lang="en-US" sz="2000" b="1" dirty="0" smtClean="0"/>
                        <a:t>Scholastic</a:t>
                      </a:r>
                      <a:endParaRPr lang="en-US" sz="2000" b="1" dirty="0"/>
                    </a:p>
                  </a:txBody>
                  <a:tcPr/>
                </a:tc>
                <a:tc>
                  <a:txBody>
                    <a:bodyPr/>
                    <a:lstStyle/>
                    <a:p>
                      <a:r>
                        <a:rPr lang="en-US" dirty="0" smtClean="0"/>
                        <a:t>The Salamanca School of Economics</a:t>
                      </a:r>
                      <a:endParaRPr lang="en-US" dirty="0"/>
                    </a:p>
                  </a:txBody>
                  <a:tcPr/>
                </a:tc>
                <a:tc>
                  <a:txBody>
                    <a:bodyPr/>
                    <a:lstStyle/>
                    <a:p>
                      <a:pPr algn="ctr"/>
                      <a:r>
                        <a:rPr lang="en-US" dirty="0" smtClean="0"/>
                        <a:t>1500-1700 A.D.</a:t>
                      </a:r>
                      <a:endParaRPr lang="en-US" dirty="0"/>
                    </a:p>
                  </a:txBody>
                  <a:tcPr/>
                </a:tc>
              </a:tr>
              <a:tr h="370840">
                <a:tc>
                  <a:txBody>
                    <a:bodyPr/>
                    <a:lstStyle/>
                    <a:p>
                      <a:pPr algn="ctr"/>
                      <a:r>
                        <a:rPr lang="en-US" sz="2000" b="1" dirty="0" smtClean="0"/>
                        <a:t>Classical</a:t>
                      </a:r>
                      <a:endParaRPr lang="en-US" sz="2000" b="1" dirty="0"/>
                    </a:p>
                  </a:txBody>
                  <a:tcPr/>
                </a:tc>
                <a:tc>
                  <a:txBody>
                    <a:bodyPr/>
                    <a:lstStyle/>
                    <a:p>
                      <a:r>
                        <a:rPr lang="en-US" dirty="0" smtClean="0"/>
                        <a:t>Adam Smith</a:t>
                      </a:r>
                      <a:endParaRPr lang="en-US" dirty="0"/>
                    </a:p>
                  </a:txBody>
                  <a:tcPr/>
                </a:tc>
                <a:tc>
                  <a:txBody>
                    <a:bodyPr/>
                    <a:lstStyle/>
                    <a:p>
                      <a:pPr algn="ctr"/>
                      <a:r>
                        <a:rPr lang="en-US" dirty="0" smtClean="0"/>
                        <a:t>1776- 1870</a:t>
                      </a:r>
                      <a:endParaRPr lang="en-US" dirty="0"/>
                    </a:p>
                  </a:txBody>
                  <a:tcPr/>
                </a:tc>
              </a:tr>
              <a:tr h="370840">
                <a:tc>
                  <a:txBody>
                    <a:bodyPr/>
                    <a:lstStyle/>
                    <a:p>
                      <a:pPr algn="ctr"/>
                      <a:r>
                        <a:rPr lang="en-US" sz="2000" b="1" dirty="0" smtClean="0"/>
                        <a:t>Neo-Classical</a:t>
                      </a:r>
                      <a:endParaRPr lang="en-US" sz="2000" b="1" dirty="0"/>
                    </a:p>
                  </a:txBody>
                  <a:tcPr/>
                </a:tc>
                <a:tc>
                  <a:txBody>
                    <a:bodyPr/>
                    <a:lstStyle/>
                    <a:p>
                      <a:r>
                        <a:rPr lang="en-US" dirty="0" smtClean="0"/>
                        <a:t>Marginal Revolution</a:t>
                      </a:r>
                      <a:endParaRPr lang="en-US" dirty="0"/>
                    </a:p>
                  </a:txBody>
                  <a:tcPr/>
                </a:tc>
                <a:tc>
                  <a:txBody>
                    <a:bodyPr/>
                    <a:lstStyle/>
                    <a:p>
                      <a:pPr algn="ctr"/>
                      <a:r>
                        <a:rPr lang="en-US" dirty="0" smtClean="0"/>
                        <a:t>1871- present</a:t>
                      </a:r>
                      <a:endParaRPr lang="en-US" dirty="0"/>
                    </a:p>
                  </a:txBody>
                  <a:tcPr/>
                </a:tc>
              </a:tr>
            </a:tbl>
          </a:graphicData>
        </a:graphic>
      </p:graphicFrame>
    </p:spTree>
    <p:extLst>
      <p:ext uri="{BB962C8B-B14F-4D97-AF65-F5344CB8AC3E}">
        <p14:creationId xmlns:p14="http://schemas.microsoft.com/office/powerpoint/2010/main" val="376028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Classical </a:t>
            </a:r>
            <a:r>
              <a:rPr lang="en-US" dirty="0" smtClean="0"/>
              <a:t>Political Economy:</a:t>
            </a:r>
            <a:br>
              <a:rPr lang="en-US" dirty="0" smtClean="0"/>
            </a:br>
            <a:r>
              <a:rPr lang="en-US" sz="2000" dirty="0" smtClean="0"/>
              <a:t>Communist Goals Continued</a:t>
            </a:r>
            <a:endParaRPr lang="en-US" dirty="0"/>
          </a:p>
        </p:txBody>
      </p:sp>
      <p:sp>
        <p:nvSpPr>
          <p:cNvPr id="3" name="Content Placeholder 2"/>
          <p:cNvSpPr>
            <a:spLocks noGrp="1"/>
          </p:cNvSpPr>
          <p:nvPr>
            <p:ph idx="1"/>
          </p:nvPr>
        </p:nvSpPr>
        <p:spPr/>
        <p:txBody>
          <a:bodyPr/>
          <a:lstStyle/>
          <a:p>
            <a:pPr lvl="0">
              <a:buNone/>
            </a:pPr>
            <a:r>
              <a:rPr lang="en-US" sz="1800" dirty="0" smtClean="0"/>
              <a:t>6. Centralization of the means of communication and transport in the hands of the state.</a:t>
            </a:r>
          </a:p>
          <a:p>
            <a:pPr lvl="0">
              <a:buNone/>
            </a:pPr>
            <a:r>
              <a:rPr lang="en-US" sz="1800" dirty="0" smtClean="0"/>
              <a:t>7. Extension of factories and instruments of production owned by the state; the bringing into cultivation of waste lands, and the improvement of the soil generally in accordance with a common plan.</a:t>
            </a:r>
          </a:p>
          <a:p>
            <a:pPr lvl="0">
              <a:buNone/>
            </a:pPr>
            <a:r>
              <a:rPr lang="en-US" sz="1800" dirty="0" smtClean="0"/>
              <a:t>8. Equal liability of all to labor. Establishment of industrial armies, especially for agriculture.</a:t>
            </a:r>
          </a:p>
          <a:p>
            <a:pPr lvl="0">
              <a:buNone/>
            </a:pPr>
            <a:r>
              <a:rPr lang="en-US" sz="1800" dirty="0" smtClean="0"/>
              <a:t>9. Combination of agriculture with manufacturing industries; gradual abolition of the distinction between town and country, by a more equable distribution of the population over the country.</a:t>
            </a:r>
          </a:p>
          <a:p>
            <a:pPr>
              <a:buNone/>
            </a:pPr>
            <a:r>
              <a:rPr lang="en-US" sz="1800" dirty="0" smtClean="0"/>
              <a:t>10. Free education for all children in public schools. Abolition of children’s factory labor in its present form. Combination of education with industrial production, etc</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a:t>
            </a:r>
            <a:r>
              <a:rPr lang="en-US" dirty="0" err="1" smtClean="0"/>
              <a:t>Marginalist</a:t>
            </a:r>
            <a:r>
              <a:rPr lang="en-US" dirty="0" smtClean="0"/>
              <a:t> Revolution </a:t>
            </a:r>
            <a:br>
              <a:rPr lang="en-US" dirty="0" smtClean="0"/>
            </a:br>
            <a:r>
              <a:rPr lang="en-US" dirty="0" smtClean="0"/>
              <a:t>1871-Present</a:t>
            </a:r>
            <a:endParaRPr lang="en-US" dirty="0"/>
          </a:p>
        </p:txBody>
      </p:sp>
      <p:sp>
        <p:nvSpPr>
          <p:cNvPr id="5" name="Text Placeholder 4"/>
          <p:cNvSpPr>
            <a:spLocks noGrp="1"/>
          </p:cNvSpPr>
          <p:nvPr>
            <p:ph type="body" idx="1"/>
          </p:nvPr>
        </p:nvSpPr>
        <p:spPr/>
        <p:txBody>
          <a:bodyPr/>
          <a:lstStyle/>
          <a:p>
            <a:pPr algn="ctr"/>
            <a:r>
              <a:rPr lang="en-US" sz="6000" b="1" dirty="0" smtClean="0"/>
              <a:t>Neo-Classical </a:t>
            </a:r>
            <a:r>
              <a:rPr lang="en-US" sz="6000" b="1" dirty="0" smtClean="0"/>
              <a:t>Economics</a:t>
            </a:r>
            <a:endParaRPr lang="en-US" sz="6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Neo Classical Economics</a:t>
            </a:r>
            <a:endParaRPr lang="en-US" dirty="0"/>
          </a:p>
        </p:txBody>
      </p:sp>
      <p:sp>
        <p:nvSpPr>
          <p:cNvPr id="3" name="Content Placeholder 2"/>
          <p:cNvSpPr>
            <a:spLocks noGrp="1"/>
          </p:cNvSpPr>
          <p:nvPr>
            <p:ph sz="half" idx="1"/>
          </p:nvPr>
        </p:nvSpPr>
        <p:spPr/>
        <p:txBody>
          <a:bodyPr/>
          <a:lstStyle/>
          <a:p>
            <a:r>
              <a:rPr lang="en-US" sz="1800" b="1" dirty="0" smtClean="0"/>
              <a:t>Neo Classical Economics (or Microeconomics) </a:t>
            </a:r>
            <a:r>
              <a:rPr lang="en-US" sz="1800" dirty="0" smtClean="0"/>
              <a:t>is based on rational choice theory. It assumes that individuals are utility maximizing and that firms are profit maximizing.</a:t>
            </a:r>
          </a:p>
          <a:p>
            <a:r>
              <a:rPr lang="en-US" sz="1800" dirty="0" smtClean="0"/>
              <a:t>It is an approach that employs the use of supply and demand curves to arrive a proper understanding of price.</a:t>
            </a:r>
          </a:p>
          <a:p>
            <a:r>
              <a:rPr lang="en-US" sz="1800" dirty="0" smtClean="0"/>
              <a:t>Equilibrium is the point at which no rational person will change his behavior.  It is also the point at which supply equals demand.</a:t>
            </a:r>
          </a:p>
          <a:p>
            <a:endParaRPr lang="en-US" dirty="0"/>
          </a:p>
        </p:txBody>
      </p:sp>
      <p:pic>
        <p:nvPicPr>
          <p:cNvPr id="5" name="Content Placeholder 4" descr="Supply-and-demand.png"/>
          <p:cNvPicPr>
            <a:picLocks noGrp="1" noChangeAspect="1"/>
          </p:cNvPicPr>
          <p:nvPr>
            <p:ph sz="half" idx="2"/>
          </p:nvPr>
        </p:nvPicPr>
        <p:blipFill>
          <a:blip r:embed="rId2" cstate="print"/>
          <a:stretch>
            <a:fillRect/>
          </a:stretch>
        </p:blipFill>
        <p:spPr>
          <a:xfrm>
            <a:off x="5105400" y="1524000"/>
            <a:ext cx="3429000" cy="3657600"/>
          </a:xfrm>
        </p:spPr>
      </p:pic>
    </p:spTree>
    <p:extLst>
      <p:ext uri="{BB962C8B-B14F-4D97-AF65-F5344CB8AC3E}">
        <p14:creationId xmlns:p14="http://schemas.microsoft.com/office/powerpoint/2010/main" val="146664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Neo-Classical Economics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98804069"/>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44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Neo- Classical Economics</a:t>
            </a:r>
            <a:br>
              <a:rPr lang="en-US" sz="3600" dirty="0" smtClean="0"/>
            </a:br>
            <a:r>
              <a:rPr lang="en-US" sz="3600" dirty="0" smtClean="0"/>
              <a:t>Lausanne School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1900521"/>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620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Neo-Classical Economics:</a:t>
            </a:r>
            <a:br>
              <a:rPr lang="en-US" sz="3200" dirty="0" smtClean="0"/>
            </a:br>
            <a:r>
              <a:rPr lang="en-US" sz="3200" dirty="0" smtClean="0"/>
              <a:t>Austrian School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7882178"/>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265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38200"/>
          </a:xfrm>
        </p:spPr>
        <p:txBody>
          <a:bodyPr/>
          <a:lstStyle/>
          <a:p>
            <a:pPr algn="ctr"/>
            <a:r>
              <a:rPr lang="en-US" sz="3200" dirty="0"/>
              <a:t>Neo-Classical Economics:</a:t>
            </a:r>
            <a:br>
              <a:rPr lang="en-US" sz="3200" dirty="0"/>
            </a:br>
            <a:r>
              <a:rPr lang="en-US" sz="3200" dirty="0"/>
              <a:t>Austrian School</a:t>
            </a:r>
            <a:endParaRPr lang="en-US" sz="3200" dirty="0"/>
          </a:p>
        </p:txBody>
      </p:sp>
      <p:sp>
        <p:nvSpPr>
          <p:cNvPr id="5" name="Content Placeholder 4"/>
          <p:cNvSpPr>
            <a:spLocks noGrp="1"/>
          </p:cNvSpPr>
          <p:nvPr>
            <p:ph idx="1"/>
          </p:nvPr>
        </p:nvSpPr>
        <p:spPr/>
        <p:txBody>
          <a:bodyPr/>
          <a:lstStyle/>
          <a:p>
            <a:r>
              <a:rPr lang="en-US" sz="2000" dirty="0" smtClean="0"/>
              <a:t>Karl </a:t>
            </a:r>
            <a:r>
              <a:rPr lang="en-US" sz="2000" dirty="0" err="1" smtClean="0"/>
              <a:t>Menger</a:t>
            </a:r>
            <a:r>
              <a:rPr lang="en-US" sz="2000" dirty="0" smtClean="0"/>
              <a:t> started the Austrian School of Economics </a:t>
            </a:r>
          </a:p>
          <a:p>
            <a:r>
              <a:rPr lang="en-US" sz="2000" dirty="0" smtClean="0"/>
              <a:t>Most of its members assumed a causal realist approach to economics</a:t>
            </a:r>
          </a:p>
          <a:p>
            <a:r>
              <a:rPr lang="en-US" sz="2000" dirty="0" smtClean="0"/>
              <a:t>To the degree that it is realist it is also a teleological approach to economics</a:t>
            </a:r>
          </a:p>
          <a:p>
            <a:r>
              <a:rPr lang="en-US" sz="2000" dirty="0" smtClean="0"/>
              <a:t>It places little importance on mathematics because economics is a social science</a:t>
            </a:r>
          </a:p>
          <a:p>
            <a:r>
              <a:rPr lang="en-US" sz="2000" dirty="0" smtClean="0"/>
              <a:t>It combines law, politics, and economic theory</a:t>
            </a:r>
          </a:p>
          <a:p>
            <a:r>
              <a:rPr lang="en-US" sz="2000" dirty="0" smtClean="0"/>
              <a:t>It acknowledges the existence of macroeconomic problems, but rejects Keynesian macroeconomics.</a:t>
            </a:r>
          </a:p>
          <a:p>
            <a:r>
              <a:rPr lang="en-US" sz="2000" dirty="0" smtClean="0"/>
              <a:t>It focuses on microeconomics and political economy</a:t>
            </a:r>
          </a:p>
          <a:p>
            <a:r>
              <a:rPr lang="en-US" sz="2000" dirty="0" smtClean="0"/>
              <a:t>Macroeconomic problems are solved via microeconomic foundations.</a:t>
            </a:r>
          </a:p>
          <a:p>
            <a:endParaRPr lang="en-US" sz="2000"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idx="1"/>
          </p:nvPr>
        </p:nvSpPr>
        <p:spPr/>
        <p:txBody>
          <a:bodyPr/>
          <a:lstStyle/>
          <a:p>
            <a:r>
              <a:rPr lang="en-US" b="1" dirty="0" err="1" smtClean="0"/>
              <a:t>Praxeology</a:t>
            </a:r>
            <a:r>
              <a:rPr lang="en-US" dirty="0" smtClean="0"/>
              <a:t> is concerned with the conceptual analysis and logical implications of preference, choice, and means-end schemes. </a:t>
            </a:r>
            <a:br>
              <a:rPr lang="en-US" dirty="0" smtClean="0"/>
            </a:br>
            <a:r>
              <a:rPr lang="en-US" dirty="0" smtClean="0"/>
              <a:t/>
            </a:r>
            <a:br>
              <a:rPr lang="en-US" dirty="0" smtClean="0"/>
            </a:br>
            <a:r>
              <a:rPr lang="en-US" dirty="0" smtClean="0"/>
              <a:t>The basic principles of </a:t>
            </a:r>
            <a:r>
              <a:rPr lang="en-US" dirty="0" err="1" smtClean="0"/>
              <a:t>praxeology</a:t>
            </a:r>
            <a:r>
              <a:rPr lang="en-US" dirty="0" smtClean="0"/>
              <a:t> were first discovered by the Greek philosophers, who used them as a foundation for a </a:t>
            </a:r>
            <a:r>
              <a:rPr lang="en-US" i="1" dirty="0" err="1" smtClean="0"/>
              <a:t>eudaimonistic</a:t>
            </a:r>
            <a:r>
              <a:rPr lang="en-US" dirty="0" smtClean="0"/>
              <a:t> ethics. This approach was further developed by the Scholastics, who extended </a:t>
            </a:r>
            <a:r>
              <a:rPr lang="en-US" dirty="0" err="1" smtClean="0"/>
              <a:t>praxeological</a:t>
            </a:r>
            <a:r>
              <a:rPr lang="en-US" dirty="0" smtClean="0"/>
              <a:t> analysis to the foundations of economics and social science as well. </a:t>
            </a:r>
            <a:br>
              <a:rPr lang="en-US"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idx="1"/>
          </p:nvPr>
        </p:nvSpPr>
        <p:spPr/>
        <p:txBody>
          <a:bodyPr/>
          <a:lstStyle/>
          <a:p>
            <a:r>
              <a:rPr lang="en-US" dirty="0" smtClean="0"/>
              <a:t>In the late nineteenth century, the </a:t>
            </a:r>
            <a:r>
              <a:rPr lang="en-US" dirty="0" err="1" smtClean="0"/>
              <a:t>praxeological</a:t>
            </a:r>
            <a:r>
              <a:rPr lang="en-US" dirty="0" smtClean="0"/>
              <a:t> approach to economics and social science was rediscovered by Carl </a:t>
            </a:r>
            <a:r>
              <a:rPr lang="en-US" dirty="0" err="1" smtClean="0"/>
              <a:t>Menger</a:t>
            </a:r>
            <a:r>
              <a:rPr lang="en-US" dirty="0" smtClean="0"/>
              <a:t>, founder of the Austrian School. The term </a:t>
            </a:r>
            <a:r>
              <a:rPr lang="en-US" i="1" dirty="0" err="1" smtClean="0"/>
              <a:t>praxeology</a:t>
            </a:r>
            <a:r>
              <a:rPr lang="en-US" dirty="0" smtClean="0"/>
              <a:t> was first applied to this approach by the later Austrian economist Ludwig von </a:t>
            </a:r>
            <a:r>
              <a:rPr lang="en-US" dirty="0" err="1" smtClean="0"/>
              <a:t>Mises</a:t>
            </a:r>
            <a:r>
              <a:rPr lang="en-US" dirty="0" smtClean="0"/>
              <a:t>. Von </a:t>
            </a:r>
            <a:r>
              <a:rPr lang="en-US" dirty="0" err="1" smtClean="0"/>
              <a:t>Mises</a:t>
            </a:r>
            <a:r>
              <a:rPr lang="en-US" dirty="0" smtClean="0"/>
              <a:t> and his followers employed </a:t>
            </a:r>
            <a:r>
              <a:rPr lang="en-US" dirty="0" err="1" smtClean="0"/>
              <a:t>praxeological</a:t>
            </a:r>
            <a:r>
              <a:rPr lang="en-US" dirty="0" smtClean="0"/>
              <a:t> principles to show that much existing economic and social theory was conceptually incoherent.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idx="1"/>
          </p:nvPr>
        </p:nvSpPr>
        <p:spPr/>
        <p:txBody>
          <a:bodyPr/>
          <a:lstStyle/>
          <a:p>
            <a:pPr marL="457200" indent="-457200">
              <a:buAutoNum type="arabicPeriod"/>
            </a:pPr>
            <a:r>
              <a:rPr lang="en-US" sz="2000" b="1" dirty="0" smtClean="0"/>
              <a:t>Methodological Individualism: </a:t>
            </a:r>
            <a:r>
              <a:rPr lang="en-US" sz="2000" dirty="0" smtClean="0"/>
              <a:t>Ultimately, we can trace all economic phenomena back to the actions of individuals; thus individual actions must serve as the basic building blocks of economic theory.</a:t>
            </a:r>
          </a:p>
          <a:p>
            <a:pPr>
              <a:buNone/>
            </a:pPr>
            <a:r>
              <a:rPr lang="en-US" sz="2000" b="1" dirty="0" smtClean="0"/>
              <a:t>2. Methodological Subjectivism: </a:t>
            </a:r>
            <a:r>
              <a:rPr lang="en-US" sz="2000" dirty="0" smtClean="0"/>
              <a:t>Economics takes man's ultimate ends and judgments of value as given. Questions of value, expectations, intent and knowledge are created in the minds of individuals and must be considered in this light.</a:t>
            </a:r>
          </a:p>
          <a:p>
            <a:pPr marL="457200" indent="-457200">
              <a:buAutoNum type="arabicPeriod" startAt="3"/>
            </a:pPr>
            <a:r>
              <a:rPr lang="en-US" sz="2000" b="1" dirty="0" err="1" smtClean="0"/>
              <a:t>Marginalism</a:t>
            </a:r>
            <a:r>
              <a:rPr lang="en-US" sz="2000" b="1" dirty="0" smtClean="0"/>
              <a:t>: </a:t>
            </a:r>
            <a:r>
              <a:rPr lang="en-US" sz="2000" dirty="0" smtClean="0"/>
              <a:t>All economic decisions are made on the margin. All choices are choices regarding the last unit added or subtracted from a given stock.</a:t>
            </a:r>
          </a:p>
          <a:p>
            <a:pPr>
              <a:buNone/>
            </a:pPr>
            <a:r>
              <a:rPr lang="en-US" sz="2000" dirty="0" smtClean="0"/>
              <a:t>4. </a:t>
            </a:r>
            <a:r>
              <a:rPr lang="en-US" sz="2000" b="1" dirty="0" smtClean="0"/>
              <a:t>Tastes and Preferences</a:t>
            </a:r>
            <a:r>
              <a:rPr lang="en-US" sz="2000" dirty="0" smtClean="0"/>
              <a:t>: Individuals' demands for goods and services are the</a:t>
            </a:r>
            <a:r>
              <a:rPr lang="en-US" sz="2000" b="1" dirty="0" smtClean="0"/>
              <a:t> </a:t>
            </a:r>
            <a:r>
              <a:rPr lang="en-US" sz="2000" dirty="0" smtClean="0"/>
              <a:t>result of their subjective valuations of the ability of such goods and services to satisfy their wants.</a:t>
            </a:r>
          </a:p>
          <a:p>
            <a:pPr marL="457200" indent="-457200">
              <a:buAutoNum type="arabicPeriod" startAt="3"/>
            </a:pPr>
            <a:endParaRPr lang="en-US" sz="2000" dirty="0" smtClean="0"/>
          </a:p>
          <a:p>
            <a:endParaRPr lang="en-US" b="1" dirty="0" smtClean="0"/>
          </a:p>
          <a:p>
            <a:pPr>
              <a:buNone/>
            </a:pPr>
            <a:endParaRPr lang="en-US" dirty="0" smtClean="0"/>
          </a:p>
          <a:p>
            <a:endParaRPr lang="en-US" dirty="0" smtClean="0"/>
          </a:p>
          <a:p>
            <a:pPr marL="457200" indent="-457200">
              <a:buAutoNum type="arabicPeriod"/>
            </a:pPr>
            <a:endParaRPr lang="en-US" dirty="0" smtClean="0"/>
          </a:p>
          <a:p>
            <a:pPr marL="457200" indent="-457200">
              <a:buAutoNum type="arabicPeriod"/>
            </a:pPr>
            <a:endParaRPr lang="en-US" dirty="0" smtClean="0"/>
          </a:p>
          <a:p>
            <a:endParaRPr lang="en-US" dirty="0" smtClean="0"/>
          </a:p>
          <a:p>
            <a:endParaRPr lang="en-US"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Pre-Scholastic </a:t>
            </a:r>
            <a:r>
              <a:rPr lang="en-US" dirty="0" smtClean="0"/>
              <a:t>Political Economy</a:t>
            </a:r>
            <a:endParaRPr lang="en-US" dirty="0"/>
          </a:p>
        </p:txBody>
      </p:sp>
      <p:sp>
        <p:nvSpPr>
          <p:cNvPr id="5" name="Content Placeholder 4"/>
          <p:cNvSpPr>
            <a:spLocks noGrp="1"/>
          </p:cNvSpPr>
          <p:nvPr>
            <p:ph sz="half" idx="1"/>
          </p:nvPr>
        </p:nvSpPr>
        <p:spPr/>
        <p:txBody>
          <a:bodyPr/>
          <a:lstStyle/>
          <a:p>
            <a:r>
              <a:rPr lang="en-US" dirty="0" smtClean="0"/>
              <a:t>Xenophon was a contemporary of Plato.</a:t>
            </a:r>
          </a:p>
          <a:p>
            <a:r>
              <a:rPr lang="en-US" dirty="0" smtClean="0"/>
              <a:t>He wrote a number of things that </a:t>
            </a:r>
            <a:r>
              <a:rPr lang="en-US" smtClean="0"/>
              <a:t>specifically focused </a:t>
            </a:r>
            <a:r>
              <a:rPr lang="en-US" dirty="0" smtClean="0"/>
              <a:t>on economic issues</a:t>
            </a:r>
            <a:endParaRPr lang="en-US" dirty="0"/>
          </a:p>
        </p:txBody>
      </p:sp>
      <p:pic>
        <p:nvPicPr>
          <p:cNvPr id="7" name="Content Placeholder 6" descr="xenophon.jpg"/>
          <p:cNvPicPr>
            <a:picLocks noGrp="1" noChangeAspect="1"/>
          </p:cNvPicPr>
          <p:nvPr>
            <p:ph sz="half" idx="2"/>
          </p:nvPr>
        </p:nvPicPr>
        <p:blipFill>
          <a:blip r:embed="rId2" cstate="print"/>
          <a:stretch>
            <a:fillRect/>
          </a:stretch>
        </p:blipFill>
        <p:spPr>
          <a:xfrm>
            <a:off x="5334000" y="1447800"/>
            <a:ext cx="3048000" cy="42672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idx="1"/>
          </p:nvPr>
        </p:nvSpPr>
        <p:spPr/>
        <p:txBody>
          <a:bodyPr/>
          <a:lstStyle/>
          <a:p>
            <a:pPr>
              <a:buNone/>
            </a:pPr>
            <a:r>
              <a:rPr lang="en-US" sz="1800" dirty="0" smtClean="0"/>
              <a:t>5. </a:t>
            </a:r>
            <a:r>
              <a:rPr lang="en-US" sz="1800" b="1" dirty="0" smtClean="0"/>
              <a:t>Opportunity Costs: </a:t>
            </a:r>
            <a:r>
              <a:rPr lang="en-US" sz="1800" dirty="0" smtClean="0"/>
              <a:t>All activities have a cost. This cost is the most highly valued alternative that is forgone because the means for its satisfaction have been devoted to some other (more highly valued) use.</a:t>
            </a:r>
          </a:p>
          <a:p>
            <a:pPr>
              <a:buNone/>
            </a:pPr>
            <a:r>
              <a:rPr lang="en-US" sz="1800" dirty="0" smtClean="0"/>
              <a:t>6. </a:t>
            </a:r>
            <a:r>
              <a:rPr lang="en-US" sz="1800" b="1" dirty="0" smtClean="0"/>
              <a:t>Time Structure of Consumption and Production: </a:t>
            </a:r>
            <a:r>
              <a:rPr lang="en-US" sz="1800" dirty="0" smtClean="0"/>
              <a:t>All decisions take place in time. Decisions about how to allocate resources for the purposes of consumption and production across time are determined by individuals' time preference.</a:t>
            </a:r>
          </a:p>
          <a:p>
            <a:pPr>
              <a:buNone/>
            </a:pPr>
            <a:r>
              <a:rPr lang="en-US" sz="1800" dirty="0" smtClean="0"/>
              <a:t>7. </a:t>
            </a:r>
            <a:r>
              <a:rPr lang="en-US" sz="1800" b="1" dirty="0" smtClean="0"/>
              <a:t>Consumer Sovereignty</a:t>
            </a:r>
            <a:r>
              <a:rPr lang="en-US" sz="1800" dirty="0" smtClean="0"/>
              <a:t>: In the marketplace consumers are king. Their demands  drive the shape of the market and determine how resources are used. Intervention in the marketplace stifles this process.</a:t>
            </a:r>
          </a:p>
          <a:p>
            <a:pPr>
              <a:buNone/>
            </a:pPr>
            <a:r>
              <a:rPr lang="en-US" sz="1800" dirty="0" smtClean="0"/>
              <a:t>8. </a:t>
            </a:r>
            <a:r>
              <a:rPr lang="en-US" sz="1800" b="1" dirty="0" smtClean="0"/>
              <a:t>Political Individualism: </a:t>
            </a:r>
            <a:r>
              <a:rPr lang="en-US" sz="1800" dirty="0" smtClean="0"/>
              <a:t>Political freedom is impossible without economic freedom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sz="half" idx="1"/>
          </p:nvPr>
        </p:nvSpPr>
        <p:spPr/>
        <p:txBody>
          <a:bodyPr/>
          <a:lstStyle/>
          <a:p>
            <a:r>
              <a:rPr lang="en-US" sz="2400" dirty="0" smtClean="0"/>
              <a:t>The </a:t>
            </a:r>
            <a:r>
              <a:rPr lang="en-US" sz="2400" b="1" dirty="0" smtClean="0"/>
              <a:t>Austrian School of Economics </a:t>
            </a:r>
            <a:r>
              <a:rPr lang="en-US" sz="2400" dirty="0" smtClean="0"/>
              <a:t>began with Carl </a:t>
            </a:r>
            <a:r>
              <a:rPr lang="en-US" sz="2400" dirty="0" err="1" smtClean="0"/>
              <a:t>Menger</a:t>
            </a:r>
            <a:endParaRPr lang="en-US" sz="2400" dirty="0" smtClean="0"/>
          </a:p>
          <a:p>
            <a:r>
              <a:rPr lang="en-US" sz="2400" dirty="0" err="1" smtClean="0"/>
              <a:t>Menger</a:t>
            </a:r>
            <a:r>
              <a:rPr lang="en-US" sz="2400" dirty="0" smtClean="0"/>
              <a:t> Held to a causal or - metaphysical realist approach to political economy</a:t>
            </a:r>
          </a:p>
          <a:p>
            <a:r>
              <a:rPr lang="en-US" sz="2400" dirty="0" smtClean="0"/>
              <a:t>He emphasized the importance of free markets</a:t>
            </a:r>
            <a:endParaRPr lang="en-US" sz="2400" dirty="0"/>
          </a:p>
        </p:txBody>
      </p:sp>
      <p:pic>
        <p:nvPicPr>
          <p:cNvPr id="7" name="Content Placeholder 6" descr="carl menger.bmp"/>
          <p:cNvPicPr>
            <a:picLocks noGrp="1" noChangeAspect="1"/>
          </p:cNvPicPr>
          <p:nvPr>
            <p:ph sz="half" idx="2"/>
          </p:nvPr>
        </p:nvPicPr>
        <p:blipFill>
          <a:blip r:embed="rId2" cstate="print"/>
          <a:stretch>
            <a:fillRect/>
          </a:stretch>
        </p:blipFill>
        <p:spPr>
          <a:xfrm>
            <a:off x="5629275" y="1604962"/>
            <a:ext cx="2381250" cy="35718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5123" name="Rectangle 3"/>
          <p:cNvSpPr>
            <a:spLocks noGrp="1" noChangeArrowheads="1"/>
          </p:cNvSpPr>
          <p:nvPr>
            <p:ph sz="half" idx="1"/>
          </p:nvPr>
        </p:nvSpPr>
        <p:spPr/>
        <p:txBody>
          <a:bodyPr/>
          <a:lstStyle/>
          <a:p>
            <a:r>
              <a:rPr lang="en-US" sz="2000" dirty="0" smtClean="0">
                <a:solidFill>
                  <a:schemeClr val="tx1"/>
                </a:solidFill>
              </a:rPr>
              <a:t>Ludwig von </a:t>
            </a:r>
            <a:r>
              <a:rPr lang="en-US" sz="2000" dirty="0" err="1" smtClean="0">
                <a:solidFill>
                  <a:schemeClr val="tx1"/>
                </a:solidFill>
              </a:rPr>
              <a:t>Mises</a:t>
            </a:r>
            <a:r>
              <a:rPr lang="en-US" sz="2000" dirty="0" smtClean="0">
                <a:solidFill>
                  <a:schemeClr val="tx1"/>
                </a:solidFill>
              </a:rPr>
              <a:t> studied under the Austrian economist </a:t>
            </a:r>
            <a:r>
              <a:rPr lang="en-US" sz="2000" dirty="0" err="1" smtClean="0">
                <a:solidFill>
                  <a:schemeClr val="tx1"/>
                </a:solidFill>
              </a:rPr>
              <a:t>Eugen</a:t>
            </a:r>
            <a:r>
              <a:rPr lang="en-US" sz="2000" dirty="0" smtClean="0">
                <a:solidFill>
                  <a:schemeClr val="tx1"/>
                </a:solidFill>
              </a:rPr>
              <a:t> von </a:t>
            </a:r>
            <a:r>
              <a:rPr lang="en-US" sz="2000" dirty="0" err="1" smtClean="0">
                <a:solidFill>
                  <a:schemeClr val="tx1"/>
                </a:solidFill>
              </a:rPr>
              <a:t>Bohm</a:t>
            </a:r>
            <a:r>
              <a:rPr lang="en-US" sz="2000" dirty="0" smtClean="0">
                <a:solidFill>
                  <a:schemeClr val="tx1"/>
                </a:solidFill>
              </a:rPr>
              <a:t> </a:t>
            </a:r>
            <a:r>
              <a:rPr lang="en-US" sz="2000" dirty="0" err="1" smtClean="0">
                <a:solidFill>
                  <a:schemeClr val="tx1"/>
                </a:solidFill>
              </a:rPr>
              <a:t>Bawerk</a:t>
            </a:r>
            <a:r>
              <a:rPr lang="en-US" sz="2000" dirty="0" smtClean="0">
                <a:solidFill>
                  <a:schemeClr val="tx1"/>
                </a:solidFill>
              </a:rPr>
              <a:t>, Karl </a:t>
            </a:r>
            <a:r>
              <a:rPr lang="en-US" sz="2000" dirty="0" err="1" smtClean="0">
                <a:solidFill>
                  <a:schemeClr val="tx1"/>
                </a:solidFill>
              </a:rPr>
              <a:t>Menger</a:t>
            </a:r>
            <a:r>
              <a:rPr lang="en-US" sz="2000" dirty="0" smtClean="0">
                <a:solidFill>
                  <a:schemeClr val="tx1"/>
                </a:solidFill>
              </a:rPr>
              <a:t>, and the sociologist, Max Weber</a:t>
            </a:r>
            <a:r>
              <a:rPr lang="en-US" sz="2000" dirty="0" smtClean="0"/>
              <a:t> </a:t>
            </a:r>
          </a:p>
          <a:p>
            <a:r>
              <a:rPr lang="en-US" sz="2000" dirty="0" smtClean="0">
                <a:solidFill>
                  <a:schemeClr val="tx1"/>
                </a:solidFill>
              </a:rPr>
              <a:t>He wrote </a:t>
            </a:r>
            <a:r>
              <a:rPr lang="en-US" sz="2000" b="1" i="1" dirty="0" smtClean="0">
                <a:solidFill>
                  <a:schemeClr val="tx1"/>
                </a:solidFill>
              </a:rPr>
              <a:t>Human Action</a:t>
            </a:r>
          </a:p>
          <a:p>
            <a:r>
              <a:rPr lang="en-US" sz="2000" dirty="0" smtClean="0">
                <a:solidFill>
                  <a:schemeClr val="tx1"/>
                </a:solidFill>
              </a:rPr>
              <a:t>His work was in monetary economics and inflation</a:t>
            </a:r>
          </a:p>
          <a:p>
            <a:r>
              <a:rPr lang="en-US" sz="2000" dirty="0" smtClean="0">
                <a:solidFill>
                  <a:schemeClr val="tx1"/>
                </a:solidFill>
              </a:rPr>
              <a:t>He also studied government controlled economies and free trade.</a:t>
            </a:r>
          </a:p>
          <a:p>
            <a:r>
              <a:rPr lang="en-US" sz="2000" dirty="0" smtClean="0">
                <a:solidFill>
                  <a:schemeClr val="tx1"/>
                </a:solidFill>
              </a:rPr>
              <a:t>He was a friend and mentor to Friedrich von Hayek</a:t>
            </a:r>
            <a:endParaRPr lang="en-US" sz="2000" dirty="0">
              <a:solidFill>
                <a:schemeClr val="tx1"/>
              </a:solidFill>
            </a:endParaRPr>
          </a:p>
        </p:txBody>
      </p:sp>
      <p:pic>
        <p:nvPicPr>
          <p:cNvPr id="5" name="Content Placeholder 4" descr="von mises.jpg"/>
          <p:cNvPicPr>
            <a:picLocks noGrp="1" noChangeAspect="1"/>
          </p:cNvPicPr>
          <p:nvPr>
            <p:ph sz="half" idx="2"/>
          </p:nvPr>
        </p:nvPicPr>
        <p:blipFill>
          <a:blip r:embed="rId2" cstate="print"/>
          <a:stretch>
            <a:fillRect/>
          </a:stretch>
        </p:blipFill>
        <p:spPr>
          <a:xfrm>
            <a:off x="5257800" y="1371600"/>
            <a:ext cx="3200400" cy="41148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Austrian School</a:t>
            </a:r>
            <a:endParaRPr lang="en-US" sz="3600" dirty="0"/>
          </a:p>
        </p:txBody>
      </p:sp>
      <p:sp>
        <p:nvSpPr>
          <p:cNvPr id="3" name="Content Placeholder 2"/>
          <p:cNvSpPr>
            <a:spLocks noGrp="1"/>
          </p:cNvSpPr>
          <p:nvPr>
            <p:ph sz="half" idx="1"/>
          </p:nvPr>
        </p:nvSpPr>
        <p:spPr/>
        <p:txBody>
          <a:bodyPr/>
          <a:lstStyle/>
          <a:p>
            <a:r>
              <a:rPr lang="en-US" sz="2000" dirty="0" err="1" smtClean="0"/>
              <a:t>Freidrich</a:t>
            </a:r>
            <a:r>
              <a:rPr lang="en-US" sz="2000" dirty="0" smtClean="0"/>
              <a:t> von Hayek was a student of the Austrian professors,  Friedrich von </a:t>
            </a:r>
            <a:r>
              <a:rPr lang="en-US" sz="2000" dirty="0" err="1" smtClean="0"/>
              <a:t>Wieser</a:t>
            </a:r>
            <a:r>
              <a:rPr lang="en-US" sz="2000" dirty="0" smtClean="0"/>
              <a:t> and Karl </a:t>
            </a:r>
            <a:r>
              <a:rPr lang="en-US" sz="2000" dirty="0" err="1" smtClean="0"/>
              <a:t>Menger</a:t>
            </a:r>
            <a:endParaRPr lang="en-US" sz="2000" dirty="0" smtClean="0"/>
          </a:p>
          <a:p>
            <a:r>
              <a:rPr lang="en-US" sz="2000" dirty="0" smtClean="0"/>
              <a:t>He wrote </a:t>
            </a:r>
            <a:r>
              <a:rPr lang="en-US" sz="2000" b="1" i="1" dirty="0" smtClean="0"/>
              <a:t>The Road to Serfdom</a:t>
            </a:r>
            <a:endParaRPr lang="en-US" sz="2000" dirty="0" smtClean="0"/>
          </a:p>
          <a:p>
            <a:r>
              <a:rPr lang="en-US" sz="2000" dirty="0" smtClean="0"/>
              <a:t>He taught at the University of Chicago and influenced Milton Friedman and others</a:t>
            </a:r>
          </a:p>
          <a:p>
            <a:r>
              <a:rPr lang="en-US" sz="2000" dirty="0" smtClean="0"/>
              <a:t>He won the Nobel prize in economics with Gunner Myrdal</a:t>
            </a:r>
            <a:endParaRPr lang="en-US" sz="2000" dirty="0"/>
          </a:p>
        </p:txBody>
      </p:sp>
      <p:pic>
        <p:nvPicPr>
          <p:cNvPr id="5" name="Content Placeholder 4" descr="hayek.jpg"/>
          <p:cNvPicPr>
            <a:picLocks noGrp="1" noChangeAspect="1"/>
          </p:cNvPicPr>
          <p:nvPr>
            <p:ph sz="half" idx="2"/>
          </p:nvPr>
        </p:nvPicPr>
        <p:blipFill>
          <a:blip r:embed="rId2" cstate="print"/>
          <a:stretch>
            <a:fillRect/>
          </a:stretch>
        </p:blipFill>
        <p:spPr>
          <a:xfrm>
            <a:off x="5309947" y="1143000"/>
            <a:ext cx="3019906" cy="44958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t>Neo Classical Economics:</a:t>
            </a:r>
            <a:br>
              <a:rPr lang="en-US" sz="3600" b="1" dirty="0" smtClean="0"/>
            </a:br>
            <a:r>
              <a:rPr lang="en-US" sz="3600" b="1" dirty="0" smtClean="0"/>
              <a:t>The British School</a:t>
            </a:r>
            <a:endParaRPr lang="en-US"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6524852"/>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55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Neo Classical Economics:</a:t>
            </a:r>
            <a:br>
              <a:rPr lang="en-US" sz="3600" b="1" dirty="0"/>
            </a:br>
            <a:r>
              <a:rPr lang="en-US" sz="3600" b="1" dirty="0"/>
              <a:t>The British School</a:t>
            </a:r>
            <a:endParaRPr lang="en-US" sz="3600" dirty="0"/>
          </a:p>
        </p:txBody>
      </p:sp>
      <p:sp>
        <p:nvSpPr>
          <p:cNvPr id="3" name="Content Placeholder 2"/>
          <p:cNvSpPr>
            <a:spLocks noGrp="1"/>
          </p:cNvSpPr>
          <p:nvPr>
            <p:ph sz="half" idx="1"/>
          </p:nvPr>
        </p:nvSpPr>
        <p:spPr/>
        <p:txBody>
          <a:bodyPr/>
          <a:lstStyle/>
          <a:p>
            <a:r>
              <a:rPr lang="en-US" dirty="0" smtClean="0"/>
              <a:t>Alfred Marshall was a professor at Cambridge University.</a:t>
            </a:r>
          </a:p>
          <a:p>
            <a:r>
              <a:rPr lang="en-US" dirty="0" smtClean="0"/>
              <a:t>He emphasized positive economics.</a:t>
            </a:r>
          </a:p>
          <a:p>
            <a:r>
              <a:rPr lang="en-US" dirty="0" smtClean="0"/>
              <a:t>He was the leader of the </a:t>
            </a:r>
            <a:r>
              <a:rPr lang="en-US" dirty="0" smtClean="0"/>
              <a:t>mathematizing </a:t>
            </a:r>
            <a:r>
              <a:rPr lang="en-US" dirty="0" smtClean="0"/>
              <a:t>of economics</a:t>
            </a:r>
            <a:endParaRPr lang="en-US" dirty="0"/>
          </a:p>
        </p:txBody>
      </p:sp>
      <p:pic>
        <p:nvPicPr>
          <p:cNvPr id="5" name="Content Placeholder 4" descr="alfred marshall.jpg"/>
          <p:cNvPicPr>
            <a:picLocks noGrp="1" noChangeAspect="1"/>
          </p:cNvPicPr>
          <p:nvPr>
            <p:ph sz="half" idx="2"/>
          </p:nvPr>
        </p:nvPicPr>
        <p:blipFill>
          <a:blip r:embed="rId2" cstate="print"/>
          <a:stretch>
            <a:fillRect/>
          </a:stretch>
        </p:blipFill>
        <p:spPr>
          <a:xfrm>
            <a:off x="5486400" y="1371600"/>
            <a:ext cx="2666999" cy="4191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Neo Classical Economics:</a:t>
            </a:r>
            <a:br>
              <a:rPr lang="en-US" sz="3600" b="1" dirty="0"/>
            </a:br>
            <a:r>
              <a:rPr lang="en-US" sz="3600" b="1" dirty="0"/>
              <a:t>The British School</a:t>
            </a:r>
            <a:endParaRPr lang="en-US" sz="3600" dirty="0"/>
          </a:p>
        </p:txBody>
      </p:sp>
      <p:sp>
        <p:nvSpPr>
          <p:cNvPr id="5" name="Content Placeholder 4"/>
          <p:cNvSpPr>
            <a:spLocks noGrp="1"/>
          </p:cNvSpPr>
          <p:nvPr>
            <p:ph sz="half" idx="1"/>
          </p:nvPr>
        </p:nvSpPr>
        <p:spPr/>
        <p:txBody>
          <a:bodyPr/>
          <a:lstStyle/>
          <a:p>
            <a:r>
              <a:rPr lang="en-US" sz="2000" dirty="0" smtClean="0"/>
              <a:t>John Neville Keynes was the father of John Maynard Keynes</a:t>
            </a:r>
          </a:p>
          <a:p>
            <a:r>
              <a:rPr lang="en-US" sz="2000" dirty="0" smtClean="0"/>
              <a:t>He was a professor of political economy at Cambridge University</a:t>
            </a:r>
          </a:p>
          <a:p>
            <a:r>
              <a:rPr lang="en-US" sz="2000" dirty="0" smtClean="0"/>
              <a:t>He divided  economics into positive, normative and practical sub- disciplines.</a:t>
            </a:r>
          </a:p>
          <a:p>
            <a:r>
              <a:rPr lang="en-US" sz="2000" dirty="0" smtClean="0"/>
              <a:t>He brought an end to political economy</a:t>
            </a:r>
            <a:endParaRPr lang="en-US" sz="2000" dirty="0"/>
          </a:p>
        </p:txBody>
      </p:sp>
      <p:pic>
        <p:nvPicPr>
          <p:cNvPr id="7" name="Content Placeholder 6" descr="JN Keyness.jpg"/>
          <p:cNvPicPr>
            <a:picLocks noGrp="1" noChangeAspect="1"/>
          </p:cNvPicPr>
          <p:nvPr>
            <p:ph sz="half" idx="2"/>
          </p:nvPr>
        </p:nvPicPr>
        <p:blipFill>
          <a:blip r:embed="rId2" cstate="print"/>
          <a:stretch>
            <a:fillRect/>
          </a:stretch>
        </p:blipFill>
        <p:spPr>
          <a:xfrm>
            <a:off x="4953000" y="1295400"/>
            <a:ext cx="3505200" cy="4267200"/>
          </a:xfrm>
        </p:spPr>
      </p:pic>
    </p:spTree>
    <p:extLst>
      <p:ext uri="{BB962C8B-B14F-4D97-AF65-F5344CB8AC3E}">
        <p14:creationId xmlns:p14="http://schemas.microsoft.com/office/powerpoint/2010/main" val="1699543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Neo-Classical Economics</a:t>
            </a:r>
            <a:endParaRPr lang="en-US" dirty="0"/>
          </a:p>
        </p:txBody>
      </p:sp>
      <p:sp>
        <p:nvSpPr>
          <p:cNvPr id="6" name="Text Placeholder 5"/>
          <p:cNvSpPr>
            <a:spLocks noGrp="1"/>
          </p:cNvSpPr>
          <p:nvPr>
            <p:ph type="body" idx="1"/>
          </p:nvPr>
        </p:nvSpPr>
        <p:spPr/>
        <p:txBody>
          <a:bodyPr/>
          <a:lstStyle/>
          <a:p>
            <a:pPr algn="ctr"/>
            <a:r>
              <a:rPr lang="en-US" sz="5400" b="1" dirty="0" smtClean="0"/>
              <a:t>Keynesian Economics</a:t>
            </a:r>
            <a:endParaRPr lang="en-US" sz="5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Neo Classical Economics: </a:t>
            </a:r>
            <a:br>
              <a:rPr lang="en-US" sz="3600" dirty="0" smtClean="0"/>
            </a:br>
            <a:r>
              <a:rPr lang="en-US" sz="3600" dirty="0" smtClean="0"/>
              <a:t>Keynesian Macroeconomics</a:t>
            </a:r>
            <a:endParaRPr lang="en-US" sz="3600" dirty="0"/>
          </a:p>
        </p:txBody>
      </p:sp>
      <p:sp>
        <p:nvSpPr>
          <p:cNvPr id="3" name="Content Placeholder 2"/>
          <p:cNvSpPr>
            <a:spLocks noGrp="1"/>
          </p:cNvSpPr>
          <p:nvPr>
            <p:ph sz="half" idx="1"/>
          </p:nvPr>
        </p:nvSpPr>
        <p:spPr/>
        <p:txBody>
          <a:bodyPr/>
          <a:lstStyle/>
          <a:p>
            <a:r>
              <a:rPr lang="en-US" sz="2000" dirty="0" smtClean="0"/>
              <a:t>John Maynard Keynes invented macroeconomics.</a:t>
            </a:r>
          </a:p>
          <a:p>
            <a:r>
              <a:rPr lang="en-US" sz="2000" dirty="0" smtClean="0"/>
              <a:t>He hated communism and capitalism.</a:t>
            </a:r>
          </a:p>
          <a:p>
            <a:r>
              <a:rPr lang="en-US" sz="2000" dirty="0" smtClean="0"/>
              <a:t>His system is in between the other systems.</a:t>
            </a:r>
          </a:p>
          <a:p>
            <a:r>
              <a:rPr lang="en-US" sz="2000" dirty="0" smtClean="0"/>
              <a:t>It is a socialist approach to economics</a:t>
            </a:r>
          </a:p>
          <a:p>
            <a:r>
              <a:rPr lang="en-US" sz="2000" dirty="0" smtClean="0"/>
              <a:t>He believed that governments should control markets.</a:t>
            </a:r>
          </a:p>
          <a:p>
            <a:r>
              <a:rPr lang="en-US" sz="2000" dirty="0" smtClean="0"/>
              <a:t>He also believed in a progressive income tax</a:t>
            </a:r>
            <a:endParaRPr lang="en-US" sz="2000" dirty="0"/>
          </a:p>
        </p:txBody>
      </p:sp>
      <p:pic>
        <p:nvPicPr>
          <p:cNvPr id="5" name="Content Placeholder 4" descr="keynes.jpg"/>
          <p:cNvPicPr>
            <a:picLocks noGrp="1" noChangeAspect="1"/>
          </p:cNvPicPr>
          <p:nvPr>
            <p:ph sz="half" idx="2"/>
          </p:nvPr>
        </p:nvPicPr>
        <p:blipFill>
          <a:blip r:embed="rId2" cstate="print"/>
          <a:stretch>
            <a:fillRect/>
          </a:stretch>
        </p:blipFill>
        <p:spPr>
          <a:xfrm>
            <a:off x="5113747" y="1143000"/>
            <a:ext cx="3412305" cy="44958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a:t>Keynesian Macroeconomics</a:t>
            </a:r>
            <a:endParaRPr lang="en-US" sz="3600" b="1" dirty="0"/>
          </a:p>
        </p:txBody>
      </p:sp>
      <p:sp>
        <p:nvSpPr>
          <p:cNvPr id="3" name="Content Placeholder 2"/>
          <p:cNvSpPr>
            <a:spLocks noGrp="1"/>
          </p:cNvSpPr>
          <p:nvPr>
            <p:ph sz="half" idx="1"/>
          </p:nvPr>
        </p:nvSpPr>
        <p:spPr/>
        <p:txBody>
          <a:bodyPr/>
          <a:lstStyle/>
          <a:p>
            <a:r>
              <a:rPr lang="en-US" sz="2000" dirty="0" smtClean="0"/>
              <a:t>Keynes wrote </a:t>
            </a:r>
            <a:r>
              <a:rPr lang="en-US" sz="2000" i="1" dirty="0" smtClean="0"/>
              <a:t>The General Theory of Employment, Interest and Money.</a:t>
            </a:r>
          </a:p>
          <a:p>
            <a:r>
              <a:rPr lang="en-US" sz="2000" dirty="0" smtClean="0"/>
              <a:t>He believed that individual markets behaved differently from markets in aggregate.</a:t>
            </a:r>
          </a:p>
          <a:p>
            <a:r>
              <a:rPr lang="en-US" sz="2000" dirty="0" smtClean="0"/>
              <a:t>He believed that Government should manipulate the demand s by changing tax rates and the amount of government spending.</a:t>
            </a:r>
            <a:endParaRPr lang="en-US" sz="2000" dirty="0"/>
          </a:p>
        </p:txBody>
      </p:sp>
      <p:pic>
        <p:nvPicPr>
          <p:cNvPr id="7" name="Content Placeholder 6" descr="LRAS.gif"/>
          <p:cNvPicPr>
            <a:picLocks noGrp="1" noChangeAspect="1"/>
          </p:cNvPicPr>
          <p:nvPr>
            <p:ph sz="half" idx="2"/>
          </p:nvPr>
        </p:nvPicPr>
        <p:blipFill>
          <a:blip r:embed="rId2" cstate="print"/>
          <a:stretch>
            <a:fillRect/>
          </a:stretch>
        </p:blipFill>
        <p:spPr>
          <a:xfrm>
            <a:off x="4953000" y="1894229"/>
            <a:ext cx="3733800" cy="299334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dirty="0" smtClean="0"/>
              <a:t>Pre-Scholastic </a:t>
            </a:r>
            <a:r>
              <a:rPr lang="en-US" dirty="0" smtClean="0"/>
              <a:t>Political Economy</a:t>
            </a:r>
            <a:endParaRPr lang="en-US" dirty="0"/>
          </a:p>
        </p:txBody>
      </p:sp>
      <p:sp>
        <p:nvSpPr>
          <p:cNvPr id="4099" name="Rectangle 3"/>
          <p:cNvSpPr>
            <a:spLocks noGrp="1" noChangeArrowheads="1"/>
          </p:cNvSpPr>
          <p:nvPr>
            <p:ph sz="half" idx="1"/>
          </p:nvPr>
        </p:nvSpPr>
        <p:spPr/>
        <p:txBody>
          <a:bodyPr/>
          <a:lstStyle/>
          <a:p>
            <a:r>
              <a:rPr lang="en-US" dirty="0" smtClean="0"/>
              <a:t>Aristotle wrote the first works on Political Economy</a:t>
            </a:r>
          </a:p>
          <a:p>
            <a:r>
              <a:rPr lang="en-US" dirty="0" smtClean="0"/>
              <a:t>He wrote </a:t>
            </a:r>
            <a:r>
              <a:rPr lang="en-US" b="1" i="1" dirty="0" smtClean="0"/>
              <a:t>The Politics </a:t>
            </a:r>
            <a:r>
              <a:rPr lang="en-US" dirty="0" smtClean="0"/>
              <a:t>and</a:t>
            </a:r>
            <a:r>
              <a:rPr lang="en-US" b="1" i="1" dirty="0" smtClean="0"/>
              <a:t> The Economics</a:t>
            </a:r>
          </a:p>
          <a:p>
            <a:r>
              <a:rPr lang="en-US" dirty="0" smtClean="0"/>
              <a:t>He took a teleological approach to the  subject</a:t>
            </a:r>
            <a:endParaRPr lang="en-US" dirty="0"/>
          </a:p>
        </p:txBody>
      </p:sp>
      <p:pic>
        <p:nvPicPr>
          <p:cNvPr id="5" name="Content Placeholder 4" descr="aristotle.jpg"/>
          <p:cNvPicPr>
            <a:picLocks noGrp="1" noChangeAspect="1"/>
          </p:cNvPicPr>
          <p:nvPr>
            <p:ph sz="half" idx="2"/>
          </p:nvPr>
        </p:nvPicPr>
        <p:blipFill>
          <a:blip r:embed="rId2" cstate="print"/>
          <a:stretch>
            <a:fillRect/>
          </a:stretch>
        </p:blipFill>
        <p:spPr>
          <a:xfrm>
            <a:off x="5105400" y="1447800"/>
            <a:ext cx="3200400" cy="4114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a:t>Keynesian Macroeconomics</a:t>
            </a:r>
            <a:endParaRPr lang="en-US" sz="3600" dirty="0"/>
          </a:p>
        </p:txBody>
      </p:sp>
      <p:sp>
        <p:nvSpPr>
          <p:cNvPr id="3" name="Content Placeholder 2"/>
          <p:cNvSpPr>
            <a:spLocks noGrp="1"/>
          </p:cNvSpPr>
          <p:nvPr>
            <p:ph sz="half" idx="1"/>
          </p:nvPr>
        </p:nvSpPr>
        <p:spPr/>
        <p:txBody>
          <a:bodyPr/>
          <a:lstStyle/>
          <a:p>
            <a:r>
              <a:rPr lang="en-US" sz="2400" dirty="0" smtClean="0"/>
              <a:t>John Kenneth Galbraith was the major proponent of Keynesian economics in America.</a:t>
            </a:r>
          </a:p>
          <a:p>
            <a:r>
              <a:rPr lang="en-US" sz="2400" dirty="0" smtClean="0"/>
              <a:t>He was a professor at Harvard University</a:t>
            </a:r>
          </a:p>
          <a:p>
            <a:r>
              <a:rPr lang="en-US" sz="2400" dirty="0" smtClean="0"/>
              <a:t>Harvard University became the Keynesian School of Economics in America</a:t>
            </a:r>
            <a:endParaRPr lang="en-US" sz="2400" dirty="0"/>
          </a:p>
        </p:txBody>
      </p:sp>
      <p:pic>
        <p:nvPicPr>
          <p:cNvPr id="5" name="Content Placeholder 4" descr="Galbraith.gif"/>
          <p:cNvPicPr>
            <a:picLocks noGrp="1" noChangeAspect="1"/>
          </p:cNvPicPr>
          <p:nvPr>
            <p:ph sz="half" idx="2"/>
          </p:nvPr>
        </p:nvPicPr>
        <p:blipFill>
          <a:blip r:embed="rId2" cstate="print"/>
          <a:stretch>
            <a:fillRect/>
          </a:stretch>
        </p:blipFill>
        <p:spPr>
          <a:xfrm>
            <a:off x="5114925" y="1504950"/>
            <a:ext cx="3409950" cy="37719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a:t>Neo Classical Economics: </a:t>
            </a:r>
            <a:br>
              <a:rPr lang="en-US" sz="3600" dirty="0"/>
            </a:br>
            <a:r>
              <a:rPr lang="en-US" sz="3600" dirty="0"/>
              <a:t>Keynesian Macroeconomics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7692990"/>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967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smtClean="0"/>
              <a:t>Post-Keynesian </a:t>
            </a:r>
            <a:r>
              <a:rPr lang="en-US" sz="3600" dirty="0"/>
              <a:t>Macroeconomics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2256909"/>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968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smtClean="0"/>
              <a:t>Neo-Keynesian </a:t>
            </a:r>
            <a:r>
              <a:rPr lang="en-US" sz="3600" dirty="0"/>
              <a:t>Macroeconomics</a:t>
            </a:r>
            <a:endParaRPr lang="en-US" sz="3600" dirty="0"/>
          </a:p>
        </p:txBody>
      </p:sp>
      <p:sp>
        <p:nvSpPr>
          <p:cNvPr id="3" name="Content Placeholder 2"/>
          <p:cNvSpPr>
            <a:spLocks noGrp="1"/>
          </p:cNvSpPr>
          <p:nvPr>
            <p:ph sz="half" idx="1"/>
          </p:nvPr>
        </p:nvSpPr>
        <p:spPr/>
        <p:txBody>
          <a:bodyPr/>
          <a:lstStyle/>
          <a:p>
            <a:r>
              <a:rPr lang="en-US" sz="1800" dirty="0" smtClean="0"/>
              <a:t>Paul Anthony Samuelson was a Keynesian economist who got his PhD from Harvard University and taught at MIT</a:t>
            </a:r>
          </a:p>
          <a:p>
            <a:r>
              <a:rPr lang="en-US" sz="1800" dirty="0" smtClean="0"/>
              <a:t>He  was author of the largest-selling economics textbook of all time: </a:t>
            </a:r>
            <a:r>
              <a:rPr lang="en-US" sz="1800" i="1" dirty="0" smtClean="0"/>
              <a:t>Economics: An Introductory Analysis</a:t>
            </a:r>
            <a:r>
              <a:rPr lang="en-US" sz="1800" dirty="0" smtClean="0"/>
              <a:t>. </a:t>
            </a:r>
          </a:p>
          <a:p>
            <a:r>
              <a:rPr lang="en-US" sz="1800" dirty="0" smtClean="0"/>
              <a:t>He was a founder of  </a:t>
            </a:r>
            <a:r>
              <a:rPr lang="en-US" sz="1800" b="1" dirty="0" smtClean="0"/>
              <a:t>Neo-Keynesianism </a:t>
            </a:r>
            <a:r>
              <a:rPr lang="en-US" sz="1800" dirty="0" smtClean="0"/>
              <a:t>and  the central figure behind the </a:t>
            </a:r>
            <a:r>
              <a:rPr lang="en-US" sz="1800" b="1" dirty="0" smtClean="0"/>
              <a:t>Neo- Classical Synthesis.</a:t>
            </a:r>
          </a:p>
          <a:p>
            <a:r>
              <a:rPr lang="en-US" sz="1800" dirty="0" smtClean="0"/>
              <a:t>He received the Nobel prize in economics</a:t>
            </a:r>
            <a:endParaRPr lang="en-US" sz="1800" dirty="0"/>
          </a:p>
        </p:txBody>
      </p:sp>
      <p:pic>
        <p:nvPicPr>
          <p:cNvPr id="5" name="Content Placeholder 4" descr="Paul_Samuelson.gif"/>
          <p:cNvPicPr>
            <a:picLocks noGrp="1" noChangeAspect="1"/>
          </p:cNvPicPr>
          <p:nvPr>
            <p:ph sz="half" idx="2"/>
          </p:nvPr>
        </p:nvPicPr>
        <p:blipFill>
          <a:blip r:embed="rId2" cstate="print"/>
          <a:stretch>
            <a:fillRect/>
          </a:stretch>
        </p:blipFill>
        <p:spPr>
          <a:xfrm>
            <a:off x="5481637" y="1657350"/>
            <a:ext cx="2676525" cy="34671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
            </a:r>
            <a:br>
              <a:rPr lang="en-US" sz="2800" dirty="0" smtClean="0"/>
            </a:br>
            <a:r>
              <a:rPr lang="en-US" sz="2800" dirty="0" smtClean="0"/>
              <a:t>Neo </a:t>
            </a:r>
            <a:r>
              <a:rPr lang="en-US" sz="2800" dirty="0"/>
              <a:t>Classical Economics: </a:t>
            </a:r>
            <a:br>
              <a:rPr lang="en-US" sz="2800" dirty="0"/>
            </a:br>
            <a:r>
              <a:rPr lang="en-US" sz="2800" dirty="0"/>
              <a:t>Keynesian Macroeconomics</a:t>
            </a:r>
            <a:r>
              <a:rPr lang="en-US" sz="3600" dirty="0" smtClean="0"/>
              <a:t/>
            </a:r>
            <a:br>
              <a:rPr lang="en-US" sz="3600" dirty="0" smtClean="0"/>
            </a:br>
            <a:endParaRPr lang="en-US" sz="3600" dirty="0"/>
          </a:p>
        </p:txBody>
      </p:sp>
      <p:sp>
        <p:nvSpPr>
          <p:cNvPr id="5" name="Content Placeholder 4"/>
          <p:cNvSpPr>
            <a:spLocks noGrp="1"/>
          </p:cNvSpPr>
          <p:nvPr>
            <p:ph idx="1"/>
          </p:nvPr>
        </p:nvSpPr>
        <p:spPr/>
        <p:txBody>
          <a:bodyPr/>
          <a:lstStyle/>
          <a:p>
            <a:r>
              <a:rPr lang="en-US" dirty="0" smtClean="0"/>
              <a:t>The </a:t>
            </a:r>
            <a:r>
              <a:rPr lang="en-US" b="1" dirty="0" smtClean="0"/>
              <a:t>Neo Classical Synthesis </a:t>
            </a:r>
            <a:r>
              <a:rPr lang="en-US" dirty="0" smtClean="0"/>
              <a:t>is the combination of </a:t>
            </a:r>
            <a:r>
              <a:rPr lang="en-US" b="1" dirty="0" smtClean="0"/>
              <a:t>Neoclassical Microeconomic </a:t>
            </a:r>
            <a:r>
              <a:rPr lang="en-US" dirty="0" smtClean="0"/>
              <a:t>Theory with Keynesian Macroeconomic Theory</a:t>
            </a:r>
          </a:p>
          <a:p>
            <a:r>
              <a:rPr lang="en-US" dirty="0" smtClean="0"/>
              <a:t>The Keynesian macroeconomists who accepted this synthesis were known as </a:t>
            </a:r>
            <a:r>
              <a:rPr lang="en-US" b="1" dirty="0" smtClean="0"/>
              <a:t>Neo-Keynesians</a:t>
            </a:r>
          </a:p>
          <a:p>
            <a:r>
              <a:rPr lang="en-US" dirty="0" smtClean="0"/>
              <a:t>From 1945-1980 this approach was known as </a:t>
            </a:r>
            <a:r>
              <a:rPr lang="en-US" b="1" dirty="0" smtClean="0"/>
              <a:t>Mainstream Economics </a:t>
            </a:r>
            <a:r>
              <a:rPr lang="en-US" dirty="0" smtClean="0"/>
              <a:t>in America.</a:t>
            </a:r>
          </a:p>
          <a:p>
            <a:r>
              <a:rPr lang="en-US" dirty="0" smtClean="0"/>
              <a:t>The Germans and Austrians rejected Keynesian macroeconomics outright.</a:t>
            </a:r>
          </a:p>
          <a:p>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4000" dirty="0" smtClean="0"/>
              <a:t>Neo- Classical Synthesis:</a:t>
            </a:r>
            <a:br>
              <a:rPr lang="en-US" sz="4000" dirty="0" smtClean="0"/>
            </a:br>
            <a:r>
              <a:rPr lang="en-US" sz="4000" dirty="0" smtClean="0"/>
              <a:t>John Hicks</a:t>
            </a:r>
            <a:endParaRPr lang="en-US" sz="4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0"/>
            <a:ext cx="6934199" cy="4419600"/>
          </a:xfrm>
        </p:spPr>
      </p:pic>
    </p:spTree>
    <p:extLst>
      <p:ext uri="{BB962C8B-B14F-4D97-AF65-F5344CB8AC3E}">
        <p14:creationId xmlns:p14="http://schemas.microsoft.com/office/powerpoint/2010/main" val="1706156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smtClean="0"/>
              <a:t>New Keynesian </a:t>
            </a:r>
            <a:r>
              <a:rPr lang="en-US" sz="3600" dirty="0"/>
              <a:t>Macroeconomics</a:t>
            </a:r>
            <a:endParaRPr lang="en-US" sz="3600" dirty="0"/>
          </a:p>
        </p:txBody>
      </p:sp>
      <p:sp>
        <p:nvSpPr>
          <p:cNvPr id="3" name="Content Placeholder 2"/>
          <p:cNvSpPr>
            <a:spLocks noGrp="1"/>
          </p:cNvSpPr>
          <p:nvPr>
            <p:ph sz="half" idx="1"/>
          </p:nvPr>
        </p:nvSpPr>
        <p:spPr/>
        <p:txBody>
          <a:bodyPr/>
          <a:lstStyle/>
          <a:p>
            <a:r>
              <a:rPr lang="en-US" sz="2400" dirty="0" smtClean="0"/>
              <a:t>Robert Solow earned his PhD at Harvard University.</a:t>
            </a:r>
          </a:p>
          <a:p>
            <a:r>
              <a:rPr lang="en-US" sz="2400" dirty="0" smtClean="0"/>
              <a:t>He taught at MIT with Paul Samuelson.</a:t>
            </a:r>
          </a:p>
          <a:p>
            <a:r>
              <a:rPr lang="en-US" sz="2400" dirty="0" smtClean="0"/>
              <a:t>He earned the Nobel prize in economics for his theory of economic growth</a:t>
            </a:r>
            <a:endParaRPr lang="en-US" sz="2400" dirty="0"/>
          </a:p>
        </p:txBody>
      </p:sp>
      <p:pic>
        <p:nvPicPr>
          <p:cNvPr id="5" name="Content Placeholder 4" descr="robert solow.jpg"/>
          <p:cNvPicPr>
            <a:picLocks noGrp="1" noChangeAspect="1"/>
          </p:cNvPicPr>
          <p:nvPr>
            <p:ph sz="half" idx="2"/>
          </p:nvPr>
        </p:nvPicPr>
        <p:blipFill>
          <a:blip r:embed="rId2" cstate="print"/>
          <a:stretch>
            <a:fillRect/>
          </a:stretch>
        </p:blipFill>
        <p:spPr>
          <a:xfrm>
            <a:off x="5410200" y="1219200"/>
            <a:ext cx="2743200" cy="4191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 Classical Economics: </a:t>
            </a:r>
            <a:br>
              <a:rPr lang="en-US" sz="3600" dirty="0"/>
            </a:br>
            <a:r>
              <a:rPr lang="en-US" sz="3600" dirty="0" smtClean="0"/>
              <a:t>New Keynesian </a:t>
            </a:r>
            <a:r>
              <a:rPr lang="en-US" sz="3600" dirty="0"/>
              <a:t>Macroeconomics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6184152"/>
              </p:ext>
            </p:extLst>
          </p:nvPr>
        </p:nvGraphicFramePr>
        <p:xfrm>
          <a:off x="1066800" y="1143000"/>
          <a:ext cx="762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445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
            </a:r>
            <a:br>
              <a:rPr lang="en-US" sz="3200" dirty="0" smtClean="0"/>
            </a:br>
            <a:r>
              <a:rPr lang="en-US" sz="3200" dirty="0" smtClean="0"/>
              <a:t>Neo </a:t>
            </a:r>
            <a:r>
              <a:rPr lang="en-US" sz="3200" dirty="0"/>
              <a:t>Classical Economics: </a:t>
            </a:r>
            <a:br>
              <a:rPr lang="en-US" sz="3200" dirty="0"/>
            </a:br>
            <a:r>
              <a:rPr lang="en-US" sz="3200" dirty="0" smtClean="0"/>
              <a:t>New Keynesian </a:t>
            </a:r>
            <a:r>
              <a:rPr lang="en-US" sz="3200" dirty="0"/>
              <a:t>Macroeconomics</a:t>
            </a:r>
            <a:r>
              <a:rPr lang="en-US" sz="3200" dirty="0" smtClean="0"/>
              <a:t/>
            </a:r>
            <a:br>
              <a:rPr lang="en-US" sz="3200" dirty="0" smtClean="0"/>
            </a:br>
            <a:endParaRPr lang="en-US" sz="3200" dirty="0"/>
          </a:p>
        </p:txBody>
      </p:sp>
      <p:sp>
        <p:nvSpPr>
          <p:cNvPr id="3" name="Content Placeholder 2"/>
          <p:cNvSpPr>
            <a:spLocks noGrp="1"/>
          </p:cNvSpPr>
          <p:nvPr>
            <p:ph sz="half" idx="1"/>
          </p:nvPr>
        </p:nvSpPr>
        <p:spPr/>
        <p:txBody>
          <a:bodyPr/>
          <a:lstStyle/>
          <a:p>
            <a:r>
              <a:rPr lang="en-US" sz="1800" b="1" dirty="0" smtClean="0"/>
              <a:t>New Keynesian Macroeconomic (NKM) </a:t>
            </a:r>
            <a:r>
              <a:rPr lang="en-US" sz="1800" dirty="0" smtClean="0"/>
              <a:t>Theory arose in response to New Classical Macroeconomics </a:t>
            </a:r>
            <a:r>
              <a:rPr lang="en-US" sz="1800" b="1" dirty="0" smtClean="0"/>
              <a:t>(NCM).</a:t>
            </a:r>
          </a:p>
          <a:p>
            <a:r>
              <a:rPr lang="en-US" sz="1800" b="1" dirty="0" smtClean="0"/>
              <a:t>NKM</a:t>
            </a:r>
            <a:r>
              <a:rPr lang="en-US" sz="1800" dirty="0" smtClean="0"/>
              <a:t> bases Keynesian macroeconomics on neo-classical microeconomics</a:t>
            </a:r>
          </a:p>
          <a:p>
            <a:r>
              <a:rPr lang="en-US" sz="1800" dirty="0" smtClean="0"/>
              <a:t>Gregory </a:t>
            </a:r>
            <a:r>
              <a:rPr lang="en-US" sz="1800" dirty="0" err="1" smtClean="0"/>
              <a:t>Mankiw</a:t>
            </a:r>
            <a:r>
              <a:rPr lang="en-US" sz="1800" dirty="0" smtClean="0"/>
              <a:t>, a professor of economics at Harvard University  is a major figure in </a:t>
            </a:r>
            <a:r>
              <a:rPr lang="en-US" sz="1800" b="1" dirty="0" smtClean="0"/>
              <a:t>NKM </a:t>
            </a:r>
            <a:r>
              <a:rPr lang="en-US" sz="1800" dirty="0" smtClean="0"/>
              <a:t>and served as the head of President George W. Bush’s Council of Economic Advisors</a:t>
            </a:r>
            <a:r>
              <a:rPr lang="en-US" sz="1800" dirty="0" smtClean="0"/>
              <a:t>.</a:t>
            </a:r>
          </a:p>
          <a:p>
            <a:r>
              <a:rPr lang="en-US" sz="1800" dirty="0" smtClean="0"/>
              <a:t>They developed DSGE models based on </a:t>
            </a:r>
            <a:r>
              <a:rPr lang="en-US" sz="1800" smtClean="0"/>
              <a:t>Keynesian principles</a:t>
            </a:r>
            <a:endParaRPr lang="en-US" sz="1800" dirty="0" smtClean="0"/>
          </a:p>
          <a:p>
            <a:endParaRPr lang="en-US" sz="2000" dirty="0"/>
          </a:p>
        </p:txBody>
      </p:sp>
      <p:pic>
        <p:nvPicPr>
          <p:cNvPr id="5" name="Content Placeholder 4" descr="n. gregory mankiw.jpg"/>
          <p:cNvPicPr>
            <a:picLocks noGrp="1" noChangeAspect="1"/>
          </p:cNvPicPr>
          <p:nvPr>
            <p:ph sz="half" idx="2"/>
          </p:nvPr>
        </p:nvPicPr>
        <p:blipFill>
          <a:blip r:embed="rId2" cstate="print"/>
          <a:stretch>
            <a:fillRect/>
          </a:stretch>
        </p:blipFill>
        <p:spPr>
          <a:xfrm>
            <a:off x="5410200" y="1752600"/>
            <a:ext cx="2819399" cy="31242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Neo-Classical Economics</a:t>
            </a:r>
            <a:endParaRPr lang="en-US" dirty="0"/>
          </a:p>
        </p:txBody>
      </p:sp>
      <p:sp>
        <p:nvSpPr>
          <p:cNvPr id="6" name="Text Placeholder 5"/>
          <p:cNvSpPr>
            <a:spLocks noGrp="1"/>
          </p:cNvSpPr>
          <p:nvPr>
            <p:ph type="body" idx="1"/>
          </p:nvPr>
        </p:nvSpPr>
        <p:spPr/>
        <p:txBody>
          <a:bodyPr/>
          <a:lstStyle/>
          <a:p>
            <a:pPr algn="ctr"/>
            <a:r>
              <a:rPr lang="en-US" sz="6000" b="1" dirty="0" smtClean="0"/>
              <a:t>The Chicago School of Economics</a:t>
            </a:r>
            <a:endParaRPr lang="en-US" sz="6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Pre </a:t>
            </a:r>
            <a:r>
              <a:rPr lang="en-US" dirty="0" smtClean="0"/>
              <a:t>Scholastic </a:t>
            </a:r>
            <a:r>
              <a:rPr lang="en-US" dirty="0" smtClean="0"/>
              <a:t>Political Economy</a:t>
            </a:r>
            <a:endParaRPr lang="en-US" dirty="0"/>
          </a:p>
        </p:txBody>
      </p:sp>
      <p:sp>
        <p:nvSpPr>
          <p:cNvPr id="6" name="Content Placeholder 5"/>
          <p:cNvSpPr>
            <a:spLocks noGrp="1"/>
          </p:cNvSpPr>
          <p:nvPr>
            <p:ph idx="1"/>
          </p:nvPr>
        </p:nvSpPr>
        <p:spPr/>
        <p:txBody>
          <a:bodyPr/>
          <a:lstStyle/>
          <a:p>
            <a:r>
              <a:rPr lang="en-US" dirty="0" smtClean="0"/>
              <a:t>Aristotle believed that law, politics, economic theory and morality are all tied together.</a:t>
            </a:r>
          </a:p>
          <a:p>
            <a:r>
              <a:rPr lang="en-US" dirty="0" smtClean="0"/>
              <a:t>He believed that these different disciplines should work together</a:t>
            </a:r>
          </a:p>
          <a:p>
            <a:r>
              <a:rPr lang="en-US" dirty="0" smtClean="0"/>
              <a:t>He based all of these disciplines on natural law, which is based on the ontology of man and the order of the world</a:t>
            </a:r>
          </a:p>
          <a:p>
            <a:r>
              <a:rPr lang="en-US" dirty="0" smtClean="0"/>
              <a:t>He separated economics from business (money-making)</a:t>
            </a:r>
          </a:p>
          <a:p>
            <a:r>
              <a:rPr lang="en-US" dirty="0" smtClean="0"/>
              <a:t>He thought that good government would result in good economies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Neo-Classical Economics:</a:t>
            </a:r>
            <a:br>
              <a:rPr lang="en-US" sz="3600" dirty="0" smtClean="0"/>
            </a:br>
            <a:r>
              <a:rPr lang="en-US" sz="3600" dirty="0" smtClean="0"/>
              <a:t>The </a:t>
            </a:r>
            <a:r>
              <a:rPr lang="en-US" sz="3600" dirty="0" smtClean="0"/>
              <a:t>Chicago </a:t>
            </a:r>
            <a:r>
              <a:rPr lang="en-US" sz="3600" dirty="0" smtClean="0"/>
              <a:t>School</a:t>
            </a:r>
            <a:endParaRPr lang="en-US" sz="3600" dirty="0"/>
          </a:p>
        </p:txBody>
      </p:sp>
      <p:sp>
        <p:nvSpPr>
          <p:cNvPr id="5" name="Content Placeholder 4"/>
          <p:cNvSpPr>
            <a:spLocks noGrp="1"/>
          </p:cNvSpPr>
          <p:nvPr>
            <p:ph idx="1"/>
          </p:nvPr>
        </p:nvSpPr>
        <p:spPr/>
        <p:txBody>
          <a:bodyPr/>
          <a:lstStyle/>
          <a:p>
            <a:r>
              <a:rPr lang="en-US" dirty="0" smtClean="0"/>
              <a:t>Frank H. Knight and Jacob </a:t>
            </a:r>
            <a:r>
              <a:rPr lang="en-US" dirty="0" err="1" smtClean="0"/>
              <a:t>Viner</a:t>
            </a:r>
            <a:r>
              <a:rPr lang="en-US" dirty="0" smtClean="0"/>
              <a:t>, Knight presided over the Department of Economics at the University of Chicago from the 1920s to the late 1940s</a:t>
            </a:r>
          </a:p>
          <a:p>
            <a:r>
              <a:rPr lang="en-US" dirty="0" smtClean="0"/>
              <a:t>Three basic characteristics of the Chicago School:</a:t>
            </a:r>
          </a:p>
          <a:p>
            <a:pPr lvl="1"/>
            <a:r>
              <a:rPr lang="en-US" sz="2400" dirty="0" smtClean="0"/>
              <a:t>First, theory is of fundamental importance</a:t>
            </a:r>
          </a:p>
          <a:p>
            <a:pPr lvl="1"/>
            <a:r>
              <a:rPr lang="en-US" sz="2400" dirty="0" smtClean="0"/>
              <a:t>Second, theory is irrelevant unless set in a definite empirical context</a:t>
            </a:r>
          </a:p>
          <a:p>
            <a:pPr lvl="1"/>
            <a:r>
              <a:rPr lang="en-US" sz="2400" dirty="0" smtClean="0"/>
              <a:t>Third, that in absence of evidence to the contrary, “the market works.”</a:t>
            </a:r>
          </a:p>
          <a:p>
            <a:endParaRPr lang="en-US" dirty="0" smtClean="0"/>
          </a:p>
          <a:p>
            <a:endParaRPr lang="en-US"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The Chicago School</a:t>
            </a:r>
            <a:endParaRPr lang="en-US" sz="3600" dirty="0"/>
          </a:p>
        </p:txBody>
      </p:sp>
      <p:sp>
        <p:nvSpPr>
          <p:cNvPr id="3" name="Content Placeholder 2"/>
          <p:cNvSpPr>
            <a:spLocks noGrp="1"/>
          </p:cNvSpPr>
          <p:nvPr>
            <p:ph idx="1"/>
          </p:nvPr>
        </p:nvSpPr>
        <p:spPr/>
        <p:txBody>
          <a:bodyPr/>
          <a:lstStyle/>
          <a:p>
            <a:r>
              <a:rPr lang="en-US" dirty="0" smtClean="0"/>
              <a:t>The Chicago School argues for the supremacy of the free market for organizing resources.  It also rejects government  intervention into economic affairs. The Chicago School also emphasizes the </a:t>
            </a:r>
            <a:r>
              <a:rPr lang="en-US" b="1" dirty="0" smtClean="0"/>
              <a:t>quantity theory of money </a:t>
            </a:r>
            <a:r>
              <a:rPr lang="en-US" dirty="0" smtClean="0"/>
              <a:t>as a key factor  in producing inflation.</a:t>
            </a:r>
          </a:p>
          <a:p>
            <a:r>
              <a:rPr lang="en-US" dirty="0" smtClean="0"/>
              <a:t>There </a:t>
            </a:r>
            <a:r>
              <a:rPr lang="en-US" smtClean="0"/>
              <a:t>are eleven </a:t>
            </a:r>
            <a:r>
              <a:rPr lang="en-US" dirty="0" smtClean="0"/>
              <a:t>(out </a:t>
            </a:r>
            <a:r>
              <a:rPr lang="en-US" smtClean="0"/>
              <a:t>of 60) </a:t>
            </a:r>
            <a:r>
              <a:rPr lang="en-US" dirty="0" smtClean="0"/>
              <a:t>Nobel prize winners from the Chicago School of Economics, including: Milton Friedman, Theodore Schultz, George Stigler, Merton Miller, Ronald </a:t>
            </a:r>
            <a:r>
              <a:rPr lang="en-US" dirty="0" err="1" smtClean="0"/>
              <a:t>Coase</a:t>
            </a:r>
            <a:r>
              <a:rPr lang="en-US" dirty="0" smtClean="0"/>
              <a:t>, Gary Becker, Robert </a:t>
            </a:r>
            <a:r>
              <a:rPr lang="en-US" dirty="0" err="1" smtClean="0"/>
              <a:t>Fogel</a:t>
            </a:r>
            <a:r>
              <a:rPr lang="en-US" dirty="0" smtClean="0"/>
              <a:t>, Robert Lucas Jr., James Heckman, Douglass C. North and Oliver E. Williamson.</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Neo-Classical Economics:</a:t>
            </a:r>
            <a:br>
              <a:rPr lang="en-US" dirty="0"/>
            </a:br>
            <a:r>
              <a:rPr lang="en-US" dirty="0"/>
              <a:t>The Chicago School</a:t>
            </a:r>
            <a:endParaRPr lang="en-US" dirty="0"/>
          </a:p>
        </p:txBody>
      </p:sp>
      <p:sp>
        <p:nvSpPr>
          <p:cNvPr id="7" name="Text Placeholder 6"/>
          <p:cNvSpPr>
            <a:spLocks noGrp="1"/>
          </p:cNvSpPr>
          <p:nvPr>
            <p:ph type="body" idx="1"/>
          </p:nvPr>
        </p:nvSpPr>
        <p:spPr/>
        <p:txBody>
          <a:bodyPr/>
          <a:lstStyle/>
          <a:p>
            <a:pPr algn="ctr"/>
            <a:r>
              <a:rPr lang="en-US" dirty="0" smtClean="0"/>
              <a:t>Frank Knight</a:t>
            </a:r>
            <a:endParaRPr lang="en-US" dirty="0"/>
          </a:p>
        </p:txBody>
      </p:sp>
      <p:pic>
        <p:nvPicPr>
          <p:cNvPr id="11" name="Content Placeholder 10" descr="knight.gif"/>
          <p:cNvPicPr>
            <a:picLocks noGrp="1" noChangeAspect="1"/>
          </p:cNvPicPr>
          <p:nvPr>
            <p:ph sz="half" idx="2"/>
          </p:nvPr>
        </p:nvPicPr>
        <p:blipFill>
          <a:blip r:embed="rId2" cstate="print"/>
          <a:stretch>
            <a:fillRect/>
          </a:stretch>
        </p:blipFill>
        <p:spPr>
          <a:xfrm>
            <a:off x="1233818" y="2174875"/>
            <a:ext cx="2486952" cy="3951288"/>
          </a:xfrm>
        </p:spPr>
      </p:pic>
      <p:sp>
        <p:nvSpPr>
          <p:cNvPr id="9" name="Text Placeholder 8"/>
          <p:cNvSpPr>
            <a:spLocks noGrp="1"/>
          </p:cNvSpPr>
          <p:nvPr>
            <p:ph type="body" sz="quarter" idx="3"/>
          </p:nvPr>
        </p:nvSpPr>
        <p:spPr/>
        <p:txBody>
          <a:bodyPr/>
          <a:lstStyle/>
          <a:p>
            <a:pPr algn="ctr"/>
            <a:r>
              <a:rPr lang="en-US" dirty="0" smtClean="0"/>
              <a:t>Jacob </a:t>
            </a:r>
            <a:r>
              <a:rPr lang="en-US" dirty="0" err="1" smtClean="0"/>
              <a:t>Viner</a:t>
            </a:r>
            <a:endParaRPr lang="en-US" dirty="0"/>
          </a:p>
        </p:txBody>
      </p:sp>
      <p:pic>
        <p:nvPicPr>
          <p:cNvPr id="12" name="Content Placeholder 11" descr="viner.jpg"/>
          <p:cNvPicPr>
            <a:picLocks noGrp="1" noChangeAspect="1"/>
          </p:cNvPicPr>
          <p:nvPr>
            <p:ph sz="quarter" idx="4"/>
          </p:nvPr>
        </p:nvPicPr>
        <p:blipFill>
          <a:blip r:embed="rId3" cstate="print"/>
          <a:stretch>
            <a:fillRect/>
          </a:stretch>
        </p:blipFill>
        <p:spPr>
          <a:xfrm>
            <a:off x="5027320" y="2174875"/>
            <a:ext cx="3277184" cy="3951288"/>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Neo-Classical Economics:</a:t>
            </a:r>
            <a:br>
              <a:rPr lang="en-US" sz="3600" dirty="0"/>
            </a:br>
            <a:r>
              <a:rPr lang="en-US" sz="3600" dirty="0"/>
              <a:t>The Chicago School</a:t>
            </a:r>
            <a:endParaRPr lang="en-US" sz="3600" dirty="0"/>
          </a:p>
        </p:txBody>
      </p:sp>
      <p:sp>
        <p:nvSpPr>
          <p:cNvPr id="5" name="Content Placeholder 4"/>
          <p:cNvSpPr>
            <a:spLocks noGrp="1"/>
          </p:cNvSpPr>
          <p:nvPr>
            <p:ph sz="half" idx="1"/>
          </p:nvPr>
        </p:nvSpPr>
        <p:spPr/>
        <p:txBody>
          <a:bodyPr/>
          <a:lstStyle/>
          <a:p>
            <a:r>
              <a:rPr lang="en-US" sz="1800" dirty="0" smtClean="0"/>
              <a:t>Milton Friedman was influenced by Friedrich von Hayek and Ludwig von </a:t>
            </a:r>
            <a:r>
              <a:rPr lang="en-US" sz="1800" dirty="0" err="1" smtClean="0"/>
              <a:t>Mises</a:t>
            </a:r>
            <a:endParaRPr lang="en-US" sz="1800" dirty="0" smtClean="0"/>
          </a:p>
          <a:p>
            <a:r>
              <a:rPr lang="en-US" sz="1800" dirty="0" smtClean="0"/>
              <a:t>He became the leader of the Chicago School of Economics.</a:t>
            </a:r>
          </a:p>
          <a:p>
            <a:r>
              <a:rPr lang="en-US" sz="1800" dirty="0" smtClean="0"/>
              <a:t>He emphasized a positive/ empirical  approach to economics</a:t>
            </a:r>
          </a:p>
          <a:p>
            <a:r>
              <a:rPr lang="en-US" sz="1800" dirty="0" smtClean="0"/>
              <a:t>He was an advocate of free markets</a:t>
            </a:r>
          </a:p>
          <a:p>
            <a:r>
              <a:rPr lang="en-US" sz="1800" dirty="0" smtClean="0"/>
              <a:t>He specialized in macroeconomic theory, focusing in monetary theory</a:t>
            </a:r>
          </a:p>
          <a:p>
            <a:r>
              <a:rPr lang="en-US" sz="1800" dirty="0" smtClean="0"/>
              <a:t>He earned the Nobel Prize in economics </a:t>
            </a:r>
            <a:endParaRPr lang="en-US" sz="1800" dirty="0"/>
          </a:p>
        </p:txBody>
      </p:sp>
      <p:pic>
        <p:nvPicPr>
          <p:cNvPr id="7" name="Content Placeholder 6" descr="MiltonFriedman2.jpg"/>
          <p:cNvPicPr>
            <a:picLocks noGrp="1" noChangeAspect="1"/>
          </p:cNvPicPr>
          <p:nvPr>
            <p:ph sz="half" idx="2"/>
          </p:nvPr>
        </p:nvPicPr>
        <p:blipFill>
          <a:blip r:embed="rId2" cstate="print"/>
          <a:stretch>
            <a:fillRect/>
          </a:stretch>
        </p:blipFill>
        <p:spPr>
          <a:xfrm>
            <a:off x="5181600" y="1524000"/>
            <a:ext cx="3352799" cy="35814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The Chicago School</a:t>
            </a:r>
            <a:endParaRPr lang="en-US" sz="3600" dirty="0"/>
          </a:p>
        </p:txBody>
      </p:sp>
      <p:sp>
        <p:nvSpPr>
          <p:cNvPr id="3" name="Content Placeholder 2"/>
          <p:cNvSpPr>
            <a:spLocks noGrp="1"/>
          </p:cNvSpPr>
          <p:nvPr>
            <p:ph sz="half" idx="1"/>
          </p:nvPr>
        </p:nvSpPr>
        <p:spPr/>
        <p:txBody>
          <a:bodyPr/>
          <a:lstStyle/>
          <a:p>
            <a:r>
              <a:rPr lang="en-US" sz="2400" dirty="0" smtClean="0"/>
              <a:t>George Stigler was the other leader at the Chicago School of Economics.</a:t>
            </a:r>
          </a:p>
          <a:p>
            <a:r>
              <a:rPr lang="en-US" sz="2400" dirty="0" smtClean="0"/>
              <a:t>He specialized in microeconomics</a:t>
            </a:r>
          </a:p>
          <a:p>
            <a:r>
              <a:rPr lang="en-US" sz="2400" dirty="0" smtClean="0"/>
              <a:t>He focused on price theory and the government regulation</a:t>
            </a:r>
          </a:p>
          <a:p>
            <a:r>
              <a:rPr lang="en-US" sz="2400" dirty="0" smtClean="0"/>
              <a:t>He earned the Nobel Prize in economics</a:t>
            </a:r>
            <a:endParaRPr lang="en-US" sz="2400" dirty="0"/>
          </a:p>
        </p:txBody>
      </p:sp>
      <p:pic>
        <p:nvPicPr>
          <p:cNvPr id="5" name="Content Placeholder 4" descr="george stigler.jpg"/>
          <p:cNvPicPr>
            <a:picLocks noGrp="1" noChangeAspect="1"/>
          </p:cNvPicPr>
          <p:nvPr>
            <p:ph sz="half" idx="2"/>
          </p:nvPr>
        </p:nvPicPr>
        <p:blipFill>
          <a:blip r:embed="rId2" cstate="print"/>
          <a:stretch>
            <a:fillRect/>
          </a:stretch>
        </p:blipFill>
        <p:spPr>
          <a:xfrm>
            <a:off x="5334000" y="1600200"/>
            <a:ext cx="3200400" cy="34290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The Chicago School</a:t>
            </a:r>
            <a:endParaRPr lang="en-US" sz="3600" dirty="0"/>
          </a:p>
        </p:txBody>
      </p:sp>
      <p:sp>
        <p:nvSpPr>
          <p:cNvPr id="3" name="Content Placeholder 2"/>
          <p:cNvSpPr>
            <a:spLocks noGrp="1"/>
          </p:cNvSpPr>
          <p:nvPr>
            <p:ph sz="half" idx="1"/>
          </p:nvPr>
        </p:nvSpPr>
        <p:spPr/>
        <p:txBody>
          <a:bodyPr/>
          <a:lstStyle/>
          <a:p>
            <a:r>
              <a:rPr lang="en-US" sz="1800" dirty="0" smtClean="0"/>
              <a:t>Robert Lucas Jr. won the Nobel Prize in economics for his work in </a:t>
            </a:r>
            <a:r>
              <a:rPr lang="en-US" sz="1800" b="1" dirty="0" smtClean="0"/>
              <a:t>Real Business Cycles</a:t>
            </a:r>
            <a:r>
              <a:rPr lang="en-US" sz="1800" dirty="0" smtClean="0"/>
              <a:t>.</a:t>
            </a:r>
          </a:p>
          <a:p>
            <a:r>
              <a:rPr lang="en-US" sz="1800" dirty="0" smtClean="0"/>
              <a:t>He is a leader in </a:t>
            </a:r>
            <a:r>
              <a:rPr lang="en-US" sz="1800" b="1" dirty="0" smtClean="0"/>
              <a:t>New Classical Macroeconomics (NCM).</a:t>
            </a:r>
          </a:p>
          <a:p>
            <a:r>
              <a:rPr lang="en-US" sz="1800" b="1" dirty="0" smtClean="0"/>
              <a:t>NCM</a:t>
            </a:r>
            <a:r>
              <a:rPr lang="en-US" sz="1800" dirty="0" smtClean="0"/>
              <a:t> is a rejection of Keynesian macroeconomics.</a:t>
            </a:r>
          </a:p>
          <a:p>
            <a:r>
              <a:rPr lang="en-US" sz="1800" b="1" dirty="0" smtClean="0"/>
              <a:t>NCM</a:t>
            </a:r>
            <a:r>
              <a:rPr lang="en-US" sz="1800" dirty="0" smtClean="0"/>
              <a:t> argues that the study of aggregate markets should be based entirely on neoclassical microeconomics.</a:t>
            </a:r>
            <a:endParaRPr lang="en-US" sz="1800" dirty="0"/>
          </a:p>
        </p:txBody>
      </p:sp>
      <p:pic>
        <p:nvPicPr>
          <p:cNvPr id="5" name="Content Placeholder 4" descr="robert lucas.jpg"/>
          <p:cNvPicPr>
            <a:picLocks noGrp="1" noChangeAspect="1"/>
          </p:cNvPicPr>
          <p:nvPr>
            <p:ph sz="half" idx="2"/>
          </p:nvPr>
        </p:nvPicPr>
        <p:blipFill>
          <a:blip r:embed="rId2" cstate="print"/>
          <a:stretch>
            <a:fillRect/>
          </a:stretch>
        </p:blipFill>
        <p:spPr>
          <a:xfrm>
            <a:off x="5410200" y="1447800"/>
            <a:ext cx="2590800" cy="381000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Neo-Classical Economics:</a:t>
            </a:r>
            <a:br>
              <a:rPr lang="en-US" sz="3600" dirty="0"/>
            </a:br>
            <a:r>
              <a:rPr lang="en-US" sz="3600" dirty="0"/>
              <a:t>The Chicago School</a:t>
            </a:r>
            <a:endParaRPr lang="en-US" sz="3600" dirty="0"/>
          </a:p>
        </p:txBody>
      </p:sp>
      <p:sp>
        <p:nvSpPr>
          <p:cNvPr id="3" name="Content Placeholder 2"/>
          <p:cNvSpPr>
            <a:spLocks noGrp="1"/>
          </p:cNvSpPr>
          <p:nvPr>
            <p:ph sz="half" idx="1"/>
          </p:nvPr>
        </p:nvSpPr>
        <p:spPr/>
        <p:txBody>
          <a:bodyPr/>
          <a:lstStyle/>
          <a:p>
            <a:r>
              <a:rPr lang="en-US" sz="2400" dirty="0" smtClean="0"/>
              <a:t>Ronald </a:t>
            </a:r>
            <a:r>
              <a:rPr lang="en-US" sz="2400" dirty="0" err="1" smtClean="0"/>
              <a:t>Coase</a:t>
            </a:r>
            <a:r>
              <a:rPr lang="en-US" sz="2400" dirty="0" smtClean="0"/>
              <a:t> specialized in microeconomic theory</a:t>
            </a:r>
          </a:p>
          <a:p>
            <a:r>
              <a:rPr lang="en-US" sz="2400" dirty="0" smtClean="0"/>
              <a:t>His work focused on a type of market failure known as externalities</a:t>
            </a:r>
          </a:p>
          <a:p>
            <a:r>
              <a:rPr lang="en-US" sz="2400" dirty="0" smtClean="0"/>
              <a:t>He argued that this problem can be solved via property rights</a:t>
            </a:r>
          </a:p>
          <a:p>
            <a:r>
              <a:rPr lang="en-US" sz="2400" dirty="0" smtClean="0"/>
              <a:t>He won the Nobel prize in economics for his work</a:t>
            </a:r>
            <a:endParaRPr lang="en-US" sz="2400" dirty="0"/>
          </a:p>
        </p:txBody>
      </p:sp>
      <p:pic>
        <p:nvPicPr>
          <p:cNvPr id="5" name="Content Placeholder 4" descr="ronald coase.jpg"/>
          <p:cNvPicPr>
            <a:picLocks noGrp="1" noChangeAspect="1"/>
          </p:cNvPicPr>
          <p:nvPr>
            <p:ph sz="half" idx="2"/>
          </p:nvPr>
        </p:nvPicPr>
        <p:blipFill>
          <a:blip r:embed="rId2" cstate="print"/>
          <a:stretch>
            <a:fillRect/>
          </a:stretch>
        </p:blipFill>
        <p:spPr>
          <a:xfrm>
            <a:off x="5410200" y="1295400"/>
            <a:ext cx="2743200" cy="4114799"/>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Neo-Classical </a:t>
            </a:r>
            <a:r>
              <a:rPr lang="en-US" sz="3600" dirty="0" smtClean="0"/>
              <a:t>Economics:</a:t>
            </a:r>
            <a:br>
              <a:rPr lang="en-US" sz="3600" dirty="0" smtClean="0"/>
            </a:br>
            <a:r>
              <a:rPr lang="en-US" sz="3600" dirty="0" smtClean="0"/>
              <a:t>Mainstream </a:t>
            </a:r>
            <a:r>
              <a:rPr lang="en-US" sz="3600" dirty="0" smtClean="0"/>
              <a:t>Economics</a:t>
            </a:r>
            <a:endParaRPr lang="en-US" sz="3600" dirty="0"/>
          </a:p>
        </p:txBody>
      </p:sp>
      <p:sp>
        <p:nvSpPr>
          <p:cNvPr id="3" name="Content Placeholder 2"/>
          <p:cNvSpPr>
            <a:spLocks noGrp="1"/>
          </p:cNvSpPr>
          <p:nvPr>
            <p:ph idx="1"/>
          </p:nvPr>
        </p:nvSpPr>
        <p:spPr/>
        <p:txBody>
          <a:bodyPr/>
          <a:lstStyle/>
          <a:p>
            <a:r>
              <a:rPr lang="en-US" dirty="0" smtClean="0"/>
              <a:t>From 1945-1980 mainstream economics was dominated by the </a:t>
            </a:r>
            <a:r>
              <a:rPr lang="en-US" b="1" dirty="0" smtClean="0"/>
              <a:t>Neoclassical Synthesis</a:t>
            </a:r>
          </a:p>
          <a:p>
            <a:r>
              <a:rPr lang="en-US" dirty="0" smtClean="0"/>
              <a:t>From 1981-2000 mainstream economics was dominated by </a:t>
            </a:r>
            <a:r>
              <a:rPr lang="en-US" b="1" dirty="0" smtClean="0"/>
              <a:t>New Classical Macroeconomics </a:t>
            </a:r>
            <a:r>
              <a:rPr lang="en-US" b="1" dirty="0" smtClean="0"/>
              <a:t>(the Chicago School of Economics ).</a:t>
            </a:r>
          </a:p>
          <a:p>
            <a:r>
              <a:rPr lang="en-US" dirty="0" smtClean="0"/>
              <a:t>From 2000- present mainstream economics has been dominated by </a:t>
            </a:r>
            <a:r>
              <a:rPr lang="en-US" b="1" dirty="0" smtClean="0"/>
              <a:t>New Keynesian Macroeconomics.</a:t>
            </a:r>
            <a:endParaRPr lang="en-US"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Neo-Classical Economics:</a:t>
            </a:r>
            <a:br>
              <a:rPr lang="en-US" sz="3600" dirty="0" smtClean="0"/>
            </a:br>
            <a:r>
              <a:rPr lang="en-US" sz="3600" dirty="0" smtClean="0"/>
              <a:t>Salt </a:t>
            </a:r>
            <a:r>
              <a:rPr lang="en-US" sz="3600" dirty="0" smtClean="0"/>
              <a:t>Water Economics</a:t>
            </a:r>
            <a:endParaRPr lang="en-US" sz="3600" dirty="0"/>
          </a:p>
        </p:txBody>
      </p:sp>
      <p:sp>
        <p:nvSpPr>
          <p:cNvPr id="3" name="Content Placeholder 2"/>
          <p:cNvSpPr>
            <a:spLocks noGrp="1"/>
          </p:cNvSpPr>
          <p:nvPr>
            <p:ph idx="1"/>
          </p:nvPr>
        </p:nvSpPr>
        <p:spPr/>
        <p:txBody>
          <a:bodyPr/>
          <a:lstStyle/>
          <a:p>
            <a:r>
              <a:rPr lang="en-US" b="1" dirty="0" smtClean="0"/>
              <a:t>Saltwater macroeconomics </a:t>
            </a:r>
            <a:r>
              <a:rPr lang="en-US" dirty="0" smtClean="0"/>
              <a:t>is dominated by schools located by the oceans. For example, Harvard University, MIT, Princeton, Yale, University of California at Berkeley and Stanford University.</a:t>
            </a:r>
          </a:p>
          <a:p>
            <a:r>
              <a:rPr lang="en-US" dirty="0" smtClean="0"/>
              <a:t>They are in favor of fiscal policy, like economic stimulus.</a:t>
            </a:r>
          </a:p>
          <a:p>
            <a:r>
              <a:rPr lang="en-US" dirty="0" smtClean="0"/>
              <a:t>They believe that business cycles result from market failure.</a:t>
            </a:r>
          </a:p>
          <a:p>
            <a:r>
              <a:rPr lang="en-US" dirty="0" smtClean="0"/>
              <a:t>They reject the rational expectation theory of economics. Believing instead, that the market process is dominated by animal spirits or irrationality.</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Neo-Classical Economics:</a:t>
            </a:r>
            <a:br>
              <a:rPr lang="en-US" sz="3600" dirty="0" smtClean="0"/>
            </a:br>
            <a:r>
              <a:rPr lang="en-US" sz="3600" dirty="0" smtClean="0"/>
              <a:t>Fresh </a:t>
            </a:r>
            <a:r>
              <a:rPr lang="en-US" sz="3600" dirty="0" smtClean="0"/>
              <a:t>Water Economics</a:t>
            </a:r>
            <a:endParaRPr lang="en-US" sz="3600" dirty="0"/>
          </a:p>
        </p:txBody>
      </p:sp>
      <p:sp>
        <p:nvSpPr>
          <p:cNvPr id="3" name="Content Placeholder 2"/>
          <p:cNvSpPr>
            <a:spLocks noGrp="1"/>
          </p:cNvSpPr>
          <p:nvPr>
            <p:ph idx="1"/>
          </p:nvPr>
        </p:nvSpPr>
        <p:spPr/>
        <p:txBody>
          <a:bodyPr/>
          <a:lstStyle/>
          <a:p>
            <a:r>
              <a:rPr lang="en-US" sz="2000" b="1" dirty="0" smtClean="0"/>
              <a:t>Freshwater </a:t>
            </a:r>
            <a:r>
              <a:rPr lang="en-US" sz="2000" b="1" dirty="0" smtClean="0"/>
              <a:t>macroeconomics or New Classical Macroeconomics </a:t>
            </a:r>
            <a:r>
              <a:rPr lang="en-US" sz="2000" dirty="0" smtClean="0"/>
              <a:t>is dominated by universities located near the great lakes. University of Chicago, Carnegie Mellon University, University of Rochester, University of Minnesota. </a:t>
            </a:r>
          </a:p>
          <a:p>
            <a:r>
              <a:rPr lang="en-US" sz="2000" dirty="0" smtClean="0"/>
              <a:t>They accept </a:t>
            </a:r>
            <a:r>
              <a:rPr lang="en-US" sz="2000" b="1" dirty="0" smtClean="0"/>
              <a:t>Say’s law-</a:t>
            </a:r>
            <a:r>
              <a:rPr lang="en-US" sz="2000" dirty="0" smtClean="0"/>
              <a:t> supply creates its own demand.</a:t>
            </a:r>
          </a:p>
          <a:p>
            <a:r>
              <a:rPr lang="en-US" sz="2000" dirty="0" smtClean="0"/>
              <a:t>They subscribe to the </a:t>
            </a:r>
            <a:r>
              <a:rPr lang="en-US" sz="2000" b="1" dirty="0" smtClean="0"/>
              <a:t>Rational Expectation Theory </a:t>
            </a:r>
            <a:r>
              <a:rPr lang="en-US" sz="2000" dirty="0" smtClean="0"/>
              <a:t>of economics. Individuals </a:t>
            </a:r>
            <a:r>
              <a:rPr lang="en-US" sz="2000" dirty="0" smtClean="0"/>
              <a:t>are rational, forward looking, and utility maximizing. Hence, markets act rationally.</a:t>
            </a:r>
            <a:endParaRPr lang="en-US" sz="20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Aristotle Divisions</a:t>
            </a:r>
            <a:endParaRPr lang="en-US" dirty="0"/>
          </a:p>
        </p:txBody>
      </p:sp>
      <p:sp>
        <p:nvSpPr>
          <p:cNvPr id="5" name="Text Placeholder 4"/>
          <p:cNvSpPr>
            <a:spLocks noGrp="1"/>
          </p:cNvSpPr>
          <p:nvPr>
            <p:ph type="body" idx="1"/>
          </p:nvPr>
        </p:nvSpPr>
        <p:spPr/>
        <p:txBody>
          <a:bodyPr/>
          <a:lstStyle/>
          <a:p>
            <a:pPr algn="ctr"/>
            <a:r>
              <a:rPr lang="en-US" dirty="0" smtClean="0"/>
              <a:t>Economics        </a:t>
            </a:r>
          </a:p>
          <a:p>
            <a:pPr algn="ctr"/>
            <a:r>
              <a:rPr lang="en-US" dirty="0" smtClean="0"/>
              <a:t>(</a:t>
            </a:r>
            <a:r>
              <a:rPr lang="en-US" i="1" dirty="0" err="1" smtClean="0"/>
              <a:t>oikos</a:t>
            </a:r>
            <a:r>
              <a:rPr lang="en-US" i="1" dirty="0" smtClean="0"/>
              <a:t> </a:t>
            </a:r>
            <a:r>
              <a:rPr lang="en-US" i="1" dirty="0" err="1" smtClean="0"/>
              <a:t>nomos</a:t>
            </a:r>
            <a:r>
              <a:rPr lang="en-US" dirty="0" smtClean="0"/>
              <a:t>)</a:t>
            </a:r>
            <a:endParaRPr lang="en-US" dirty="0"/>
          </a:p>
        </p:txBody>
      </p:sp>
      <p:sp>
        <p:nvSpPr>
          <p:cNvPr id="6" name="Content Placeholder 5"/>
          <p:cNvSpPr>
            <a:spLocks noGrp="1"/>
          </p:cNvSpPr>
          <p:nvPr>
            <p:ph sz="half" idx="2"/>
          </p:nvPr>
        </p:nvSpPr>
        <p:spPr/>
        <p:txBody>
          <a:bodyPr/>
          <a:lstStyle/>
          <a:p>
            <a:r>
              <a:rPr lang="en-US" b="1" dirty="0" smtClean="0"/>
              <a:t>Economics are virtuous</a:t>
            </a:r>
            <a:r>
              <a:rPr lang="en-US" dirty="0" smtClean="0"/>
              <a:t>. </a:t>
            </a:r>
          </a:p>
          <a:p>
            <a:r>
              <a:rPr lang="en-US" dirty="0" smtClean="0"/>
              <a:t> Economic or natural transactions are concerned with the satisfaction of needs. Thus wealth is limited by purpose. </a:t>
            </a:r>
            <a:endParaRPr lang="en-US" dirty="0"/>
          </a:p>
        </p:txBody>
      </p:sp>
      <p:sp>
        <p:nvSpPr>
          <p:cNvPr id="7" name="Text Placeholder 6"/>
          <p:cNvSpPr>
            <a:spLocks noGrp="1"/>
          </p:cNvSpPr>
          <p:nvPr>
            <p:ph type="body" sz="quarter" idx="3"/>
          </p:nvPr>
        </p:nvSpPr>
        <p:spPr/>
        <p:txBody>
          <a:bodyPr/>
          <a:lstStyle/>
          <a:p>
            <a:pPr algn="ctr"/>
            <a:r>
              <a:rPr lang="en-US" dirty="0" smtClean="0"/>
              <a:t>Business </a:t>
            </a:r>
          </a:p>
          <a:p>
            <a:pPr algn="ctr"/>
            <a:r>
              <a:rPr lang="en-US" dirty="0" smtClean="0"/>
              <a:t>(</a:t>
            </a:r>
            <a:r>
              <a:rPr lang="en-US" i="1" dirty="0" err="1" smtClean="0"/>
              <a:t>chremastistics</a:t>
            </a:r>
            <a:r>
              <a:rPr lang="en-US" dirty="0" smtClean="0"/>
              <a:t>)</a:t>
            </a:r>
            <a:endParaRPr lang="en-US" dirty="0"/>
          </a:p>
        </p:txBody>
      </p:sp>
      <p:sp>
        <p:nvSpPr>
          <p:cNvPr id="8" name="Content Placeholder 7"/>
          <p:cNvSpPr>
            <a:spLocks noGrp="1"/>
          </p:cNvSpPr>
          <p:nvPr>
            <p:ph sz="quarter" idx="4"/>
          </p:nvPr>
        </p:nvSpPr>
        <p:spPr/>
        <p:txBody>
          <a:bodyPr/>
          <a:lstStyle/>
          <a:p>
            <a:r>
              <a:rPr lang="en-US" b="1" i="1" dirty="0" smtClean="0"/>
              <a:t>Chrematistics</a:t>
            </a:r>
            <a:r>
              <a:rPr lang="en-US" b="1" dirty="0" smtClean="0"/>
              <a:t> (money making) are vicious.</a:t>
            </a:r>
            <a:endParaRPr lang="en-US" b="1" i="1" dirty="0" smtClean="0"/>
          </a:p>
          <a:p>
            <a:r>
              <a:rPr lang="en-US" i="1" dirty="0" smtClean="0"/>
              <a:t>Chrematistic</a:t>
            </a:r>
            <a:r>
              <a:rPr lang="en-US" dirty="0" smtClean="0"/>
              <a:t> or un-natural transactions, on the other hand are aimed at increasing wealth without limits. </a:t>
            </a:r>
            <a:r>
              <a:rPr lang="en-US" i="1" dirty="0" smtClean="0"/>
              <a:t>Chrematistics</a:t>
            </a:r>
            <a:r>
              <a:rPr lang="en-US" dirty="0" smtClean="0"/>
              <a:t> are vicious because wealth can become an end unto </a:t>
            </a:r>
            <a:r>
              <a:rPr lang="en-US" dirty="0" smtClean="0">
                <a:solidFill>
                  <a:schemeClr val="tx1"/>
                </a:solidFill>
              </a:rPr>
              <a:t>itself.</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Neo-Classical Economics:</a:t>
            </a:r>
            <a:br>
              <a:rPr lang="en-US" sz="3600" dirty="0"/>
            </a:br>
            <a:r>
              <a:rPr lang="en-US" sz="3600" dirty="0"/>
              <a:t>Fresh Water Economics</a:t>
            </a:r>
          </a:p>
        </p:txBody>
      </p:sp>
      <p:sp>
        <p:nvSpPr>
          <p:cNvPr id="5" name="Content Placeholder 4"/>
          <p:cNvSpPr>
            <a:spLocks noGrp="1"/>
          </p:cNvSpPr>
          <p:nvPr>
            <p:ph sz="half" idx="1"/>
          </p:nvPr>
        </p:nvSpPr>
        <p:spPr/>
        <p:txBody>
          <a:bodyPr/>
          <a:lstStyle/>
          <a:p>
            <a:r>
              <a:rPr lang="en-US" sz="1800" b="1" dirty="0"/>
              <a:t>Real Business Cycles- a sub school within NCM; </a:t>
            </a:r>
            <a:r>
              <a:rPr lang="en-US" sz="1800" dirty="0"/>
              <a:t>they believe that periods of recession and growth are efficient responses to changes in the economic environment</a:t>
            </a:r>
          </a:p>
          <a:p>
            <a:r>
              <a:rPr lang="en-US" sz="1800" dirty="0"/>
              <a:t>They reject government intervention into the economy, like fiscal </a:t>
            </a:r>
            <a:r>
              <a:rPr lang="en-US" sz="1800" dirty="0" smtClean="0"/>
              <a:t>policy, monetary policy </a:t>
            </a:r>
            <a:r>
              <a:rPr lang="en-US" sz="1800" dirty="0"/>
              <a:t>and stimulus</a:t>
            </a:r>
          </a:p>
          <a:p>
            <a:r>
              <a:rPr lang="en-US" sz="1800" dirty="0" smtClean="0"/>
              <a:t>They developed the first </a:t>
            </a:r>
            <a:r>
              <a:rPr lang="en-US" sz="1800" b="1" dirty="0" smtClean="0"/>
              <a:t>Dynamic Stochastic General Equilibrium </a:t>
            </a:r>
            <a:r>
              <a:rPr lang="en-US" sz="1800" dirty="0" smtClean="0"/>
              <a:t>(DSGE) model</a:t>
            </a:r>
            <a:r>
              <a:rPr lang="en-US" sz="2000" dirty="0" smtClean="0"/>
              <a:t>s.</a:t>
            </a:r>
            <a:endParaRPr lang="en-US"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905000"/>
            <a:ext cx="3429000" cy="2628900"/>
          </a:xfrm>
        </p:spPr>
      </p:pic>
    </p:spTree>
    <p:extLst>
      <p:ext uri="{BB962C8B-B14F-4D97-AF65-F5344CB8AC3E}">
        <p14:creationId xmlns:p14="http://schemas.microsoft.com/office/powerpoint/2010/main" val="24218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Pre </a:t>
            </a:r>
            <a:r>
              <a:rPr lang="en-US" dirty="0" smtClean="0"/>
              <a:t>Scholastic </a:t>
            </a:r>
            <a:r>
              <a:rPr lang="en-US" dirty="0" smtClean="0"/>
              <a:t>Political Economy</a:t>
            </a:r>
            <a:endParaRPr lang="en-US" dirty="0"/>
          </a:p>
        </p:txBody>
      </p:sp>
      <p:pic>
        <p:nvPicPr>
          <p:cNvPr id="7" name="Content Placeholder 6" descr="augustine II.jpg"/>
          <p:cNvPicPr>
            <a:picLocks noGrp="1" noChangeAspect="1"/>
          </p:cNvPicPr>
          <p:nvPr>
            <p:ph sz="half" idx="1"/>
          </p:nvPr>
        </p:nvPicPr>
        <p:blipFill>
          <a:blip r:embed="rId2" cstate="print"/>
          <a:stretch>
            <a:fillRect/>
          </a:stretch>
        </p:blipFill>
        <p:spPr>
          <a:xfrm>
            <a:off x="533400" y="1600200"/>
            <a:ext cx="4114800" cy="3581400"/>
          </a:xfrm>
        </p:spPr>
      </p:pic>
      <p:sp>
        <p:nvSpPr>
          <p:cNvPr id="9" name="Content Placeholder 8"/>
          <p:cNvSpPr>
            <a:spLocks noGrp="1"/>
          </p:cNvSpPr>
          <p:nvPr>
            <p:ph sz="half" idx="2"/>
          </p:nvPr>
        </p:nvSpPr>
        <p:spPr/>
        <p:txBody>
          <a:bodyPr/>
          <a:lstStyle/>
          <a:p>
            <a:r>
              <a:rPr lang="en-US" sz="2400" dirty="0" smtClean="0"/>
              <a:t>Augustine of Hippo wrote about economic theory in his </a:t>
            </a:r>
            <a:r>
              <a:rPr lang="en-US" sz="2400" b="1" i="1" dirty="0" smtClean="0"/>
              <a:t>City of God.</a:t>
            </a:r>
            <a:endParaRPr lang="en-US" sz="2400" b="1" dirty="0" smtClean="0"/>
          </a:p>
          <a:p>
            <a:r>
              <a:rPr lang="en-US" dirty="0" smtClean="0"/>
              <a:t>Like Aristotle, he believed that political economy was a sub-discipline within ethics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Augustine’s Economics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9585170"/>
              </p:ext>
            </p:extLst>
          </p:nvPr>
        </p:nvGraphicFramePr>
        <p:xfrm>
          <a:off x="1066800" y="1143000"/>
          <a:ext cx="7620000" cy="2926080"/>
        </p:xfrm>
        <a:graphic>
          <a:graphicData uri="http://schemas.openxmlformats.org/drawingml/2006/table">
            <a:tbl>
              <a:tblPr firstRow="1" bandRow="1">
                <a:tableStyleId>{5C22544A-7EE6-4342-B048-85BDC9FD1C3A}</a:tableStyleId>
              </a:tblPr>
              <a:tblGrid>
                <a:gridCol w="1905000"/>
                <a:gridCol w="1905000"/>
                <a:gridCol w="1905000"/>
                <a:gridCol w="1905000"/>
              </a:tblGrid>
              <a:tr h="370840">
                <a:tc gridSpan="4">
                  <a:txBody>
                    <a:bodyPr/>
                    <a:lstStyle/>
                    <a:p>
                      <a:pPr algn="ctr"/>
                      <a:r>
                        <a:rPr lang="en-US" sz="2400" dirty="0" smtClean="0"/>
                        <a:t>Augustine’s Theory of Love and Hate</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dirty="0" smtClean="0"/>
                        <a:t>Kind of Love</a:t>
                      </a:r>
                      <a:endParaRPr lang="en-US" b="1" dirty="0"/>
                    </a:p>
                  </a:txBody>
                  <a:tcPr/>
                </a:tc>
                <a:tc>
                  <a:txBody>
                    <a:bodyPr/>
                    <a:lstStyle/>
                    <a:p>
                      <a:pPr algn="ctr"/>
                      <a:r>
                        <a:rPr lang="en-US" b="1" dirty="0" smtClean="0"/>
                        <a:t>Inner Act</a:t>
                      </a:r>
                      <a:endParaRPr lang="en-US" b="1" dirty="0"/>
                    </a:p>
                  </a:txBody>
                  <a:tcPr/>
                </a:tc>
                <a:tc>
                  <a:txBody>
                    <a:bodyPr/>
                    <a:lstStyle/>
                    <a:p>
                      <a:pPr algn="ctr"/>
                      <a:r>
                        <a:rPr lang="en-US" b="1" dirty="0" smtClean="0"/>
                        <a:t>Outer acts toward self</a:t>
                      </a:r>
                      <a:endParaRPr lang="en-US" b="1" dirty="0"/>
                    </a:p>
                  </a:txBody>
                  <a:tcPr/>
                </a:tc>
                <a:tc>
                  <a:txBody>
                    <a:bodyPr/>
                    <a:lstStyle/>
                    <a:p>
                      <a:pPr algn="ctr"/>
                      <a:r>
                        <a:rPr lang="en-US" b="1" dirty="0" smtClean="0"/>
                        <a:t>Outer Acts towards others</a:t>
                      </a:r>
                      <a:endParaRPr lang="en-US" b="1" dirty="0"/>
                    </a:p>
                  </a:txBody>
                  <a:tcPr/>
                </a:tc>
              </a:tr>
              <a:tr h="370840">
                <a:tc>
                  <a:txBody>
                    <a:bodyPr/>
                    <a:lstStyle/>
                    <a:p>
                      <a:pPr algn="ctr"/>
                      <a:r>
                        <a:rPr lang="en-US" b="1" dirty="0" smtClean="0"/>
                        <a:t>Ordinate</a:t>
                      </a:r>
                      <a:endParaRPr lang="en-US" b="1" dirty="0"/>
                    </a:p>
                  </a:txBody>
                  <a:tcPr/>
                </a:tc>
                <a:tc>
                  <a:txBody>
                    <a:bodyPr/>
                    <a:lstStyle/>
                    <a:p>
                      <a:pPr algn="ctr"/>
                      <a:r>
                        <a:rPr lang="en-US" dirty="0" smtClean="0"/>
                        <a:t>Benevolence</a:t>
                      </a:r>
                    </a:p>
                    <a:p>
                      <a:pPr algn="ctr"/>
                      <a:r>
                        <a:rPr lang="en-US" dirty="0" smtClean="0"/>
                        <a:t>(good will)</a:t>
                      </a:r>
                      <a:endParaRPr lang="en-US" dirty="0"/>
                    </a:p>
                  </a:txBody>
                  <a:tcPr/>
                </a:tc>
                <a:tc>
                  <a:txBody>
                    <a:bodyPr/>
                    <a:lstStyle/>
                    <a:p>
                      <a:pPr algn="ctr"/>
                      <a:r>
                        <a:rPr lang="en-US" dirty="0" smtClean="0"/>
                        <a:t>Virtue</a:t>
                      </a:r>
                    </a:p>
                    <a:p>
                      <a:pPr algn="ctr"/>
                      <a:r>
                        <a:rPr lang="en-US" dirty="0" smtClean="0"/>
                        <a:t> (utility)</a:t>
                      </a:r>
                      <a:endParaRPr lang="en-US" dirty="0"/>
                    </a:p>
                  </a:txBody>
                  <a:tcPr/>
                </a:tc>
                <a:tc>
                  <a:txBody>
                    <a:bodyPr/>
                    <a:lstStyle/>
                    <a:p>
                      <a:pPr algn="ctr"/>
                      <a:r>
                        <a:rPr lang="en-US" dirty="0" smtClean="0"/>
                        <a:t>Beneficence</a:t>
                      </a:r>
                    </a:p>
                    <a:p>
                      <a:pPr algn="ctr"/>
                      <a:r>
                        <a:rPr lang="en-US" dirty="0" smtClean="0"/>
                        <a:t>(doing good or gifts)</a:t>
                      </a:r>
                      <a:endParaRPr lang="en-US" dirty="0"/>
                    </a:p>
                  </a:txBody>
                  <a:tcPr/>
                </a:tc>
              </a:tr>
              <a:tr h="370840">
                <a:tc>
                  <a:txBody>
                    <a:bodyPr/>
                    <a:lstStyle/>
                    <a:p>
                      <a:pPr algn="ctr"/>
                      <a:r>
                        <a:rPr lang="en-US" b="1" dirty="0" smtClean="0"/>
                        <a:t>Inordinate</a:t>
                      </a:r>
                      <a:endParaRPr lang="en-US" b="1" dirty="0"/>
                    </a:p>
                  </a:txBody>
                  <a:tcPr/>
                </a:tc>
                <a:tc>
                  <a:txBody>
                    <a:bodyPr/>
                    <a:lstStyle/>
                    <a:p>
                      <a:pPr algn="ctr"/>
                      <a:r>
                        <a:rPr lang="en-US" dirty="0" smtClean="0"/>
                        <a:t>Malevolence</a:t>
                      </a:r>
                    </a:p>
                    <a:p>
                      <a:pPr algn="ctr"/>
                      <a:r>
                        <a:rPr lang="en-US" dirty="0" smtClean="0"/>
                        <a:t>(ill will)</a:t>
                      </a:r>
                      <a:endParaRPr lang="en-US" dirty="0"/>
                    </a:p>
                  </a:txBody>
                  <a:tcPr/>
                </a:tc>
                <a:tc>
                  <a:txBody>
                    <a:bodyPr/>
                    <a:lstStyle/>
                    <a:p>
                      <a:pPr algn="ctr"/>
                      <a:r>
                        <a:rPr lang="en-US" dirty="0" smtClean="0"/>
                        <a:t>Vice</a:t>
                      </a:r>
                      <a:endParaRPr lang="en-US" dirty="0"/>
                    </a:p>
                  </a:txBody>
                  <a:tcPr/>
                </a:tc>
                <a:tc>
                  <a:txBody>
                    <a:bodyPr/>
                    <a:lstStyle/>
                    <a:p>
                      <a:pPr algn="ctr"/>
                      <a:r>
                        <a:rPr lang="en-US" dirty="0" smtClean="0"/>
                        <a:t>Maleficence</a:t>
                      </a:r>
                    </a:p>
                    <a:p>
                      <a:pPr algn="ctr"/>
                      <a:r>
                        <a:rPr lang="en-US" dirty="0" smtClean="0"/>
                        <a:t>(doing evil or crimes)</a:t>
                      </a:r>
                      <a:endParaRPr lang="en-US" dirty="0"/>
                    </a:p>
                  </a:txBody>
                  <a:tcPr/>
                </a:tc>
              </a:tr>
            </a:tbl>
          </a:graphicData>
        </a:graphic>
      </p:graphicFrame>
    </p:spTree>
    <p:extLst>
      <p:ext uri="{BB962C8B-B14F-4D97-AF65-F5344CB8AC3E}">
        <p14:creationId xmlns:p14="http://schemas.microsoft.com/office/powerpoint/2010/main" val="1125755319"/>
      </p:ext>
    </p:extLst>
  </p:cSld>
  <p:clrMapOvr>
    <a:masterClrMapping/>
  </p:clrMapOvr>
</p:sld>
</file>

<file path=ppt/theme/theme1.xml><?xml version="1.0" encoding="utf-8"?>
<a:theme xmlns:a="http://schemas.openxmlformats.org/drawingml/2006/main" name="World finance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World finance design template</Template>
  <TotalTime>1304</TotalTime>
  <Words>3336</Words>
  <Application>Microsoft Office PowerPoint</Application>
  <PresentationFormat>On-screen Show (4:3)</PresentationFormat>
  <Paragraphs>374</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World finance design template</vt:lpstr>
      <vt:lpstr>   The History of  Economics</vt:lpstr>
      <vt:lpstr>Overview</vt:lpstr>
      <vt:lpstr>Overview</vt:lpstr>
      <vt:lpstr>Pre-Scholastic Political Economy</vt:lpstr>
      <vt:lpstr>Pre-Scholastic Political Economy</vt:lpstr>
      <vt:lpstr>Pre Scholastic Political Economy</vt:lpstr>
      <vt:lpstr>Aristotle Divisions</vt:lpstr>
      <vt:lpstr>Pre Scholastic Political Economy</vt:lpstr>
      <vt:lpstr>Augustine’s Economics</vt:lpstr>
      <vt:lpstr>Pre Scholastic Political Economy</vt:lpstr>
      <vt:lpstr>Augustine’s Economics</vt:lpstr>
      <vt:lpstr>Augustine’s Economics</vt:lpstr>
      <vt:lpstr>Pre-Scholastic Political Economy</vt:lpstr>
      <vt:lpstr>Pre-Scholastic  Political Economy</vt:lpstr>
      <vt:lpstr>Scholastic Political Economy</vt:lpstr>
      <vt:lpstr>Scholastic Political Economy</vt:lpstr>
      <vt:lpstr>1776-1870</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vt:lpstr>
      <vt:lpstr>Classical Political Economy: Communist Goals Continued</vt:lpstr>
      <vt:lpstr>The Marginalist Revolution  1871-Present</vt:lpstr>
      <vt:lpstr>Neo Classical Economics</vt:lpstr>
      <vt:lpstr>Neo-Classical Economics</vt:lpstr>
      <vt:lpstr>Neo- Classical Economics Lausanne School</vt:lpstr>
      <vt:lpstr>Neo-Classical Economics: Austrian School</vt:lpstr>
      <vt:lpstr>Neo-Classical Economics: Austrian School</vt:lpstr>
      <vt:lpstr>Neo-Classical Economics: Austrian School</vt:lpstr>
      <vt:lpstr>Neo-Classical Economics: Austrian School</vt:lpstr>
      <vt:lpstr>Neo-Classical Economics: Austrian School</vt:lpstr>
      <vt:lpstr>Neo-Classical Economics: Austrian School</vt:lpstr>
      <vt:lpstr>Neo-Classical Economics: Austrian School</vt:lpstr>
      <vt:lpstr>Neo-Classical Economics: Austrian School</vt:lpstr>
      <vt:lpstr>Neo-Classical Economics: Austrian School</vt:lpstr>
      <vt:lpstr>Neo Classical Economics: The British School</vt:lpstr>
      <vt:lpstr>Neo Classical Economics: The British School</vt:lpstr>
      <vt:lpstr>Neo Classical Economics: The British School</vt:lpstr>
      <vt:lpstr>Neo-Classical Economics</vt:lpstr>
      <vt:lpstr>Neo Classical Economics:  Keynesian Macroeconomics</vt:lpstr>
      <vt:lpstr>Neo Classical Economics:  Keynesian Macroeconomics</vt:lpstr>
      <vt:lpstr>Neo Classical Economics:  Keynesian Macroeconomics</vt:lpstr>
      <vt:lpstr>Neo Classical Economics:  Keynesian Macroeconomics</vt:lpstr>
      <vt:lpstr>Neo Classical Economics:  Post-Keynesian Macroeconomics</vt:lpstr>
      <vt:lpstr>Neo Classical Economics:  Neo-Keynesian Macroeconomics</vt:lpstr>
      <vt:lpstr> Neo Classical Economics:  Keynesian Macroeconomics </vt:lpstr>
      <vt:lpstr>Neo- Classical Synthesis: John Hicks</vt:lpstr>
      <vt:lpstr>Neo Classical Economics:  New Keynesian Macroeconomics</vt:lpstr>
      <vt:lpstr>Neo Classical Economics:  New Keynesian Macroeconomics</vt:lpstr>
      <vt:lpstr> Neo Classical Economics:  New Keynesian Macroeconomics </vt:lpstr>
      <vt:lpstr>Neo-Classical Economics</vt:lpstr>
      <vt:lpstr>Neo-Classical Economics: The Chicago School</vt:lpstr>
      <vt:lpstr>Neo-Classical Economics: The Chicago School</vt:lpstr>
      <vt:lpstr>Neo-Classical Economics: The Chicago School</vt:lpstr>
      <vt:lpstr>Neo-Classical Economics: The Chicago School</vt:lpstr>
      <vt:lpstr>Neo-Classical Economics: The Chicago School</vt:lpstr>
      <vt:lpstr>Neo-Classical Economics: The Chicago School</vt:lpstr>
      <vt:lpstr>Neo-Classical Economics: The Chicago School</vt:lpstr>
      <vt:lpstr>Neo-Classical Economics: Mainstream Economics</vt:lpstr>
      <vt:lpstr>Neo-Classical Economics: Salt Water Economics</vt:lpstr>
      <vt:lpstr>Neo-Classical Economics: Fresh Water Economics</vt:lpstr>
      <vt:lpstr>Neo-Classical Economics: Fresh Water Economics</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Political Economy</dc:title>
  <dc:creator>cmitchell</dc:creator>
  <cp:lastModifiedBy>Mitchell, Craig</cp:lastModifiedBy>
  <cp:revision>163</cp:revision>
  <dcterms:created xsi:type="dcterms:W3CDTF">2010-01-02T16:41:52Z</dcterms:created>
  <dcterms:modified xsi:type="dcterms:W3CDTF">2013-05-10T20:59:25Z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TC103368221033</vt:lpwstr>
  </property>
</Properties>
</file>