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34"/>
  </p:notesMasterIdLst>
  <p:sldIdLst>
    <p:sldId id="256" r:id="rId2"/>
    <p:sldId id="291" r:id="rId3"/>
    <p:sldId id="300" r:id="rId4"/>
    <p:sldId id="301" r:id="rId5"/>
    <p:sldId id="302" r:id="rId6"/>
    <p:sldId id="292" r:id="rId7"/>
    <p:sldId id="316" r:id="rId8"/>
    <p:sldId id="293" r:id="rId9"/>
    <p:sldId id="296" r:id="rId10"/>
    <p:sldId id="298" r:id="rId11"/>
    <p:sldId id="297" r:id="rId12"/>
    <p:sldId id="295" r:id="rId13"/>
    <p:sldId id="309" r:id="rId14"/>
    <p:sldId id="308" r:id="rId15"/>
    <p:sldId id="303" r:id="rId16"/>
    <p:sldId id="299" r:id="rId17"/>
    <p:sldId id="307" r:id="rId18"/>
    <p:sldId id="304" r:id="rId19"/>
    <p:sldId id="284" r:id="rId20"/>
    <p:sldId id="285" r:id="rId21"/>
    <p:sldId id="315" r:id="rId22"/>
    <p:sldId id="313" r:id="rId23"/>
    <p:sldId id="314" r:id="rId24"/>
    <p:sldId id="306" r:id="rId25"/>
    <p:sldId id="288" r:id="rId26"/>
    <p:sldId id="289" r:id="rId27"/>
    <p:sldId id="317" r:id="rId28"/>
    <p:sldId id="290" r:id="rId29"/>
    <p:sldId id="287" r:id="rId30"/>
    <p:sldId id="305" r:id="rId31"/>
    <p:sldId id="311" r:id="rId32"/>
    <p:sldId id="31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20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F3D7A-DDD2-1C4E-BB78-86675CFBA333}" type="doc">
      <dgm:prSet loTypeId="urn:microsoft.com/office/officeart/2005/8/layout/hProcess9" loCatId="" qsTypeId="urn:microsoft.com/office/officeart/2005/8/quickstyle/simple4" qsCatId="simple" csTypeId="urn:microsoft.com/office/officeart/2005/8/colors/accent1_2" csCatId="accent1" phldr="1"/>
      <dgm:spPr/>
    </dgm:pt>
    <dgm:pt modelId="{7C7B7416-8E1D-464D-9B86-97ED4DC827DF}">
      <dgm:prSet phldrT="[Text]"/>
      <dgm:spPr/>
      <dgm:t>
        <a:bodyPr/>
        <a:lstStyle/>
        <a:p>
          <a:r>
            <a:rPr lang="en-US" b="1" dirty="0" smtClean="0">
              <a:solidFill>
                <a:srgbClr val="FF0000"/>
              </a:solidFill>
            </a:rPr>
            <a:t>King Jesus</a:t>
          </a:r>
          <a:endParaRPr lang="en-US" b="1" dirty="0">
            <a:solidFill>
              <a:srgbClr val="FF0000"/>
            </a:solidFill>
          </a:endParaRPr>
        </a:p>
      </dgm:t>
    </dgm:pt>
    <dgm:pt modelId="{332AC23B-897D-524B-840D-1B1BDF399760}" type="parTrans" cxnId="{CFEF22A6-1F16-354C-B192-B9360C25BF93}">
      <dgm:prSet/>
      <dgm:spPr/>
      <dgm:t>
        <a:bodyPr/>
        <a:lstStyle/>
        <a:p>
          <a:endParaRPr lang="en-US"/>
        </a:p>
      </dgm:t>
    </dgm:pt>
    <dgm:pt modelId="{09C90961-C6B8-4D4C-AE50-54A555373C26}" type="sibTrans" cxnId="{CFEF22A6-1F16-354C-B192-B9360C25BF93}">
      <dgm:prSet/>
      <dgm:spPr/>
      <dgm:t>
        <a:bodyPr/>
        <a:lstStyle/>
        <a:p>
          <a:endParaRPr lang="en-US"/>
        </a:p>
      </dgm:t>
    </dgm:pt>
    <dgm:pt modelId="{8681DCC5-1FC1-454F-AF2A-D61770017880}">
      <dgm:prSet phldrT="[Text]"/>
      <dgm:spPr/>
      <dgm:t>
        <a:bodyPr/>
        <a:lstStyle/>
        <a:p>
          <a:r>
            <a:rPr lang="en-US" dirty="0" smtClean="0"/>
            <a:t>The Kingdom of God</a:t>
          </a:r>
          <a:endParaRPr lang="en-US" dirty="0"/>
        </a:p>
      </dgm:t>
    </dgm:pt>
    <dgm:pt modelId="{D09D4900-A39F-104E-A56D-8020665C551F}" type="parTrans" cxnId="{4A7D96EB-7976-5344-B990-87CF610F4E93}">
      <dgm:prSet/>
      <dgm:spPr/>
      <dgm:t>
        <a:bodyPr/>
        <a:lstStyle/>
        <a:p>
          <a:endParaRPr lang="en-US"/>
        </a:p>
      </dgm:t>
    </dgm:pt>
    <dgm:pt modelId="{29F1A20C-6045-2545-AF01-25A22B870151}" type="sibTrans" cxnId="{4A7D96EB-7976-5344-B990-87CF610F4E93}">
      <dgm:prSet/>
      <dgm:spPr/>
      <dgm:t>
        <a:bodyPr/>
        <a:lstStyle/>
        <a:p>
          <a:endParaRPr lang="en-US"/>
        </a:p>
      </dgm:t>
    </dgm:pt>
    <dgm:pt modelId="{B1DE7432-C600-C549-B9AE-666E08E33D9C}">
      <dgm:prSet phldrT="[Text]"/>
      <dgm:spPr/>
      <dgm:t>
        <a:bodyPr/>
        <a:lstStyle/>
        <a:p>
          <a:r>
            <a:rPr lang="en-US" dirty="0" smtClean="0"/>
            <a:t>The Church as Embassy</a:t>
          </a:r>
          <a:endParaRPr lang="en-US" dirty="0"/>
        </a:p>
      </dgm:t>
    </dgm:pt>
    <dgm:pt modelId="{AF57C0FE-6936-0846-BBA2-01F70824A37D}" type="parTrans" cxnId="{BB09DD07-68F3-DE48-870C-6182DDD0AC06}">
      <dgm:prSet/>
      <dgm:spPr/>
      <dgm:t>
        <a:bodyPr/>
        <a:lstStyle/>
        <a:p>
          <a:endParaRPr lang="en-US"/>
        </a:p>
      </dgm:t>
    </dgm:pt>
    <dgm:pt modelId="{1D1FE33E-817E-D143-ADED-4D4360E1B365}" type="sibTrans" cxnId="{BB09DD07-68F3-DE48-870C-6182DDD0AC06}">
      <dgm:prSet/>
      <dgm:spPr/>
      <dgm:t>
        <a:bodyPr/>
        <a:lstStyle/>
        <a:p>
          <a:endParaRPr lang="en-US"/>
        </a:p>
      </dgm:t>
    </dgm:pt>
    <dgm:pt modelId="{134D7687-CBCB-2D43-9D95-449EFE20A305}">
      <dgm:prSet/>
      <dgm:spPr/>
      <dgm:t>
        <a:bodyPr/>
        <a:lstStyle/>
        <a:p>
          <a:r>
            <a:rPr lang="en-US" dirty="0" smtClean="0"/>
            <a:t>The Return of the King</a:t>
          </a:r>
          <a:endParaRPr lang="en-US" dirty="0"/>
        </a:p>
      </dgm:t>
    </dgm:pt>
    <dgm:pt modelId="{AA8572DB-F81C-594E-B0B3-30BD50837C08}" type="parTrans" cxnId="{6E9F7C2C-211E-4246-8FB8-D4E23112DBE2}">
      <dgm:prSet/>
      <dgm:spPr/>
      <dgm:t>
        <a:bodyPr/>
        <a:lstStyle/>
        <a:p>
          <a:endParaRPr lang="en-US"/>
        </a:p>
      </dgm:t>
    </dgm:pt>
    <dgm:pt modelId="{E5FB96BE-1E4F-254C-99ED-46B7BDFF196E}" type="sibTrans" cxnId="{6E9F7C2C-211E-4246-8FB8-D4E23112DBE2}">
      <dgm:prSet/>
      <dgm:spPr/>
      <dgm:t>
        <a:bodyPr/>
        <a:lstStyle/>
        <a:p>
          <a:endParaRPr lang="en-US"/>
        </a:p>
      </dgm:t>
    </dgm:pt>
    <dgm:pt modelId="{4C0F6478-62CC-E245-A558-78D92049FE60}" type="pres">
      <dgm:prSet presAssocID="{642F3D7A-DDD2-1C4E-BB78-86675CFBA333}" presName="CompostProcess" presStyleCnt="0">
        <dgm:presLayoutVars>
          <dgm:dir/>
          <dgm:resizeHandles val="exact"/>
        </dgm:presLayoutVars>
      </dgm:prSet>
      <dgm:spPr/>
    </dgm:pt>
    <dgm:pt modelId="{6F405585-AB79-F141-8371-F8BD57DC66CC}" type="pres">
      <dgm:prSet presAssocID="{642F3D7A-DDD2-1C4E-BB78-86675CFBA333}" presName="arrow" presStyleLbl="bgShp" presStyleIdx="0" presStyleCnt="1"/>
      <dgm:spPr/>
    </dgm:pt>
    <dgm:pt modelId="{DD1A6463-C0CC-3B4A-B959-90857E59C00F}" type="pres">
      <dgm:prSet presAssocID="{642F3D7A-DDD2-1C4E-BB78-86675CFBA333}" presName="linearProcess" presStyleCnt="0"/>
      <dgm:spPr/>
    </dgm:pt>
    <dgm:pt modelId="{5D3F3052-C0AE-5949-B584-66E2AFF78921}" type="pres">
      <dgm:prSet presAssocID="{7C7B7416-8E1D-464D-9B86-97ED4DC827DF}" presName="textNode" presStyleLbl="node1" presStyleIdx="0" presStyleCnt="4">
        <dgm:presLayoutVars>
          <dgm:bulletEnabled val="1"/>
        </dgm:presLayoutVars>
      </dgm:prSet>
      <dgm:spPr/>
      <dgm:t>
        <a:bodyPr/>
        <a:lstStyle/>
        <a:p>
          <a:endParaRPr lang="en-US"/>
        </a:p>
      </dgm:t>
    </dgm:pt>
    <dgm:pt modelId="{B22AB33C-B60A-CF43-9B7B-0669BF0C5D60}" type="pres">
      <dgm:prSet presAssocID="{09C90961-C6B8-4D4C-AE50-54A555373C26}" presName="sibTrans" presStyleCnt="0"/>
      <dgm:spPr/>
    </dgm:pt>
    <dgm:pt modelId="{1D3F5CF0-088D-2E45-A57D-668028029FC9}" type="pres">
      <dgm:prSet presAssocID="{8681DCC5-1FC1-454F-AF2A-D61770017880}" presName="textNode" presStyleLbl="node1" presStyleIdx="1" presStyleCnt="4">
        <dgm:presLayoutVars>
          <dgm:bulletEnabled val="1"/>
        </dgm:presLayoutVars>
      </dgm:prSet>
      <dgm:spPr/>
      <dgm:t>
        <a:bodyPr/>
        <a:lstStyle/>
        <a:p>
          <a:endParaRPr lang="en-US"/>
        </a:p>
      </dgm:t>
    </dgm:pt>
    <dgm:pt modelId="{922541BA-89E2-6646-A606-ED1342B8BBE3}" type="pres">
      <dgm:prSet presAssocID="{29F1A20C-6045-2545-AF01-25A22B870151}" presName="sibTrans" presStyleCnt="0"/>
      <dgm:spPr/>
    </dgm:pt>
    <dgm:pt modelId="{E370C2D1-92CA-3D40-AB28-EF4E07F400D9}" type="pres">
      <dgm:prSet presAssocID="{B1DE7432-C600-C549-B9AE-666E08E33D9C}" presName="textNode" presStyleLbl="node1" presStyleIdx="2" presStyleCnt="4">
        <dgm:presLayoutVars>
          <dgm:bulletEnabled val="1"/>
        </dgm:presLayoutVars>
      </dgm:prSet>
      <dgm:spPr/>
      <dgm:t>
        <a:bodyPr/>
        <a:lstStyle/>
        <a:p>
          <a:endParaRPr lang="en-US"/>
        </a:p>
      </dgm:t>
    </dgm:pt>
    <dgm:pt modelId="{40E12F20-0926-CB4D-8248-EB980F05FADB}" type="pres">
      <dgm:prSet presAssocID="{1D1FE33E-817E-D143-ADED-4D4360E1B365}" presName="sibTrans" presStyleCnt="0"/>
      <dgm:spPr/>
    </dgm:pt>
    <dgm:pt modelId="{FB06DEAB-6D73-2042-BEDB-3797D3F9F290}" type="pres">
      <dgm:prSet presAssocID="{134D7687-CBCB-2D43-9D95-449EFE20A305}" presName="textNode" presStyleLbl="node1" presStyleIdx="3" presStyleCnt="4">
        <dgm:presLayoutVars>
          <dgm:bulletEnabled val="1"/>
        </dgm:presLayoutVars>
      </dgm:prSet>
      <dgm:spPr/>
      <dgm:t>
        <a:bodyPr/>
        <a:lstStyle/>
        <a:p>
          <a:endParaRPr lang="en-US"/>
        </a:p>
      </dgm:t>
    </dgm:pt>
  </dgm:ptLst>
  <dgm:cxnLst>
    <dgm:cxn modelId="{4A7D96EB-7976-5344-B990-87CF610F4E93}" srcId="{642F3D7A-DDD2-1C4E-BB78-86675CFBA333}" destId="{8681DCC5-1FC1-454F-AF2A-D61770017880}" srcOrd="1" destOrd="0" parTransId="{D09D4900-A39F-104E-A56D-8020665C551F}" sibTransId="{29F1A20C-6045-2545-AF01-25A22B870151}"/>
    <dgm:cxn modelId="{F513AFAA-9791-0F49-8AAA-D8EEFDBDC7F0}" type="presOf" srcId="{134D7687-CBCB-2D43-9D95-449EFE20A305}" destId="{FB06DEAB-6D73-2042-BEDB-3797D3F9F290}" srcOrd="0" destOrd="0" presId="urn:microsoft.com/office/officeart/2005/8/layout/hProcess9"/>
    <dgm:cxn modelId="{6E9F7C2C-211E-4246-8FB8-D4E23112DBE2}" srcId="{642F3D7A-DDD2-1C4E-BB78-86675CFBA333}" destId="{134D7687-CBCB-2D43-9D95-449EFE20A305}" srcOrd="3" destOrd="0" parTransId="{AA8572DB-F81C-594E-B0B3-30BD50837C08}" sibTransId="{E5FB96BE-1E4F-254C-99ED-46B7BDFF196E}"/>
    <dgm:cxn modelId="{C66A956F-4C6A-094C-BEA9-FDA244C09690}" type="presOf" srcId="{B1DE7432-C600-C549-B9AE-666E08E33D9C}" destId="{E370C2D1-92CA-3D40-AB28-EF4E07F400D9}" srcOrd="0" destOrd="0" presId="urn:microsoft.com/office/officeart/2005/8/layout/hProcess9"/>
    <dgm:cxn modelId="{8DE7A044-6236-DF4D-A31C-92F9732F8626}" type="presOf" srcId="{642F3D7A-DDD2-1C4E-BB78-86675CFBA333}" destId="{4C0F6478-62CC-E245-A558-78D92049FE60}" srcOrd="0" destOrd="0" presId="urn:microsoft.com/office/officeart/2005/8/layout/hProcess9"/>
    <dgm:cxn modelId="{064C0892-B028-F645-845E-3BB170605F2C}" type="presOf" srcId="{8681DCC5-1FC1-454F-AF2A-D61770017880}" destId="{1D3F5CF0-088D-2E45-A57D-668028029FC9}" srcOrd="0" destOrd="0" presId="urn:microsoft.com/office/officeart/2005/8/layout/hProcess9"/>
    <dgm:cxn modelId="{CFEF22A6-1F16-354C-B192-B9360C25BF93}" srcId="{642F3D7A-DDD2-1C4E-BB78-86675CFBA333}" destId="{7C7B7416-8E1D-464D-9B86-97ED4DC827DF}" srcOrd="0" destOrd="0" parTransId="{332AC23B-897D-524B-840D-1B1BDF399760}" sibTransId="{09C90961-C6B8-4D4C-AE50-54A555373C26}"/>
    <dgm:cxn modelId="{DB381DF2-2F89-5649-B87B-47FFEDE7641A}" type="presOf" srcId="{7C7B7416-8E1D-464D-9B86-97ED4DC827DF}" destId="{5D3F3052-C0AE-5949-B584-66E2AFF78921}" srcOrd="0" destOrd="0" presId="urn:microsoft.com/office/officeart/2005/8/layout/hProcess9"/>
    <dgm:cxn modelId="{BB09DD07-68F3-DE48-870C-6182DDD0AC06}" srcId="{642F3D7A-DDD2-1C4E-BB78-86675CFBA333}" destId="{B1DE7432-C600-C549-B9AE-666E08E33D9C}" srcOrd="2" destOrd="0" parTransId="{AF57C0FE-6936-0846-BBA2-01F70824A37D}" sibTransId="{1D1FE33E-817E-D143-ADED-4D4360E1B365}"/>
    <dgm:cxn modelId="{DC34627A-3AD6-0E4C-85AA-721805F95D96}" type="presParOf" srcId="{4C0F6478-62CC-E245-A558-78D92049FE60}" destId="{6F405585-AB79-F141-8371-F8BD57DC66CC}" srcOrd="0" destOrd="0" presId="urn:microsoft.com/office/officeart/2005/8/layout/hProcess9"/>
    <dgm:cxn modelId="{9FD1AAE5-5F46-EF49-A843-2632DD20BFB5}" type="presParOf" srcId="{4C0F6478-62CC-E245-A558-78D92049FE60}" destId="{DD1A6463-C0CC-3B4A-B959-90857E59C00F}" srcOrd="1" destOrd="0" presId="urn:microsoft.com/office/officeart/2005/8/layout/hProcess9"/>
    <dgm:cxn modelId="{DCB4637F-FB40-E24A-B2E3-B6FD620B3AE6}" type="presParOf" srcId="{DD1A6463-C0CC-3B4A-B959-90857E59C00F}" destId="{5D3F3052-C0AE-5949-B584-66E2AFF78921}" srcOrd="0" destOrd="0" presId="urn:microsoft.com/office/officeart/2005/8/layout/hProcess9"/>
    <dgm:cxn modelId="{880A5854-EEAB-6F43-A4F2-FCAFB15D84F0}" type="presParOf" srcId="{DD1A6463-C0CC-3B4A-B959-90857E59C00F}" destId="{B22AB33C-B60A-CF43-9B7B-0669BF0C5D60}" srcOrd="1" destOrd="0" presId="urn:microsoft.com/office/officeart/2005/8/layout/hProcess9"/>
    <dgm:cxn modelId="{C8E4DB0B-CB5A-8141-A93F-47E13C5F0E53}" type="presParOf" srcId="{DD1A6463-C0CC-3B4A-B959-90857E59C00F}" destId="{1D3F5CF0-088D-2E45-A57D-668028029FC9}" srcOrd="2" destOrd="0" presId="urn:microsoft.com/office/officeart/2005/8/layout/hProcess9"/>
    <dgm:cxn modelId="{AC3FA9E5-8996-154C-AC23-96BEFC82BF88}" type="presParOf" srcId="{DD1A6463-C0CC-3B4A-B959-90857E59C00F}" destId="{922541BA-89E2-6646-A606-ED1342B8BBE3}" srcOrd="3" destOrd="0" presId="urn:microsoft.com/office/officeart/2005/8/layout/hProcess9"/>
    <dgm:cxn modelId="{B00B8C8F-F360-244A-8647-ED8205710A85}" type="presParOf" srcId="{DD1A6463-C0CC-3B4A-B959-90857E59C00F}" destId="{E370C2D1-92CA-3D40-AB28-EF4E07F400D9}" srcOrd="4" destOrd="0" presId="urn:microsoft.com/office/officeart/2005/8/layout/hProcess9"/>
    <dgm:cxn modelId="{21B318D5-2963-7049-9113-D0A34E0CBC91}" type="presParOf" srcId="{DD1A6463-C0CC-3B4A-B959-90857E59C00F}" destId="{40E12F20-0926-CB4D-8248-EB980F05FADB}" srcOrd="5" destOrd="0" presId="urn:microsoft.com/office/officeart/2005/8/layout/hProcess9"/>
    <dgm:cxn modelId="{931D21DE-0511-CF4E-B3D3-D180357D6DC2}" type="presParOf" srcId="{DD1A6463-C0CC-3B4A-B959-90857E59C00F}" destId="{FB06DEAB-6D73-2042-BEDB-3797D3F9F29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2F3D7A-DDD2-1C4E-BB78-86675CFBA333}" type="doc">
      <dgm:prSet loTypeId="urn:microsoft.com/office/officeart/2005/8/layout/hProcess9" loCatId="" qsTypeId="urn:microsoft.com/office/officeart/2005/8/quickstyle/simple4" qsCatId="simple" csTypeId="urn:microsoft.com/office/officeart/2005/8/colors/accent1_2" csCatId="accent1" phldr="1"/>
      <dgm:spPr/>
    </dgm:pt>
    <dgm:pt modelId="{7C7B7416-8E1D-464D-9B86-97ED4DC827DF}">
      <dgm:prSet phldrT="[Text]"/>
      <dgm:spPr/>
      <dgm:t>
        <a:bodyPr/>
        <a:lstStyle/>
        <a:p>
          <a:r>
            <a:rPr lang="en-US" b="0" dirty="0" smtClean="0">
              <a:solidFill>
                <a:schemeClr val="tx1"/>
              </a:solidFill>
            </a:rPr>
            <a:t>King Jesus</a:t>
          </a:r>
          <a:endParaRPr lang="en-US" b="0" dirty="0">
            <a:solidFill>
              <a:schemeClr val="tx1"/>
            </a:solidFill>
          </a:endParaRPr>
        </a:p>
      </dgm:t>
    </dgm:pt>
    <dgm:pt modelId="{332AC23B-897D-524B-840D-1B1BDF399760}" type="parTrans" cxnId="{CFEF22A6-1F16-354C-B192-B9360C25BF93}">
      <dgm:prSet/>
      <dgm:spPr/>
      <dgm:t>
        <a:bodyPr/>
        <a:lstStyle/>
        <a:p>
          <a:endParaRPr lang="en-US"/>
        </a:p>
      </dgm:t>
    </dgm:pt>
    <dgm:pt modelId="{09C90961-C6B8-4D4C-AE50-54A555373C26}" type="sibTrans" cxnId="{CFEF22A6-1F16-354C-B192-B9360C25BF93}">
      <dgm:prSet/>
      <dgm:spPr/>
      <dgm:t>
        <a:bodyPr/>
        <a:lstStyle/>
        <a:p>
          <a:endParaRPr lang="en-US"/>
        </a:p>
      </dgm:t>
    </dgm:pt>
    <dgm:pt modelId="{8681DCC5-1FC1-454F-AF2A-D61770017880}">
      <dgm:prSet phldrT="[Text]"/>
      <dgm:spPr/>
      <dgm:t>
        <a:bodyPr/>
        <a:lstStyle/>
        <a:p>
          <a:r>
            <a:rPr lang="en-US" b="1" dirty="0" smtClean="0">
              <a:solidFill>
                <a:srgbClr val="FF0000"/>
              </a:solidFill>
            </a:rPr>
            <a:t>The Kingdom of God</a:t>
          </a:r>
          <a:endParaRPr lang="en-US" b="1" dirty="0">
            <a:solidFill>
              <a:srgbClr val="FF0000"/>
            </a:solidFill>
          </a:endParaRPr>
        </a:p>
      </dgm:t>
    </dgm:pt>
    <dgm:pt modelId="{D09D4900-A39F-104E-A56D-8020665C551F}" type="parTrans" cxnId="{4A7D96EB-7976-5344-B990-87CF610F4E93}">
      <dgm:prSet/>
      <dgm:spPr/>
      <dgm:t>
        <a:bodyPr/>
        <a:lstStyle/>
        <a:p>
          <a:endParaRPr lang="en-US"/>
        </a:p>
      </dgm:t>
    </dgm:pt>
    <dgm:pt modelId="{29F1A20C-6045-2545-AF01-25A22B870151}" type="sibTrans" cxnId="{4A7D96EB-7976-5344-B990-87CF610F4E93}">
      <dgm:prSet/>
      <dgm:spPr/>
      <dgm:t>
        <a:bodyPr/>
        <a:lstStyle/>
        <a:p>
          <a:endParaRPr lang="en-US"/>
        </a:p>
      </dgm:t>
    </dgm:pt>
    <dgm:pt modelId="{B1DE7432-C600-C549-B9AE-666E08E33D9C}">
      <dgm:prSet phldrT="[Text]"/>
      <dgm:spPr/>
      <dgm:t>
        <a:bodyPr/>
        <a:lstStyle/>
        <a:p>
          <a:r>
            <a:rPr lang="en-US" dirty="0" smtClean="0"/>
            <a:t>The Church as Embassy</a:t>
          </a:r>
          <a:endParaRPr lang="en-US" dirty="0"/>
        </a:p>
      </dgm:t>
    </dgm:pt>
    <dgm:pt modelId="{AF57C0FE-6936-0846-BBA2-01F70824A37D}" type="parTrans" cxnId="{BB09DD07-68F3-DE48-870C-6182DDD0AC06}">
      <dgm:prSet/>
      <dgm:spPr/>
      <dgm:t>
        <a:bodyPr/>
        <a:lstStyle/>
        <a:p>
          <a:endParaRPr lang="en-US"/>
        </a:p>
      </dgm:t>
    </dgm:pt>
    <dgm:pt modelId="{1D1FE33E-817E-D143-ADED-4D4360E1B365}" type="sibTrans" cxnId="{BB09DD07-68F3-DE48-870C-6182DDD0AC06}">
      <dgm:prSet/>
      <dgm:spPr/>
      <dgm:t>
        <a:bodyPr/>
        <a:lstStyle/>
        <a:p>
          <a:endParaRPr lang="en-US"/>
        </a:p>
      </dgm:t>
    </dgm:pt>
    <dgm:pt modelId="{134D7687-CBCB-2D43-9D95-449EFE20A305}">
      <dgm:prSet/>
      <dgm:spPr/>
      <dgm:t>
        <a:bodyPr/>
        <a:lstStyle/>
        <a:p>
          <a:r>
            <a:rPr lang="en-US" dirty="0" smtClean="0"/>
            <a:t>The Return </a:t>
          </a:r>
          <a:r>
            <a:rPr lang="en-US" smtClean="0"/>
            <a:t>of the King</a:t>
          </a:r>
          <a:endParaRPr lang="en-US"/>
        </a:p>
      </dgm:t>
    </dgm:pt>
    <dgm:pt modelId="{AA8572DB-F81C-594E-B0B3-30BD50837C08}" type="parTrans" cxnId="{6E9F7C2C-211E-4246-8FB8-D4E23112DBE2}">
      <dgm:prSet/>
      <dgm:spPr/>
      <dgm:t>
        <a:bodyPr/>
        <a:lstStyle/>
        <a:p>
          <a:endParaRPr lang="en-US"/>
        </a:p>
      </dgm:t>
    </dgm:pt>
    <dgm:pt modelId="{E5FB96BE-1E4F-254C-99ED-46B7BDFF196E}" type="sibTrans" cxnId="{6E9F7C2C-211E-4246-8FB8-D4E23112DBE2}">
      <dgm:prSet/>
      <dgm:spPr/>
      <dgm:t>
        <a:bodyPr/>
        <a:lstStyle/>
        <a:p>
          <a:endParaRPr lang="en-US"/>
        </a:p>
      </dgm:t>
    </dgm:pt>
    <dgm:pt modelId="{4C0F6478-62CC-E245-A558-78D92049FE60}" type="pres">
      <dgm:prSet presAssocID="{642F3D7A-DDD2-1C4E-BB78-86675CFBA333}" presName="CompostProcess" presStyleCnt="0">
        <dgm:presLayoutVars>
          <dgm:dir/>
          <dgm:resizeHandles val="exact"/>
        </dgm:presLayoutVars>
      </dgm:prSet>
      <dgm:spPr/>
    </dgm:pt>
    <dgm:pt modelId="{6F405585-AB79-F141-8371-F8BD57DC66CC}" type="pres">
      <dgm:prSet presAssocID="{642F3D7A-DDD2-1C4E-BB78-86675CFBA333}" presName="arrow" presStyleLbl="bgShp" presStyleIdx="0" presStyleCnt="1"/>
      <dgm:spPr/>
    </dgm:pt>
    <dgm:pt modelId="{DD1A6463-C0CC-3B4A-B959-90857E59C00F}" type="pres">
      <dgm:prSet presAssocID="{642F3D7A-DDD2-1C4E-BB78-86675CFBA333}" presName="linearProcess" presStyleCnt="0"/>
      <dgm:spPr/>
    </dgm:pt>
    <dgm:pt modelId="{5D3F3052-C0AE-5949-B584-66E2AFF78921}" type="pres">
      <dgm:prSet presAssocID="{7C7B7416-8E1D-464D-9B86-97ED4DC827DF}" presName="textNode" presStyleLbl="node1" presStyleIdx="0" presStyleCnt="4">
        <dgm:presLayoutVars>
          <dgm:bulletEnabled val="1"/>
        </dgm:presLayoutVars>
      </dgm:prSet>
      <dgm:spPr/>
      <dgm:t>
        <a:bodyPr/>
        <a:lstStyle/>
        <a:p>
          <a:endParaRPr lang="en-US"/>
        </a:p>
      </dgm:t>
    </dgm:pt>
    <dgm:pt modelId="{B22AB33C-B60A-CF43-9B7B-0669BF0C5D60}" type="pres">
      <dgm:prSet presAssocID="{09C90961-C6B8-4D4C-AE50-54A555373C26}" presName="sibTrans" presStyleCnt="0"/>
      <dgm:spPr/>
    </dgm:pt>
    <dgm:pt modelId="{1D3F5CF0-088D-2E45-A57D-668028029FC9}" type="pres">
      <dgm:prSet presAssocID="{8681DCC5-1FC1-454F-AF2A-D61770017880}" presName="textNode" presStyleLbl="node1" presStyleIdx="1" presStyleCnt="4">
        <dgm:presLayoutVars>
          <dgm:bulletEnabled val="1"/>
        </dgm:presLayoutVars>
      </dgm:prSet>
      <dgm:spPr/>
      <dgm:t>
        <a:bodyPr/>
        <a:lstStyle/>
        <a:p>
          <a:endParaRPr lang="en-US"/>
        </a:p>
      </dgm:t>
    </dgm:pt>
    <dgm:pt modelId="{922541BA-89E2-6646-A606-ED1342B8BBE3}" type="pres">
      <dgm:prSet presAssocID="{29F1A20C-6045-2545-AF01-25A22B870151}" presName="sibTrans" presStyleCnt="0"/>
      <dgm:spPr/>
    </dgm:pt>
    <dgm:pt modelId="{E370C2D1-92CA-3D40-AB28-EF4E07F400D9}" type="pres">
      <dgm:prSet presAssocID="{B1DE7432-C600-C549-B9AE-666E08E33D9C}" presName="textNode" presStyleLbl="node1" presStyleIdx="2" presStyleCnt="4">
        <dgm:presLayoutVars>
          <dgm:bulletEnabled val="1"/>
        </dgm:presLayoutVars>
      </dgm:prSet>
      <dgm:spPr/>
      <dgm:t>
        <a:bodyPr/>
        <a:lstStyle/>
        <a:p>
          <a:endParaRPr lang="en-US"/>
        </a:p>
      </dgm:t>
    </dgm:pt>
    <dgm:pt modelId="{40E12F20-0926-CB4D-8248-EB980F05FADB}" type="pres">
      <dgm:prSet presAssocID="{1D1FE33E-817E-D143-ADED-4D4360E1B365}" presName="sibTrans" presStyleCnt="0"/>
      <dgm:spPr/>
    </dgm:pt>
    <dgm:pt modelId="{FB06DEAB-6D73-2042-BEDB-3797D3F9F290}" type="pres">
      <dgm:prSet presAssocID="{134D7687-CBCB-2D43-9D95-449EFE20A305}" presName="textNode" presStyleLbl="node1" presStyleIdx="3" presStyleCnt="4">
        <dgm:presLayoutVars>
          <dgm:bulletEnabled val="1"/>
        </dgm:presLayoutVars>
      </dgm:prSet>
      <dgm:spPr/>
      <dgm:t>
        <a:bodyPr/>
        <a:lstStyle/>
        <a:p>
          <a:endParaRPr lang="en-US"/>
        </a:p>
      </dgm:t>
    </dgm:pt>
  </dgm:ptLst>
  <dgm:cxnLst>
    <dgm:cxn modelId="{CFEF22A6-1F16-354C-B192-B9360C25BF93}" srcId="{642F3D7A-DDD2-1C4E-BB78-86675CFBA333}" destId="{7C7B7416-8E1D-464D-9B86-97ED4DC827DF}" srcOrd="0" destOrd="0" parTransId="{332AC23B-897D-524B-840D-1B1BDF399760}" sibTransId="{09C90961-C6B8-4D4C-AE50-54A555373C26}"/>
    <dgm:cxn modelId="{AA446B10-EE3D-104B-86FE-A6169AD8788B}" type="presOf" srcId="{134D7687-CBCB-2D43-9D95-449EFE20A305}" destId="{FB06DEAB-6D73-2042-BEDB-3797D3F9F290}" srcOrd="0" destOrd="0" presId="urn:microsoft.com/office/officeart/2005/8/layout/hProcess9"/>
    <dgm:cxn modelId="{A31EE1E4-CBCD-0D41-AD54-AB16766B62FE}" type="presOf" srcId="{8681DCC5-1FC1-454F-AF2A-D61770017880}" destId="{1D3F5CF0-088D-2E45-A57D-668028029FC9}" srcOrd="0" destOrd="0" presId="urn:microsoft.com/office/officeart/2005/8/layout/hProcess9"/>
    <dgm:cxn modelId="{4A7D96EB-7976-5344-B990-87CF610F4E93}" srcId="{642F3D7A-DDD2-1C4E-BB78-86675CFBA333}" destId="{8681DCC5-1FC1-454F-AF2A-D61770017880}" srcOrd="1" destOrd="0" parTransId="{D09D4900-A39F-104E-A56D-8020665C551F}" sibTransId="{29F1A20C-6045-2545-AF01-25A22B870151}"/>
    <dgm:cxn modelId="{90950978-494E-AB4E-842F-5817D2F0B4A2}" type="presOf" srcId="{7C7B7416-8E1D-464D-9B86-97ED4DC827DF}" destId="{5D3F3052-C0AE-5949-B584-66E2AFF78921}" srcOrd="0" destOrd="0" presId="urn:microsoft.com/office/officeart/2005/8/layout/hProcess9"/>
    <dgm:cxn modelId="{D50047E9-0962-D64C-986A-3769561DCB30}" type="presOf" srcId="{642F3D7A-DDD2-1C4E-BB78-86675CFBA333}" destId="{4C0F6478-62CC-E245-A558-78D92049FE60}" srcOrd="0" destOrd="0" presId="urn:microsoft.com/office/officeart/2005/8/layout/hProcess9"/>
    <dgm:cxn modelId="{6E9F7C2C-211E-4246-8FB8-D4E23112DBE2}" srcId="{642F3D7A-DDD2-1C4E-BB78-86675CFBA333}" destId="{134D7687-CBCB-2D43-9D95-449EFE20A305}" srcOrd="3" destOrd="0" parTransId="{AA8572DB-F81C-594E-B0B3-30BD50837C08}" sibTransId="{E5FB96BE-1E4F-254C-99ED-46B7BDFF196E}"/>
    <dgm:cxn modelId="{D5AFD52A-36FC-C64D-BB29-FD871F6F3DE8}" type="presOf" srcId="{B1DE7432-C600-C549-B9AE-666E08E33D9C}" destId="{E370C2D1-92CA-3D40-AB28-EF4E07F400D9}" srcOrd="0" destOrd="0" presId="urn:microsoft.com/office/officeart/2005/8/layout/hProcess9"/>
    <dgm:cxn modelId="{BB09DD07-68F3-DE48-870C-6182DDD0AC06}" srcId="{642F3D7A-DDD2-1C4E-BB78-86675CFBA333}" destId="{B1DE7432-C600-C549-B9AE-666E08E33D9C}" srcOrd="2" destOrd="0" parTransId="{AF57C0FE-6936-0846-BBA2-01F70824A37D}" sibTransId="{1D1FE33E-817E-D143-ADED-4D4360E1B365}"/>
    <dgm:cxn modelId="{3E5DDA05-D7AF-CC45-883F-4CFD7A1FAE3C}" type="presParOf" srcId="{4C0F6478-62CC-E245-A558-78D92049FE60}" destId="{6F405585-AB79-F141-8371-F8BD57DC66CC}" srcOrd="0" destOrd="0" presId="urn:microsoft.com/office/officeart/2005/8/layout/hProcess9"/>
    <dgm:cxn modelId="{6551B248-4F2B-9C4B-9E32-646EC4AC0C20}" type="presParOf" srcId="{4C0F6478-62CC-E245-A558-78D92049FE60}" destId="{DD1A6463-C0CC-3B4A-B959-90857E59C00F}" srcOrd="1" destOrd="0" presId="urn:microsoft.com/office/officeart/2005/8/layout/hProcess9"/>
    <dgm:cxn modelId="{9F6F4E97-7550-3E46-BC76-E97098CDEC05}" type="presParOf" srcId="{DD1A6463-C0CC-3B4A-B959-90857E59C00F}" destId="{5D3F3052-C0AE-5949-B584-66E2AFF78921}" srcOrd="0" destOrd="0" presId="urn:microsoft.com/office/officeart/2005/8/layout/hProcess9"/>
    <dgm:cxn modelId="{4A8642ED-CA53-8F4C-8440-33996BC87EE7}" type="presParOf" srcId="{DD1A6463-C0CC-3B4A-B959-90857E59C00F}" destId="{B22AB33C-B60A-CF43-9B7B-0669BF0C5D60}" srcOrd="1" destOrd="0" presId="urn:microsoft.com/office/officeart/2005/8/layout/hProcess9"/>
    <dgm:cxn modelId="{43F6ABF8-57F7-4243-9107-47078093454C}" type="presParOf" srcId="{DD1A6463-C0CC-3B4A-B959-90857E59C00F}" destId="{1D3F5CF0-088D-2E45-A57D-668028029FC9}" srcOrd="2" destOrd="0" presId="urn:microsoft.com/office/officeart/2005/8/layout/hProcess9"/>
    <dgm:cxn modelId="{CE86B6EE-FF7F-774E-A7C1-03B8EDFF78FE}" type="presParOf" srcId="{DD1A6463-C0CC-3B4A-B959-90857E59C00F}" destId="{922541BA-89E2-6646-A606-ED1342B8BBE3}" srcOrd="3" destOrd="0" presId="urn:microsoft.com/office/officeart/2005/8/layout/hProcess9"/>
    <dgm:cxn modelId="{9AC08874-54FA-724A-A6EB-EEBA3F4A5502}" type="presParOf" srcId="{DD1A6463-C0CC-3B4A-B959-90857E59C00F}" destId="{E370C2D1-92CA-3D40-AB28-EF4E07F400D9}" srcOrd="4" destOrd="0" presId="urn:microsoft.com/office/officeart/2005/8/layout/hProcess9"/>
    <dgm:cxn modelId="{1AFAE3C5-E5B8-E040-AA05-AE179940F1C6}" type="presParOf" srcId="{DD1A6463-C0CC-3B4A-B959-90857E59C00F}" destId="{40E12F20-0926-CB4D-8248-EB980F05FADB}" srcOrd="5" destOrd="0" presId="urn:microsoft.com/office/officeart/2005/8/layout/hProcess9"/>
    <dgm:cxn modelId="{EB8B45F5-74F2-194D-9B9D-09A761F71F6B}" type="presParOf" srcId="{DD1A6463-C0CC-3B4A-B959-90857E59C00F}" destId="{FB06DEAB-6D73-2042-BEDB-3797D3F9F29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F3D7A-DDD2-1C4E-BB78-86675CFBA333}" type="doc">
      <dgm:prSet loTypeId="urn:microsoft.com/office/officeart/2005/8/layout/hProcess9" loCatId="" qsTypeId="urn:microsoft.com/office/officeart/2005/8/quickstyle/simple4" qsCatId="simple" csTypeId="urn:microsoft.com/office/officeart/2005/8/colors/accent1_2" csCatId="accent1" phldr="1"/>
      <dgm:spPr/>
    </dgm:pt>
    <dgm:pt modelId="{7C7B7416-8E1D-464D-9B86-97ED4DC827DF}">
      <dgm:prSet phldrT="[Text]"/>
      <dgm:spPr/>
      <dgm:t>
        <a:bodyPr/>
        <a:lstStyle/>
        <a:p>
          <a:r>
            <a:rPr lang="en-US" b="1" dirty="0" smtClean="0">
              <a:solidFill>
                <a:schemeClr val="tx1"/>
              </a:solidFill>
            </a:rPr>
            <a:t>King Jesus</a:t>
          </a:r>
          <a:endParaRPr lang="en-US" b="1" dirty="0">
            <a:solidFill>
              <a:schemeClr val="tx1"/>
            </a:solidFill>
          </a:endParaRPr>
        </a:p>
      </dgm:t>
    </dgm:pt>
    <dgm:pt modelId="{332AC23B-897D-524B-840D-1B1BDF399760}" type="parTrans" cxnId="{CFEF22A6-1F16-354C-B192-B9360C25BF93}">
      <dgm:prSet/>
      <dgm:spPr/>
      <dgm:t>
        <a:bodyPr/>
        <a:lstStyle/>
        <a:p>
          <a:endParaRPr lang="en-US"/>
        </a:p>
      </dgm:t>
    </dgm:pt>
    <dgm:pt modelId="{09C90961-C6B8-4D4C-AE50-54A555373C26}" type="sibTrans" cxnId="{CFEF22A6-1F16-354C-B192-B9360C25BF93}">
      <dgm:prSet/>
      <dgm:spPr/>
      <dgm:t>
        <a:bodyPr/>
        <a:lstStyle/>
        <a:p>
          <a:endParaRPr lang="en-US"/>
        </a:p>
      </dgm:t>
    </dgm:pt>
    <dgm:pt modelId="{8681DCC5-1FC1-454F-AF2A-D61770017880}">
      <dgm:prSet phldrT="[Text]"/>
      <dgm:spPr/>
      <dgm:t>
        <a:bodyPr/>
        <a:lstStyle/>
        <a:p>
          <a:r>
            <a:rPr lang="en-US" dirty="0" smtClean="0"/>
            <a:t>The Kingdom of God</a:t>
          </a:r>
          <a:endParaRPr lang="en-US" dirty="0"/>
        </a:p>
      </dgm:t>
    </dgm:pt>
    <dgm:pt modelId="{D09D4900-A39F-104E-A56D-8020665C551F}" type="parTrans" cxnId="{4A7D96EB-7976-5344-B990-87CF610F4E93}">
      <dgm:prSet/>
      <dgm:spPr/>
      <dgm:t>
        <a:bodyPr/>
        <a:lstStyle/>
        <a:p>
          <a:endParaRPr lang="en-US"/>
        </a:p>
      </dgm:t>
    </dgm:pt>
    <dgm:pt modelId="{29F1A20C-6045-2545-AF01-25A22B870151}" type="sibTrans" cxnId="{4A7D96EB-7976-5344-B990-87CF610F4E93}">
      <dgm:prSet/>
      <dgm:spPr/>
      <dgm:t>
        <a:bodyPr/>
        <a:lstStyle/>
        <a:p>
          <a:endParaRPr lang="en-US"/>
        </a:p>
      </dgm:t>
    </dgm:pt>
    <dgm:pt modelId="{B1DE7432-C600-C549-B9AE-666E08E33D9C}">
      <dgm:prSet phldrT="[Text]"/>
      <dgm:spPr/>
      <dgm:t>
        <a:bodyPr/>
        <a:lstStyle/>
        <a:p>
          <a:r>
            <a:rPr lang="en-US" b="1" dirty="0" smtClean="0">
              <a:solidFill>
                <a:srgbClr val="FF0000"/>
              </a:solidFill>
            </a:rPr>
            <a:t>The Church as Embassy</a:t>
          </a:r>
          <a:endParaRPr lang="en-US" b="1" dirty="0">
            <a:solidFill>
              <a:srgbClr val="FF0000"/>
            </a:solidFill>
          </a:endParaRPr>
        </a:p>
      </dgm:t>
    </dgm:pt>
    <dgm:pt modelId="{AF57C0FE-6936-0846-BBA2-01F70824A37D}" type="parTrans" cxnId="{BB09DD07-68F3-DE48-870C-6182DDD0AC06}">
      <dgm:prSet/>
      <dgm:spPr/>
      <dgm:t>
        <a:bodyPr/>
        <a:lstStyle/>
        <a:p>
          <a:endParaRPr lang="en-US"/>
        </a:p>
      </dgm:t>
    </dgm:pt>
    <dgm:pt modelId="{1D1FE33E-817E-D143-ADED-4D4360E1B365}" type="sibTrans" cxnId="{BB09DD07-68F3-DE48-870C-6182DDD0AC06}">
      <dgm:prSet/>
      <dgm:spPr/>
      <dgm:t>
        <a:bodyPr/>
        <a:lstStyle/>
        <a:p>
          <a:endParaRPr lang="en-US"/>
        </a:p>
      </dgm:t>
    </dgm:pt>
    <dgm:pt modelId="{134D7687-CBCB-2D43-9D95-449EFE20A305}">
      <dgm:prSet/>
      <dgm:spPr/>
      <dgm:t>
        <a:bodyPr/>
        <a:lstStyle/>
        <a:p>
          <a:r>
            <a:rPr lang="en-US" dirty="0" smtClean="0"/>
            <a:t>The Return </a:t>
          </a:r>
          <a:r>
            <a:rPr lang="en-US" smtClean="0"/>
            <a:t>of the King</a:t>
          </a:r>
          <a:endParaRPr lang="en-US"/>
        </a:p>
      </dgm:t>
    </dgm:pt>
    <dgm:pt modelId="{AA8572DB-F81C-594E-B0B3-30BD50837C08}" type="parTrans" cxnId="{6E9F7C2C-211E-4246-8FB8-D4E23112DBE2}">
      <dgm:prSet/>
      <dgm:spPr/>
      <dgm:t>
        <a:bodyPr/>
        <a:lstStyle/>
        <a:p>
          <a:endParaRPr lang="en-US"/>
        </a:p>
      </dgm:t>
    </dgm:pt>
    <dgm:pt modelId="{E5FB96BE-1E4F-254C-99ED-46B7BDFF196E}" type="sibTrans" cxnId="{6E9F7C2C-211E-4246-8FB8-D4E23112DBE2}">
      <dgm:prSet/>
      <dgm:spPr/>
      <dgm:t>
        <a:bodyPr/>
        <a:lstStyle/>
        <a:p>
          <a:endParaRPr lang="en-US"/>
        </a:p>
      </dgm:t>
    </dgm:pt>
    <dgm:pt modelId="{4C0F6478-62CC-E245-A558-78D92049FE60}" type="pres">
      <dgm:prSet presAssocID="{642F3D7A-DDD2-1C4E-BB78-86675CFBA333}" presName="CompostProcess" presStyleCnt="0">
        <dgm:presLayoutVars>
          <dgm:dir/>
          <dgm:resizeHandles val="exact"/>
        </dgm:presLayoutVars>
      </dgm:prSet>
      <dgm:spPr/>
    </dgm:pt>
    <dgm:pt modelId="{6F405585-AB79-F141-8371-F8BD57DC66CC}" type="pres">
      <dgm:prSet presAssocID="{642F3D7A-DDD2-1C4E-BB78-86675CFBA333}" presName="arrow" presStyleLbl="bgShp" presStyleIdx="0" presStyleCnt="1"/>
      <dgm:spPr/>
    </dgm:pt>
    <dgm:pt modelId="{DD1A6463-C0CC-3B4A-B959-90857E59C00F}" type="pres">
      <dgm:prSet presAssocID="{642F3D7A-DDD2-1C4E-BB78-86675CFBA333}" presName="linearProcess" presStyleCnt="0"/>
      <dgm:spPr/>
    </dgm:pt>
    <dgm:pt modelId="{5D3F3052-C0AE-5949-B584-66E2AFF78921}" type="pres">
      <dgm:prSet presAssocID="{7C7B7416-8E1D-464D-9B86-97ED4DC827DF}" presName="textNode" presStyleLbl="node1" presStyleIdx="0" presStyleCnt="4">
        <dgm:presLayoutVars>
          <dgm:bulletEnabled val="1"/>
        </dgm:presLayoutVars>
      </dgm:prSet>
      <dgm:spPr/>
      <dgm:t>
        <a:bodyPr/>
        <a:lstStyle/>
        <a:p>
          <a:endParaRPr lang="en-US"/>
        </a:p>
      </dgm:t>
    </dgm:pt>
    <dgm:pt modelId="{B22AB33C-B60A-CF43-9B7B-0669BF0C5D60}" type="pres">
      <dgm:prSet presAssocID="{09C90961-C6B8-4D4C-AE50-54A555373C26}" presName="sibTrans" presStyleCnt="0"/>
      <dgm:spPr/>
    </dgm:pt>
    <dgm:pt modelId="{1D3F5CF0-088D-2E45-A57D-668028029FC9}" type="pres">
      <dgm:prSet presAssocID="{8681DCC5-1FC1-454F-AF2A-D61770017880}" presName="textNode" presStyleLbl="node1" presStyleIdx="1" presStyleCnt="4">
        <dgm:presLayoutVars>
          <dgm:bulletEnabled val="1"/>
        </dgm:presLayoutVars>
      </dgm:prSet>
      <dgm:spPr/>
      <dgm:t>
        <a:bodyPr/>
        <a:lstStyle/>
        <a:p>
          <a:endParaRPr lang="en-US"/>
        </a:p>
      </dgm:t>
    </dgm:pt>
    <dgm:pt modelId="{922541BA-89E2-6646-A606-ED1342B8BBE3}" type="pres">
      <dgm:prSet presAssocID="{29F1A20C-6045-2545-AF01-25A22B870151}" presName="sibTrans" presStyleCnt="0"/>
      <dgm:spPr/>
    </dgm:pt>
    <dgm:pt modelId="{E370C2D1-92CA-3D40-AB28-EF4E07F400D9}" type="pres">
      <dgm:prSet presAssocID="{B1DE7432-C600-C549-B9AE-666E08E33D9C}" presName="textNode" presStyleLbl="node1" presStyleIdx="2" presStyleCnt="4">
        <dgm:presLayoutVars>
          <dgm:bulletEnabled val="1"/>
        </dgm:presLayoutVars>
      </dgm:prSet>
      <dgm:spPr/>
      <dgm:t>
        <a:bodyPr/>
        <a:lstStyle/>
        <a:p>
          <a:endParaRPr lang="en-US"/>
        </a:p>
      </dgm:t>
    </dgm:pt>
    <dgm:pt modelId="{40E12F20-0926-CB4D-8248-EB980F05FADB}" type="pres">
      <dgm:prSet presAssocID="{1D1FE33E-817E-D143-ADED-4D4360E1B365}" presName="sibTrans" presStyleCnt="0"/>
      <dgm:spPr/>
    </dgm:pt>
    <dgm:pt modelId="{FB06DEAB-6D73-2042-BEDB-3797D3F9F290}" type="pres">
      <dgm:prSet presAssocID="{134D7687-CBCB-2D43-9D95-449EFE20A305}" presName="textNode" presStyleLbl="node1" presStyleIdx="3" presStyleCnt="4">
        <dgm:presLayoutVars>
          <dgm:bulletEnabled val="1"/>
        </dgm:presLayoutVars>
      </dgm:prSet>
      <dgm:spPr/>
      <dgm:t>
        <a:bodyPr/>
        <a:lstStyle/>
        <a:p>
          <a:endParaRPr lang="en-US"/>
        </a:p>
      </dgm:t>
    </dgm:pt>
  </dgm:ptLst>
  <dgm:cxnLst>
    <dgm:cxn modelId="{CFEF22A6-1F16-354C-B192-B9360C25BF93}" srcId="{642F3D7A-DDD2-1C4E-BB78-86675CFBA333}" destId="{7C7B7416-8E1D-464D-9B86-97ED4DC827DF}" srcOrd="0" destOrd="0" parTransId="{332AC23B-897D-524B-840D-1B1BDF399760}" sibTransId="{09C90961-C6B8-4D4C-AE50-54A555373C26}"/>
    <dgm:cxn modelId="{A7E1E95D-A79A-704B-A2FD-F2CAE1C8CB05}" type="presOf" srcId="{7C7B7416-8E1D-464D-9B86-97ED4DC827DF}" destId="{5D3F3052-C0AE-5949-B584-66E2AFF78921}" srcOrd="0" destOrd="0" presId="urn:microsoft.com/office/officeart/2005/8/layout/hProcess9"/>
    <dgm:cxn modelId="{7DB37897-1798-3A40-B48D-1FF93E36BB98}" type="presOf" srcId="{8681DCC5-1FC1-454F-AF2A-D61770017880}" destId="{1D3F5CF0-088D-2E45-A57D-668028029FC9}" srcOrd="0" destOrd="0" presId="urn:microsoft.com/office/officeart/2005/8/layout/hProcess9"/>
    <dgm:cxn modelId="{4A7D96EB-7976-5344-B990-87CF610F4E93}" srcId="{642F3D7A-DDD2-1C4E-BB78-86675CFBA333}" destId="{8681DCC5-1FC1-454F-AF2A-D61770017880}" srcOrd="1" destOrd="0" parTransId="{D09D4900-A39F-104E-A56D-8020665C551F}" sibTransId="{29F1A20C-6045-2545-AF01-25A22B870151}"/>
    <dgm:cxn modelId="{F4B2731F-7664-D84E-A213-E6E764FF6746}" type="presOf" srcId="{B1DE7432-C600-C549-B9AE-666E08E33D9C}" destId="{E370C2D1-92CA-3D40-AB28-EF4E07F400D9}" srcOrd="0" destOrd="0" presId="urn:microsoft.com/office/officeart/2005/8/layout/hProcess9"/>
    <dgm:cxn modelId="{6E9F7C2C-211E-4246-8FB8-D4E23112DBE2}" srcId="{642F3D7A-DDD2-1C4E-BB78-86675CFBA333}" destId="{134D7687-CBCB-2D43-9D95-449EFE20A305}" srcOrd="3" destOrd="0" parTransId="{AA8572DB-F81C-594E-B0B3-30BD50837C08}" sibTransId="{E5FB96BE-1E4F-254C-99ED-46B7BDFF196E}"/>
    <dgm:cxn modelId="{ADAD8DE3-5019-4441-A29E-4345B4D381C4}" type="presOf" srcId="{642F3D7A-DDD2-1C4E-BB78-86675CFBA333}" destId="{4C0F6478-62CC-E245-A558-78D92049FE60}" srcOrd="0" destOrd="0" presId="urn:microsoft.com/office/officeart/2005/8/layout/hProcess9"/>
    <dgm:cxn modelId="{0CA98ED5-34A3-F942-9D6C-86120CC5659B}" type="presOf" srcId="{134D7687-CBCB-2D43-9D95-449EFE20A305}" destId="{FB06DEAB-6D73-2042-BEDB-3797D3F9F290}" srcOrd="0" destOrd="0" presId="urn:microsoft.com/office/officeart/2005/8/layout/hProcess9"/>
    <dgm:cxn modelId="{BB09DD07-68F3-DE48-870C-6182DDD0AC06}" srcId="{642F3D7A-DDD2-1C4E-BB78-86675CFBA333}" destId="{B1DE7432-C600-C549-B9AE-666E08E33D9C}" srcOrd="2" destOrd="0" parTransId="{AF57C0FE-6936-0846-BBA2-01F70824A37D}" sibTransId="{1D1FE33E-817E-D143-ADED-4D4360E1B365}"/>
    <dgm:cxn modelId="{4F843F74-A177-CF4C-94B9-C15F8EDF79A5}" type="presParOf" srcId="{4C0F6478-62CC-E245-A558-78D92049FE60}" destId="{6F405585-AB79-F141-8371-F8BD57DC66CC}" srcOrd="0" destOrd="0" presId="urn:microsoft.com/office/officeart/2005/8/layout/hProcess9"/>
    <dgm:cxn modelId="{B52B0539-A7D7-3A4E-99A7-1EA7C8DB8F7A}" type="presParOf" srcId="{4C0F6478-62CC-E245-A558-78D92049FE60}" destId="{DD1A6463-C0CC-3B4A-B959-90857E59C00F}" srcOrd="1" destOrd="0" presId="urn:microsoft.com/office/officeart/2005/8/layout/hProcess9"/>
    <dgm:cxn modelId="{D83D0AEC-42B9-B144-8D9A-9ADECDFA4716}" type="presParOf" srcId="{DD1A6463-C0CC-3B4A-B959-90857E59C00F}" destId="{5D3F3052-C0AE-5949-B584-66E2AFF78921}" srcOrd="0" destOrd="0" presId="urn:microsoft.com/office/officeart/2005/8/layout/hProcess9"/>
    <dgm:cxn modelId="{08EE5051-1543-9546-A4C7-E517F0884544}" type="presParOf" srcId="{DD1A6463-C0CC-3B4A-B959-90857E59C00F}" destId="{B22AB33C-B60A-CF43-9B7B-0669BF0C5D60}" srcOrd="1" destOrd="0" presId="urn:microsoft.com/office/officeart/2005/8/layout/hProcess9"/>
    <dgm:cxn modelId="{0509019B-7E3D-1246-BD97-ADC9272D7531}" type="presParOf" srcId="{DD1A6463-C0CC-3B4A-B959-90857E59C00F}" destId="{1D3F5CF0-088D-2E45-A57D-668028029FC9}" srcOrd="2" destOrd="0" presId="urn:microsoft.com/office/officeart/2005/8/layout/hProcess9"/>
    <dgm:cxn modelId="{EFFDD071-362E-2443-B834-2199C3DA5E79}" type="presParOf" srcId="{DD1A6463-C0CC-3B4A-B959-90857E59C00F}" destId="{922541BA-89E2-6646-A606-ED1342B8BBE3}" srcOrd="3" destOrd="0" presId="urn:microsoft.com/office/officeart/2005/8/layout/hProcess9"/>
    <dgm:cxn modelId="{1A3D0498-C14A-8B41-B202-84B37D51A5BD}" type="presParOf" srcId="{DD1A6463-C0CC-3B4A-B959-90857E59C00F}" destId="{E370C2D1-92CA-3D40-AB28-EF4E07F400D9}" srcOrd="4" destOrd="0" presId="urn:microsoft.com/office/officeart/2005/8/layout/hProcess9"/>
    <dgm:cxn modelId="{C34FE0D7-DBC4-A14D-AB85-B26AC1FE44D6}" type="presParOf" srcId="{DD1A6463-C0CC-3B4A-B959-90857E59C00F}" destId="{40E12F20-0926-CB4D-8248-EB980F05FADB}" srcOrd="5" destOrd="0" presId="urn:microsoft.com/office/officeart/2005/8/layout/hProcess9"/>
    <dgm:cxn modelId="{E8A7BA1C-3AE0-0D42-A2EC-77364DB91497}" type="presParOf" srcId="{DD1A6463-C0CC-3B4A-B959-90857E59C00F}" destId="{FB06DEAB-6D73-2042-BEDB-3797D3F9F29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D8D8EA-00A6-A44C-82CC-F5E05C19C5F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7E3DA33-27F7-8840-88EF-CFAD51F77490}">
      <dgm:prSet phldrT="[Text]"/>
      <dgm:spPr/>
      <dgm:t>
        <a:bodyPr/>
        <a:lstStyle/>
        <a:p>
          <a:r>
            <a:rPr lang="en-US" b="1" dirty="0" smtClean="0"/>
            <a:t>Ambassador</a:t>
          </a:r>
        </a:p>
        <a:p>
          <a:r>
            <a:rPr lang="en-US" dirty="0" smtClean="0"/>
            <a:t>(Chief of the Mission)</a:t>
          </a:r>
          <a:endParaRPr lang="en-US" dirty="0"/>
        </a:p>
      </dgm:t>
    </dgm:pt>
    <dgm:pt modelId="{4BEB7C5D-B0BE-ED4C-A58F-593B737BFF99}" type="parTrans" cxnId="{DDAC79CF-7846-034B-B689-E240BE52F810}">
      <dgm:prSet/>
      <dgm:spPr/>
      <dgm:t>
        <a:bodyPr/>
        <a:lstStyle/>
        <a:p>
          <a:endParaRPr lang="en-US"/>
        </a:p>
      </dgm:t>
    </dgm:pt>
    <dgm:pt modelId="{DF486A0C-EC25-2846-ADFD-D2AC0C0FA589}" type="sibTrans" cxnId="{DDAC79CF-7846-034B-B689-E240BE52F810}">
      <dgm:prSet/>
      <dgm:spPr/>
      <dgm:t>
        <a:bodyPr/>
        <a:lstStyle/>
        <a:p>
          <a:endParaRPr lang="en-US"/>
        </a:p>
      </dgm:t>
    </dgm:pt>
    <dgm:pt modelId="{5B93CAE6-55BE-9543-B6E7-B828DEE8D987}" type="asst">
      <dgm:prSet phldrT="[Text]"/>
      <dgm:spPr/>
      <dgm:t>
        <a:bodyPr/>
        <a:lstStyle/>
        <a:p>
          <a:r>
            <a:rPr lang="en-US" dirty="0" smtClean="0"/>
            <a:t>Deputy Chief </a:t>
          </a:r>
        </a:p>
        <a:p>
          <a:r>
            <a:rPr lang="en-US" dirty="0" smtClean="0"/>
            <a:t>of Mission</a:t>
          </a:r>
          <a:endParaRPr lang="en-US" dirty="0"/>
        </a:p>
      </dgm:t>
    </dgm:pt>
    <dgm:pt modelId="{E35613E3-870B-E74A-83CD-7D98E00812BE}" type="parTrans" cxnId="{40659A57-B523-5047-BE91-27D3F87E191A}">
      <dgm:prSet/>
      <dgm:spPr/>
      <dgm:t>
        <a:bodyPr/>
        <a:lstStyle/>
        <a:p>
          <a:endParaRPr lang="en-US"/>
        </a:p>
      </dgm:t>
    </dgm:pt>
    <dgm:pt modelId="{2B62E9CF-744C-ED44-8284-41102F3CB0F6}" type="sibTrans" cxnId="{40659A57-B523-5047-BE91-27D3F87E191A}">
      <dgm:prSet/>
      <dgm:spPr/>
      <dgm:t>
        <a:bodyPr/>
        <a:lstStyle/>
        <a:p>
          <a:endParaRPr lang="en-US"/>
        </a:p>
      </dgm:t>
    </dgm:pt>
    <dgm:pt modelId="{2B2ED78F-FE9A-F543-A916-CBE928876C88}">
      <dgm:prSet phldrT="[Text]"/>
      <dgm:spPr/>
      <dgm:t>
        <a:bodyPr/>
        <a:lstStyle/>
        <a:p>
          <a:r>
            <a:rPr lang="en-US" dirty="0" smtClean="0"/>
            <a:t>Foreign Service Officers</a:t>
          </a:r>
          <a:endParaRPr lang="en-US" dirty="0"/>
        </a:p>
      </dgm:t>
    </dgm:pt>
    <dgm:pt modelId="{6A74068B-7031-F041-9834-FE06E1FA72B5}" type="parTrans" cxnId="{7A90AD32-756A-4741-9A6A-73C1B2662D95}">
      <dgm:prSet/>
      <dgm:spPr/>
      <dgm:t>
        <a:bodyPr/>
        <a:lstStyle/>
        <a:p>
          <a:endParaRPr lang="en-US"/>
        </a:p>
      </dgm:t>
    </dgm:pt>
    <dgm:pt modelId="{2B1176D2-F140-0C43-9C9C-58D4798C162B}" type="sibTrans" cxnId="{7A90AD32-756A-4741-9A6A-73C1B2662D95}">
      <dgm:prSet/>
      <dgm:spPr/>
      <dgm:t>
        <a:bodyPr/>
        <a:lstStyle/>
        <a:p>
          <a:endParaRPr lang="en-US"/>
        </a:p>
      </dgm:t>
    </dgm:pt>
    <dgm:pt modelId="{860D888E-9F5C-084A-BAED-1042A8A8B064}">
      <dgm:prSet phldrT="[Text]"/>
      <dgm:spPr/>
      <dgm:t>
        <a:bodyPr/>
        <a:lstStyle/>
        <a:p>
          <a:r>
            <a:rPr lang="en-US" dirty="0" smtClean="0"/>
            <a:t>Specialists</a:t>
          </a:r>
          <a:endParaRPr lang="en-US" dirty="0"/>
        </a:p>
      </dgm:t>
    </dgm:pt>
    <dgm:pt modelId="{B25D718D-4D66-2D42-8A6D-957A37715DBD}" type="parTrans" cxnId="{F205AC23-88E0-DA4A-9118-ADC6A14AC015}">
      <dgm:prSet/>
      <dgm:spPr/>
      <dgm:t>
        <a:bodyPr/>
        <a:lstStyle/>
        <a:p>
          <a:endParaRPr lang="en-US"/>
        </a:p>
      </dgm:t>
    </dgm:pt>
    <dgm:pt modelId="{3EEBBDBD-9E49-E846-8806-BAD3E147C71D}" type="sibTrans" cxnId="{F205AC23-88E0-DA4A-9118-ADC6A14AC015}">
      <dgm:prSet/>
      <dgm:spPr/>
      <dgm:t>
        <a:bodyPr/>
        <a:lstStyle/>
        <a:p>
          <a:endParaRPr lang="en-US"/>
        </a:p>
      </dgm:t>
    </dgm:pt>
    <dgm:pt modelId="{6D066062-B8CE-684F-BAF2-FE572113A30F}">
      <dgm:prSet phldrT="[Text]"/>
      <dgm:spPr/>
      <dgm:t>
        <a:bodyPr/>
        <a:lstStyle/>
        <a:p>
          <a:r>
            <a:rPr lang="en-US" dirty="0" smtClean="0"/>
            <a:t>Representatives of other agencies</a:t>
          </a:r>
          <a:endParaRPr lang="en-US" dirty="0"/>
        </a:p>
      </dgm:t>
    </dgm:pt>
    <dgm:pt modelId="{00FA0E34-0F56-AF4A-B242-A8881F365C94}" type="parTrans" cxnId="{CC9C4981-3B0D-D94B-BCBB-F1E153F688D5}">
      <dgm:prSet/>
      <dgm:spPr/>
      <dgm:t>
        <a:bodyPr/>
        <a:lstStyle/>
        <a:p>
          <a:endParaRPr lang="en-US"/>
        </a:p>
      </dgm:t>
    </dgm:pt>
    <dgm:pt modelId="{D362AF44-96EA-0D4A-B8E5-EEA9A09D2BB8}" type="sibTrans" cxnId="{CC9C4981-3B0D-D94B-BCBB-F1E153F688D5}">
      <dgm:prSet/>
      <dgm:spPr/>
      <dgm:t>
        <a:bodyPr/>
        <a:lstStyle/>
        <a:p>
          <a:endParaRPr lang="en-US"/>
        </a:p>
      </dgm:t>
    </dgm:pt>
    <dgm:pt modelId="{805D8BBE-C432-AE40-93E1-3CEA748F7AFF}" type="pres">
      <dgm:prSet presAssocID="{61D8D8EA-00A6-A44C-82CC-F5E05C19C5F1}" presName="hierChild1" presStyleCnt="0">
        <dgm:presLayoutVars>
          <dgm:orgChart val="1"/>
          <dgm:chPref val="1"/>
          <dgm:dir/>
          <dgm:animOne val="branch"/>
          <dgm:animLvl val="lvl"/>
          <dgm:resizeHandles/>
        </dgm:presLayoutVars>
      </dgm:prSet>
      <dgm:spPr/>
      <dgm:t>
        <a:bodyPr/>
        <a:lstStyle/>
        <a:p>
          <a:endParaRPr lang="en-US"/>
        </a:p>
      </dgm:t>
    </dgm:pt>
    <dgm:pt modelId="{9CA0F4F3-B9BB-3F4D-914E-4666A19C5F6A}" type="pres">
      <dgm:prSet presAssocID="{37E3DA33-27F7-8840-88EF-CFAD51F77490}" presName="hierRoot1" presStyleCnt="0">
        <dgm:presLayoutVars>
          <dgm:hierBranch val="init"/>
        </dgm:presLayoutVars>
      </dgm:prSet>
      <dgm:spPr/>
    </dgm:pt>
    <dgm:pt modelId="{9A006687-1248-624C-8433-C7767C79A6FA}" type="pres">
      <dgm:prSet presAssocID="{37E3DA33-27F7-8840-88EF-CFAD51F77490}" presName="rootComposite1" presStyleCnt="0"/>
      <dgm:spPr/>
    </dgm:pt>
    <dgm:pt modelId="{645EBBC1-A924-5149-A214-3378805A2DD5}" type="pres">
      <dgm:prSet presAssocID="{37E3DA33-27F7-8840-88EF-CFAD51F77490}" presName="rootText1" presStyleLbl="node0" presStyleIdx="0" presStyleCnt="1">
        <dgm:presLayoutVars>
          <dgm:chPref val="3"/>
        </dgm:presLayoutVars>
      </dgm:prSet>
      <dgm:spPr/>
      <dgm:t>
        <a:bodyPr/>
        <a:lstStyle/>
        <a:p>
          <a:endParaRPr lang="en-US"/>
        </a:p>
      </dgm:t>
    </dgm:pt>
    <dgm:pt modelId="{B891D225-B02B-274C-A64A-9EA1A333292D}" type="pres">
      <dgm:prSet presAssocID="{37E3DA33-27F7-8840-88EF-CFAD51F77490}" presName="rootConnector1" presStyleLbl="node1" presStyleIdx="0" presStyleCnt="0"/>
      <dgm:spPr/>
      <dgm:t>
        <a:bodyPr/>
        <a:lstStyle/>
        <a:p>
          <a:endParaRPr lang="en-US"/>
        </a:p>
      </dgm:t>
    </dgm:pt>
    <dgm:pt modelId="{8AC52330-B1A0-3146-894D-D6988BCA9DCA}" type="pres">
      <dgm:prSet presAssocID="{37E3DA33-27F7-8840-88EF-CFAD51F77490}" presName="hierChild2" presStyleCnt="0"/>
      <dgm:spPr/>
    </dgm:pt>
    <dgm:pt modelId="{71EB31A0-8B67-7C42-A7A2-9D9A01DA5597}" type="pres">
      <dgm:prSet presAssocID="{6A74068B-7031-F041-9834-FE06E1FA72B5}" presName="Name37" presStyleLbl="parChTrans1D2" presStyleIdx="0" presStyleCnt="4"/>
      <dgm:spPr/>
      <dgm:t>
        <a:bodyPr/>
        <a:lstStyle/>
        <a:p>
          <a:endParaRPr lang="en-US"/>
        </a:p>
      </dgm:t>
    </dgm:pt>
    <dgm:pt modelId="{69925386-749F-9147-889C-792DD3F35240}" type="pres">
      <dgm:prSet presAssocID="{2B2ED78F-FE9A-F543-A916-CBE928876C88}" presName="hierRoot2" presStyleCnt="0">
        <dgm:presLayoutVars>
          <dgm:hierBranch val="init"/>
        </dgm:presLayoutVars>
      </dgm:prSet>
      <dgm:spPr/>
    </dgm:pt>
    <dgm:pt modelId="{A63BD323-0B84-9A47-A674-A10B454CF0E2}" type="pres">
      <dgm:prSet presAssocID="{2B2ED78F-FE9A-F543-A916-CBE928876C88}" presName="rootComposite" presStyleCnt="0"/>
      <dgm:spPr/>
    </dgm:pt>
    <dgm:pt modelId="{7C1C4281-AAD4-DF46-8DA5-6DA339CF5F2D}" type="pres">
      <dgm:prSet presAssocID="{2B2ED78F-FE9A-F543-A916-CBE928876C88}" presName="rootText" presStyleLbl="node2" presStyleIdx="0" presStyleCnt="3">
        <dgm:presLayoutVars>
          <dgm:chPref val="3"/>
        </dgm:presLayoutVars>
      </dgm:prSet>
      <dgm:spPr/>
      <dgm:t>
        <a:bodyPr/>
        <a:lstStyle/>
        <a:p>
          <a:endParaRPr lang="en-US"/>
        </a:p>
      </dgm:t>
    </dgm:pt>
    <dgm:pt modelId="{32633516-3B22-B84E-BB03-AFC2E1B04EC8}" type="pres">
      <dgm:prSet presAssocID="{2B2ED78F-FE9A-F543-A916-CBE928876C88}" presName="rootConnector" presStyleLbl="node2" presStyleIdx="0" presStyleCnt="3"/>
      <dgm:spPr/>
      <dgm:t>
        <a:bodyPr/>
        <a:lstStyle/>
        <a:p>
          <a:endParaRPr lang="en-US"/>
        </a:p>
      </dgm:t>
    </dgm:pt>
    <dgm:pt modelId="{104B4BF3-6799-4948-9112-AC55BBBAE805}" type="pres">
      <dgm:prSet presAssocID="{2B2ED78F-FE9A-F543-A916-CBE928876C88}" presName="hierChild4" presStyleCnt="0"/>
      <dgm:spPr/>
    </dgm:pt>
    <dgm:pt modelId="{64EB1661-95AB-0044-B24C-7273EFCB2F8A}" type="pres">
      <dgm:prSet presAssocID="{2B2ED78F-FE9A-F543-A916-CBE928876C88}" presName="hierChild5" presStyleCnt="0"/>
      <dgm:spPr/>
    </dgm:pt>
    <dgm:pt modelId="{B4F40669-8767-8E42-9CE7-693DDE09CF18}" type="pres">
      <dgm:prSet presAssocID="{B25D718D-4D66-2D42-8A6D-957A37715DBD}" presName="Name37" presStyleLbl="parChTrans1D2" presStyleIdx="1" presStyleCnt="4"/>
      <dgm:spPr/>
      <dgm:t>
        <a:bodyPr/>
        <a:lstStyle/>
        <a:p>
          <a:endParaRPr lang="en-US"/>
        </a:p>
      </dgm:t>
    </dgm:pt>
    <dgm:pt modelId="{FA874956-D1B4-0949-92C2-5670E4ADCFED}" type="pres">
      <dgm:prSet presAssocID="{860D888E-9F5C-084A-BAED-1042A8A8B064}" presName="hierRoot2" presStyleCnt="0">
        <dgm:presLayoutVars>
          <dgm:hierBranch val="init"/>
        </dgm:presLayoutVars>
      </dgm:prSet>
      <dgm:spPr/>
    </dgm:pt>
    <dgm:pt modelId="{8B5A1F98-BFD0-C447-8B24-630065A7DB5D}" type="pres">
      <dgm:prSet presAssocID="{860D888E-9F5C-084A-BAED-1042A8A8B064}" presName="rootComposite" presStyleCnt="0"/>
      <dgm:spPr/>
    </dgm:pt>
    <dgm:pt modelId="{B35142DF-314B-1744-824E-C30078E9A4CA}" type="pres">
      <dgm:prSet presAssocID="{860D888E-9F5C-084A-BAED-1042A8A8B064}" presName="rootText" presStyleLbl="node2" presStyleIdx="1" presStyleCnt="3">
        <dgm:presLayoutVars>
          <dgm:chPref val="3"/>
        </dgm:presLayoutVars>
      </dgm:prSet>
      <dgm:spPr/>
      <dgm:t>
        <a:bodyPr/>
        <a:lstStyle/>
        <a:p>
          <a:endParaRPr lang="en-US"/>
        </a:p>
      </dgm:t>
    </dgm:pt>
    <dgm:pt modelId="{C47C8964-904D-574C-8240-3AE696411C7B}" type="pres">
      <dgm:prSet presAssocID="{860D888E-9F5C-084A-BAED-1042A8A8B064}" presName="rootConnector" presStyleLbl="node2" presStyleIdx="1" presStyleCnt="3"/>
      <dgm:spPr/>
      <dgm:t>
        <a:bodyPr/>
        <a:lstStyle/>
        <a:p>
          <a:endParaRPr lang="en-US"/>
        </a:p>
      </dgm:t>
    </dgm:pt>
    <dgm:pt modelId="{4C08DDB7-2695-9640-8BD4-E6F1CFACF213}" type="pres">
      <dgm:prSet presAssocID="{860D888E-9F5C-084A-BAED-1042A8A8B064}" presName="hierChild4" presStyleCnt="0"/>
      <dgm:spPr/>
    </dgm:pt>
    <dgm:pt modelId="{036C32C7-F7B9-FB4A-8C6A-768D97919F8D}" type="pres">
      <dgm:prSet presAssocID="{860D888E-9F5C-084A-BAED-1042A8A8B064}" presName="hierChild5" presStyleCnt="0"/>
      <dgm:spPr/>
    </dgm:pt>
    <dgm:pt modelId="{DDA856D1-5B2B-B34B-A204-FC7753F82F91}" type="pres">
      <dgm:prSet presAssocID="{00FA0E34-0F56-AF4A-B242-A8881F365C94}" presName="Name37" presStyleLbl="parChTrans1D2" presStyleIdx="2" presStyleCnt="4"/>
      <dgm:spPr/>
      <dgm:t>
        <a:bodyPr/>
        <a:lstStyle/>
        <a:p>
          <a:endParaRPr lang="en-US"/>
        </a:p>
      </dgm:t>
    </dgm:pt>
    <dgm:pt modelId="{D38A1BF6-6ADB-DA4C-BD52-88C45E62D245}" type="pres">
      <dgm:prSet presAssocID="{6D066062-B8CE-684F-BAF2-FE572113A30F}" presName="hierRoot2" presStyleCnt="0">
        <dgm:presLayoutVars>
          <dgm:hierBranch val="init"/>
        </dgm:presLayoutVars>
      </dgm:prSet>
      <dgm:spPr/>
    </dgm:pt>
    <dgm:pt modelId="{D07E4D96-0B5F-EE45-8B7D-A07FD4E2ED0C}" type="pres">
      <dgm:prSet presAssocID="{6D066062-B8CE-684F-BAF2-FE572113A30F}" presName="rootComposite" presStyleCnt="0"/>
      <dgm:spPr/>
    </dgm:pt>
    <dgm:pt modelId="{D3DAED1B-4F57-F14C-A9D4-8122A111B361}" type="pres">
      <dgm:prSet presAssocID="{6D066062-B8CE-684F-BAF2-FE572113A30F}" presName="rootText" presStyleLbl="node2" presStyleIdx="2" presStyleCnt="3">
        <dgm:presLayoutVars>
          <dgm:chPref val="3"/>
        </dgm:presLayoutVars>
      </dgm:prSet>
      <dgm:spPr/>
      <dgm:t>
        <a:bodyPr/>
        <a:lstStyle/>
        <a:p>
          <a:endParaRPr lang="en-US"/>
        </a:p>
      </dgm:t>
    </dgm:pt>
    <dgm:pt modelId="{C57B92B0-95A6-764F-AA78-5F61316E8184}" type="pres">
      <dgm:prSet presAssocID="{6D066062-B8CE-684F-BAF2-FE572113A30F}" presName="rootConnector" presStyleLbl="node2" presStyleIdx="2" presStyleCnt="3"/>
      <dgm:spPr/>
      <dgm:t>
        <a:bodyPr/>
        <a:lstStyle/>
        <a:p>
          <a:endParaRPr lang="en-US"/>
        </a:p>
      </dgm:t>
    </dgm:pt>
    <dgm:pt modelId="{B82CD88C-C144-BA4D-90B9-FAA82099050E}" type="pres">
      <dgm:prSet presAssocID="{6D066062-B8CE-684F-BAF2-FE572113A30F}" presName="hierChild4" presStyleCnt="0"/>
      <dgm:spPr/>
    </dgm:pt>
    <dgm:pt modelId="{815CD6AE-4B98-8C42-94AB-C5A2420CC781}" type="pres">
      <dgm:prSet presAssocID="{6D066062-B8CE-684F-BAF2-FE572113A30F}" presName="hierChild5" presStyleCnt="0"/>
      <dgm:spPr/>
    </dgm:pt>
    <dgm:pt modelId="{AB7148FA-2434-A547-A59D-4BFABFAC49D7}" type="pres">
      <dgm:prSet presAssocID="{37E3DA33-27F7-8840-88EF-CFAD51F77490}" presName="hierChild3" presStyleCnt="0"/>
      <dgm:spPr/>
    </dgm:pt>
    <dgm:pt modelId="{590E7EBF-8C9B-2149-9080-BE655A2D9830}" type="pres">
      <dgm:prSet presAssocID="{E35613E3-870B-E74A-83CD-7D98E00812BE}" presName="Name111" presStyleLbl="parChTrans1D2" presStyleIdx="3" presStyleCnt="4"/>
      <dgm:spPr/>
      <dgm:t>
        <a:bodyPr/>
        <a:lstStyle/>
        <a:p>
          <a:endParaRPr lang="en-US"/>
        </a:p>
      </dgm:t>
    </dgm:pt>
    <dgm:pt modelId="{9A33D694-7009-FC40-AAC3-BA7A4DBCCC85}" type="pres">
      <dgm:prSet presAssocID="{5B93CAE6-55BE-9543-B6E7-B828DEE8D987}" presName="hierRoot3" presStyleCnt="0">
        <dgm:presLayoutVars>
          <dgm:hierBranch val="init"/>
        </dgm:presLayoutVars>
      </dgm:prSet>
      <dgm:spPr/>
    </dgm:pt>
    <dgm:pt modelId="{0FADF25A-5C1C-784E-8D8C-71D6B976CF74}" type="pres">
      <dgm:prSet presAssocID="{5B93CAE6-55BE-9543-B6E7-B828DEE8D987}" presName="rootComposite3" presStyleCnt="0"/>
      <dgm:spPr/>
    </dgm:pt>
    <dgm:pt modelId="{1422A536-1D1E-1548-888B-B90158A89EC6}" type="pres">
      <dgm:prSet presAssocID="{5B93CAE6-55BE-9543-B6E7-B828DEE8D987}" presName="rootText3" presStyleLbl="asst1" presStyleIdx="0" presStyleCnt="1">
        <dgm:presLayoutVars>
          <dgm:chPref val="3"/>
        </dgm:presLayoutVars>
      </dgm:prSet>
      <dgm:spPr/>
      <dgm:t>
        <a:bodyPr/>
        <a:lstStyle/>
        <a:p>
          <a:endParaRPr lang="en-US"/>
        </a:p>
      </dgm:t>
    </dgm:pt>
    <dgm:pt modelId="{3CCFA47A-9E14-284F-B7B9-C58886F87262}" type="pres">
      <dgm:prSet presAssocID="{5B93CAE6-55BE-9543-B6E7-B828DEE8D987}" presName="rootConnector3" presStyleLbl="asst1" presStyleIdx="0" presStyleCnt="1"/>
      <dgm:spPr/>
      <dgm:t>
        <a:bodyPr/>
        <a:lstStyle/>
        <a:p>
          <a:endParaRPr lang="en-US"/>
        </a:p>
      </dgm:t>
    </dgm:pt>
    <dgm:pt modelId="{F90DD6B3-0695-A34A-AE71-040FA06D3E83}" type="pres">
      <dgm:prSet presAssocID="{5B93CAE6-55BE-9543-B6E7-B828DEE8D987}" presName="hierChild6" presStyleCnt="0"/>
      <dgm:spPr/>
    </dgm:pt>
    <dgm:pt modelId="{C74F8DFF-2849-734F-AEEE-C350727DDFAA}" type="pres">
      <dgm:prSet presAssocID="{5B93CAE6-55BE-9543-B6E7-B828DEE8D987}" presName="hierChild7" presStyleCnt="0"/>
      <dgm:spPr/>
    </dgm:pt>
  </dgm:ptLst>
  <dgm:cxnLst>
    <dgm:cxn modelId="{DDAC79CF-7846-034B-B689-E240BE52F810}" srcId="{61D8D8EA-00A6-A44C-82CC-F5E05C19C5F1}" destId="{37E3DA33-27F7-8840-88EF-CFAD51F77490}" srcOrd="0" destOrd="0" parTransId="{4BEB7C5D-B0BE-ED4C-A58F-593B737BFF99}" sibTransId="{DF486A0C-EC25-2846-ADFD-D2AC0C0FA589}"/>
    <dgm:cxn modelId="{40659A57-B523-5047-BE91-27D3F87E191A}" srcId="{37E3DA33-27F7-8840-88EF-CFAD51F77490}" destId="{5B93CAE6-55BE-9543-B6E7-B828DEE8D987}" srcOrd="0" destOrd="0" parTransId="{E35613E3-870B-E74A-83CD-7D98E00812BE}" sibTransId="{2B62E9CF-744C-ED44-8284-41102F3CB0F6}"/>
    <dgm:cxn modelId="{99DB00CC-8FC8-3A46-BC62-DDC63CFA3BA4}" type="presOf" srcId="{61D8D8EA-00A6-A44C-82CC-F5E05C19C5F1}" destId="{805D8BBE-C432-AE40-93E1-3CEA748F7AFF}" srcOrd="0" destOrd="0" presId="urn:microsoft.com/office/officeart/2005/8/layout/orgChart1"/>
    <dgm:cxn modelId="{15C5139C-82EE-5B48-963F-331909FE18C4}" type="presOf" srcId="{B25D718D-4D66-2D42-8A6D-957A37715DBD}" destId="{B4F40669-8767-8E42-9CE7-693DDE09CF18}" srcOrd="0" destOrd="0" presId="urn:microsoft.com/office/officeart/2005/8/layout/orgChart1"/>
    <dgm:cxn modelId="{7A90AD32-756A-4741-9A6A-73C1B2662D95}" srcId="{37E3DA33-27F7-8840-88EF-CFAD51F77490}" destId="{2B2ED78F-FE9A-F543-A916-CBE928876C88}" srcOrd="1" destOrd="0" parTransId="{6A74068B-7031-F041-9834-FE06E1FA72B5}" sibTransId="{2B1176D2-F140-0C43-9C9C-58D4798C162B}"/>
    <dgm:cxn modelId="{991B5458-55A4-2043-93EA-059E6480E12F}" type="presOf" srcId="{00FA0E34-0F56-AF4A-B242-A8881F365C94}" destId="{DDA856D1-5B2B-B34B-A204-FC7753F82F91}" srcOrd="0" destOrd="0" presId="urn:microsoft.com/office/officeart/2005/8/layout/orgChart1"/>
    <dgm:cxn modelId="{CC9C4981-3B0D-D94B-BCBB-F1E153F688D5}" srcId="{37E3DA33-27F7-8840-88EF-CFAD51F77490}" destId="{6D066062-B8CE-684F-BAF2-FE572113A30F}" srcOrd="3" destOrd="0" parTransId="{00FA0E34-0F56-AF4A-B242-A8881F365C94}" sibTransId="{D362AF44-96EA-0D4A-B8E5-EEA9A09D2BB8}"/>
    <dgm:cxn modelId="{932095C9-C687-C54F-B10C-9886594D00B8}" type="presOf" srcId="{5B93CAE6-55BE-9543-B6E7-B828DEE8D987}" destId="{1422A536-1D1E-1548-888B-B90158A89EC6}" srcOrd="0" destOrd="0" presId="urn:microsoft.com/office/officeart/2005/8/layout/orgChart1"/>
    <dgm:cxn modelId="{F205AC23-88E0-DA4A-9118-ADC6A14AC015}" srcId="{37E3DA33-27F7-8840-88EF-CFAD51F77490}" destId="{860D888E-9F5C-084A-BAED-1042A8A8B064}" srcOrd="2" destOrd="0" parTransId="{B25D718D-4D66-2D42-8A6D-957A37715DBD}" sibTransId="{3EEBBDBD-9E49-E846-8806-BAD3E147C71D}"/>
    <dgm:cxn modelId="{3939BD9B-69D5-CA46-B515-70DE632C204D}" type="presOf" srcId="{2B2ED78F-FE9A-F543-A916-CBE928876C88}" destId="{7C1C4281-AAD4-DF46-8DA5-6DA339CF5F2D}" srcOrd="0" destOrd="0" presId="urn:microsoft.com/office/officeart/2005/8/layout/orgChart1"/>
    <dgm:cxn modelId="{B13C094C-18C7-8B45-BF71-D57F9EE26E62}" type="presOf" srcId="{37E3DA33-27F7-8840-88EF-CFAD51F77490}" destId="{B891D225-B02B-274C-A64A-9EA1A333292D}" srcOrd="1" destOrd="0" presId="urn:microsoft.com/office/officeart/2005/8/layout/orgChart1"/>
    <dgm:cxn modelId="{10AD18C6-F8CC-294E-AE44-D2DFE1759090}" type="presOf" srcId="{37E3DA33-27F7-8840-88EF-CFAD51F77490}" destId="{645EBBC1-A924-5149-A214-3378805A2DD5}" srcOrd="0" destOrd="0" presId="urn:microsoft.com/office/officeart/2005/8/layout/orgChart1"/>
    <dgm:cxn modelId="{719E7D4B-416E-4B42-9947-CCFAC3C92CDB}" type="presOf" srcId="{860D888E-9F5C-084A-BAED-1042A8A8B064}" destId="{B35142DF-314B-1744-824E-C30078E9A4CA}" srcOrd="0" destOrd="0" presId="urn:microsoft.com/office/officeart/2005/8/layout/orgChart1"/>
    <dgm:cxn modelId="{FF3016DE-51D1-7D45-B686-E93FC34015E7}" type="presOf" srcId="{E35613E3-870B-E74A-83CD-7D98E00812BE}" destId="{590E7EBF-8C9B-2149-9080-BE655A2D9830}" srcOrd="0" destOrd="0" presId="urn:microsoft.com/office/officeart/2005/8/layout/orgChart1"/>
    <dgm:cxn modelId="{F0020A71-6749-824F-B152-DFE45A5540CA}" type="presOf" srcId="{6D066062-B8CE-684F-BAF2-FE572113A30F}" destId="{D3DAED1B-4F57-F14C-A9D4-8122A111B361}" srcOrd="0" destOrd="0" presId="urn:microsoft.com/office/officeart/2005/8/layout/orgChart1"/>
    <dgm:cxn modelId="{63A9E2D3-E560-4541-9169-718636B87E1C}" type="presOf" srcId="{5B93CAE6-55BE-9543-B6E7-B828DEE8D987}" destId="{3CCFA47A-9E14-284F-B7B9-C58886F87262}" srcOrd="1" destOrd="0" presId="urn:microsoft.com/office/officeart/2005/8/layout/orgChart1"/>
    <dgm:cxn modelId="{D1891B8D-7D9A-D349-A1E7-454C37BA5DB6}" type="presOf" srcId="{2B2ED78F-FE9A-F543-A916-CBE928876C88}" destId="{32633516-3B22-B84E-BB03-AFC2E1B04EC8}" srcOrd="1" destOrd="0" presId="urn:microsoft.com/office/officeart/2005/8/layout/orgChart1"/>
    <dgm:cxn modelId="{80ADBCE1-3CEE-AF42-9CA6-C6EE90B2DE3B}" type="presOf" srcId="{6D066062-B8CE-684F-BAF2-FE572113A30F}" destId="{C57B92B0-95A6-764F-AA78-5F61316E8184}" srcOrd="1" destOrd="0" presId="urn:microsoft.com/office/officeart/2005/8/layout/orgChart1"/>
    <dgm:cxn modelId="{BB2C2F3D-0C75-774A-986C-986545C5D681}" type="presOf" srcId="{860D888E-9F5C-084A-BAED-1042A8A8B064}" destId="{C47C8964-904D-574C-8240-3AE696411C7B}" srcOrd="1" destOrd="0" presId="urn:microsoft.com/office/officeart/2005/8/layout/orgChart1"/>
    <dgm:cxn modelId="{B909C50A-90F9-0D41-910C-CFA7BC8A5316}" type="presOf" srcId="{6A74068B-7031-F041-9834-FE06E1FA72B5}" destId="{71EB31A0-8B67-7C42-A7A2-9D9A01DA5597}" srcOrd="0" destOrd="0" presId="urn:microsoft.com/office/officeart/2005/8/layout/orgChart1"/>
    <dgm:cxn modelId="{5EF465F8-F377-4445-88BD-48903827E8FC}" type="presParOf" srcId="{805D8BBE-C432-AE40-93E1-3CEA748F7AFF}" destId="{9CA0F4F3-B9BB-3F4D-914E-4666A19C5F6A}" srcOrd="0" destOrd="0" presId="urn:microsoft.com/office/officeart/2005/8/layout/orgChart1"/>
    <dgm:cxn modelId="{95DCDD7B-5CDE-D049-961B-4BF4E835057C}" type="presParOf" srcId="{9CA0F4F3-B9BB-3F4D-914E-4666A19C5F6A}" destId="{9A006687-1248-624C-8433-C7767C79A6FA}" srcOrd="0" destOrd="0" presId="urn:microsoft.com/office/officeart/2005/8/layout/orgChart1"/>
    <dgm:cxn modelId="{5200D973-72D1-7745-8DC9-ADFB69FB9064}" type="presParOf" srcId="{9A006687-1248-624C-8433-C7767C79A6FA}" destId="{645EBBC1-A924-5149-A214-3378805A2DD5}" srcOrd="0" destOrd="0" presId="urn:microsoft.com/office/officeart/2005/8/layout/orgChart1"/>
    <dgm:cxn modelId="{6FC9F408-98F0-ED4E-B616-5150C555AD08}" type="presParOf" srcId="{9A006687-1248-624C-8433-C7767C79A6FA}" destId="{B891D225-B02B-274C-A64A-9EA1A333292D}" srcOrd="1" destOrd="0" presId="urn:microsoft.com/office/officeart/2005/8/layout/orgChart1"/>
    <dgm:cxn modelId="{01517E51-9E67-C842-8EFC-607DA060D6FF}" type="presParOf" srcId="{9CA0F4F3-B9BB-3F4D-914E-4666A19C5F6A}" destId="{8AC52330-B1A0-3146-894D-D6988BCA9DCA}" srcOrd="1" destOrd="0" presId="urn:microsoft.com/office/officeart/2005/8/layout/orgChart1"/>
    <dgm:cxn modelId="{D425F659-1DBB-AA4A-9395-C586DE17C5C0}" type="presParOf" srcId="{8AC52330-B1A0-3146-894D-D6988BCA9DCA}" destId="{71EB31A0-8B67-7C42-A7A2-9D9A01DA5597}" srcOrd="0" destOrd="0" presId="urn:microsoft.com/office/officeart/2005/8/layout/orgChart1"/>
    <dgm:cxn modelId="{E3FC41F0-D5D3-714C-BC65-E4195A300E58}" type="presParOf" srcId="{8AC52330-B1A0-3146-894D-D6988BCA9DCA}" destId="{69925386-749F-9147-889C-792DD3F35240}" srcOrd="1" destOrd="0" presId="urn:microsoft.com/office/officeart/2005/8/layout/orgChart1"/>
    <dgm:cxn modelId="{2F980FD5-D61A-8540-A227-B2AE3611911F}" type="presParOf" srcId="{69925386-749F-9147-889C-792DD3F35240}" destId="{A63BD323-0B84-9A47-A674-A10B454CF0E2}" srcOrd="0" destOrd="0" presId="urn:microsoft.com/office/officeart/2005/8/layout/orgChart1"/>
    <dgm:cxn modelId="{27B27D39-14B3-9D4A-ADB6-B6658DABF602}" type="presParOf" srcId="{A63BD323-0B84-9A47-A674-A10B454CF0E2}" destId="{7C1C4281-AAD4-DF46-8DA5-6DA339CF5F2D}" srcOrd="0" destOrd="0" presId="urn:microsoft.com/office/officeart/2005/8/layout/orgChart1"/>
    <dgm:cxn modelId="{04CB9CFC-15FF-3845-94B0-4754A1783E3A}" type="presParOf" srcId="{A63BD323-0B84-9A47-A674-A10B454CF0E2}" destId="{32633516-3B22-B84E-BB03-AFC2E1B04EC8}" srcOrd="1" destOrd="0" presId="urn:microsoft.com/office/officeart/2005/8/layout/orgChart1"/>
    <dgm:cxn modelId="{980AF3ED-F313-1243-97BA-E5D0D6ED2404}" type="presParOf" srcId="{69925386-749F-9147-889C-792DD3F35240}" destId="{104B4BF3-6799-4948-9112-AC55BBBAE805}" srcOrd="1" destOrd="0" presId="urn:microsoft.com/office/officeart/2005/8/layout/orgChart1"/>
    <dgm:cxn modelId="{51BE04D6-0E8F-A54C-9D73-EE8B9F89F841}" type="presParOf" srcId="{69925386-749F-9147-889C-792DD3F35240}" destId="{64EB1661-95AB-0044-B24C-7273EFCB2F8A}" srcOrd="2" destOrd="0" presId="urn:microsoft.com/office/officeart/2005/8/layout/orgChart1"/>
    <dgm:cxn modelId="{DD9ECB97-2203-484C-9221-8B663110D32F}" type="presParOf" srcId="{8AC52330-B1A0-3146-894D-D6988BCA9DCA}" destId="{B4F40669-8767-8E42-9CE7-693DDE09CF18}" srcOrd="2" destOrd="0" presId="urn:microsoft.com/office/officeart/2005/8/layout/orgChart1"/>
    <dgm:cxn modelId="{946040FF-B8BA-DC4E-987B-7F2CF5B2AE8B}" type="presParOf" srcId="{8AC52330-B1A0-3146-894D-D6988BCA9DCA}" destId="{FA874956-D1B4-0949-92C2-5670E4ADCFED}" srcOrd="3" destOrd="0" presId="urn:microsoft.com/office/officeart/2005/8/layout/orgChart1"/>
    <dgm:cxn modelId="{CD6F73CA-B686-8940-871A-0EF3F2489021}" type="presParOf" srcId="{FA874956-D1B4-0949-92C2-5670E4ADCFED}" destId="{8B5A1F98-BFD0-C447-8B24-630065A7DB5D}" srcOrd="0" destOrd="0" presId="urn:microsoft.com/office/officeart/2005/8/layout/orgChart1"/>
    <dgm:cxn modelId="{13F510E8-4563-8B43-A6FC-5649E75829F6}" type="presParOf" srcId="{8B5A1F98-BFD0-C447-8B24-630065A7DB5D}" destId="{B35142DF-314B-1744-824E-C30078E9A4CA}" srcOrd="0" destOrd="0" presId="urn:microsoft.com/office/officeart/2005/8/layout/orgChart1"/>
    <dgm:cxn modelId="{DBB69030-C81D-5046-8580-BE30E44AEF4A}" type="presParOf" srcId="{8B5A1F98-BFD0-C447-8B24-630065A7DB5D}" destId="{C47C8964-904D-574C-8240-3AE696411C7B}" srcOrd="1" destOrd="0" presId="urn:microsoft.com/office/officeart/2005/8/layout/orgChart1"/>
    <dgm:cxn modelId="{93C940BB-87A6-CB46-ACD3-F3108A4828E6}" type="presParOf" srcId="{FA874956-D1B4-0949-92C2-5670E4ADCFED}" destId="{4C08DDB7-2695-9640-8BD4-E6F1CFACF213}" srcOrd="1" destOrd="0" presId="urn:microsoft.com/office/officeart/2005/8/layout/orgChart1"/>
    <dgm:cxn modelId="{54E32A7A-272C-1F46-A751-45509794E7DF}" type="presParOf" srcId="{FA874956-D1B4-0949-92C2-5670E4ADCFED}" destId="{036C32C7-F7B9-FB4A-8C6A-768D97919F8D}" srcOrd="2" destOrd="0" presId="urn:microsoft.com/office/officeart/2005/8/layout/orgChart1"/>
    <dgm:cxn modelId="{8E55BF6A-5D58-0943-B5A5-C268C71FECA2}" type="presParOf" srcId="{8AC52330-B1A0-3146-894D-D6988BCA9DCA}" destId="{DDA856D1-5B2B-B34B-A204-FC7753F82F91}" srcOrd="4" destOrd="0" presId="urn:microsoft.com/office/officeart/2005/8/layout/orgChart1"/>
    <dgm:cxn modelId="{91F535EF-4B7E-EE4D-B579-28D27AD7027B}" type="presParOf" srcId="{8AC52330-B1A0-3146-894D-D6988BCA9DCA}" destId="{D38A1BF6-6ADB-DA4C-BD52-88C45E62D245}" srcOrd="5" destOrd="0" presId="urn:microsoft.com/office/officeart/2005/8/layout/orgChart1"/>
    <dgm:cxn modelId="{A6E58E57-D240-6240-B3F9-34ECC7DE82CF}" type="presParOf" srcId="{D38A1BF6-6ADB-DA4C-BD52-88C45E62D245}" destId="{D07E4D96-0B5F-EE45-8B7D-A07FD4E2ED0C}" srcOrd="0" destOrd="0" presId="urn:microsoft.com/office/officeart/2005/8/layout/orgChart1"/>
    <dgm:cxn modelId="{1BA049A9-509D-C64E-BF9C-F251E38155DA}" type="presParOf" srcId="{D07E4D96-0B5F-EE45-8B7D-A07FD4E2ED0C}" destId="{D3DAED1B-4F57-F14C-A9D4-8122A111B361}" srcOrd="0" destOrd="0" presId="urn:microsoft.com/office/officeart/2005/8/layout/orgChart1"/>
    <dgm:cxn modelId="{B46E3E34-03EA-EE4C-814F-8D874B5194B1}" type="presParOf" srcId="{D07E4D96-0B5F-EE45-8B7D-A07FD4E2ED0C}" destId="{C57B92B0-95A6-764F-AA78-5F61316E8184}" srcOrd="1" destOrd="0" presId="urn:microsoft.com/office/officeart/2005/8/layout/orgChart1"/>
    <dgm:cxn modelId="{4E65FA39-3592-9748-AF75-0A41D93CE707}" type="presParOf" srcId="{D38A1BF6-6ADB-DA4C-BD52-88C45E62D245}" destId="{B82CD88C-C144-BA4D-90B9-FAA82099050E}" srcOrd="1" destOrd="0" presId="urn:microsoft.com/office/officeart/2005/8/layout/orgChart1"/>
    <dgm:cxn modelId="{ADE3170A-25E5-7F40-8682-58B42F078B89}" type="presParOf" srcId="{D38A1BF6-6ADB-DA4C-BD52-88C45E62D245}" destId="{815CD6AE-4B98-8C42-94AB-C5A2420CC781}" srcOrd="2" destOrd="0" presId="urn:microsoft.com/office/officeart/2005/8/layout/orgChart1"/>
    <dgm:cxn modelId="{D926B138-A7CC-CB43-8F1D-26C5F9BBE6E6}" type="presParOf" srcId="{9CA0F4F3-B9BB-3F4D-914E-4666A19C5F6A}" destId="{AB7148FA-2434-A547-A59D-4BFABFAC49D7}" srcOrd="2" destOrd="0" presId="urn:microsoft.com/office/officeart/2005/8/layout/orgChart1"/>
    <dgm:cxn modelId="{2505C355-881F-6C4B-BFA3-137E225C2188}" type="presParOf" srcId="{AB7148FA-2434-A547-A59D-4BFABFAC49D7}" destId="{590E7EBF-8C9B-2149-9080-BE655A2D9830}" srcOrd="0" destOrd="0" presId="urn:microsoft.com/office/officeart/2005/8/layout/orgChart1"/>
    <dgm:cxn modelId="{06C12B17-B178-BB4E-83F1-CB74FA596492}" type="presParOf" srcId="{AB7148FA-2434-A547-A59D-4BFABFAC49D7}" destId="{9A33D694-7009-FC40-AAC3-BA7A4DBCCC85}" srcOrd="1" destOrd="0" presId="urn:microsoft.com/office/officeart/2005/8/layout/orgChart1"/>
    <dgm:cxn modelId="{423CDFAD-B90E-BE48-AE85-C1CF8D18ADC0}" type="presParOf" srcId="{9A33D694-7009-FC40-AAC3-BA7A4DBCCC85}" destId="{0FADF25A-5C1C-784E-8D8C-71D6B976CF74}" srcOrd="0" destOrd="0" presId="urn:microsoft.com/office/officeart/2005/8/layout/orgChart1"/>
    <dgm:cxn modelId="{C0FFA226-38DB-6945-B831-18EC8391BBDD}" type="presParOf" srcId="{0FADF25A-5C1C-784E-8D8C-71D6B976CF74}" destId="{1422A536-1D1E-1548-888B-B90158A89EC6}" srcOrd="0" destOrd="0" presId="urn:microsoft.com/office/officeart/2005/8/layout/orgChart1"/>
    <dgm:cxn modelId="{B8B7C717-77B4-A04F-BC9A-F6A8253B83A7}" type="presParOf" srcId="{0FADF25A-5C1C-784E-8D8C-71D6B976CF74}" destId="{3CCFA47A-9E14-284F-B7B9-C58886F87262}" srcOrd="1" destOrd="0" presId="urn:microsoft.com/office/officeart/2005/8/layout/orgChart1"/>
    <dgm:cxn modelId="{833031B7-5D61-AD4F-853B-70D23E0F8EAA}" type="presParOf" srcId="{9A33D694-7009-FC40-AAC3-BA7A4DBCCC85}" destId="{F90DD6B3-0695-A34A-AE71-040FA06D3E83}" srcOrd="1" destOrd="0" presId="urn:microsoft.com/office/officeart/2005/8/layout/orgChart1"/>
    <dgm:cxn modelId="{825D1545-689A-6A4A-A059-C8459AF25760}" type="presParOf" srcId="{9A33D694-7009-FC40-AAC3-BA7A4DBCCC85}" destId="{C74F8DFF-2849-734F-AEEE-C350727DDFA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4F734B-ED6E-1D41-A814-A5966D9ED77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8370CA7B-1814-394D-966F-868669BE869F}">
      <dgm:prSet phldrT="[Text]" custT="1"/>
      <dgm:spPr/>
      <dgm:t>
        <a:bodyPr/>
        <a:lstStyle/>
        <a:p>
          <a:r>
            <a:rPr lang="en-US" sz="2400" b="1" dirty="0" smtClean="0"/>
            <a:t>Pastor</a:t>
          </a:r>
        </a:p>
        <a:p>
          <a:r>
            <a:rPr lang="en-US" sz="1300" dirty="0" smtClean="0"/>
            <a:t>(Chief of Mission)</a:t>
          </a:r>
          <a:endParaRPr lang="en-US" sz="1300" dirty="0"/>
        </a:p>
      </dgm:t>
    </dgm:pt>
    <dgm:pt modelId="{5E931AF6-8ECE-0845-A690-6E06C8FE7080}" type="parTrans" cxnId="{C761D6B0-08BE-8B43-9A44-928E3C0E37DB}">
      <dgm:prSet/>
      <dgm:spPr/>
      <dgm:t>
        <a:bodyPr/>
        <a:lstStyle/>
        <a:p>
          <a:endParaRPr lang="en-US"/>
        </a:p>
      </dgm:t>
    </dgm:pt>
    <dgm:pt modelId="{0B41F4D2-F81D-6B4E-B614-E4871E8415DB}" type="sibTrans" cxnId="{C761D6B0-08BE-8B43-9A44-928E3C0E37DB}">
      <dgm:prSet/>
      <dgm:spPr/>
      <dgm:t>
        <a:bodyPr/>
        <a:lstStyle/>
        <a:p>
          <a:endParaRPr lang="en-US"/>
        </a:p>
      </dgm:t>
    </dgm:pt>
    <dgm:pt modelId="{29954CF6-FE5B-B243-962B-D17572A0A516}" type="asst">
      <dgm:prSet phldrT="[Text]" custT="1"/>
      <dgm:spPr/>
      <dgm:t>
        <a:bodyPr/>
        <a:lstStyle/>
        <a:p>
          <a:endParaRPr lang="en-US" sz="2400" b="1" dirty="0" smtClean="0"/>
        </a:p>
        <a:p>
          <a:r>
            <a:rPr lang="en-US" sz="2000" b="1" dirty="0" smtClean="0"/>
            <a:t>Elders</a:t>
          </a:r>
        </a:p>
        <a:p>
          <a:r>
            <a:rPr lang="en-US" sz="1200" dirty="0" smtClean="0"/>
            <a:t>(Deputy Chiefs of the Mission</a:t>
          </a:r>
          <a:r>
            <a:rPr lang="en-US" sz="1400" dirty="0" smtClean="0"/>
            <a:t>)</a:t>
          </a:r>
        </a:p>
        <a:p>
          <a:endParaRPr lang="en-US" sz="1300" dirty="0"/>
        </a:p>
      </dgm:t>
    </dgm:pt>
    <dgm:pt modelId="{DF2579D7-9B6C-384A-BDBD-A3BAECC0C843}" type="parTrans" cxnId="{A8C8C980-1391-3643-93C2-9E3F30FA5A5C}">
      <dgm:prSet/>
      <dgm:spPr/>
      <dgm:t>
        <a:bodyPr/>
        <a:lstStyle/>
        <a:p>
          <a:endParaRPr lang="en-US"/>
        </a:p>
      </dgm:t>
    </dgm:pt>
    <dgm:pt modelId="{0C1514A8-E076-5F45-ACC7-BDBCB37DA212}" type="sibTrans" cxnId="{A8C8C980-1391-3643-93C2-9E3F30FA5A5C}">
      <dgm:prSet/>
      <dgm:spPr/>
      <dgm:t>
        <a:bodyPr/>
        <a:lstStyle/>
        <a:p>
          <a:endParaRPr lang="en-US"/>
        </a:p>
      </dgm:t>
    </dgm:pt>
    <dgm:pt modelId="{A064F946-FC25-C04A-AF01-57AFF6488AF4}">
      <dgm:prSet phldrT="[Text]" custT="1"/>
      <dgm:spPr/>
      <dgm:t>
        <a:bodyPr/>
        <a:lstStyle/>
        <a:p>
          <a:r>
            <a:rPr lang="en-US" sz="1800" b="1" dirty="0" smtClean="0"/>
            <a:t>Church Member</a:t>
          </a:r>
        </a:p>
        <a:p>
          <a:r>
            <a:rPr lang="en-US" sz="1400" dirty="0" smtClean="0"/>
            <a:t>(Foreign Service Officer</a:t>
          </a:r>
          <a:r>
            <a:rPr lang="en-US" sz="1800" dirty="0" smtClean="0"/>
            <a:t>)</a:t>
          </a:r>
          <a:endParaRPr lang="en-US" sz="1800" dirty="0"/>
        </a:p>
      </dgm:t>
    </dgm:pt>
    <dgm:pt modelId="{98D8C7B2-22F4-B649-B066-A87429279D26}" type="parTrans" cxnId="{D2BBBC81-C458-0D47-8373-C24A25733F4F}">
      <dgm:prSet/>
      <dgm:spPr/>
      <dgm:t>
        <a:bodyPr/>
        <a:lstStyle/>
        <a:p>
          <a:endParaRPr lang="en-US"/>
        </a:p>
      </dgm:t>
    </dgm:pt>
    <dgm:pt modelId="{E4030DB4-6922-9341-85CF-F3AEFB3111E7}" type="sibTrans" cxnId="{D2BBBC81-C458-0D47-8373-C24A25733F4F}">
      <dgm:prSet/>
      <dgm:spPr/>
      <dgm:t>
        <a:bodyPr/>
        <a:lstStyle/>
        <a:p>
          <a:endParaRPr lang="en-US"/>
        </a:p>
      </dgm:t>
    </dgm:pt>
    <dgm:pt modelId="{4B9085FE-4443-8846-94A0-1A68B15A22C2}">
      <dgm:prSet phldrT="[Text]" custT="1"/>
      <dgm:spPr/>
      <dgm:t>
        <a:bodyPr/>
        <a:lstStyle/>
        <a:p>
          <a:r>
            <a:rPr lang="en-US" sz="1800" b="1" dirty="0" smtClean="0"/>
            <a:t>Church Member</a:t>
          </a:r>
        </a:p>
        <a:p>
          <a:r>
            <a:rPr lang="en-US" sz="1400" dirty="0" smtClean="0"/>
            <a:t>(Foreign Service Officer)</a:t>
          </a:r>
          <a:endParaRPr lang="en-US" sz="1400" dirty="0"/>
        </a:p>
      </dgm:t>
    </dgm:pt>
    <dgm:pt modelId="{A267F0FD-30FA-A84C-A302-BE79B77A987C}" type="parTrans" cxnId="{FEE78A86-E005-3C49-B90E-EF606DC0C1CA}">
      <dgm:prSet/>
      <dgm:spPr/>
      <dgm:t>
        <a:bodyPr/>
        <a:lstStyle/>
        <a:p>
          <a:endParaRPr lang="en-US"/>
        </a:p>
      </dgm:t>
    </dgm:pt>
    <dgm:pt modelId="{49CFB78A-7893-9444-B550-13051DC03C06}" type="sibTrans" cxnId="{FEE78A86-E005-3C49-B90E-EF606DC0C1CA}">
      <dgm:prSet/>
      <dgm:spPr/>
      <dgm:t>
        <a:bodyPr/>
        <a:lstStyle/>
        <a:p>
          <a:endParaRPr lang="en-US"/>
        </a:p>
      </dgm:t>
    </dgm:pt>
    <dgm:pt modelId="{91C84EBF-0597-EA42-B296-A6D2C5FD4342}">
      <dgm:prSet phldrT="[Text]" custT="1"/>
      <dgm:spPr/>
      <dgm:t>
        <a:bodyPr/>
        <a:lstStyle/>
        <a:p>
          <a:r>
            <a:rPr lang="en-US" sz="1800" b="1" dirty="0" smtClean="0"/>
            <a:t>Church Member</a:t>
          </a:r>
        </a:p>
        <a:p>
          <a:r>
            <a:rPr lang="en-US" sz="1400" dirty="0" smtClean="0"/>
            <a:t>(Foreign Service Officer)</a:t>
          </a:r>
          <a:endParaRPr lang="en-US" sz="1400" dirty="0"/>
        </a:p>
      </dgm:t>
    </dgm:pt>
    <dgm:pt modelId="{E8548BC4-489F-F144-91CB-FF7EEDEDEC16}" type="parTrans" cxnId="{B69133C9-094A-2E4C-9034-7DB1BCDCE6F0}">
      <dgm:prSet/>
      <dgm:spPr/>
      <dgm:t>
        <a:bodyPr/>
        <a:lstStyle/>
        <a:p>
          <a:endParaRPr lang="en-US"/>
        </a:p>
      </dgm:t>
    </dgm:pt>
    <dgm:pt modelId="{1E90DE44-C971-0746-8DB4-934B3AC99F5F}" type="sibTrans" cxnId="{B69133C9-094A-2E4C-9034-7DB1BCDCE6F0}">
      <dgm:prSet/>
      <dgm:spPr/>
      <dgm:t>
        <a:bodyPr/>
        <a:lstStyle/>
        <a:p>
          <a:endParaRPr lang="en-US"/>
        </a:p>
      </dgm:t>
    </dgm:pt>
    <dgm:pt modelId="{F261FF3D-340B-7540-A495-9256D939A815}" type="asst">
      <dgm:prSet custT="1"/>
      <dgm:spPr/>
      <dgm:t>
        <a:bodyPr/>
        <a:lstStyle/>
        <a:p>
          <a:r>
            <a:rPr lang="en-US" sz="2000" b="1" dirty="0" smtClean="0"/>
            <a:t>Church Staff</a:t>
          </a:r>
        </a:p>
        <a:p>
          <a:r>
            <a:rPr lang="en-US" sz="1400" dirty="0" smtClean="0"/>
            <a:t>(Specialists)</a:t>
          </a:r>
          <a:endParaRPr lang="en-US" sz="1400" dirty="0"/>
        </a:p>
      </dgm:t>
    </dgm:pt>
    <dgm:pt modelId="{98AF55EF-BA0E-C84D-A459-B80487B30C9E}" type="parTrans" cxnId="{DFFA2B79-31CC-6448-B341-4C77308A5BD2}">
      <dgm:prSet/>
      <dgm:spPr/>
      <dgm:t>
        <a:bodyPr/>
        <a:lstStyle/>
        <a:p>
          <a:endParaRPr lang="en-US"/>
        </a:p>
      </dgm:t>
    </dgm:pt>
    <dgm:pt modelId="{5EA626A7-2BAE-9E42-8EFE-42FDA488F7F9}" type="sibTrans" cxnId="{DFFA2B79-31CC-6448-B341-4C77308A5BD2}">
      <dgm:prSet/>
      <dgm:spPr/>
      <dgm:t>
        <a:bodyPr/>
        <a:lstStyle/>
        <a:p>
          <a:endParaRPr lang="en-US"/>
        </a:p>
      </dgm:t>
    </dgm:pt>
    <dgm:pt modelId="{3A559042-8A9D-E146-A1F7-69C8FBF207A6}">
      <dgm:prSet custT="1"/>
      <dgm:spPr/>
      <dgm:t>
        <a:bodyPr/>
        <a:lstStyle/>
        <a:p>
          <a:r>
            <a:rPr lang="en-US" sz="1800" b="1" dirty="0" smtClean="0"/>
            <a:t>Church Member</a:t>
          </a:r>
        </a:p>
        <a:p>
          <a:r>
            <a:rPr lang="en-US" sz="1400" dirty="0" smtClean="0"/>
            <a:t>(Foreign Service Officer)</a:t>
          </a:r>
          <a:endParaRPr lang="en-US" sz="1400" dirty="0"/>
        </a:p>
      </dgm:t>
    </dgm:pt>
    <dgm:pt modelId="{E847C701-D992-084B-B202-0B772848075E}" type="parTrans" cxnId="{5CD72A32-3634-0B43-86AA-AE0700C12287}">
      <dgm:prSet/>
      <dgm:spPr/>
      <dgm:t>
        <a:bodyPr/>
        <a:lstStyle/>
        <a:p>
          <a:endParaRPr lang="en-US"/>
        </a:p>
      </dgm:t>
    </dgm:pt>
    <dgm:pt modelId="{7F02679D-0FC4-934E-8A49-187EF6C071D4}" type="sibTrans" cxnId="{5CD72A32-3634-0B43-86AA-AE0700C12287}">
      <dgm:prSet/>
      <dgm:spPr/>
      <dgm:t>
        <a:bodyPr/>
        <a:lstStyle/>
        <a:p>
          <a:endParaRPr lang="en-US"/>
        </a:p>
      </dgm:t>
    </dgm:pt>
    <dgm:pt modelId="{16664E7F-9646-684A-9BD5-2E31479C321B}" type="pres">
      <dgm:prSet presAssocID="{414F734B-ED6E-1D41-A814-A5966D9ED771}" presName="hierChild1" presStyleCnt="0">
        <dgm:presLayoutVars>
          <dgm:orgChart val="1"/>
          <dgm:chPref val="1"/>
          <dgm:dir/>
          <dgm:animOne val="branch"/>
          <dgm:animLvl val="lvl"/>
          <dgm:resizeHandles/>
        </dgm:presLayoutVars>
      </dgm:prSet>
      <dgm:spPr/>
      <dgm:t>
        <a:bodyPr/>
        <a:lstStyle/>
        <a:p>
          <a:endParaRPr lang="en-US"/>
        </a:p>
      </dgm:t>
    </dgm:pt>
    <dgm:pt modelId="{0B1FE014-20FE-954F-A488-1C9FFFCDA64F}" type="pres">
      <dgm:prSet presAssocID="{8370CA7B-1814-394D-966F-868669BE869F}" presName="hierRoot1" presStyleCnt="0">
        <dgm:presLayoutVars>
          <dgm:hierBranch val="init"/>
        </dgm:presLayoutVars>
      </dgm:prSet>
      <dgm:spPr/>
    </dgm:pt>
    <dgm:pt modelId="{AEB2BBA7-7134-3C48-B3A0-257F29CBB561}" type="pres">
      <dgm:prSet presAssocID="{8370CA7B-1814-394D-966F-868669BE869F}" presName="rootComposite1" presStyleCnt="0"/>
      <dgm:spPr/>
    </dgm:pt>
    <dgm:pt modelId="{E90AF4F3-C68C-304A-9503-EE57CCF1D961}" type="pres">
      <dgm:prSet presAssocID="{8370CA7B-1814-394D-966F-868669BE869F}" presName="rootText1" presStyleLbl="node0" presStyleIdx="0" presStyleCnt="1">
        <dgm:presLayoutVars>
          <dgm:chPref val="3"/>
        </dgm:presLayoutVars>
      </dgm:prSet>
      <dgm:spPr/>
      <dgm:t>
        <a:bodyPr/>
        <a:lstStyle/>
        <a:p>
          <a:endParaRPr lang="en-US"/>
        </a:p>
      </dgm:t>
    </dgm:pt>
    <dgm:pt modelId="{923124C1-6D9E-C042-89EE-A3997D4913ED}" type="pres">
      <dgm:prSet presAssocID="{8370CA7B-1814-394D-966F-868669BE869F}" presName="rootConnector1" presStyleLbl="node1" presStyleIdx="0" presStyleCnt="0"/>
      <dgm:spPr/>
      <dgm:t>
        <a:bodyPr/>
        <a:lstStyle/>
        <a:p>
          <a:endParaRPr lang="en-US"/>
        </a:p>
      </dgm:t>
    </dgm:pt>
    <dgm:pt modelId="{DEAD7A3F-8673-9549-B943-64AF0F8052FA}" type="pres">
      <dgm:prSet presAssocID="{8370CA7B-1814-394D-966F-868669BE869F}" presName="hierChild2" presStyleCnt="0"/>
      <dgm:spPr/>
    </dgm:pt>
    <dgm:pt modelId="{F2239000-7C21-8C49-A1D3-9F0AD2705306}" type="pres">
      <dgm:prSet presAssocID="{98D8C7B2-22F4-B649-B066-A87429279D26}" presName="Name37" presStyleLbl="parChTrans1D2" presStyleIdx="0" presStyleCnt="6"/>
      <dgm:spPr/>
      <dgm:t>
        <a:bodyPr/>
        <a:lstStyle/>
        <a:p>
          <a:endParaRPr lang="en-US"/>
        </a:p>
      </dgm:t>
    </dgm:pt>
    <dgm:pt modelId="{9F56BEC3-7410-3342-A7A0-09855EEEA73D}" type="pres">
      <dgm:prSet presAssocID="{A064F946-FC25-C04A-AF01-57AFF6488AF4}" presName="hierRoot2" presStyleCnt="0">
        <dgm:presLayoutVars>
          <dgm:hierBranch val="init"/>
        </dgm:presLayoutVars>
      </dgm:prSet>
      <dgm:spPr/>
    </dgm:pt>
    <dgm:pt modelId="{024E33A2-FDB2-9942-B81F-36854872C781}" type="pres">
      <dgm:prSet presAssocID="{A064F946-FC25-C04A-AF01-57AFF6488AF4}" presName="rootComposite" presStyleCnt="0"/>
      <dgm:spPr/>
    </dgm:pt>
    <dgm:pt modelId="{9651B555-9A31-B246-8DDC-F3D8677668B0}" type="pres">
      <dgm:prSet presAssocID="{A064F946-FC25-C04A-AF01-57AFF6488AF4}" presName="rootText" presStyleLbl="node2" presStyleIdx="0" presStyleCnt="4">
        <dgm:presLayoutVars>
          <dgm:chPref val="3"/>
        </dgm:presLayoutVars>
      </dgm:prSet>
      <dgm:spPr/>
      <dgm:t>
        <a:bodyPr/>
        <a:lstStyle/>
        <a:p>
          <a:endParaRPr lang="en-US"/>
        </a:p>
      </dgm:t>
    </dgm:pt>
    <dgm:pt modelId="{EEF6D828-1066-344B-A19D-B06D4D49517B}" type="pres">
      <dgm:prSet presAssocID="{A064F946-FC25-C04A-AF01-57AFF6488AF4}" presName="rootConnector" presStyleLbl="node2" presStyleIdx="0" presStyleCnt="4"/>
      <dgm:spPr/>
      <dgm:t>
        <a:bodyPr/>
        <a:lstStyle/>
        <a:p>
          <a:endParaRPr lang="en-US"/>
        </a:p>
      </dgm:t>
    </dgm:pt>
    <dgm:pt modelId="{A7629132-A9B0-5244-8BC1-7AB0CB37567C}" type="pres">
      <dgm:prSet presAssocID="{A064F946-FC25-C04A-AF01-57AFF6488AF4}" presName="hierChild4" presStyleCnt="0"/>
      <dgm:spPr/>
    </dgm:pt>
    <dgm:pt modelId="{73E7C319-BAAA-3648-B13A-EE7F75CDD070}" type="pres">
      <dgm:prSet presAssocID="{A064F946-FC25-C04A-AF01-57AFF6488AF4}" presName="hierChild5" presStyleCnt="0"/>
      <dgm:spPr/>
    </dgm:pt>
    <dgm:pt modelId="{8A4C3540-B144-BF46-8191-A43D91084DC2}" type="pres">
      <dgm:prSet presAssocID="{A267F0FD-30FA-A84C-A302-BE79B77A987C}" presName="Name37" presStyleLbl="parChTrans1D2" presStyleIdx="1" presStyleCnt="6"/>
      <dgm:spPr/>
      <dgm:t>
        <a:bodyPr/>
        <a:lstStyle/>
        <a:p>
          <a:endParaRPr lang="en-US"/>
        </a:p>
      </dgm:t>
    </dgm:pt>
    <dgm:pt modelId="{0CF4DE0D-D101-7745-9656-1C7AEC4D5873}" type="pres">
      <dgm:prSet presAssocID="{4B9085FE-4443-8846-94A0-1A68B15A22C2}" presName="hierRoot2" presStyleCnt="0">
        <dgm:presLayoutVars>
          <dgm:hierBranch val="init"/>
        </dgm:presLayoutVars>
      </dgm:prSet>
      <dgm:spPr/>
    </dgm:pt>
    <dgm:pt modelId="{54A35FFD-9AF7-994C-A0D1-3F602051504A}" type="pres">
      <dgm:prSet presAssocID="{4B9085FE-4443-8846-94A0-1A68B15A22C2}" presName="rootComposite" presStyleCnt="0"/>
      <dgm:spPr/>
    </dgm:pt>
    <dgm:pt modelId="{F4894809-5181-5A44-96E2-DC3B81220D43}" type="pres">
      <dgm:prSet presAssocID="{4B9085FE-4443-8846-94A0-1A68B15A22C2}" presName="rootText" presStyleLbl="node2" presStyleIdx="1" presStyleCnt="4">
        <dgm:presLayoutVars>
          <dgm:chPref val="3"/>
        </dgm:presLayoutVars>
      </dgm:prSet>
      <dgm:spPr/>
      <dgm:t>
        <a:bodyPr/>
        <a:lstStyle/>
        <a:p>
          <a:endParaRPr lang="en-US"/>
        </a:p>
      </dgm:t>
    </dgm:pt>
    <dgm:pt modelId="{79509C37-F860-984B-AB13-CA2E98FE93EE}" type="pres">
      <dgm:prSet presAssocID="{4B9085FE-4443-8846-94A0-1A68B15A22C2}" presName="rootConnector" presStyleLbl="node2" presStyleIdx="1" presStyleCnt="4"/>
      <dgm:spPr/>
      <dgm:t>
        <a:bodyPr/>
        <a:lstStyle/>
        <a:p>
          <a:endParaRPr lang="en-US"/>
        </a:p>
      </dgm:t>
    </dgm:pt>
    <dgm:pt modelId="{8894B4B2-5A24-9B47-93FD-FCEBC103D979}" type="pres">
      <dgm:prSet presAssocID="{4B9085FE-4443-8846-94A0-1A68B15A22C2}" presName="hierChild4" presStyleCnt="0"/>
      <dgm:spPr/>
    </dgm:pt>
    <dgm:pt modelId="{498428A4-D794-194E-9A5C-F6D8C79A4352}" type="pres">
      <dgm:prSet presAssocID="{4B9085FE-4443-8846-94A0-1A68B15A22C2}" presName="hierChild5" presStyleCnt="0"/>
      <dgm:spPr/>
    </dgm:pt>
    <dgm:pt modelId="{BBA7F1EA-A07E-8948-A009-0A854559ED5D}" type="pres">
      <dgm:prSet presAssocID="{E8548BC4-489F-F144-91CB-FF7EEDEDEC16}" presName="Name37" presStyleLbl="parChTrans1D2" presStyleIdx="2" presStyleCnt="6"/>
      <dgm:spPr/>
      <dgm:t>
        <a:bodyPr/>
        <a:lstStyle/>
        <a:p>
          <a:endParaRPr lang="en-US"/>
        </a:p>
      </dgm:t>
    </dgm:pt>
    <dgm:pt modelId="{CA5464E1-DF3B-1748-847B-7AE569BF179F}" type="pres">
      <dgm:prSet presAssocID="{91C84EBF-0597-EA42-B296-A6D2C5FD4342}" presName="hierRoot2" presStyleCnt="0">
        <dgm:presLayoutVars>
          <dgm:hierBranch val="init"/>
        </dgm:presLayoutVars>
      </dgm:prSet>
      <dgm:spPr/>
    </dgm:pt>
    <dgm:pt modelId="{9F1EAED1-5E78-FF42-875C-DCC3966136D8}" type="pres">
      <dgm:prSet presAssocID="{91C84EBF-0597-EA42-B296-A6D2C5FD4342}" presName="rootComposite" presStyleCnt="0"/>
      <dgm:spPr/>
    </dgm:pt>
    <dgm:pt modelId="{AB6E72DE-D23A-B148-B186-F874B7941FD0}" type="pres">
      <dgm:prSet presAssocID="{91C84EBF-0597-EA42-B296-A6D2C5FD4342}" presName="rootText" presStyleLbl="node2" presStyleIdx="2" presStyleCnt="4">
        <dgm:presLayoutVars>
          <dgm:chPref val="3"/>
        </dgm:presLayoutVars>
      </dgm:prSet>
      <dgm:spPr/>
      <dgm:t>
        <a:bodyPr/>
        <a:lstStyle/>
        <a:p>
          <a:endParaRPr lang="en-US"/>
        </a:p>
      </dgm:t>
    </dgm:pt>
    <dgm:pt modelId="{FE6A0EFB-1D82-4044-9412-1980803C5A27}" type="pres">
      <dgm:prSet presAssocID="{91C84EBF-0597-EA42-B296-A6D2C5FD4342}" presName="rootConnector" presStyleLbl="node2" presStyleIdx="2" presStyleCnt="4"/>
      <dgm:spPr/>
      <dgm:t>
        <a:bodyPr/>
        <a:lstStyle/>
        <a:p>
          <a:endParaRPr lang="en-US"/>
        </a:p>
      </dgm:t>
    </dgm:pt>
    <dgm:pt modelId="{461FBFB6-AD57-BB4F-97C6-19DF4C52BD62}" type="pres">
      <dgm:prSet presAssocID="{91C84EBF-0597-EA42-B296-A6D2C5FD4342}" presName="hierChild4" presStyleCnt="0"/>
      <dgm:spPr/>
    </dgm:pt>
    <dgm:pt modelId="{F832D193-FB35-5B4D-9C17-0702EDF6B327}" type="pres">
      <dgm:prSet presAssocID="{91C84EBF-0597-EA42-B296-A6D2C5FD4342}" presName="hierChild5" presStyleCnt="0"/>
      <dgm:spPr/>
    </dgm:pt>
    <dgm:pt modelId="{2BCE0D26-9E50-2048-A5EA-F246F02B7559}" type="pres">
      <dgm:prSet presAssocID="{E847C701-D992-084B-B202-0B772848075E}" presName="Name37" presStyleLbl="parChTrans1D2" presStyleIdx="3" presStyleCnt="6"/>
      <dgm:spPr/>
      <dgm:t>
        <a:bodyPr/>
        <a:lstStyle/>
        <a:p>
          <a:endParaRPr lang="en-US"/>
        </a:p>
      </dgm:t>
    </dgm:pt>
    <dgm:pt modelId="{EAA5F3D3-5D29-B342-9E0F-C6117732FE67}" type="pres">
      <dgm:prSet presAssocID="{3A559042-8A9D-E146-A1F7-69C8FBF207A6}" presName="hierRoot2" presStyleCnt="0">
        <dgm:presLayoutVars>
          <dgm:hierBranch val="init"/>
        </dgm:presLayoutVars>
      </dgm:prSet>
      <dgm:spPr/>
    </dgm:pt>
    <dgm:pt modelId="{CEA31CA7-0BB4-FA47-AD23-C53622B0097E}" type="pres">
      <dgm:prSet presAssocID="{3A559042-8A9D-E146-A1F7-69C8FBF207A6}" presName="rootComposite" presStyleCnt="0"/>
      <dgm:spPr/>
    </dgm:pt>
    <dgm:pt modelId="{A1B4AC4E-0D72-8345-8FAD-D9B42253582F}" type="pres">
      <dgm:prSet presAssocID="{3A559042-8A9D-E146-A1F7-69C8FBF207A6}" presName="rootText" presStyleLbl="node2" presStyleIdx="3" presStyleCnt="4">
        <dgm:presLayoutVars>
          <dgm:chPref val="3"/>
        </dgm:presLayoutVars>
      </dgm:prSet>
      <dgm:spPr/>
      <dgm:t>
        <a:bodyPr/>
        <a:lstStyle/>
        <a:p>
          <a:endParaRPr lang="en-US"/>
        </a:p>
      </dgm:t>
    </dgm:pt>
    <dgm:pt modelId="{4815E3FD-84DA-ED47-AB69-1DEA26C086EA}" type="pres">
      <dgm:prSet presAssocID="{3A559042-8A9D-E146-A1F7-69C8FBF207A6}" presName="rootConnector" presStyleLbl="node2" presStyleIdx="3" presStyleCnt="4"/>
      <dgm:spPr/>
      <dgm:t>
        <a:bodyPr/>
        <a:lstStyle/>
        <a:p>
          <a:endParaRPr lang="en-US"/>
        </a:p>
      </dgm:t>
    </dgm:pt>
    <dgm:pt modelId="{35D26C96-F929-9446-9910-14B398347A1A}" type="pres">
      <dgm:prSet presAssocID="{3A559042-8A9D-E146-A1F7-69C8FBF207A6}" presName="hierChild4" presStyleCnt="0"/>
      <dgm:spPr/>
    </dgm:pt>
    <dgm:pt modelId="{F11B31CD-74BB-C44A-BB52-4DA6368A9923}" type="pres">
      <dgm:prSet presAssocID="{3A559042-8A9D-E146-A1F7-69C8FBF207A6}" presName="hierChild5" presStyleCnt="0"/>
      <dgm:spPr/>
    </dgm:pt>
    <dgm:pt modelId="{5681EE7C-1500-FE4D-860E-35718F8340A6}" type="pres">
      <dgm:prSet presAssocID="{8370CA7B-1814-394D-966F-868669BE869F}" presName="hierChild3" presStyleCnt="0"/>
      <dgm:spPr/>
    </dgm:pt>
    <dgm:pt modelId="{7C854C4D-8B13-FD48-887B-2CC20D54DBA3}" type="pres">
      <dgm:prSet presAssocID="{DF2579D7-9B6C-384A-BDBD-A3BAECC0C843}" presName="Name111" presStyleLbl="parChTrans1D2" presStyleIdx="4" presStyleCnt="6"/>
      <dgm:spPr/>
      <dgm:t>
        <a:bodyPr/>
        <a:lstStyle/>
        <a:p>
          <a:endParaRPr lang="en-US"/>
        </a:p>
      </dgm:t>
    </dgm:pt>
    <dgm:pt modelId="{EEABFC79-86C0-284E-9CC0-DCA9935C4F0D}" type="pres">
      <dgm:prSet presAssocID="{29954CF6-FE5B-B243-962B-D17572A0A516}" presName="hierRoot3" presStyleCnt="0">
        <dgm:presLayoutVars>
          <dgm:hierBranch val="init"/>
        </dgm:presLayoutVars>
      </dgm:prSet>
      <dgm:spPr/>
    </dgm:pt>
    <dgm:pt modelId="{D49EBCDB-CC63-394B-9698-2E6A62EA1CBB}" type="pres">
      <dgm:prSet presAssocID="{29954CF6-FE5B-B243-962B-D17572A0A516}" presName="rootComposite3" presStyleCnt="0"/>
      <dgm:spPr/>
    </dgm:pt>
    <dgm:pt modelId="{56D2F21E-FEF6-B642-8FA3-507F5930B73E}" type="pres">
      <dgm:prSet presAssocID="{29954CF6-FE5B-B243-962B-D17572A0A516}" presName="rootText3" presStyleLbl="asst1" presStyleIdx="0" presStyleCnt="2">
        <dgm:presLayoutVars>
          <dgm:chPref val="3"/>
        </dgm:presLayoutVars>
      </dgm:prSet>
      <dgm:spPr/>
      <dgm:t>
        <a:bodyPr/>
        <a:lstStyle/>
        <a:p>
          <a:endParaRPr lang="en-US"/>
        </a:p>
      </dgm:t>
    </dgm:pt>
    <dgm:pt modelId="{92FCD0BC-4E10-EE4A-86FB-974DB3B98907}" type="pres">
      <dgm:prSet presAssocID="{29954CF6-FE5B-B243-962B-D17572A0A516}" presName="rootConnector3" presStyleLbl="asst1" presStyleIdx="0" presStyleCnt="2"/>
      <dgm:spPr/>
      <dgm:t>
        <a:bodyPr/>
        <a:lstStyle/>
        <a:p>
          <a:endParaRPr lang="en-US"/>
        </a:p>
      </dgm:t>
    </dgm:pt>
    <dgm:pt modelId="{A4E74CAB-3FEB-7F45-A6CB-0ECACDEA9B66}" type="pres">
      <dgm:prSet presAssocID="{29954CF6-FE5B-B243-962B-D17572A0A516}" presName="hierChild6" presStyleCnt="0"/>
      <dgm:spPr/>
    </dgm:pt>
    <dgm:pt modelId="{DC0C1743-CB19-4945-ACC4-121729DBF187}" type="pres">
      <dgm:prSet presAssocID="{29954CF6-FE5B-B243-962B-D17572A0A516}" presName="hierChild7" presStyleCnt="0"/>
      <dgm:spPr/>
    </dgm:pt>
    <dgm:pt modelId="{765FFED3-FDC7-CE44-B6CA-117AFC7225C2}" type="pres">
      <dgm:prSet presAssocID="{98AF55EF-BA0E-C84D-A459-B80487B30C9E}" presName="Name111" presStyleLbl="parChTrans1D2" presStyleIdx="5" presStyleCnt="6"/>
      <dgm:spPr/>
      <dgm:t>
        <a:bodyPr/>
        <a:lstStyle/>
        <a:p>
          <a:endParaRPr lang="en-US"/>
        </a:p>
      </dgm:t>
    </dgm:pt>
    <dgm:pt modelId="{B0989022-EDF4-5140-9D87-3E5968B7C07E}" type="pres">
      <dgm:prSet presAssocID="{F261FF3D-340B-7540-A495-9256D939A815}" presName="hierRoot3" presStyleCnt="0">
        <dgm:presLayoutVars>
          <dgm:hierBranch val="init"/>
        </dgm:presLayoutVars>
      </dgm:prSet>
      <dgm:spPr/>
    </dgm:pt>
    <dgm:pt modelId="{171E5E54-873C-CF4C-8F03-129FEBF38EF3}" type="pres">
      <dgm:prSet presAssocID="{F261FF3D-340B-7540-A495-9256D939A815}" presName="rootComposite3" presStyleCnt="0"/>
      <dgm:spPr/>
    </dgm:pt>
    <dgm:pt modelId="{7F8E66E4-8CD0-974F-9E70-798C87DDFBF3}" type="pres">
      <dgm:prSet presAssocID="{F261FF3D-340B-7540-A495-9256D939A815}" presName="rootText3" presStyleLbl="asst1" presStyleIdx="1" presStyleCnt="2">
        <dgm:presLayoutVars>
          <dgm:chPref val="3"/>
        </dgm:presLayoutVars>
      </dgm:prSet>
      <dgm:spPr/>
      <dgm:t>
        <a:bodyPr/>
        <a:lstStyle/>
        <a:p>
          <a:endParaRPr lang="en-US"/>
        </a:p>
      </dgm:t>
    </dgm:pt>
    <dgm:pt modelId="{40D43DC3-7DC1-9F40-8E21-89FBCDDEE6CC}" type="pres">
      <dgm:prSet presAssocID="{F261FF3D-340B-7540-A495-9256D939A815}" presName="rootConnector3" presStyleLbl="asst1" presStyleIdx="1" presStyleCnt="2"/>
      <dgm:spPr/>
      <dgm:t>
        <a:bodyPr/>
        <a:lstStyle/>
        <a:p>
          <a:endParaRPr lang="en-US"/>
        </a:p>
      </dgm:t>
    </dgm:pt>
    <dgm:pt modelId="{5E08608A-BD5C-E646-8C2B-EF7447512159}" type="pres">
      <dgm:prSet presAssocID="{F261FF3D-340B-7540-A495-9256D939A815}" presName="hierChild6" presStyleCnt="0"/>
      <dgm:spPr/>
    </dgm:pt>
    <dgm:pt modelId="{0A6653B5-DA76-1547-848A-5990E1FC426A}" type="pres">
      <dgm:prSet presAssocID="{F261FF3D-340B-7540-A495-9256D939A815}" presName="hierChild7" presStyleCnt="0"/>
      <dgm:spPr/>
    </dgm:pt>
  </dgm:ptLst>
  <dgm:cxnLst>
    <dgm:cxn modelId="{982217D0-7EA4-A944-84EF-31FBC9566E88}" type="presOf" srcId="{8370CA7B-1814-394D-966F-868669BE869F}" destId="{E90AF4F3-C68C-304A-9503-EE57CCF1D961}" srcOrd="0" destOrd="0" presId="urn:microsoft.com/office/officeart/2005/8/layout/orgChart1"/>
    <dgm:cxn modelId="{41FAE560-088B-A44A-BB2B-574215DF9F1E}" type="presOf" srcId="{A064F946-FC25-C04A-AF01-57AFF6488AF4}" destId="{9651B555-9A31-B246-8DDC-F3D8677668B0}" srcOrd="0" destOrd="0" presId="urn:microsoft.com/office/officeart/2005/8/layout/orgChart1"/>
    <dgm:cxn modelId="{0DB0B21E-06F3-6848-84DA-CD8EA1A9E818}" type="presOf" srcId="{29954CF6-FE5B-B243-962B-D17572A0A516}" destId="{92FCD0BC-4E10-EE4A-86FB-974DB3B98907}" srcOrd="1" destOrd="0" presId="urn:microsoft.com/office/officeart/2005/8/layout/orgChart1"/>
    <dgm:cxn modelId="{FEE78A86-E005-3C49-B90E-EF606DC0C1CA}" srcId="{8370CA7B-1814-394D-966F-868669BE869F}" destId="{4B9085FE-4443-8846-94A0-1A68B15A22C2}" srcOrd="3" destOrd="0" parTransId="{A267F0FD-30FA-A84C-A302-BE79B77A987C}" sibTransId="{49CFB78A-7893-9444-B550-13051DC03C06}"/>
    <dgm:cxn modelId="{B69133C9-094A-2E4C-9034-7DB1BCDCE6F0}" srcId="{8370CA7B-1814-394D-966F-868669BE869F}" destId="{91C84EBF-0597-EA42-B296-A6D2C5FD4342}" srcOrd="4" destOrd="0" parTransId="{E8548BC4-489F-F144-91CB-FF7EEDEDEC16}" sibTransId="{1E90DE44-C971-0746-8DB4-934B3AC99F5F}"/>
    <dgm:cxn modelId="{DFFA2B79-31CC-6448-B341-4C77308A5BD2}" srcId="{8370CA7B-1814-394D-966F-868669BE869F}" destId="{F261FF3D-340B-7540-A495-9256D939A815}" srcOrd="1" destOrd="0" parTransId="{98AF55EF-BA0E-C84D-A459-B80487B30C9E}" sibTransId="{5EA626A7-2BAE-9E42-8EFE-42FDA488F7F9}"/>
    <dgm:cxn modelId="{D2BBBC81-C458-0D47-8373-C24A25733F4F}" srcId="{8370CA7B-1814-394D-966F-868669BE869F}" destId="{A064F946-FC25-C04A-AF01-57AFF6488AF4}" srcOrd="2" destOrd="0" parTransId="{98D8C7B2-22F4-B649-B066-A87429279D26}" sibTransId="{E4030DB4-6922-9341-85CF-F3AEFB3111E7}"/>
    <dgm:cxn modelId="{5CD72A32-3634-0B43-86AA-AE0700C12287}" srcId="{8370CA7B-1814-394D-966F-868669BE869F}" destId="{3A559042-8A9D-E146-A1F7-69C8FBF207A6}" srcOrd="5" destOrd="0" parTransId="{E847C701-D992-084B-B202-0B772848075E}" sibTransId="{7F02679D-0FC4-934E-8A49-187EF6C071D4}"/>
    <dgm:cxn modelId="{05B1D89C-9B55-4248-9F56-A58F4B3F1825}" type="presOf" srcId="{91C84EBF-0597-EA42-B296-A6D2C5FD4342}" destId="{FE6A0EFB-1D82-4044-9412-1980803C5A27}" srcOrd="1" destOrd="0" presId="urn:microsoft.com/office/officeart/2005/8/layout/orgChart1"/>
    <dgm:cxn modelId="{9DDD0F36-F2D3-6D42-9EC8-191BF4563A1F}" type="presOf" srcId="{98D8C7B2-22F4-B649-B066-A87429279D26}" destId="{F2239000-7C21-8C49-A1D3-9F0AD2705306}" srcOrd="0" destOrd="0" presId="urn:microsoft.com/office/officeart/2005/8/layout/orgChart1"/>
    <dgm:cxn modelId="{F7FD371C-0F99-4147-ACD1-055DF1D57093}" type="presOf" srcId="{91C84EBF-0597-EA42-B296-A6D2C5FD4342}" destId="{AB6E72DE-D23A-B148-B186-F874B7941FD0}" srcOrd="0" destOrd="0" presId="urn:microsoft.com/office/officeart/2005/8/layout/orgChart1"/>
    <dgm:cxn modelId="{A8C8C980-1391-3643-93C2-9E3F30FA5A5C}" srcId="{8370CA7B-1814-394D-966F-868669BE869F}" destId="{29954CF6-FE5B-B243-962B-D17572A0A516}" srcOrd="0" destOrd="0" parTransId="{DF2579D7-9B6C-384A-BDBD-A3BAECC0C843}" sibTransId="{0C1514A8-E076-5F45-ACC7-BDBCB37DA212}"/>
    <dgm:cxn modelId="{D9A915C7-8A4F-4F44-98A3-CC9A66F37654}" type="presOf" srcId="{8370CA7B-1814-394D-966F-868669BE869F}" destId="{923124C1-6D9E-C042-89EE-A3997D4913ED}" srcOrd="1" destOrd="0" presId="urn:microsoft.com/office/officeart/2005/8/layout/orgChart1"/>
    <dgm:cxn modelId="{B5813E02-4455-F44F-B3BB-5C3D22BB1B7B}" type="presOf" srcId="{F261FF3D-340B-7540-A495-9256D939A815}" destId="{40D43DC3-7DC1-9F40-8E21-89FBCDDEE6CC}" srcOrd="1" destOrd="0" presId="urn:microsoft.com/office/officeart/2005/8/layout/orgChart1"/>
    <dgm:cxn modelId="{73651B37-EE04-F94F-B6E4-DD0B66E0EAD0}" type="presOf" srcId="{4B9085FE-4443-8846-94A0-1A68B15A22C2}" destId="{79509C37-F860-984B-AB13-CA2E98FE93EE}" srcOrd="1" destOrd="0" presId="urn:microsoft.com/office/officeart/2005/8/layout/orgChart1"/>
    <dgm:cxn modelId="{BDF205EE-13F2-984A-85F2-44A4AE21D0FB}" type="presOf" srcId="{E8548BC4-489F-F144-91CB-FF7EEDEDEC16}" destId="{BBA7F1EA-A07E-8948-A009-0A854559ED5D}" srcOrd="0" destOrd="0" presId="urn:microsoft.com/office/officeart/2005/8/layout/orgChart1"/>
    <dgm:cxn modelId="{0D309311-BB22-A641-ACDD-7EA76C437A07}" type="presOf" srcId="{E847C701-D992-084B-B202-0B772848075E}" destId="{2BCE0D26-9E50-2048-A5EA-F246F02B7559}" srcOrd="0" destOrd="0" presId="urn:microsoft.com/office/officeart/2005/8/layout/orgChart1"/>
    <dgm:cxn modelId="{0FB15859-BE6D-DA42-A5A0-C10EEBCC4271}" type="presOf" srcId="{29954CF6-FE5B-B243-962B-D17572A0A516}" destId="{56D2F21E-FEF6-B642-8FA3-507F5930B73E}" srcOrd="0" destOrd="0" presId="urn:microsoft.com/office/officeart/2005/8/layout/orgChart1"/>
    <dgm:cxn modelId="{8EAA921A-0303-D540-A1A3-C33720F3F855}" type="presOf" srcId="{4B9085FE-4443-8846-94A0-1A68B15A22C2}" destId="{F4894809-5181-5A44-96E2-DC3B81220D43}" srcOrd="0" destOrd="0" presId="urn:microsoft.com/office/officeart/2005/8/layout/orgChart1"/>
    <dgm:cxn modelId="{1F78BE65-2B55-AC4A-AEE3-643FA2EC3372}" type="presOf" srcId="{414F734B-ED6E-1D41-A814-A5966D9ED771}" destId="{16664E7F-9646-684A-9BD5-2E31479C321B}" srcOrd="0" destOrd="0" presId="urn:microsoft.com/office/officeart/2005/8/layout/orgChart1"/>
    <dgm:cxn modelId="{C761D6B0-08BE-8B43-9A44-928E3C0E37DB}" srcId="{414F734B-ED6E-1D41-A814-A5966D9ED771}" destId="{8370CA7B-1814-394D-966F-868669BE869F}" srcOrd="0" destOrd="0" parTransId="{5E931AF6-8ECE-0845-A690-6E06C8FE7080}" sibTransId="{0B41F4D2-F81D-6B4E-B614-E4871E8415DB}"/>
    <dgm:cxn modelId="{39311866-3FE0-0848-BFE7-7A1279DCDC1E}" type="presOf" srcId="{A064F946-FC25-C04A-AF01-57AFF6488AF4}" destId="{EEF6D828-1066-344B-A19D-B06D4D49517B}" srcOrd="1" destOrd="0" presId="urn:microsoft.com/office/officeart/2005/8/layout/orgChart1"/>
    <dgm:cxn modelId="{9F5F22BC-27F7-B94B-85C1-7138BC10BE98}" type="presOf" srcId="{A267F0FD-30FA-A84C-A302-BE79B77A987C}" destId="{8A4C3540-B144-BF46-8191-A43D91084DC2}" srcOrd="0" destOrd="0" presId="urn:microsoft.com/office/officeart/2005/8/layout/orgChart1"/>
    <dgm:cxn modelId="{695E5E61-DEAF-BC48-8D61-DD07C522F180}" type="presOf" srcId="{98AF55EF-BA0E-C84D-A459-B80487B30C9E}" destId="{765FFED3-FDC7-CE44-B6CA-117AFC7225C2}" srcOrd="0" destOrd="0" presId="urn:microsoft.com/office/officeart/2005/8/layout/orgChart1"/>
    <dgm:cxn modelId="{58AE546E-2B2F-F44F-9284-80ABF1B29E94}" type="presOf" srcId="{3A559042-8A9D-E146-A1F7-69C8FBF207A6}" destId="{4815E3FD-84DA-ED47-AB69-1DEA26C086EA}" srcOrd="1" destOrd="0" presId="urn:microsoft.com/office/officeart/2005/8/layout/orgChart1"/>
    <dgm:cxn modelId="{B33F6922-4777-D74F-A82B-81EC6636DA35}" type="presOf" srcId="{F261FF3D-340B-7540-A495-9256D939A815}" destId="{7F8E66E4-8CD0-974F-9E70-798C87DDFBF3}" srcOrd="0" destOrd="0" presId="urn:microsoft.com/office/officeart/2005/8/layout/orgChart1"/>
    <dgm:cxn modelId="{DE1C3939-0B48-DD4C-A543-D7F9CAF982B4}" type="presOf" srcId="{3A559042-8A9D-E146-A1F7-69C8FBF207A6}" destId="{A1B4AC4E-0D72-8345-8FAD-D9B42253582F}" srcOrd="0" destOrd="0" presId="urn:microsoft.com/office/officeart/2005/8/layout/orgChart1"/>
    <dgm:cxn modelId="{8B729341-0B80-9447-A9C9-93BDC6585302}" type="presOf" srcId="{DF2579D7-9B6C-384A-BDBD-A3BAECC0C843}" destId="{7C854C4D-8B13-FD48-887B-2CC20D54DBA3}" srcOrd="0" destOrd="0" presId="urn:microsoft.com/office/officeart/2005/8/layout/orgChart1"/>
    <dgm:cxn modelId="{0B0FD80C-624C-574D-A008-2017F94FD7EE}" type="presParOf" srcId="{16664E7F-9646-684A-9BD5-2E31479C321B}" destId="{0B1FE014-20FE-954F-A488-1C9FFFCDA64F}" srcOrd="0" destOrd="0" presId="urn:microsoft.com/office/officeart/2005/8/layout/orgChart1"/>
    <dgm:cxn modelId="{B7158062-F6E5-EC45-A2B5-08AD8F804B6D}" type="presParOf" srcId="{0B1FE014-20FE-954F-A488-1C9FFFCDA64F}" destId="{AEB2BBA7-7134-3C48-B3A0-257F29CBB561}" srcOrd="0" destOrd="0" presId="urn:microsoft.com/office/officeart/2005/8/layout/orgChart1"/>
    <dgm:cxn modelId="{F4958D77-51C9-BF4E-8300-00391F58E94A}" type="presParOf" srcId="{AEB2BBA7-7134-3C48-B3A0-257F29CBB561}" destId="{E90AF4F3-C68C-304A-9503-EE57CCF1D961}" srcOrd="0" destOrd="0" presId="urn:microsoft.com/office/officeart/2005/8/layout/orgChart1"/>
    <dgm:cxn modelId="{110E9CFE-1AA1-A947-B7C9-45883B1E98F5}" type="presParOf" srcId="{AEB2BBA7-7134-3C48-B3A0-257F29CBB561}" destId="{923124C1-6D9E-C042-89EE-A3997D4913ED}" srcOrd="1" destOrd="0" presId="urn:microsoft.com/office/officeart/2005/8/layout/orgChart1"/>
    <dgm:cxn modelId="{764ABDD1-F100-924C-A59E-55188E680F4D}" type="presParOf" srcId="{0B1FE014-20FE-954F-A488-1C9FFFCDA64F}" destId="{DEAD7A3F-8673-9549-B943-64AF0F8052FA}" srcOrd="1" destOrd="0" presId="urn:microsoft.com/office/officeart/2005/8/layout/orgChart1"/>
    <dgm:cxn modelId="{E54A7AEA-0FF3-5648-8C58-E5DCD8E0F2FF}" type="presParOf" srcId="{DEAD7A3F-8673-9549-B943-64AF0F8052FA}" destId="{F2239000-7C21-8C49-A1D3-9F0AD2705306}" srcOrd="0" destOrd="0" presId="urn:microsoft.com/office/officeart/2005/8/layout/orgChart1"/>
    <dgm:cxn modelId="{8E94E96D-0A99-0049-92A4-3D81DDC0C913}" type="presParOf" srcId="{DEAD7A3F-8673-9549-B943-64AF0F8052FA}" destId="{9F56BEC3-7410-3342-A7A0-09855EEEA73D}" srcOrd="1" destOrd="0" presId="urn:microsoft.com/office/officeart/2005/8/layout/orgChart1"/>
    <dgm:cxn modelId="{C3AEE880-8760-6A45-B789-23783529E48F}" type="presParOf" srcId="{9F56BEC3-7410-3342-A7A0-09855EEEA73D}" destId="{024E33A2-FDB2-9942-B81F-36854872C781}" srcOrd="0" destOrd="0" presId="urn:microsoft.com/office/officeart/2005/8/layout/orgChart1"/>
    <dgm:cxn modelId="{964FCBF7-2EEB-AB46-821C-A036A9FE74B6}" type="presParOf" srcId="{024E33A2-FDB2-9942-B81F-36854872C781}" destId="{9651B555-9A31-B246-8DDC-F3D8677668B0}" srcOrd="0" destOrd="0" presId="urn:microsoft.com/office/officeart/2005/8/layout/orgChart1"/>
    <dgm:cxn modelId="{35209D93-7B9A-5644-BB9F-90CCA4E714D2}" type="presParOf" srcId="{024E33A2-FDB2-9942-B81F-36854872C781}" destId="{EEF6D828-1066-344B-A19D-B06D4D49517B}" srcOrd="1" destOrd="0" presId="urn:microsoft.com/office/officeart/2005/8/layout/orgChart1"/>
    <dgm:cxn modelId="{94BF686C-D2D6-CD43-B7B9-1C65EB0A99FA}" type="presParOf" srcId="{9F56BEC3-7410-3342-A7A0-09855EEEA73D}" destId="{A7629132-A9B0-5244-8BC1-7AB0CB37567C}" srcOrd="1" destOrd="0" presId="urn:microsoft.com/office/officeart/2005/8/layout/orgChart1"/>
    <dgm:cxn modelId="{E29D84F8-F7F9-4F4D-B6A7-BDA008A8C4B6}" type="presParOf" srcId="{9F56BEC3-7410-3342-A7A0-09855EEEA73D}" destId="{73E7C319-BAAA-3648-B13A-EE7F75CDD070}" srcOrd="2" destOrd="0" presId="urn:microsoft.com/office/officeart/2005/8/layout/orgChart1"/>
    <dgm:cxn modelId="{3269852F-0BFC-B449-AF3A-C6F74268E9B8}" type="presParOf" srcId="{DEAD7A3F-8673-9549-B943-64AF0F8052FA}" destId="{8A4C3540-B144-BF46-8191-A43D91084DC2}" srcOrd="2" destOrd="0" presId="urn:microsoft.com/office/officeart/2005/8/layout/orgChart1"/>
    <dgm:cxn modelId="{B769AAC2-6B0B-8841-B5ED-B9E4A0B5D40B}" type="presParOf" srcId="{DEAD7A3F-8673-9549-B943-64AF0F8052FA}" destId="{0CF4DE0D-D101-7745-9656-1C7AEC4D5873}" srcOrd="3" destOrd="0" presId="urn:microsoft.com/office/officeart/2005/8/layout/orgChart1"/>
    <dgm:cxn modelId="{ED03CDF0-4C04-A744-AB67-DDB9B92AE3F2}" type="presParOf" srcId="{0CF4DE0D-D101-7745-9656-1C7AEC4D5873}" destId="{54A35FFD-9AF7-994C-A0D1-3F602051504A}" srcOrd="0" destOrd="0" presId="urn:microsoft.com/office/officeart/2005/8/layout/orgChart1"/>
    <dgm:cxn modelId="{8EDA0281-F556-CB44-977B-D5A6AAB361B5}" type="presParOf" srcId="{54A35FFD-9AF7-994C-A0D1-3F602051504A}" destId="{F4894809-5181-5A44-96E2-DC3B81220D43}" srcOrd="0" destOrd="0" presId="urn:microsoft.com/office/officeart/2005/8/layout/orgChart1"/>
    <dgm:cxn modelId="{A16BDCD4-47A3-624A-A700-53EBF95735D1}" type="presParOf" srcId="{54A35FFD-9AF7-994C-A0D1-3F602051504A}" destId="{79509C37-F860-984B-AB13-CA2E98FE93EE}" srcOrd="1" destOrd="0" presId="urn:microsoft.com/office/officeart/2005/8/layout/orgChart1"/>
    <dgm:cxn modelId="{EAFCD28A-AFB0-4741-9898-5C7EAD63FF07}" type="presParOf" srcId="{0CF4DE0D-D101-7745-9656-1C7AEC4D5873}" destId="{8894B4B2-5A24-9B47-93FD-FCEBC103D979}" srcOrd="1" destOrd="0" presId="urn:microsoft.com/office/officeart/2005/8/layout/orgChart1"/>
    <dgm:cxn modelId="{8E4DDA33-B2FA-C340-AC59-AFC21E2177AD}" type="presParOf" srcId="{0CF4DE0D-D101-7745-9656-1C7AEC4D5873}" destId="{498428A4-D794-194E-9A5C-F6D8C79A4352}" srcOrd="2" destOrd="0" presId="urn:microsoft.com/office/officeart/2005/8/layout/orgChart1"/>
    <dgm:cxn modelId="{86FA3E04-2246-4C45-8490-C6CD2319FD04}" type="presParOf" srcId="{DEAD7A3F-8673-9549-B943-64AF0F8052FA}" destId="{BBA7F1EA-A07E-8948-A009-0A854559ED5D}" srcOrd="4" destOrd="0" presId="urn:microsoft.com/office/officeart/2005/8/layout/orgChart1"/>
    <dgm:cxn modelId="{3D18051C-584D-F349-A062-70EA04D98152}" type="presParOf" srcId="{DEAD7A3F-8673-9549-B943-64AF0F8052FA}" destId="{CA5464E1-DF3B-1748-847B-7AE569BF179F}" srcOrd="5" destOrd="0" presId="urn:microsoft.com/office/officeart/2005/8/layout/orgChart1"/>
    <dgm:cxn modelId="{67F7BC43-CF20-E748-8F4B-9B32094C4F1B}" type="presParOf" srcId="{CA5464E1-DF3B-1748-847B-7AE569BF179F}" destId="{9F1EAED1-5E78-FF42-875C-DCC3966136D8}" srcOrd="0" destOrd="0" presId="urn:microsoft.com/office/officeart/2005/8/layout/orgChart1"/>
    <dgm:cxn modelId="{18607FB9-46B8-7F45-A2D6-0CF77469246C}" type="presParOf" srcId="{9F1EAED1-5E78-FF42-875C-DCC3966136D8}" destId="{AB6E72DE-D23A-B148-B186-F874B7941FD0}" srcOrd="0" destOrd="0" presId="urn:microsoft.com/office/officeart/2005/8/layout/orgChart1"/>
    <dgm:cxn modelId="{09166A50-B1D3-E546-8CD8-DE801B01DA82}" type="presParOf" srcId="{9F1EAED1-5E78-FF42-875C-DCC3966136D8}" destId="{FE6A0EFB-1D82-4044-9412-1980803C5A27}" srcOrd="1" destOrd="0" presId="urn:microsoft.com/office/officeart/2005/8/layout/orgChart1"/>
    <dgm:cxn modelId="{9B22D4C1-1E48-3E42-823A-A981EF4B7AD9}" type="presParOf" srcId="{CA5464E1-DF3B-1748-847B-7AE569BF179F}" destId="{461FBFB6-AD57-BB4F-97C6-19DF4C52BD62}" srcOrd="1" destOrd="0" presId="urn:microsoft.com/office/officeart/2005/8/layout/orgChart1"/>
    <dgm:cxn modelId="{31A7C6A6-790A-774E-81AB-647365F072D6}" type="presParOf" srcId="{CA5464E1-DF3B-1748-847B-7AE569BF179F}" destId="{F832D193-FB35-5B4D-9C17-0702EDF6B327}" srcOrd="2" destOrd="0" presId="urn:microsoft.com/office/officeart/2005/8/layout/orgChart1"/>
    <dgm:cxn modelId="{D4F7467D-E917-0847-9E05-3C7678859A24}" type="presParOf" srcId="{DEAD7A3F-8673-9549-B943-64AF0F8052FA}" destId="{2BCE0D26-9E50-2048-A5EA-F246F02B7559}" srcOrd="6" destOrd="0" presId="urn:microsoft.com/office/officeart/2005/8/layout/orgChart1"/>
    <dgm:cxn modelId="{41373165-527E-4B4F-89A3-0A512F702D22}" type="presParOf" srcId="{DEAD7A3F-8673-9549-B943-64AF0F8052FA}" destId="{EAA5F3D3-5D29-B342-9E0F-C6117732FE67}" srcOrd="7" destOrd="0" presId="urn:microsoft.com/office/officeart/2005/8/layout/orgChart1"/>
    <dgm:cxn modelId="{E8A9827B-82C5-5D47-B07A-5BA06DAFDB39}" type="presParOf" srcId="{EAA5F3D3-5D29-B342-9E0F-C6117732FE67}" destId="{CEA31CA7-0BB4-FA47-AD23-C53622B0097E}" srcOrd="0" destOrd="0" presId="urn:microsoft.com/office/officeart/2005/8/layout/orgChart1"/>
    <dgm:cxn modelId="{6021BC9E-080E-7444-81E2-597EB13E0FBD}" type="presParOf" srcId="{CEA31CA7-0BB4-FA47-AD23-C53622B0097E}" destId="{A1B4AC4E-0D72-8345-8FAD-D9B42253582F}" srcOrd="0" destOrd="0" presId="urn:microsoft.com/office/officeart/2005/8/layout/orgChart1"/>
    <dgm:cxn modelId="{E6299C11-7B6B-7945-86AE-F8ECB2D071B3}" type="presParOf" srcId="{CEA31CA7-0BB4-FA47-AD23-C53622B0097E}" destId="{4815E3FD-84DA-ED47-AB69-1DEA26C086EA}" srcOrd="1" destOrd="0" presId="urn:microsoft.com/office/officeart/2005/8/layout/orgChart1"/>
    <dgm:cxn modelId="{5F6E6340-F66E-F04B-984C-89DE33ED766F}" type="presParOf" srcId="{EAA5F3D3-5D29-B342-9E0F-C6117732FE67}" destId="{35D26C96-F929-9446-9910-14B398347A1A}" srcOrd="1" destOrd="0" presId="urn:microsoft.com/office/officeart/2005/8/layout/orgChart1"/>
    <dgm:cxn modelId="{8977D68B-375E-3446-B26C-DD22364341B8}" type="presParOf" srcId="{EAA5F3D3-5D29-B342-9E0F-C6117732FE67}" destId="{F11B31CD-74BB-C44A-BB52-4DA6368A9923}" srcOrd="2" destOrd="0" presId="urn:microsoft.com/office/officeart/2005/8/layout/orgChart1"/>
    <dgm:cxn modelId="{C232BEF6-EA69-6C47-BF29-B9F3867C739D}" type="presParOf" srcId="{0B1FE014-20FE-954F-A488-1C9FFFCDA64F}" destId="{5681EE7C-1500-FE4D-860E-35718F8340A6}" srcOrd="2" destOrd="0" presId="urn:microsoft.com/office/officeart/2005/8/layout/orgChart1"/>
    <dgm:cxn modelId="{40FA146E-A2DF-2F45-9AC4-E8D9F115E37A}" type="presParOf" srcId="{5681EE7C-1500-FE4D-860E-35718F8340A6}" destId="{7C854C4D-8B13-FD48-887B-2CC20D54DBA3}" srcOrd="0" destOrd="0" presId="urn:microsoft.com/office/officeart/2005/8/layout/orgChart1"/>
    <dgm:cxn modelId="{9DE1EC4C-A86C-FC4F-BB79-F79EF9615078}" type="presParOf" srcId="{5681EE7C-1500-FE4D-860E-35718F8340A6}" destId="{EEABFC79-86C0-284E-9CC0-DCA9935C4F0D}" srcOrd="1" destOrd="0" presId="urn:microsoft.com/office/officeart/2005/8/layout/orgChart1"/>
    <dgm:cxn modelId="{E328BC89-88B9-E746-BDA8-9340ED16E2BE}" type="presParOf" srcId="{EEABFC79-86C0-284E-9CC0-DCA9935C4F0D}" destId="{D49EBCDB-CC63-394B-9698-2E6A62EA1CBB}" srcOrd="0" destOrd="0" presId="urn:microsoft.com/office/officeart/2005/8/layout/orgChart1"/>
    <dgm:cxn modelId="{FEE1F48A-DAEA-F746-883E-E0F47E64A6A1}" type="presParOf" srcId="{D49EBCDB-CC63-394B-9698-2E6A62EA1CBB}" destId="{56D2F21E-FEF6-B642-8FA3-507F5930B73E}" srcOrd="0" destOrd="0" presId="urn:microsoft.com/office/officeart/2005/8/layout/orgChart1"/>
    <dgm:cxn modelId="{642C63E3-B3C5-2F4C-BF2E-C6D998AF8AF4}" type="presParOf" srcId="{D49EBCDB-CC63-394B-9698-2E6A62EA1CBB}" destId="{92FCD0BC-4E10-EE4A-86FB-974DB3B98907}" srcOrd="1" destOrd="0" presId="urn:microsoft.com/office/officeart/2005/8/layout/orgChart1"/>
    <dgm:cxn modelId="{C6174D99-4D45-C24E-8934-2634B6F8658B}" type="presParOf" srcId="{EEABFC79-86C0-284E-9CC0-DCA9935C4F0D}" destId="{A4E74CAB-3FEB-7F45-A6CB-0ECACDEA9B66}" srcOrd="1" destOrd="0" presId="urn:microsoft.com/office/officeart/2005/8/layout/orgChart1"/>
    <dgm:cxn modelId="{34F7DDD7-D5B7-964E-B940-4EFC39200442}" type="presParOf" srcId="{EEABFC79-86C0-284E-9CC0-DCA9935C4F0D}" destId="{DC0C1743-CB19-4945-ACC4-121729DBF187}" srcOrd="2" destOrd="0" presId="urn:microsoft.com/office/officeart/2005/8/layout/orgChart1"/>
    <dgm:cxn modelId="{55BBE4C5-070A-C44A-A6FF-0DD58597F51E}" type="presParOf" srcId="{5681EE7C-1500-FE4D-860E-35718F8340A6}" destId="{765FFED3-FDC7-CE44-B6CA-117AFC7225C2}" srcOrd="2" destOrd="0" presId="urn:microsoft.com/office/officeart/2005/8/layout/orgChart1"/>
    <dgm:cxn modelId="{E34584EB-D9B1-AD47-8ED9-2F49E83429E8}" type="presParOf" srcId="{5681EE7C-1500-FE4D-860E-35718F8340A6}" destId="{B0989022-EDF4-5140-9D87-3E5968B7C07E}" srcOrd="3" destOrd="0" presId="urn:microsoft.com/office/officeart/2005/8/layout/orgChart1"/>
    <dgm:cxn modelId="{304BF338-7877-E64C-9D6E-31BF2D1CD83E}" type="presParOf" srcId="{B0989022-EDF4-5140-9D87-3E5968B7C07E}" destId="{171E5E54-873C-CF4C-8F03-129FEBF38EF3}" srcOrd="0" destOrd="0" presId="urn:microsoft.com/office/officeart/2005/8/layout/orgChart1"/>
    <dgm:cxn modelId="{F6734CCE-DF78-CC40-BEE6-945AB6CE6E84}" type="presParOf" srcId="{171E5E54-873C-CF4C-8F03-129FEBF38EF3}" destId="{7F8E66E4-8CD0-974F-9E70-798C87DDFBF3}" srcOrd="0" destOrd="0" presId="urn:microsoft.com/office/officeart/2005/8/layout/orgChart1"/>
    <dgm:cxn modelId="{1FB3644A-2989-8645-BFC7-CCAA5147D5C0}" type="presParOf" srcId="{171E5E54-873C-CF4C-8F03-129FEBF38EF3}" destId="{40D43DC3-7DC1-9F40-8E21-89FBCDDEE6CC}" srcOrd="1" destOrd="0" presId="urn:microsoft.com/office/officeart/2005/8/layout/orgChart1"/>
    <dgm:cxn modelId="{6EA719E4-B15B-2D4D-B2AA-EAC2521F06D3}" type="presParOf" srcId="{B0989022-EDF4-5140-9D87-3E5968B7C07E}" destId="{5E08608A-BD5C-E646-8C2B-EF7447512159}" srcOrd="1" destOrd="0" presId="urn:microsoft.com/office/officeart/2005/8/layout/orgChart1"/>
    <dgm:cxn modelId="{2CCFE890-4929-CF4F-9EF4-389AAADE69AC}" type="presParOf" srcId="{B0989022-EDF4-5140-9D87-3E5968B7C07E}" destId="{0A6653B5-DA76-1547-848A-5990E1FC42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2F3D7A-DDD2-1C4E-BB78-86675CFBA333}" type="doc">
      <dgm:prSet loTypeId="urn:microsoft.com/office/officeart/2005/8/layout/hProcess9" loCatId="" qsTypeId="urn:microsoft.com/office/officeart/2005/8/quickstyle/simple4" qsCatId="simple" csTypeId="urn:microsoft.com/office/officeart/2005/8/colors/accent1_2" csCatId="accent1" phldr="1"/>
      <dgm:spPr/>
    </dgm:pt>
    <dgm:pt modelId="{7C7B7416-8E1D-464D-9B86-97ED4DC827DF}">
      <dgm:prSet phldrT="[Text]"/>
      <dgm:spPr/>
      <dgm:t>
        <a:bodyPr/>
        <a:lstStyle/>
        <a:p>
          <a:r>
            <a:rPr lang="en-US" b="0" dirty="0" smtClean="0">
              <a:solidFill>
                <a:schemeClr val="tx1"/>
              </a:solidFill>
            </a:rPr>
            <a:t>King Jesus</a:t>
          </a:r>
          <a:endParaRPr lang="en-US" b="0" dirty="0">
            <a:solidFill>
              <a:schemeClr val="tx1"/>
            </a:solidFill>
          </a:endParaRPr>
        </a:p>
      </dgm:t>
    </dgm:pt>
    <dgm:pt modelId="{332AC23B-897D-524B-840D-1B1BDF399760}" type="parTrans" cxnId="{CFEF22A6-1F16-354C-B192-B9360C25BF93}">
      <dgm:prSet/>
      <dgm:spPr/>
      <dgm:t>
        <a:bodyPr/>
        <a:lstStyle/>
        <a:p>
          <a:endParaRPr lang="en-US"/>
        </a:p>
      </dgm:t>
    </dgm:pt>
    <dgm:pt modelId="{09C90961-C6B8-4D4C-AE50-54A555373C26}" type="sibTrans" cxnId="{CFEF22A6-1F16-354C-B192-B9360C25BF93}">
      <dgm:prSet/>
      <dgm:spPr/>
      <dgm:t>
        <a:bodyPr/>
        <a:lstStyle/>
        <a:p>
          <a:endParaRPr lang="en-US"/>
        </a:p>
      </dgm:t>
    </dgm:pt>
    <dgm:pt modelId="{8681DCC5-1FC1-454F-AF2A-D61770017880}">
      <dgm:prSet phldrT="[Text]"/>
      <dgm:spPr/>
      <dgm:t>
        <a:bodyPr/>
        <a:lstStyle/>
        <a:p>
          <a:r>
            <a:rPr lang="en-US" dirty="0" smtClean="0"/>
            <a:t>The Kingdom of God</a:t>
          </a:r>
          <a:endParaRPr lang="en-US" dirty="0"/>
        </a:p>
      </dgm:t>
    </dgm:pt>
    <dgm:pt modelId="{D09D4900-A39F-104E-A56D-8020665C551F}" type="parTrans" cxnId="{4A7D96EB-7976-5344-B990-87CF610F4E93}">
      <dgm:prSet/>
      <dgm:spPr/>
      <dgm:t>
        <a:bodyPr/>
        <a:lstStyle/>
        <a:p>
          <a:endParaRPr lang="en-US"/>
        </a:p>
      </dgm:t>
    </dgm:pt>
    <dgm:pt modelId="{29F1A20C-6045-2545-AF01-25A22B870151}" type="sibTrans" cxnId="{4A7D96EB-7976-5344-B990-87CF610F4E93}">
      <dgm:prSet/>
      <dgm:spPr/>
      <dgm:t>
        <a:bodyPr/>
        <a:lstStyle/>
        <a:p>
          <a:endParaRPr lang="en-US"/>
        </a:p>
      </dgm:t>
    </dgm:pt>
    <dgm:pt modelId="{B1DE7432-C600-C549-B9AE-666E08E33D9C}">
      <dgm:prSet phldrT="[Text]"/>
      <dgm:spPr/>
      <dgm:t>
        <a:bodyPr/>
        <a:lstStyle/>
        <a:p>
          <a:r>
            <a:rPr lang="en-US" dirty="0" smtClean="0"/>
            <a:t>The Church as Embassy</a:t>
          </a:r>
          <a:endParaRPr lang="en-US" dirty="0"/>
        </a:p>
      </dgm:t>
    </dgm:pt>
    <dgm:pt modelId="{AF57C0FE-6936-0846-BBA2-01F70824A37D}" type="parTrans" cxnId="{BB09DD07-68F3-DE48-870C-6182DDD0AC06}">
      <dgm:prSet/>
      <dgm:spPr/>
      <dgm:t>
        <a:bodyPr/>
        <a:lstStyle/>
        <a:p>
          <a:endParaRPr lang="en-US"/>
        </a:p>
      </dgm:t>
    </dgm:pt>
    <dgm:pt modelId="{1D1FE33E-817E-D143-ADED-4D4360E1B365}" type="sibTrans" cxnId="{BB09DD07-68F3-DE48-870C-6182DDD0AC06}">
      <dgm:prSet/>
      <dgm:spPr/>
      <dgm:t>
        <a:bodyPr/>
        <a:lstStyle/>
        <a:p>
          <a:endParaRPr lang="en-US"/>
        </a:p>
      </dgm:t>
    </dgm:pt>
    <dgm:pt modelId="{134D7687-CBCB-2D43-9D95-449EFE20A305}">
      <dgm:prSet/>
      <dgm:spPr/>
      <dgm:t>
        <a:bodyPr/>
        <a:lstStyle/>
        <a:p>
          <a:r>
            <a:rPr lang="en-US" b="1" dirty="0" smtClean="0">
              <a:solidFill>
                <a:srgbClr val="FF0000"/>
              </a:solidFill>
            </a:rPr>
            <a:t>The Return of the King</a:t>
          </a:r>
          <a:endParaRPr lang="en-US" b="1" dirty="0">
            <a:solidFill>
              <a:srgbClr val="FF0000"/>
            </a:solidFill>
          </a:endParaRPr>
        </a:p>
      </dgm:t>
    </dgm:pt>
    <dgm:pt modelId="{AA8572DB-F81C-594E-B0B3-30BD50837C08}" type="parTrans" cxnId="{6E9F7C2C-211E-4246-8FB8-D4E23112DBE2}">
      <dgm:prSet/>
      <dgm:spPr/>
      <dgm:t>
        <a:bodyPr/>
        <a:lstStyle/>
        <a:p>
          <a:endParaRPr lang="en-US"/>
        </a:p>
      </dgm:t>
    </dgm:pt>
    <dgm:pt modelId="{E5FB96BE-1E4F-254C-99ED-46B7BDFF196E}" type="sibTrans" cxnId="{6E9F7C2C-211E-4246-8FB8-D4E23112DBE2}">
      <dgm:prSet/>
      <dgm:spPr/>
      <dgm:t>
        <a:bodyPr/>
        <a:lstStyle/>
        <a:p>
          <a:endParaRPr lang="en-US"/>
        </a:p>
      </dgm:t>
    </dgm:pt>
    <dgm:pt modelId="{4C0F6478-62CC-E245-A558-78D92049FE60}" type="pres">
      <dgm:prSet presAssocID="{642F3D7A-DDD2-1C4E-BB78-86675CFBA333}" presName="CompostProcess" presStyleCnt="0">
        <dgm:presLayoutVars>
          <dgm:dir/>
          <dgm:resizeHandles val="exact"/>
        </dgm:presLayoutVars>
      </dgm:prSet>
      <dgm:spPr/>
    </dgm:pt>
    <dgm:pt modelId="{6F405585-AB79-F141-8371-F8BD57DC66CC}" type="pres">
      <dgm:prSet presAssocID="{642F3D7A-DDD2-1C4E-BB78-86675CFBA333}" presName="arrow" presStyleLbl="bgShp" presStyleIdx="0" presStyleCnt="1"/>
      <dgm:spPr/>
    </dgm:pt>
    <dgm:pt modelId="{DD1A6463-C0CC-3B4A-B959-90857E59C00F}" type="pres">
      <dgm:prSet presAssocID="{642F3D7A-DDD2-1C4E-BB78-86675CFBA333}" presName="linearProcess" presStyleCnt="0"/>
      <dgm:spPr/>
    </dgm:pt>
    <dgm:pt modelId="{5D3F3052-C0AE-5949-B584-66E2AFF78921}" type="pres">
      <dgm:prSet presAssocID="{7C7B7416-8E1D-464D-9B86-97ED4DC827DF}" presName="textNode" presStyleLbl="node1" presStyleIdx="0" presStyleCnt="4">
        <dgm:presLayoutVars>
          <dgm:bulletEnabled val="1"/>
        </dgm:presLayoutVars>
      </dgm:prSet>
      <dgm:spPr/>
      <dgm:t>
        <a:bodyPr/>
        <a:lstStyle/>
        <a:p>
          <a:endParaRPr lang="en-US"/>
        </a:p>
      </dgm:t>
    </dgm:pt>
    <dgm:pt modelId="{B22AB33C-B60A-CF43-9B7B-0669BF0C5D60}" type="pres">
      <dgm:prSet presAssocID="{09C90961-C6B8-4D4C-AE50-54A555373C26}" presName="sibTrans" presStyleCnt="0"/>
      <dgm:spPr/>
    </dgm:pt>
    <dgm:pt modelId="{1D3F5CF0-088D-2E45-A57D-668028029FC9}" type="pres">
      <dgm:prSet presAssocID="{8681DCC5-1FC1-454F-AF2A-D61770017880}" presName="textNode" presStyleLbl="node1" presStyleIdx="1" presStyleCnt="4">
        <dgm:presLayoutVars>
          <dgm:bulletEnabled val="1"/>
        </dgm:presLayoutVars>
      </dgm:prSet>
      <dgm:spPr/>
      <dgm:t>
        <a:bodyPr/>
        <a:lstStyle/>
        <a:p>
          <a:endParaRPr lang="en-US"/>
        </a:p>
      </dgm:t>
    </dgm:pt>
    <dgm:pt modelId="{922541BA-89E2-6646-A606-ED1342B8BBE3}" type="pres">
      <dgm:prSet presAssocID="{29F1A20C-6045-2545-AF01-25A22B870151}" presName="sibTrans" presStyleCnt="0"/>
      <dgm:spPr/>
    </dgm:pt>
    <dgm:pt modelId="{E370C2D1-92CA-3D40-AB28-EF4E07F400D9}" type="pres">
      <dgm:prSet presAssocID="{B1DE7432-C600-C549-B9AE-666E08E33D9C}" presName="textNode" presStyleLbl="node1" presStyleIdx="2" presStyleCnt="4">
        <dgm:presLayoutVars>
          <dgm:bulletEnabled val="1"/>
        </dgm:presLayoutVars>
      </dgm:prSet>
      <dgm:spPr/>
      <dgm:t>
        <a:bodyPr/>
        <a:lstStyle/>
        <a:p>
          <a:endParaRPr lang="en-US"/>
        </a:p>
      </dgm:t>
    </dgm:pt>
    <dgm:pt modelId="{40E12F20-0926-CB4D-8248-EB980F05FADB}" type="pres">
      <dgm:prSet presAssocID="{1D1FE33E-817E-D143-ADED-4D4360E1B365}" presName="sibTrans" presStyleCnt="0"/>
      <dgm:spPr/>
    </dgm:pt>
    <dgm:pt modelId="{FB06DEAB-6D73-2042-BEDB-3797D3F9F290}" type="pres">
      <dgm:prSet presAssocID="{134D7687-CBCB-2D43-9D95-449EFE20A305}" presName="textNode" presStyleLbl="node1" presStyleIdx="3" presStyleCnt="4">
        <dgm:presLayoutVars>
          <dgm:bulletEnabled val="1"/>
        </dgm:presLayoutVars>
      </dgm:prSet>
      <dgm:spPr/>
      <dgm:t>
        <a:bodyPr/>
        <a:lstStyle/>
        <a:p>
          <a:endParaRPr lang="en-US"/>
        </a:p>
      </dgm:t>
    </dgm:pt>
  </dgm:ptLst>
  <dgm:cxnLst>
    <dgm:cxn modelId="{4A7D96EB-7976-5344-B990-87CF610F4E93}" srcId="{642F3D7A-DDD2-1C4E-BB78-86675CFBA333}" destId="{8681DCC5-1FC1-454F-AF2A-D61770017880}" srcOrd="1" destOrd="0" parTransId="{D09D4900-A39F-104E-A56D-8020665C551F}" sibTransId="{29F1A20C-6045-2545-AF01-25A22B870151}"/>
    <dgm:cxn modelId="{6E9F7C2C-211E-4246-8FB8-D4E23112DBE2}" srcId="{642F3D7A-DDD2-1C4E-BB78-86675CFBA333}" destId="{134D7687-CBCB-2D43-9D95-449EFE20A305}" srcOrd="3" destOrd="0" parTransId="{AA8572DB-F81C-594E-B0B3-30BD50837C08}" sibTransId="{E5FB96BE-1E4F-254C-99ED-46B7BDFF196E}"/>
    <dgm:cxn modelId="{F48B9D25-A8DD-4C4C-A26F-BCDAE54C8F48}" type="presOf" srcId="{8681DCC5-1FC1-454F-AF2A-D61770017880}" destId="{1D3F5CF0-088D-2E45-A57D-668028029FC9}" srcOrd="0" destOrd="0" presId="urn:microsoft.com/office/officeart/2005/8/layout/hProcess9"/>
    <dgm:cxn modelId="{7EC682F0-8D5C-2C44-A601-C338A7467AF3}" type="presOf" srcId="{7C7B7416-8E1D-464D-9B86-97ED4DC827DF}" destId="{5D3F3052-C0AE-5949-B584-66E2AFF78921}" srcOrd="0" destOrd="0" presId="urn:microsoft.com/office/officeart/2005/8/layout/hProcess9"/>
    <dgm:cxn modelId="{1DB4EE43-D6E6-2B4A-B6D9-877543A33BC5}" type="presOf" srcId="{B1DE7432-C600-C549-B9AE-666E08E33D9C}" destId="{E370C2D1-92CA-3D40-AB28-EF4E07F400D9}" srcOrd="0" destOrd="0" presId="urn:microsoft.com/office/officeart/2005/8/layout/hProcess9"/>
    <dgm:cxn modelId="{CFEF22A6-1F16-354C-B192-B9360C25BF93}" srcId="{642F3D7A-DDD2-1C4E-BB78-86675CFBA333}" destId="{7C7B7416-8E1D-464D-9B86-97ED4DC827DF}" srcOrd="0" destOrd="0" parTransId="{332AC23B-897D-524B-840D-1B1BDF399760}" sibTransId="{09C90961-C6B8-4D4C-AE50-54A555373C26}"/>
    <dgm:cxn modelId="{811C35C2-4027-C942-9DFE-68B4D785AFA4}" type="presOf" srcId="{134D7687-CBCB-2D43-9D95-449EFE20A305}" destId="{FB06DEAB-6D73-2042-BEDB-3797D3F9F290}" srcOrd="0" destOrd="0" presId="urn:microsoft.com/office/officeart/2005/8/layout/hProcess9"/>
    <dgm:cxn modelId="{9B66B579-34E5-F446-BC9F-A15563774ECF}" type="presOf" srcId="{642F3D7A-DDD2-1C4E-BB78-86675CFBA333}" destId="{4C0F6478-62CC-E245-A558-78D92049FE60}" srcOrd="0" destOrd="0" presId="urn:microsoft.com/office/officeart/2005/8/layout/hProcess9"/>
    <dgm:cxn modelId="{BB09DD07-68F3-DE48-870C-6182DDD0AC06}" srcId="{642F3D7A-DDD2-1C4E-BB78-86675CFBA333}" destId="{B1DE7432-C600-C549-B9AE-666E08E33D9C}" srcOrd="2" destOrd="0" parTransId="{AF57C0FE-6936-0846-BBA2-01F70824A37D}" sibTransId="{1D1FE33E-817E-D143-ADED-4D4360E1B365}"/>
    <dgm:cxn modelId="{34A04E3D-17E1-E948-A397-ED7878E31F2A}" type="presParOf" srcId="{4C0F6478-62CC-E245-A558-78D92049FE60}" destId="{6F405585-AB79-F141-8371-F8BD57DC66CC}" srcOrd="0" destOrd="0" presId="urn:microsoft.com/office/officeart/2005/8/layout/hProcess9"/>
    <dgm:cxn modelId="{598069D9-8530-3C46-B803-77835C392381}" type="presParOf" srcId="{4C0F6478-62CC-E245-A558-78D92049FE60}" destId="{DD1A6463-C0CC-3B4A-B959-90857E59C00F}" srcOrd="1" destOrd="0" presId="urn:microsoft.com/office/officeart/2005/8/layout/hProcess9"/>
    <dgm:cxn modelId="{5C81D61B-FB2F-0943-A19A-2999FA71A45F}" type="presParOf" srcId="{DD1A6463-C0CC-3B4A-B959-90857E59C00F}" destId="{5D3F3052-C0AE-5949-B584-66E2AFF78921}" srcOrd="0" destOrd="0" presId="urn:microsoft.com/office/officeart/2005/8/layout/hProcess9"/>
    <dgm:cxn modelId="{219A90AD-8C93-614B-8E92-4484FFBD9231}" type="presParOf" srcId="{DD1A6463-C0CC-3B4A-B959-90857E59C00F}" destId="{B22AB33C-B60A-CF43-9B7B-0669BF0C5D60}" srcOrd="1" destOrd="0" presId="urn:microsoft.com/office/officeart/2005/8/layout/hProcess9"/>
    <dgm:cxn modelId="{6ECAB1BC-5AF6-9E49-9E81-57CFF23AA3AC}" type="presParOf" srcId="{DD1A6463-C0CC-3B4A-B959-90857E59C00F}" destId="{1D3F5CF0-088D-2E45-A57D-668028029FC9}" srcOrd="2" destOrd="0" presId="urn:microsoft.com/office/officeart/2005/8/layout/hProcess9"/>
    <dgm:cxn modelId="{6426DDD1-276F-AC42-A397-C3AF47121A46}" type="presParOf" srcId="{DD1A6463-C0CC-3B4A-B959-90857E59C00F}" destId="{922541BA-89E2-6646-A606-ED1342B8BBE3}" srcOrd="3" destOrd="0" presId="urn:microsoft.com/office/officeart/2005/8/layout/hProcess9"/>
    <dgm:cxn modelId="{D7CE767B-1E77-3B4E-91B0-4AAA8F6C36D9}" type="presParOf" srcId="{DD1A6463-C0CC-3B4A-B959-90857E59C00F}" destId="{E370C2D1-92CA-3D40-AB28-EF4E07F400D9}" srcOrd="4" destOrd="0" presId="urn:microsoft.com/office/officeart/2005/8/layout/hProcess9"/>
    <dgm:cxn modelId="{D5F2074F-022C-604E-B442-0587E3A80D68}" type="presParOf" srcId="{DD1A6463-C0CC-3B4A-B959-90857E59C00F}" destId="{40E12F20-0926-CB4D-8248-EB980F05FADB}" srcOrd="5" destOrd="0" presId="urn:microsoft.com/office/officeart/2005/8/layout/hProcess9"/>
    <dgm:cxn modelId="{2E1E3727-7B1F-E042-B610-086C244855E3}" type="presParOf" srcId="{DD1A6463-C0CC-3B4A-B959-90857E59C00F}" destId="{FB06DEAB-6D73-2042-BEDB-3797D3F9F29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05585-AB79-F141-8371-F8BD57DC66C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D3F3052-C0AE-5949-B584-66E2AFF78921}">
      <dsp:nvSpPr>
        <dsp:cNvPr id="0" name=""/>
        <dsp:cNvSpPr/>
      </dsp:nvSpPr>
      <dsp:spPr>
        <a:xfrm>
          <a:off x="4118"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FF0000"/>
              </a:solidFill>
            </a:rPr>
            <a:t>King Jesus</a:t>
          </a:r>
          <a:endParaRPr lang="en-US" sz="3100" b="1" kern="1200" dirty="0">
            <a:solidFill>
              <a:srgbClr val="FF0000"/>
            </a:solidFill>
          </a:endParaRPr>
        </a:p>
      </dsp:txBody>
      <dsp:txXfrm>
        <a:off x="92494" y="1446164"/>
        <a:ext cx="1804299" cy="1633633"/>
      </dsp:txXfrm>
    </dsp:sp>
    <dsp:sp modelId="{1D3F5CF0-088D-2E45-A57D-668028029FC9}">
      <dsp:nvSpPr>
        <dsp:cNvPr id="0" name=""/>
        <dsp:cNvSpPr/>
      </dsp:nvSpPr>
      <dsp:spPr>
        <a:xfrm>
          <a:off x="2084222"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Kingdom of God</a:t>
          </a:r>
          <a:endParaRPr lang="en-US" sz="3100" kern="1200" dirty="0"/>
        </a:p>
      </dsp:txBody>
      <dsp:txXfrm>
        <a:off x="2172598" y="1446164"/>
        <a:ext cx="1804299" cy="1633633"/>
      </dsp:txXfrm>
    </dsp:sp>
    <dsp:sp modelId="{E370C2D1-92CA-3D40-AB28-EF4E07F400D9}">
      <dsp:nvSpPr>
        <dsp:cNvPr id="0" name=""/>
        <dsp:cNvSpPr/>
      </dsp:nvSpPr>
      <dsp:spPr>
        <a:xfrm>
          <a:off x="4164326"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Church as Embassy</a:t>
          </a:r>
          <a:endParaRPr lang="en-US" sz="3100" kern="1200" dirty="0"/>
        </a:p>
      </dsp:txBody>
      <dsp:txXfrm>
        <a:off x="4252702" y="1446164"/>
        <a:ext cx="1804299" cy="1633633"/>
      </dsp:txXfrm>
    </dsp:sp>
    <dsp:sp modelId="{FB06DEAB-6D73-2042-BEDB-3797D3F9F290}">
      <dsp:nvSpPr>
        <dsp:cNvPr id="0" name=""/>
        <dsp:cNvSpPr/>
      </dsp:nvSpPr>
      <dsp:spPr>
        <a:xfrm>
          <a:off x="6244430"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Return of the King</a:t>
          </a:r>
          <a:endParaRPr lang="en-US" sz="3100" kern="1200" dirty="0"/>
        </a:p>
      </dsp:txBody>
      <dsp:txXfrm>
        <a:off x="6332806" y="1446164"/>
        <a:ext cx="1804299"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05585-AB79-F141-8371-F8BD57DC66C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D3F3052-C0AE-5949-B584-66E2AFF78921}">
      <dsp:nvSpPr>
        <dsp:cNvPr id="0" name=""/>
        <dsp:cNvSpPr/>
      </dsp:nvSpPr>
      <dsp:spPr>
        <a:xfrm>
          <a:off x="4118"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0" kern="1200" dirty="0" smtClean="0">
              <a:solidFill>
                <a:schemeClr val="tx1"/>
              </a:solidFill>
            </a:rPr>
            <a:t>King Jesus</a:t>
          </a:r>
          <a:endParaRPr lang="en-US" sz="3100" b="0" kern="1200" dirty="0">
            <a:solidFill>
              <a:schemeClr val="tx1"/>
            </a:solidFill>
          </a:endParaRPr>
        </a:p>
      </dsp:txBody>
      <dsp:txXfrm>
        <a:off x="92494" y="1446164"/>
        <a:ext cx="1804299" cy="1633633"/>
      </dsp:txXfrm>
    </dsp:sp>
    <dsp:sp modelId="{1D3F5CF0-088D-2E45-A57D-668028029FC9}">
      <dsp:nvSpPr>
        <dsp:cNvPr id="0" name=""/>
        <dsp:cNvSpPr/>
      </dsp:nvSpPr>
      <dsp:spPr>
        <a:xfrm>
          <a:off x="2084222"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FF0000"/>
              </a:solidFill>
            </a:rPr>
            <a:t>The Kingdom of God</a:t>
          </a:r>
          <a:endParaRPr lang="en-US" sz="3100" b="1" kern="1200" dirty="0">
            <a:solidFill>
              <a:srgbClr val="FF0000"/>
            </a:solidFill>
          </a:endParaRPr>
        </a:p>
      </dsp:txBody>
      <dsp:txXfrm>
        <a:off x="2172598" y="1446164"/>
        <a:ext cx="1804299" cy="1633633"/>
      </dsp:txXfrm>
    </dsp:sp>
    <dsp:sp modelId="{E370C2D1-92CA-3D40-AB28-EF4E07F400D9}">
      <dsp:nvSpPr>
        <dsp:cNvPr id="0" name=""/>
        <dsp:cNvSpPr/>
      </dsp:nvSpPr>
      <dsp:spPr>
        <a:xfrm>
          <a:off x="4164326"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Church as Embassy</a:t>
          </a:r>
          <a:endParaRPr lang="en-US" sz="3100" kern="1200" dirty="0"/>
        </a:p>
      </dsp:txBody>
      <dsp:txXfrm>
        <a:off x="4252702" y="1446164"/>
        <a:ext cx="1804299" cy="1633633"/>
      </dsp:txXfrm>
    </dsp:sp>
    <dsp:sp modelId="{FB06DEAB-6D73-2042-BEDB-3797D3F9F290}">
      <dsp:nvSpPr>
        <dsp:cNvPr id="0" name=""/>
        <dsp:cNvSpPr/>
      </dsp:nvSpPr>
      <dsp:spPr>
        <a:xfrm>
          <a:off x="6244430"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Return </a:t>
          </a:r>
          <a:r>
            <a:rPr lang="en-US" sz="3100" kern="1200" smtClean="0"/>
            <a:t>of the King</a:t>
          </a:r>
          <a:endParaRPr lang="en-US" sz="3100" kern="1200"/>
        </a:p>
      </dsp:txBody>
      <dsp:txXfrm>
        <a:off x="6332806" y="1446164"/>
        <a:ext cx="1804299" cy="163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05585-AB79-F141-8371-F8BD57DC66C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D3F3052-C0AE-5949-B584-66E2AFF78921}">
      <dsp:nvSpPr>
        <dsp:cNvPr id="0" name=""/>
        <dsp:cNvSpPr/>
      </dsp:nvSpPr>
      <dsp:spPr>
        <a:xfrm>
          <a:off x="4118"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King Jesus</a:t>
          </a:r>
          <a:endParaRPr lang="en-US" sz="3000" b="1" kern="1200" dirty="0">
            <a:solidFill>
              <a:schemeClr val="tx1"/>
            </a:solidFill>
          </a:endParaRPr>
        </a:p>
      </dsp:txBody>
      <dsp:txXfrm>
        <a:off x="92494" y="1446164"/>
        <a:ext cx="1804299" cy="1633633"/>
      </dsp:txXfrm>
    </dsp:sp>
    <dsp:sp modelId="{1D3F5CF0-088D-2E45-A57D-668028029FC9}">
      <dsp:nvSpPr>
        <dsp:cNvPr id="0" name=""/>
        <dsp:cNvSpPr/>
      </dsp:nvSpPr>
      <dsp:spPr>
        <a:xfrm>
          <a:off x="2084222"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The Kingdom of God</a:t>
          </a:r>
          <a:endParaRPr lang="en-US" sz="3000" kern="1200" dirty="0"/>
        </a:p>
      </dsp:txBody>
      <dsp:txXfrm>
        <a:off x="2172598" y="1446164"/>
        <a:ext cx="1804299" cy="1633633"/>
      </dsp:txXfrm>
    </dsp:sp>
    <dsp:sp modelId="{E370C2D1-92CA-3D40-AB28-EF4E07F400D9}">
      <dsp:nvSpPr>
        <dsp:cNvPr id="0" name=""/>
        <dsp:cNvSpPr/>
      </dsp:nvSpPr>
      <dsp:spPr>
        <a:xfrm>
          <a:off x="4164326"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FF0000"/>
              </a:solidFill>
            </a:rPr>
            <a:t>The Church as Embassy</a:t>
          </a:r>
          <a:endParaRPr lang="en-US" sz="3000" b="1" kern="1200" dirty="0">
            <a:solidFill>
              <a:srgbClr val="FF0000"/>
            </a:solidFill>
          </a:endParaRPr>
        </a:p>
      </dsp:txBody>
      <dsp:txXfrm>
        <a:off x="4252702" y="1446164"/>
        <a:ext cx="1804299" cy="1633633"/>
      </dsp:txXfrm>
    </dsp:sp>
    <dsp:sp modelId="{FB06DEAB-6D73-2042-BEDB-3797D3F9F290}">
      <dsp:nvSpPr>
        <dsp:cNvPr id="0" name=""/>
        <dsp:cNvSpPr/>
      </dsp:nvSpPr>
      <dsp:spPr>
        <a:xfrm>
          <a:off x="6244430"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The Return </a:t>
          </a:r>
          <a:r>
            <a:rPr lang="en-US" sz="3000" kern="1200" smtClean="0"/>
            <a:t>of the King</a:t>
          </a:r>
          <a:endParaRPr lang="en-US" sz="3000" kern="1200"/>
        </a:p>
      </dsp:txBody>
      <dsp:txXfrm>
        <a:off x="6332806" y="1446164"/>
        <a:ext cx="1804299"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7EBF-8C9B-2149-9080-BE655A2D9830}">
      <dsp:nvSpPr>
        <dsp:cNvPr id="0" name=""/>
        <dsp:cNvSpPr/>
      </dsp:nvSpPr>
      <dsp:spPr>
        <a:xfrm>
          <a:off x="3867444" y="1179330"/>
          <a:ext cx="247355" cy="1083651"/>
        </a:xfrm>
        <a:custGeom>
          <a:avLst/>
          <a:gdLst/>
          <a:ahLst/>
          <a:cxnLst/>
          <a:rect l="0" t="0" r="0" b="0"/>
          <a:pathLst>
            <a:path>
              <a:moveTo>
                <a:pt x="247355" y="0"/>
              </a:moveTo>
              <a:lnTo>
                <a:pt x="247355" y="1083651"/>
              </a:lnTo>
              <a:lnTo>
                <a:pt x="0" y="10836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A856D1-5B2B-B34B-A204-FC7753F82F91}">
      <dsp:nvSpPr>
        <dsp:cNvPr id="0" name=""/>
        <dsp:cNvSpPr/>
      </dsp:nvSpPr>
      <dsp:spPr>
        <a:xfrm>
          <a:off x="4114800" y="1179330"/>
          <a:ext cx="2850473" cy="2167302"/>
        </a:xfrm>
        <a:custGeom>
          <a:avLst/>
          <a:gdLst/>
          <a:ahLst/>
          <a:cxnLst/>
          <a:rect l="0" t="0" r="0" b="0"/>
          <a:pathLst>
            <a:path>
              <a:moveTo>
                <a:pt x="0" y="0"/>
              </a:moveTo>
              <a:lnTo>
                <a:pt x="0" y="1919946"/>
              </a:lnTo>
              <a:lnTo>
                <a:pt x="2850473" y="1919946"/>
              </a:lnTo>
              <a:lnTo>
                <a:pt x="2850473" y="2167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F40669-8767-8E42-9CE7-693DDE09CF18}">
      <dsp:nvSpPr>
        <dsp:cNvPr id="0" name=""/>
        <dsp:cNvSpPr/>
      </dsp:nvSpPr>
      <dsp:spPr>
        <a:xfrm>
          <a:off x="4069080" y="1179330"/>
          <a:ext cx="91440" cy="2167302"/>
        </a:xfrm>
        <a:custGeom>
          <a:avLst/>
          <a:gdLst/>
          <a:ahLst/>
          <a:cxnLst/>
          <a:rect l="0" t="0" r="0" b="0"/>
          <a:pathLst>
            <a:path>
              <a:moveTo>
                <a:pt x="45720" y="0"/>
              </a:moveTo>
              <a:lnTo>
                <a:pt x="45720" y="2167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EB31A0-8B67-7C42-A7A2-9D9A01DA5597}">
      <dsp:nvSpPr>
        <dsp:cNvPr id="0" name=""/>
        <dsp:cNvSpPr/>
      </dsp:nvSpPr>
      <dsp:spPr>
        <a:xfrm>
          <a:off x="1264326" y="1179330"/>
          <a:ext cx="2850473" cy="2167302"/>
        </a:xfrm>
        <a:custGeom>
          <a:avLst/>
          <a:gdLst/>
          <a:ahLst/>
          <a:cxnLst/>
          <a:rect l="0" t="0" r="0" b="0"/>
          <a:pathLst>
            <a:path>
              <a:moveTo>
                <a:pt x="2850473" y="0"/>
              </a:moveTo>
              <a:lnTo>
                <a:pt x="2850473" y="1919946"/>
              </a:lnTo>
              <a:lnTo>
                <a:pt x="0" y="1919946"/>
              </a:lnTo>
              <a:lnTo>
                <a:pt x="0" y="2167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5EBBC1-A924-5149-A214-3378805A2DD5}">
      <dsp:nvSpPr>
        <dsp:cNvPr id="0" name=""/>
        <dsp:cNvSpPr/>
      </dsp:nvSpPr>
      <dsp:spPr>
        <a:xfrm>
          <a:off x="2936918" y="1448"/>
          <a:ext cx="2355763"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Ambassador</a:t>
          </a:r>
        </a:p>
        <a:p>
          <a:pPr lvl="0" algn="ctr" defTabSz="1066800">
            <a:lnSpc>
              <a:spcPct val="90000"/>
            </a:lnSpc>
            <a:spcBef>
              <a:spcPct val="0"/>
            </a:spcBef>
            <a:spcAft>
              <a:spcPct val="35000"/>
            </a:spcAft>
          </a:pPr>
          <a:r>
            <a:rPr lang="en-US" sz="2400" kern="1200" dirty="0" smtClean="0"/>
            <a:t>(Chief of the Mission)</a:t>
          </a:r>
          <a:endParaRPr lang="en-US" sz="2400" kern="1200" dirty="0"/>
        </a:p>
      </dsp:txBody>
      <dsp:txXfrm>
        <a:off x="2936918" y="1448"/>
        <a:ext cx="2355763" cy="1177881"/>
      </dsp:txXfrm>
    </dsp:sp>
    <dsp:sp modelId="{7C1C4281-AAD4-DF46-8DA5-6DA339CF5F2D}">
      <dsp:nvSpPr>
        <dsp:cNvPr id="0" name=""/>
        <dsp:cNvSpPr/>
      </dsp:nvSpPr>
      <dsp:spPr>
        <a:xfrm>
          <a:off x="86444" y="3346632"/>
          <a:ext cx="2355763"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Foreign Service Officers</a:t>
          </a:r>
          <a:endParaRPr lang="en-US" sz="2400" kern="1200" dirty="0"/>
        </a:p>
      </dsp:txBody>
      <dsp:txXfrm>
        <a:off x="86444" y="3346632"/>
        <a:ext cx="2355763" cy="1177881"/>
      </dsp:txXfrm>
    </dsp:sp>
    <dsp:sp modelId="{B35142DF-314B-1744-824E-C30078E9A4CA}">
      <dsp:nvSpPr>
        <dsp:cNvPr id="0" name=""/>
        <dsp:cNvSpPr/>
      </dsp:nvSpPr>
      <dsp:spPr>
        <a:xfrm>
          <a:off x="2936918" y="3346632"/>
          <a:ext cx="2355763"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Specialists</a:t>
          </a:r>
          <a:endParaRPr lang="en-US" sz="2400" kern="1200" dirty="0"/>
        </a:p>
      </dsp:txBody>
      <dsp:txXfrm>
        <a:off x="2936918" y="3346632"/>
        <a:ext cx="2355763" cy="1177881"/>
      </dsp:txXfrm>
    </dsp:sp>
    <dsp:sp modelId="{D3DAED1B-4F57-F14C-A9D4-8122A111B361}">
      <dsp:nvSpPr>
        <dsp:cNvPr id="0" name=""/>
        <dsp:cNvSpPr/>
      </dsp:nvSpPr>
      <dsp:spPr>
        <a:xfrm>
          <a:off x="5787391" y="3346632"/>
          <a:ext cx="2355763"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Representatives of other agencies</a:t>
          </a:r>
          <a:endParaRPr lang="en-US" sz="2400" kern="1200" dirty="0"/>
        </a:p>
      </dsp:txBody>
      <dsp:txXfrm>
        <a:off x="5787391" y="3346632"/>
        <a:ext cx="2355763" cy="1177881"/>
      </dsp:txXfrm>
    </dsp:sp>
    <dsp:sp modelId="{1422A536-1D1E-1548-888B-B90158A89EC6}">
      <dsp:nvSpPr>
        <dsp:cNvPr id="0" name=""/>
        <dsp:cNvSpPr/>
      </dsp:nvSpPr>
      <dsp:spPr>
        <a:xfrm>
          <a:off x="1511681" y="1674040"/>
          <a:ext cx="2355763"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Deputy Chief </a:t>
          </a:r>
        </a:p>
        <a:p>
          <a:pPr lvl="0" algn="ctr" defTabSz="1066800">
            <a:lnSpc>
              <a:spcPct val="90000"/>
            </a:lnSpc>
            <a:spcBef>
              <a:spcPct val="0"/>
            </a:spcBef>
            <a:spcAft>
              <a:spcPct val="35000"/>
            </a:spcAft>
          </a:pPr>
          <a:r>
            <a:rPr lang="en-US" sz="2400" kern="1200" dirty="0" smtClean="0"/>
            <a:t>of Mission</a:t>
          </a:r>
          <a:endParaRPr lang="en-US" sz="2400" kern="1200" dirty="0"/>
        </a:p>
      </dsp:txBody>
      <dsp:txXfrm>
        <a:off x="1511681" y="1674040"/>
        <a:ext cx="2355763" cy="1177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FFED3-FDC7-CE44-B6CA-117AFC7225C2}">
      <dsp:nvSpPr>
        <dsp:cNvPr id="0" name=""/>
        <dsp:cNvSpPr/>
      </dsp:nvSpPr>
      <dsp:spPr>
        <a:xfrm>
          <a:off x="4114800" y="1446199"/>
          <a:ext cx="186439" cy="816781"/>
        </a:xfrm>
        <a:custGeom>
          <a:avLst/>
          <a:gdLst/>
          <a:ahLst/>
          <a:cxnLst/>
          <a:rect l="0" t="0" r="0" b="0"/>
          <a:pathLst>
            <a:path>
              <a:moveTo>
                <a:pt x="0" y="0"/>
              </a:moveTo>
              <a:lnTo>
                <a:pt x="0" y="816781"/>
              </a:lnTo>
              <a:lnTo>
                <a:pt x="186439"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54C4D-8B13-FD48-887B-2CC20D54DBA3}">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CE0D26-9E50-2048-A5EA-F246F02B7559}">
      <dsp:nvSpPr>
        <dsp:cNvPr id="0" name=""/>
        <dsp:cNvSpPr/>
      </dsp:nvSpPr>
      <dsp:spPr>
        <a:xfrm>
          <a:off x="4114800" y="1446199"/>
          <a:ext cx="3222736" cy="1633563"/>
        </a:xfrm>
        <a:custGeom>
          <a:avLst/>
          <a:gdLst/>
          <a:ahLst/>
          <a:cxnLst/>
          <a:rect l="0" t="0" r="0" b="0"/>
          <a:pathLst>
            <a:path>
              <a:moveTo>
                <a:pt x="0" y="0"/>
              </a:moveTo>
              <a:lnTo>
                <a:pt x="0" y="1447124"/>
              </a:lnTo>
              <a:lnTo>
                <a:pt x="3222736" y="1447124"/>
              </a:lnTo>
              <a:lnTo>
                <a:pt x="3222736"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A7F1EA-A07E-8948-A009-0A854559ED5D}">
      <dsp:nvSpPr>
        <dsp:cNvPr id="0" name=""/>
        <dsp:cNvSpPr/>
      </dsp:nvSpPr>
      <dsp:spPr>
        <a:xfrm>
          <a:off x="4114800" y="1446199"/>
          <a:ext cx="1074245" cy="1633563"/>
        </a:xfrm>
        <a:custGeom>
          <a:avLst/>
          <a:gdLst/>
          <a:ahLst/>
          <a:cxnLst/>
          <a:rect l="0" t="0" r="0" b="0"/>
          <a:pathLst>
            <a:path>
              <a:moveTo>
                <a:pt x="0" y="0"/>
              </a:moveTo>
              <a:lnTo>
                <a:pt x="0" y="1447124"/>
              </a:lnTo>
              <a:lnTo>
                <a:pt x="1074245" y="1447124"/>
              </a:lnTo>
              <a:lnTo>
                <a:pt x="1074245"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4C3540-B144-BF46-8191-A43D91084DC2}">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239000-7C21-8C49-A1D3-9F0AD2705306}">
      <dsp:nvSpPr>
        <dsp:cNvPr id="0" name=""/>
        <dsp:cNvSpPr/>
      </dsp:nvSpPr>
      <dsp:spPr>
        <a:xfrm>
          <a:off x="892063" y="1446199"/>
          <a:ext cx="3222736" cy="1633563"/>
        </a:xfrm>
        <a:custGeom>
          <a:avLst/>
          <a:gdLst/>
          <a:ahLst/>
          <a:cxnLst/>
          <a:rect l="0" t="0" r="0" b="0"/>
          <a:pathLst>
            <a:path>
              <a:moveTo>
                <a:pt x="3222736" y="0"/>
              </a:moveTo>
              <a:lnTo>
                <a:pt x="3222736" y="1447124"/>
              </a:lnTo>
              <a:lnTo>
                <a:pt x="0" y="1447124"/>
              </a:lnTo>
              <a:lnTo>
                <a:pt x="0" y="16335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0AF4F3-C68C-304A-9503-EE57CCF1D961}">
      <dsp:nvSpPr>
        <dsp:cNvPr id="0" name=""/>
        <dsp:cNvSpPr/>
      </dsp:nvSpPr>
      <dsp:spPr>
        <a:xfrm>
          <a:off x="3226993" y="55839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Pastor</a:t>
          </a:r>
        </a:p>
        <a:p>
          <a:pPr lvl="0" algn="ctr" defTabSz="1066800">
            <a:lnSpc>
              <a:spcPct val="90000"/>
            </a:lnSpc>
            <a:spcBef>
              <a:spcPct val="0"/>
            </a:spcBef>
            <a:spcAft>
              <a:spcPct val="35000"/>
            </a:spcAft>
          </a:pPr>
          <a:r>
            <a:rPr lang="en-US" sz="1300" kern="1200" dirty="0" smtClean="0"/>
            <a:t>(Chief of Mission)</a:t>
          </a:r>
          <a:endParaRPr lang="en-US" sz="1300" kern="1200" dirty="0"/>
        </a:p>
      </dsp:txBody>
      <dsp:txXfrm>
        <a:off x="3226993" y="558393"/>
        <a:ext cx="1775612" cy="887806"/>
      </dsp:txXfrm>
    </dsp:sp>
    <dsp:sp modelId="{9651B555-9A31-B246-8DDC-F3D8677668B0}">
      <dsp:nvSpPr>
        <dsp:cNvPr id="0" name=""/>
        <dsp:cNvSpPr/>
      </dsp:nvSpPr>
      <dsp:spPr>
        <a:xfrm>
          <a:off x="4256"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Church Member</a:t>
          </a:r>
        </a:p>
        <a:p>
          <a:pPr lvl="0" algn="ctr" defTabSz="800100">
            <a:lnSpc>
              <a:spcPct val="90000"/>
            </a:lnSpc>
            <a:spcBef>
              <a:spcPct val="0"/>
            </a:spcBef>
            <a:spcAft>
              <a:spcPct val="35000"/>
            </a:spcAft>
          </a:pPr>
          <a:r>
            <a:rPr lang="en-US" sz="1400" kern="1200" dirty="0" smtClean="0"/>
            <a:t>(Foreign Service Officer</a:t>
          </a:r>
          <a:r>
            <a:rPr lang="en-US" sz="1800" kern="1200" dirty="0" smtClean="0"/>
            <a:t>)</a:t>
          </a:r>
          <a:endParaRPr lang="en-US" sz="1800" kern="1200" dirty="0"/>
        </a:p>
      </dsp:txBody>
      <dsp:txXfrm>
        <a:off x="4256" y="3079763"/>
        <a:ext cx="1775612" cy="887806"/>
      </dsp:txXfrm>
    </dsp:sp>
    <dsp:sp modelId="{F4894809-5181-5A44-96E2-DC3B81220D43}">
      <dsp:nvSpPr>
        <dsp:cNvPr id="0" name=""/>
        <dsp:cNvSpPr/>
      </dsp:nvSpPr>
      <dsp:spPr>
        <a:xfrm>
          <a:off x="2152748"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Church Member</a:t>
          </a:r>
        </a:p>
        <a:p>
          <a:pPr lvl="0" algn="ctr" defTabSz="800100">
            <a:lnSpc>
              <a:spcPct val="90000"/>
            </a:lnSpc>
            <a:spcBef>
              <a:spcPct val="0"/>
            </a:spcBef>
            <a:spcAft>
              <a:spcPct val="35000"/>
            </a:spcAft>
          </a:pPr>
          <a:r>
            <a:rPr lang="en-US" sz="1400" kern="1200" dirty="0" smtClean="0"/>
            <a:t>(Foreign Service Officer)</a:t>
          </a:r>
          <a:endParaRPr lang="en-US" sz="1400" kern="1200" dirty="0"/>
        </a:p>
      </dsp:txBody>
      <dsp:txXfrm>
        <a:off x="2152748" y="3079763"/>
        <a:ext cx="1775612" cy="887806"/>
      </dsp:txXfrm>
    </dsp:sp>
    <dsp:sp modelId="{AB6E72DE-D23A-B148-B186-F874B7941FD0}">
      <dsp:nvSpPr>
        <dsp:cNvPr id="0" name=""/>
        <dsp:cNvSpPr/>
      </dsp:nvSpPr>
      <dsp:spPr>
        <a:xfrm>
          <a:off x="4301239"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Church Member</a:t>
          </a:r>
        </a:p>
        <a:p>
          <a:pPr lvl="0" algn="ctr" defTabSz="800100">
            <a:lnSpc>
              <a:spcPct val="90000"/>
            </a:lnSpc>
            <a:spcBef>
              <a:spcPct val="0"/>
            </a:spcBef>
            <a:spcAft>
              <a:spcPct val="35000"/>
            </a:spcAft>
          </a:pPr>
          <a:r>
            <a:rPr lang="en-US" sz="1400" kern="1200" dirty="0" smtClean="0"/>
            <a:t>(Foreign Service Officer)</a:t>
          </a:r>
          <a:endParaRPr lang="en-US" sz="1400" kern="1200" dirty="0"/>
        </a:p>
      </dsp:txBody>
      <dsp:txXfrm>
        <a:off x="4301239" y="3079763"/>
        <a:ext cx="1775612" cy="887806"/>
      </dsp:txXfrm>
    </dsp:sp>
    <dsp:sp modelId="{A1B4AC4E-0D72-8345-8FAD-D9B42253582F}">
      <dsp:nvSpPr>
        <dsp:cNvPr id="0" name=""/>
        <dsp:cNvSpPr/>
      </dsp:nvSpPr>
      <dsp:spPr>
        <a:xfrm>
          <a:off x="6449730" y="3079763"/>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Church Member</a:t>
          </a:r>
        </a:p>
        <a:p>
          <a:pPr lvl="0" algn="ctr" defTabSz="800100">
            <a:lnSpc>
              <a:spcPct val="90000"/>
            </a:lnSpc>
            <a:spcBef>
              <a:spcPct val="0"/>
            </a:spcBef>
            <a:spcAft>
              <a:spcPct val="35000"/>
            </a:spcAft>
          </a:pPr>
          <a:r>
            <a:rPr lang="en-US" sz="1400" kern="1200" dirty="0" smtClean="0"/>
            <a:t>(Foreign Service Officer)</a:t>
          </a:r>
          <a:endParaRPr lang="en-US" sz="1400" kern="1200" dirty="0"/>
        </a:p>
      </dsp:txBody>
      <dsp:txXfrm>
        <a:off x="6449730" y="3079763"/>
        <a:ext cx="1775612" cy="887806"/>
      </dsp:txXfrm>
    </dsp:sp>
    <dsp:sp modelId="{56D2F21E-FEF6-B642-8FA3-507F5930B73E}">
      <dsp:nvSpPr>
        <dsp:cNvPr id="0" name=""/>
        <dsp:cNvSpPr/>
      </dsp:nvSpPr>
      <dsp:spPr>
        <a:xfrm>
          <a:off x="2152748"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000" b="1" kern="1200" dirty="0" smtClean="0"/>
            <a:t>Elders</a:t>
          </a:r>
        </a:p>
        <a:p>
          <a:pPr lvl="0" algn="ctr" defTabSz="1066800">
            <a:lnSpc>
              <a:spcPct val="90000"/>
            </a:lnSpc>
            <a:spcBef>
              <a:spcPct val="0"/>
            </a:spcBef>
            <a:spcAft>
              <a:spcPct val="35000"/>
            </a:spcAft>
          </a:pPr>
          <a:r>
            <a:rPr lang="en-US" sz="1200" kern="1200" dirty="0" smtClean="0"/>
            <a:t>(Deputy Chiefs of the Mission</a:t>
          </a:r>
          <a:r>
            <a:rPr lang="en-US" sz="1400" kern="1200" dirty="0" smtClean="0"/>
            <a:t>)</a:t>
          </a:r>
        </a:p>
        <a:p>
          <a:pPr lvl="0" algn="ctr" defTabSz="1066800">
            <a:lnSpc>
              <a:spcPct val="90000"/>
            </a:lnSpc>
            <a:spcBef>
              <a:spcPct val="0"/>
            </a:spcBef>
            <a:spcAft>
              <a:spcPct val="35000"/>
            </a:spcAft>
          </a:pPr>
          <a:endParaRPr lang="en-US" sz="1300" kern="1200" dirty="0"/>
        </a:p>
      </dsp:txBody>
      <dsp:txXfrm>
        <a:off x="2152748" y="1819078"/>
        <a:ext cx="1775612" cy="887806"/>
      </dsp:txXfrm>
    </dsp:sp>
    <dsp:sp modelId="{7F8E66E4-8CD0-974F-9E70-798C87DDFBF3}">
      <dsp:nvSpPr>
        <dsp:cNvPr id="0" name=""/>
        <dsp:cNvSpPr/>
      </dsp:nvSpPr>
      <dsp:spPr>
        <a:xfrm>
          <a:off x="4301239" y="1819078"/>
          <a:ext cx="1775612" cy="88780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Church Staff</a:t>
          </a:r>
        </a:p>
        <a:p>
          <a:pPr lvl="0" algn="ctr" defTabSz="889000">
            <a:lnSpc>
              <a:spcPct val="90000"/>
            </a:lnSpc>
            <a:spcBef>
              <a:spcPct val="0"/>
            </a:spcBef>
            <a:spcAft>
              <a:spcPct val="35000"/>
            </a:spcAft>
          </a:pPr>
          <a:r>
            <a:rPr lang="en-US" sz="1400" kern="1200" dirty="0" smtClean="0"/>
            <a:t>(Specialists)</a:t>
          </a:r>
          <a:endParaRPr lang="en-US" sz="1400" kern="1200" dirty="0"/>
        </a:p>
      </dsp:txBody>
      <dsp:txXfrm>
        <a:off x="4301239" y="1819078"/>
        <a:ext cx="1775612" cy="887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05585-AB79-F141-8371-F8BD57DC66C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D3F3052-C0AE-5949-B584-66E2AFF78921}">
      <dsp:nvSpPr>
        <dsp:cNvPr id="0" name=""/>
        <dsp:cNvSpPr/>
      </dsp:nvSpPr>
      <dsp:spPr>
        <a:xfrm>
          <a:off x="4118"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0" kern="1200" dirty="0" smtClean="0">
              <a:solidFill>
                <a:schemeClr val="tx1"/>
              </a:solidFill>
            </a:rPr>
            <a:t>King Jesus</a:t>
          </a:r>
          <a:endParaRPr lang="en-US" sz="3100" b="0" kern="1200" dirty="0">
            <a:solidFill>
              <a:schemeClr val="tx1"/>
            </a:solidFill>
          </a:endParaRPr>
        </a:p>
      </dsp:txBody>
      <dsp:txXfrm>
        <a:off x="92494" y="1446164"/>
        <a:ext cx="1804299" cy="1633633"/>
      </dsp:txXfrm>
    </dsp:sp>
    <dsp:sp modelId="{1D3F5CF0-088D-2E45-A57D-668028029FC9}">
      <dsp:nvSpPr>
        <dsp:cNvPr id="0" name=""/>
        <dsp:cNvSpPr/>
      </dsp:nvSpPr>
      <dsp:spPr>
        <a:xfrm>
          <a:off x="2084222"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Kingdom of God</a:t>
          </a:r>
          <a:endParaRPr lang="en-US" sz="3100" kern="1200" dirty="0"/>
        </a:p>
      </dsp:txBody>
      <dsp:txXfrm>
        <a:off x="2172598" y="1446164"/>
        <a:ext cx="1804299" cy="1633633"/>
      </dsp:txXfrm>
    </dsp:sp>
    <dsp:sp modelId="{E370C2D1-92CA-3D40-AB28-EF4E07F400D9}">
      <dsp:nvSpPr>
        <dsp:cNvPr id="0" name=""/>
        <dsp:cNvSpPr/>
      </dsp:nvSpPr>
      <dsp:spPr>
        <a:xfrm>
          <a:off x="4164326"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The Church as Embassy</a:t>
          </a:r>
          <a:endParaRPr lang="en-US" sz="3100" kern="1200" dirty="0"/>
        </a:p>
      </dsp:txBody>
      <dsp:txXfrm>
        <a:off x="4252702" y="1446164"/>
        <a:ext cx="1804299" cy="1633633"/>
      </dsp:txXfrm>
    </dsp:sp>
    <dsp:sp modelId="{FB06DEAB-6D73-2042-BEDB-3797D3F9F290}">
      <dsp:nvSpPr>
        <dsp:cNvPr id="0" name=""/>
        <dsp:cNvSpPr/>
      </dsp:nvSpPr>
      <dsp:spPr>
        <a:xfrm>
          <a:off x="6244430" y="1357788"/>
          <a:ext cx="1981051"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FF0000"/>
              </a:solidFill>
            </a:rPr>
            <a:t>The Return of the King</a:t>
          </a:r>
          <a:endParaRPr lang="en-US" sz="3100" b="1" kern="1200" dirty="0">
            <a:solidFill>
              <a:srgbClr val="FF0000"/>
            </a:solidFill>
          </a:endParaRPr>
        </a:p>
      </dsp:txBody>
      <dsp:txXfrm>
        <a:off x="6332806" y="1446164"/>
        <a:ext cx="180429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93B8D-94D6-E445-863F-3C93C5C3E5C6}" type="datetimeFigureOut">
              <a:rPr lang="en-US" smtClean="0"/>
              <a:t>10/23/16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D790F-B60A-D140-9664-F48B4AE08936}" type="slidenum">
              <a:rPr lang="en-US" smtClean="0"/>
              <a:t>‹#›</a:t>
            </a:fld>
            <a:endParaRPr lang="en-US"/>
          </a:p>
        </p:txBody>
      </p:sp>
    </p:spTree>
    <p:extLst>
      <p:ext uri="{BB962C8B-B14F-4D97-AF65-F5344CB8AC3E}">
        <p14:creationId xmlns:p14="http://schemas.microsoft.com/office/powerpoint/2010/main" val="626760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pic>
        <p:nvPicPr>
          <p:cNvPr id="7" name="Picture 6" descr="Craig V Mitchell _ Revised 1-23-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7110" y="223407"/>
            <a:ext cx="2069563" cy="1907018"/>
          </a:xfrm>
          <a:prstGeom prst="rect">
            <a:avLst/>
          </a:prstGeom>
        </p:spPr>
      </p:pic>
    </p:spTree>
    <p:extLst>
      <p:ext uri="{BB962C8B-B14F-4D97-AF65-F5344CB8AC3E}">
        <p14:creationId xmlns:p14="http://schemas.microsoft.com/office/powerpoint/2010/main" val="215150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66FA8-9398-9547-B1EE-C3943EDE372F}"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27431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61048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85401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Date Placeholder 2"/>
          <p:cNvSpPr>
            <a:spLocks noGrp="1"/>
          </p:cNvSpPr>
          <p:nvPr>
            <p:ph type="dt" sz="half" idx="10"/>
          </p:nvPr>
        </p:nvSpPr>
        <p:spPr/>
        <p:txBody>
          <a:bodyPr/>
          <a:lstStyle/>
          <a:p>
            <a:fld id="{80F66FA8-9398-9547-B1EE-C3943EDE372F}" type="datetimeFigureOut">
              <a:rPr lang="en-US" smtClean="0"/>
              <a:t>10/23/16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23390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68977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F66FA8-9398-9547-B1EE-C3943EDE372F}"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pic>
        <p:nvPicPr>
          <p:cNvPr id="7" name="Picture 6" descr="Craig V Mitchell _ Revised 1-23-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500" y="493713"/>
            <a:ext cx="2413000" cy="2413000"/>
          </a:xfrm>
          <a:prstGeom prst="rect">
            <a:avLst/>
          </a:prstGeom>
        </p:spPr>
      </p:pic>
    </p:spTree>
    <p:extLst>
      <p:ext uri="{BB962C8B-B14F-4D97-AF65-F5344CB8AC3E}">
        <p14:creationId xmlns:p14="http://schemas.microsoft.com/office/powerpoint/2010/main" val="340455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66FA8-9398-9547-B1EE-C3943EDE372F}"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89231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F66FA8-9398-9547-B1EE-C3943EDE372F}" type="datetimeFigureOut">
              <a:rPr lang="en-US" smtClean="0"/>
              <a:t>10/23/16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77253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66FA8-9398-9547-B1EE-C3943EDE372F}" type="datetimeFigureOut">
              <a:rPr lang="en-US" smtClean="0"/>
              <a:t>10/23/16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38472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66FA8-9398-9547-B1EE-C3943EDE372F}" type="datetimeFigureOut">
              <a:rPr lang="en-US" smtClean="0"/>
              <a:t>10/23/16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0061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66FA8-9398-9547-B1EE-C3943EDE372F}"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9535955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66FA8-9398-9547-B1EE-C3943EDE372F}" type="datetimeFigureOut">
              <a:rPr lang="en-US" smtClean="0"/>
              <a:t>10/23/16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48186-38A0-0447-A85D-BF86B6BD15FF}" type="slidenum">
              <a:rPr lang="en-US" smtClean="0"/>
              <a:t>‹#›</a:t>
            </a:fld>
            <a:endParaRPr lang="en-US"/>
          </a:p>
        </p:txBody>
      </p:sp>
      <p:pic>
        <p:nvPicPr>
          <p:cNvPr id="8" name="Picture 7" descr="Craig V Mitchell _ Revised 1-23-16.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199" y="0"/>
            <a:ext cx="1530052" cy="1417638"/>
          </a:xfrm>
          <a:prstGeom prst="rect">
            <a:avLst/>
          </a:prstGeom>
        </p:spPr>
      </p:pic>
    </p:spTree>
    <p:extLst>
      <p:ext uri="{BB962C8B-B14F-4D97-AF65-F5344CB8AC3E}">
        <p14:creationId xmlns:p14="http://schemas.microsoft.com/office/powerpoint/2010/main" val="1438610203"/>
      </p:ext>
    </p:extLst>
  </p:cSld>
  <p:clrMap bg1="dk1" tx1="lt1" bg2="dk2" tx2="lt2" accent1="accent1" accent2="accent2" accent3="accent3" accent4="accent4" accent5="accent5" accent6="accent6" hlink="hlink" folHlink="folHlink"/>
  <p:sldLayoutIdLst>
    <p:sldLayoutId id="2147483665" r:id="rId1"/>
    <p:sldLayoutId id="2147483676"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t>The Church as the Embassy of the Kingdom of God</a:t>
            </a:r>
          </a:p>
        </p:txBody>
      </p:sp>
      <p:sp>
        <p:nvSpPr>
          <p:cNvPr id="8" name="Subtitle 7"/>
          <p:cNvSpPr>
            <a:spLocks noGrp="1"/>
          </p:cNvSpPr>
          <p:nvPr>
            <p:ph type="subTitle" idx="1"/>
          </p:nvPr>
        </p:nvSpPr>
        <p:spPr/>
        <p:txBody>
          <a:bodyPr/>
          <a:lstStyle/>
          <a:p>
            <a:r>
              <a:rPr lang="en-US" dirty="0" smtClean="0"/>
              <a:t>Craig Vincent Mitchell, PhD</a:t>
            </a:r>
          </a:p>
          <a:p>
            <a:r>
              <a:rPr lang="en-US" dirty="0" err="1" smtClean="0"/>
              <a:t>craigvincentmitchell.com</a:t>
            </a:r>
            <a:endParaRPr lang="en-US" dirty="0" smtClean="0"/>
          </a:p>
          <a:p>
            <a:r>
              <a:rPr lang="en-US" dirty="0" smtClean="0"/>
              <a:t>817-492-1697</a:t>
            </a:r>
            <a:endParaRPr lang="en-US" dirty="0"/>
          </a:p>
        </p:txBody>
      </p:sp>
    </p:spTree>
    <p:extLst>
      <p:ext uri="{BB962C8B-B14F-4D97-AF65-F5344CB8AC3E}">
        <p14:creationId xmlns:p14="http://schemas.microsoft.com/office/powerpoint/2010/main" val="25164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t>
            </a:r>
            <a:r>
              <a:rPr lang="en-US" sz="4000" dirty="0" smtClean="0"/>
              <a:t>  </a:t>
            </a:r>
            <a:r>
              <a:rPr lang="en-US" sz="4000" b="1" dirty="0" smtClean="0"/>
              <a:t>    </a:t>
            </a:r>
            <a:r>
              <a:rPr lang="en-US" sz="3600" b="1" dirty="0" smtClean="0"/>
              <a:t> Jesus Christ versus Augustus Caes</a:t>
            </a:r>
            <a:r>
              <a:rPr lang="en-US" sz="3600" dirty="0" smtClean="0"/>
              <a:t>ar</a:t>
            </a:r>
            <a:endParaRPr lang="en-US" sz="3600" dirty="0"/>
          </a:p>
        </p:txBody>
      </p:sp>
      <p:sp>
        <p:nvSpPr>
          <p:cNvPr id="6" name="Text Placeholder 5"/>
          <p:cNvSpPr>
            <a:spLocks noGrp="1"/>
          </p:cNvSpPr>
          <p:nvPr>
            <p:ph type="body" idx="1"/>
          </p:nvPr>
        </p:nvSpPr>
        <p:spPr/>
        <p:txBody>
          <a:bodyPr>
            <a:noAutofit/>
          </a:bodyPr>
          <a:lstStyle/>
          <a:p>
            <a:pPr algn="ctr"/>
            <a:r>
              <a:rPr lang="en-US" sz="4000" dirty="0" smtClean="0"/>
              <a:t>Jesus Christ</a:t>
            </a:r>
            <a:endParaRPr lang="en-US" sz="4000" dirty="0"/>
          </a:p>
        </p:txBody>
      </p:sp>
      <p:sp>
        <p:nvSpPr>
          <p:cNvPr id="7" name="Content Placeholder 6"/>
          <p:cNvSpPr>
            <a:spLocks noGrp="1"/>
          </p:cNvSpPr>
          <p:nvPr>
            <p:ph sz="half" idx="2"/>
          </p:nvPr>
        </p:nvSpPr>
        <p:spPr/>
        <p:txBody>
          <a:bodyPr/>
          <a:lstStyle/>
          <a:p>
            <a:r>
              <a:rPr lang="en-US" dirty="0" smtClean="0"/>
              <a:t>Jesus Christ claimed to be both God and King (John 4:25-26)</a:t>
            </a:r>
          </a:p>
          <a:p>
            <a:r>
              <a:rPr lang="en-US" dirty="0" smtClean="0"/>
              <a:t>Many Old Testament prophesies foretold of the </a:t>
            </a:r>
            <a:r>
              <a:rPr lang="en-US" b="1" i="1" dirty="0" err="1" smtClean="0"/>
              <a:t>Messhiach</a:t>
            </a:r>
            <a:endParaRPr lang="en-US" b="1" i="1" dirty="0" smtClean="0"/>
          </a:p>
          <a:p>
            <a:r>
              <a:rPr lang="en-US" dirty="0" smtClean="0"/>
              <a:t>The Dead Sea Scrolls explain that the </a:t>
            </a:r>
            <a:r>
              <a:rPr lang="en-US" b="1" i="1" dirty="0" err="1" smtClean="0"/>
              <a:t>Messhiach</a:t>
            </a:r>
            <a:r>
              <a:rPr lang="en-US" dirty="0" smtClean="0"/>
              <a:t> would represent the kings (Judah) and the priests (Levi)</a:t>
            </a:r>
            <a:endParaRPr lang="en-US" dirty="0"/>
          </a:p>
        </p:txBody>
      </p:sp>
      <p:sp>
        <p:nvSpPr>
          <p:cNvPr id="8" name="Text Placeholder 7"/>
          <p:cNvSpPr>
            <a:spLocks noGrp="1"/>
          </p:cNvSpPr>
          <p:nvPr>
            <p:ph type="body" sz="quarter" idx="3"/>
          </p:nvPr>
        </p:nvSpPr>
        <p:spPr/>
        <p:txBody>
          <a:bodyPr>
            <a:normAutofit fontScale="92500"/>
          </a:bodyPr>
          <a:lstStyle/>
          <a:p>
            <a:pPr algn="ctr"/>
            <a:r>
              <a:rPr lang="en-US" dirty="0" smtClean="0"/>
              <a:t>King of Kings and Lord of Lords</a:t>
            </a:r>
            <a:endParaRPr lang="en-US" dirty="0"/>
          </a:p>
        </p:txBody>
      </p:sp>
      <p:pic>
        <p:nvPicPr>
          <p:cNvPr id="2" name="Content Placeholder 1" descr="822087732_2005940.gif"/>
          <p:cNvPicPr>
            <a:picLocks noGrp="1" noChangeAspect="1"/>
          </p:cNvPicPr>
          <p:nvPr>
            <p:ph sz="quarter" idx="4"/>
          </p:nvPr>
        </p:nvPicPr>
        <p:blipFill>
          <a:blip r:embed="rId2">
            <a:extLst>
              <a:ext uri="{28A0092B-C50C-407E-A947-70E740481C1C}">
                <a14:useLocalDpi xmlns:a14="http://schemas.microsoft.com/office/drawing/2010/main" val="0"/>
              </a:ext>
            </a:extLst>
          </a:blip>
          <a:srcRect t="1119" b="1119"/>
          <a:stretch>
            <a:fillRect/>
          </a:stretch>
        </p:blipFill>
        <p:spPr/>
      </p:pic>
    </p:spTree>
    <p:extLst>
      <p:ext uri="{BB962C8B-B14F-4D97-AF65-F5344CB8AC3E}">
        <p14:creationId xmlns:p14="http://schemas.microsoft.com/office/powerpoint/2010/main" val="218033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b="1" dirty="0" smtClean="0"/>
              <a:t>           </a:t>
            </a:r>
            <a:r>
              <a:rPr lang="en-US" sz="3600" b="1" dirty="0" smtClean="0"/>
              <a:t> Jesus Christ versus Augustus Caesar</a:t>
            </a:r>
            <a:endParaRPr lang="en-US" sz="3600" b="1" dirty="0"/>
          </a:p>
        </p:txBody>
      </p:sp>
      <p:sp>
        <p:nvSpPr>
          <p:cNvPr id="6" name="Text Placeholder 5"/>
          <p:cNvSpPr>
            <a:spLocks noGrp="1"/>
          </p:cNvSpPr>
          <p:nvPr>
            <p:ph type="body" idx="1"/>
          </p:nvPr>
        </p:nvSpPr>
        <p:spPr/>
        <p:txBody>
          <a:bodyPr>
            <a:normAutofit fontScale="47500" lnSpcReduction="20000"/>
          </a:bodyPr>
          <a:lstStyle/>
          <a:p>
            <a:pPr algn="ctr"/>
            <a:endParaRPr lang="en-US" dirty="0"/>
          </a:p>
          <a:p>
            <a:pPr algn="ctr"/>
            <a:r>
              <a:rPr lang="en-US" sz="5700" dirty="0" smtClean="0"/>
              <a:t>Augustus Caesar</a:t>
            </a:r>
            <a:endParaRPr lang="en-US" sz="5700" dirty="0"/>
          </a:p>
        </p:txBody>
      </p:sp>
      <p:sp>
        <p:nvSpPr>
          <p:cNvPr id="3" name="Content Placeholder 2"/>
          <p:cNvSpPr>
            <a:spLocks noGrp="1"/>
          </p:cNvSpPr>
          <p:nvPr>
            <p:ph sz="half" idx="2"/>
          </p:nvPr>
        </p:nvSpPr>
        <p:spPr/>
        <p:txBody>
          <a:bodyPr>
            <a:normAutofit lnSpcReduction="10000"/>
          </a:bodyPr>
          <a:lstStyle/>
          <a:p>
            <a:r>
              <a:rPr lang="en-US" dirty="0"/>
              <a:t>Caesar claimed to be god and king</a:t>
            </a:r>
          </a:p>
          <a:p>
            <a:r>
              <a:rPr lang="en-US" dirty="0"/>
              <a:t>Virgil’s </a:t>
            </a:r>
            <a:r>
              <a:rPr lang="en-US" b="1" i="1" dirty="0" err="1"/>
              <a:t>Aenid</a:t>
            </a:r>
            <a:r>
              <a:rPr lang="en-US" dirty="0"/>
              <a:t> claims that Caesar was the prophesied king  of Rome</a:t>
            </a:r>
          </a:p>
          <a:p>
            <a:r>
              <a:rPr lang="en-US" dirty="0"/>
              <a:t>Caesar was  the </a:t>
            </a:r>
            <a:r>
              <a:rPr lang="en-US" b="1" i="1" dirty="0" err="1"/>
              <a:t>Pontifex</a:t>
            </a:r>
            <a:r>
              <a:rPr lang="en-US" b="1" i="1" dirty="0"/>
              <a:t> Maximus</a:t>
            </a:r>
            <a:r>
              <a:rPr lang="en-US" b="1" dirty="0"/>
              <a:t> </a:t>
            </a:r>
            <a:r>
              <a:rPr lang="en-US" dirty="0"/>
              <a:t>(the chief priest of Rome)</a:t>
            </a:r>
          </a:p>
          <a:p>
            <a:r>
              <a:rPr lang="en-US" dirty="0"/>
              <a:t>Caesar was the </a:t>
            </a:r>
            <a:r>
              <a:rPr lang="en-US" b="1" i="1" dirty="0"/>
              <a:t>Pater Patria </a:t>
            </a:r>
            <a:r>
              <a:rPr lang="en-US" dirty="0"/>
              <a:t>(father of the Nation) </a:t>
            </a:r>
          </a:p>
          <a:p>
            <a:endParaRPr lang="en-US" dirty="0"/>
          </a:p>
        </p:txBody>
      </p:sp>
      <p:sp>
        <p:nvSpPr>
          <p:cNvPr id="7" name="Text Placeholder 6"/>
          <p:cNvSpPr>
            <a:spLocks noGrp="1"/>
          </p:cNvSpPr>
          <p:nvPr>
            <p:ph type="body" sz="quarter" idx="3"/>
          </p:nvPr>
        </p:nvSpPr>
        <p:spPr/>
        <p:txBody>
          <a:bodyPr/>
          <a:lstStyle/>
          <a:p>
            <a:pPr algn="ctr"/>
            <a:r>
              <a:rPr lang="en-US" dirty="0" smtClean="0"/>
              <a:t>Statue of Caesar</a:t>
            </a:r>
            <a:endParaRPr lang="en-US" dirty="0"/>
          </a:p>
        </p:txBody>
      </p:sp>
      <p:pic>
        <p:nvPicPr>
          <p:cNvPr id="9" name="Content Placeholder 8" descr="r8RrogCU9L9sV7i7sfsXqEFf.jpeg"/>
          <p:cNvPicPr>
            <a:picLocks noGrp="1" noChangeAspect="1"/>
          </p:cNvPicPr>
          <p:nvPr>
            <p:ph sz="quarter" idx="4"/>
          </p:nvPr>
        </p:nvPicPr>
        <p:blipFill>
          <a:blip r:embed="rId2">
            <a:extLst>
              <a:ext uri="{28A0092B-C50C-407E-A947-70E740481C1C}">
                <a14:useLocalDpi xmlns:a14="http://schemas.microsoft.com/office/drawing/2010/main" val="0"/>
              </a:ext>
            </a:extLst>
          </a:blip>
          <a:srcRect t="3510" b="3510"/>
          <a:stretch>
            <a:fillRect/>
          </a:stretch>
        </p:blipFill>
        <p:spPr/>
      </p:pic>
    </p:spTree>
    <p:extLst>
      <p:ext uri="{BB962C8B-B14F-4D97-AF65-F5344CB8AC3E}">
        <p14:creationId xmlns:p14="http://schemas.microsoft.com/office/powerpoint/2010/main" val="270937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        Jesus versus Pilate</a:t>
            </a:r>
            <a:endParaRPr lang="en-US" b="1" dirty="0"/>
          </a:p>
        </p:txBody>
      </p:sp>
      <p:sp>
        <p:nvSpPr>
          <p:cNvPr id="8" name="Content Placeholder 7"/>
          <p:cNvSpPr>
            <a:spLocks noGrp="1"/>
          </p:cNvSpPr>
          <p:nvPr>
            <p:ph sz="half" idx="1"/>
          </p:nvPr>
        </p:nvSpPr>
        <p:spPr/>
        <p:txBody>
          <a:bodyPr>
            <a:normAutofit lnSpcReduction="10000"/>
          </a:bodyPr>
          <a:lstStyle/>
          <a:p>
            <a:r>
              <a:rPr lang="en-US" dirty="0" smtClean="0"/>
              <a:t>Pilate was the representative of Caesar in Israel</a:t>
            </a:r>
          </a:p>
          <a:p>
            <a:r>
              <a:rPr lang="en-US" dirty="0" smtClean="0"/>
              <a:t>Pilate crucified Jesus Christ because He was </a:t>
            </a:r>
            <a:r>
              <a:rPr lang="en-US" b="1" dirty="0" smtClean="0"/>
              <a:t>King</a:t>
            </a:r>
            <a:r>
              <a:rPr lang="en-US" dirty="0" smtClean="0"/>
              <a:t> of the Jews (Matthew 27: 29- 37)</a:t>
            </a:r>
          </a:p>
          <a:p>
            <a:r>
              <a:rPr lang="en-US" dirty="0" smtClean="0"/>
              <a:t>Jesus Christ was and is a threat to all kingdoms because he is the king of all kings</a:t>
            </a:r>
            <a:endParaRPr lang="en-US" dirty="0"/>
          </a:p>
        </p:txBody>
      </p:sp>
      <p:pic>
        <p:nvPicPr>
          <p:cNvPr id="10" name="Content Placeholder 9"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l="-9795" r="-9795"/>
          <a:stretch>
            <a:fillRect/>
          </a:stretch>
        </p:blipFill>
        <p:spPr/>
      </p:pic>
    </p:spTree>
    <p:extLst>
      <p:ext uri="{BB962C8B-B14F-4D97-AF65-F5344CB8AC3E}">
        <p14:creationId xmlns:p14="http://schemas.microsoft.com/office/powerpoint/2010/main" val="127955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Jesus Christ </a:t>
            </a:r>
            <a:r>
              <a:rPr lang="en-US" b="1" dirty="0" err="1" smtClean="0"/>
              <a:t>vs</a:t>
            </a:r>
            <a:r>
              <a:rPr lang="en-US" b="1" dirty="0" smtClean="0"/>
              <a:t> </a:t>
            </a:r>
            <a:br>
              <a:rPr lang="en-US" b="1" dirty="0" smtClean="0"/>
            </a:br>
            <a:r>
              <a:rPr lang="en-US" b="1" dirty="0" smtClean="0"/>
              <a:t>the Jewish Leadership</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Jesus came preaching the good news of the Kingdom of God (Matthew 4: 12- 25).</a:t>
            </a:r>
          </a:p>
          <a:p>
            <a:r>
              <a:rPr lang="en-US" dirty="0" smtClean="0"/>
              <a:t>Jesus Claimed that He was God (John 8: 48-58).</a:t>
            </a:r>
          </a:p>
          <a:p>
            <a:r>
              <a:rPr lang="en-US" dirty="0" smtClean="0"/>
              <a:t>Jesus referred to Himself as the “Son of Man” (Daniel 7: 13).</a:t>
            </a:r>
          </a:p>
          <a:p>
            <a:r>
              <a:rPr lang="en-US" dirty="0" smtClean="0"/>
              <a:t>Jesus challenged them and their power (Matthew 23).</a:t>
            </a:r>
          </a:p>
          <a:p>
            <a:r>
              <a:rPr lang="en-US" dirty="0" smtClean="0"/>
              <a:t>They hated him and convinced Pilate to crucify Him (</a:t>
            </a:r>
            <a:r>
              <a:rPr lang="en-US" dirty="0"/>
              <a:t>M</a:t>
            </a:r>
            <a:r>
              <a:rPr lang="en-US" dirty="0" smtClean="0"/>
              <a:t>atthew 27: 23-26).</a:t>
            </a:r>
            <a:endParaRPr lang="en-US" dirty="0"/>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t="-52279" b="-52279"/>
          <a:stretch>
            <a:fillRect/>
          </a:stretch>
        </p:blipFill>
        <p:spPr/>
      </p:pic>
    </p:spTree>
    <p:extLst>
      <p:ext uri="{BB962C8B-B14F-4D97-AF65-F5344CB8AC3E}">
        <p14:creationId xmlns:p14="http://schemas.microsoft.com/office/powerpoint/2010/main" val="290190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King Jesus and </a:t>
            </a:r>
            <a:br>
              <a:rPr lang="en-US" b="1" dirty="0" smtClean="0"/>
            </a:br>
            <a:r>
              <a:rPr lang="en-US" b="1" dirty="0" smtClean="0"/>
              <a:t>the Kingdom of God</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Jesus came preaching about the coming of the Kingdom of God</a:t>
            </a:r>
          </a:p>
          <a:p>
            <a:r>
              <a:rPr lang="en-US" dirty="0" smtClean="0"/>
              <a:t>The Sermon on the Mount explains the ethics of the Kingdom of God. </a:t>
            </a:r>
          </a:p>
          <a:p>
            <a:r>
              <a:rPr lang="en-US" dirty="0" smtClean="0"/>
              <a:t>The Sermon on the Mount also invites people to join the kingdom</a:t>
            </a:r>
          </a:p>
          <a:p>
            <a:r>
              <a:rPr lang="en-US" dirty="0" smtClean="0"/>
              <a:t>Jesus established the kingdom of God with his death, burial, and resurrection.</a:t>
            </a:r>
          </a:p>
          <a:p>
            <a:endParaRPr lang="en-US" dirty="0"/>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25776" b="-25776"/>
          <a:stretch>
            <a:fillRect/>
          </a:stretch>
        </p:blipFill>
        <p:spPr/>
      </p:pic>
    </p:spTree>
    <p:extLst>
      <p:ext uri="{BB962C8B-B14F-4D97-AF65-F5344CB8AC3E}">
        <p14:creationId xmlns:p14="http://schemas.microsoft.com/office/powerpoint/2010/main" val="252727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Overview: Part 2</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04946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20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600" dirty="0" smtClean="0"/>
              <a:t>         </a:t>
            </a:r>
            <a:r>
              <a:rPr lang="en-US" sz="3600" b="1" dirty="0" smtClean="0"/>
              <a:t>  Views on the Kingdom of God</a:t>
            </a:r>
            <a:endParaRPr lang="en-US" sz="36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96782108"/>
              </p:ext>
            </p:extLst>
          </p:nvPr>
        </p:nvGraphicFramePr>
        <p:xfrm>
          <a:off x="457199" y="1600200"/>
          <a:ext cx="8229601" cy="3870959"/>
        </p:xfrm>
        <a:graphic>
          <a:graphicData uri="http://schemas.openxmlformats.org/drawingml/2006/table">
            <a:tbl>
              <a:tblPr firstRow="1" bandRow="1">
                <a:tableStyleId>{5C22544A-7EE6-4342-B048-85BDC9FD1C3A}</a:tableStyleId>
              </a:tblPr>
              <a:tblGrid>
                <a:gridCol w="1654773"/>
                <a:gridCol w="1770467"/>
                <a:gridCol w="4804361"/>
              </a:tblGrid>
              <a:tr h="370840">
                <a:tc>
                  <a:txBody>
                    <a:bodyPr/>
                    <a:lstStyle/>
                    <a:p>
                      <a:pPr algn="ctr"/>
                      <a:r>
                        <a:rPr lang="en-US" sz="2400" dirty="0" smtClean="0"/>
                        <a:t>Position</a:t>
                      </a:r>
                      <a:endParaRPr lang="en-US" sz="2400" dirty="0"/>
                    </a:p>
                  </a:txBody>
                  <a:tcPr marL="186331" marR="186331"/>
                </a:tc>
                <a:tc>
                  <a:txBody>
                    <a:bodyPr/>
                    <a:lstStyle/>
                    <a:p>
                      <a:pPr algn="ctr"/>
                      <a:r>
                        <a:rPr lang="en-US" sz="2000" dirty="0" smtClean="0"/>
                        <a:t>Theologian</a:t>
                      </a:r>
                      <a:endParaRPr lang="en-US" sz="2000" dirty="0"/>
                    </a:p>
                  </a:txBody>
                  <a:tcPr marL="186331" marR="186331"/>
                </a:tc>
                <a:tc>
                  <a:txBody>
                    <a:bodyPr/>
                    <a:lstStyle/>
                    <a:p>
                      <a:pPr algn="ctr"/>
                      <a:r>
                        <a:rPr lang="en-US" sz="2400" dirty="0" smtClean="0"/>
                        <a:t>Explanation</a:t>
                      </a:r>
                      <a:endParaRPr lang="en-US" sz="2400" dirty="0"/>
                    </a:p>
                  </a:txBody>
                  <a:tcPr marL="186331" marR="186331"/>
                </a:tc>
              </a:tr>
              <a:tr h="370840">
                <a:tc>
                  <a:txBody>
                    <a:bodyPr/>
                    <a:lstStyle/>
                    <a:p>
                      <a:r>
                        <a:rPr lang="en-US" sz="2000" b="1" dirty="0" smtClean="0"/>
                        <a:t>Consistent </a:t>
                      </a:r>
                    </a:p>
                    <a:p>
                      <a:r>
                        <a:rPr lang="en-US" sz="2000" b="1" dirty="0" smtClean="0"/>
                        <a:t>Eschatology</a:t>
                      </a:r>
                      <a:endParaRPr lang="en-US" sz="2000" b="1" dirty="0"/>
                    </a:p>
                  </a:txBody>
                  <a:tcPr marL="186331" marR="186331"/>
                </a:tc>
                <a:tc>
                  <a:txBody>
                    <a:bodyPr/>
                    <a:lstStyle/>
                    <a:p>
                      <a:pPr algn="ctr"/>
                      <a:r>
                        <a:rPr lang="en-US" dirty="0" smtClean="0"/>
                        <a:t>Albert </a:t>
                      </a:r>
                    </a:p>
                    <a:p>
                      <a:pPr algn="ctr"/>
                      <a:r>
                        <a:rPr lang="en-US" dirty="0" smtClean="0"/>
                        <a:t>Schweitzer</a:t>
                      </a:r>
                      <a:endParaRPr lang="en-US" dirty="0"/>
                    </a:p>
                  </a:txBody>
                  <a:tcPr marL="186331" marR="186331"/>
                </a:tc>
                <a:tc>
                  <a:txBody>
                    <a:bodyPr/>
                    <a:lstStyle/>
                    <a:p>
                      <a:r>
                        <a:rPr lang="en-US" dirty="0" smtClean="0"/>
                        <a:t>The kingdom of God will</a:t>
                      </a:r>
                      <a:r>
                        <a:rPr lang="en-US" baseline="0" dirty="0" smtClean="0"/>
                        <a:t> arrive at some time</a:t>
                      </a:r>
                      <a:r>
                        <a:rPr lang="en-US" dirty="0" smtClean="0"/>
                        <a:t> in the future.</a:t>
                      </a:r>
                      <a:endParaRPr lang="en-US" dirty="0"/>
                    </a:p>
                  </a:txBody>
                  <a:tcPr marL="186331" marR="186331"/>
                </a:tc>
              </a:tr>
              <a:tr h="370840">
                <a:tc>
                  <a:txBody>
                    <a:bodyPr/>
                    <a:lstStyle/>
                    <a:p>
                      <a:r>
                        <a:rPr lang="en-US" sz="2000" b="1" dirty="0" smtClean="0"/>
                        <a:t>Realized </a:t>
                      </a:r>
                    </a:p>
                    <a:p>
                      <a:r>
                        <a:rPr lang="en-US" sz="2000" b="1" dirty="0" smtClean="0"/>
                        <a:t>Eschatology</a:t>
                      </a:r>
                      <a:endParaRPr lang="en-US" sz="2000" b="1" dirty="0"/>
                    </a:p>
                  </a:txBody>
                  <a:tcPr marL="186331" marR="186331"/>
                </a:tc>
                <a:tc>
                  <a:txBody>
                    <a:bodyPr/>
                    <a:lstStyle/>
                    <a:p>
                      <a:pPr algn="ctr"/>
                      <a:r>
                        <a:rPr lang="en-US" dirty="0" smtClean="0"/>
                        <a:t>C.H. </a:t>
                      </a:r>
                    </a:p>
                    <a:p>
                      <a:pPr algn="ctr"/>
                      <a:r>
                        <a:rPr lang="en-US" dirty="0" smtClean="0"/>
                        <a:t>Dodd</a:t>
                      </a:r>
                      <a:endParaRPr lang="en-US" dirty="0"/>
                    </a:p>
                  </a:txBody>
                  <a:tcPr marL="186331" marR="186331"/>
                </a:tc>
                <a:tc>
                  <a:txBody>
                    <a:bodyPr/>
                    <a:lstStyle/>
                    <a:p>
                      <a:r>
                        <a:rPr lang="en-US" dirty="0" smtClean="0"/>
                        <a:t>The kingdom of God exists now in the Church</a:t>
                      </a:r>
                      <a:endParaRPr lang="en-US" dirty="0"/>
                    </a:p>
                  </a:txBody>
                  <a:tcPr marL="186331" marR="186331"/>
                </a:tc>
              </a:tr>
              <a:tr h="370840">
                <a:tc>
                  <a:txBody>
                    <a:bodyPr/>
                    <a:lstStyle/>
                    <a:p>
                      <a:r>
                        <a:rPr lang="en-US" sz="1800" b="1" dirty="0" smtClean="0">
                          <a:solidFill>
                            <a:srgbClr val="FF0000"/>
                          </a:solidFill>
                        </a:rPr>
                        <a:t>Inaugurated Eschatology</a:t>
                      </a:r>
                      <a:endParaRPr lang="en-US" sz="1800" b="1" dirty="0">
                        <a:solidFill>
                          <a:srgbClr val="FF0000"/>
                        </a:solidFill>
                      </a:endParaRPr>
                    </a:p>
                  </a:txBody>
                  <a:tcPr marL="186331" marR="186331"/>
                </a:tc>
                <a:tc>
                  <a:txBody>
                    <a:bodyPr/>
                    <a:lstStyle/>
                    <a:p>
                      <a:pPr algn="ctr"/>
                      <a:r>
                        <a:rPr lang="en-US" dirty="0" smtClean="0"/>
                        <a:t>Oscar </a:t>
                      </a:r>
                    </a:p>
                    <a:p>
                      <a:pPr algn="ctr"/>
                      <a:r>
                        <a:rPr lang="en-US" dirty="0" err="1" smtClean="0"/>
                        <a:t>Cullmann</a:t>
                      </a:r>
                      <a:endParaRPr lang="en-US" dirty="0"/>
                    </a:p>
                  </a:txBody>
                  <a:tcPr marL="186331" marR="186331"/>
                </a:tc>
                <a:tc>
                  <a:txBody>
                    <a:bodyPr/>
                    <a:lstStyle/>
                    <a:p>
                      <a:r>
                        <a:rPr lang="en-US" dirty="0" err="1" smtClean="0"/>
                        <a:t>Cullmann</a:t>
                      </a:r>
                      <a:r>
                        <a:rPr lang="en-US" dirty="0" smtClean="0"/>
                        <a:t> combined the first two positions to form his view. </a:t>
                      </a:r>
                      <a:r>
                        <a:rPr lang="en-US" dirty="0" smtClean="0">
                          <a:solidFill>
                            <a:srgbClr val="FF0000"/>
                          </a:solidFill>
                        </a:rPr>
                        <a:t>The kingdom of God is already, but not yet.</a:t>
                      </a:r>
                      <a:r>
                        <a:rPr lang="en-US" dirty="0" smtClean="0"/>
                        <a:t> The Church is </a:t>
                      </a:r>
                      <a:r>
                        <a:rPr lang="en-US" b="1" dirty="0" smtClean="0"/>
                        <a:t>“</a:t>
                      </a:r>
                      <a:r>
                        <a:rPr lang="en-US" b="1" dirty="0" smtClean="0">
                          <a:solidFill>
                            <a:srgbClr val="FF0000"/>
                          </a:solidFill>
                        </a:rPr>
                        <a:t>the Already</a:t>
                      </a:r>
                      <a:r>
                        <a:rPr lang="en-US" b="1" dirty="0" smtClean="0"/>
                        <a:t>,” </a:t>
                      </a:r>
                      <a:r>
                        <a:rPr lang="en-US" dirty="0" smtClean="0"/>
                        <a:t>or first fruits of the kingdom of God.  The </a:t>
                      </a:r>
                      <a:r>
                        <a:rPr lang="en-US" b="1" dirty="0" smtClean="0"/>
                        <a:t>“</a:t>
                      </a:r>
                      <a:r>
                        <a:rPr lang="en-US" b="1" dirty="0" smtClean="0">
                          <a:solidFill>
                            <a:srgbClr val="FF0000"/>
                          </a:solidFill>
                        </a:rPr>
                        <a:t>Not Yet</a:t>
                      </a:r>
                      <a:r>
                        <a:rPr lang="en-US" b="1" dirty="0" smtClean="0"/>
                        <a:t>,” </a:t>
                      </a:r>
                      <a:r>
                        <a:rPr lang="en-US" dirty="0" smtClean="0"/>
                        <a:t>is the fullness of the kingdom of God when Jesus Christ Returns</a:t>
                      </a:r>
                      <a:r>
                        <a:rPr lang="en-US" baseline="0" dirty="0" smtClean="0"/>
                        <a:t> and reigns for 1000 years.</a:t>
                      </a:r>
                      <a:endParaRPr lang="en-US" dirty="0"/>
                    </a:p>
                  </a:txBody>
                  <a:tcPr marL="186331" marR="186331"/>
                </a:tc>
              </a:tr>
            </a:tbl>
          </a:graphicData>
        </a:graphic>
      </p:graphicFrame>
    </p:spTree>
    <p:extLst>
      <p:ext uri="{BB962C8B-B14F-4D97-AF65-F5344CB8AC3E}">
        <p14:creationId xmlns:p14="http://schemas.microsoft.com/office/powerpoint/2010/main" val="375089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of God</a:t>
            </a:r>
            <a:endParaRPr lang="en-US" dirty="0"/>
          </a:p>
        </p:txBody>
      </p:sp>
      <p:pic>
        <p:nvPicPr>
          <p:cNvPr id="6" name="Content Placeholder 5" descr="slide_74.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83221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Overview: Part 3</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429148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208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2275" y="4230688"/>
            <a:ext cx="266700"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35" name="Title 2"/>
          <p:cNvSpPr>
            <a:spLocks noGrp="1"/>
          </p:cNvSpPr>
          <p:nvPr>
            <p:ph type="title"/>
          </p:nvPr>
        </p:nvSpPr>
        <p:spPr/>
        <p:txBody>
          <a:bodyPr>
            <a:normAutofit fontScale="90000"/>
          </a:bodyPr>
          <a:lstStyle/>
          <a:p>
            <a:r>
              <a:rPr lang="en-US" dirty="0">
                <a:latin typeface="Calibri" charset="0"/>
                <a:ea typeface="MS PGothic" charset="0"/>
              </a:rPr>
              <a:t/>
            </a:r>
            <a:br>
              <a:rPr lang="en-US" dirty="0">
                <a:latin typeface="Calibri" charset="0"/>
                <a:ea typeface="MS PGothic" charset="0"/>
              </a:rPr>
            </a:br>
            <a:r>
              <a:rPr lang="en-US" dirty="0" smtClean="0">
                <a:latin typeface="Calibri" charset="0"/>
                <a:ea typeface="MS PGothic" charset="0"/>
              </a:rPr>
              <a:t>        </a:t>
            </a:r>
            <a:r>
              <a:rPr lang="en-US" b="1" dirty="0" smtClean="0">
                <a:latin typeface="Calibri" charset="0"/>
                <a:ea typeface="MS PGothic" charset="0"/>
              </a:rPr>
              <a:t>The </a:t>
            </a:r>
            <a:r>
              <a:rPr lang="en-US" b="1" dirty="0">
                <a:latin typeface="Calibri" charset="0"/>
                <a:ea typeface="MS PGothic" charset="0"/>
              </a:rPr>
              <a:t>Church as an Embassy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7124871"/>
              </p:ext>
            </p:extLst>
          </p:nvPr>
        </p:nvGraphicFramePr>
        <p:xfrm>
          <a:off x="457200" y="1488312"/>
          <a:ext cx="8229600" cy="4968239"/>
        </p:xfrm>
        <a:graphic>
          <a:graphicData uri="http://schemas.openxmlformats.org/drawingml/2006/table">
            <a:tbl>
              <a:tblPr firstRow="1" bandRow="1">
                <a:tableStyleId>{5C22544A-7EE6-4342-B048-85BDC9FD1C3A}</a:tableStyleId>
              </a:tblPr>
              <a:tblGrid>
                <a:gridCol w="2743200"/>
                <a:gridCol w="2743200"/>
                <a:gridCol w="2743200"/>
              </a:tblGrid>
              <a:tr h="568757">
                <a:tc>
                  <a:txBody>
                    <a:bodyPr/>
                    <a:lstStyle/>
                    <a:p>
                      <a:pPr algn="ctr"/>
                      <a:endParaRPr lang="en-US" sz="1800" dirty="0"/>
                    </a:p>
                  </a:txBody>
                  <a:tcPr/>
                </a:tc>
                <a:tc>
                  <a:txBody>
                    <a:bodyPr/>
                    <a:lstStyle/>
                    <a:p>
                      <a:pPr algn="ctr"/>
                      <a:r>
                        <a:rPr lang="en-US" sz="3200" b="1" dirty="0" smtClean="0"/>
                        <a:t>Embassy</a:t>
                      </a:r>
                      <a:endParaRPr lang="en-US"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Church</a:t>
                      </a:r>
                      <a:endParaRPr lang="en-US" sz="3200" dirty="0"/>
                    </a:p>
                  </a:txBody>
                  <a:tcPr/>
                </a:tc>
              </a:tr>
              <a:tr h="1436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t>Purpose</a:t>
                      </a:r>
                      <a:endParaRPr lang="en-US" sz="3200" dirty="0" smtClean="0"/>
                    </a:p>
                    <a:p>
                      <a:pPr algn="ctr"/>
                      <a:endParaRPr lang="en-US" sz="3200" dirty="0"/>
                    </a:p>
                  </a:txBody>
                  <a:tcPr/>
                </a:tc>
                <a:tc>
                  <a:txBody>
                    <a:bodyPr/>
                    <a:lstStyle/>
                    <a:p>
                      <a:r>
                        <a:rPr lang="en-US" sz="1800" dirty="0" smtClean="0"/>
                        <a:t>To represent their government to the people of a foreign country</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represent the Kingdom of God to the people of a foreign country and thereby transform that culture. We are salt and light (Matthew 5: 13-15).</a:t>
                      </a:r>
                    </a:p>
                  </a:txBody>
                  <a:tcPr/>
                </a:tc>
              </a:tr>
              <a:tr h="1436859">
                <a:tc>
                  <a:txBody>
                    <a:bodyPr/>
                    <a:lstStyle/>
                    <a:p>
                      <a:pPr algn="ctr"/>
                      <a:r>
                        <a:rPr lang="en-US" sz="3200" b="1" dirty="0" smtClean="0"/>
                        <a:t>Mission</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 set terms and conditions of peace to a foreign government</a:t>
                      </a:r>
                    </a:p>
                    <a:p>
                      <a:endParaRPr lang="en-US" sz="1800" dirty="0"/>
                    </a:p>
                  </a:txBody>
                  <a:tcPr/>
                </a:tc>
                <a:tc>
                  <a:txBody>
                    <a:bodyPr/>
                    <a:lstStyle/>
                    <a:p>
                      <a:r>
                        <a:rPr lang="en-US" sz="1800" b="1" dirty="0" smtClean="0"/>
                        <a:t>The Great Commission</a:t>
                      </a:r>
                      <a:endParaRPr lang="en-US" sz="1800" dirty="0" smtClean="0"/>
                    </a:p>
                    <a:p>
                      <a:r>
                        <a:rPr lang="en-US" sz="1800" dirty="0" smtClean="0"/>
                        <a:t>Matthew 28: 18-20</a:t>
                      </a:r>
                    </a:p>
                    <a:p>
                      <a:r>
                        <a:rPr lang="en-US" sz="1800" dirty="0" smtClean="0"/>
                        <a:t>Preach the Gospel to the lost and teach believers to grow in Christ-likeness</a:t>
                      </a:r>
                    </a:p>
                  </a:txBody>
                  <a:tcPr/>
                </a:tc>
              </a:tr>
              <a:tr h="1152308">
                <a:tc>
                  <a:txBody>
                    <a:bodyPr/>
                    <a:lstStyle/>
                    <a:p>
                      <a:pPr algn="ctr"/>
                      <a:r>
                        <a:rPr lang="en-US" sz="3200" b="1" dirty="0" smtClean="0"/>
                        <a:t>Policy</a:t>
                      </a:r>
                      <a:endParaRPr lang="en-US" sz="3200" dirty="0" smtClean="0"/>
                    </a:p>
                  </a:txBody>
                  <a:tcPr/>
                </a:tc>
                <a:tc>
                  <a:txBody>
                    <a:bodyPr/>
                    <a:lstStyle/>
                    <a:p>
                      <a:r>
                        <a:rPr lang="en-US" sz="1800" dirty="0" smtClean="0"/>
                        <a:t>The ambassadors follow the policies set by their earthly king or ruler.</a:t>
                      </a:r>
                    </a:p>
                  </a:txBody>
                  <a:tcPr/>
                </a:tc>
                <a:tc>
                  <a:txBody>
                    <a:bodyPr/>
                    <a:lstStyle/>
                    <a:p>
                      <a:r>
                        <a:rPr lang="en-US" sz="1800" dirty="0" smtClean="0"/>
                        <a:t>The Christian ambassadors find the policy of the Kingdom of God in the Bible.</a:t>
                      </a:r>
                    </a:p>
                  </a:txBody>
                  <a:tcPr/>
                </a:tc>
              </a:tr>
            </a:tbl>
          </a:graphicData>
        </a:graphic>
      </p:graphicFrame>
    </p:spTree>
    <p:extLst>
      <p:ext uri="{BB962C8B-B14F-4D97-AF65-F5344CB8AC3E}">
        <p14:creationId xmlns:p14="http://schemas.microsoft.com/office/powerpoint/2010/main" val="27094363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2275" y="4230688"/>
            <a:ext cx="266700"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Title 5"/>
          <p:cNvSpPr>
            <a:spLocks noGrp="1"/>
          </p:cNvSpPr>
          <p:nvPr>
            <p:ph type="title"/>
          </p:nvPr>
        </p:nvSpPr>
        <p:spPr/>
        <p:txBody>
          <a:bodyPr/>
          <a:lstStyle/>
          <a:p>
            <a:r>
              <a:rPr lang="en-US" dirty="0" smtClean="0">
                <a:latin typeface="Calibri" charset="0"/>
                <a:ea typeface="MS PGothic" charset="0"/>
              </a:rPr>
              <a:t>      </a:t>
            </a:r>
            <a:r>
              <a:rPr lang="en-US" b="1" dirty="0" smtClean="0">
                <a:latin typeface="Calibri" charset="0"/>
                <a:ea typeface="MS PGothic" charset="0"/>
              </a:rPr>
              <a:t> Introductory Thoughts</a:t>
            </a:r>
            <a:endParaRPr lang="en-US" b="1" dirty="0">
              <a:latin typeface="Calibri" charset="0"/>
              <a:ea typeface="MS PGothic" charset="0"/>
            </a:endParaRPr>
          </a:p>
        </p:txBody>
      </p:sp>
      <p:sp>
        <p:nvSpPr>
          <p:cNvPr id="15364" name="Content Placeholder 6"/>
          <p:cNvSpPr>
            <a:spLocks noGrp="1"/>
          </p:cNvSpPr>
          <p:nvPr>
            <p:ph sz="half" idx="1"/>
          </p:nvPr>
        </p:nvSpPr>
        <p:spPr/>
        <p:txBody>
          <a:bodyPr/>
          <a:lstStyle/>
          <a:p>
            <a:r>
              <a:rPr lang="ja-JP" altLang="en-US" dirty="0">
                <a:latin typeface="Calibri" charset="0"/>
                <a:ea typeface="MS PGothic" charset="0"/>
              </a:rPr>
              <a:t>“</a:t>
            </a:r>
            <a:r>
              <a:rPr lang="en-US" altLang="ja-JP" dirty="0">
                <a:latin typeface="Calibri" charset="0"/>
                <a:ea typeface="MS PGothic" charset="0"/>
              </a:rPr>
              <a:t>Everything that passes for politics today will be unmasked as religion tomorrow.</a:t>
            </a:r>
            <a:r>
              <a:rPr lang="ja-JP" altLang="en-US" dirty="0">
                <a:latin typeface="Calibri" charset="0"/>
                <a:ea typeface="MS PGothic" charset="0"/>
              </a:rPr>
              <a:t>”</a:t>
            </a:r>
            <a:r>
              <a:rPr lang="en-US" altLang="ja-JP" dirty="0">
                <a:latin typeface="Calibri" charset="0"/>
                <a:ea typeface="MS PGothic" charset="0"/>
              </a:rPr>
              <a:t> </a:t>
            </a:r>
            <a:r>
              <a:rPr lang="en-US" altLang="ja-JP" dirty="0" err="1">
                <a:latin typeface="Calibri" charset="0"/>
                <a:ea typeface="MS PGothic" charset="0"/>
              </a:rPr>
              <a:t>Soren</a:t>
            </a:r>
            <a:r>
              <a:rPr lang="en-US" altLang="ja-JP" dirty="0">
                <a:latin typeface="Calibri" charset="0"/>
                <a:ea typeface="MS PGothic" charset="0"/>
              </a:rPr>
              <a:t> </a:t>
            </a:r>
            <a:r>
              <a:rPr lang="en-US" altLang="ja-JP" dirty="0" err="1" smtClean="0">
                <a:latin typeface="Calibri" charset="0"/>
                <a:ea typeface="MS PGothic" charset="0"/>
              </a:rPr>
              <a:t>Kirkegaard</a:t>
            </a:r>
            <a:endParaRPr lang="en-US" altLang="ja-JP" dirty="0" smtClean="0">
              <a:latin typeface="Calibri" charset="0"/>
              <a:ea typeface="MS PGothic" charset="0"/>
            </a:endParaRPr>
          </a:p>
          <a:p>
            <a:r>
              <a:rPr lang="en-US" altLang="ja-JP" dirty="0" smtClean="0">
                <a:latin typeface="Calibri" charset="0"/>
                <a:ea typeface="MS PGothic" charset="0"/>
              </a:rPr>
              <a:t>Nothing is more political than Jesus Christ and the biblical worldview</a:t>
            </a:r>
            <a:endParaRPr lang="en-US" altLang="ja-JP" dirty="0">
              <a:latin typeface="Calibri" charset="0"/>
              <a:ea typeface="MS PGothic" charset="0"/>
            </a:endParaRPr>
          </a:p>
          <a:p>
            <a:endParaRPr lang="en-US" dirty="0">
              <a:latin typeface="Calibri" charset="0"/>
              <a:ea typeface="MS PGothic" charset="0"/>
            </a:endParaRPr>
          </a:p>
        </p:txBody>
      </p:sp>
      <p:pic>
        <p:nvPicPr>
          <p:cNvPr id="4" name="Content Placeholder 3" descr="soren-kierkegaard.jpg"/>
          <p:cNvPicPr>
            <a:picLocks noGrp="1" noChangeAspect="1"/>
          </p:cNvPicPr>
          <p:nvPr>
            <p:ph sz="half" idx="2"/>
          </p:nvPr>
        </p:nvPicPr>
        <p:blipFill>
          <a:blip r:embed="rId2">
            <a:extLst>
              <a:ext uri="{28A0092B-C50C-407E-A947-70E740481C1C}">
                <a14:useLocalDpi xmlns:a14="http://schemas.microsoft.com/office/drawing/2010/main" val="0"/>
              </a:ext>
            </a:extLst>
          </a:blip>
          <a:srcRect t="2932" b="2932"/>
          <a:stretch>
            <a:fillRect/>
          </a:stretch>
        </p:blipFill>
        <p:spPr/>
      </p:pic>
    </p:spTree>
    <p:extLst>
      <p:ext uri="{BB962C8B-B14F-4D97-AF65-F5344CB8AC3E}">
        <p14:creationId xmlns:p14="http://schemas.microsoft.com/office/powerpoint/2010/main" val="9729903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2275" y="4230688"/>
            <a:ext cx="266700"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59" name="Title 2"/>
          <p:cNvSpPr>
            <a:spLocks noGrp="1"/>
          </p:cNvSpPr>
          <p:nvPr>
            <p:ph type="title"/>
          </p:nvPr>
        </p:nvSpPr>
        <p:spPr/>
        <p:txBody>
          <a:bodyPr/>
          <a:lstStyle/>
          <a:p>
            <a:pPr eaLnBrk="1" hangingPunct="1"/>
            <a:r>
              <a:rPr lang="en-US" b="1" dirty="0" smtClean="0">
                <a:latin typeface="Calibri" charset="0"/>
                <a:ea typeface="MS PGothic" charset="0"/>
              </a:rPr>
              <a:t>           The </a:t>
            </a:r>
            <a:r>
              <a:rPr lang="en-US" b="1" dirty="0">
                <a:latin typeface="Calibri" charset="0"/>
                <a:ea typeface="MS PGothic" charset="0"/>
              </a:rPr>
              <a:t>Church as an Embassy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5908403"/>
              </p:ext>
            </p:extLst>
          </p:nvPr>
        </p:nvGraphicFramePr>
        <p:xfrm>
          <a:off x="457200" y="1600200"/>
          <a:ext cx="8229600" cy="4938823"/>
        </p:xfrm>
        <a:graphic>
          <a:graphicData uri="http://schemas.openxmlformats.org/drawingml/2006/table">
            <a:tbl>
              <a:tblPr/>
              <a:tblGrid>
                <a:gridCol w="2743200"/>
                <a:gridCol w="2743200"/>
                <a:gridCol w="2743200"/>
              </a:tblGrid>
              <a:tr h="57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Calibri" charset="0"/>
                          <a:ea typeface="MS PGothic" charset="0"/>
                          <a:cs typeface="MS PGothic" charset="0"/>
                        </a:rPr>
                        <a:t>Embassy</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latin typeface="Calibri" charset="0"/>
                          <a:ea typeface="MS PGothic" charset="0"/>
                          <a:cs typeface="MS PGothic" charset="0"/>
                        </a:rPr>
                        <a:t>Church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6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Calibri" charset="0"/>
                          <a:ea typeface="MS PGothic" charset="0"/>
                          <a:cs typeface="MS PGothic" charset="0"/>
                        </a:rPr>
                        <a:t>Culture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 temporal earthly,  unrighteous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kingdom.</a:t>
                      </a:r>
                      <a:endParaRPr kumimoji="0" lang="en-US" sz="1800" b="0" i="0" u="none" strike="noStrike" cap="none" normalizeH="0" baseline="0" dirty="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An eternal, heavenly, righteous kingdom of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priests.</a:t>
                      </a:r>
                      <a:endParaRPr kumimoji="0" lang="en-US" sz="1800" b="0" i="0" u="none" strike="noStrike" cap="none" normalizeH="0" baseline="0" dirty="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94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Calibri" charset="0"/>
                          <a:ea typeface="MS PGothic" charset="0"/>
                          <a:cs typeface="MS PGothic" charset="0"/>
                        </a:rPr>
                        <a:t>Ambassadors</a:t>
                      </a:r>
                      <a:endParaRPr kumimoji="0" lang="en-US" sz="3200" b="0" i="0" u="none" strike="noStrike" cap="none" normalizeH="0" baseline="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Ambassadors are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the are appointed </a:t>
                      </a:r>
                      <a:r>
                        <a:rPr kumimoji="0" lang="en-US" sz="1800" b="0" i="0" u="none" strike="noStrike" cap="none" normalizeH="0" baseline="0" dirty="0">
                          <a:ln>
                            <a:noFill/>
                          </a:ln>
                          <a:solidFill>
                            <a:srgbClr val="000000"/>
                          </a:solidFill>
                          <a:effectLst/>
                          <a:latin typeface="Calibri" charset="0"/>
                          <a:ea typeface="MS PGothic" charset="0"/>
                          <a:cs typeface="MS PGothic" charset="0"/>
                        </a:rPr>
                        <a:t>by officials of their government to represent their interests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of their country to </a:t>
                      </a:r>
                      <a:r>
                        <a:rPr kumimoji="0" lang="en-US" sz="1800" b="0" i="0" u="none" strike="noStrike" cap="none" normalizeH="0" baseline="0" dirty="0">
                          <a:ln>
                            <a:noFill/>
                          </a:ln>
                          <a:solidFill>
                            <a:srgbClr val="000000"/>
                          </a:solidFill>
                          <a:effectLst/>
                          <a:latin typeface="Calibri" charset="0"/>
                          <a:ea typeface="MS PGothic" charset="0"/>
                          <a:cs typeface="MS PGothic" charset="0"/>
                        </a:rPr>
                        <a:t>a foreign government. The ambassadors live in another country, but they do not identify with it. They seek to achieve the goals of the kingdom that they represent.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MS PGothic" charset="0"/>
                          <a:cs typeface="MS PGothic" charset="0"/>
                        </a:rPr>
                        <a:t>2 Corinthians 5:18-20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All Christians </a:t>
                      </a:r>
                      <a:r>
                        <a:rPr kumimoji="0" lang="en-US" sz="1800" b="0" i="0" u="none" strike="noStrike" cap="none" normalizeH="0" baseline="0" dirty="0">
                          <a:ln>
                            <a:noFill/>
                          </a:ln>
                          <a:solidFill>
                            <a:srgbClr val="000000"/>
                          </a:solidFill>
                          <a:effectLst/>
                          <a:latin typeface="Calibri" charset="0"/>
                          <a:ea typeface="MS PGothic" charset="0"/>
                          <a:cs typeface="MS PGothic" charset="0"/>
                        </a:rPr>
                        <a:t>are transformed into new creatures and are made </a:t>
                      </a: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diplomats </a:t>
                      </a:r>
                      <a:r>
                        <a:rPr kumimoji="0" lang="en-US" sz="1800" b="0" i="0" u="none" strike="noStrike" cap="none" normalizeH="0" baseline="0" dirty="0">
                          <a:ln>
                            <a:noFill/>
                          </a:ln>
                          <a:solidFill>
                            <a:srgbClr val="000000"/>
                          </a:solidFill>
                          <a:effectLst/>
                          <a:latin typeface="Calibri" charset="0"/>
                          <a:ea typeface="MS PGothic" charset="0"/>
                          <a:cs typeface="MS PGothic" charset="0"/>
                        </a:rPr>
                        <a:t>for Christ.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MS PGothic" charset="0"/>
                          <a:cs typeface="MS PGothic" charset="0"/>
                        </a:rPr>
                        <a:t>These </a:t>
                      </a:r>
                      <a:r>
                        <a:rPr kumimoji="0" lang="en-US" sz="1800" b="0" i="0" u="none" strike="noStrike" cap="none" normalizeH="0" baseline="0" dirty="0">
                          <a:ln>
                            <a:noFill/>
                          </a:ln>
                          <a:solidFill>
                            <a:srgbClr val="000000"/>
                          </a:solidFill>
                          <a:effectLst/>
                          <a:latin typeface="Calibri" charset="0"/>
                          <a:ea typeface="MS PGothic" charset="0"/>
                          <a:cs typeface="MS PGothic" charset="0"/>
                        </a:rPr>
                        <a:t>Christian ambassadors live in the world, but they are not of it. Christian ambassadors seek first the kingdom of God and its righteousness (Mat 6:33).</a:t>
                      </a:r>
                      <a:r>
                        <a:rPr kumimoji="0" lang="en-US" sz="1800" b="1" i="0" u="none" strike="noStrike" cap="none" normalizeH="0" baseline="0" dirty="0">
                          <a:ln>
                            <a:noFill/>
                          </a:ln>
                          <a:solidFill>
                            <a:srgbClr val="000000"/>
                          </a:solidFill>
                          <a:effectLst/>
                          <a:latin typeface="Calibri" charset="0"/>
                          <a:ea typeface="MS PGothic" charset="0"/>
                          <a:cs typeface="MS PGothic" charset="0"/>
                        </a:rPr>
                        <a:t> </a:t>
                      </a:r>
                      <a:endParaRPr kumimoji="0" lang="en-US" sz="1800" b="1" i="0" u="none" strike="noStrike" cap="none" normalizeH="0" baseline="0" dirty="0" smtClean="0">
                        <a:ln>
                          <a:noFill/>
                        </a:ln>
                        <a:solidFill>
                          <a:srgbClr val="000000"/>
                        </a:solidFill>
                        <a:effectLst/>
                        <a:latin typeface="Calibri" charset="0"/>
                        <a:ea typeface="MS PGothic" charset="0"/>
                        <a:cs typeface="MS PGothic"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5981012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Church </a:t>
            </a:r>
            <a:br>
              <a:rPr lang="en-US" b="1" dirty="0" smtClean="0"/>
            </a:br>
            <a:r>
              <a:rPr lang="en-US" b="1" dirty="0" smtClean="0"/>
              <a:t>as an Embassy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0148156"/>
              </p:ext>
            </p:extLst>
          </p:nvPr>
        </p:nvGraphicFramePr>
        <p:xfrm>
          <a:off x="457200" y="1600200"/>
          <a:ext cx="8229600" cy="494283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dirty="0"/>
                    </a:p>
                  </a:txBody>
                  <a:tcPr/>
                </a:tc>
                <a:tc>
                  <a:txBody>
                    <a:bodyPr/>
                    <a:lstStyle/>
                    <a:p>
                      <a:pPr algn="ctr"/>
                      <a:r>
                        <a:rPr lang="en-US" dirty="0" smtClean="0"/>
                        <a:t>Embassy</a:t>
                      </a:r>
                      <a:endParaRPr lang="en-US" dirty="0"/>
                    </a:p>
                  </a:txBody>
                  <a:tcPr/>
                </a:tc>
                <a:tc>
                  <a:txBody>
                    <a:bodyPr/>
                    <a:lstStyle/>
                    <a:p>
                      <a:pPr algn="ctr"/>
                      <a:r>
                        <a:rPr lang="en-US" dirty="0" smtClean="0"/>
                        <a:t>Church</a:t>
                      </a:r>
                      <a:endParaRPr lang="en-US" dirty="0"/>
                    </a:p>
                  </a:txBody>
                  <a:tcPr/>
                </a:tc>
              </a:tr>
              <a:tr h="370840">
                <a:tc>
                  <a:txBody>
                    <a:bodyPr/>
                    <a:lstStyle/>
                    <a:p>
                      <a:pPr algn="ctr"/>
                      <a:r>
                        <a:rPr lang="en-US" b="1" dirty="0" smtClean="0"/>
                        <a:t>Foreign Service Officer</a:t>
                      </a:r>
                    </a:p>
                    <a:p>
                      <a:pPr algn="ctr"/>
                      <a:r>
                        <a:rPr lang="en-US" b="1" dirty="0" smtClean="0"/>
                        <a:t>(Diplomat)</a:t>
                      </a:r>
                      <a:endParaRPr lang="en-US" b="1" dirty="0"/>
                    </a:p>
                  </a:txBody>
                  <a:tcPr/>
                </a:tc>
                <a:tc>
                  <a:txBody>
                    <a:bodyPr/>
                    <a:lstStyle/>
                    <a:p>
                      <a:r>
                        <a:rPr lang="en-US" dirty="0" smtClean="0"/>
                        <a:t>A  FSO is a diplomat in</a:t>
                      </a:r>
                      <a:r>
                        <a:rPr lang="en-US" baseline="0" dirty="0" smtClean="0"/>
                        <a:t> foreign service whose job is to promote peace, support, prosperity and protect U.S. Citizens while advancing the interests of the U.S. abroad. They work under the </a:t>
                      </a:r>
                      <a:r>
                        <a:rPr lang="en-US" b="1" baseline="0" dirty="0" smtClean="0"/>
                        <a:t>Chief of the Mission </a:t>
                      </a:r>
                      <a:r>
                        <a:rPr lang="en-US" baseline="0" dirty="0" smtClean="0"/>
                        <a:t>(the Ambassador)</a:t>
                      </a:r>
                      <a:endParaRPr lang="en-US" dirty="0"/>
                    </a:p>
                  </a:txBody>
                  <a:tcPr/>
                </a:tc>
                <a:tc>
                  <a:txBody>
                    <a:bodyPr/>
                    <a:lstStyle/>
                    <a:p>
                      <a:r>
                        <a:rPr lang="en-US" dirty="0" smtClean="0"/>
                        <a:t>Every Christian</a:t>
                      </a:r>
                      <a:r>
                        <a:rPr lang="en-US" baseline="0" dirty="0" smtClean="0"/>
                        <a:t> is a </a:t>
                      </a:r>
                      <a:r>
                        <a:rPr lang="en-US" b="1" baseline="0" dirty="0" smtClean="0"/>
                        <a:t>Foreign Service Officer. </a:t>
                      </a:r>
                      <a:r>
                        <a:rPr lang="en-US" baseline="0" dirty="0" smtClean="0"/>
                        <a:t>He is to be a diplomat for the kingdom of God to the citizens of the community in which he lives, works and plays.  The pastor plays a role similar to the </a:t>
                      </a:r>
                      <a:r>
                        <a:rPr lang="en-US" b="1" baseline="0" dirty="0" smtClean="0"/>
                        <a:t>Chief of the Mission</a:t>
                      </a:r>
                      <a:r>
                        <a:rPr lang="en-US" baseline="0" dirty="0" smtClean="0"/>
                        <a:t>.</a:t>
                      </a:r>
                      <a:endParaRPr lang="en-US" dirty="0"/>
                    </a:p>
                  </a:txBody>
                  <a:tcPr/>
                </a:tc>
              </a:tr>
              <a:tr h="370840">
                <a:tc>
                  <a:txBody>
                    <a:bodyPr/>
                    <a:lstStyle/>
                    <a:p>
                      <a:pPr algn="ctr"/>
                      <a:r>
                        <a:rPr lang="en-US" b="1" dirty="0" smtClean="0"/>
                        <a:t>Citizen</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The ambassador is a citizen of the earthly kingdom that he represents. He is lives in a foreign kingdom to help his fellow citizens residing away from their home country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Christians have dual citizenship. Every believer is a citizen of the kingdom of heaven.  Every believer also has citizenship in an earthly kingdom.</a:t>
                      </a:r>
                    </a:p>
                    <a:p>
                      <a:endParaRPr lang="en-US" sz="1800" dirty="0" smtClean="0"/>
                    </a:p>
                  </a:txBody>
                  <a:tcPr/>
                </a:tc>
              </a:tr>
            </a:tbl>
          </a:graphicData>
        </a:graphic>
      </p:graphicFrame>
    </p:spTree>
    <p:extLst>
      <p:ext uri="{BB962C8B-B14F-4D97-AF65-F5344CB8AC3E}">
        <p14:creationId xmlns:p14="http://schemas.microsoft.com/office/powerpoint/2010/main" val="351300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Structure of </a:t>
            </a:r>
            <a:br>
              <a:rPr lang="en-US" dirty="0" smtClean="0"/>
            </a:br>
            <a:r>
              <a:rPr lang="en-US" dirty="0" smtClean="0"/>
              <a:t>U.S. Embassies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0922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7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Structure </a:t>
            </a:r>
            <a:br>
              <a:rPr lang="en-US" b="1" dirty="0" smtClean="0"/>
            </a:br>
            <a:r>
              <a:rPr lang="en-US" b="1" dirty="0" smtClean="0"/>
              <a:t>of the Church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3741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644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Reinhold Niebuhr:</a:t>
            </a:r>
            <a:br>
              <a:rPr lang="en-US" b="1" dirty="0" smtClean="0"/>
            </a:br>
            <a:r>
              <a:rPr lang="en-US" b="1" dirty="0" smtClean="0"/>
              <a:t>Christian Realism</a:t>
            </a:r>
            <a:endParaRPr lang="en-US" b="1" dirty="0"/>
          </a:p>
        </p:txBody>
      </p:sp>
      <p:sp>
        <p:nvSpPr>
          <p:cNvPr id="5" name="Content Placeholder 4"/>
          <p:cNvSpPr>
            <a:spLocks noGrp="1"/>
          </p:cNvSpPr>
          <p:nvPr>
            <p:ph sz="half" idx="1"/>
          </p:nvPr>
        </p:nvSpPr>
        <p:spPr/>
        <p:txBody>
          <a:bodyPr>
            <a:noAutofit/>
          </a:bodyPr>
          <a:lstStyle/>
          <a:p>
            <a:r>
              <a:rPr lang="en-US" sz="2000" dirty="0"/>
              <a:t>T</a:t>
            </a:r>
            <a:r>
              <a:rPr lang="en-US" sz="2000" dirty="0" smtClean="0"/>
              <a:t>he Kingdom of God cannot be realized on earth because of the corrupt tendencies of society. </a:t>
            </a:r>
          </a:p>
          <a:p>
            <a:r>
              <a:rPr lang="en-US" sz="2000" dirty="0" smtClean="0"/>
              <a:t>Due to the injustice and unrighteousness of men, the believer is forced to compromise the ideal of the kingdom of heaven on earth. </a:t>
            </a:r>
          </a:p>
          <a:p>
            <a:r>
              <a:rPr lang="en-US" sz="2000" dirty="0"/>
              <a:t>H</a:t>
            </a:r>
            <a:r>
              <a:rPr lang="en-US" sz="2000" dirty="0" smtClean="0"/>
              <a:t>uman nature cannot perfected. Humanity is too sinful for us to perfect by scientific means.</a:t>
            </a:r>
          </a:p>
          <a:p>
            <a:r>
              <a:rPr lang="en-US" sz="2000" dirty="0" smtClean="0"/>
              <a:t>Men need Jesus Christ to be saved. The Church is the vehicle</a:t>
            </a:r>
          </a:p>
        </p:txBody>
      </p:sp>
      <p:pic>
        <p:nvPicPr>
          <p:cNvPr id="7" name="Content Placeholder 6"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7432" b="7432"/>
          <a:stretch>
            <a:fillRect/>
          </a:stretch>
        </p:blipFill>
        <p:spPr/>
      </p:pic>
    </p:spTree>
    <p:extLst>
      <p:ext uri="{BB962C8B-B14F-4D97-AF65-F5344CB8AC3E}">
        <p14:creationId xmlns:p14="http://schemas.microsoft.com/office/powerpoint/2010/main" val="55251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p:txBody>
          <a:bodyPr/>
          <a:lstStyle/>
          <a:p>
            <a:r>
              <a:rPr lang="en-US" b="1">
                <a:latin typeface="Calibri" charset="0"/>
                <a:ea typeface="MS PGothic" charset="0"/>
              </a:rPr>
              <a:t>H. Richard Niebuhr</a:t>
            </a:r>
          </a:p>
        </p:txBody>
      </p:sp>
      <p:pic>
        <p:nvPicPr>
          <p:cNvPr id="38914"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981200"/>
            <a:ext cx="3657600" cy="3733800"/>
          </a:xfrm>
        </p:spPr>
      </p:pic>
      <p:pic>
        <p:nvPicPr>
          <p:cNvPr id="38915"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600200"/>
            <a:ext cx="3352800" cy="4572000"/>
          </a:xfrm>
        </p:spPr>
      </p:pic>
    </p:spTree>
    <p:extLst>
      <p:ext uri="{BB962C8B-B14F-4D97-AF65-F5344CB8AC3E}">
        <p14:creationId xmlns:p14="http://schemas.microsoft.com/office/powerpoint/2010/main" val="21274937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b="1">
                <a:latin typeface="Calibri" charset="0"/>
                <a:ea typeface="MS PGothic" charset="0"/>
              </a:rPr>
              <a:t>H. Richard Niebuhr</a:t>
            </a:r>
            <a:endParaRPr lang="en-US">
              <a:latin typeface="Calibri" charset="0"/>
              <a:ea typeface="MS PGothic" charset="0"/>
            </a:endParaRPr>
          </a:p>
        </p:txBody>
      </p:sp>
      <p:graphicFrame>
        <p:nvGraphicFramePr>
          <p:cNvPr id="4" name="Content Placeholder 3"/>
          <p:cNvGraphicFramePr>
            <a:graphicFrameLocks noGrp="1"/>
          </p:cNvGraphicFramePr>
          <p:nvPr>
            <p:ph idx="1"/>
          </p:nvPr>
        </p:nvGraphicFramePr>
        <p:xfrm>
          <a:off x="457200" y="1905000"/>
          <a:ext cx="8229600" cy="4192588"/>
        </p:xfrm>
        <a:graphic>
          <a:graphicData uri="http://schemas.openxmlformats.org/drawingml/2006/table">
            <a:tbl>
              <a:tblPr/>
              <a:tblGrid>
                <a:gridCol w="2743200"/>
                <a:gridCol w="5486400"/>
              </a:tblGrid>
              <a:tr h="54133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charset="0"/>
                          <a:ea typeface="MS PGothic" charset="0"/>
                          <a:cs typeface="MS PGothic" charset="0"/>
                        </a:rPr>
                        <a:t>Christ and Culture:  H. Richard Niebuhr</a:t>
                      </a:r>
                      <a:endParaRPr kumimoji="0" lang="en-US" sz="1200" b="1" i="0" u="none" strike="noStrike" cap="none" normalizeH="0" baseline="0">
                        <a:ln>
                          <a:noFill/>
                        </a:ln>
                        <a:solidFill>
                          <a:srgbClr val="FFFFFF"/>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730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Christ against Culture</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MS PGothic" charset="0"/>
                          <a:cs typeface="MS PGothic" charset="0"/>
                        </a:rPr>
                        <a:t>Fortification: </a:t>
                      </a:r>
                      <a:r>
                        <a:rPr kumimoji="0" lang="en-US" sz="1400" b="0" i="0" u="none" strike="noStrike" cap="none" normalizeH="0" baseline="0">
                          <a:ln>
                            <a:noFill/>
                          </a:ln>
                          <a:solidFill>
                            <a:srgbClr val="000000"/>
                          </a:solidFill>
                          <a:effectLst/>
                          <a:latin typeface="Calibri" charset="0"/>
                          <a:ea typeface="MS PGothic" charset="0"/>
                          <a:cs typeface="MS PGothic" charset="0"/>
                        </a:rPr>
                        <a:t>Competing claims of authority that results in removing oneself from the culture</a:t>
                      </a:r>
                      <a:endParaRPr kumimoji="0" lang="en-US" sz="1200" b="0"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30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Christ of Culture</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MS PGothic" charset="0"/>
                          <a:cs typeface="MS PGothic" charset="0"/>
                        </a:rPr>
                        <a:t>Accommodation: </a:t>
                      </a:r>
                      <a:r>
                        <a:rPr kumimoji="0" lang="en-US" sz="1400" b="0" i="0" u="none" strike="noStrike" cap="none" normalizeH="0" baseline="0">
                          <a:ln>
                            <a:noFill/>
                          </a:ln>
                          <a:solidFill>
                            <a:srgbClr val="000000"/>
                          </a:solidFill>
                          <a:effectLst/>
                          <a:latin typeface="Calibri" charset="0"/>
                          <a:ea typeface="MS PGothic" charset="0"/>
                          <a:cs typeface="MS PGothic" charset="0"/>
                        </a:rPr>
                        <a:t>A model that recognizes God at work in the culture and looks for ways to affirm this</a:t>
                      </a:r>
                      <a:endParaRPr kumimoji="0" lang="en-US" sz="1200" b="0"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0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 Christ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above Culture</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MS PGothic" charset="0"/>
                          <a:cs typeface="MS PGothic" charset="0"/>
                        </a:rPr>
                        <a:t>Domination: </a:t>
                      </a:r>
                      <a:r>
                        <a:rPr kumimoji="0" lang="en-US" sz="1400" b="0" i="0" u="none" strike="noStrike" cap="none" normalizeH="0" baseline="0">
                          <a:ln>
                            <a:noFill/>
                          </a:ln>
                          <a:solidFill>
                            <a:srgbClr val="000000"/>
                          </a:solidFill>
                          <a:effectLst/>
                          <a:latin typeface="Calibri" charset="0"/>
                          <a:ea typeface="MS PGothic" charset="0"/>
                          <a:cs typeface="MS PGothic" charset="0"/>
                        </a:rPr>
                        <a:t>A synthetic model that advocates supplementing and building on the good in the culture with Christ</a:t>
                      </a:r>
                      <a:endParaRPr kumimoji="0" lang="en-US" sz="1200" b="0"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30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Christ and Culture in Paradox</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MS PGothic" charset="0"/>
                          <a:cs typeface="MS PGothic" charset="0"/>
                        </a:rPr>
                        <a:t>Bifurcation: </a:t>
                      </a:r>
                      <a:r>
                        <a:rPr kumimoji="0" lang="en-US" sz="1400" b="0" i="0" u="none" strike="noStrike" cap="none" normalizeH="0" baseline="0">
                          <a:ln>
                            <a:noFill/>
                          </a:ln>
                          <a:solidFill>
                            <a:srgbClr val="000000"/>
                          </a:solidFill>
                          <a:effectLst/>
                          <a:latin typeface="Calibri" charset="0"/>
                          <a:ea typeface="MS PGothic" charset="0"/>
                          <a:cs typeface="MS PGothic" charset="0"/>
                        </a:rPr>
                        <a:t>A dualistic model that views Christians as citizens of two different realms, one sacred and one secular</a:t>
                      </a:r>
                      <a:endParaRPr kumimoji="0" lang="en-US" sz="1200" b="0"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0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Christ the transformer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MS PGothic" charset="0"/>
                          <a:cs typeface="MS PGothic" charset="0"/>
                        </a:rPr>
                        <a:t>of Culture</a:t>
                      </a:r>
                      <a:endParaRPr kumimoji="0" lang="en-US" sz="1800" b="1"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MS PGothic" charset="0"/>
                          <a:cs typeface="MS PGothic" charset="0"/>
                        </a:rPr>
                        <a:t>Transformation: </a:t>
                      </a:r>
                      <a:r>
                        <a:rPr kumimoji="0" lang="en-US" sz="1400" b="0" i="0" u="none" strike="noStrike" cap="none" normalizeH="0" baseline="0">
                          <a:ln>
                            <a:noFill/>
                          </a:ln>
                          <a:solidFill>
                            <a:srgbClr val="000000"/>
                          </a:solidFill>
                          <a:effectLst/>
                          <a:latin typeface="Calibri" charset="0"/>
                          <a:ea typeface="MS PGothic" charset="0"/>
                          <a:cs typeface="MS PGothic" charset="0"/>
                        </a:rPr>
                        <a:t>A conversionist model that seeks to transform every part of the culture with Christ</a:t>
                      </a:r>
                      <a:endParaRPr kumimoji="0" lang="en-US" sz="1200" b="0" i="0" u="none" strike="noStrike" cap="none" normalizeH="0" baseline="0">
                        <a:ln>
                          <a:noFill/>
                        </a:ln>
                        <a:solidFill>
                          <a:srgbClr val="000000"/>
                        </a:solidFill>
                        <a:effectLst/>
                        <a:latin typeface="Times New Roman" charset="0"/>
                        <a:ea typeface="MS PGothic"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1809637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Christ and Culture </a:t>
            </a:r>
            <a:br>
              <a:rPr lang="en-US" b="1" dirty="0" smtClean="0"/>
            </a:br>
            <a:r>
              <a:rPr lang="en-US" b="1" dirty="0" smtClean="0"/>
              <a:t>in Paradox</a:t>
            </a:r>
            <a:endParaRPr lang="en-US" b="1" dirty="0"/>
          </a:p>
        </p:txBody>
      </p:sp>
      <p:sp>
        <p:nvSpPr>
          <p:cNvPr id="3" name="Content Placeholder 2"/>
          <p:cNvSpPr>
            <a:spLocks noGrp="1"/>
          </p:cNvSpPr>
          <p:nvPr>
            <p:ph idx="1"/>
          </p:nvPr>
        </p:nvSpPr>
        <p:spPr/>
        <p:txBody>
          <a:bodyPr/>
          <a:lstStyle/>
          <a:p>
            <a:r>
              <a:rPr lang="en-US" dirty="0" smtClean="0"/>
              <a:t>There is no social evil, no form of injustice whether of the feudal or the capitalist order which has not been sanctified in some way or other by religious sentiment and thereby rendered more impervious to change.</a:t>
            </a:r>
          </a:p>
          <a:p>
            <a:r>
              <a:rPr lang="en-US" dirty="0" smtClean="0"/>
              <a:t>Reinhold Niebuhr</a:t>
            </a:r>
            <a:endParaRPr lang="en-US" dirty="0"/>
          </a:p>
        </p:txBody>
      </p:sp>
    </p:spTree>
    <p:extLst>
      <p:ext uri="{BB962C8B-B14F-4D97-AF65-F5344CB8AC3E}">
        <p14:creationId xmlns:p14="http://schemas.microsoft.com/office/powerpoint/2010/main" val="78993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r>
              <a:rPr lang="en-US" sz="3200" b="1" dirty="0" smtClean="0">
                <a:latin typeface="Calibri" charset="0"/>
                <a:ea typeface="MS PGothic" charset="0"/>
              </a:rPr>
              <a:t>             </a:t>
            </a:r>
            <a:r>
              <a:rPr lang="en-US" sz="3600" b="1" dirty="0" smtClean="0">
                <a:latin typeface="Calibri" charset="0"/>
                <a:ea typeface="MS PGothic" charset="0"/>
              </a:rPr>
              <a:t>  Transformation </a:t>
            </a:r>
            <a:r>
              <a:rPr lang="en-US" sz="3600" b="1" dirty="0">
                <a:latin typeface="Calibri" charset="0"/>
                <a:ea typeface="MS PGothic" charset="0"/>
              </a:rPr>
              <a:t>is Spiritual Warfare</a:t>
            </a:r>
          </a:p>
        </p:txBody>
      </p:sp>
      <p:pic>
        <p:nvPicPr>
          <p:cNvPr id="7" name="Picture 6" descr="7MStrategy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49" y="1940216"/>
            <a:ext cx="7823225" cy="3765781"/>
          </a:xfrm>
          <a:prstGeom prst="rect">
            <a:avLst/>
          </a:prstGeom>
        </p:spPr>
      </p:pic>
    </p:spTree>
    <p:extLst>
      <p:ext uri="{BB962C8B-B14F-4D97-AF65-F5344CB8AC3E}">
        <p14:creationId xmlns:p14="http://schemas.microsoft.com/office/powerpoint/2010/main" val="16677223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fontScale="90000"/>
          </a:bodyPr>
          <a:lstStyle/>
          <a:p>
            <a:r>
              <a:rPr lang="en-US" b="1" dirty="0" smtClean="0">
                <a:latin typeface="Calibri" charset="0"/>
                <a:ea typeface="MS PGothic" charset="0"/>
              </a:rPr>
              <a:t>The Embassy and </a:t>
            </a:r>
            <a:br>
              <a:rPr lang="en-US" b="1" dirty="0" smtClean="0">
                <a:latin typeface="Calibri" charset="0"/>
                <a:ea typeface="MS PGothic" charset="0"/>
              </a:rPr>
            </a:br>
            <a:r>
              <a:rPr lang="en-US" b="1" dirty="0" smtClean="0">
                <a:latin typeface="Calibri" charset="0"/>
                <a:ea typeface="MS PGothic" charset="0"/>
              </a:rPr>
              <a:t>Transformation</a:t>
            </a:r>
            <a:endParaRPr lang="en-US" b="1" dirty="0">
              <a:latin typeface="Calibri" charset="0"/>
              <a:ea typeface="MS PGothic"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8583354"/>
              </p:ext>
            </p:extLst>
          </p:nvPr>
        </p:nvGraphicFramePr>
        <p:xfrm>
          <a:off x="388074" y="1560513"/>
          <a:ext cx="8298725" cy="5293611"/>
        </p:xfrm>
        <a:graphic>
          <a:graphicData uri="http://schemas.openxmlformats.org/drawingml/2006/table">
            <a:tbl>
              <a:tblPr/>
              <a:tblGrid>
                <a:gridCol w="1040325"/>
                <a:gridCol w="7258400"/>
              </a:tblGrid>
              <a:tr h="444549">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300" b="1" i="0" u="none" strike="noStrike" cap="none" normalizeH="0" baseline="0" dirty="0">
                          <a:ln>
                            <a:noFill/>
                          </a:ln>
                          <a:solidFill>
                            <a:srgbClr val="FFFFFF"/>
                          </a:solidFill>
                          <a:effectLst/>
                          <a:latin typeface="Calibri" charset="0"/>
                          <a:ea typeface="MS PGothic" charset="0"/>
                          <a:cs typeface="MS PGothic" charset="0"/>
                        </a:rPr>
                        <a:t>Principles of Cultural Engagement</a:t>
                      </a:r>
                      <a:endParaRPr kumimoji="0" lang="en-US" sz="1000" b="1" i="0" u="none" strike="noStrike" cap="none" normalizeH="0" baseline="0" dirty="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5700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1</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Every local Church is an embassy of the kingdom of God to the local community,  and every Church member is an </a:t>
                      </a:r>
                      <a:r>
                        <a:rPr kumimoji="0" lang="en-US" sz="1200" b="0" i="0" u="none" strike="noStrike" cap="none" normalizeH="0" baseline="0" dirty="0" smtClean="0">
                          <a:ln>
                            <a:noFill/>
                          </a:ln>
                          <a:solidFill>
                            <a:srgbClr val="000000"/>
                          </a:solidFill>
                          <a:effectLst/>
                          <a:latin typeface="Calibri" charset="0"/>
                          <a:ea typeface="MS PGothic" charset="0"/>
                          <a:cs typeface="MS PGothic" charset="0"/>
                        </a:rPr>
                        <a:t>ambassador (or diplomat) </a:t>
                      </a:r>
                      <a:r>
                        <a:rPr kumimoji="0" lang="en-US" sz="1200" b="0" i="0" u="none" strike="noStrike" cap="none" normalizeH="0" baseline="0" dirty="0">
                          <a:ln>
                            <a:noFill/>
                          </a:ln>
                          <a:solidFill>
                            <a:srgbClr val="000000"/>
                          </a:solidFill>
                          <a:effectLst/>
                          <a:latin typeface="Calibri" charset="0"/>
                          <a:ea typeface="MS PGothic" charset="0"/>
                          <a:cs typeface="MS PGothic" charset="0"/>
                        </a:rPr>
                        <a:t>for Christ, not just the pastor.</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64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2</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Every member of the Church is a citizen in the kingdom of God. They are both gifted and called to their workplace as an ambassador for Christ.</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546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3</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The Church is a kingdom of priests who are ambassadors for Christ. Consequently, evangelism is the job of every Church member.</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546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4</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The pastor must remind every church member that they are ambassadors for Christ and that they represent their king wherever they go.</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08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5</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Pastors must teach the church members a Christian worldview so that they can present the views of our king to the lost.</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64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6</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Because every church member is an ambassador for Christ, pastors must teach every church member how to evangelize.</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764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7</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The local Church is an embassy of Jesus Christ in the community in which it is located. Take God</a:t>
                      </a:r>
                      <a:r>
                        <a:rPr kumimoji="0" lang="ja-JP" altLang="en-US" sz="1200" b="0" i="0" u="none" strike="noStrike" cap="none" normalizeH="0" baseline="0" dirty="0">
                          <a:ln>
                            <a:noFill/>
                          </a:ln>
                          <a:solidFill>
                            <a:srgbClr val="000000"/>
                          </a:solidFill>
                          <a:effectLst/>
                          <a:latin typeface="Calibri" charset="0"/>
                          <a:ea typeface="MS PGothic" charset="0"/>
                          <a:cs typeface="MS PGothic" charset="0"/>
                        </a:rPr>
                        <a:t>’</a:t>
                      </a:r>
                      <a:r>
                        <a:rPr kumimoji="0" lang="en-US" sz="1200" b="0" i="0" u="none" strike="noStrike" cap="none" normalizeH="0" baseline="0" dirty="0">
                          <a:ln>
                            <a:noFill/>
                          </a:ln>
                          <a:solidFill>
                            <a:srgbClr val="000000"/>
                          </a:solidFill>
                          <a:effectLst/>
                          <a:latin typeface="Calibri" charset="0"/>
                          <a:ea typeface="MS PGothic" charset="0"/>
                          <a:cs typeface="MS PGothic" charset="0"/>
                        </a:rPr>
                        <a:t>s goodness to everyone in the community. Don</a:t>
                      </a:r>
                      <a:r>
                        <a:rPr kumimoji="0" lang="ja-JP" altLang="en-US" sz="1200" b="0" i="0" u="none" strike="noStrike" cap="none" normalizeH="0" baseline="0" dirty="0">
                          <a:ln>
                            <a:noFill/>
                          </a:ln>
                          <a:solidFill>
                            <a:srgbClr val="000000"/>
                          </a:solidFill>
                          <a:effectLst/>
                          <a:latin typeface="Calibri" charset="0"/>
                          <a:ea typeface="MS PGothic" charset="0"/>
                          <a:cs typeface="MS PGothic" charset="0"/>
                        </a:rPr>
                        <a:t>’</a:t>
                      </a:r>
                      <a:r>
                        <a:rPr kumimoji="0" lang="en-US" sz="1200" b="0" i="0" u="none" strike="noStrike" cap="none" normalizeH="0" baseline="0" dirty="0">
                          <a:ln>
                            <a:noFill/>
                          </a:ln>
                          <a:solidFill>
                            <a:srgbClr val="000000"/>
                          </a:solidFill>
                          <a:effectLst/>
                          <a:latin typeface="Calibri" charset="0"/>
                          <a:ea typeface="MS PGothic" charset="0"/>
                          <a:cs typeface="MS PGothic" charset="0"/>
                        </a:rPr>
                        <a:t>t wait for them to come to you.</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7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8</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Do not classify any sinner as worse than any other. At the same time, be loving, truthful and firm.</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546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9</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Focus on changing people</a:t>
                      </a:r>
                      <a:r>
                        <a:rPr kumimoji="0" lang="ja-JP" altLang="en-US" sz="1200" b="0" i="0" u="none" strike="noStrike" cap="none" normalizeH="0" baseline="0" dirty="0">
                          <a:ln>
                            <a:noFill/>
                          </a:ln>
                          <a:solidFill>
                            <a:srgbClr val="000000"/>
                          </a:solidFill>
                          <a:effectLst/>
                          <a:latin typeface="Calibri" charset="0"/>
                          <a:ea typeface="MS PGothic" charset="0"/>
                          <a:cs typeface="MS PGothic" charset="0"/>
                        </a:rPr>
                        <a:t>’</a:t>
                      </a:r>
                      <a:r>
                        <a:rPr kumimoji="0" lang="en-US" sz="1200" b="0" i="0" u="none" strike="noStrike" cap="none" normalizeH="0" baseline="0" dirty="0">
                          <a:ln>
                            <a:noFill/>
                          </a:ln>
                          <a:solidFill>
                            <a:srgbClr val="000000"/>
                          </a:solidFill>
                          <a:effectLst/>
                          <a:latin typeface="Calibri" charset="0"/>
                          <a:ea typeface="MS PGothic" charset="0"/>
                          <a:cs typeface="MS PGothic" charset="0"/>
                        </a:rPr>
                        <a:t>s relationship to God through Christ, not on their behavior.</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764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10</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Don</a:t>
                      </a:r>
                      <a:r>
                        <a:rPr kumimoji="0" lang="ja-JP" altLang="en-US" sz="1200" b="0" i="0" u="none" strike="noStrike" cap="none" normalizeH="0" baseline="0" dirty="0">
                          <a:ln>
                            <a:noFill/>
                          </a:ln>
                          <a:solidFill>
                            <a:srgbClr val="000000"/>
                          </a:solidFill>
                          <a:effectLst/>
                          <a:latin typeface="Calibri" charset="0"/>
                          <a:ea typeface="MS PGothic" charset="0"/>
                          <a:cs typeface="MS PGothic" charset="0"/>
                        </a:rPr>
                        <a:t>’</a:t>
                      </a:r>
                      <a:r>
                        <a:rPr kumimoji="0" lang="en-US" sz="1200" b="0" i="0" u="none" strike="noStrike" cap="none" normalizeH="0" baseline="0" dirty="0">
                          <a:ln>
                            <a:noFill/>
                          </a:ln>
                          <a:solidFill>
                            <a:srgbClr val="000000"/>
                          </a:solidFill>
                          <a:effectLst/>
                          <a:latin typeface="Calibri" charset="0"/>
                          <a:ea typeface="MS PGothic" charset="0"/>
                          <a:cs typeface="MS PGothic" charset="0"/>
                        </a:rPr>
                        <a:t>t be surprised when you are hated and misunderstood. Remember that a righteous life and good works are your best defense.</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7646">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11</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Actions speak louder than words. Always lead with love and seek to do good to others. Perform random acts of kindness.</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97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a:ln>
                            <a:noFill/>
                          </a:ln>
                          <a:solidFill>
                            <a:srgbClr val="FFFFFF"/>
                          </a:solidFill>
                          <a:effectLst/>
                          <a:latin typeface="Calibri" charset="0"/>
                          <a:ea typeface="MS PGothic" charset="0"/>
                          <a:cs typeface="MS PGothic" charset="0"/>
                        </a:rPr>
                        <a:t>12</a:t>
                      </a:r>
                      <a:endParaRPr kumimoji="0" lang="en-US" sz="1000" b="1" i="0" u="none" strike="noStrike" cap="none" normalizeH="0" baseline="0">
                        <a:ln>
                          <a:noFill/>
                        </a:ln>
                        <a:solidFill>
                          <a:srgbClr val="FFFFFF"/>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a:ln>
                            <a:noFill/>
                          </a:ln>
                          <a:solidFill>
                            <a:srgbClr val="000000"/>
                          </a:solidFill>
                          <a:effectLst/>
                          <a:latin typeface="Calibri" charset="0"/>
                          <a:ea typeface="MS PGothic" charset="0"/>
                          <a:cs typeface="MS PGothic" charset="0"/>
                        </a:rPr>
                        <a:t>Never fail to show God</a:t>
                      </a:r>
                      <a:r>
                        <a:rPr kumimoji="0" lang="ja-JP" altLang="en-US" sz="1200" b="0" i="0" u="none" strike="noStrike" cap="none" normalizeH="0" baseline="0" dirty="0">
                          <a:ln>
                            <a:noFill/>
                          </a:ln>
                          <a:solidFill>
                            <a:srgbClr val="000000"/>
                          </a:solidFill>
                          <a:effectLst/>
                          <a:latin typeface="Calibri" charset="0"/>
                          <a:ea typeface="MS PGothic" charset="0"/>
                          <a:cs typeface="MS PGothic" charset="0"/>
                        </a:rPr>
                        <a:t>’</a:t>
                      </a:r>
                      <a:r>
                        <a:rPr kumimoji="0" lang="en-US" sz="1200" b="0" i="0" u="none" strike="noStrike" cap="none" normalizeH="0" baseline="0" dirty="0">
                          <a:ln>
                            <a:noFill/>
                          </a:ln>
                          <a:solidFill>
                            <a:srgbClr val="000000"/>
                          </a:solidFill>
                          <a:effectLst/>
                          <a:latin typeface="Calibri" charset="0"/>
                          <a:ea typeface="MS PGothic" charset="0"/>
                          <a:cs typeface="MS PGothic" charset="0"/>
                        </a:rPr>
                        <a:t>s goodness and unconditional love.</a:t>
                      </a:r>
                      <a:endParaRPr kumimoji="0" lang="en-US" sz="1200" b="0" i="0" u="none" strike="noStrike" cap="none" normalizeH="0" baseline="0" dirty="0">
                        <a:ln>
                          <a:noFill/>
                        </a:ln>
                        <a:solidFill>
                          <a:srgbClr val="000000"/>
                        </a:solidFill>
                        <a:effectLst/>
                        <a:latin typeface="Times New Roman" charset="0"/>
                        <a:ea typeface="MS PGothic" charset="0"/>
                        <a:cs typeface="Times New Roman" charset="0"/>
                      </a:endParaRPr>
                    </a:p>
                  </a:txBody>
                  <a:tcPr marL="34747" marR="34747" marT="766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01607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Social Order</a:t>
            </a:r>
            <a:endParaRPr lang="en-US" b="1" dirty="0"/>
          </a:p>
        </p:txBody>
      </p:sp>
      <p:sp>
        <p:nvSpPr>
          <p:cNvPr id="3" name="Content Placeholder 2"/>
          <p:cNvSpPr>
            <a:spLocks noGrp="1"/>
          </p:cNvSpPr>
          <p:nvPr>
            <p:ph sz="half" idx="1"/>
          </p:nvPr>
        </p:nvSpPr>
        <p:spPr/>
        <p:txBody>
          <a:bodyPr>
            <a:normAutofit fontScale="85000" lnSpcReduction="10000"/>
          </a:bodyPr>
          <a:lstStyle/>
          <a:p>
            <a:r>
              <a:rPr lang="en-US" dirty="0" smtClean="0"/>
              <a:t>The social order is composed of religion, which informs ethics, economics, politics, education and law.</a:t>
            </a:r>
          </a:p>
          <a:p>
            <a:r>
              <a:rPr lang="en-US" dirty="0" smtClean="0"/>
              <a:t>Religion affects all of the other aspects of the social order.</a:t>
            </a:r>
          </a:p>
          <a:p>
            <a:r>
              <a:rPr lang="en-US" dirty="0" smtClean="0"/>
              <a:t>The Bible has much to say on all of these things</a:t>
            </a:r>
          </a:p>
          <a:p>
            <a:r>
              <a:rPr lang="en-US" dirty="0" smtClean="0"/>
              <a:t>If Jesus is our King then we must try to view each of these things like He does.</a:t>
            </a:r>
            <a:endParaRPr lang="en-US" dirty="0"/>
          </a:p>
        </p:txBody>
      </p:sp>
      <p:pic>
        <p:nvPicPr>
          <p:cNvPr id="6" name="Picture 5"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380" y="2039040"/>
            <a:ext cx="4116420" cy="3254910"/>
          </a:xfrm>
          <a:prstGeom prst="rect">
            <a:avLst/>
          </a:prstGeom>
        </p:spPr>
      </p:pic>
    </p:spTree>
    <p:extLst>
      <p:ext uri="{BB962C8B-B14F-4D97-AF65-F5344CB8AC3E}">
        <p14:creationId xmlns:p14="http://schemas.microsoft.com/office/powerpoint/2010/main" val="1849865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Overview: Part 4</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621779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20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 The Return of the King  </a:t>
            </a:r>
            <a:br>
              <a:rPr lang="en-US" b="1" dirty="0" smtClean="0"/>
            </a:br>
            <a:r>
              <a:rPr lang="en-US" b="1" dirty="0"/>
              <a:t> </a:t>
            </a:r>
            <a:r>
              <a:rPr lang="en-US" b="1" dirty="0" smtClean="0"/>
              <a:t>    (Rev 19: 11- 20: 6)</a:t>
            </a:r>
            <a:endParaRPr lang="en-US" b="1"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12960" r="12960"/>
          <a:stretch>
            <a:fillRect/>
          </a:stretch>
        </p:blipFill>
        <p:spPr/>
      </p:pic>
    </p:spTree>
    <p:extLst>
      <p:ext uri="{BB962C8B-B14F-4D97-AF65-F5344CB8AC3E}">
        <p14:creationId xmlns:p14="http://schemas.microsoft.com/office/powerpoint/2010/main" val="84735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The Future </a:t>
            </a:r>
            <a:br>
              <a:rPr lang="en-US" b="1" dirty="0" smtClean="0"/>
            </a:br>
            <a:r>
              <a:rPr lang="en-US" b="1" dirty="0" smtClean="0"/>
              <a:t>Kingdom of God</a:t>
            </a:r>
            <a:endParaRPr lang="en-US" b="1" dirty="0"/>
          </a:p>
        </p:txBody>
      </p:sp>
      <p:pic>
        <p:nvPicPr>
          <p:cNvPr id="4" name="Content Placeholder 3" descr="cvc_infographic.jpg"/>
          <p:cNvPicPr>
            <a:picLocks noGrp="1" noChangeAspect="1"/>
          </p:cNvPicPr>
          <p:nvPr>
            <p:ph idx="1"/>
          </p:nvPr>
        </p:nvPicPr>
        <p:blipFill>
          <a:blip r:embed="rId2">
            <a:extLst>
              <a:ext uri="{28A0092B-C50C-407E-A947-70E740481C1C}">
                <a14:useLocalDpi xmlns:a14="http://schemas.microsoft.com/office/drawing/2010/main" val="0"/>
              </a:ext>
            </a:extLst>
          </a:blip>
          <a:srcRect l="-62372" r="-62372"/>
          <a:stretch>
            <a:fillRect/>
          </a:stretch>
        </p:blipFill>
        <p:spPr>
          <a:xfrm>
            <a:off x="457200" y="1522440"/>
            <a:ext cx="8229600" cy="4525963"/>
          </a:xfrm>
        </p:spPr>
      </p:pic>
    </p:spTree>
    <p:extLst>
      <p:ext uri="{BB962C8B-B14F-4D97-AF65-F5344CB8AC3E}">
        <p14:creationId xmlns:p14="http://schemas.microsoft.com/office/powerpoint/2010/main" val="366895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 Why the Nations Rage</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Psalms 2 explains that all of the nations of the world stand against the Lord God and His anointed.</a:t>
            </a:r>
          </a:p>
          <a:p>
            <a:r>
              <a:rPr lang="en-US" dirty="0" smtClean="0"/>
              <a:t>Most governments and world leaders are immoral </a:t>
            </a:r>
          </a:p>
          <a:p>
            <a:r>
              <a:rPr lang="en-US" dirty="0" smtClean="0"/>
              <a:t>They rebel against the King of Kings</a:t>
            </a:r>
          </a:p>
          <a:p>
            <a:r>
              <a:rPr lang="en-US" dirty="0" smtClean="0"/>
              <a:t>Eventually, Jesus Christ will sit in judgment against them.</a:t>
            </a:r>
            <a:endParaRPr lang="en-US" dirty="0"/>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34204" b="-34204"/>
          <a:stretch>
            <a:fillRect/>
          </a:stretch>
        </p:blipFill>
        <p:spPr/>
      </p:pic>
    </p:spTree>
    <p:extLst>
      <p:ext uri="{BB962C8B-B14F-4D97-AF65-F5344CB8AC3E}">
        <p14:creationId xmlns:p14="http://schemas.microsoft.com/office/powerpoint/2010/main" val="340042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Overview: Part 1</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14316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23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     Jesus Christ: </a:t>
            </a:r>
            <a:r>
              <a:rPr lang="en-US" sz="4000" b="1" dirty="0" smtClean="0">
                <a:solidFill>
                  <a:srgbClr val="FF0000"/>
                </a:solidFill>
              </a:rPr>
              <a:t>The Messiah</a:t>
            </a:r>
            <a:endParaRPr lang="en-US" sz="4000" b="1"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US" b="1" dirty="0" smtClean="0">
                <a:solidFill>
                  <a:srgbClr val="FF0000"/>
                </a:solidFill>
              </a:rPr>
              <a:t>Messiah</a:t>
            </a:r>
            <a:r>
              <a:rPr lang="en-US" dirty="0" smtClean="0"/>
              <a:t> (</a:t>
            </a:r>
            <a:r>
              <a:rPr lang="en-US" i="1" dirty="0" err="1" smtClean="0">
                <a:solidFill>
                  <a:srgbClr val="FFFF00"/>
                </a:solidFill>
              </a:rPr>
              <a:t>Meshiach</a:t>
            </a:r>
            <a:r>
              <a:rPr lang="en-US" dirty="0" smtClean="0"/>
              <a:t>: </a:t>
            </a:r>
            <a:r>
              <a:rPr lang="en-US" dirty="0" smtClean="0">
                <a:solidFill>
                  <a:schemeClr val="bg1"/>
                </a:solidFill>
              </a:rPr>
              <a:t>Hebrew</a:t>
            </a:r>
            <a:r>
              <a:rPr lang="en-US" dirty="0" smtClean="0"/>
              <a:t>)- the anointed one, the promised king</a:t>
            </a:r>
          </a:p>
          <a:p>
            <a:r>
              <a:rPr lang="en-US" dirty="0" smtClean="0"/>
              <a:t>In ancient Israel, kings were anointed with oil when they were inaugurated</a:t>
            </a:r>
          </a:p>
          <a:p>
            <a:r>
              <a:rPr lang="en-US" b="1" dirty="0" smtClean="0">
                <a:solidFill>
                  <a:srgbClr val="FF0000"/>
                </a:solidFill>
              </a:rPr>
              <a:t>Christ</a:t>
            </a:r>
            <a:r>
              <a:rPr lang="en-US" b="1" dirty="0" smtClean="0"/>
              <a:t> </a:t>
            </a:r>
            <a:r>
              <a:rPr lang="en-US" dirty="0" smtClean="0"/>
              <a:t>(</a:t>
            </a:r>
            <a:r>
              <a:rPr lang="en-US" i="1" dirty="0" smtClean="0">
                <a:solidFill>
                  <a:srgbClr val="FFFF00"/>
                </a:solidFill>
              </a:rPr>
              <a:t>Christos</a:t>
            </a:r>
            <a:r>
              <a:rPr lang="en-US" dirty="0" smtClean="0"/>
              <a:t>: </a:t>
            </a:r>
            <a:r>
              <a:rPr lang="en-US" dirty="0" smtClean="0">
                <a:solidFill>
                  <a:srgbClr val="000000"/>
                </a:solidFill>
              </a:rPr>
              <a:t>Greek</a:t>
            </a:r>
            <a:r>
              <a:rPr lang="en-US" dirty="0" smtClean="0"/>
              <a:t>)- </a:t>
            </a:r>
            <a:r>
              <a:rPr lang="en-US" dirty="0" smtClean="0">
                <a:solidFill>
                  <a:srgbClr val="FF0000"/>
                </a:solidFill>
              </a:rPr>
              <a:t>Messiah</a:t>
            </a:r>
          </a:p>
          <a:p>
            <a:r>
              <a:rPr lang="en-US" dirty="0" smtClean="0"/>
              <a:t>The Gospel of Matthew was targeted to a Jewish audience.  This Gospel explains to the Jews why Jesus is the Christ.</a:t>
            </a:r>
            <a:endParaRPr lang="en-US" dirty="0"/>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t="-47565" b="-47565"/>
          <a:stretch>
            <a:fillRect/>
          </a:stretch>
        </p:blipFill>
        <p:spPr/>
      </p:pic>
    </p:spTree>
    <p:extLst>
      <p:ext uri="{BB962C8B-B14F-4D97-AF65-F5344CB8AC3E}">
        <p14:creationId xmlns:p14="http://schemas.microsoft.com/office/powerpoint/2010/main" val="422959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b="1" dirty="0" smtClean="0">
                <a:solidFill>
                  <a:srgbClr val="FF0000"/>
                </a:solidFill>
              </a:rPr>
              <a:t> Jesus </a:t>
            </a:r>
            <a:r>
              <a:rPr lang="en-US" b="1" dirty="0">
                <a:solidFill>
                  <a:srgbClr val="FF0000"/>
                </a:solidFill>
              </a:rPr>
              <a:t>Christ: The </a:t>
            </a:r>
            <a:r>
              <a:rPr lang="en-US" b="1" dirty="0" smtClean="0">
                <a:solidFill>
                  <a:srgbClr val="FF0000"/>
                </a:solidFill>
              </a:rPr>
              <a:t>Messiah</a:t>
            </a:r>
            <a:r>
              <a:rPr lang="en-US" b="1" dirty="0" smtClean="0"/>
              <a:t/>
            </a:r>
            <a:br>
              <a:rPr lang="en-US" b="1" dirty="0" smtClean="0"/>
            </a:br>
            <a:r>
              <a:rPr lang="en-US" b="1" dirty="0" smtClean="0"/>
              <a:t>        The Gospel of Matthew</a:t>
            </a:r>
            <a:endParaRPr lang="en-US" dirty="0"/>
          </a:p>
        </p:txBody>
      </p:sp>
      <p:sp>
        <p:nvSpPr>
          <p:cNvPr id="5" name="Text Placeholder 4"/>
          <p:cNvSpPr>
            <a:spLocks noGrp="1"/>
          </p:cNvSpPr>
          <p:nvPr>
            <p:ph type="body" idx="1"/>
          </p:nvPr>
        </p:nvSpPr>
        <p:spPr/>
        <p:txBody>
          <a:bodyPr>
            <a:noAutofit/>
          </a:bodyPr>
          <a:lstStyle/>
          <a:p>
            <a:pPr algn="ctr"/>
            <a:r>
              <a:rPr lang="en-US" sz="4000" dirty="0" smtClean="0">
                <a:solidFill>
                  <a:srgbClr val="FF0000"/>
                </a:solidFill>
              </a:rPr>
              <a:t>Messiah as Priest</a:t>
            </a:r>
            <a:endParaRPr lang="en-US" sz="4000" dirty="0">
              <a:solidFill>
                <a:srgbClr val="FF0000"/>
              </a:solidFill>
            </a:endParaRPr>
          </a:p>
        </p:txBody>
      </p:sp>
      <p:sp>
        <p:nvSpPr>
          <p:cNvPr id="6" name="Content Placeholder 5"/>
          <p:cNvSpPr>
            <a:spLocks noGrp="1"/>
          </p:cNvSpPr>
          <p:nvPr>
            <p:ph sz="half" idx="2"/>
          </p:nvPr>
        </p:nvSpPr>
        <p:spPr/>
        <p:txBody>
          <a:bodyPr>
            <a:normAutofit fontScale="92500" lnSpcReduction="10000"/>
          </a:bodyPr>
          <a:lstStyle/>
          <a:p>
            <a:r>
              <a:rPr lang="en-US" dirty="0" smtClean="0"/>
              <a:t>Moses was the primary example of the priests (from the tribe of Levi)</a:t>
            </a:r>
          </a:p>
          <a:p>
            <a:r>
              <a:rPr lang="en-US" dirty="0" smtClean="0"/>
              <a:t>Jesus Christ is shown to be like a second Moses</a:t>
            </a:r>
          </a:p>
          <a:p>
            <a:r>
              <a:rPr lang="en-US" dirty="0" smtClean="0"/>
              <a:t>Matthew has five discourses</a:t>
            </a:r>
          </a:p>
          <a:p>
            <a:r>
              <a:rPr lang="en-US" dirty="0" smtClean="0"/>
              <a:t>Jesus was called out of Egypt</a:t>
            </a:r>
          </a:p>
          <a:p>
            <a:r>
              <a:rPr lang="en-US" dirty="0" smtClean="0"/>
              <a:t>The Sermon of the Mount mirrors Moses coming down from the mountain with the 10 Commandments </a:t>
            </a:r>
            <a:endParaRPr lang="en-US" dirty="0"/>
          </a:p>
        </p:txBody>
      </p:sp>
      <p:sp>
        <p:nvSpPr>
          <p:cNvPr id="7" name="Text Placeholder 6"/>
          <p:cNvSpPr>
            <a:spLocks noGrp="1"/>
          </p:cNvSpPr>
          <p:nvPr>
            <p:ph type="body" sz="quarter" idx="3"/>
          </p:nvPr>
        </p:nvSpPr>
        <p:spPr/>
        <p:txBody>
          <a:bodyPr>
            <a:noAutofit/>
          </a:bodyPr>
          <a:lstStyle/>
          <a:p>
            <a:pPr algn="ctr"/>
            <a:r>
              <a:rPr lang="en-US" sz="4000" dirty="0" smtClean="0">
                <a:solidFill>
                  <a:srgbClr val="FF0000"/>
                </a:solidFill>
              </a:rPr>
              <a:t>Messiah as King</a:t>
            </a:r>
            <a:endParaRPr lang="en-US" sz="4000" dirty="0">
              <a:solidFill>
                <a:srgbClr val="FF0000"/>
              </a:solidFill>
            </a:endParaRPr>
          </a:p>
        </p:txBody>
      </p:sp>
      <p:sp>
        <p:nvSpPr>
          <p:cNvPr id="8" name="Content Placeholder 7"/>
          <p:cNvSpPr>
            <a:spLocks noGrp="1"/>
          </p:cNvSpPr>
          <p:nvPr>
            <p:ph sz="quarter" idx="4"/>
          </p:nvPr>
        </p:nvSpPr>
        <p:spPr/>
        <p:txBody>
          <a:bodyPr>
            <a:normAutofit lnSpcReduction="10000"/>
          </a:bodyPr>
          <a:lstStyle/>
          <a:p>
            <a:r>
              <a:rPr lang="en-US" dirty="0" smtClean="0"/>
              <a:t>David was the primary example of the kings (from the tribe of Judah)</a:t>
            </a:r>
          </a:p>
          <a:p>
            <a:r>
              <a:rPr lang="en-US" dirty="0" smtClean="0"/>
              <a:t>Jesus Christ is shown to be of the lineage of King David</a:t>
            </a:r>
          </a:p>
          <a:p>
            <a:r>
              <a:rPr lang="en-US" dirty="0" smtClean="0"/>
              <a:t>Jesus came preaching the good news of the kingdom</a:t>
            </a:r>
          </a:p>
          <a:p>
            <a:r>
              <a:rPr lang="en-US" dirty="0" smtClean="0"/>
              <a:t>Jesus  was put to death because he was “the king of the Jews.”</a:t>
            </a:r>
            <a:endParaRPr lang="en-US" dirty="0"/>
          </a:p>
        </p:txBody>
      </p:sp>
    </p:spTree>
    <p:extLst>
      <p:ext uri="{BB962C8B-B14F-4D97-AF65-F5344CB8AC3E}">
        <p14:creationId xmlns:p14="http://schemas.microsoft.com/office/powerpoint/2010/main" val="429479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King is Born</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Jesus Christ was born a King (Matthew 2:1-2)</a:t>
            </a:r>
          </a:p>
          <a:p>
            <a:r>
              <a:rPr lang="en-US" dirty="0" smtClean="0"/>
              <a:t>The Magi came from Persia and knew of the prophesies in Daniel</a:t>
            </a:r>
          </a:p>
          <a:p>
            <a:r>
              <a:rPr lang="en-US" dirty="0" smtClean="0"/>
              <a:t>The magi came to pay homage to Jesus because they understood He was both God and King.</a:t>
            </a:r>
          </a:p>
        </p:txBody>
      </p:sp>
      <p:pic>
        <p:nvPicPr>
          <p:cNvPr id="5" name="Content Placeholder 4"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l="4784" r="4784"/>
          <a:stretch>
            <a:fillRect/>
          </a:stretch>
        </p:blipFill>
        <p:spPr/>
      </p:pic>
    </p:spTree>
    <p:extLst>
      <p:ext uri="{BB962C8B-B14F-4D97-AF65-F5344CB8AC3E}">
        <p14:creationId xmlns:p14="http://schemas.microsoft.com/office/powerpoint/2010/main" val="217520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Jesus Christ versus Herod</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a:t>Jesus Christ was born a King (Matthew </a:t>
            </a:r>
            <a:r>
              <a:rPr lang="en-US" dirty="0" smtClean="0"/>
              <a:t>2: 13-18)</a:t>
            </a:r>
          </a:p>
          <a:p>
            <a:r>
              <a:rPr lang="en-US" dirty="0" smtClean="0"/>
              <a:t>Herod was named King by Caesar. </a:t>
            </a:r>
            <a:r>
              <a:rPr lang="en-US" dirty="0"/>
              <a:t>H</a:t>
            </a:r>
            <a:r>
              <a:rPr lang="en-US" dirty="0" smtClean="0"/>
              <a:t>e was not Jewish and not a legitimate king. He was an </a:t>
            </a:r>
            <a:r>
              <a:rPr lang="en-US" dirty="0" err="1" smtClean="0"/>
              <a:t>Idumean</a:t>
            </a:r>
            <a:r>
              <a:rPr lang="en-US" dirty="0" smtClean="0"/>
              <a:t>.</a:t>
            </a:r>
          </a:p>
          <a:p>
            <a:r>
              <a:rPr lang="en-US" dirty="0" smtClean="0"/>
              <a:t>He was a madman who killed his own family members</a:t>
            </a:r>
          </a:p>
          <a:p>
            <a:r>
              <a:rPr lang="en-US" dirty="0" smtClean="0"/>
              <a:t>Herod viewed Jesus as a threat to his rule</a:t>
            </a:r>
          </a:p>
          <a:p>
            <a:r>
              <a:rPr lang="en-US" dirty="0"/>
              <a:t>Herod attempted to kill baby Jesus because </a:t>
            </a:r>
            <a:r>
              <a:rPr lang="en-US" dirty="0" smtClean="0"/>
              <a:t>He </a:t>
            </a:r>
            <a:r>
              <a:rPr lang="en-US" dirty="0"/>
              <a:t>was a king</a:t>
            </a:r>
          </a:p>
          <a:p>
            <a:endParaRPr lang="en-US" dirty="0"/>
          </a:p>
          <a:p>
            <a:endParaRPr lang="en-US" dirty="0"/>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51331" b="-51331"/>
          <a:stretch>
            <a:fillRect/>
          </a:stretch>
        </p:blipFill>
        <p:spPr/>
      </p:pic>
    </p:spTree>
    <p:extLst>
      <p:ext uri="{BB962C8B-B14F-4D97-AF65-F5344CB8AC3E}">
        <p14:creationId xmlns:p14="http://schemas.microsoft.com/office/powerpoint/2010/main" val="9624296"/>
      </p:ext>
    </p:extLst>
  </p:cSld>
  <p:clrMapOvr>
    <a:masterClrMapping/>
  </p:clrMapOvr>
</p:sld>
</file>

<file path=ppt/theme/theme1.xml><?xml version="1.0" encoding="utf-8"?>
<a:theme xmlns:a="http://schemas.openxmlformats.org/drawingml/2006/main" name="Cv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3330</TotalTime>
  <Words>1984</Words>
  <Application>Microsoft Macintosh PowerPoint</Application>
  <PresentationFormat>On-screen Show (4:3)</PresentationFormat>
  <Paragraphs>222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Cvm</vt:lpstr>
      <vt:lpstr>The Church as the Embassy of the Kingdom of God</vt:lpstr>
      <vt:lpstr>       Introductory Thoughts</vt:lpstr>
      <vt:lpstr>The Social Order</vt:lpstr>
      <vt:lpstr>       Why the Nations Rage</vt:lpstr>
      <vt:lpstr>Overview: Part 1</vt:lpstr>
      <vt:lpstr>     Jesus Christ: The Messiah</vt:lpstr>
      <vt:lpstr>         Jesus Christ: The Messiah         The Gospel of Matthew</vt:lpstr>
      <vt:lpstr>A King is Born</vt:lpstr>
      <vt:lpstr>         Jesus Christ versus Herod</vt:lpstr>
      <vt:lpstr>              Jesus Christ versus Augustus Caesar</vt:lpstr>
      <vt:lpstr>            Jesus Christ versus Augustus Caesar</vt:lpstr>
      <vt:lpstr>        Jesus versus Pilate</vt:lpstr>
      <vt:lpstr>Jesus Christ vs  the Jewish Leadership</vt:lpstr>
      <vt:lpstr>King Jesus and  the Kingdom of God</vt:lpstr>
      <vt:lpstr>Overview: Part 2</vt:lpstr>
      <vt:lpstr>           Views on the Kingdom of God</vt:lpstr>
      <vt:lpstr>The Kingdom of God</vt:lpstr>
      <vt:lpstr>Overview: Part 3</vt:lpstr>
      <vt:lpstr>         The Church as an Embassy</vt:lpstr>
      <vt:lpstr>           The Church as an Embassy</vt:lpstr>
      <vt:lpstr>The Church  as an Embassy</vt:lpstr>
      <vt:lpstr>The Structure of  U.S. Embassies</vt:lpstr>
      <vt:lpstr>The Structure  of the Church</vt:lpstr>
      <vt:lpstr>Reinhold Niebuhr: Christian Realism</vt:lpstr>
      <vt:lpstr>H. Richard Niebuhr</vt:lpstr>
      <vt:lpstr>H. Richard Niebuhr</vt:lpstr>
      <vt:lpstr>Christ and Culture  in Paradox</vt:lpstr>
      <vt:lpstr>               Transformation is Spiritual Warfare</vt:lpstr>
      <vt:lpstr>The Embassy and  Transformation</vt:lpstr>
      <vt:lpstr>Overview: Part 4</vt:lpstr>
      <vt:lpstr>     The Return of the King        (Rev 19: 11- 20: 6)</vt:lpstr>
      <vt:lpstr>The Future  Kingdom of God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mitchell</dc:creator>
  <cp:lastModifiedBy>craig mitchell</cp:lastModifiedBy>
  <cp:revision>80</cp:revision>
  <dcterms:created xsi:type="dcterms:W3CDTF">2016-04-26T17:54:00Z</dcterms:created>
  <dcterms:modified xsi:type="dcterms:W3CDTF">2016-10-23T13:14:21Z</dcterms:modified>
</cp:coreProperties>
</file>