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57" r:id="rId4"/>
    <p:sldId id="272" r:id="rId5"/>
    <p:sldId id="307" r:id="rId6"/>
    <p:sldId id="302" r:id="rId7"/>
    <p:sldId id="274" r:id="rId8"/>
    <p:sldId id="296" r:id="rId9"/>
    <p:sldId id="297" r:id="rId10"/>
    <p:sldId id="275" r:id="rId11"/>
    <p:sldId id="303" r:id="rId12"/>
    <p:sldId id="304" r:id="rId13"/>
    <p:sldId id="305" r:id="rId14"/>
    <p:sldId id="289" r:id="rId15"/>
    <p:sldId id="290" r:id="rId16"/>
    <p:sldId id="308" r:id="rId17"/>
    <p:sldId id="278" r:id="rId18"/>
    <p:sldId id="276" r:id="rId19"/>
    <p:sldId id="279" r:id="rId20"/>
    <p:sldId id="288" r:id="rId21"/>
    <p:sldId id="287" r:id="rId22"/>
    <p:sldId id="280" r:id="rId23"/>
    <p:sldId id="261" r:id="rId24"/>
    <p:sldId id="291" r:id="rId25"/>
    <p:sldId id="277" r:id="rId26"/>
    <p:sldId id="295" r:id="rId27"/>
    <p:sldId id="285" r:id="rId28"/>
    <p:sldId id="286" r:id="rId29"/>
    <p:sldId id="298" r:id="rId30"/>
    <p:sldId id="306" r:id="rId31"/>
    <p:sldId id="300" r:id="rId32"/>
    <p:sldId id="301" r:id="rId33"/>
    <p:sldId id="281" r:id="rId34"/>
    <p:sldId id="266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1" autoAdjust="0"/>
  </p:normalViewPr>
  <p:slideViewPr>
    <p:cSldViewPr snapToGrid="0" snapToObjects="1">
      <p:cViewPr varScale="1">
        <p:scale>
          <a:sx n="56" d="100"/>
          <a:sy n="56" d="100"/>
        </p:scale>
        <p:origin x="9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B415C-D500-4A4B-BF21-55CE4CC32716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0FE20-5316-414E-A27E-1F7ACC5B3A2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Philosophy</a:t>
          </a:r>
          <a:endParaRPr lang="en-US" b="1" dirty="0">
            <a:solidFill>
              <a:schemeClr val="bg1"/>
            </a:solidFill>
          </a:endParaRPr>
        </a:p>
      </dgm:t>
    </dgm:pt>
    <dgm:pt modelId="{42CBC567-83D6-DB48-B086-A71FDCC3CF30}" type="parTrans" cxnId="{DE62CE9D-B5A9-9544-83A6-A9C97E524EFD}">
      <dgm:prSet/>
      <dgm:spPr/>
      <dgm:t>
        <a:bodyPr/>
        <a:lstStyle/>
        <a:p>
          <a:endParaRPr lang="en-US"/>
        </a:p>
      </dgm:t>
    </dgm:pt>
    <dgm:pt modelId="{8B0DB071-5855-724E-A153-1067E48285B6}" type="sibTrans" cxnId="{DE62CE9D-B5A9-9544-83A6-A9C97E524EFD}">
      <dgm:prSet/>
      <dgm:spPr/>
      <dgm:t>
        <a:bodyPr/>
        <a:lstStyle/>
        <a:p>
          <a:endParaRPr lang="en-US"/>
        </a:p>
      </dgm:t>
    </dgm:pt>
    <dgm:pt modelId="{43694EE7-4585-234D-AC76-3CA145760B67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Metaphysics</a:t>
          </a:r>
          <a:endParaRPr lang="en-US" b="1" dirty="0">
            <a:solidFill>
              <a:srgbClr val="FF0000"/>
            </a:solidFill>
          </a:endParaRPr>
        </a:p>
      </dgm:t>
    </dgm:pt>
    <dgm:pt modelId="{C4DBC29D-DA39-DB49-9E97-7A0A72CE3603}" type="parTrans" cxnId="{A3C1F432-25E5-2042-854E-10E69014875B}">
      <dgm:prSet/>
      <dgm:spPr/>
      <dgm:t>
        <a:bodyPr/>
        <a:lstStyle/>
        <a:p>
          <a:endParaRPr lang="en-US"/>
        </a:p>
      </dgm:t>
    </dgm:pt>
    <dgm:pt modelId="{F326C194-CF1A-5247-9A04-238628098692}" type="sibTrans" cxnId="{A3C1F432-25E5-2042-854E-10E69014875B}">
      <dgm:prSet/>
      <dgm:spPr/>
      <dgm:t>
        <a:bodyPr/>
        <a:lstStyle/>
        <a:p>
          <a:endParaRPr lang="en-US"/>
        </a:p>
      </dgm:t>
    </dgm:pt>
    <dgm:pt modelId="{4196A436-CE16-3749-9F17-23AA8B8A97BC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Ethics</a:t>
          </a:r>
          <a:endParaRPr lang="en-US" b="1" dirty="0">
            <a:solidFill>
              <a:schemeClr val="accent5"/>
            </a:solidFill>
          </a:endParaRPr>
        </a:p>
      </dgm:t>
    </dgm:pt>
    <dgm:pt modelId="{0DB989FD-38AE-FA46-8FD1-E027AE55592A}" type="parTrans" cxnId="{C7B3E1A2-9B39-854B-A931-5D39113465D4}">
      <dgm:prSet/>
      <dgm:spPr/>
      <dgm:t>
        <a:bodyPr/>
        <a:lstStyle/>
        <a:p>
          <a:endParaRPr lang="en-US"/>
        </a:p>
      </dgm:t>
    </dgm:pt>
    <dgm:pt modelId="{9B5E273B-8640-A240-A79C-1B05747E30A2}" type="sibTrans" cxnId="{C7B3E1A2-9B39-854B-A931-5D39113465D4}">
      <dgm:prSet/>
      <dgm:spPr/>
      <dgm:t>
        <a:bodyPr/>
        <a:lstStyle/>
        <a:p>
          <a:endParaRPr lang="en-US"/>
        </a:p>
      </dgm:t>
    </dgm:pt>
    <dgm:pt modelId="{070DC421-59A7-1C4F-9FAF-7727DE87707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Logic</a:t>
          </a:r>
          <a:endParaRPr lang="en-US" b="1" dirty="0">
            <a:solidFill>
              <a:schemeClr val="tx1"/>
            </a:solidFill>
          </a:endParaRPr>
        </a:p>
      </dgm:t>
    </dgm:pt>
    <dgm:pt modelId="{2356E9A9-2EC5-374A-B0F4-C5FDBD8853B0}" type="parTrans" cxnId="{A039FC8C-24E0-404C-AE49-AE5BA6282E19}">
      <dgm:prSet/>
      <dgm:spPr/>
      <dgm:t>
        <a:bodyPr/>
        <a:lstStyle/>
        <a:p>
          <a:endParaRPr lang="en-US"/>
        </a:p>
      </dgm:t>
    </dgm:pt>
    <dgm:pt modelId="{F1A2E98D-B7F5-334C-9E96-3FD5EDCA16ED}" type="sibTrans" cxnId="{A039FC8C-24E0-404C-AE49-AE5BA6282E19}">
      <dgm:prSet/>
      <dgm:spPr/>
      <dgm:t>
        <a:bodyPr/>
        <a:lstStyle/>
        <a:p>
          <a:endParaRPr lang="en-US"/>
        </a:p>
      </dgm:t>
    </dgm:pt>
    <dgm:pt modelId="{040FC65D-B268-F346-8493-FB02B2DFD6EC}">
      <dgm:prSet/>
      <dgm:spPr/>
      <dgm:t>
        <a:bodyPr/>
        <a:lstStyle/>
        <a:p>
          <a:r>
            <a:rPr lang="en-US" b="1" dirty="0" smtClean="0">
              <a:solidFill>
                <a:schemeClr val="accent4"/>
              </a:solidFill>
            </a:rPr>
            <a:t>Epistemology</a:t>
          </a:r>
          <a:endParaRPr lang="en-US" b="1" dirty="0">
            <a:solidFill>
              <a:schemeClr val="accent4"/>
            </a:solidFill>
          </a:endParaRPr>
        </a:p>
      </dgm:t>
    </dgm:pt>
    <dgm:pt modelId="{B4D83AB5-E602-0B48-99C3-46A0AC00D3BF}" type="parTrans" cxnId="{969272D3-9C87-354D-B701-4E4B1134A46A}">
      <dgm:prSet/>
      <dgm:spPr/>
      <dgm:t>
        <a:bodyPr/>
        <a:lstStyle/>
        <a:p>
          <a:endParaRPr lang="en-US"/>
        </a:p>
      </dgm:t>
    </dgm:pt>
    <dgm:pt modelId="{2191E144-8A49-0E42-A28B-09FEC3977CFD}" type="sibTrans" cxnId="{969272D3-9C87-354D-B701-4E4B1134A46A}">
      <dgm:prSet/>
      <dgm:spPr/>
      <dgm:t>
        <a:bodyPr/>
        <a:lstStyle/>
        <a:p>
          <a:endParaRPr lang="en-US"/>
        </a:p>
      </dgm:t>
    </dgm:pt>
    <dgm:pt modelId="{692D60A9-298F-B44D-83D4-8192BE16635F}" type="pres">
      <dgm:prSet presAssocID="{5EDB415C-D500-4A4B-BF21-55CE4CC327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EC77D8-E006-C04D-AF2F-D390FAC046AD}" type="pres">
      <dgm:prSet presAssocID="{D110FE20-5316-414E-A27E-1F7ACC5B3A2E}" presName="hierRoot1" presStyleCnt="0">
        <dgm:presLayoutVars>
          <dgm:hierBranch val="init"/>
        </dgm:presLayoutVars>
      </dgm:prSet>
      <dgm:spPr/>
    </dgm:pt>
    <dgm:pt modelId="{34373407-42F1-E540-A1BE-0632B7E8A6D5}" type="pres">
      <dgm:prSet presAssocID="{D110FE20-5316-414E-A27E-1F7ACC5B3A2E}" presName="rootComposite1" presStyleCnt="0"/>
      <dgm:spPr/>
    </dgm:pt>
    <dgm:pt modelId="{51906299-A6AB-9747-880A-3DD6DDC61440}" type="pres">
      <dgm:prSet presAssocID="{D110FE20-5316-414E-A27E-1F7ACC5B3A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A4C08E-2B6A-1D41-A5EF-664918CC97AA}" type="pres">
      <dgm:prSet presAssocID="{D110FE20-5316-414E-A27E-1F7ACC5B3A2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5D4EAA-2948-1A43-986F-0832A30E6B41}" type="pres">
      <dgm:prSet presAssocID="{D110FE20-5316-414E-A27E-1F7ACC5B3A2E}" presName="hierChild2" presStyleCnt="0"/>
      <dgm:spPr/>
    </dgm:pt>
    <dgm:pt modelId="{466DB600-13F1-1B47-8888-CDDE01A460AA}" type="pres">
      <dgm:prSet presAssocID="{C4DBC29D-DA39-DB49-9E97-7A0A72CE360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D4AE8CCD-4580-8845-AE2E-5976726838AF}" type="pres">
      <dgm:prSet presAssocID="{43694EE7-4585-234D-AC76-3CA145760B67}" presName="hierRoot2" presStyleCnt="0">
        <dgm:presLayoutVars>
          <dgm:hierBranch val="init"/>
        </dgm:presLayoutVars>
      </dgm:prSet>
      <dgm:spPr/>
    </dgm:pt>
    <dgm:pt modelId="{B93BDCEF-E989-0C4C-BF19-EC54D8A0FF23}" type="pres">
      <dgm:prSet presAssocID="{43694EE7-4585-234D-AC76-3CA145760B67}" presName="rootComposite" presStyleCnt="0"/>
      <dgm:spPr/>
    </dgm:pt>
    <dgm:pt modelId="{33BC3528-211F-E843-921E-834EF1376EF7}" type="pres">
      <dgm:prSet presAssocID="{43694EE7-4585-234D-AC76-3CA145760B6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190CEB-651E-7D42-B840-15151E3A2BEA}" type="pres">
      <dgm:prSet presAssocID="{43694EE7-4585-234D-AC76-3CA145760B67}" presName="rootConnector" presStyleLbl="node2" presStyleIdx="0" presStyleCnt="4"/>
      <dgm:spPr/>
      <dgm:t>
        <a:bodyPr/>
        <a:lstStyle/>
        <a:p>
          <a:endParaRPr lang="en-US"/>
        </a:p>
      </dgm:t>
    </dgm:pt>
    <dgm:pt modelId="{EE77B125-D8F6-3743-B3FC-B57EFF64234E}" type="pres">
      <dgm:prSet presAssocID="{43694EE7-4585-234D-AC76-3CA145760B67}" presName="hierChild4" presStyleCnt="0"/>
      <dgm:spPr/>
    </dgm:pt>
    <dgm:pt modelId="{770F683F-29EC-5148-A6B1-2767E6C3D4B6}" type="pres">
      <dgm:prSet presAssocID="{43694EE7-4585-234D-AC76-3CA145760B67}" presName="hierChild5" presStyleCnt="0"/>
      <dgm:spPr/>
    </dgm:pt>
    <dgm:pt modelId="{6AA9BAF0-64DF-0448-B08A-44407038CE90}" type="pres">
      <dgm:prSet presAssocID="{B4D83AB5-E602-0B48-99C3-46A0AC00D3B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0FED9CC-8886-7346-BDE9-392511B8141B}" type="pres">
      <dgm:prSet presAssocID="{040FC65D-B268-F346-8493-FB02B2DFD6EC}" presName="hierRoot2" presStyleCnt="0">
        <dgm:presLayoutVars>
          <dgm:hierBranch val="init"/>
        </dgm:presLayoutVars>
      </dgm:prSet>
      <dgm:spPr/>
    </dgm:pt>
    <dgm:pt modelId="{1BF56DC3-3BCE-DC40-A18B-5263FF6B9896}" type="pres">
      <dgm:prSet presAssocID="{040FC65D-B268-F346-8493-FB02B2DFD6EC}" presName="rootComposite" presStyleCnt="0"/>
      <dgm:spPr/>
    </dgm:pt>
    <dgm:pt modelId="{360A4922-7035-2748-B0C6-908FDD1AF715}" type="pres">
      <dgm:prSet presAssocID="{040FC65D-B268-F346-8493-FB02B2DFD6E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3241C2-E6F5-F046-8372-F1B07802EA81}" type="pres">
      <dgm:prSet presAssocID="{040FC65D-B268-F346-8493-FB02B2DFD6EC}" presName="rootConnector" presStyleLbl="node2" presStyleIdx="1" presStyleCnt="4"/>
      <dgm:spPr/>
      <dgm:t>
        <a:bodyPr/>
        <a:lstStyle/>
        <a:p>
          <a:endParaRPr lang="en-US"/>
        </a:p>
      </dgm:t>
    </dgm:pt>
    <dgm:pt modelId="{8A01BAF4-7BE6-4C4F-9FA9-07899C1A5927}" type="pres">
      <dgm:prSet presAssocID="{040FC65D-B268-F346-8493-FB02B2DFD6EC}" presName="hierChild4" presStyleCnt="0"/>
      <dgm:spPr/>
    </dgm:pt>
    <dgm:pt modelId="{4482DD71-A4AC-3441-B162-F13445016EF4}" type="pres">
      <dgm:prSet presAssocID="{040FC65D-B268-F346-8493-FB02B2DFD6EC}" presName="hierChild5" presStyleCnt="0"/>
      <dgm:spPr/>
    </dgm:pt>
    <dgm:pt modelId="{411AC75A-4F82-7345-9F18-39EF965C3837}" type="pres">
      <dgm:prSet presAssocID="{0DB989FD-38AE-FA46-8FD1-E027AE55592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98D56298-8D2E-1E4C-A9AE-F43FA9574475}" type="pres">
      <dgm:prSet presAssocID="{4196A436-CE16-3749-9F17-23AA8B8A97BC}" presName="hierRoot2" presStyleCnt="0">
        <dgm:presLayoutVars>
          <dgm:hierBranch val="init"/>
        </dgm:presLayoutVars>
      </dgm:prSet>
      <dgm:spPr/>
    </dgm:pt>
    <dgm:pt modelId="{AC5BEAA7-1E69-0042-96DA-DD08F21B68FF}" type="pres">
      <dgm:prSet presAssocID="{4196A436-CE16-3749-9F17-23AA8B8A97BC}" presName="rootComposite" presStyleCnt="0"/>
      <dgm:spPr/>
    </dgm:pt>
    <dgm:pt modelId="{33666FF3-81A9-D14A-B782-FDBBAAC13C0F}" type="pres">
      <dgm:prSet presAssocID="{4196A436-CE16-3749-9F17-23AA8B8A97B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51C8C1-4280-3D45-A995-6E5F35CA5341}" type="pres">
      <dgm:prSet presAssocID="{4196A436-CE16-3749-9F17-23AA8B8A97BC}" presName="rootConnector" presStyleLbl="node2" presStyleIdx="2" presStyleCnt="4"/>
      <dgm:spPr/>
      <dgm:t>
        <a:bodyPr/>
        <a:lstStyle/>
        <a:p>
          <a:endParaRPr lang="en-US"/>
        </a:p>
      </dgm:t>
    </dgm:pt>
    <dgm:pt modelId="{DEADDA78-7C29-3F41-869E-2DA422A68A76}" type="pres">
      <dgm:prSet presAssocID="{4196A436-CE16-3749-9F17-23AA8B8A97BC}" presName="hierChild4" presStyleCnt="0"/>
      <dgm:spPr/>
    </dgm:pt>
    <dgm:pt modelId="{6F220A11-9F0B-204A-A40E-BB6F5D48E6DB}" type="pres">
      <dgm:prSet presAssocID="{4196A436-CE16-3749-9F17-23AA8B8A97BC}" presName="hierChild5" presStyleCnt="0"/>
      <dgm:spPr/>
    </dgm:pt>
    <dgm:pt modelId="{B5235FB9-7FDE-CB46-A772-84F2B674F518}" type="pres">
      <dgm:prSet presAssocID="{2356E9A9-2EC5-374A-B0F4-C5FDBD8853B0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411B45C-6972-B544-B714-BF3C173FD4C1}" type="pres">
      <dgm:prSet presAssocID="{070DC421-59A7-1C4F-9FAF-7727DE87707C}" presName="hierRoot2" presStyleCnt="0">
        <dgm:presLayoutVars>
          <dgm:hierBranch val="init"/>
        </dgm:presLayoutVars>
      </dgm:prSet>
      <dgm:spPr/>
    </dgm:pt>
    <dgm:pt modelId="{8BD245D9-18A3-7F47-9EBA-A89DDEF4C5DD}" type="pres">
      <dgm:prSet presAssocID="{070DC421-59A7-1C4F-9FAF-7727DE87707C}" presName="rootComposite" presStyleCnt="0"/>
      <dgm:spPr/>
    </dgm:pt>
    <dgm:pt modelId="{1FE1EFD1-5228-F740-8272-30D617605667}" type="pres">
      <dgm:prSet presAssocID="{070DC421-59A7-1C4F-9FAF-7727DE87707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489406-F5F4-7746-938C-3FB04BD54374}" type="pres">
      <dgm:prSet presAssocID="{070DC421-59A7-1C4F-9FAF-7727DE87707C}" presName="rootConnector" presStyleLbl="node2" presStyleIdx="3" presStyleCnt="4"/>
      <dgm:spPr/>
      <dgm:t>
        <a:bodyPr/>
        <a:lstStyle/>
        <a:p>
          <a:endParaRPr lang="en-US"/>
        </a:p>
      </dgm:t>
    </dgm:pt>
    <dgm:pt modelId="{AB6CD89C-0BD2-2F41-BFC1-5AD9D8E3A5CC}" type="pres">
      <dgm:prSet presAssocID="{070DC421-59A7-1C4F-9FAF-7727DE87707C}" presName="hierChild4" presStyleCnt="0"/>
      <dgm:spPr/>
    </dgm:pt>
    <dgm:pt modelId="{75E7F37B-C339-1C40-AE68-C0164F281196}" type="pres">
      <dgm:prSet presAssocID="{070DC421-59A7-1C4F-9FAF-7727DE87707C}" presName="hierChild5" presStyleCnt="0"/>
      <dgm:spPr/>
    </dgm:pt>
    <dgm:pt modelId="{1235C9F3-F2F0-5948-ACF3-FE81AABF0F9B}" type="pres">
      <dgm:prSet presAssocID="{D110FE20-5316-414E-A27E-1F7ACC5B3A2E}" presName="hierChild3" presStyleCnt="0"/>
      <dgm:spPr/>
    </dgm:pt>
  </dgm:ptLst>
  <dgm:cxnLst>
    <dgm:cxn modelId="{FD14B9AE-0CB4-4041-AFF8-CF4827274C82}" type="presOf" srcId="{D110FE20-5316-414E-A27E-1F7ACC5B3A2E}" destId="{FBA4C08E-2B6A-1D41-A5EF-664918CC97AA}" srcOrd="1" destOrd="0" presId="urn:microsoft.com/office/officeart/2005/8/layout/orgChart1"/>
    <dgm:cxn modelId="{614ADE9E-8062-5345-9E60-5DBD35A59790}" type="presOf" srcId="{040FC65D-B268-F346-8493-FB02B2DFD6EC}" destId="{693241C2-E6F5-F046-8372-F1B07802EA81}" srcOrd="1" destOrd="0" presId="urn:microsoft.com/office/officeart/2005/8/layout/orgChart1"/>
    <dgm:cxn modelId="{0FE5ED72-AC9E-A345-9338-8D55A3B84933}" type="presOf" srcId="{0DB989FD-38AE-FA46-8FD1-E027AE55592A}" destId="{411AC75A-4F82-7345-9F18-39EF965C3837}" srcOrd="0" destOrd="0" presId="urn:microsoft.com/office/officeart/2005/8/layout/orgChart1"/>
    <dgm:cxn modelId="{36343EE6-449B-614C-B20E-1941717E4C60}" type="presOf" srcId="{B4D83AB5-E602-0B48-99C3-46A0AC00D3BF}" destId="{6AA9BAF0-64DF-0448-B08A-44407038CE90}" srcOrd="0" destOrd="0" presId="urn:microsoft.com/office/officeart/2005/8/layout/orgChart1"/>
    <dgm:cxn modelId="{FDDC073F-9DE7-534E-94FF-B1D7D60688C8}" type="presOf" srcId="{070DC421-59A7-1C4F-9FAF-7727DE87707C}" destId="{21489406-F5F4-7746-938C-3FB04BD54374}" srcOrd="1" destOrd="0" presId="urn:microsoft.com/office/officeart/2005/8/layout/orgChart1"/>
    <dgm:cxn modelId="{24DCF004-9A50-6D4A-93CC-17809F0E3C5E}" type="presOf" srcId="{43694EE7-4585-234D-AC76-3CA145760B67}" destId="{33BC3528-211F-E843-921E-834EF1376EF7}" srcOrd="0" destOrd="0" presId="urn:microsoft.com/office/officeart/2005/8/layout/orgChart1"/>
    <dgm:cxn modelId="{864AEB57-CCDB-DA43-BBF0-4271E45CBDE8}" type="presOf" srcId="{5EDB415C-D500-4A4B-BF21-55CE4CC32716}" destId="{692D60A9-298F-B44D-83D4-8192BE16635F}" srcOrd="0" destOrd="0" presId="urn:microsoft.com/office/officeart/2005/8/layout/orgChart1"/>
    <dgm:cxn modelId="{A8328676-5188-E54E-A031-234679A343E4}" type="presOf" srcId="{2356E9A9-2EC5-374A-B0F4-C5FDBD8853B0}" destId="{B5235FB9-7FDE-CB46-A772-84F2B674F518}" srcOrd="0" destOrd="0" presId="urn:microsoft.com/office/officeart/2005/8/layout/orgChart1"/>
    <dgm:cxn modelId="{81D86FF6-AD6D-924F-A155-0C85FD426CD3}" type="presOf" srcId="{4196A436-CE16-3749-9F17-23AA8B8A97BC}" destId="{33666FF3-81A9-D14A-B782-FDBBAAC13C0F}" srcOrd="0" destOrd="0" presId="urn:microsoft.com/office/officeart/2005/8/layout/orgChart1"/>
    <dgm:cxn modelId="{7962E538-408C-7E42-B7E8-74FBBCDFBDA3}" type="presOf" srcId="{43694EE7-4585-234D-AC76-3CA145760B67}" destId="{21190CEB-651E-7D42-B840-15151E3A2BEA}" srcOrd="1" destOrd="0" presId="urn:microsoft.com/office/officeart/2005/8/layout/orgChart1"/>
    <dgm:cxn modelId="{DE62CE9D-B5A9-9544-83A6-A9C97E524EFD}" srcId="{5EDB415C-D500-4A4B-BF21-55CE4CC32716}" destId="{D110FE20-5316-414E-A27E-1F7ACC5B3A2E}" srcOrd="0" destOrd="0" parTransId="{42CBC567-83D6-DB48-B086-A71FDCC3CF30}" sibTransId="{8B0DB071-5855-724E-A153-1067E48285B6}"/>
    <dgm:cxn modelId="{BDFB573C-3BB1-1F4D-80B4-F9399A995F84}" type="presOf" srcId="{4196A436-CE16-3749-9F17-23AA8B8A97BC}" destId="{8251C8C1-4280-3D45-A995-6E5F35CA5341}" srcOrd="1" destOrd="0" presId="urn:microsoft.com/office/officeart/2005/8/layout/orgChart1"/>
    <dgm:cxn modelId="{F3AA89D6-ECC2-3848-B957-FD0993BBDF3B}" type="presOf" srcId="{C4DBC29D-DA39-DB49-9E97-7A0A72CE3603}" destId="{466DB600-13F1-1B47-8888-CDDE01A460AA}" srcOrd="0" destOrd="0" presId="urn:microsoft.com/office/officeart/2005/8/layout/orgChart1"/>
    <dgm:cxn modelId="{C7B3E1A2-9B39-854B-A931-5D39113465D4}" srcId="{D110FE20-5316-414E-A27E-1F7ACC5B3A2E}" destId="{4196A436-CE16-3749-9F17-23AA8B8A97BC}" srcOrd="2" destOrd="0" parTransId="{0DB989FD-38AE-FA46-8FD1-E027AE55592A}" sibTransId="{9B5E273B-8640-A240-A79C-1B05747E30A2}"/>
    <dgm:cxn modelId="{FA0C657F-FD34-3C42-B94C-D5BD96E39494}" type="presOf" srcId="{040FC65D-B268-F346-8493-FB02B2DFD6EC}" destId="{360A4922-7035-2748-B0C6-908FDD1AF715}" srcOrd="0" destOrd="0" presId="urn:microsoft.com/office/officeart/2005/8/layout/orgChart1"/>
    <dgm:cxn modelId="{A039FC8C-24E0-404C-AE49-AE5BA6282E19}" srcId="{D110FE20-5316-414E-A27E-1F7ACC5B3A2E}" destId="{070DC421-59A7-1C4F-9FAF-7727DE87707C}" srcOrd="3" destOrd="0" parTransId="{2356E9A9-2EC5-374A-B0F4-C5FDBD8853B0}" sibTransId="{F1A2E98D-B7F5-334C-9E96-3FD5EDCA16ED}"/>
    <dgm:cxn modelId="{969272D3-9C87-354D-B701-4E4B1134A46A}" srcId="{D110FE20-5316-414E-A27E-1F7ACC5B3A2E}" destId="{040FC65D-B268-F346-8493-FB02B2DFD6EC}" srcOrd="1" destOrd="0" parTransId="{B4D83AB5-E602-0B48-99C3-46A0AC00D3BF}" sibTransId="{2191E144-8A49-0E42-A28B-09FEC3977CFD}"/>
    <dgm:cxn modelId="{A3C1F432-25E5-2042-854E-10E69014875B}" srcId="{D110FE20-5316-414E-A27E-1F7ACC5B3A2E}" destId="{43694EE7-4585-234D-AC76-3CA145760B67}" srcOrd="0" destOrd="0" parTransId="{C4DBC29D-DA39-DB49-9E97-7A0A72CE3603}" sibTransId="{F326C194-CF1A-5247-9A04-238628098692}"/>
    <dgm:cxn modelId="{936CE2EE-CC97-2C4F-8E61-DD23446E4281}" type="presOf" srcId="{070DC421-59A7-1C4F-9FAF-7727DE87707C}" destId="{1FE1EFD1-5228-F740-8272-30D617605667}" srcOrd="0" destOrd="0" presId="urn:microsoft.com/office/officeart/2005/8/layout/orgChart1"/>
    <dgm:cxn modelId="{924877B4-F74F-B94B-A50B-0E82515B2B5F}" type="presOf" srcId="{D110FE20-5316-414E-A27E-1F7ACC5B3A2E}" destId="{51906299-A6AB-9747-880A-3DD6DDC61440}" srcOrd="0" destOrd="0" presId="urn:microsoft.com/office/officeart/2005/8/layout/orgChart1"/>
    <dgm:cxn modelId="{439E73C6-170E-CA43-96A6-757853B109BF}" type="presParOf" srcId="{692D60A9-298F-B44D-83D4-8192BE16635F}" destId="{63EC77D8-E006-C04D-AF2F-D390FAC046AD}" srcOrd="0" destOrd="0" presId="urn:microsoft.com/office/officeart/2005/8/layout/orgChart1"/>
    <dgm:cxn modelId="{AF97268C-25FE-1A48-9EF3-E6642EEAD7F3}" type="presParOf" srcId="{63EC77D8-E006-C04D-AF2F-D390FAC046AD}" destId="{34373407-42F1-E540-A1BE-0632B7E8A6D5}" srcOrd="0" destOrd="0" presId="urn:microsoft.com/office/officeart/2005/8/layout/orgChart1"/>
    <dgm:cxn modelId="{7630459F-4217-6F4A-A469-1924B62DA73E}" type="presParOf" srcId="{34373407-42F1-E540-A1BE-0632B7E8A6D5}" destId="{51906299-A6AB-9747-880A-3DD6DDC61440}" srcOrd="0" destOrd="0" presId="urn:microsoft.com/office/officeart/2005/8/layout/orgChart1"/>
    <dgm:cxn modelId="{B6F1CB3C-6733-F445-A97B-ACD892C8946A}" type="presParOf" srcId="{34373407-42F1-E540-A1BE-0632B7E8A6D5}" destId="{FBA4C08E-2B6A-1D41-A5EF-664918CC97AA}" srcOrd="1" destOrd="0" presId="urn:microsoft.com/office/officeart/2005/8/layout/orgChart1"/>
    <dgm:cxn modelId="{1CB004DE-88C7-4349-B1D5-6E87197FC30A}" type="presParOf" srcId="{63EC77D8-E006-C04D-AF2F-D390FAC046AD}" destId="{465D4EAA-2948-1A43-986F-0832A30E6B41}" srcOrd="1" destOrd="0" presId="urn:microsoft.com/office/officeart/2005/8/layout/orgChart1"/>
    <dgm:cxn modelId="{91739ED6-0C13-7649-B139-FE8D08EA7CBF}" type="presParOf" srcId="{465D4EAA-2948-1A43-986F-0832A30E6B41}" destId="{466DB600-13F1-1B47-8888-CDDE01A460AA}" srcOrd="0" destOrd="0" presId="urn:microsoft.com/office/officeart/2005/8/layout/orgChart1"/>
    <dgm:cxn modelId="{C57F7D57-8844-F54F-92A5-89CE4DE67361}" type="presParOf" srcId="{465D4EAA-2948-1A43-986F-0832A30E6B41}" destId="{D4AE8CCD-4580-8845-AE2E-5976726838AF}" srcOrd="1" destOrd="0" presId="urn:microsoft.com/office/officeart/2005/8/layout/orgChart1"/>
    <dgm:cxn modelId="{56C18FC0-C782-894D-806C-A369B1442A38}" type="presParOf" srcId="{D4AE8CCD-4580-8845-AE2E-5976726838AF}" destId="{B93BDCEF-E989-0C4C-BF19-EC54D8A0FF23}" srcOrd="0" destOrd="0" presId="urn:microsoft.com/office/officeart/2005/8/layout/orgChart1"/>
    <dgm:cxn modelId="{608D6671-AE38-C847-B972-30A92CD25236}" type="presParOf" srcId="{B93BDCEF-E989-0C4C-BF19-EC54D8A0FF23}" destId="{33BC3528-211F-E843-921E-834EF1376EF7}" srcOrd="0" destOrd="0" presId="urn:microsoft.com/office/officeart/2005/8/layout/orgChart1"/>
    <dgm:cxn modelId="{E4FB1A51-3978-3040-88E8-68E6F9EF1DB8}" type="presParOf" srcId="{B93BDCEF-E989-0C4C-BF19-EC54D8A0FF23}" destId="{21190CEB-651E-7D42-B840-15151E3A2BEA}" srcOrd="1" destOrd="0" presId="urn:microsoft.com/office/officeart/2005/8/layout/orgChart1"/>
    <dgm:cxn modelId="{F02DDAA3-C5D4-DC4C-8B8E-F120B38B5586}" type="presParOf" srcId="{D4AE8CCD-4580-8845-AE2E-5976726838AF}" destId="{EE77B125-D8F6-3743-B3FC-B57EFF64234E}" srcOrd="1" destOrd="0" presId="urn:microsoft.com/office/officeart/2005/8/layout/orgChart1"/>
    <dgm:cxn modelId="{917F9C53-D27B-FF43-AC24-468CFEA666E7}" type="presParOf" srcId="{D4AE8CCD-4580-8845-AE2E-5976726838AF}" destId="{770F683F-29EC-5148-A6B1-2767E6C3D4B6}" srcOrd="2" destOrd="0" presId="urn:microsoft.com/office/officeart/2005/8/layout/orgChart1"/>
    <dgm:cxn modelId="{9984BDE5-98F1-554C-903D-FB83CAAE5F14}" type="presParOf" srcId="{465D4EAA-2948-1A43-986F-0832A30E6B41}" destId="{6AA9BAF0-64DF-0448-B08A-44407038CE90}" srcOrd="2" destOrd="0" presId="urn:microsoft.com/office/officeart/2005/8/layout/orgChart1"/>
    <dgm:cxn modelId="{5FBBBEF2-6283-F04D-AA8E-2B31D7C4F3FC}" type="presParOf" srcId="{465D4EAA-2948-1A43-986F-0832A30E6B41}" destId="{C0FED9CC-8886-7346-BDE9-392511B8141B}" srcOrd="3" destOrd="0" presId="urn:microsoft.com/office/officeart/2005/8/layout/orgChart1"/>
    <dgm:cxn modelId="{633842AB-6FE5-C14C-9540-4553D3A389BD}" type="presParOf" srcId="{C0FED9CC-8886-7346-BDE9-392511B8141B}" destId="{1BF56DC3-3BCE-DC40-A18B-5263FF6B9896}" srcOrd="0" destOrd="0" presId="urn:microsoft.com/office/officeart/2005/8/layout/orgChart1"/>
    <dgm:cxn modelId="{9F3CE18F-A4CC-584F-94FB-E2099C98C469}" type="presParOf" srcId="{1BF56DC3-3BCE-DC40-A18B-5263FF6B9896}" destId="{360A4922-7035-2748-B0C6-908FDD1AF715}" srcOrd="0" destOrd="0" presId="urn:microsoft.com/office/officeart/2005/8/layout/orgChart1"/>
    <dgm:cxn modelId="{106568CF-C9C0-FD4E-ABCD-4F19516D7A13}" type="presParOf" srcId="{1BF56DC3-3BCE-DC40-A18B-5263FF6B9896}" destId="{693241C2-E6F5-F046-8372-F1B07802EA81}" srcOrd="1" destOrd="0" presId="urn:microsoft.com/office/officeart/2005/8/layout/orgChart1"/>
    <dgm:cxn modelId="{FF80CB53-9E93-1E4E-BB12-C01DF4CE4D12}" type="presParOf" srcId="{C0FED9CC-8886-7346-BDE9-392511B8141B}" destId="{8A01BAF4-7BE6-4C4F-9FA9-07899C1A5927}" srcOrd="1" destOrd="0" presId="urn:microsoft.com/office/officeart/2005/8/layout/orgChart1"/>
    <dgm:cxn modelId="{A7F86FBB-E99B-BF4B-BE26-6802BECF525C}" type="presParOf" srcId="{C0FED9CC-8886-7346-BDE9-392511B8141B}" destId="{4482DD71-A4AC-3441-B162-F13445016EF4}" srcOrd="2" destOrd="0" presId="urn:microsoft.com/office/officeart/2005/8/layout/orgChart1"/>
    <dgm:cxn modelId="{7AD863F5-9000-9944-9454-4728ABB69A4C}" type="presParOf" srcId="{465D4EAA-2948-1A43-986F-0832A30E6B41}" destId="{411AC75A-4F82-7345-9F18-39EF965C3837}" srcOrd="4" destOrd="0" presId="urn:microsoft.com/office/officeart/2005/8/layout/orgChart1"/>
    <dgm:cxn modelId="{C5858A09-EF74-7443-899D-BD382EDF40F5}" type="presParOf" srcId="{465D4EAA-2948-1A43-986F-0832A30E6B41}" destId="{98D56298-8D2E-1E4C-A9AE-F43FA9574475}" srcOrd="5" destOrd="0" presId="urn:microsoft.com/office/officeart/2005/8/layout/orgChart1"/>
    <dgm:cxn modelId="{3A946EC8-60BF-DE45-84D2-503EFD17C1AC}" type="presParOf" srcId="{98D56298-8D2E-1E4C-A9AE-F43FA9574475}" destId="{AC5BEAA7-1E69-0042-96DA-DD08F21B68FF}" srcOrd="0" destOrd="0" presId="urn:microsoft.com/office/officeart/2005/8/layout/orgChart1"/>
    <dgm:cxn modelId="{7BD76E61-D0D2-BF41-8189-B7464B38820A}" type="presParOf" srcId="{AC5BEAA7-1E69-0042-96DA-DD08F21B68FF}" destId="{33666FF3-81A9-D14A-B782-FDBBAAC13C0F}" srcOrd="0" destOrd="0" presId="urn:microsoft.com/office/officeart/2005/8/layout/orgChart1"/>
    <dgm:cxn modelId="{1147D1A8-BB6D-B247-B5BF-7DFFA9687BA9}" type="presParOf" srcId="{AC5BEAA7-1E69-0042-96DA-DD08F21B68FF}" destId="{8251C8C1-4280-3D45-A995-6E5F35CA5341}" srcOrd="1" destOrd="0" presId="urn:microsoft.com/office/officeart/2005/8/layout/orgChart1"/>
    <dgm:cxn modelId="{FC4B474B-EAE2-3949-A195-AAC69DC22052}" type="presParOf" srcId="{98D56298-8D2E-1E4C-A9AE-F43FA9574475}" destId="{DEADDA78-7C29-3F41-869E-2DA422A68A76}" srcOrd="1" destOrd="0" presId="urn:microsoft.com/office/officeart/2005/8/layout/orgChart1"/>
    <dgm:cxn modelId="{BD8EC74D-521A-5347-B63F-ACD578BDD2FA}" type="presParOf" srcId="{98D56298-8D2E-1E4C-A9AE-F43FA9574475}" destId="{6F220A11-9F0B-204A-A40E-BB6F5D48E6DB}" srcOrd="2" destOrd="0" presId="urn:microsoft.com/office/officeart/2005/8/layout/orgChart1"/>
    <dgm:cxn modelId="{25A5D65D-58A8-9842-8061-70AF79013857}" type="presParOf" srcId="{465D4EAA-2948-1A43-986F-0832A30E6B41}" destId="{B5235FB9-7FDE-CB46-A772-84F2B674F518}" srcOrd="6" destOrd="0" presId="urn:microsoft.com/office/officeart/2005/8/layout/orgChart1"/>
    <dgm:cxn modelId="{4DA262B7-5579-AB4A-9E42-A819E13ECB3F}" type="presParOf" srcId="{465D4EAA-2948-1A43-986F-0832A30E6B41}" destId="{A411B45C-6972-B544-B714-BF3C173FD4C1}" srcOrd="7" destOrd="0" presId="urn:microsoft.com/office/officeart/2005/8/layout/orgChart1"/>
    <dgm:cxn modelId="{ED91B065-1166-8F48-8A46-DC222585F43C}" type="presParOf" srcId="{A411B45C-6972-B544-B714-BF3C173FD4C1}" destId="{8BD245D9-18A3-7F47-9EBA-A89DDEF4C5DD}" srcOrd="0" destOrd="0" presId="urn:microsoft.com/office/officeart/2005/8/layout/orgChart1"/>
    <dgm:cxn modelId="{F0C8B6C6-CFD7-A845-8202-D0D4568D199C}" type="presParOf" srcId="{8BD245D9-18A3-7F47-9EBA-A89DDEF4C5DD}" destId="{1FE1EFD1-5228-F740-8272-30D617605667}" srcOrd="0" destOrd="0" presId="urn:microsoft.com/office/officeart/2005/8/layout/orgChart1"/>
    <dgm:cxn modelId="{BA2809A4-8A8E-9E45-BA0B-2424BFF0EDAC}" type="presParOf" srcId="{8BD245D9-18A3-7F47-9EBA-A89DDEF4C5DD}" destId="{21489406-F5F4-7746-938C-3FB04BD54374}" srcOrd="1" destOrd="0" presId="urn:microsoft.com/office/officeart/2005/8/layout/orgChart1"/>
    <dgm:cxn modelId="{B8A9292B-4174-C24F-A6FC-C814B7959FB8}" type="presParOf" srcId="{A411B45C-6972-B544-B714-BF3C173FD4C1}" destId="{AB6CD89C-0BD2-2F41-BFC1-5AD9D8E3A5CC}" srcOrd="1" destOrd="0" presId="urn:microsoft.com/office/officeart/2005/8/layout/orgChart1"/>
    <dgm:cxn modelId="{62BC3147-8529-AB47-ADF2-E0A236EF841B}" type="presParOf" srcId="{A411B45C-6972-B544-B714-BF3C173FD4C1}" destId="{75E7F37B-C339-1C40-AE68-C0164F281196}" srcOrd="2" destOrd="0" presId="urn:microsoft.com/office/officeart/2005/8/layout/orgChart1"/>
    <dgm:cxn modelId="{0F8411AA-30CD-B442-AED6-0398F2AC2F56}" type="presParOf" srcId="{63EC77D8-E006-C04D-AF2F-D390FAC046AD}" destId="{1235C9F3-F2F0-5948-ACF3-FE81AABF0F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A244D-1DED-4472-B9BB-1853F76B8CF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915A346-D375-40C0-8114-2E73C5EDCF4F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Formal Cause</a:t>
          </a:r>
          <a:endParaRPr lang="en-US" b="1" dirty="0">
            <a:solidFill>
              <a:srgbClr val="FF0000"/>
            </a:solidFill>
          </a:endParaRPr>
        </a:p>
      </dgm:t>
    </dgm:pt>
    <dgm:pt modelId="{DAC4B85D-251A-4C0E-9D13-1433569AD88B}" type="parTrans" cxnId="{EBD55F21-F4DA-4976-8645-5770C791E945}">
      <dgm:prSet/>
      <dgm:spPr/>
      <dgm:t>
        <a:bodyPr/>
        <a:lstStyle/>
        <a:p>
          <a:endParaRPr lang="en-US" b="1"/>
        </a:p>
      </dgm:t>
    </dgm:pt>
    <dgm:pt modelId="{D394F344-2E82-4D5F-AF65-55D09DC55768}" type="sibTrans" cxnId="{EBD55F21-F4DA-4976-8645-5770C791E945}">
      <dgm:prSet/>
      <dgm:spPr/>
      <dgm:t>
        <a:bodyPr/>
        <a:lstStyle/>
        <a:p>
          <a:endParaRPr lang="en-US" b="1"/>
        </a:p>
      </dgm:t>
    </dgm:pt>
    <dgm:pt modelId="{E7572BD3-9009-49C3-9890-3FD86AB0F069}">
      <dgm:prSet phldrT="[Text]"/>
      <dgm:spPr/>
      <dgm:t>
        <a:bodyPr/>
        <a:lstStyle/>
        <a:p>
          <a:r>
            <a:rPr lang="en-US" b="1" dirty="0" smtClean="0">
              <a:solidFill>
                <a:schemeClr val="accent5"/>
              </a:solidFill>
            </a:rPr>
            <a:t>Efficient Cause</a:t>
          </a:r>
          <a:endParaRPr lang="en-US" b="1" dirty="0">
            <a:solidFill>
              <a:schemeClr val="accent5"/>
            </a:solidFill>
          </a:endParaRPr>
        </a:p>
      </dgm:t>
    </dgm:pt>
    <dgm:pt modelId="{A6C2F410-D2DF-47E0-8958-EB89B88E66A0}" type="parTrans" cxnId="{B0C8682F-8ACB-48A6-818E-D27D490EA601}">
      <dgm:prSet/>
      <dgm:spPr/>
      <dgm:t>
        <a:bodyPr/>
        <a:lstStyle/>
        <a:p>
          <a:endParaRPr lang="en-US" b="1"/>
        </a:p>
      </dgm:t>
    </dgm:pt>
    <dgm:pt modelId="{CF209868-B45B-4AD9-BB6B-ADE68569F156}" type="sibTrans" cxnId="{B0C8682F-8ACB-48A6-818E-D27D490EA601}">
      <dgm:prSet/>
      <dgm:spPr/>
      <dgm:t>
        <a:bodyPr/>
        <a:lstStyle/>
        <a:p>
          <a:endParaRPr lang="en-US" b="1"/>
        </a:p>
      </dgm:t>
    </dgm:pt>
    <dgm:pt modelId="{98B02290-3905-40CF-B5F2-0A8DD73B12C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Final Cause</a:t>
          </a:r>
          <a:endParaRPr lang="en-US" b="1" dirty="0">
            <a:solidFill>
              <a:schemeClr val="tx1"/>
            </a:solidFill>
          </a:endParaRPr>
        </a:p>
      </dgm:t>
    </dgm:pt>
    <dgm:pt modelId="{59BE0180-EC9F-456F-957F-A9BA432CC137}" type="parTrans" cxnId="{CDD3AED9-32BE-4B76-A8B6-3FC8BFBA38ED}">
      <dgm:prSet/>
      <dgm:spPr/>
      <dgm:t>
        <a:bodyPr/>
        <a:lstStyle/>
        <a:p>
          <a:endParaRPr lang="en-US" b="1"/>
        </a:p>
      </dgm:t>
    </dgm:pt>
    <dgm:pt modelId="{DC2DDE0F-9D8F-48E4-A98C-E8EBBF6CEF5E}" type="sibTrans" cxnId="{CDD3AED9-32BE-4B76-A8B6-3FC8BFBA38ED}">
      <dgm:prSet/>
      <dgm:spPr/>
      <dgm:t>
        <a:bodyPr/>
        <a:lstStyle/>
        <a:p>
          <a:endParaRPr lang="en-US" b="1"/>
        </a:p>
      </dgm:t>
    </dgm:pt>
    <dgm:pt modelId="{292AAF88-D5A9-49CE-A07A-F99A152F966E}">
      <dgm:prSet/>
      <dgm:spPr/>
      <dgm:t>
        <a:bodyPr/>
        <a:lstStyle/>
        <a:p>
          <a:r>
            <a:rPr lang="en-US" b="1" dirty="0" smtClean="0">
              <a:solidFill>
                <a:schemeClr val="accent4"/>
              </a:solidFill>
            </a:rPr>
            <a:t>Material Cause</a:t>
          </a:r>
          <a:endParaRPr lang="en-US" b="1" dirty="0">
            <a:solidFill>
              <a:schemeClr val="accent4"/>
            </a:solidFill>
          </a:endParaRPr>
        </a:p>
      </dgm:t>
    </dgm:pt>
    <dgm:pt modelId="{08B00B84-CCA3-4C9B-B149-07BE9D31014D}" type="parTrans" cxnId="{FA4942B8-8FC1-4429-BFEA-121B5EC4F3A8}">
      <dgm:prSet/>
      <dgm:spPr/>
      <dgm:t>
        <a:bodyPr/>
        <a:lstStyle/>
        <a:p>
          <a:endParaRPr lang="en-US" b="1"/>
        </a:p>
      </dgm:t>
    </dgm:pt>
    <dgm:pt modelId="{094F8662-AEFC-49B6-95A8-15D44CCD7DFF}" type="sibTrans" cxnId="{FA4942B8-8FC1-4429-BFEA-121B5EC4F3A8}">
      <dgm:prSet/>
      <dgm:spPr/>
      <dgm:t>
        <a:bodyPr/>
        <a:lstStyle/>
        <a:p>
          <a:endParaRPr lang="en-US" b="1"/>
        </a:p>
      </dgm:t>
    </dgm:pt>
    <dgm:pt modelId="{A07B759D-EFAA-4CDB-8089-A09BC5BCE459}" type="pres">
      <dgm:prSet presAssocID="{6F7A244D-1DED-4472-B9BB-1853F76B8CF6}" presName="CompostProcess" presStyleCnt="0">
        <dgm:presLayoutVars>
          <dgm:dir/>
          <dgm:resizeHandles val="exact"/>
        </dgm:presLayoutVars>
      </dgm:prSet>
      <dgm:spPr/>
    </dgm:pt>
    <dgm:pt modelId="{5D417765-3939-4BF0-9E35-012FA14EA247}" type="pres">
      <dgm:prSet presAssocID="{6F7A244D-1DED-4472-B9BB-1853F76B8CF6}" presName="arrow" presStyleLbl="bgShp" presStyleIdx="0" presStyleCnt="1"/>
      <dgm:spPr/>
    </dgm:pt>
    <dgm:pt modelId="{03C051C0-AB41-4D8F-BB7E-8C0422C88276}" type="pres">
      <dgm:prSet presAssocID="{6F7A244D-1DED-4472-B9BB-1853F76B8CF6}" presName="linearProcess" presStyleCnt="0"/>
      <dgm:spPr/>
    </dgm:pt>
    <dgm:pt modelId="{35BA5A66-C83A-4EB7-9DF8-7A5C1A4D80D0}" type="pres">
      <dgm:prSet presAssocID="{B915A346-D375-40C0-8114-2E73C5EDCF4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97323-7663-4052-A7DD-D0FB4A5976E1}" type="pres">
      <dgm:prSet presAssocID="{D394F344-2E82-4D5F-AF65-55D09DC55768}" presName="sibTrans" presStyleCnt="0"/>
      <dgm:spPr/>
    </dgm:pt>
    <dgm:pt modelId="{D545CEFF-5106-4A2B-8647-A100295EF964}" type="pres">
      <dgm:prSet presAssocID="{292AAF88-D5A9-49CE-A07A-F99A152F966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7BA79-274F-435B-A894-461BAA726FB3}" type="pres">
      <dgm:prSet presAssocID="{094F8662-AEFC-49B6-95A8-15D44CCD7DFF}" presName="sibTrans" presStyleCnt="0"/>
      <dgm:spPr/>
    </dgm:pt>
    <dgm:pt modelId="{E185E8ED-5B63-445D-B872-0B0E893661C4}" type="pres">
      <dgm:prSet presAssocID="{E7572BD3-9009-49C3-9890-3FD86AB0F06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90533-DAD0-4EC7-9766-3C4EE07916ED}" type="pres">
      <dgm:prSet presAssocID="{CF209868-B45B-4AD9-BB6B-ADE68569F156}" presName="sibTrans" presStyleCnt="0"/>
      <dgm:spPr/>
    </dgm:pt>
    <dgm:pt modelId="{3DD7B151-5282-4EFC-9BF3-3D6462453A61}" type="pres">
      <dgm:prSet presAssocID="{98B02290-3905-40CF-B5F2-0A8DD73B12C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D8161-95A0-4104-AAF6-ED9A2D81BAB2}" type="presOf" srcId="{292AAF88-D5A9-49CE-A07A-F99A152F966E}" destId="{D545CEFF-5106-4A2B-8647-A100295EF964}" srcOrd="0" destOrd="0" presId="urn:microsoft.com/office/officeart/2005/8/layout/hProcess9"/>
    <dgm:cxn modelId="{FA7BAFC4-F783-4915-B29E-34DD9E5CDF33}" type="presOf" srcId="{B915A346-D375-40C0-8114-2E73C5EDCF4F}" destId="{35BA5A66-C83A-4EB7-9DF8-7A5C1A4D80D0}" srcOrd="0" destOrd="0" presId="urn:microsoft.com/office/officeart/2005/8/layout/hProcess9"/>
    <dgm:cxn modelId="{08470789-E4FD-49A2-98FC-5A73F141AFD1}" type="presOf" srcId="{E7572BD3-9009-49C3-9890-3FD86AB0F069}" destId="{E185E8ED-5B63-445D-B872-0B0E893661C4}" srcOrd="0" destOrd="0" presId="urn:microsoft.com/office/officeart/2005/8/layout/hProcess9"/>
    <dgm:cxn modelId="{FA4942B8-8FC1-4429-BFEA-121B5EC4F3A8}" srcId="{6F7A244D-1DED-4472-B9BB-1853F76B8CF6}" destId="{292AAF88-D5A9-49CE-A07A-F99A152F966E}" srcOrd="1" destOrd="0" parTransId="{08B00B84-CCA3-4C9B-B149-07BE9D31014D}" sibTransId="{094F8662-AEFC-49B6-95A8-15D44CCD7DFF}"/>
    <dgm:cxn modelId="{EBD55F21-F4DA-4976-8645-5770C791E945}" srcId="{6F7A244D-1DED-4472-B9BB-1853F76B8CF6}" destId="{B915A346-D375-40C0-8114-2E73C5EDCF4F}" srcOrd="0" destOrd="0" parTransId="{DAC4B85D-251A-4C0E-9D13-1433569AD88B}" sibTransId="{D394F344-2E82-4D5F-AF65-55D09DC55768}"/>
    <dgm:cxn modelId="{B0C8682F-8ACB-48A6-818E-D27D490EA601}" srcId="{6F7A244D-1DED-4472-B9BB-1853F76B8CF6}" destId="{E7572BD3-9009-49C3-9890-3FD86AB0F069}" srcOrd="2" destOrd="0" parTransId="{A6C2F410-D2DF-47E0-8958-EB89B88E66A0}" sibTransId="{CF209868-B45B-4AD9-BB6B-ADE68569F156}"/>
    <dgm:cxn modelId="{B53CCCB1-E149-4EE6-A2C3-2C3035C31464}" type="presOf" srcId="{98B02290-3905-40CF-B5F2-0A8DD73B12CD}" destId="{3DD7B151-5282-4EFC-9BF3-3D6462453A61}" srcOrd="0" destOrd="0" presId="urn:microsoft.com/office/officeart/2005/8/layout/hProcess9"/>
    <dgm:cxn modelId="{F17C4117-3716-41B9-AEBE-3CA2EA5FCE55}" type="presOf" srcId="{6F7A244D-1DED-4472-B9BB-1853F76B8CF6}" destId="{A07B759D-EFAA-4CDB-8089-A09BC5BCE459}" srcOrd="0" destOrd="0" presId="urn:microsoft.com/office/officeart/2005/8/layout/hProcess9"/>
    <dgm:cxn modelId="{CDD3AED9-32BE-4B76-A8B6-3FC8BFBA38ED}" srcId="{6F7A244D-1DED-4472-B9BB-1853F76B8CF6}" destId="{98B02290-3905-40CF-B5F2-0A8DD73B12CD}" srcOrd="3" destOrd="0" parTransId="{59BE0180-EC9F-456F-957F-A9BA432CC137}" sibTransId="{DC2DDE0F-9D8F-48E4-A98C-E8EBBF6CEF5E}"/>
    <dgm:cxn modelId="{71D7F3E4-2075-4EB9-8332-F6D69D5A37E9}" type="presParOf" srcId="{A07B759D-EFAA-4CDB-8089-A09BC5BCE459}" destId="{5D417765-3939-4BF0-9E35-012FA14EA247}" srcOrd="0" destOrd="0" presId="urn:microsoft.com/office/officeart/2005/8/layout/hProcess9"/>
    <dgm:cxn modelId="{3A785BE4-F075-4E76-873A-335C289FDFEE}" type="presParOf" srcId="{A07B759D-EFAA-4CDB-8089-A09BC5BCE459}" destId="{03C051C0-AB41-4D8F-BB7E-8C0422C88276}" srcOrd="1" destOrd="0" presId="urn:microsoft.com/office/officeart/2005/8/layout/hProcess9"/>
    <dgm:cxn modelId="{A607AF2F-7C58-4993-9BB9-BEEB620C2550}" type="presParOf" srcId="{03C051C0-AB41-4D8F-BB7E-8C0422C88276}" destId="{35BA5A66-C83A-4EB7-9DF8-7A5C1A4D80D0}" srcOrd="0" destOrd="0" presId="urn:microsoft.com/office/officeart/2005/8/layout/hProcess9"/>
    <dgm:cxn modelId="{91F13144-22B1-48B7-AD45-05541CA51DE9}" type="presParOf" srcId="{03C051C0-AB41-4D8F-BB7E-8C0422C88276}" destId="{FAE97323-7663-4052-A7DD-D0FB4A5976E1}" srcOrd="1" destOrd="0" presId="urn:microsoft.com/office/officeart/2005/8/layout/hProcess9"/>
    <dgm:cxn modelId="{6485AA24-55AC-4D70-9119-B033BCD0A3E6}" type="presParOf" srcId="{03C051C0-AB41-4D8F-BB7E-8C0422C88276}" destId="{D545CEFF-5106-4A2B-8647-A100295EF964}" srcOrd="2" destOrd="0" presId="urn:microsoft.com/office/officeart/2005/8/layout/hProcess9"/>
    <dgm:cxn modelId="{99F02DBB-424E-42AD-8E67-613EFB1ECE91}" type="presParOf" srcId="{03C051C0-AB41-4D8F-BB7E-8C0422C88276}" destId="{7B07BA79-274F-435B-A894-461BAA726FB3}" srcOrd="3" destOrd="0" presId="urn:microsoft.com/office/officeart/2005/8/layout/hProcess9"/>
    <dgm:cxn modelId="{37863612-8C29-4105-AEE3-79159FACB5C6}" type="presParOf" srcId="{03C051C0-AB41-4D8F-BB7E-8C0422C88276}" destId="{E185E8ED-5B63-445D-B872-0B0E893661C4}" srcOrd="4" destOrd="0" presId="urn:microsoft.com/office/officeart/2005/8/layout/hProcess9"/>
    <dgm:cxn modelId="{136451AD-3F87-47DE-B457-AF4A4CE06123}" type="presParOf" srcId="{03C051C0-AB41-4D8F-BB7E-8C0422C88276}" destId="{07F90533-DAD0-4EC7-9766-3C4EE07916ED}" srcOrd="5" destOrd="0" presId="urn:microsoft.com/office/officeart/2005/8/layout/hProcess9"/>
    <dgm:cxn modelId="{656AAA0D-AF1F-4453-910F-B25328858ED5}" type="presParOf" srcId="{03C051C0-AB41-4D8F-BB7E-8C0422C88276}" destId="{3DD7B151-5282-4EFC-9BF3-3D6462453A6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DCDB4A-871E-D444-A5CF-BEC0990F7002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9C15C-537F-5946-8BBD-492947A367E3}">
      <dgm:prSet phldrT="[Text]"/>
      <dgm:spPr/>
      <dgm:t>
        <a:bodyPr/>
        <a:lstStyle/>
        <a:p>
          <a:r>
            <a:rPr lang="en-US" b="1" i="1" dirty="0" smtClean="0">
              <a:solidFill>
                <a:srgbClr val="FF0000"/>
              </a:solidFill>
            </a:rPr>
            <a:t>The Politics</a:t>
          </a:r>
          <a:endParaRPr lang="en-US" b="1" i="1" dirty="0">
            <a:solidFill>
              <a:srgbClr val="FF0000"/>
            </a:solidFill>
          </a:endParaRPr>
        </a:p>
      </dgm:t>
    </dgm:pt>
    <dgm:pt modelId="{F6C290A0-8739-094A-84E4-5E0069B1F8B2}" type="parTrans" cxnId="{594F3758-26A7-774C-987E-9B15A7593C64}">
      <dgm:prSet/>
      <dgm:spPr/>
      <dgm:t>
        <a:bodyPr/>
        <a:lstStyle/>
        <a:p>
          <a:endParaRPr lang="en-US"/>
        </a:p>
      </dgm:t>
    </dgm:pt>
    <dgm:pt modelId="{2EF7EE41-2870-534C-BE2B-9A24A6778576}" type="sibTrans" cxnId="{594F3758-26A7-774C-987E-9B15A7593C64}">
      <dgm:prSet/>
      <dgm:spPr/>
      <dgm:t>
        <a:bodyPr/>
        <a:lstStyle/>
        <a:p>
          <a:endParaRPr lang="en-US"/>
        </a:p>
      </dgm:t>
    </dgm:pt>
    <dgm:pt modelId="{D9756142-AD18-1B41-930B-55440ED99F2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About the </a:t>
          </a:r>
          <a:r>
            <a:rPr lang="en-US" b="1" dirty="0" smtClean="0">
              <a:solidFill>
                <a:srgbClr val="000000"/>
              </a:solidFill>
            </a:rPr>
            <a:t>city</a:t>
          </a:r>
          <a:endParaRPr lang="en-US" b="1" dirty="0">
            <a:solidFill>
              <a:srgbClr val="000000"/>
            </a:solidFill>
          </a:endParaRPr>
        </a:p>
      </dgm:t>
    </dgm:pt>
    <dgm:pt modelId="{83365022-FFBD-4146-8AA2-BC4B83CF3894}" type="parTrans" cxnId="{59E7173F-6099-8742-9A99-5C91121D84DC}">
      <dgm:prSet/>
      <dgm:spPr/>
      <dgm:t>
        <a:bodyPr/>
        <a:lstStyle/>
        <a:p>
          <a:endParaRPr lang="en-US"/>
        </a:p>
      </dgm:t>
    </dgm:pt>
    <dgm:pt modelId="{D2B21D36-A96E-C74E-873D-8A91BE89EED5}" type="sibTrans" cxnId="{59E7173F-6099-8742-9A99-5C91121D84DC}">
      <dgm:prSet/>
      <dgm:spPr/>
      <dgm:t>
        <a:bodyPr/>
        <a:lstStyle/>
        <a:p>
          <a:endParaRPr lang="en-US"/>
        </a:p>
      </dgm:t>
    </dgm:pt>
    <dgm:pt modelId="{8F447EC2-33D5-F44D-8982-DC06C8C68A2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The </a:t>
          </a:r>
          <a:r>
            <a:rPr lang="en-US" b="1" dirty="0" smtClean="0">
              <a:solidFill>
                <a:srgbClr val="000000"/>
              </a:solidFill>
            </a:rPr>
            <a:t>city</a:t>
          </a:r>
          <a:r>
            <a:rPr lang="en-US" dirty="0" smtClean="0">
              <a:solidFill>
                <a:srgbClr val="000000"/>
              </a:solidFill>
            </a:rPr>
            <a:t> should be virtuous</a:t>
          </a:r>
          <a:endParaRPr lang="en-US" dirty="0">
            <a:solidFill>
              <a:srgbClr val="000000"/>
            </a:solidFill>
          </a:endParaRPr>
        </a:p>
      </dgm:t>
    </dgm:pt>
    <dgm:pt modelId="{0BE76F7D-737F-6F45-9B3B-2300CDF98540}" type="parTrans" cxnId="{D090F560-18E3-5A47-9218-3B27539BF54D}">
      <dgm:prSet/>
      <dgm:spPr/>
      <dgm:t>
        <a:bodyPr/>
        <a:lstStyle/>
        <a:p>
          <a:endParaRPr lang="en-US"/>
        </a:p>
      </dgm:t>
    </dgm:pt>
    <dgm:pt modelId="{F224DC86-B187-0445-AF0D-D696555A1687}" type="sibTrans" cxnId="{D090F560-18E3-5A47-9218-3B27539BF54D}">
      <dgm:prSet/>
      <dgm:spPr/>
      <dgm:t>
        <a:bodyPr/>
        <a:lstStyle/>
        <a:p>
          <a:endParaRPr lang="en-US"/>
        </a:p>
      </dgm:t>
    </dgm:pt>
    <dgm:pt modelId="{9974830B-FE83-FE47-8FAC-3C105188B1B4}">
      <dgm:prSet phldrT="[Text]"/>
      <dgm:spPr/>
      <dgm:t>
        <a:bodyPr/>
        <a:lstStyle/>
        <a:p>
          <a:r>
            <a:rPr lang="en-US" b="1" i="1" dirty="0" smtClean="0">
              <a:solidFill>
                <a:srgbClr val="FF0000"/>
              </a:solidFill>
            </a:rPr>
            <a:t>The Economics</a:t>
          </a:r>
          <a:endParaRPr lang="en-US" b="1" i="1" dirty="0">
            <a:solidFill>
              <a:srgbClr val="FF0000"/>
            </a:solidFill>
          </a:endParaRPr>
        </a:p>
      </dgm:t>
    </dgm:pt>
    <dgm:pt modelId="{A48AD988-B11E-EF4F-9345-9BE4B2A0D174}" type="parTrans" cxnId="{58CC868B-3118-A746-8911-DED77DB7F009}">
      <dgm:prSet/>
      <dgm:spPr/>
      <dgm:t>
        <a:bodyPr/>
        <a:lstStyle/>
        <a:p>
          <a:endParaRPr lang="en-US"/>
        </a:p>
      </dgm:t>
    </dgm:pt>
    <dgm:pt modelId="{2517A0B2-B560-1C40-A389-9C7EF2BDAEC0}" type="sibTrans" cxnId="{58CC868B-3118-A746-8911-DED77DB7F009}">
      <dgm:prSet/>
      <dgm:spPr/>
      <dgm:t>
        <a:bodyPr/>
        <a:lstStyle/>
        <a:p>
          <a:endParaRPr lang="en-US"/>
        </a:p>
      </dgm:t>
    </dgm:pt>
    <dgm:pt modelId="{7D7F593D-3413-384B-B9F8-8C1A3FDDAF2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About the </a:t>
          </a:r>
          <a:r>
            <a:rPr lang="en-US" b="1" dirty="0" smtClean="0">
              <a:solidFill>
                <a:srgbClr val="000000"/>
              </a:solidFill>
            </a:rPr>
            <a:t>household</a:t>
          </a:r>
          <a:endParaRPr lang="en-US" b="1" dirty="0">
            <a:solidFill>
              <a:srgbClr val="000000"/>
            </a:solidFill>
          </a:endParaRPr>
        </a:p>
      </dgm:t>
    </dgm:pt>
    <dgm:pt modelId="{E092FF2B-D0B1-C24B-83BB-C46FB42076E2}" type="parTrans" cxnId="{806EE67C-5A08-1546-9330-9C7F181D1004}">
      <dgm:prSet/>
      <dgm:spPr/>
      <dgm:t>
        <a:bodyPr/>
        <a:lstStyle/>
        <a:p>
          <a:endParaRPr lang="en-US"/>
        </a:p>
      </dgm:t>
    </dgm:pt>
    <dgm:pt modelId="{172566B7-7B33-4247-9A8C-E0AF20647491}" type="sibTrans" cxnId="{806EE67C-5A08-1546-9330-9C7F181D1004}">
      <dgm:prSet/>
      <dgm:spPr/>
      <dgm:t>
        <a:bodyPr/>
        <a:lstStyle/>
        <a:p>
          <a:endParaRPr lang="en-US"/>
        </a:p>
      </dgm:t>
    </dgm:pt>
    <dgm:pt modelId="{7F62748B-642C-6841-9616-54D83769100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Both should be virtuous</a:t>
          </a:r>
          <a:endParaRPr lang="en-US" dirty="0">
            <a:solidFill>
              <a:srgbClr val="000000"/>
            </a:solidFill>
          </a:endParaRPr>
        </a:p>
      </dgm:t>
    </dgm:pt>
    <dgm:pt modelId="{9B0EA335-CA6E-4349-AE70-7C58B5F5F542}" type="parTrans" cxnId="{BB92428F-FDEB-064F-811F-EE76CFE0A013}">
      <dgm:prSet/>
      <dgm:spPr/>
      <dgm:t>
        <a:bodyPr/>
        <a:lstStyle/>
        <a:p>
          <a:endParaRPr lang="en-US"/>
        </a:p>
      </dgm:t>
    </dgm:pt>
    <dgm:pt modelId="{22B54642-635D-6042-BD56-94294DCE881B}" type="sibTrans" cxnId="{BB92428F-FDEB-064F-811F-EE76CFE0A013}">
      <dgm:prSet/>
      <dgm:spPr/>
      <dgm:t>
        <a:bodyPr/>
        <a:lstStyle/>
        <a:p>
          <a:endParaRPr lang="en-US"/>
        </a:p>
      </dgm:t>
    </dgm:pt>
    <dgm:pt modelId="{FF5B52FB-18DC-9043-873B-6833A597DA8A}">
      <dgm:prSet phldrT="[Text]"/>
      <dgm:spPr/>
      <dgm:t>
        <a:bodyPr/>
        <a:lstStyle/>
        <a:p>
          <a:r>
            <a:rPr lang="en-US" b="1" i="1" dirty="0" err="1" smtClean="0">
              <a:solidFill>
                <a:srgbClr val="FF0000"/>
              </a:solidFill>
            </a:rPr>
            <a:t>Nicomachean</a:t>
          </a:r>
          <a:r>
            <a:rPr lang="en-US" b="1" i="1" dirty="0" smtClean="0">
              <a:solidFill>
                <a:srgbClr val="FF0000"/>
              </a:solidFill>
            </a:rPr>
            <a:t> Ethics</a:t>
          </a:r>
          <a:endParaRPr lang="en-US" b="1" i="1" dirty="0">
            <a:solidFill>
              <a:srgbClr val="FF0000"/>
            </a:solidFill>
          </a:endParaRPr>
        </a:p>
      </dgm:t>
    </dgm:pt>
    <dgm:pt modelId="{BB55C639-0CDD-3B4D-8ABF-8803C95CB394}" type="parTrans" cxnId="{600435AA-3F74-3E45-B056-45F091A6341E}">
      <dgm:prSet/>
      <dgm:spPr/>
      <dgm:t>
        <a:bodyPr/>
        <a:lstStyle/>
        <a:p>
          <a:endParaRPr lang="en-US"/>
        </a:p>
      </dgm:t>
    </dgm:pt>
    <dgm:pt modelId="{FC5C154A-F083-4642-AA52-E7BD8BB5592C}" type="sibTrans" cxnId="{600435AA-3F74-3E45-B056-45F091A6341E}">
      <dgm:prSet/>
      <dgm:spPr/>
      <dgm:t>
        <a:bodyPr/>
        <a:lstStyle/>
        <a:p>
          <a:endParaRPr lang="en-US"/>
        </a:p>
      </dgm:t>
    </dgm:pt>
    <dgm:pt modelId="{B78F84CF-6C1C-F442-9640-5511A4CAA89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About the </a:t>
          </a:r>
          <a:r>
            <a:rPr lang="en-US" b="1" dirty="0" smtClean="0">
              <a:solidFill>
                <a:srgbClr val="000000"/>
              </a:solidFill>
            </a:rPr>
            <a:t>individual</a:t>
          </a:r>
          <a:endParaRPr lang="en-US" b="1" dirty="0">
            <a:solidFill>
              <a:srgbClr val="000000"/>
            </a:solidFill>
          </a:endParaRPr>
        </a:p>
      </dgm:t>
    </dgm:pt>
    <dgm:pt modelId="{9F3EFFB1-CDB5-4C4F-A79E-60FCD71CBB1A}" type="parTrans" cxnId="{AC90B002-7C5B-A24B-95CE-B5027A93369D}">
      <dgm:prSet/>
      <dgm:spPr/>
      <dgm:t>
        <a:bodyPr/>
        <a:lstStyle/>
        <a:p>
          <a:endParaRPr lang="en-US"/>
        </a:p>
      </dgm:t>
    </dgm:pt>
    <dgm:pt modelId="{C0EC42EC-6F51-6F43-BCF7-388434E55B4A}" type="sibTrans" cxnId="{AC90B002-7C5B-A24B-95CE-B5027A93369D}">
      <dgm:prSet/>
      <dgm:spPr/>
      <dgm:t>
        <a:bodyPr/>
        <a:lstStyle/>
        <a:p>
          <a:endParaRPr lang="en-US"/>
        </a:p>
      </dgm:t>
    </dgm:pt>
    <dgm:pt modelId="{59A7D1F9-A899-A348-906E-97D1B8135BC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Everyone should be virtuous</a:t>
          </a:r>
          <a:endParaRPr lang="en-US" dirty="0">
            <a:solidFill>
              <a:srgbClr val="000000"/>
            </a:solidFill>
          </a:endParaRPr>
        </a:p>
      </dgm:t>
    </dgm:pt>
    <dgm:pt modelId="{8FC7B2DC-61CA-AD44-A78B-B10258D82C73}" type="parTrans" cxnId="{11071528-B00A-B148-A29C-FDADD0A3938B}">
      <dgm:prSet/>
      <dgm:spPr/>
      <dgm:t>
        <a:bodyPr/>
        <a:lstStyle/>
        <a:p>
          <a:endParaRPr lang="en-US"/>
        </a:p>
      </dgm:t>
    </dgm:pt>
    <dgm:pt modelId="{B997A168-30D2-3A41-BBB5-B2D7D5C96939}" type="sibTrans" cxnId="{11071528-B00A-B148-A29C-FDADD0A3938B}">
      <dgm:prSet/>
      <dgm:spPr/>
      <dgm:t>
        <a:bodyPr/>
        <a:lstStyle/>
        <a:p>
          <a:endParaRPr lang="en-US"/>
        </a:p>
      </dgm:t>
    </dgm:pt>
    <dgm:pt modelId="{1CB84EA0-B6C8-A243-A7A2-34142A82F50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The firm/ business grows out of the </a:t>
          </a:r>
          <a:r>
            <a:rPr lang="en-US" b="1" dirty="0" smtClean="0">
              <a:solidFill>
                <a:srgbClr val="000000"/>
              </a:solidFill>
            </a:rPr>
            <a:t>household</a:t>
          </a:r>
          <a:endParaRPr lang="en-US" b="1" dirty="0">
            <a:solidFill>
              <a:srgbClr val="000000"/>
            </a:solidFill>
          </a:endParaRPr>
        </a:p>
      </dgm:t>
    </dgm:pt>
    <dgm:pt modelId="{697B8C5E-31D8-0E4D-9D7F-78D475CF924E}" type="parTrans" cxnId="{D56868A3-3B81-F040-97BE-AB1A52C8D89F}">
      <dgm:prSet/>
      <dgm:spPr/>
      <dgm:t>
        <a:bodyPr/>
        <a:lstStyle/>
        <a:p>
          <a:endParaRPr lang="en-US"/>
        </a:p>
      </dgm:t>
    </dgm:pt>
    <dgm:pt modelId="{BC66B878-F849-9C41-9D29-BDF33FF604B6}" type="sibTrans" cxnId="{D56868A3-3B81-F040-97BE-AB1A52C8D89F}">
      <dgm:prSet/>
      <dgm:spPr/>
      <dgm:t>
        <a:bodyPr/>
        <a:lstStyle/>
        <a:p>
          <a:endParaRPr lang="en-US"/>
        </a:p>
      </dgm:t>
    </dgm:pt>
    <dgm:pt modelId="{222B54D2-B904-494E-BBD6-8DBC136E131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Only the </a:t>
          </a:r>
          <a:r>
            <a:rPr lang="en-US" b="1" dirty="0" smtClean="0">
              <a:solidFill>
                <a:srgbClr val="000000"/>
              </a:solidFill>
            </a:rPr>
            <a:t>city</a:t>
          </a:r>
          <a:r>
            <a:rPr lang="en-US" dirty="0" smtClean="0">
              <a:solidFill>
                <a:srgbClr val="000000"/>
              </a:solidFill>
            </a:rPr>
            <a:t> achieves autonomy and autarky</a:t>
          </a:r>
          <a:endParaRPr lang="en-US" dirty="0">
            <a:solidFill>
              <a:srgbClr val="000000"/>
            </a:solidFill>
          </a:endParaRPr>
        </a:p>
      </dgm:t>
    </dgm:pt>
    <dgm:pt modelId="{5928D89B-E2E9-2649-A910-A776C3E18941}" type="parTrans" cxnId="{B7754B96-3D4A-0346-BFF7-8BD486EC6508}">
      <dgm:prSet/>
      <dgm:spPr/>
    </dgm:pt>
    <dgm:pt modelId="{1C5B25EC-1DFB-8C49-9124-5462031D7AE5}" type="sibTrans" cxnId="{B7754B96-3D4A-0346-BFF7-8BD486EC6508}">
      <dgm:prSet/>
      <dgm:spPr/>
    </dgm:pt>
    <dgm:pt modelId="{27941F86-3496-AC49-B2B0-898060B57901}" type="pres">
      <dgm:prSet presAssocID="{13DCDB4A-871E-D444-A5CF-BEC0990F70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CC01AE-1414-604E-A0CA-656F9275AA77}" type="pres">
      <dgm:prSet presAssocID="{BB49C15C-537F-5946-8BBD-492947A367E3}" presName="comp" presStyleCnt="0"/>
      <dgm:spPr/>
    </dgm:pt>
    <dgm:pt modelId="{01652940-2038-4148-94E5-69AA90A65A74}" type="pres">
      <dgm:prSet presAssocID="{BB49C15C-537F-5946-8BBD-492947A367E3}" presName="box" presStyleLbl="node1" presStyleIdx="0" presStyleCnt="3"/>
      <dgm:spPr/>
      <dgm:t>
        <a:bodyPr/>
        <a:lstStyle/>
        <a:p>
          <a:endParaRPr lang="en-US"/>
        </a:p>
      </dgm:t>
    </dgm:pt>
    <dgm:pt modelId="{CCFF6271-2D07-EA4C-8FB4-7820FC499B3F}" type="pres">
      <dgm:prSet presAssocID="{BB49C15C-537F-5946-8BBD-492947A367E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E05432B-1B69-194D-8CDB-62F0961716FF}" type="pres">
      <dgm:prSet presAssocID="{BB49C15C-537F-5946-8BBD-492947A367E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12C09-04E3-B646-858B-4389D54C40F2}" type="pres">
      <dgm:prSet presAssocID="{2EF7EE41-2870-534C-BE2B-9A24A6778576}" presName="spacer" presStyleCnt="0"/>
      <dgm:spPr/>
    </dgm:pt>
    <dgm:pt modelId="{127D0BF5-4C2F-8A42-B09A-D0C4481B7968}" type="pres">
      <dgm:prSet presAssocID="{9974830B-FE83-FE47-8FAC-3C105188B1B4}" presName="comp" presStyleCnt="0"/>
      <dgm:spPr/>
    </dgm:pt>
    <dgm:pt modelId="{66613738-A46C-CF48-BB51-8E4BAF826B28}" type="pres">
      <dgm:prSet presAssocID="{9974830B-FE83-FE47-8FAC-3C105188B1B4}" presName="box" presStyleLbl="node1" presStyleIdx="1" presStyleCnt="3"/>
      <dgm:spPr/>
      <dgm:t>
        <a:bodyPr/>
        <a:lstStyle/>
        <a:p>
          <a:endParaRPr lang="en-US"/>
        </a:p>
      </dgm:t>
    </dgm:pt>
    <dgm:pt modelId="{97AED0C7-1AF5-674C-84AD-C67E40E3214B}" type="pres">
      <dgm:prSet presAssocID="{9974830B-FE83-FE47-8FAC-3C105188B1B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083786C-6CF7-8447-96BC-00D50FB924BE}" type="pres">
      <dgm:prSet presAssocID="{9974830B-FE83-FE47-8FAC-3C105188B1B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30BDA-8773-0C42-BD81-AD442CE57B32}" type="pres">
      <dgm:prSet presAssocID="{2517A0B2-B560-1C40-A389-9C7EF2BDAEC0}" presName="spacer" presStyleCnt="0"/>
      <dgm:spPr/>
    </dgm:pt>
    <dgm:pt modelId="{B9FF8607-C9F5-E34A-B82B-363B4112772D}" type="pres">
      <dgm:prSet presAssocID="{FF5B52FB-18DC-9043-873B-6833A597DA8A}" presName="comp" presStyleCnt="0"/>
      <dgm:spPr/>
    </dgm:pt>
    <dgm:pt modelId="{66D2BAA4-0EF1-AD43-8EC7-67A90C6F85DB}" type="pres">
      <dgm:prSet presAssocID="{FF5B52FB-18DC-9043-873B-6833A597DA8A}" presName="box" presStyleLbl="node1" presStyleIdx="2" presStyleCnt="3"/>
      <dgm:spPr/>
      <dgm:t>
        <a:bodyPr/>
        <a:lstStyle/>
        <a:p>
          <a:endParaRPr lang="en-US"/>
        </a:p>
      </dgm:t>
    </dgm:pt>
    <dgm:pt modelId="{8CCC0728-D0BC-624F-B766-B65C6EBEFBC1}" type="pres">
      <dgm:prSet presAssocID="{FF5B52FB-18DC-9043-873B-6833A597DA8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53CA4E-2AD9-7E49-8823-98A601A50422}" type="pres">
      <dgm:prSet presAssocID="{FF5B52FB-18DC-9043-873B-6833A597DA8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966DED-C40D-9B49-BCC8-D0C308F69DF8}" type="presOf" srcId="{222B54D2-B904-494E-BBD6-8DBC136E131E}" destId="{01652940-2038-4148-94E5-69AA90A65A74}" srcOrd="0" destOrd="2" presId="urn:microsoft.com/office/officeart/2005/8/layout/vList4"/>
    <dgm:cxn modelId="{600435AA-3F74-3E45-B056-45F091A6341E}" srcId="{13DCDB4A-871E-D444-A5CF-BEC0990F7002}" destId="{FF5B52FB-18DC-9043-873B-6833A597DA8A}" srcOrd="2" destOrd="0" parTransId="{BB55C639-0CDD-3B4D-8ABF-8803C95CB394}" sibTransId="{FC5C154A-F083-4642-AA52-E7BD8BB5592C}"/>
    <dgm:cxn modelId="{880B0B3F-3742-654F-AE1B-26013E1241DC}" type="presOf" srcId="{222B54D2-B904-494E-BBD6-8DBC136E131E}" destId="{2E05432B-1B69-194D-8CDB-62F0961716FF}" srcOrd="1" destOrd="2" presId="urn:microsoft.com/office/officeart/2005/8/layout/vList4"/>
    <dgm:cxn modelId="{94BEB100-3207-104A-A036-C9CF91DFB1F8}" type="presOf" srcId="{7F62748B-642C-6841-9616-54D83769100F}" destId="{1083786C-6CF7-8447-96BC-00D50FB924BE}" srcOrd="1" destOrd="3" presId="urn:microsoft.com/office/officeart/2005/8/layout/vList4"/>
    <dgm:cxn modelId="{24C2C321-3341-324C-9F01-26D83C826A08}" type="presOf" srcId="{59A7D1F9-A899-A348-906E-97D1B8135BCE}" destId="{66D2BAA4-0EF1-AD43-8EC7-67A90C6F85DB}" srcOrd="0" destOrd="2" presId="urn:microsoft.com/office/officeart/2005/8/layout/vList4"/>
    <dgm:cxn modelId="{AC90B002-7C5B-A24B-95CE-B5027A93369D}" srcId="{FF5B52FB-18DC-9043-873B-6833A597DA8A}" destId="{B78F84CF-6C1C-F442-9640-5511A4CAA890}" srcOrd="0" destOrd="0" parTransId="{9F3EFFB1-CDB5-4C4F-A79E-60FCD71CBB1A}" sibTransId="{C0EC42EC-6F51-6F43-BCF7-388434E55B4A}"/>
    <dgm:cxn modelId="{806EE67C-5A08-1546-9330-9C7F181D1004}" srcId="{9974830B-FE83-FE47-8FAC-3C105188B1B4}" destId="{7D7F593D-3413-384B-B9F8-8C1A3FDDAF22}" srcOrd="0" destOrd="0" parTransId="{E092FF2B-D0B1-C24B-83BB-C46FB42076E2}" sibTransId="{172566B7-7B33-4247-9A8C-E0AF20647491}"/>
    <dgm:cxn modelId="{B2E1D5A6-215B-EB43-91D0-3783C0E42D43}" type="presOf" srcId="{9974830B-FE83-FE47-8FAC-3C105188B1B4}" destId="{1083786C-6CF7-8447-96BC-00D50FB924BE}" srcOrd="1" destOrd="0" presId="urn:microsoft.com/office/officeart/2005/8/layout/vList4"/>
    <dgm:cxn modelId="{59E7173F-6099-8742-9A99-5C91121D84DC}" srcId="{BB49C15C-537F-5946-8BBD-492947A367E3}" destId="{D9756142-AD18-1B41-930B-55440ED99F24}" srcOrd="0" destOrd="0" parTransId="{83365022-FFBD-4146-8AA2-BC4B83CF3894}" sibTransId="{D2B21D36-A96E-C74E-873D-8A91BE89EED5}"/>
    <dgm:cxn modelId="{E589F622-A2A7-B640-A09D-AA9953EC8C73}" type="presOf" srcId="{7D7F593D-3413-384B-B9F8-8C1A3FDDAF22}" destId="{1083786C-6CF7-8447-96BC-00D50FB924BE}" srcOrd="1" destOrd="1" presId="urn:microsoft.com/office/officeart/2005/8/layout/vList4"/>
    <dgm:cxn modelId="{943CFD30-27A5-0443-823A-4CEBF164D129}" type="presOf" srcId="{FF5B52FB-18DC-9043-873B-6833A597DA8A}" destId="{E353CA4E-2AD9-7E49-8823-98A601A50422}" srcOrd="1" destOrd="0" presId="urn:microsoft.com/office/officeart/2005/8/layout/vList4"/>
    <dgm:cxn modelId="{D8F4C3F8-EBC3-9247-89F6-6712025431F2}" type="presOf" srcId="{BB49C15C-537F-5946-8BBD-492947A367E3}" destId="{01652940-2038-4148-94E5-69AA90A65A74}" srcOrd="0" destOrd="0" presId="urn:microsoft.com/office/officeart/2005/8/layout/vList4"/>
    <dgm:cxn modelId="{EF0DBDDE-5646-694B-B559-8F7554E01F2A}" type="presOf" srcId="{D9756142-AD18-1B41-930B-55440ED99F24}" destId="{2E05432B-1B69-194D-8CDB-62F0961716FF}" srcOrd="1" destOrd="1" presId="urn:microsoft.com/office/officeart/2005/8/layout/vList4"/>
    <dgm:cxn modelId="{BD730B6D-6CA2-D546-9C91-8C95ECAD47BA}" type="presOf" srcId="{7F62748B-642C-6841-9616-54D83769100F}" destId="{66613738-A46C-CF48-BB51-8E4BAF826B28}" srcOrd="0" destOrd="3" presId="urn:microsoft.com/office/officeart/2005/8/layout/vList4"/>
    <dgm:cxn modelId="{11071528-B00A-B148-A29C-FDADD0A3938B}" srcId="{FF5B52FB-18DC-9043-873B-6833A597DA8A}" destId="{59A7D1F9-A899-A348-906E-97D1B8135BCE}" srcOrd="1" destOrd="0" parTransId="{8FC7B2DC-61CA-AD44-A78B-B10258D82C73}" sibTransId="{B997A168-30D2-3A41-BBB5-B2D7D5C96939}"/>
    <dgm:cxn modelId="{503DCE37-C459-DD4B-B45A-0FA2F09A4F0A}" type="presOf" srcId="{1CB84EA0-B6C8-A243-A7A2-34142A82F50E}" destId="{1083786C-6CF7-8447-96BC-00D50FB924BE}" srcOrd="1" destOrd="2" presId="urn:microsoft.com/office/officeart/2005/8/layout/vList4"/>
    <dgm:cxn modelId="{F9C4B1BF-B446-F349-97A7-91FF6327566C}" type="presOf" srcId="{8F447EC2-33D5-F44D-8982-DC06C8C68A2D}" destId="{01652940-2038-4148-94E5-69AA90A65A74}" srcOrd="0" destOrd="3" presId="urn:microsoft.com/office/officeart/2005/8/layout/vList4"/>
    <dgm:cxn modelId="{0B7E9666-467C-7D46-9315-81E1590198B9}" type="presOf" srcId="{1CB84EA0-B6C8-A243-A7A2-34142A82F50E}" destId="{66613738-A46C-CF48-BB51-8E4BAF826B28}" srcOrd="0" destOrd="2" presId="urn:microsoft.com/office/officeart/2005/8/layout/vList4"/>
    <dgm:cxn modelId="{594F3758-26A7-774C-987E-9B15A7593C64}" srcId="{13DCDB4A-871E-D444-A5CF-BEC0990F7002}" destId="{BB49C15C-537F-5946-8BBD-492947A367E3}" srcOrd="0" destOrd="0" parTransId="{F6C290A0-8739-094A-84E4-5E0069B1F8B2}" sibTransId="{2EF7EE41-2870-534C-BE2B-9A24A6778576}"/>
    <dgm:cxn modelId="{B6BABAF4-65A6-824E-A404-06A133D0FCBC}" type="presOf" srcId="{7D7F593D-3413-384B-B9F8-8C1A3FDDAF22}" destId="{66613738-A46C-CF48-BB51-8E4BAF826B28}" srcOrd="0" destOrd="1" presId="urn:microsoft.com/office/officeart/2005/8/layout/vList4"/>
    <dgm:cxn modelId="{58CC868B-3118-A746-8911-DED77DB7F009}" srcId="{13DCDB4A-871E-D444-A5CF-BEC0990F7002}" destId="{9974830B-FE83-FE47-8FAC-3C105188B1B4}" srcOrd="1" destOrd="0" parTransId="{A48AD988-B11E-EF4F-9345-9BE4B2A0D174}" sibTransId="{2517A0B2-B560-1C40-A389-9C7EF2BDAEC0}"/>
    <dgm:cxn modelId="{D56868A3-3B81-F040-97BE-AB1A52C8D89F}" srcId="{9974830B-FE83-FE47-8FAC-3C105188B1B4}" destId="{1CB84EA0-B6C8-A243-A7A2-34142A82F50E}" srcOrd="1" destOrd="0" parTransId="{697B8C5E-31D8-0E4D-9D7F-78D475CF924E}" sibTransId="{BC66B878-F849-9C41-9D29-BDF33FF604B6}"/>
    <dgm:cxn modelId="{11615556-16FA-824B-B58C-464F4B9ED514}" type="presOf" srcId="{FF5B52FB-18DC-9043-873B-6833A597DA8A}" destId="{66D2BAA4-0EF1-AD43-8EC7-67A90C6F85DB}" srcOrd="0" destOrd="0" presId="urn:microsoft.com/office/officeart/2005/8/layout/vList4"/>
    <dgm:cxn modelId="{A984B82B-FC4D-3040-A74E-D2F03A937556}" type="presOf" srcId="{9974830B-FE83-FE47-8FAC-3C105188B1B4}" destId="{66613738-A46C-CF48-BB51-8E4BAF826B28}" srcOrd="0" destOrd="0" presId="urn:microsoft.com/office/officeart/2005/8/layout/vList4"/>
    <dgm:cxn modelId="{2AD2839A-93D7-8A41-A694-002611E4CC51}" type="presOf" srcId="{8F447EC2-33D5-F44D-8982-DC06C8C68A2D}" destId="{2E05432B-1B69-194D-8CDB-62F0961716FF}" srcOrd="1" destOrd="3" presId="urn:microsoft.com/office/officeart/2005/8/layout/vList4"/>
    <dgm:cxn modelId="{D090F560-18E3-5A47-9218-3B27539BF54D}" srcId="{BB49C15C-537F-5946-8BBD-492947A367E3}" destId="{8F447EC2-33D5-F44D-8982-DC06C8C68A2D}" srcOrd="2" destOrd="0" parTransId="{0BE76F7D-737F-6F45-9B3B-2300CDF98540}" sibTransId="{F224DC86-B187-0445-AF0D-D696555A1687}"/>
    <dgm:cxn modelId="{3637E030-DB12-8241-B485-C4E178A38CA9}" type="presOf" srcId="{59A7D1F9-A899-A348-906E-97D1B8135BCE}" destId="{E353CA4E-2AD9-7E49-8823-98A601A50422}" srcOrd="1" destOrd="2" presId="urn:microsoft.com/office/officeart/2005/8/layout/vList4"/>
    <dgm:cxn modelId="{BF8DB78E-461F-924A-99BE-A8A143B512FD}" type="presOf" srcId="{B78F84CF-6C1C-F442-9640-5511A4CAA890}" destId="{E353CA4E-2AD9-7E49-8823-98A601A50422}" srcOrd="1" destOrd="1" presId="urn:microsoft.com/office/officeart/2005/8/layout/vList4"/>
    <dgm:cxn modelId="{638D45A0-31D9-0841-BA59-2E37504F4325}" type="presOf" srcId="{BB49C15C-537F-5946-8BBD-492947A367E3}" destId="{2E05432B-1B69-194D-8CDB-62F0961716FF}" srcOrd="1" destOrd="0" presId="urn:microsoft.com/office/officeart/2005/8/layout/vList4"/>
    <dgm:cxn modelId="{BB92428F-FDEB-064F-811F-EE76CFE0A013}" srcId="{9974830B-FE83-FE47-8FAC-3C105188B1B4}" destId="{7F62748B-642C-6841-9616-54D83769100F}" srcOrd="2" destOrd="0" parTransId="{9B0EA335-CA6E-4349-AE70-7C58B5F5F542}" sibTransId="{22B54642-635D-6042-BD56-94294DCE881B}"/>
    <dgm:cxn modelId="{CC4CD7CB-8BD9-A741-BAB2-9F8C0E444B8F}" type="presOf" srcId="{B78F84CF-6C1C-F442-9640-5511A4CAA890}" destId="{66D2BAA4-0EF1-AD43-8EC7-67A90C6F85DB}" srcOrd="0" destOrd="1" presId="urn:microsoft.com/office/officeart/2005/8/layout/vList4"/>
    <dgm:cxn modelId="{09F732CC-0FCB-9441-A537-1754ADAF323E}" type="presOf" srcId="{13DCDB4A-871E-D444-A5CF-BEC0990F7002}" destId="{27941F86-3496-AC49-B2B0-898060B57901}" srcOrd="0" destOrd="0" presId="urn:microsoft.com/office/officeart/2005/8/layout/vList4"/>
    <dgm:cxn modelId="{762BB97A-3CAA-404B-8833-46266FD6E574}" type="presOf" srcId="{D9756142-AD18-1B41-930B-55440ED99F24}" destId="{01652940-2038-4148-94E5-69AA90A65A74}" srcOrd="0" destOrd="1" presId="urn:microsoft.com/office/officeart/2005/8/layout/vList4"/>
    <dgm:cxn modelId="{B7754B96-3D4A-0346-BFF7-8BD486EC6508}" srcId="{BB49C15C-537F-5946-8BBD-492947A367E3}" destId="{222B54D2-B904-494E-BBD6-8DBC136E131E}" srcOrd="1" destOrd="0" parTransId="{5928D89B-E2E9-2649-A910-A776C3E18941}" sibTransId="{1C5B25EC-1DFB-8C49-9124-5462031D7AE5}"/>
    <dgm:cxn modelId="{4E8C99C2-9C4F-DC4D-A12F-4F094171E050}" type="presParOf" srcId="{27941F86-3496-AC49-B2B0-898060B57901}" destId="{A0CC01AE-1414-604E-A0CA-656F9275AA77}" srcOrd="0" destOrd="0" presId="urn:microsoft.com/office/officeart/2005/8/layout/vList4"/>
    <dgm:cxn modelId="{ABF68FB6-E032-D442-89D1-068C46DAE025}" type="presParOf" srcId="{A0CC01AE-1414-604E-A0CA-656F9275AA77}" destId="{01652940-2038-4148-94E5-69AA90A65A74}" srcOrd="0" destOrd="0" presId="urn:microsoft.com/office/officeart/2005/8/layout/vList4"/>
    <dgm:cxn modelId="{D0F1AC55-5952-3644-9F97-FB475CEC6B76}" type="presParOf" srcId="{A0CC01AE-1414-604E-A0CA-656F9275AA77}" destId="{CCFF6271-2D07-EA4C-8FB4-7820FC499B3F}" srcOrd="1" destOrd="0" presId="urn:microsoft.com/office/officeart/2005/8/layout/vList4"/>
    <dgm:cxn modelId="{A5B5AAAD-70CC-6E4A-9696-DCBEB9EA81C6}" type="presParOf" srcId="{A0CC01AE-1414-604E-A0CA-656F9275AA77}" destId="{2E05432B-1B69-194D-8CDB-62F0961716FF}" srcOrd="2" destOrd="0" presId="urn:microsoft.com/office/officeart/2005/8/layout/vList4"/>
    <dgm:cxn modelId="{7845DA67-E728-5644-9655-B3197899D720}" type="presParOf" srcId="{27941F86-3496-AC49-B2B0-898060B57901}" destId="{75012C09-04E3-B646-858B-4389D54C40F2}" srcOrd="1" destOrd="0" presId="urn:microsoft.com/office/officeart/2005/8/layout/vList4"/>
    <dgm:cxn modelId="{1E3F28F4-6B6B-AA4B-8DA2-0CEEF836C233}" type="presParOf" srcId="{27941F86-3496-AC49-B2B0-898060B57901}" destId="{127D0BF5-4C2F-8A42-B09A-D0C4481B7968}" srcOrd="2" destOrd="0" presId="urn:microsoft.com/office/officeart/2005/8/layout/vList4"/>
    <dgm:cxn modelId="{52D8637D-A4FA-0543-B755-DC629450A2A9}" type="presParOf" srcId="{127D0BF5-4C2F-8A42-B09A-D0C4481B7968}" destId="{66613738-A46C-CF48-BB51-8E4BAF826B28}" srcOrd="0" destOrd="0" presId="urn:microsoft.com/office/officeart/2005/8/layout/vList4"/>
    <dgm:cxn modelId="{215AEE1D-7A32-ED46-9B1C-052B43672135}" type="presParOf" srcId="{127D0BF5-4C2F-8A42-B09A-D0C4481B7968}" destId="{97AED0C7-1AF5-674C-84AD-C67E40E3214B}" srcOrd="1" destOrd="0" presId="urn:microsoft.com/office/officeart/2005/8/layout/vList4"/>
    <dgm:cxn modelId="{3DF70965-4E90-064C-9591-8795341E6899}" type="presParOf" srcId="{127D0BF5-4C2F-8A42-B09A-D0C4481B7968}" destId="{1083786C-6CF7-8447-96BC-00D50FB924BE}" srcOrd="2" destOrd="0" presId="urn:microsoft.com/office/officeart/2005/8/layout/vList4"/>
    <dgm:cxn modelId="{47D27298-C37F-194C-B0F9-B7C8D0E17637}" type="presParOf" srcId="{27941F86-3496-AC49-B2B0-898060B57901}" destId="{40830BDA-8773-0C42-BD81-AD442CE57B32}" srcOrd="3" destOrd="0" presId="urn:microsoft.com/office/officeart/2005/8/layout/vList4"/>
    <dgm:cxn modelId="{F2158AC1-1488-F444-8581-83F76733A7EA}" type="presParOf" srcId="{27941F86-3496-AC49-B2B0-898060B57901}" destId="{B9FF8607-C9F5-E34A-B82B-363B4112772D}" srcOrd="4" destOrd="0" presId="urn:microsoft.com/office/officeart/2005/8/layout/vList4"/>
    <dgm:cxn modelId="{372A2EAC-87D5-B943-90A6-7C6A5C53EBF6}" type="presParOf" srcId="{B9FF8607-C9F5-E34A-B82B-363B4112772D}" destId="{66D2BAA4-0EF1-AD43-8EC7-67A90C6F85DB}" srcOrd="0" destOrd="0" presId="urn:microsoft.com/office/officeart/2005/8/layout/vList4"/>
    <dgm:cxn modelId="{BC255807-584C-FA46-A770-CA72A406F3C4}" type="presParOf" srcId="{B9FF8607-C9F5-E34A-B82B-363B4112772D}" destId="{8CCC0728-D0BC-624F-B766-B65C6EBEFBC1}" srcOrd="1" destOrd="0" presId="urn:microsoft.com/office/officeart/2005/8/layout/vList4"/>
    <dgm:cxn modelId="{5DEAF77D-10A0-7A46-887C-40089D8C4AB9}" type="presParOf" srcId="{B9FF8607-C9F5-E34A-B82B-363B4112772D}" destId="{E353CA4E-2AD9-7E49-8823-98A601A5042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2DF528-44A6-43A2-99BB-55ABDE99A2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48C73F-38AE-4024-B3CF-B43DC5532C68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The Natural Mode</a:t>
          </a:r>
          <a:endParaRPr lang="en-US" b="1" dirty="0">
            <a:solidFill>
              <a:srgbClr val="FF0000"/>
            </a:solidFill>
          </a:endParaRPr>
        </a:p>
      </dgm:t>
    </dgm:pt>
    <dgm:pt modelId="{962202A2-EEA9-47B6-9D03-71BEB73D5448}" type="parTrans" cxnId="{0BF21C6E-CBF0-4541-8DA3-793FB3119203}">
      <dgm:prSet/>
      <dgm:spPr/>
      <dgm:t>
        <a:bodyPr/>
        <a:lstStyle/>
        <a:p>
          <a:endParaRPr lang="en-US"/>
        </a:p>
      </dgm:t>
    </dgm:pt>
    <dgm:pt modelId="{78685AB1-8BB4-43D6-A7B9-E2BB78C13901}" type="sibTrans" cxnId="{0BF21C6E-CBF0-4541-8DA3-793FB3119203}">
      <dgm:prSet/>
      <dgm:spPr/>
      <dgm:t>
        <a:bodyPr/>
        <a:lstStyle/>
        <a:p>
          <a:endParaRPr lang="en-US"/>
        </a:p>
      </dgm:t>
    </dgm:pt>
    <dgm:pt modelId="{B199F466-67A5-4C74-9911-BEC64972F01C}">
      <dgm:prSet phldrT="[Text]"/>
      <dgm:spPr/>
      <dgm:t>
        <a:bodyPr/>
        <a:lstStyle/>
        <a:p>
          <a:r>
            <a:rPr lang="en-US" dirty="0" smtClean="0"/>
            <a:t>Accumulation of things needed for life by hunting, agriculture, etc.</a:t>
          </a:r>
          <a:endParaRPr lang="en-US" dirty="0"/>
        </a:p>
      </dgm:t>
    </dgm:pt>
    <dgm:pt modelId="{8CFD4E1E-2A2B-45D3-9E98-E52E08322B63}" type="parTrans" cxnId="{BD0EBF50-BAF0-4CA1-AFA3-4CBAFB798DC7}">
      <dgm:prSet/>
      <dgm:spPr/>
      <dgm:t>
        <a:bodyPr/>
        <a:lstStyle/>
        <a:p>
          <a:endParaRPr lang="en-US"/>
        </a:p>
      </dgm:t>
    </dgm:pt>
    <dgm:pt modelId="{4B3214A0-BD7B-4B19-A6EB-9318F48B4538}" type="sibTrans" cxnId="{BD0EBF50-BAF0-4CA1-AFA3-4CBAFB798DC7}">
      <dgm:prSet/>
      <dgm:spPr/>
      <dgm:t>
        <a:bodyPr/>
        <a:lstStyle/>
        <a:p>
          <a:endParaRPr lang="en-US"/>
        </a:p>
      </dgm:t>
    </dgm:pt>
    <dgm:pt modelId="{096FCA91-B8F5-47CC-A743-369F8C186695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Virtuous-</a:t>
          </a:r>
          <a:r>
            <a:rPr lang="en-US" dirty="0" smtClean="0"/>
            <a:t> man’s needs set a natural limit to accumulation</a:t>
          </a:r>
          <a:endParaRPr lang="en-US" dirty="0"/>
        </a:p>
      </dgm:t>
    </dgm:pt>
    <dgm:pt modelId="{BB665852-A998-488B-89AF-338A9067106A}" type="parTrans" cxnId="{728BE966-6B6E-429E-B0EC-8B46C7E7550A}">
      <dgm:prSet/>
      <dgm:spPr/>
      <dgm:t>
        <a:bodyPr/>
        <a:lstStyle/>
        <a:p>
          <a:endParaRPr lang="en-US"/>
        </a:p>
      </dgm:t>
    </dgm:pt>
    <dgm:pt modelId="{6626DED6-26CB-421A-90FE-CB44A6352EAD}" type="sibTrans" cxnId="{728BE966-6B6E-429E-B0EC-8B46C7E7550A}">
      <dgm:prSet/>
      <dgm:spPr/>
      <dgm:t>
        <a:bodyPr/>
        <a:lstStyle/>
        <a:p>
          <a:endParaRPr lang="en-US"/>
        </a:p>
      </dgm:t>
    </dgm:pt>
    <dgm:pt modelId="{BF07C7D2-461D-4B00-80EF-B77EE5115561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Intermediate Mode- Barter</a:t>
          </a:r>
          <a:endParaRPr lang="en-US" b="1" dirty="0">
            <a:solidFill>
              <a:srgbClr val="FF0000"/>
            </a:solidFill>
          </a:endParaRPr>
        </a:p>
      </dgm:t>
    </dgm:pt>
    <dgm:pt modelId="{ACAC4AF7-4BBA-46EF-B335-FE069B5038FA}" type="parTrans" cxnId="{445FCC2A-D557-4C3B-967C-7D7D44FD08D8}">
      <dgm:prSet/>
      <dgm:spPr/>
      <dgm:t>
        <a:bodyPr/>
        <a:lstStyle/>
        <a:p>
          <a:endParaRPr lang="en-US"/>
        </a:p>
      </dgm:t>
    </dgm:pt>
    <dgm:pt modelId="{C8A6645F-1539-43FB-A711-E0BA581B3C08}" type="sibTrans" cxnId="{445FCC2A-D557-4C3B-967C-7D7D44FD08D8}">
      <dgm:prSet/>
      <dgm:spPr/>
      <dgm:t>
        <a:bodyPr/>
        <a:lstStyle/>
        <a:p>
          <a:endParaRPr lang="en-US"/>
        </a:p>
      </dgm:t>
    </dgm:pt>
    <dgm:pt modelId="{65BFF5E6-4F21-41E8-AC54-99A97C3476A8}">
      <dgm:prSet phldrT="[Text]"/>
      <dgm:spPr/>
      <dgm:t>
        <a:bodyPr/>
        <a:lstStyle/>
        <a:p>
          <a:r>
            <a:rPr lang="en-US" dirty="0" smtClean="0"/>
            <a:t>A thing is used apart from its proper use</a:t>
          </a:r>
          <a:endParaRPr lang="en-US" dirty="0"/>
        </a:p>
      </dgm:t>
    </dgm:pt>
    <dgm:pt modelId="{26EA220B-FBD2-4580-B0DE-5763F9DCEE3C}" type="parTrans" cxnId="{B5A955DC-D8CE-416B-A0ED-F9A589DCE0ED}">
      <dgm:prSet/>
      <dgm:spPr/>
      <dgm:t>
        <a:bodyPr/>
        <a:lstStyle/>
        <a:p>
          <a:endParaRPr lang="en-US"/>
        </a:p>
      </dgm:t>
    </dgm:pt>
    <dgm:pt modelId="{788F961E-77E1-4AC9-964E-AFA28D807ECA}" type="sibTrans" cxnId="{B5A955DC-D8CE-416B-A0ED-F9A589DCE0ED}">
      <dgm:prSet/>
      <dgm:spPr/>
      <dgm:t>
        <a:bodyPr/>
        <a:lstStyle/>
        <a:p>
          <a:endParaRPr lang="en-US"/>
        </a:p>
      </dgm:t>
    </dgm:pt>
    <dgm:pt modelId="{469EF075-240E-43B0-9B52-2F65E876D98E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Unnatural Mode- Finance</a:t>
          </a:r>
          <a:endParaRPr lang="en-US" b="1" dirty="0">
            <a:solidFill>
              <a:srgbClr val="FF0000"/>
            </a:solidFill>
          </a:endParaRPr>
        </a:p>
      </dgm:t>
    </dgm:pt>
    <dgm:pt modelId="{7EB8CC89-D621-413E-BD86-C01C206857B4}" type="parTrans" cxnId="{15A770FF-9199-43D5-8D6C-7FFF4E0C6626}">
      <dgm:prSet/>
      <dgm:spPr/>
      <dgm:t>
        <a:bodyPr/>
        <a:lstStyle/>
        <a:p>
          <a:endParaRPr lang="en-US"/>
        </a:p>
      </dgm:t>
    </dgm:pt>
    <dgm:pt modelId="{B3C3FECC-40A8-48AB-BE9F-6EC3ADB14F0F}" type="sibTrans" cxnId="{15A770FF-9199-43D5-8D6C-7FFF4E0C6626}">
      <dgm:prSet/>
      <dgm:spPr/>
      <dgm:t>
        <a:bodyPr/>
        <a:lstStyle/>
        <a:p>
          <a:endParaRPr lang="en-US"/>
        </a:p>
      </dgm:t>
    </dgm:pt>
    <dgm:pt modelId="{C3FC2DFE-3485-46B5-9CD1-724F32BC5E5F}">
      <dgm:prSet phldrT="[Text]"/>
      <dgm:spPr/>
      <dgm:t>
        <a:bodyPr/>
        <a:lstStyle/>
        <a:p>
          <a:r>
            <a:rPr lang="en-US" dirty="0" smtClean="0"/>
            <a:t>Is the use of money as a means of exchange for goods</a:t>
          </a:r>
          <a:endParaRPr lang="en-US" dirty="0"/>
        </a:p>
      </dgm:t>
    </dgm:pt>
    <dgm:pt modelId="{9D8D0101-1C24-4525-8973-88FDA89530F6}" type="parTrans" cxnId="{461367CF-6CB2-4916-ABC9-207109955EC5}">
      <dgm:prSet/>
      <dgm:spPr/>
      <dgm:t>
        <a:bodyPr/>
        <a:lstStyle/>
        <a:p>
          <a:endParaRPr lang="en-US"/>
        </a:p>
      </dgm:t>
    </dgm:pt>
    <dgm:pt modelId="{9C6A761D-A49A-4F99-9790-2F12E80BD896}" type="sibTrans" cxnId="{461367CF-6CB2-4916-ABC9-207109955EC5}">
      <dgm:prSet/>
      <dgm:spPr/>
      <dgm:t>
        <a:bodyPr/>
        <a:lstStyle/>
        <a:p>
          <a:endParaRPr lang="en-US"/>
        </a:p>
      </dgm:t>
    </dgm:pt>
    <dgm:pt modelId="{C6753464-F29C-435A-9AFD-B752767BAC16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Vicious</a:t>
          </a:r>
          <a:r>
            <a:rPr lang="en-US" dirty="0" smtClean="0">
              <a:solidFill>
                <a:srgbClr val="FF0000"/>
              </a:solidFill>
            </a:rPr>
            <a:t>-</a:t>
          </a:r>
          <a:r>
            <a:rPr lang="en-US" dirty="0" smtClean="0"/>
            <a:t> can result in usury, the breeding of money out of money.  Aristotle did not have a place for finance.</a:t>
          </a:r>
          <a:endParaRPr lang="en-US" dirty="0"/>
        </a:p>
      </dgm:t>
    </dgm:pt>
    <dgm:pt modelId="{E8A0575C-A1BA-40B0-BFC4-EF242D505973}" type="parTrans" cxnId="{55C99C64-FBE8-4BFC-B4DE-5898900204E5}">
      <dgm:prSet/>
      <dgm:spPr/>
      <dgm:t>
        <a:bodyPr/>
        <a:lstStyle/>
        <a:p>
          <a:endParaRPr lang="en-US"/>
        </a:p>
      </dgm:t>
    </dgm:pt>
    <dgm:pt modelId="{D4E510EA-CCE1-4F48-89BE-E5D41A669ABA}" type="sibTrans" cxnId="{55C99C64-FBE8-4BFC-B4DE-5898900204E5}">
      <dgm:prSet/>
      <dgm:spPr/>
      <dgm:t>
        <a:bodyPr/>
        <a:lstStyle/>
        <a:p>
          <a:endParaRPr lang="en-US"/>
        </a:p>
      </dgm:t>
    </dgm:pt>
    <dgm:pt modelId="{CF5BAE73-466E-409E-BAF5-C5E37D90DA9E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Virtuous</a:t>
          </a:r>
          <a:r>
            <a:rPr lang="en-US" dirty="0" smtClean="0">
              <a:solidFill>
                <a:srgbClr val="FF0000"/>
              </a:solidFill>
            </a:rPr>
            <a:t>-</a:t>
          </a:r>
          <a:r>
            <a:rPr lang="en-US" dirty="0" smtClean="0"/>
            <a:t> it is employed for the acquisition of the needs of life</a:t>
          </a:r>
          <a:endParaRPr lang="en-US" dirty="0"/>
        </a:p>
      </dgm:t>
    </dgm:pt>
    <dgm:pt modelId="{0054180B-AE76-46EE-B9DF-B3A58CA3A7C5}" type="parTrans" cxnId="{61F698A9-7BEB-4A92-B1BD-5251FF20B570}">
      <dgm:prSet/>
      <dgm:spPr/>
      <dgm:t>
        <a:bodyPr/>
        <a:lstStyle/>
        <a:p>
          <a:endParaRPr lang="en-US"/>
        </a:p>
      </dgm:t>
    </dgm:pt>
    <dgm:pt modelId="{5F9B37B1-87BA-44AC-88AF-96D403AB8E8D}" type="sibTrans" cxnId="{61F698A9-7BEB-4A92-B1BD-5251FF20B570}">
      <dgm:prSet/>
      <dgm:spPr/>
      <dgm:t>
        <a:bodyPr/>
        <a:lstStyle/>
        <a:p>
          <a:endParaRPr lang="en-US"/>
        </a:p>
      </dgm:t>
    </dgm:pt>
    <dgm:pt modelId="{CBE3FDCE-D40E-4B9A-96D2-E1FA93EA39A0}" type="pres">
      <dgm:prSet presAssocID="{DE2DF528-44A6-43A2-99BB-55ABDE99A2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34FC07-6B51-454A-9F14-2F524C5B7135}" type="pres">
      <dgm:prSet presAssocID="{2548C73F-38AE-4024-B3CF-B43DC5532C68}" presName="comp" presStyleCnt="0"/>
      <dgm:spPr/>
    </dgm:pt>
    <dgm:pt modelId="{23E407DD-5696-411E-877D-EA9C2B06CBA4}" type="pres">
      <dgm:prSet presAssocID="{2548C73F-38AE-4024-B3CF-B43DC5532C68}" presName="box" presStyleLbl="node1" presStyleIdx="0" presStyleCnt="3"/>
      <dgm:spPr/>
      <dgm:t>
        <a:bodyPr/>
        <a:lstStyle/>
        <a:p>
          <a:endParaRPr lang="en-US"/>
        </a:p>
      </dgm:t>
    </dgm:pt>
    <dgm:pt modelId="{704E6198-B232-42E0-B134-2221FB27A7BE}" type="pres">
      <dgm:prSet presAssocID="{2548C73F-38AE-4024-B3CF-B43DC5532C68}" presName="img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7A5C5336-5C76-491C-8808-14447AB9BBAB}" type="pres">
      <dgm:prSet presAssocID="{2548C73F-38AE-4024-B3CF-B43DC5532C6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86C2D-8BA9-437A-BB18-D73D3ED6A2FA}" type="pres">
      <dgm:prSet presAssocID="{78685AB1-8BB4-43D6-A7B9-E2BB78C13901}" presName="spacer" presStyleCnt="0"/>
      <dgm:spPr/>
    </dgm:pt>
    <dgm:pt modelId="{5B3A1127-E12C-40C8-B20F-BCFEA402BDAD}" type="pres">
      <dgm:prSet presAssocID="{BF07C7D2-461D-4B00-80EF-B77EE5115561}" presName="comp" presStyleCnt="0"/>
      <dgm:spPr/>
    </dgm:pt>
    <dgm:pt modelId="{DB504786-180A-4C48-93AD-C3396DDB1F34}" type="pres">
      <dgm:prSet presAssocID="{BF07C7D2-461D-4B00-80EF-B77EE5115561}" presName="box" presStyleLbl="node1" presStyleIdx="1" presStyleCnt="3"/>
      <dgm:spPr/>
      <dgm:t>
        <a:bodyPr/>
        <a:lstStyle/>
        <a:p>
          <a:endParaRPr lang="en-US"/>
        </a:p>
      </dgm:t>
    </dgm:pt>
    <dgm:pt modelId="{5F42191B-D79B-4FA2-9C7E-92B93E428417}" type="pres">
      <dgm:prSet presAssocID="{BF07C7D2-461D-4B00-80EF-B77EE5115561}" presName="img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B5A0A6DC-BC38-456A-B5D3-B016484DFD5C}" type="pres">
      <dgm:prSet presAssocID="{BF07C7D2-461D-4B00-80EF-B77EE511556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94E6B-98B6-4150-AD1A-A258360F00FD}" type="pres">
      <dgm:prSet presAssocID="{C8A6645F-1539-43FB-A711-E0BA581B3C08}" presName="spacer" presStyleCnt="0"/>
      <dgm:spPr/>
    </dgm:pt>
    <dgm:pt modelId="{CD9C7067-5989-4655-95E8-948D82EEEA8E}" type="pres">
      <dgm:prSet presAssocID="{469EF075-240E-43B0-9B52-2F65E876D98E}" presName="comp" presStyleCnt="0"/>
      <dgm:spPr/>
    </dgm:pt>
    <dgm:pt modelId="{62AC03DB-FC4D-4814-AF0F-3947DCD0959F}" type="pres">
      <dgm:prSet presAssocID="{469EF075-240E-43B0-9B52-2F65E876D98E}" presName="box" presStyleLbl="node1" presStyleIdx="2" presStyleCnt="3"/>
      <dgm:spPr/>
      <dgm:t>
        <a:bodyPr/>
        <a:lstStyle/>
        <a:p>
          <a:endParaRPr lang="en-US"/>
        </a:p>
      </dgm:t>
    </dgm:pt>
    <dgm:pt modelId="{66A5BECD-04CB-4840-B323-CF9A44F345BC}" type="pres">
      <dgm:prSet presAssocID="{469EF075-240E-43B0-9B52-2F65E876D98E}" presName="img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9D7AFB6-8BE1-41A5-8665-4E272660B629}" type="pres">
      <dgm:prSet presAssocID="{469EF075-240E-43B0-9B52-2F65E876D98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6C829-8495-4F47-9C03-D007CCD787C9}" type="presOf" srcId="{C3FC2DFE-3485-46B5-9CD1-724F32BC5E5F}" destId="{62AC03DB-FC4D-4814-AF0F-3947DCD0959F}" srcOrd="0" destOrd="1" presId="urn:microsoft.com/office/officeart/2005/8/layout/vList4"/>
    <dgm:cxn modelId="{B644CEC1-149F-4484-8BB7-4121F52DACAD}" type="presOf" srcId="{C6753464-F29C-435A-9AFD-B752767BAC16}" destId="{62AC03DB-FC4D-4814-AF0F-3947DCD0959F}" srcOrd="0" destOrd="2" presId="urn:microsoft.com/office/officeart/2005/8/layout/vList4"/>
    <dgm:cxn modelId="{61F698A9-7BEB-4A92-B1BD-5251FF20B570}" srcId="{BF07C7D2-461D-4B00-80EF-B77EE5115561}" destId="{CF5BAE73-466E-409E-BAF5-C5E37D90DA9E}" srcOrd="1" destOrd="0" parTransId="{0054180B-AE76-46EE-B9DF-B3A58CA3A7C5}" sibTransId="{5F9B37B1-87BA-44AC-88AF-96D403AB8E8D}"/>
    <dgm:cxn modelId="{0409F8EC-86FD-4146-BE1D-522B7C60E9E3}" type="presOf" srcId="{CF5BAE73-466E-409E-BAF5-C5E37D90DA9E}" destId="{DB504786-180A-4C48-93AD-C3396DDB1F34}" srcOrd="0" destOrd="2" presId="urn:microsoft.com/office/officeart/2005/8/layout/vList4"/>
    <dgm:cxn modelId="{1C4D960E-078E-49B3-8491-2AC5F056E2E9}" type="presOf" srcId="{096FCA91-B8F5-47CC-A743-369F8C186695}" destId="{23E407DD-5696-411E-877D-EA9C2B06CBA4}" srcOrd="0" destOrd="2" presId="urn:microsoft.com/office/officeart/2005/8/layout/vList4"/>
    <dgm:cxn modelId="{461367CF-6CB2-4916-ABC9-207109955EC5}" srcId="{469EF075-240E-43B0-9B52-2F65E876D98E}" destId="{C3FC2DFE-3485-46B5-9CD1-724F32BC5E5F}" srcOrd="0" destOrd="0" parTransId="{9D8D0101-1C24-4525-8973-88FDA89530F6}" sibTransId="{9C6A761D-A49A-4F99-9790-2F12E80BD896}"/>
    <dgm:cxn modelId="{C11DE1E1-449F-4CDA-9643-343BF1AD8A4E}" type="presOf" srcId="{65BFF5E6-4F21-41E8-AC54-99A97C3476A8}" destId="{DB504786-180A-4C48-93AD-C3396DDB1F34}" srcOrd="0" destOrd="1" presId="urn:microsoft.com/office/officeart/2005/8/layout/vList4"/>
    <dgm:cxn modelId="{F75704F7-4748-48C8-B974-51532E6AB636}" type="presOf" srcId="{C6753464-F29C-435A-9AFD-B752767BAC16}" destId="{99D7AFB6-8BE1-41A5-8665-4E272660B629}" srcOrd="1" destOrd="2" presId="urn:microsoft.com/office/officeart/2005/8/layout/vList4"/>
    <dgm:cxn modelId="{379AE24D-F308-48D4-81E7-69F4662D74BE}" type="presOf" srcId="{096FCA91-B8F5-47CC-A743-369F8C186695}" destId="{7A5C5336-5C76-491C-8808-14447AB9BBAB}" srcOrd="1" destOrd="2" presId="urn:microsoft.com/office/officeart/2005/8/layout/vList4"/>
    <dgm:cxn modelId="{974B11FF-0F40-45B8-87E9-06CE78D82E7F}" type="presOf" srcId="{2548C73F-38AE-4024-B3CF-B43DC5532C68}" destId="{23E407DD-5696-411E-877D-EA9C2B06CBA4}" srcOrd="0" destOrd="0" presId="urn:microsoft.com/office/officeart/2005/8/layout/vList4"/>
    <dgm:cxn modelId="{B5F16B2B-63C3-4ACA-AB27-CBAA228B2676}" type="presOf" srcId="{DE2DF528-44A6-43A2-99BB-55ABDE99A242}" destId="{CBE3FDCE-D40E-4B9A-96D2-E1FA93EA39A0}" srcOrd="0" destOrd="0" presId="urn:microsoft.com/office/officeart/2005/8/layout/vList4"/>
    <dgm:cxn modelId="{B6C55095-1427-43A7-9F89-DFAAA17290AA}" type="presOf" srcId="{2548C73F-38AE-4024-B3CF-B43DC5532C68}" destId="{7A5C5336-5C76-491C-8808-14447AB9BBAB}" srcOrd="1" destOrd="0" presId="urn:microsoft.com/office/officeart/2005/8/layout/vList4"/>
    <dgm:cxn modelId="{728BE966-6B6E-429E-B0EC-8B46C7E7550A}" srcId="{2548C73F-38AE-4024-B3CF-B43DC5532C68}" destId="{096FCA91-B8F5-47CC-A743-369F8C186695}" srcOrd="1" destOrd="0" parTransId="{BB665852-A998-488B-89AF-338A9067106A}" sibTransId="{6626DED6-26CB-421A-90FE-CB44A6352EAD}"/>
    <dgm:cxn modelId="{B5A955DC-D8CE-416B-A0ED-F9A589DCE0ED}" srcId="{BF07C7D2-461D-4B00-80EF-B77EE5115561}" destId="{65BFF5E6-4F21-41E8-AC54-99A97C3476A8}" srcOrd="0" destOrd="0" parTransId="{26EA220B-FBD2-4580-B0DE-5763F9DCEE3C}" sibTransId="{788F961E-77E1-4AC9-964E-AFA28D807ECA}"/>
    <dgm:cxn modelId="{FA16EAC1-4349-4182-858E-9E51FC23E62B}" type="presOf" srcId="{469EF075-240E-43B0-9B52-2F65E876D98E}" destId="{62AC03DB-FC4D-4814-AF0F-3947DCD0959F}" srcOrd="0" destOrd="0" presId="urn:microsoft.com/office/officeart/2005/8/layout/vList4"/>
    <dgm:cxn modelId="{D146E1BB-EE88-4AFC-B78F-49C2E6D3A7D3}" type="presOf" srcId="{BF07C7D2-461D-4B00-80EF-B77EE5115561}" destId="{B5A0A6DC-BC38-456A-B5D3-B016484DFD5C}" srcOrd="1" destOrd="0" presId="urn:microsoft.com/office/officeart/2005/8/layout/vList4"/>
    <dgm:cxn modelId="{D1F9149F-B771-4153-B94F-3921545C63F7}" type="presOf" srcId="{C3FC2DFE-3485-46B5-9CD1-724F32BC5E5F}" destId="{99D7AFB6-8BE1-41A5-8665-4E272660B629}" srcOrd="1" destOrd="1" presId="urn:microsoft.com/office/officeart/2005/8/layout/vList4"/>
    <dgm:cxn modelId="{15A770FF-9199-43D5-8D6C-7FFF4E0C6626}" srcId="{DE2DF528-44A6-43A2-99BB-55ABDE99A242}" destId="{469EF075-240E-43B0-9B52-2F65E876D98E}" srcOrd="2" destOrd="0" parTransId="{7EB8CC89-D621-413E-BD86-C01C206857B4}" sibTransId="{B3C3FECC-40A8-48AB-BE9F-6EC3ADB14F0F}"/>
    <dgm:cxn modelId="{AABD003A-DE18-4EBF-B476-C2D4D8814038}" type="presOf" srcId="{469EF075-240E-43B0-9B52-2F65E876D98E}" destId="{99D7AFB6-8BE1-41A5-8665-4E272660B629}" srcOrd="1" destOrd="0" presId="urn:microsoft.com/office/officeart/2005/8/layout/vList4"/>
    <dgm:cxn modelId="{5820C6B4-73BD-4737-B740-F79C15AF3D05}" type="presOf" srcId="{B199F466-67A5-4C74-9911-BEC64972F01C}" destId="{23E407DD-5696-411E-877D-EA9C2B06CBA4}" srcOrd="0" destOrd="1" presId="urn:microsoft.com/office/officeart/2005/8/layout/vList4"/>
    <dgm:cxn modelId="{445FCC2A-D557-4C3B-967C-7D7D44FD08D8}" srcId="{DE2DF528-44A6-43A2-99BB-55ABDE99A242}" destId="{BF07C7D2-461D-4B00-80EF-B77EE5115561}" srcOrd="1" destOrd="0" parTransId="{ACAC4AF7-4BBA-46EF-B335-FE069B5038FA}" sibTransId="{C8A6645F-1539-43FB-A711-E0BA581B3C08}"/>
    <dgm:cxn modelId="{0BF21C6E-CBF0-4541-8DA3-793FB3119203}" srcId="{DE2DF528-44A6-43A2-99BB-55ABDE99A242}" destId="{2548C73F-38AE-4024-B3CF-B43DC5532C68}" srcOrd="0" destOrd="0" parTransId="{962202A2-EEA9-47B6-9D03-71BEB73D5448}" sibTransId="{78685AB1-8BB4-43D6-A7B9-E2BB78C13901}"/>
    <dgm:cxn modelId="{921C0F0F-370C-498F-8E62-B13E9AA5D316}" type="presOf" srcId="{BF07C7D2-461D-4B00-80EF-B77EE5115561}" destId="{DB504786-180A-4C48-93AD-C3396DDB1F34}" srcOrd="0" destOrd="0" presId="urn:microsoft.com/office/officeart/2005/8/layout/vList4"/>
    <dgm:cxn modelId="{BD0EBF50-BAF0-4CA1-AFA3-4CBAFB798DC7}" srcId="{2548C73F-38AE-4024-B3CF-B43DC5532C68}" destId="{B199F466-67A5-4C74-9911-BEC64972F01C}" srcOrd="0" destOrd="0" parTransId="{8CFD4E1E-2A2B-45D3-9E98-E52E08322B63}" sibTransId="{4B3214A0-BD7B-4B19-A6EB-9318F48B4538}"/>
    <dgm:cxn modelId="{875F5D9A-C59B-47C3-A63A-36327E6B9EA4}" type="presOf" srcId="{B199F466-67A5-4C74-9911-BEC64972F01C}" destId="{7A5C5336-5C76-491C-8808-14447AB9BBAB}" srcOrd="1" destOrd="1" presId="urn:microsoft.com/office/officeart/2005/8/layout/vList4"/>
    <dgm:cxn modelId="{55C99C64-FBE8-4BFC-B4DE-5898900204E5}" srcId="{469EF075-240E-43B0-9B52-2F65E876D98E}" destId="{C6753464-F29C-435A-9AFD-B752767BAC16}" srcOrd="1" destOrd="0" parTransId="{E8A0575C-A1BA-40B0-BFC4-EF242D505973}" sibTransId="{D4E510EA-CCE1-4F48-89BE-E5D41A669ABA}"/>
    <dgm:cxn modelId="{3F8C26F8-734D-4E54-A597-343D31DB4C9C}" type="presOf" srcId="{65BFF5E6-4F21-41E8-AC54-99A97C3476A8}" destId="{B5A0A6DC-BC38-456A-B5D3-B016484DFD5C}" srcOrd="1" destOrd="1" presId="urn:microsoft.com/office/officeart/2005/8/layout/vList4"/>
    <dgm:cxn modelId="{A12185F4-C769-4885-AD7D-E1624E390AAF}" type="presOf" srcId="{CF5BAE73-466E-409E-BAF5-C5E37D90DA9E}" destId="{B5A0A6DC-BC38-456A-B5D3-B016484DFD5C}" srcOrd="1" destOrd="2" presId="urn:microsoft.com/office/officeart/2005/8/layout/vList4"/>
    <dgm:cxn modelId="{1A2AC487-8789-44CE-835F-AE4669A0A73D}" type="presParOf" srcId="{CBE3FDCE-D40E-4B9A-96D2-E1FA93EA39A0}" destId="{0C34FC07-6B51-454A-9F14-2F524C5B7135}" srcOrd="0" destOrd="0" presId="urn:microsoft.com/office/officeart/2005/8/layout/vList4"/>
    <dgm:cxn modelId="{A87C3110-C53D-4F92-BBC7-835CA2915C37}" type="presParOf" srcId="{0C34FC07-6B51-454A-9F14-2F524C5B7135}" destId="{23E407DD-5696-411E-877D-EA9C2B06CBA4}" srcOrd="0" destOrd="0" presId="urn:microsoft.com/office/officeart/2005/8/layout/vList4"/>
    <dgm:cxn modelId="{8C0DF4AE-6890-4186-8BE7-95FAA1FEFBE2}" type="presParOf" srcId="{0C34FC07-6B51-454A-9F14-2F524C5B7135}" destId="{704E6198-B232-42E0-B134-2221FB27A7BE}" srcOrd="1" destOrd="0" presId="urn:microsoft.com/office/officeart/2005/8/layout/vList4"/>
    <dgm:cxn modelId="{19862DA9-85D0-4DEC-A317-A821C94B31F5}" type="presParOf" srcId="{0C34FC07-6B51-454A-9F14-2F524C5B7135}" destId="{7A5C5336-5C76-491C-8808-14447AB9BBAB}" srcOrd="2" destOrd="0" presId="urn:microsoft.com/office/officeart/2005/8/layout/vList4"/>
    <dgm:cxn modelId="{A42AF4CA-5A18-43AB-816C-C90DC7C788E4}" type="presParOf" srcId="{CBE3FDCE-D40E-4B9A-96D2-E1FA93EA39A0}" destId="{17E86C2D-8BA9-437A-BB18-D73D3ED6A2FA}" srcOrd="1" destOrd="0" presId="urn:microsoft.com/office/officeart/2005/8/layout/vList4"/>
    <dgm:cxn modelId="{371AA875-AE07-4A56-947A-FC9C06F5EA43}" type="presParOf" srcId="{CBE3FDCE-D40E-4B9A-96D2-E1FA93EA39A0}" destId="{5B3A1127-E12C-40C8-B20F-BCFEA402BDAD}" srcOrd="2" destOrd="0" presId="urn:microsoft.com/office/officeart/2005/8/layout/vList4"/>
    <dgm:cxn modelId="{87D167DC-F736-4E71-B506-D8C7F2EC258E}" type="presParOf" srcId="{5B3A1127-E12C-40C8-B20F-BCFEA402BDAD}" destId="{DB504786-180A-4C48-93AD-C3396DDB1F34}" srcOrd="0" destOrd="0" presId="urn:microsoft.com/office/officeart/2005/8/layout/vList4"/>
    <dgm:cxn modelId="{310651D2-39DC-4D2C-A5B9-C4E1F78C5F7F}" type="presParOf" srcId="{5B3A1127-E12C-40C8-B20F-BCFEA402BDAD}" destId="{5F42191B-D79B-4FA2-9C7E-92B93E428417}" srcOrd="1" destOrd="0" presId="urn:microsoft.com/office/officeart/2005/8/layout/vList4"/>
    <dgm:cxn modelId="{08B40878-B103-4956-B888-C5C060883D60}" type="presParOf" srcId="{5B3A1127-E12C-40C8-B20F-BCFEA402BDAD}" destId="{B5A0A6DC-BC38-456A-B5D3-B016484DFD5C}" srcOrd="2" destOrd="0" presId="urn:microsoft.com/office/officeart/2005/8/layout/vList4"/>
    <dgm:cxn modelId="{F0CFDA74-EB5C-4699-A022-1B7C69830BDE}" type="presParOf" srcId="{CBE3FDCE-D40E-4B9A-96D2-E1FA93EA39A0}" destId="{ECE94E6B-98B6-4150-AD1A-A258360F00FD}" srcOrd="3" destOrd="0" presId="urn:microsoft.com/office/officeart/2005/8/layout/vList4"/>
    <dgm:cxn modelId="{518C8E05-826F-4421-9681-F88CE01F9681}" type="presParOf" srcId="{CBE3FDCE-D40E-4B9A-96D2-E1FA93EA39A0}" destId="{CD9C7067-5989-4655-95E8-948D82EEEA8E}" srcOrd="4" destOrd="0" presId="urn:microsoft.com/office/officeart/2005/8/layout/vList4"/>
    <dgm:cxn modelId="{1A966583-2627-40E6-8DE8-AE09D4E051D2}" type="presParOf" srcId="{CD9C7067-5989-4655-95E8-948D82EEEA8E}" destId="{62AC03DB-FC4D-4814-AF0F-3947DCD0959F}" srcOrd="0" destOrd="0" presId="urn:microsoft.com/office/officeart/2005/8/layout/vList4"/>
    <dgm:cxn modelId="{7EA10FD2-B02D-42E1-ADB4-494207FEA5A6}" type="presParOf" srcId="{CD9C7067-5989-4655-95E8-948D82EEEA8E}" destId="{66A5BECD-04CB-4840-B323-CF9A44F345BC}" srcOrd="1" destOrd="0" presId="urn:microsoft.com/office/officeart/2005/8/layout/vList4"/>
    <dgm:cxn modelId="{94D8A4F9-6F19-40B1-98E8-829F104C933D}" type="presParOf" srcId="{CD9C7067-5989-4655-95E8-948D82EEEA8E}" destId="{99D7AFB6-8BE1-41A5-8665-4E272660B6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4D8B5B-9033-BD4F-932F-234C93C3A3F5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F03FD3-45DD-5843-B2C2-D9216DBEB891}">
      <dgm:prSet phldrT="[Text]"/>
      <dgm:spPr/>
      <dgm:t>
        <a:bodyPr/>
        <a:lstStyle/>
        <a:p>
          <a:r>
            <a:rPr lang="en-US" dirty="0" smtClean="0"/>
            <a:t>The Wealthy- commits injustice</a:t>
          </a:r>
          <a:endParaRPr lang="en-US" dirty="0"/>
        </a:p>
      </dgm:t>
    </dgm:pt>
    <dgm:pt modelId="{64738EA1-1487-6E4A-BA07-DD0E33314C1E}" type="parTrans" cxnId="{25A59F3A-ACAD-8848-93A1-1D381274E14E}">
      <dgm:prSet/>
      <dgm:spPr/>
      <dgm:t>
        <a:bodyPr/>
        <a:lstStyle/>
        <a:p>
          <a:endParaRPr lang="en-US"/>
        </a:p>
      </dgm:t>
    </dgm:pt>
    <dgm:pt modelId="{E5786594-4BCB-B943-9AB7-9535F200D0B2}" type="sibTrans" cxnId="{25A59F3A-ACAD-8848-93A1-1D381274E14E}">
      <dgm:prSet/>
      <dgm:spPr/>
      <dgm:t>
        <a:bodyPr/>
        <a:lstStyle/>
        <a:p>
          <a:endParaRPr lang="en-US"/>
        </a:p>
      </dgm:t>
    </dgm:pt>
    <dgm:pt modelId="{B0918B4A-5E9B-2D49-A769-1E2323686BD7}">
      <dgm:prSet phldrT="[Text]"/>
      <dgm:spPr/>
      <dgm:t>
        <a:bodyPr/>
        <a:lstStyle/>
        <a:p>
          <a:r>
            <a:rPr lang="en-US" dirty="0" smtClean="0"/>
            <a:t>Arrogant</a:t>
          </a:r>
          <a:endParaRPr lang="en-US" dirty="0"/>
        </a:p>
      </dgm:t>
    </dgm:pt>
    <dgm:pt modelId="{40126C62-0686-AD47-A9F8-01AAC0300B81}" type="parTrans" cxnId="{CAFC40CB-2DBB-8E44-A401-0EC8CFF55170}">
      <dgm:prSet/>
      <dgm:spPr/>
      <dgm:t>
        <a:bodyPr/>
        <a:lstStyle/>
        <a:p>
          <a:endParaRPr lang="en-US"/>
        </a:p>
      </dgm:t>
    </dgm:pt>
    <dgm:pt modelId="{5C6CA724-FC43-4D48-AF2F-916DF59EC432}" type="sibTrans" cxnId="{CAFC40CB-2DBB-8E44-A401-0EC8CFF55170}">
      <dgm:prSet/>
      <dgm:spPr/>
      <dgm:t>
        <a:bodyPr/>
        <a:lstStyle/>
        <a:p>
          <a:endParaRPr lang="en-US"/>
        </a:p>
      </dgm:t>
    </dgm:pt>
    <dgm:pt modelId="{2031C232-ECF7-2E44-8BFA-C5E751D98ED2}">
      <dgm:prSet phldrT="[Text]"/>
      <dgm:spPr/>
      <dgm:t>
        <a:bodyPr/>
        <a:lstStyle/>
        <a:p>
          <a:r>
            <a:rPr lang="en-US" dirty="0" smtClean="0"/>
            <a:t>Base</a:t>
          </a:r>
          <a:endParaRPr lang="en-US" dirty="0"/>
        </a:p>
      </dgm:t>
    </dgm:pt>
    <dgm:pt modelId="{4EBA3659-9092-DE49-846D-FBB7790FA24E}" type="parTrans" cxnId="{FE736758-A78F-004E-9E5A-B4FC21946558}">
      <dgm:prSet/>
      <dgm:spPr/>
      <dgm:t>
        <a:bodyPr/>
        <a:lstStyle/>
        <a:p>
          <a:endParaRPr lang="en-US"/>
        </a:p>
      </dgm:t>
    </dgm:pt>
    <dgm:pt modelId="{B75A44B5-8431-0643-9944-1434A4AB8B36}" type="sibTrans" cxnId="{FE736758-A78F-004E-9E5A-B4FC21946558}">
      <dgm:prSet/>
      <dgm:spPr/>
      <dgm:t>
        <a:bodyPr/>
        <a:lstStyle/>
        <a:p>
          <a:endParaRPr lang="en-US"/>
        </a:p>
      </dgm:t>
    </dgm:pt>
    <dgm:pt modelId="{7AC71D76-88AA-8148-A345-62587D3759B3}">
      <dgm:prSet phldrT="[Text]"/>
      <dgm:spPr/>
      <dgm:t>
        <a:bodyPr/>
        <a:lstStyle/>
        <a:p>
          <a:r>
            <a:rPr lang="en-US" dirty="0" smtClean="0"/>
            <a:t>The Middle Class</a:t>
          </a:r>
          <a:endParaRPr lang="en-US" dirty="0"/>
        </a:p>
      </dgm:t>
    </dgm:pt>
    <dgm:pt modelId="{717FFA57-4E6C-4041-9C23-F46797B7AE74}" type="parTrans" cxnId="{AA41FCBE-F025-C849-BEFC-8708BF3B4D7D}">
      <dgm:prSet/>
      <dgm:spPr/>
      <dgm:t>
        <a:bodyPr/>
        <a:lstStyle/>
        <a:p>
          <a:endParaRPr lang="en-US"/>
        </a:p>
      </dgm:t>
    </dgm:pt>
    <dgm:pt modelId="{BE842367-D63C-9149-9A66-2AED2696F2B3}" type="sibTrans" cxnId="{AA41FCBE-F025-C849-BEFC-8708BF3B4D7D}">
      <dgm:prSet/>
      <dgm:spPr/>
      <dgm:t>
        <a:bodyPr/>
        <a:lstStyle/>
        <a:p>
          <a:endParaRPr lang="en-US"/>
        </a:p>
      </dgm:t>
    </dgm:pt>
    <dgm:pt modelId="{B3E7F8E8-C60B-544B-B8F9-3EA5C2368B86}">
      <dgm:prSet phldrT="[Text]"/>
      <dgm:spPr/>
      <dgm:t>
        <a:bodyPr/>
        <a:lstStyle/>
        <a:p>
          <a:r>
            <a:rPr lang="en-US" dirty="0" smtClean="0"/>
            <a:t>Free from the arrogance of the rich</a:t>
          </a:r>
          <a:endParaRPr lang="en-US" dirty="0"/>
        </a:p>
      </dgm:t>
    </dgm:pt>
    <dgm:pt modelId="{B8CFD094-0C65-9A46-8DD8-8A7AA4E10425}" type="parTrans" cxnId="{ECC1FC0F-6C36-E349-9238-78403F0B6AF6}">
      <dgm:prSet/>
      <dgm:spPr/>
      <dgm:t>
        <a:bodyPr/>
        <a:lstStyle/>
        <a:p>
          <a:endParaRPr lang="en-US"/>
        </a:p>
      </dgm:t>
    </dgm:pt>
    <dgm:pt modelId="{0D38A207-A35D-B94D-89A6-D7F0682F2B3D}" type="sibTrans" cxnId="{ECC1FC0F-6C36-E349-9238-78403F0B6AF6}">
      <dgm:prSet/>
      <dgm:spPr/>
      <dgm:t>
        <a:bodyPr/>
        <a:lstStyle/>
        <a:p>
          <a:endParaRPr lang="en-US"/>
        </a:p>
      </dgm:t>
    </dgm:pt>
    <dgm:pt modelId="{791477AB-EE71-C246-8BF1-414051FA2AF4}">
      <dgm:prSet phldrT="[Text]"/>
      <dgm:spPr/>
      <dgm:t>
        <a:bodyPr/>
        <a:lstStyle/>
        <a:p>
          <a:r>
            <a:rPr lang="en-US" dirty="0" smtClean="0"/>
            <a:t>Free from the envy of the poor</a:t>
          </a:r>
          <a:endParaRPr lang="en-US" dirty="0"/>
        </a:p>
      </dgm:t>
    </dgm:pt>
    <dgm:pt modelId="{E8B98A6E-E66C-7247-A654-AAE663D9351B}" type="parTrans" cxnId="{AAE3E636-5E93-164C-9F1C-018BF3C9AAE9}">
      <dgm:prSet/>
      <dgm:spPr/>
      <dgm:t>
        <a:bodyPr/>
        <a:lstStyle/>
        <a:p>
          <a:endParaRPr lang="en-US"/>
        </a:p>
      </dgm:t>
    </dgm:pt>
    <dgm:pt modelId="{1A47104E-AEFD-4E42-9D68-A323729337E6}" type="sibTrans" cxnId="{AAE3E636-5E93-164C-9F1C-018BF3C9AAE9}">
      <dgm:prSet/>
      <dgm:spPr/>
      <dgm:t>
        <a:bodyPr/>
        <a:lstStyle/>
        <a:p>
          <a:endParaRPr lang="en-US"/>
        </a:p>
      </dgm:t>
    </dgm:pt>
    <dgm:pt modelId="{B03F7145-D473-314F-BA9D-0BF9235F6072}">
      <dgm:prSet phldrT="[Text]"/>
      <dgm:spPr/>
      <dgm:t>
        <a:bodyPr/>
        <a:lstStyle/>
        <a:p>
          <a:r>
            <a:rPr lang="en-US" dirty="0" smtClean="0"/>
            <a:t>The Poor- commits injustice</a:t>
          </a:r>
          <a:endParaRPr lang="en-US" dirty="0"/>
        </a:p>
      </dgm:t>
    </dgm:pt>
    <dgm:pt modelId="{1E61DAC1-C1B9-E144-927F-78350046201E}" type="parTrans" cxnId="{EBE4B43C-D2C6-134B-B414-51D1F7B34C63}">
      <dgm:prSet/>
      <dgm:spPr/>
      <dgm:t>
        <a:bodyPr/>
        <a:lstStyle/>
        <a:p>
          <a:endParaRPr lang="en-US"/>
        </a:p>
      </dgm:t>
    </dgm:pt>
    <dgm:pt modelId="{81084514-490F-714E-97F9-B0E9BCE45B11}" type="sibTrans" cxnId="{EBE4B43C-D2C6-134B-B414-51D1F7B34C63}">
      <dgm:prSet/>
      <dgm:spPr/>
      <dgm:t>
        <a:bodyPr/>
        <a:lstStyle/>
        <a:p>
          <a:endParaRPr lang="en-US"/>
        </a:p>
      </dgm:t>
    </dgm:pt>
    <dgm:pt modelId="{0C3F519F-9C92-794F-8E9C-1FB130A0235D}">
      <dgm:prSet phldrT="[Text]"/>
      <dgm:spPr/>
      <dgm:t>
        <a:bodyPr/>
        <a:lstStyle/>
        <a:p>
          <a:r>
            <a:rPr lang="en-US" dirty="0" smtClean="0"/>
            <a:t>Malicious</a:t>
          </a:r>
          <a:endParaRPr lang="en-US" dirty="0"/>
        </a:p>
      </dgm:t>
    </dgm:pt>
    <dgm:pt modelId="{B48BA2D7-CA3C-BD46-BFC5-4669EE5081F0}" type="parTrans" cxnId="{64261007-4FF5-5A4D-9C96-FB259D44DD0F}">
      <dgm:prSet/>
      <dgm:spPr/>
      <dgm:t>
        <a:bodyPr/>
        <a:lstStyle/>
        <a:p>
          <a:endParaRPr lang="en-US"/>
        </a:p>
      </dgm:t>
    </dgm:pt>
    <dgm:pt modelId="{A4EAAF0F-42EC-1C4F-A569-85B1A663AA5C}" type="sibTrans" cxnId="{64261007-4FF5-5A4D-9C96-FB259D44DD0F}">
      <dgm:prSet/>
      <dgm:spPr/>
      <dgm:t>
        <a:bodyPr/>
        <a:lstStyle/>
        <a:p>
          <a:endParaRPr lang="en-US"/>
        </a:p>
      </dgm:t>
    </dgm:pt>
    <dgm:pt modelId="{6EA2B19A-49CD-B84F-97AB-44981D09FA17}">
      <dgm:prSet phldrT="[Text]"/>
      <dgm:spPr/>
      <dgm:t>
        <a:bodyPr/>
        <a:lstStyle/>
        <a:p>
          <a:r>
            <a:rPr lang="en-US" dirty="0" smtClean="0"/>
            <a:t>Base in petty ways</a:t>
          </a:r>
          <a:endParaRPr lang="en-US" dirty="0"/>
        </a:p>
      </dgm:t>
    </dgm:pt>
    <dgm:pt modelId="{900910C6-CED4-4D48-8461-0828095E55F4}" type="parTrans" cxnId="{5F93FB94-DFA8-4A49-9F1A-046051595D98}">
      <dgm:prSet/>
      <dgm:spPr/>
      <dgm:t>
        <a:bodyPr/>
        <a:lstStyle/>
        <a:p>
          <a:endParaRPr lang="en-US"/>
        </a:p>
      </dgm:t>
    </dgm:pt>
    <dgm:pt modelId="{13270730-D513-304C-950E-0DDE241C3B3C}" type="sibTrans" cxnId="{5F93FB94-DFA8-4A49-9F1A-046051595D98}">
      <dgm:prSet/>
      <dgm:spPr/>
      <dgm:t>
        <a:bodyPr/>
        <a:lstStyle/>
        <a:p>
          <a:endParaRPr lang="en-US"/>
        </a:p>
      </dgm:t>
    </dgm:pt>
    <dgm:pt modelId="{41D28D89-EE9D-E34C-804C-DEBFFBE3BA46}">
      <dgm:prSet phldrT="[Text]"/>
      <dgm:spPr/>
      <dgm:t>
        <a:bodyPr/>
        <a:lstStyle/>
        <a:p>
          <a:r>
            <a:rPr lang="en-US" dirty="0" smtClean="0"/>
            <a:t>Ready to obey reason</a:t>
          </a:r>
          <a:endParaRPr lang="en-US" dirty="0"/>
        </a:p>
      </dgm:t>
    </dgm:pt>
    <dgm:pt modelId="{E5012411-818E-8F4A-8A14-ED5C80A245B8}" type="parTrans" cxnId="{31A52D78-EA22-A447-B6C1-4C65DAAB43E1}">
      <dgm:prSet/>
      <dgm:spPr/>
    </dgm:pt>
    <dgm:pt modelId="{98576335-EADA-0647-B1B2-DEB5D5E0EA60}" type="sibTrans" cxnId="{31A52D78-EA22-A447-B6C1-4C65DAAB43E1}">
      <dgm:prSet/>
      <dgm:spPr/>
    </dgm:pt>
    <dgm:pt modelId="{34E73034-5528-A14D-A5BE-47867DCF2734}">
      <dgm:prSet phldrT="[Text]"/>
      <dgm:spPr/>
      <dgm:t>
        <a:bodyPr/>
        <a:lstStyle/>
        <a:p>
          <a:r>
            <a:rPr lang="en-US" dirty="0" smtClean="0"/>
            <a:t>Not ready to obey reason</a:t>
          </a:r>
          <a:endParaRPr lang="en-US" dirty="0"/>
        </a:p>
      </dgm:t>
    </dgm:pt>
    <dgm:pt modelId="{BAC2B127-CE46-5E4E-934F-A36743C72042}" type="parTrans" cxnId="{62F1B57A-32D6-EB49-A123-E2008B284BFC}">
      <dgm:prSet/>
      <dgm:spPr/>
    </dgm:pt>
    <dgm:pt modelId="{E13C4BF4-DD67-3F42-925B-E1D72673151B}" type="sibTrans" cxnId="{62F1B57A-32D6-EB49-A123-E2008B284BFC}">
      <dgm:prSet/>
      <dgm:spPr/>
    </dgm:pt>
    <dgm:pt modelId="{1DB3FC3B-007D-394B-B768-CEDE654461A8}">
      <dgm:prSet phldrT="[Text]"/>
      <dgm:spPr/>
      <dgm:t>
        <a:bodyPr/>
        <a:lstStyle/>
        <a:p>
          <a:r>
            <a:rPr lang="en-US" dirty="0" smtClean="0"/>
            <a:t>Not ready to obey reason</a:t>
          </a:r>
          <a:endParaRPr lang="en-US" dirty="0"/>
        </a:p>
      </dgm:t>
    </dgm:pt>
    <dgm:pt modelId="{09C4C130-2742-5B4B-AD34-53C87D042400}" type="parTrans" cxnId="{FC816B13-958F-9F47-A4CD-DE1FB2AFBCAD}">
      <dgm:prSet/>
      <dgm:spPr/>
    </dgm:pt>
    <dgm:pt modelId="{8834648D-EFB3-3341-B115-02AAB3F93E64}" type="sibTrans" cxnId="{FC816B13-958F-9F47-A4CD-DE1FB2AFBCAD}">
      <dgm:prSet/>
      <dgm:spPr/>
    </dgm:pt>
    <dgm:pt modelId="{F8A465FC-C5E1-E84B-A233-CCC2D58E07C4}" type="pres">
      <dgm:prSet presAssocID="{A14D8B5B-9033-BD4F-932F-234C93C3A3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DB204-B780-A648-AAB2-8D51B3055F1E}" type="pres">
      <dgm:prSet presAssocID="{A2F03FD3-45DD-5843-B2C2-D9216DBEB891}" presName="comp" presStyleCnt="0"/>
      <dgm:spPr/>
    </dgm:pt>
    <dgm:pt modelId="{F7CDE068-D19F-2641-922F-688303FAF2BB}" type="pres">
      <dgm:prSet presAssocID="{A2F03FD3-45DD-5843-B2C2-D9216DBEB891}" presName="box" presStyleLbl="node1" presStyleIdx="0" presStyleCnt="3"/>
      <dgm:spPr/>
      <dgm:t>
        <a:bodyPr/>
        <a:lstStyle/>
        <a:p>
          <a:endParaRPr lang="en-US"/>
        </a:p>
      </dgm:t>
    </dgm:pt>
    <dgm:pt modelId="{ABE29CAD-B783-A541-A926-58C9035BE07E}" type="pres">
      <dgm:prSet presAssocID="{A2F03FD3-45DD-5843-B2C2-D9216DBEB89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06403C6-5A5A-9949-83AE-F1C2FBEF7F21}" type="pres">
      <dgm:prSet presAssocID="{A2F03FD3-45DD-5843-B2C2-D9216DBEB89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753E4-9C84-AE45-89D8-83A2F78E25D5}" type="pres">
      <dgm:prSet presAssocID="{E5786594-4BCB-B943-9AB7-9535F200D0B2}" presName="spacer" presStyleCnt="0"/>
      <dgm:spPr/>
    </dgm:pt>
    <dgm:pt modelId="{C3CB25FE-F3D0-9F4D-8B58-3695D25673F4}" type="pres">
      <dgm:prSet presAssocID="{7AC71D76-88AA-8148-A345-62587D3759B3}" presName="comp" presStyleCnt="0"/>
      <dgm:spPr/>
    </dgm:pt>
    <dgm:pt modelId="{42313AC4-FEC6-3C4C-90FD-EF377BA312B4}" type="pres">
      <dgm:prSet presAssocID="{7AC71D76-88AA-8148-A345-62587D3759B3}" presName="box" presStyleLbl="node1" presStyleIdx="1" presStyleCnt="3"/>
      <dgm:spPr/>
      <dgm:t>
        <a:bodyPr/>
        <a:lstStyle/>
        <a:p>
          <a:endParaRPr lang="en-US"/>
        </a:p>
      </dgm:t>
    </dgm:pt>
    <dgm:pt modelId="{3A578EB6-F9F9-1545-8935-B33E4B570D6F}" type="pres">
      <dgm:prSet presAssocID="{7AC71D76-88AA-8148-A345-62587D3759B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DDD3B9-2EAA-114D-8C5C-C86963FC5340}" type="pres">
      <dgm:prSet presAssocID="{7AC71D76-88AA-8148-A345-62587D3759B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4746A-097F-AB46-9A14-7A89190D7388}" type="pres">
      <dgm:prSet presAssocID="{BE842367-D63C-9149-9A66-2AED2696F2B3}" presName="spacer" presStyleCnt="0"/>
      <dgm:spPr/>
    </dgm:pt>
    <dgm:pt modelId="{13FA82FE-0D7E-0B40-8818-4C57BD45963E}" type="pres">
      <dgm:prSet presAssocID="{B03F7145-D473-314F-BA9D-0BF9235F6072}" presName="comp" presStyleCnt="0"/>
      <dgm:spPr/>
    </dgm:pt>
    <dgm:pt modelId="{05E7BDF5-D17D-DF4A-9238-A1F8F102AD6D}" type="pres">
      <dgm:prSet presAssocID="{B03F7145-D473-314F-BA9D-0BF9235F6072}" presName="box" presStyleLbl="node1" presStyleIdx="2" presStyleCnt="3"/>
      <dgm:spPr/>
      <dgm:t>
        <a:bodyPr/>
        <a:lstStyle/>
        <a:p>
          <a:endParaRPr lang="en-US"/>
        </a:p>
      </dgm:t>
    </dgm:pt>
    <dgm:pt modelId="{358D451F-A78E-9540-B19D-93776FBE3396}" type="pres">
      <dgm:prSet presAssocID="{B03F7145-D473-314F-BA9D-0BF9235F607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05BBA53-8CAD-F849-9869-CDE92BF6E552}" type="pres">
      <dgm:prSet presAssocID="{B03F7145-D473-314F-BA9D-0BF9235F607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EFCB6-C40B-3E45-9F1C-7DBFD4A2FFEE}" type="presOf" srcId="{34E73034-5528-A14D-A5BE-47867DCF2734}" destId="{05E7BDF5-D17D-DF4A-9238-A1F8F102AD6D}" srcOrd="0" destOrd="3" presId="urn:microsoft.com/office/officeart/2005/8/layout/vList4"/>
    <dgm:cxn modelId="{91301C74-1C6C-7D41-9912-96C5A3A144EC}" type="presOf" srcId="{791477AB-EE71-C246-8BF1-414051FA2AF4}" destId="{F2DDD3B9-2EAA-114D-8C5C-C86963FC5340}" srcOrd="1" destOrd="2" presId="urn:microsoft.com/office/officeart/2005/8/layout/vList4"/>
    <dgm:cxn modelId="{64261007-4FF5-5A4D-9C96-FB259D44DD0F}" srcId="{B03F7145-D473-314F-BA9D-0BF9235F6072}" destId="{0C3F519F-9C92-794F-8E9C-1FB130A0235D}" srcOrd="0" destOrd="0" parTransId="{B48BA2D7-CA3C-BD46-BFC5-4669EE5081F0}" sibTransId="{A4EAAF0F-42EC-1C4F-A569-85B1A663AA5C}"/>
    <dgm:cxn modelId="{89B2998F-EF9A-9C49-81DD-B27DBA3532FF}" type="presOf" srcId="{B03F7145-D473-314F-BA9D-0BF9235F6072}" destId="{05E7BDF5-D17D-DF4A-9238-A1F8F102AD6D}" srcOrd="0" destOrd="0" presId="urn:microsoft.com/office/officeart/2005/8/layout/vList4"/>
    <dgm:cxn modelId="{65D3014D-DB55-184B-95A5-D574E1FA1657}" type="presOf" srcId="{B3E7F8E8-C60B-544B-B8F9-3EA5C2368B86}" destId="{42313AC4-FEC6-3C4C-90FD-EF377BA312B4}" srcOrd="0" destOrd="1" presId="urn:microsoft.com/office/officeart/2005/8/layout/vList4"/>
    <dgm:cxn modelId="{57676E05-FD89-CE46-9B16-65ECC285AE94}" type="presOf" srcId="{1DB3FC3B-007D-394B-B768-CEDE654461A8}" destId="{F7CDE068-D19F-2641-922F-688303FAF2BB}" srcOrd="0" destOrd="3" presId="urn:microsoft.com/office/officeart/2005/8/layout/vList4"/>
    <dgm:cxn modelId="{6EC27673-7B00-D64E-A66C-AAF36B64CB34}" type="presOf" srcId="{2031C232-ECF7-2E44-8BFA-C5E751D98ED2}" destId="{006403C6-5A5A-9949-83AE-F1C2FBEF7F21}" srcOrd="1" destOrd="2" presId="urn:microsoft.com/office/officeart/2005/8/layout/vList4"/>
    <dgm:cxn modelId="{4BDFB585-6215-AD4E-8E0B-1AF8AE8D052B}" type="presOf" srcId="{A2F03FD3-45DD-5843-B2C2-D9216DBEB891}" destId="{006403C6-5A5A-9949-83AE-F1C2FBEF7F21}" srcOrd="1" destOrd="0" presId="urn:microsoft.com/office/officeart/2005/8/layout/vList4"/>
    <dgm:cxn modelId="{6D412AD4-F292-A94A-B6F7-ABD147D8AEF7}" type="presOf" srcId="{A14D8B5B-9033-BD4F-932F-234C93C3A3F5}" destId="{F8A465FC-C5E1-E84B-A233-CCC2D58E07C4}" srcOrd="0" destOrd="0" presId="urn:microsoft.com/office/officeart/2005/8/layout/vList4"/>
    <dgm:cxn modelId="{43014B03-4334-4541-B009-7317CD990118}" type="presOf" srcId="{B0918B4A-5E9B-2D49-A769-1E2323686BD7}" destId="{F7CDE068-D19F-2641-922F-688303FAF2BB}" srcOrd="0" destOrd="1" presId="urn:microsoft.com/office/officeart/2005/8/layout/vList4"/>
    <dgm:cxn modelId="{5670A86C-E258-1643-838D-058A5787395C}" type="presOf" srcId="{0C3F519F-9C92-794F-8E9C-1FB130A0235D}" destId="{05E7BDF5-D17D-DF4A-9238-A1F8F102AD6D}" srcOrd="0" destOrd="1" presId="urn:microsoft.com/office/officeart/2005/8/layout/vList4"/>
    <dgm:cxn modelId="{8EF1D23F-DADB-2A46-91BF-DDDB43C48F6B}" type="presOf" srcId="{7AC71D76-88AA-8148-A345-62587D3759B3}" destId="{F2DDD3B9-2EAA-114D-8C5C-C86963FC5340}" srcOrd="1" destOrd="0" presId="urn:microsoft.com/office/officeart/2005/8/layout/vList4"/>
    <dgm:cxn modelId="{E7FA4939-7821-2E41-89CB-42BA9A28FCF6}" type="presOf" srcId="{2031C232-ECF7-2E44-8BFA-C5E751D98ED2}" destId="{F7CDE068-D19F-2641-922F-688303FAF2BB}" srcOrd="0" destOrd="2" presId="urn:microsoft.com/office/officeart/2005/8/layout/vList4"/>
    <dgm:cxn modelId="{CAFC40CB-2DBB-8E44-A401-0EC8CFF55170}" srcId="{A2F03FD3-45DD-5843-B2C2-D9216DBEB891}" destId="{B0918B4A-5E9B-2D49-A769-1E2323686BD7}" srcOrd="0" destOrd="0" parTransId="{40126C62-0686-AD47-A9F8-01AAC0300B81}" sibTransId="{5C6CA724-FC43-4D48-AF2F-916DF59EC432}"/>
    <dgm:cxn modelId="{25A59F3A-ACAD-8848-93A1-1D381274E14E}" srcId="{A14D8B5B-9033-BD4F-932F-234C93C3A3F5}" destId="{A2F03FD3-45DD-5843-B2C2-D9216DBEB891}" srcOrd="0" destOrd="0" parTransId="{64738EA1-1487-6E4A-BA07-DD0E33314C1E}" sibTransId="{E5786594-4BCB-B943-9AB7-9535F200D0B2}"/>
    <dgm:cxn modelId="{3AE5A5A6-4F53-C044-B210-4A54299D2016}" type="presOf" srcId="{A2F03FD3-45DD-5843-B2C2-D9216DBEB891}" destId="{F7CDE068-D19F-2641-922F-688303FAF2BB}" srcOrd="0" destOrd="0" presId="urn:microsoft.com/office/officeart/2005/8/layout/vList4"/>
    <dgm:cxn modelId="{FC816B13-958F-9F47-A4CD-DE1FB2AFBCAD}" srcId="{A2F03FD3-45DD-5843-B2C2-D9216DBEB891}" destId="{1DB3FC3B-007D-394B-B768-CEDE654461A8}" srcOrd="2" destOrd="0" parTransId="{09C4C130-2742-5B4B-AD34-53C87D042400}" sibTransId="{8834648D-EFB3-3341-B115-02AAB3F93E64}"/>
    <dgm:cxn modelId="{5AA276FD-1901-244F-BBD9-A88BAFEC3BA9}" type="presOf" srcId="{1DB3FC3B-007D-394B-B768-CEDE654461A8}" destId="{006403C6-5A5A-9949-83AE-F1C2FBEF7F21}" srcOrd="1" destOrd="3" presId="urn:microsoft.com/office/officeart/2005/8/layout/vList4"/>
    <dgm:cxn modelId="{6C6CD7F4-044A-4C4E-8FC5-A3231CFE3930}" type="presOf" srcId="{B03F7145-D473-314F-BA9D-0BF9235F6072}" destId="{705BBA53-8CAD-F849-9869-CDE92BF6E552}" srcOrd="1" destOrd="0" presId="urn:microsoft.com/office/officeart/2005/8/layout/vList4"/>
    <dgm:cxn modelId="{BAFD5518-1C0A-9C4A-9CDE-39D2230E6382}" type="presOf" srcId="{6EA2B19A-49CD-B84F-97AB-44981D09FA17}" destId="{05E7BDF5-D17D-DF4A-9238-A1F8F102AD6D}" srcOrd="0" destOrd="2" presId="urn:microsoft.com/office/officeart/2005/8/layout/vList4"/>
    <dgm:cxn modelId="{EBE4B43C-D2C6-134B-B414-51D1F7B34C63}" srcId="{A14D8B5B-9033-BD4F-932F-234C93C3A3F5}" destId="{B03F7145-D473-314F-BA9D-0BF9235F6072}" srcOrd="2" destOrd="0" parTransId="{1E61DAC1-C1B9-E144-927F-78350046201E}" sibTransId="{81084514-490F-714E-97F9-B0E9BCE45B11}"/>
    <dgm:cxn modelId="{38CDCAC1-3B2D-934B-94FE-15D03512DC9A}" type="presOf" srcId="{791477AB-EE71-C246-8BF1-414051FA2AF4}" destId="{42313AC4-FEC6-3C4C-90FD-EF377BA312B4}" srcOrd="0" destOrd="2" presId="urn:microsoft.com/office/officeart/2005/8/layout/vList4"/>
    <dgm:cxn modelId="{C79E623E-8101-F24C-9772-61234AC3A6EC}" type="presOf" srcId="{B3E7F8E8-C60B-544B-B8F9-3EA5C2368B86}" destId="{F2DDD3B9-2EAA-114D-8C5C-C86963FC5340}" srcOrd="1" destOrd="1" presId="urn:microsoft.com/office/officeart/2005/8/layout/vList4"/>
    <dgm:cxn modelId="{AAE3E636-5E93-164C-9F1C-018BF3C9AAE9}" srcId="{7AC71D76-88AA-8148-A345-62587D3759B3}" destId="{791477AB-EE71-C246-8BF1-414051FA2AF4}" srcOrd="1" destOrd="0" parTransId="{E8B98A6E-E66C-7247-A654-AAE663D9351B}" sibTransId="{1A47104E-AEFD-4E42-9D68-A323729337E6}"/>
    <dgm:cxn modelId="{62F1B57A-32D6-EB49-A123-E2008B284BFC}" srcId="{B03F7145-D473-314F-BA9D-0BF9235F6072}" destId="{34E73034-5528-A14D-A5BE-47867DCF2734}" srcOrd="2" destOrd="0" parTransId="{BAC2B127-CE46-5E4E-934F-A36743C72042}" sibTransId="{E13C4BF4-DD67-3F42-925B-E1D72673151B}"/>
    <dgm:cxn modelId="{563F9D30-36AF-5C43-BF5E-BD40E8E1D58E}" type="presOf" srcId="{0C3F519F-9C92-794F-8E9C-1FB130A0235D}" destId="{705BBA53-8CAD-F849-9869-CDE92BF6E552}" srcOrd="1" destOrd="1" presId="urn:microsoft.com/office/officeart/2005/8/layout/vList4"/>
    <dgm:cxn modelId="{DA1BBB9C-65CC-1B43-BF34-E56E57601A75}" type="presOf" srcId="{41D28D89-EE9D-E34C-804C-DEBFFBE3BA46}" destId="{F2DDD3B9-2EAA-114D-8C5C-C86963FC5340}" srcOrd="1" destOrd="3" presId="urn:microsoft.com/office/officeart/2005/8/layout/vList4"/>
    <dgm:cxn modelId="{C0B345B0-61D0-0A43-9E8F-5D330E021D6A}" type="presOf" srcId="{B0918B4A-5E9B-2D49-A769-1E2323686BD7}" destId="{006403C6-5A5A-9949-83AE-F1C2FBEF7F21}" srcOrd="1" destOrd="1" presId="urn:microsoft.com/office/officeart/2005/8/layout/vList4"/>
    <dgm:cxn modelId="{ECC1FC0F-6C36-E349-9238-78403F0B6AF6}" srcId="{7AC71D76-88AA-8148-A345-62587D3759B3}" destId="{B3E7F8E8-C60B-544B-B8F9-3EA5C2368B86}" srcOrd="0" destOrd="0" parTransId="{B8CFD094-0C65-9A46-8DD8-8A7AA4E10425}" sibTransId="{0D38A207-A35D-B94D-89A6-D7F0682F2B3D}"/>
    <dgm:cxn modelId="{17A5894D-328B-CD45-9892-EC7E53095053}" type="presOf" srcId="{6EA2B19A-49CD-B84F-97AB-44981D09FA17}" destId="{705BBA53-8CAD-F849-9869-CDE92BF6E552}" srcOrd="1" destOrd="2" presId="urn:microsoft.com/office/officeart/2005/8/layout/vList4"/>
    <dgm:cxn modelId="{368E399F-56B9-6641-B02B-0FAED9EBEFE5}" type="presOf" srcId="{34E73034-5528-A14D-A5BE-47867DCF2734}" destId="{705BBA53-8CAD-F849-9869-CDE92BF6E552}" srcOrd="1" destOrd="3" presId="urn:microsoft.com/office/officeart/2005/8/layout/vList4"/>
    <dgm:cxn modelId="{0B732104-3B36-F344-A6A3-D13ABA6E976E}" type="presOf" srcId="{41D28D89-EE9D-E34C-804C-DEBFFBE3BA46}" destId="{42313AC4-FEC6-3C4C-90FD-EF377BA312B4}" srcOrd="0" destOrd="3" presId="urn:microsoft.com/office/officeart/2005/8/layout/vList4"/>
    <dgm:cxn modelId="{AA41FCBE-F025-C849-BEFC-8708BF3B4D7D}" srcId="{A14D8B5B-9033-BD4F-932F-234C93C3A3F5}" destId="{7AC71D76-88AA-8148-A345-62587D3759B3}" srcOrd="1" destOrd="0" parTransId="{717FFA57-4E6C-4041-9C23-F46797B7AE74}" sibTransId="{BE842367-D63C-9149-9A66-2AED2696F2B3}"/>
    <dgm:cxn modelId="{696E4EA0-115C-8F4F-AF87-CC182F8CBFC2}" type="presOf" srcId="{7AC71D76-88AA-8148-A345-62587D3759B3}" destId="{42313AC4-FEC6-3C4C-90FD-EF377BA312B4}" srcOrd="0" destOrd="0" presId="urn:microsoft.com/office/officeart/2005/8/layout/vList4"/>
    <dgm:cxn modelId="{5F93FB94-DFA8-4A49-9F1A-046051595D98}" srcId="{B03F7145-D473-314F-BA9D-0BF9235F6072}" destId="{6EA2B19A-49CD-B84F-97AB-44981D09FA17}" srcOrd="1" destOrd="0" parTransId="{900910C6-CED4-4D48-8461-0828095E55F4}" sibTransId="{13270730-D513-304C-950E-0DDE241C3B3C}"/>
    <dgm:cxn modelId="{31A52D78-EA22-A447-B6C1-4C65DAAB43E1}" srcId="{7AC71D76-88AA-8148-A345-62587D3759B3}" destId="{41D28D89-EE9D-E34C-804C-DEBFFBE3BA46}" srcOrd="2" destOrd="0" parTransId="{E5012411-818E-8F4A-8A14-ED5C80A245B8}" sibTransId="{98576335-EADA-0647-B1B2-DEB5D5E0EA60}"/>
    <dgm:cxn modelId="{FE736758-A78F-004E-9E5A-B4FC21946558}" srcId="{A2F03FD3-45DD-5843-B2C2-D9216DBEB891}" destId="{2031C232-ECF7-2E44-8BFA-C5E751D98ED2}" srcOrd="1" destOrd="0" parTransId="{4EBA3659-9092-DE49-846D-FBB7790FA24E}" sibTransId="{B75A44B5-8431-0643-9944-1434A4AB8B36}"/>
    <dgm:cxn modelId="{E3701FE4-AD75-6D46-ACAE-2074471E4620}" type="presParOf" srcId="{F8A465FC-C5E1-E84B-A233-CCC2D58E07C4}" destId="{D50DB204-B780-A648-AAB2-8D51B3055F1E}" srcOrd="0" destOrd="0" presId="urn:microsoft.com/office/officeart/2005/8/layout/vList4"/>
    <dgm:cxn modelId="{36A39A3F-896F-8042-B783-983AD703635B}" type="presParOf" srcId="{D50DB204-B780-A648-AAB2-8D51B3055F1E}" destId="{F7CDE068-D19F-2641-922F-688303FAF2BB}" srcOrd="0" destOrd="0" presId="urn:microsoft.com/office/officeart/2005/8/layout/vList4"/>
    <dgm:cxn modelId="{67B5F921-708E-C143-98A2-1ED8E8673515}" type="presParOf" srcId="{D50DB204-B780-A648-AAB2-8D51B3055F1E}" destId="{ABE29CAD-B783-A541-A926-58C9035BE07E}" srcOrd="1" destOrd="0" presId="urn:microsoft.com/office/officeart/2005/8/layout/vList4"/>
    <dgm:cxn modelId="{3CE6ED4C-10A3-FC41-83DB-92BBC23B01D0}" type="presParOf" srcId="{D50DB204-B780-A648-AAB2-8D51B3055F1E}" destId="{006403C6-5A5A-9949-83AE-F1C2FBEF7F21}" srcOrd="2" destOrd="0" presId="urn:microsoft.com/office/officeart/2005/8/layout/vList4"/>
    <dgm:cxn modelId="{DF6761A0-7D60-A74E-A9B2-E3D32DFC8991}" type="presParOf" srcId="{F8A465FC-C5E1-E84B-A233-CCC2D58E07C4}" destId="{62E753E4-9C84-AE45-89D8-83A2F78E25D5}" srcOrd="1" destOrd="0" presId="urn:microsoft.com/office/officeart/2005/8/layout/vList4"/>
    <dgm:cxn modelId="{D0326104-18F7-4845-8D65-82069CEF2433}" type="presParOf" srcId="{F8A465FC-C5E1-E84B-A233-CCC2D58E07C4}" destId="{C3CB25FE-F3D0-9F4D-8B58-3695D25673F4}" srcOrd="2" destOrd="0" presId="urn:microsoft.com/office/officeart/2005/8/layout/vList4"/>
    <dgm:cxn modelId="{897EDF09-600D-824F-B869-8444DFF292E1}" type="presParOf" srcId="{C3CB25FE-F3D0-9F4D-8B58-3695D25673F4}" destId="{42313AC4-FEC6-3C4C-90FD-EF377BA312B4}" srcOrd="0" destOrd="0" presId="urn:microsoft.com/office/officeart/2005/8/layout/vList4"/>
    <dgm:cxn modelId="{57607B6A-7D0A-3342-A5C2-8BF98201D74C}" type="presParOf" srcId="{C3CB25FE-F3D0-9F4D-8B58-3695D25673F4}" destId="{3A578EB6-F9F9-1545-8935-B33E4B570D6F}" srcOrd="1" destOrd="0" presId="urn:microsoft.com/office/officeart/2005/8/layout/vList4"/>
    <dgm:cxn modelId="{642EB98C-AEE6-1546-B8E4-56A792071479}" type="presParOf" srcId="{C3CB25FE-F3D0-9F4D-8B58-3695D25673F4}" destId="{F2DDD3B9-2EAA-114D-8C5C-C86963FC5340}" srcOrd="2" destOrd="0" presId="urn:microsoft.com/office/officeart/2005/8/layout/vList4"/>
    <dgm:cxn modelId="{07B6C112-54DB-7B4C-8269-005A9FAB364E}" type="presParOf" srcId="{F8A465FC-C5E1-E84B-A233-CCC2D58E07C4}" destId="{0824746A-097F-AB46-9A14-7A89190D7388}" srcOrd="3" destOrd="0" presId="urn:microsoft.com/office/officeart/2005/8/layout/vList4"/>
    <dgm:cxn modelId="{19D8A2AA-E71B-554F-8004-7A02682DB1AE}" type="presParOf" srcId="{F8A465FC-C5E1-E84B-A233-CCC2D58E07C4}" destId="{13FA82FE-0D7E-0B40-8818-4C57BD45963E}" srcOrd="4" destOrd="0" presId="urn:microsoft.com/office/officeart/2005/8/layout/vList4"/>
    <dgm:cxn modelId="{4FDF00A3-4EA0-7E43-80B8-73AE74D36A66}" type="presParOf" srcId="{13FA82FE-0D7E-0B40-8818-4C57BD45963E}" destId="{05E7BDF5-D17D-DF4A-9238-A1F8F102AD6D}" srcOrd="0" destOrd="0" presId="urn:microsoft.com/office/officeart/2005/8/layout/vList4"/>
    <dgm:cxn modelId="{77BB60E3-B19F-E94B-BE00-1A957E532E31}" type="presParOf" srcId="{13FA82FE-0D7E-0B40-8818-4C57BD45963E}" destId="{358D451F-A78E-9540-B19D-93776FBE3396}" srcOrd="1" destOrd="0" presId="urn:microsoft.com/office/officeart/2005/8/layout/vList4"/>
    <dgm:cxn modelId="{E017CD0D-BF89-D341-AB8E-611D958E4EA2}" type="presParOf" srcId="{13FA82FE-0D7E-0B40-8818-4C57BD45963E}" destId="{705BBA53-8CAD-F849-9869-CDE92BF6E55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81146C-A350-6E45-AF8E-99B64A0C63E5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3911D5-2006-9A4D-902E-145B76E0BB4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The Formal Cause/ Forms</a:t>
          </a:r>
          <a:endParaRPr lang="en-US" b="1" dirty="0">
            <a:solidFill>
              <a:srgbClr val="FF0000"/>
            </a:solidFill>
          </a:endParaRPr>
        </a:p>
      </dgm:t>
    </dgm:pt>
    <dgm:pt modelId="{6B45DE1A-D7BD-1640-A65E-1742BD38A85C}" type="parTrans" cxnId="{9416E915-1D7F-C241-BFFB-67C2AD10CCAC}">
      <dgm:prSet/>
      <dgm:spPr/>
      <dgm:t>
        <a:bodyPr/>
        <a:lstStyle/>
        <a:p>
          <a:endParaRPr lang="en-US"/>
        </a:p>
      </dgm:t>
    </dgm:pt>
    <dgm:pt modelId="{73D37138-A444-254B-A072-8AB722FB05ED}" type="sibTrans" cxnId="{9416E915-1D7F-C241-BFFB-67C2AD10CCAC}">
      <dgm:prSet/>
      <dgm:spPr/>
      <dgm:t>
        <a:bodyPr/>
        <a:lstStyle/>
        <a:p>
          <a:endParaRPr lang="en-US"/>
        </a:p>
      </dgm:t>
    </dgm:pt>
    <dgm:pt modelId="{AC1C1749-F47D-AD4F-B854-24B1E0B3728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Eliminated by William of Ockham (radical empiricist)</a:t>
          </a:r>
          <a:endParaRPr lang="en-US" dirty="0">
            <a:solidFill>
              <a:srgbClr val="000000"/>
            </a:solidFill>
          </a:endParaRPr>
        </a:p>
      </dgm:t>
    </dgm:pt>
    <dgm:pt modelId="{99B69A4D-C811-0144-AA83-69BB48006DCE}" type="parTrans" cxnId="{061C25AA-11A4-9240-8877-FFA3D92B23F5}">
      <dgm:prSet/>
      <dgm:spPr/>
      <dgm:t>
        <a:bodyPr/>
        <a:lstStyle/>
        <a:p>
          <a:endParaRPr lang="en-US"/>
        </a:p>
      </dgm:t>
    </dgm:pt>
    <dgm:pt modelId="{A5A97B6B-2E6C-C546-A644-84579AD80AE2}" type="sibTrans" cxnId="{061C25AA-11A4-9240-8877-FFA3D92B23F5}">
      <dgm:prSet/>
      <dgm:spPr/>
      <dgm:t>
        <a:bodyPr/>
        <a:lstStyle/>
        <a:p>
          <a:endParaRPr lang="en-US"/>
        </a:p>
      </dgm:t>
    </dgm:pt>
    <dgm:pt modelId="{23891B39-9653-C543-B66C-23EB5604821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1347</a:t>
          </a:r>
          <a:endParaRPr lang="en-US" dirty="0">
            <a:solidFill>
              <a:srgbClr val="000000"/>
            </a:solidFill>
          </a:endParaRPr>
        </a:p>
      </dgm:t>
    </dgm:pt>
    <dgm:pt modelId="{4A1875B7-3D02-384B-8394-6D19D5617F8A}" type="parTrans" cxnId="{5D0D428D-B795-A641-B182-F443808A47F6}">
      <dgm:prSet/>
      <dgm:spPr/>
      <dgm:t>
        <a:bodyPr/>
        <a:lstStyle/>
        <a:p>
          <a:endParaRPr lang="en-US"/>
        </a:p>
      </dgm:t>
    </dgm:pt>
    <dgm:pt modelId="{03A38A3A-87D4-FB4F-8FA4-1F6515BEF364}" type="sibTrans" cxnId="{5D0D428D-B795-A641-B182-F443808A47F6}">
      <dgm:prSet/>
      <dgm:spPr/>
      <dgm:t>
        <a:bodyPr/>
        <a:lstStyle/>
        <a:p>
          <a:endParaRPr lang="en-US"/>
        </a:p>
      </dgm:t>
    </dgm:pt>
    <dgm:pt modelId="{015C6D09-8583-1D4C-92E1-E00A3F2F30F4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Efficient Cause/ Agent or process </a:t>
          </a:r>
          <a:endParaRPr lang="en-US" b="1" dirty="0">
            <a:solidFill>
              <a:srgbClr val="FF0000"/>
            </a:solidFill>
          </a:endParaRPr>
        </a:p>
      </dgm:t>
    </dgm:pt>
    <dgm:pt modelId="{E000547E-19B0-014B-A647-8B1172AFEF25}" type="parTrans" cxnId="{EBB05E20-E189-6A4F-AB5D-341549577E7D}">
      <dgm:prSet/>
      <dgm:spPr/>
      <dgm:t>
        <a:bodyPr/>
        <a:lstStyle/>
        <a:p>
          <a:endParaRPr lang="en-US"/>
        </a:p>
      </dgm:t>
    </dgm:pt>
    <dgm:pt modelId="{A13D2312-B1F5-0A4D-BDDC-9A689F6522C7}" type="sibTrans" cxnId="{EBB05E20-E189-6A4F-AB5D-341549577E7D}">
      <dgm:prSet/>
      <dgm:spPr/>
      <dgm:t>
        <a:bodyPr/>
        <a:lstStyle/>
        <a:p>
          <a:endParaRPr lang="en-US"/>
        </a:p>
      </dgm:t>
    </dgm:pt>
    <dgm:pt modelId="{2DC0CF23-63D5-6541-8544-9B9E1127A6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Eliminated by David Hume (mitigated skeptic and </a:t>
          </a:r>
          <a:r>
            <a:rPr lang="en-US" b="1" dirty="0" smtClean="0">
              <a:solidFill>
                <a:srgbClr val="000000"/>
              </a:solidFill>
            </a:rPr>
            <a:t>British Empiricist</a:t>
          </a:r>
          <a:r>
            <a:rPr lang="en-US" dirty="0" smtClean="0">
              <a:solidFill>
                <a:srgbClr val="000000"/>
              </a:solidFill>
            </a:rPr>
            <a:t>)</a:t>
          </a:r>
          <a:endParaRPr lang="en-US" dirty="0">
            <a:solidFill>
              <a:srgbClr val="000000"/>
            </a:solidFill>
          </a:endParaRPr>
        </a:p>
      </dgm:t>
    </dgm:pt>
    <dgm:pt modelId="{96233B61-AF38-E342-923B-DE1AD6FC58FE}" type="parTrans" cxnId="{D088A3DC-92A0-2F45-BB18-C21E33E215CF}">
      <dgm:prSet/>
      <dgm:spPr/>
      <dgm:t>
        <a:bodyPr/>
        <a:lstStyle/>
        <a:p>
          <a:endParaRPr lang="en-US"/>
        </a:p>
      </dgm:t>
    </dgm:pt>
    <dgm:pt modelId="{3F9C496E-143F-204C-8E54-D707681EF0C7}" type="sibTrans" cxnId="{D088A3DC-92A0-2F45-BB18-C21E33E215CF}">
      <dgm:prSet/>
      <dgm:spPr/>
      <dgm:t>
        <a:bodyPr/>
        <a:lstStyle/>
        <a:p>
          <a:endParaRPr lang="en-US"/>
        </a:p>
      </dgm:t>
    </dgm:pt>
    <dgm:pt modelId="{B2080198-A20B-2E49-8F8B-658C5CB5DD0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1776</a:t>
          </a:r>
          <a:endParaRPr lang="en-US" dirty="0">
            <a:solidFill>
              <a:srgbClr val="000000"/>
            </a:solidFill>
          </a:endParaRPr>
        </a:p>
      </dgm:t>
    </dgm:pt>
    <dgm:pt modelId="{A75B902D-8BF7-B641-A252-F0E58D2FC684}" type="parTrans" cxnId="{ADF112D7-7035-B045-AE5A-AAC2EF9C258E}">
      <dgm:prSet/>
      <dgm:spPr/>
      <dgm:t>
        <a:bodyPr/>
        <a:lstStyle/>
        <a:p>
          <a:endParaRPr lang="en-US"/>
        </a:p>
      </dgm:t>
    </dgm:pt>
    <dgm:pt modelId="{4F1FF8DF-E468-7B42-BB2A-982452B2EB1B}" type="sibTrans" cxnId="{ADF112D7-7035-B045-AE5A-AAC2EF9C258E}">
      <dgm:prSet/>
      <dgm:spPr/>
      <dgm:t>
        <a:bodyPr/>
        <a:lstStyle/>
        <a:p>
          <a:endParaRPr lang="en-US"/>
        </a:p>
      </dgm:t>
    </dgm:pt>
    <dgm:pt modelId="{E4988792-3752-204F-9930-643903D91404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Final Cause/ Teleology</a:t>
          </a:r>
          <a:endParaRPr lang="en-US" b="1" dirty="0">
            <a:solidFill>
              <a:srgbClr val="FF0000"/>
            </a:solidFill>
          </a:endParaRPr>
        </a:p>
      </dgm:t>
    </dgm:pt>
    <dgm:pt modelId="{5928A7CD-EF93-C844-90EB-A7F128228FD7}" type="parTrans" cxnId="{F87AD34A-0FA1-E044-99C7-B07D2EAD8B75}">
      <dgm:prSet/>
      <dgm:spPr/>
      <dgm:t>
        <a:bodyPr/>
        <a:lstStyle/>
        <a:p>
          <a:endParaRPr lang="en-US"/>
        </a:p>
      </dgm:t>
    </dgm:pt>
    <dgm:pt modelId="{A22C6E80-62BC-5548-8844-9104CF7E0FED}" type="sibTrans" cxnId="{F87AD34A-0FA1-E044-99C7-B07D2EAD8B75}">
      <dgm:prSet/>
      <dgm:spPr/>
      <dgm:t>
        <a:bodyPr/>
        <a:lstStyle/>
        <a:p>
          <a:endParaRPr lang="en-US"/>
        </a:p>
      </dgm:t>
    </dgm:pt>
    <dgm:pt modelId="{25027A82-B629-2F45-A92D-548B5F8E230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Eliminated by Galileo (Italian Scientist)</a:t>
          </a:r>
          <a:endParaRPr lang="en-US" dirty="0">
            <a:solidFill>
              <a:srgbClr val="000000"/>
            </a:solidFill>
          </a:endParaRPr>
        </a:p>
      </dgm:t>
    </dgm:pt>
    <dgm:pt modelId="{CC6A00CF-5DDC-A14E-B6B6-2896BE06648D}" type="parTrans" cxnId="{9A2B9052-C392-564D-B9BC-A705DA3C6B43}">
      <dgm:prSet/>
      <dgm:spPr/>
      <dgm:t>
        <a:bodyPr/>
        <a:lstStyle/>
        <a:p>
          <a:endParaRPr lang="en-US"/>
        </a:p>
      </dgm:t>
    </dgm:pt>
    <dgm:pt modelId="{DF5192A1-C6B6-3249-BCD9-1FBBE30E5768}" type="sibTrans" cxnId="{9A2B9052-C392-564D-B9BC-A705DA3C6B43}">
      <dgm:prSet/>
      <dgm:spPr/>
      <dgm:t>
        <a:bodyPr/>
        <a:lstStyle/>
        <a:p>
          <a:endParaRPr lang="en-US"/>
        </a:p>
      </dgm:t>
    </dgm:pt>
    <dgm:pt modelId="{6584FA04-D3BC-C14F-B895-A5BC7CC4878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1638</a:t>
          </a:r>
          <a:endParaRPr lang="en-US" dirty="0">
            <a:solidFill>
              <a:srgbClr val="000000"/>
            </a:solidFill>
          </a:endParaRPr>
        </a:p>
      </dgm:t>
    </dgm:pt>
    <dgm:pt modelId="{3844AC9F-6D8F-4347-990C-77942C139496}" type="parTrans" cxnId="{0E3674BC-EF63-4A4D-9246-D9896D33B8C7}">
      <dgm:prSet/>
      <dgm:spPr/>
      <dgm:t>
        <a:bodyPr/>
        <a:lstStyle/>
        <a:p>
          <a:endParaRPr lang="en-US"/>
        </a:p>
      </dgm:t>
    </dgm:pt>
    <dgm:pt modelId="{3ABAF55E-29F9-6647-94D2-00AD7E6DE2A1}" type="sibTrans" cxnId="{0E3674BC-EF63-4A4D-9246-D9896D33B8C7}">
      <dgm:prSet/>
      <dgm:spPr/>
      <dgm:t>
        <a:bodyPr/>
        <a:lstStyle/>
        <a:p>
          <a:endParaRPr lang="en-US"/>
        </a:p>
      </dgm:t>
    </dgm:pt>
    <dgm:pt modelId="{42031B97-725D-984C-81BE-C8CADB15FD0A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Material Cause/ Material </a:t>
          </a:r>
          <a:r>
            <a:rPr lang="en-US" b="0" dirty="0" smtClean="0">
              <a:solidFill>
                <a:schemeClr val="tx1"/>
              </a:solidFill>
            </a:rPr>
            <a:t>Eliminated by George Berkeley (subjective Idealist and </a:t>
          </a:r>
          <a:r>
            <a:rPr lang="en-US" b="1" dirty="0" smtClean="0">
              <a:solidFill>
                <a:schemeClr val="tx1"/>
              </a:solidFill>
            </a:rPr>
            <a:t>British Empiricist</a:t>
          </a:r>
          <a:r>
            <a:rPr lang="en-US" b="0" dirty="0" smtClean="0">
              <a:solidFill>
                <a:schemeClr val="tx1"/>
              </a:solidFill>
            </a:rPr>
            <a:t>) 1716.</a:t>
          </a:r>
          <a:endParaRPr lang="en-US" b="1" dirty="0">
            <a:solidFill>
              <a:schemeClr val="tx1"/>
            </a:solidFill>
          </a:endParaRPr>
        </a:p>
      </dgm:t>
    </dgm:pt>
    <dgm:pt modelId="{14AB2115-CC84-5B42-BAD2-93E82DAC5ED6}" type="parTrans" cxnId="{D34ED335-4E0F-764B-BA37-EC366E4E2FC0}">
      <dgm:prSet/>
      <dgm:spPr/>
      <dgm:t>
        <a:bodyPr/>
        <a:lstStyle/>
        <a:p>
          <a:endParaRPr lang="en-US"/>
        </a:p>
      </dgm:t>
    </dgm:pt>
    <dgm:pt modelId="{F57BA4C0-CF4A-E946-93A3-6707591BBE72}" type="sibTrans" cxnId="{D34ED335-4E0F-764B-BA37-EC366E4E2FC0}">
      <dgm:prSet/>
      <dgm:spPr/>
      <dgm:t>
        <a:bodyPr/>
        <a:lstStyle/>
        <a:p>
          <a:endParaRPr lang="en-US"/>
        </a:p>
      </dgm:t>
    </dgm:pt>
    <dgm:pt modelId="{BA568778-C710-EA47-B72A-75D69B84255E}" type="pres">
      <dgm:prSet presAssocID="{1681146C-A350-6E45-AF8E-99B64A0C63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843DF-860B-9B46-BC03-B9EB13526225}" type="pres">
      <dgm:prSet presAssocID="{BF3911D5-2006-9A4D-902E-145B76E0BB42}" presName="comp" presStyleCnt="0"/>
      <dgm:spPr/>
    </dgm:pt>
    <dgm:pt modelId="{9F5F48EE-ED31-FA4D-9034-E41A69292756}" type="pres">
      <dgm:prSet presAssocID="{BF3911D5-2006-9A4D-902E-145B76E0BB42}" presName="box" presStyleLbl="node1" presStyleIdx="0" presStyleCnt="4"/>
      <dgm:spPr/>
      <dgm:t>
        <a:bodyPr/>
        <a:lstStyle/>
        <a:p>
          <a:endParaRPr lang="en-US"/>
        </a:p>
      </dgm:t>
    </dgm:pt>
    <dgm:pt modelId="{96E72C07-06C9-2545-A821-EC547E911AED}" type="pres">
      <dgm:prSet presAssocID="{BF3911D5-2006-9A4D-902E-145B76E0BB42}" presName="img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8DDA67BA-332E-2146-9475-7BF15235AAED}" type="pres">
      <dgm:prSet presAssocID="{BF3911D5-2006-9A4D-902E-145B76E0BB4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C148D-41D3-F248-9BA3-59F6FABCDBF8}" type="pres">
      <dgm:prSet presAssocID="{73D37138-A444-254B-A072-8AB722FB05ED}" presName="spacer" presStyleCnt="0"/>
      <dgm:spPr/>
    </dgm:pt>
    <dgm:pt modelId="{EF488F3F-1C6E-1046-9E69-18E8C145C6F0}" type="pres">
      <dgm:prSet presAssocID="{42031B97-725D-984C-81BE-C8CADB15FD0A}" presName="comp" presStyleCnt="0"/>
      <dgm:spPr/>
    </dgm:pt>
    <dgm:pt modelId="{91F9419D-94AA-A941-B94F-D481D0F2AAA3}" type="pres">
      <dgm:prSet presAssocID="{42031B97-725D-984C-81BE-C8CADB15FD0A}" presName="box" presStyleLbl="node1" presStyleIdx="1" presStyleCnt="4" custLinFactNeighborY="3226"/>
      <dgm:spPr/>
      <dgm:t>
        <a:bodyPr/>
        <a:lstStyle/>
        <a:p>
          <a:endParaRPr lang="en-US"/>
        </a:p>
      </dgm:t>
    </dgm:pt>
    <dgm:pt modelId="{529A8E64-D09A-E44E-8190-95B5A1D5AAB0}" type="pres">
      <dgm:prSet presAssocID="{42031B97-725D-984C-81BE-C8CADB15FD0A}" presName="img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8B6A178F-2E44-B449-96BB-8DA48D38795F}" type="pres">
      <dgm:prSet presAssocID="{42031B97-725D-984C-81BE-C8CADB15FD0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BE301-E19C-154F-8675-CB20454FE42B}" type="pres">
      <dgm:prSet presAssocID="{F57BA4C0-CF4A-E946-93A3-6707591BBE72}" presName="spacer" presStyleCnt="0"/>
      <dgm:spPr/>
    </dgm:pt>
    <dgm:pt modelId="{6503DBBE-2917-CF44-866D-9C46143D654A}" type="pres">
      <dgm:prSet presAssocID="{015C6D09-8583-1D4C-92E1-E00A3F2F30F4}" presName="comp" presStyleCnt="0"/>
      <dgm:spPr/>
    </dgm:pt>
    <dgm:pt modelId="{ABB0C424-1969-824A-97CE-7863F8CBF54B}" type="pres">
      <dgm:prSet presAssocID="{015C6D09-8583-1D4C-92E1-E00A3F2F30F4}" presName="box" presStyleLbl="node1" presStyleIdx="2" presStyleCnt="4"/>
      <dgm:spPr/>
      <dgm:t>
        <a:bodyPr/>
        <a:lstStyle/>
        <a:p>
          <a:endParaRPr lang="en-US"/>
        </a:p>
      </dgm:t>
    </dgm:pt>
    <dgm:pt modelId="{E95C2829-4F71-7546-8395-A103F25DC94C}" type="pres">
      <dgm:prSet presAssocID="{015C6D09-8583-1D4C-92E1-E00A3F2F30F4}" presName="img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D917BDD8-7375-4647-9A7F-F3939EB58449}" type="pres">
      <dgm:prSet presAssocID="{015C6D09-8583-1D4C-92E1-E00A3F2F30F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9C54F-6D24-6F42-AA25-F9A57EBE2B5A}" type="pres">
      <dgm:prSet presAssocID="{A13D2312-B1F5-0A4D-BDDC-9A689F6522C7}" presName="spacer" presStyleCnt="0"/>
      <dgm:spPr/>
    </dgm:pt>
    <dgm:pt modelId="{A3CDCA62-2363-2943-954D-39E542F550FB}" type="pres">
      <dgm:prSet presAssocID="{E4988792-3752-204F-9930-643903D91404}" presName="comp" presStyleCnt="0"/>
      <dgm:spPr/>
    </dgm:pt>
    <dgm:pt modelId="{764CBBED-0F93-E641-A342-9560920ED19D}" type="pres">
      <dgm:prSet presAssocID="{E4988792-3752-204F-9930-643903D91404}" presName="box" presStyleLbl="node1" presStyleIdx="3" presStyleCnt="4"/>
      <dgm:spPr/>
      <dgm:t>
        <a:bodyPr/>
        <a:lstStyle/>
        <a:p>
          <a:endParaRPr lang="en-US"/>
        </a:p>
      </dgm:t>
    </dgm:pt>
    <dgm:pt modelId="{E502C3A0-9A23-E94E-B4DE-9180591AE3D1}" type="pres">
      <dgm:prSet presAssocID="{E4988792-3752-204F-9930-643903D91404}" presName="img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D3A6882D-6512-F341-9A89-9FFB8503667C}" type="pres">
      <dgm:prSet presAssocID="{E4988792-3752-204F-9930-643903D9140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43D04-C207-EC46-82FE-54BBFF4A09B0}" type="presOf" srcId="{6584FA04-D3BC-C14F-B895-A5BC7CC48781}" destId="{764CBBED-0F93-E641-A342-9560920ED19D}" srcOrd="0" destOrd="2" presId="urn:microsoft.com/office/officeart/2005/8/layout/vList4"/>
    <dgm:cxn modelId="{5AB90EE5-CA80-7B4B-B0DD-4AACCE53D223}" type="presOf" srcId="{E4988792-3752-204F-9930-643903D91404}" destId="{764CBBED-0F93-E641-A342-9560920ED19D}" srcOrd="0" destOrd="0" presId="urn:microsoft.com/office/officeart/2005/8/layout/vList4"/>
    <dgm:cxn modelId="{B4F8A692-B315-4644-8BA3-F6B09B038173}" type="presOf" srcId="{AC1C1749-F47D-AD4F-B854-24B1E0B3728B}" destId="{9F5F48EE-ED31-FA4D-9034-E41A69292756}" srcOrd="0" destOrd="1" presId="urn:microsoft.com/office/officeart/2005/8/layout/vList4"/>
    <dgm:cxn modelId="{B3750616-A5AB-0142-ACC6-B9DF791BAEF3}" type="presOf" srcId="{1681146C-A350-6E45-AF8E-99B64A0C63E5}" destId="{BA568778-C710-EA47-B72A-75D69B84255E}" srcOrd="0" destOrd="0" presId="urn:microsoft.com/office/officeart/2005/8/layout/vList4"/>
    <dgm:cxn modelId="{E588CF43-0E06-B547-80C3-6BB9CBD9E340}" type="presOf" srcId="{BF3911D5-2006-9A4D-902E-145B76E0BB42}" destId="{8DDA67BA-332E-2146-9475-7BF15235AAED}" srcOrd="1" destOrd="0" presId="urn:microsoft.com/office/officeart/2005/8/layout/vList4"/>
    <dgm:cxn modelId="{0A90BA11-A69D-904E-92C2-DCA2C6E8537C}" type="presOf" srcId="{25027A82-B629-2F45-A92D-548B5F8E2301}" destId="{D3A6882D-6512-F341-9A89-9FFB8503667C}" srcOrd="1" destOrd="1" presId="urn:microsoft.com/office/officeart/2005/8/layout/vList4"/>
    <dgm:cxn modelId="{5D050EB0-7A37-FB44-AAF1-2F762032F88D}" type="presOf" srcId="{23891B39-9653-C543-B66C-23EB5604821F}" destId="{8DDA67BA-332E-2146-9475-7BF15235AAED}" srcOrd="1" destOrd="2" presId="urn:microsoft.com/office/officeart/2005/8/layout/vList4"/>
    <dgm:cxn modelId="{A59D1B1B-475D-2A41-A383-FD64F5091A45}" type="presOf" srcId="{2DC0CF23-63D5-6541-8544-9B9E1127A6DD}" destId="{ABB0C424-1969-824A-97CE-7863F8CBF54B}" srcOrd="0" destOrd="1" presId="urn:microsoft.com/office/officeart/2005/8/layout/vList4"/>
    <dgm:cxn modelId="{87FA3F99-705F-9C41-9B6C-3D981CFE7852}" type="presOf" srcId="{42031B97-725D-984C-81BE-C8CADB15FD0A}" destId="{91F9419D-94AA-A941-B94F-D481D0F2AAA3}" srcOrd="0" destOrd="0" presId="urn:microsoft.com/office/officeart/2005/8/layout/vList4"/>
    <dgm:cxn modelId="{21600098-9B2C-484A-89D6-B18A8E7366DF}" type="presOf" srcId="{2DC0CF23-63D5-6541-8544-9B9E1127A6DD}" destId="{D917BDD8-7375-4647-9A7F-F3939EB58449}" srcOrd="1" destOrd="1" presId="urn:microsoft.com/office/officeart/2005/8/layout/vList4"/>
    <dgm:cxn modelId="{1AE45466-4BDF-C443-AE2D-FCAD464CC31F}" type="presOf" srcId="{AC1C1749-F47D-AD4F-B854-24B1E0B3728B}" destId="{8DDA67BA-332E-2146-9475-7BF15235AAED}" srcOrd="1" destOrd="1" presId="urn:microsoft.com/office/officeart/2005/8/layout/vList4"/>
    <dgm:cxn modelId="{D34ED335-4E0F-764B-BA37-EC366E4E2FC0}" srcId="{1681146C-A350-6E45-AF8E-99B64A0C63E5}" destId="{42031B97-725D-984C-81BE-C8CADB15FD0A}" srcOrd="1" destOrd="0" parTransId="{14AB2115-CC84-5B42-BAD2-93E82DAC5ED6}" sibTransId="{F57BA4C0-CF4A-E946-93A3-6707591BBE72}"/>
    <dgm:cxn modelId="{FE61E9B3-3CCC-7849-9A54-5A84DE8B0EA8}" type="presOf" srcId="{E4988792-3752-204F-9930-643903D91404}" destId="{D3A6882D-6512-F341-9A89-9FFB8503667C}" srcOrd="1" destOrd="0" presId="urn:microsoft.com/office/officeart/2005/8/layout/vList4"/>
    <dgm:cxn modelId="{9416E915-1D7F-C241-BFFB-67C2AD10CCAC}" srcId="{1681146C-A350-6E45-AF8E-99B64A0C63E5}" destId="{BF3911D5-2006-9A4D-902E-145B76E0BB42}" srcOrd="0" destOrd="0" parTransId="{6B45DE1A-D7BD-1640-A65E-1742BD38A85C}" sibTransId="{73D37138-A444-254B-A072-8AB722FB05ED}"/>
    <dgm:cxn modelId="{9D17BB84-0587-B646-999A-44EF050C740B}" type="presOf" srcId="{42031B97-725D-984C-81BE-C8CADB15FD0A}" destId="{8B6A178F-2E44-B449-96BB-8DA48D38795F}" srcOrd="1" destOrd="0" presId="urn:microsoft.com/office/officeart/2005/8/layout/vList4"/>
    <dgm:cxn modelId="{3BBF5A71-49F2-994C-B9A8-0A14D4768C3B}" type="presOf" srcId="{B2080198-A20B-2E49-8F8B-658C5CB5DD03}" destId="{D917BDD8-7375-4647-9A7F-F3939EB58449}" srcOrd="1" destOrd="2" presId="urn:microsoft.com/office/officeart/2005/8/layout/vList4"/>
    <dgm:cxn modelId="{7F65D01E-98A8-984C-AF22-EE431AF12CCD}" type="presOf" srcId="{6584FA04-D3BC-C14F-B895-A5BC7CC48781}" destId="{D3A6882D-6512-F341-9A89-9FFB8503667C}" srcOrd="1" destOrd="2" presId="urn:microsoft.com/office/officeart/2005/8/layout/vList4"/>
    <dgm:cxn modelId="{5E272D7B-221F-B244-9187-6E257CB4D164}" type="presOf" srcId="{015C6D09-8583-1D4C-92E1-E00A3F2F30F4}" destId="{ABB0C424-1969-824A-97CE-7863F8CBF54B}" srcOrd="0" destOrd="0" presId="urn:microsoft.com/office/officeart/2005/8/layout/vList4"/>
    <dgm:cxn modelId="{49C26374-E57B-FE45-A978-9EE55BCC2AAC}" type="presOf" srcId="{23891B39-9653-C543-B66C-23EB5604821F}" destId="{9F5F48EE-ED31-FA4D-9034-E41A69292756}" srcOrd="0" destOrd="2" presId="urn:microsoft.com/office/officeart/2005/8/layout/vList4"/>
    <dgm:cxn modelId="{ADF112D7-7035-B045-AE5A-AAC2EF9C258E}" srcId="{015C6D09-8583-1D4C-92E1-E00A3F2F30F4}" destId="{B2080198-A20B-2E49-8F8B-658C5CB5DD03}" srcOrd="1" destOrd="0" parTransId="{A75B902D-8BF7-B641-A252-F0E58D2FC684}" sibTransId="{4F1FF8DF-E468-7B42-BB2A-982452B2EB1B}"/>
    <dgm:cxn modelId="{5D0D428D-B795-A641-B182-F443808A47F6}" srcId="{BF3911D5-2006-9A4D-902E-145B76E0BB42}" destId="{23891B39-9653-C543-B66C-23EB5604821F}" srcOrd="1" destOrd="0" parTransId="{4A1875B7-3D02-384B-8394-6D19D5617F8A}" sibTransId="{03A38A3A-87D4-FB4F-8FA4-1F6515BEF364}"/>
    <dgm:cxn modelId="{D088A3DC-92A0-2F45-BB18-C21E33E215CF}" srcId="{015C6D09-8583-1D4C-92E1-E00A3F2F30F4}" destId="{2DC0CF23-63D5-6541-8544-9B9E1127A6DD}" srcOrd="0" destOrd="0" parTransId="{96233B61-AF38-E342-923B-DE1AD6FC58FE}" sibTransId="{3F9C496E-143F-204C-8E54-D707681EF0C7}"/>
    <dgm:cxn modelId="{DBF478BC-A3AF-3649-9A9C-9EAE2FD632E7}" type="presOf" srcId="{015C6D09-8583-1D4C-92E1-E00A3F2F30F4}" destId="{D917BDD8-7375-4647-9A7F-F3939EB58449}" srcOrd="1" destOrd="0" presId="urn:microsoft.com/office/officeart/2005/8/layout/vList4"/>
    <dgm:cxn modelId="{A125C8ED-3E7E-7248-A2AF-66744F40B2C2}" type="presOf" srcId="{B2080198-A20B-2E49-8F8B-658C5CB5DD03}" destId="{ABB0C424-1969-824A-97CE-7863F8CBF54B}" srcOrd="0" destOrd="2" presId="urn:microsoft.com/office/officeart/2005/8/layout/vList4"/>
    <dgm:cxn modelId="{F87AD34A-0FA1-E044-99C7-B07D2EAD8B75}" srcId="{1681146C-A350-6E45-AF8E-99B64A0C63E5}" destId="{E4988792-3752-204F-9930-643903D91404}" srcOrd="3" destOrd="0" parTransId="{5928A7CD-EF93-C844-90EB-A7F128228FD7}" sibTransId="{A22C6E80-62BC-5548-8844-9104CF7E0FED}"/>
    <dgm:cxn modelId="{FA7B3F91-245E-264B-806F-0C7AFD8823F4}" type="presOf" srcId="{BF3911D5-2006-9A4D-902E-145B76E0BB42}" destId="{9F5F48EE-ED31-FA4D-9034-E41A69292756}" srcOrd="0" destOrd="0" presId="urn:microsoft.com/office/officeart/2005/8/layout/vList4"/>
    <dgm:cxn modelId="{0E3674BC-EF63-4A4D-9246-D9896D33B8C7}" srcId="{E4988792-3752-204F-9930-643903D91404}" destId="{6584FA04-D3BC-C14F-B895-A5BC7CC48781}" srcOrd="1" destOrd="0" parTransId="{3844AC9F-6D8F-4347-990C-77942C139496}" sibTransId="{3ABAF55E-29F9-6647-94D2-00AD7E6DE2A1}"/>
    <dgm:cxn modelId="{EBB05E20-E189-6A4F-AB5D-341549577E7D}" srcId="{1681146C-A350-6E45-AF8E-99B64A0C63E5}" destId="{015C6D09-8583-1D4C-92E1-E00A3F2F30F4}" srcOrd="2" destOrd="0" parTransId="{E000547E-19B0-014B-A647-8B1172AFEF25}" sibTransId="{A13D2312-B1F5-0A4D-BDDC-9A689F6522C7}"/>
    <dgm:cxn modelId="{206117BC-B16C-B546-AA2D-23C756826CA1}" type="presOf" srcId="{25027A82-B629-2F45-A92D-548B5F8E2301}" destId="{764CBBED-0F93-E641-A342-9560920ED19D}" srcOrd="0" destOrd="1" presId="urn:microsoft.com/office/officeart/2005/8/layout/vList4"/>
    <dgm:cxn modelId="{061C25AA-11A4-9240-8877-FFA3D92B23F5}" srcId="{BF3911D5-2006-9A4D-902E-145B76E0BB42}" destId="{AC1C1749-F47D-AD4F-B854-24B1E0B3728B}" srcOrd="0" destOrd="0" parTransId="{99B69A4D-C811-0144-AA83-69BB48006DCE}" sibTransId="{A5A97B6B-2E6C-C546-A644-84579AD80AE2}"/>
    <dgm:cxn modelId="{9A2B9052-C392-564D-B9BC-A705DA3C6B43}" srcId="{E4988792-3752-204F-9930-643903D91404}" destId="{25027A82-B629-2F45-A92D-548B5F8E2301}" srcOrd="0" destOrd="0" parTransId="{CC6A00CF-5DDC-A14E-B6B6-2896BE06648D}" sibTransId="{DF5192A1-C6B6-3249-BCD9-1FBBE30E5768}"/>
    <dgm:cxn modelId="{5DA11AE9-7646-5A48-B7B3-318D20CAF09F}" type="presParOf" srcId="{BA568778-C710-EA47-B72A-75D69B84255E}" destId="{2CA843DF-860B-9B46-BC03-B9EB13526225}" srcOrd="0" destOrd="0" presId="urn:microsoft.com/office/officeart/2005/8/layout/vList4"/>
    <dgm:cxn modelId="{9F0FEA9B-B26F-CD4E-85C1-0C8FFE05DA0B}" type="presParOf" srcId="{2CA843DF-860B-9B46-BC03-B9EB13526225}" destId="{9F5F48EE-ED31-FA4D-9034-E41A69292756}" srcOrd="0" destOrd="0" presId="urn:microsoft.com/office/officeart/2005/8/layout/vList4"/>
    <dgm:cxn modelId="{588E18A6-0011-614E-8752-4D205559D5AF}" type="presParOf" srcId="{2CA843DF-860B-9B46-BC03-B9EB13526225}" destId="{96E72C07-06C9-2545-A821-EC547E911AED}" srcOrd="1" destOrd="0" presId="urn:microsoft.com/office/officeart/2005/8/layout/vList4"/>
    <dgm:cxn modelId="{0A0FB6BD-3A4C-A545-A5D8-47BDEBDDA0F8}" type="presParOf" srcId="{2CA843DF-860B-9B46-BC03-B9EB13526225}" destId="{8DDA67BA-332E-2146-9475-7BF15235AAED}" srcOrd="2" destOrd="0" presId="urn:microsoft.com/office/officeart/2005/8/layout/vList4"/>
    <dgm:cxn modelId="{621A74E0-1525-A642-BE6F-5BF4CF4D99CF}" type="presParOf" srcId="{BA568778-C710-EA47-B72A-75D69B84255E}" destId="{639C148D-41D3-F248-9BA3-59F6FABCDBF8}" srcOrd="1" destOrd="0" presId="urn:microsoft.com/office/officeart/2005/8/layout/vList4"/>
    <dgm:cxn modelId="{93B6DAA9-0831-A84B-94A5-2ED670815D69}" type="presParOf" srcId="{BA568778-C710-EA47-B72A-75D69B84255E}" destId="{EF488F3F-1C6E-1046-9E69-18E8C145C6F0}" srcOrd="2" destOrd="0" presId="urn:microsoft.com/office/officeart/2005/8/layout/vList4"/>
    <dgm:cxn modelId="{E9E5583E-5C36-C841-90FD-8F00D31EBCF7}" type="presParOf" srcId="{EF488F3F-1C6E-1046-9E69-18E8C145C6F0}" destId="{91F9419D-94AA-A941-B94F-D481D0F2AAA3}" srcOrd="0" destOrd="0" presId="urn:microsoft.com/office/officeart/2005/8/layout/vList4"/>
    <dgm:cxn modelId="{52FEE387-F5C8-DC4C-9BA8-F6B61B361030}" type="presParOf" srcId="{EF488F3F-1C6E-1046-9E69-18E8C145C6F0}" destId="{529A8E64-D09A-E44E-8190-95B5A1D5AAB0}" srcOrd="1" destOrd="0" presId="urn:microsoft.com/office/officeart/2005/8/layout/vList4"/>
    <dgm:cxn modelId="{2CFE7ED9-4793-814E-9FBE-66494DAC8ACF}" type="presParOf" srcId="{EF488F3F-1C6E-1046-9E69-18E8C145C6F0}" destId="{8B6A178F-2E44-B449-96BB-8DA48D38795F}" srcOrd="2" destOrd="0" presId="urn:microsoft.com/office/officeart/2005/8/layout/vList4"/>
    <dgm:cxn modelId="{F44FAEA1-D654-554F-80D2-EDE113DB9791}" type="presParOf" srcId="{BA568778-C710-EA47-B72A-75D69B84255E}" destId="{923BE301-E19C-154F-8675-CB20454FE42B}" srcOrd="3" destOrd="0" presId="urn:microsoft.com/office/officeart/2005/8/layout/vList4"/>
    <dgm:cxn modelId="{5FCEF698-C51D-E547-83A3-BCC0B260BA5D}" type="presParOf" srcId="{BA568778-C710-EA47-B72A-75D69B84255E}" destId="{6503DBBE-2917-CF44-866D-9C46143D654A}" srcOrd="4" destOrd="0" presId="urn:microsoft.com/office/officeart/2005/8/layout/vList4"/>
    <dgm:cxn modelId="{E5A78E22-7238-7D43-B8A7-8ED24EED7EFA}" type="presParOf" srcId="{6503DBBE-2917-CF44-866D-9C46143D654A}" destId="{ABB0C424-1969-824A-97CE-7863F8CBF54B}" srcOrd="0" destOrd="0" presId="urn:microsoft.com/office/officeart/2005/8/layout/vList4"/>
    <dgm:cxn modelId="{1ED150BF-7396-854F-9337-A680726622AA}" type="presParOf" srcId="{6503DBBE-2917-CF44-866D-9C46143D654A}" destId="{E95C2829-4F71-7546-8395-A103F25DC94C}" srcOrd="1" destOrd="0" presId="urn:microsoft.com/office/officeart/2005/8/layout/vList4"/>
    <dgm:cxn modelId="{87F89E7F-B63F-1143-9E44-16B6D164AF15}" type="presParOf" srcId="{6503DBBE-2917-CF44-866D-9C46143D654A}" destId="{D917BDD8-7375-4647-9A7F-F3939EB58449}" srcOrd="2" destOrd="0" presId="urn:microsoft.com/office/officeart/2005/8/layout/vList4"/>
    <dgm:cxn modelId="{A7DA354E-D51F-4E42-8A3D-7154CAEEC90E}" type="presParOf" srcId="{BA568778-C710-EA47-B72A-75D69B84255E}" destId="{A699C54F-6D24-6F42-AA25-F9A57EBE2B5A}" srcOrd="5" destOrd="0" presId="urn:microsoft.com/office/officeart/2005/8/layout/vList4"/>
    <dgm:cxn modelId="{8B3DC0CA-72C1-1048-823C-27F7A9773FAC}" type="presParOf" srcId="{BA568778-C710-EA47-B72A-75D69B84255E}" destId="{A3CDCA62-2363-2943-954D-39E542F550FB}" srcOrd="6" destOrd="0" presId="urn:microsoft.com/office/officeart/2005/8/layout/vList4"/>
    <dgm:cxn modelId="{305C7BBA-8259-9D43-BB57-B6628FD8B0F5}" type="presParOf" srcId="{A3CDCA62-2363-2943-954D-39E542F550FB}" destId="{764CBBED-0F93-E641-A342-9560920ED19D}" srcOrd="0" destOrd="0" presId="urn:microsoft.com/office/officeart/2005/8/layout/vList4"/>
    <dgm:cxn modelId="{133C328F-C8D1-7A4F-B989-01D35D85C2E2}" type="presParOf" srcId="{A3CDCA62-2363-2943-954D-39E542F550FB}" destId="{E502C3A0-9A23-E94E-B4DE-9180591AE3D1}" srcOrd="1" destOrd="0" presId="urn:microsoft.com/office/officeart/2005/8/layout/vList4"/>
    <dgm:cxn modelId="{B619B163-84DE-B245-AF64-70F008924F13}" type="presParOf" srcId="{A3CDCA62-2363-2943-954D-39E542F550FB}" destId="{D3A6882D-6512-F341-9A89-9FFB850366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C961D4-C3BA-8841-A9EC-0D83371FF12E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A368B-488D-DC47-BC8A-4B508BFFDAF7}">
      <dgm:prSet phldrT="[Text]"/>
      <dgm:spPr/>
      <dgm:t>
        <a:bodyPr/>
        <a:lstStyle/>
        <a:p>
          <a:r>
            <a:rPr lang="en-US" dirty="0" smtClean="0"/>
            <a:t>Ethics</a:t>
          </a:r>
          <a:endParaRPr lang="en-US" dirty="0"/>
        </a:p>
      </dgm:t>
    </dgm:pt>
    <dgm:pt modelId="{9EF5559A-4165-B244-A7C5-894F50E75216}" type="parTrans" cxnId="{B9D7861B-548C-0F41-9868-E641D665D564}">
      <dgm:prSet/>
      <dgm:spPr/>
      <dgm:t>
        <a:bodyPr/>
        <a:lstStyle/>
        <a:p>
          <a:endParaRPr lang="en-US"/>
        </a:p>
      </dgm:t>
    </dgm:pt>
    <dgm:pt modelId="{8D94929B-6191-4C4A-B41B-B73E13E64AB1}" type="sibTrans" cxnId="{B9D7861B-548C-0F41-9868-E641D665D564}">
      <dgm:prSet/>
      <dgm:spPr/>
      <dgm:t>
        <a:bodyPr/>
        <a:lstStyle/>
        <a:p>
          <a:endParaRPr lang="en-US"/>
        </a:p>
      </dgm:t>
    </dgm:pt>
    <dgm:pt modelId="{69A3B8AA-2073-EB4E-B8E3-0100217A7C6B}">
      <dgm:prSet phldrT="[Text]"/>
      <dgm:spPr/>
      <dgm:t>
        <a:bodyPr/>
        <a:lstStyle/>
        <a:p>
          <a:r>
            <a:rPr lang="en-US" dirty="0" smtClean="0"/>
            <a:t>Economics</a:t>
          </a:r>
          <a:endParaRPr lang="en-US" dirty="0"/>
        </a:p>
      </dgm:t>
    </dgm:pt>
    <dgm:pt modelId="{2BC5DEE5-92B4-3347-908C-E5998AD9A598}" type="parTrans" cxnId="{D1D8E51E-8066-044D-89C6-9BE3E538F851}">
      <dgm:prSet/>
      <dgm:spPr/>
      <dgm:t>
        <a:bodyPr/>
        <a:lstStyle/>
        <a:p>
          <a:endParaRPr lang="en-US"/>
        </a:p>
      </dgm:t>
    </dgm:pt>
    <dgm:pt modelId="{5546F522-8730-5547-BE2D-45C5E37FC657}" type="sibTrans" cxnId="{D1D8E51E-8066-044D-89C6-9BE3E538F851}">
      <dgm:prSet/>
      <dgm:spPr/>
      <dgm:t>
        <a:bodyPr/>
        <a:lstStyle/>
        <a:p>
          <a:endParaRPr lang="en-US"/>
        </a:p>
      </dgm:t>
    </dgm:pt>
    <dgm:pt modelId="{98DFDA48-73CA-F240-A8B5-7DD510EE2B6C}">
      <dgm:prSet/>
      <dgm:spPr/>
      <dgm:t>
        <a:bodyPr/>
        <a:lstStyle/>
        <a:p>
          <a:r>
            <a:rPr lang="en-US" dirty="0" smtClean="0"/>
            <a:t>Politics</a:t>
          </a:r>
          <a:endParaRPr lang="en-US" dirty="0"/>
        </a:p>
      </dgm:t>
    </dgm:pt>
    <dgm:pt modelId="{47E17F26-7C01-504C-B7C9-4E53DA2DC13A}" type="parTrans" cxnId="{68ACECDB-B84C-8D45-8604-C11A675385CE}">
      <dgm:prSet/>
      <dgm:spPr/>
      <dgm:t>
        <a:bodyPr/>
        <a:lstStyle/>
        <a:p>
          <a:endParaRPr lang="en-US"/>
        </a:p>
      </dgm:t>
    </dgm:pt>
    <dgm:pt modelId="{A3F776E5-41AD-3A4D-92B2-EE56ABB6316F}" type="sibTrans" cxnId="{68ACECDB-B84C-8D45-8604-C11A675385CE}">
      <dgm:prSet/>
      <dgm:spPr/>
      <dgm:t>
        <a:bodyPr/>
        <a:lstStyle/>
        <a:p>
          <a:endParaRPr lang="en-US"/>
        </a:p>
      </dgm:t>
    </dgm:pt>
    <dgm:pt modelId="{74A6B65D-5CE2-3E48-8318-1D662122AEA2}">
      <dgm:prSet/>
      <dgm:spPr/>
      <dgm:t>
        <a:bodyPr/>
        <a:lstStyle/>
        <a:p>
          <a:r>
            <a:rPr lang="en-US" dirty="0" smtClean="0"/>
            <a:t>Law</a:t>
          </a:r>
          <a:endParaRPr lang="en-US" dirty="0"/>
        </a:p>
      </dgm:t>
    </dgm:pt>
    <dgm:pt modelId="{17059D35-925C-5244-B658-E5A633678B51}" type="parTrans" cxnId="{8A933505-E062-0F4C-AC19-EC6829AB8315}">
      <dgm:prSet/>
      <dgm:spPr/>
      <dgm:t>
        <a:bodyPr/>
        <a:lstStyle/>
        <a:p>
          <a:endParaRPr lang="en-US"/>
        </a:p>
      </dgm:t>
    </dgm:pt>
    <dgm:pt modelId="{E567F8FF-697F-BB4A-95D6-4C4B17935D51}" type="sibTrans" cxnId="{8A933505-E062-0F4C-AC19-EC6829AB8315}">
      <dgm:prSet/>
      <dgm:spPr/>
      <dgm:t>
        <a:bodyPr/>
        <a:lstStyle/>
        <a:p>
          <a:endParaRPr lang="en-US"/>
        </a:p>
      </dgm:t>
    </dgm:pt>
    <dgm:pt modelId="{F50CB9BA-731E-472D-AF27-0B4D08333223}">
      <dgm:prSet/>
      <dgm:spPr/>
      <dgm:t>
        <a:bodyPr/>
        <a:lstStyle/>
        <a:p>
          <a:r>
            <a:rPr lang="en-US" dirty="0" smtClean="0"/>
            <a:t>Religion</a:t>
          </a:r>
          <a:endParaRPr lang="en-US" dirty="0"/>
        </a:p>
      </dgm:t>
    </dgm:pt>
    <dgm:pt modelId="{92845ABD-0C22-4A08-B4CD-AF2396DAA959}" type="parTrans" cxnId="{7D531C0C-BDCC-4AB8-80D2-B5139B58387A}">
      <dgm:prSet/>
      <dgm:spPr/>
      <dgm:t>
        <a:bodyPr/>
        <a:lstStyle/>
        <a:p>
          <a:endParaRPr lang="en-US"/>
        </a:p>
      </dgm:t>
    </dgm:pt>
    <dgm:pt modelId="{4B1749F3-18D2-4FF4-B92C-ED29D74F61EB}" type="sibTrans" cxnId="{7D531C0C-BDCC-4AB8-80D2-B5139B58387A}">
      <dgm:prSet/>
      <dgm:spPr/>
      <dgm:t>
        <a:bodyPr/>
        <a:lstStyle/>
        <a:p>
          <a:endParaRPr lang="en-US"/>
        </a:p>
      </dgm:t>
    </dgm:pt>
    <dgm:pt modelId="{B33864A4-6AFB-E241-A5EE-AB0BA5DBE834}" type="pres">
      <dgm:prSet presAssocID="{09C961D4-C3BA-8841-A9EC-0D83371FF1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74857-CC9F-4942-B128-839216E83F45}" type="pres">
      <dgm:prSet presAssocID="{1EBA368B-488D-DC47-BC8A-4B508BFFDAF7}" presName="arrow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30151-F886-A249-97CC-F99CB93F9F47}" type="pres">
      <dgm:prSet presAssocID="{69A3B8AA-2073-EB4E-B8E3-0100217A7C6B}" presName="arrow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C1952-5B8F-CE42-B94B-193853D91746}" type="pres">
      <dgm:prSet presAssocID="{98DFDA48-73CA-F240-A8B5-7DD510EE2B6C}" presName="arrow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F7A7B-3369-AE44-9247-E8E70D42763B}" type="pres">
      <dgm:prSet presAssocID="{74A6B65D-5CE2-3E48-8318-1D662122AEA2}" presName="arrow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5016C-D099-473C-9F39-D1E3EA7F95C3}" type="pres">
      <dgm:prSet presAssocID="{F50CB9BA-731E-472D-AF27-0B4D08333223}" presName="arrow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8DFBF4-64A1-FC48-B5B0-1180EFADA059}" type="presOf" srcId="{1EBA368B-488D-DC47-BC8A-4B508BFFDAF7}" destId="{F3274857-CC9F-4942-B128-839216E83F45}" srcOrd="0" destOrd="0" presId="urn:microsoft.com/office/officeart/2005/8/layout/arrow1"/>
    <dgm:cxn modelId="{CFAE864C-293C-4D17-AC10-A34AD3E51506}" type="presOf" srcId="{F50CB9BA-731E-472D-AF27-0B4D08333223}" destId="{98C5016C-D099-473C-9F39-D1E3EA7F95C3}" srcOrd="0" destOrd="0" presId="urn:microsoft.com/office/officeart/2005/8/layout/arrow1"/>
    <dgm:cxn modelId="{7D531C0C-BDCC-4AB8-80D2-B5139B58387A}" srcId="{09C961D4-C3BA-8841-A9EC-0D83371FF12E}" destId="{F50CB9BA-731E-472D-AF27-0B4D08333223}" srcOrd="4" destOrd="0" parTransId="{92845ABD-0C22-4A08-B4CD-AF2396DAA959}" sibTransId="{4B1749F3-18D2-4FF4-B92C-ED29D74F61EB}"/>
    <dgm:cxn modelId="{3787594F-C76E-A24B-80BA-A778F8496E69}" type="presOf" srcId="{98DFDA48-73CA-F240-A8B5-7DD510EE2B6C}" destId="{B35C1952-5B8F-CE42-B94B-193853D91746}" srcOrd="0" destOrd="0" presId="urn:microsoft.com/office/officeart/2005/8/layout/arrow1"/>
    <dgm:cxn modelId="{8798A419-315D-8643-8A82-753059E270B7}" type="presOf" srcId="{74A6B65D-5CE2-3E48-8318-1D662122AEA2}" destId="{61AF7A7B-3369-AE44-9247-E8E70D42763B}" srcOrd="0" destOrd="0" presId="urn:microsoft.com/office/officeart/2005/8/layout/arrow1"/>
    <dgm:cxn modelId="{B9D7861B-548C-0F41-9868-E641D665D564}" srcId="{09C961D4-C3BA-8841-A9EC-0D83371FF12E}" destId="{1EBA368B-488D-DC47-BC8A-4B508BFFDAF7}" srcOrd="0" destOrd="0" parTransId="{9EF5559A-4165-B244-A7C5-894F50E75216}" sibTransId="{8D94929B-6191-4C4A-B41B-B73E13E64AB1}"/>
    <dgm:cxn modelId="{9FCCA68E-C9EA-3947-88CC-52FCB6317FBC}" type="presOf" srcId="{69A3B8AA-2073-EB4E-B8E3-0100217A7C6B}" destId="{D1D30151-F886-A249-97CC-F99CB93F9F47}" srcOrd="0" destOrd="0" presId="urn:microsoft.com/office/officeart/2005/8/layout/arrow1"/>
    <dgm:cxn modelId="{68ACECDB-B84C-8D45-8604-C11A675385CE}" srcId="{09C961D4-C3BA-8841-A9EC-0D83371FF12E}" destId="{98DFDA48-73CA-F240-A8B5-7DD510EE2B6C}" srcOrd="2" destOrd="0" parTransId="{47E17F26-7C01-504C-B7C9-4E53DA2DC13A}" sibTransId="{A3F776E5-41AD-3A4D-92B2-EE56ABB6316F}"/>
    <dgm:cxn modelId="{C1BAA676-42FF-4E46-ADC4-A1A21FB0DEAC}" type="presOf" srcId="{09C961D4-C3BA-8841-A9EC-0D83371FF12E}" destId="{B33864A4-6AFB-E241-A5EE-AB0BA5DBE834}" srcOrd="0" destOrd="0" presId="urn:microsoft.com/office/officeart/2005/8/layout/arrow1"/>
    <dgm:cxn modelId="{D1D8E51E-8066-044D-89C6-9BE3E538F851}" srcId="{09C961D4-C3BA-8841-A9EC-0D83371FF12E}" destId="{69A3B8AA-2073-EB4E-B8E3-0100217A7C6B}" srcOrd="1" destOrd="0" parTransId="{2BC5DEE5-92B4-3347-908C-E5998AD9A598}" sibTransId="{5546F522-8730-5547-BE2D-45C5E37FC657}"/>
    <dgm:cxn modelId="{8A933505-E062-0F4C-AC19-EC6829AB8315}" srcId="{09C961D4-C3BA-8841-A9EC-0D83371FF12E}" destId="{74A6B65D-5CE2-3E48-8318-1D662122AEA2}" srcOrd="3" destOrd="0" parTransId="{17059D35-925C-5244-B658-E5A633678B51}" sibTransId="{E567F8FF-697F-BB4A-95D6-4C4B17935D51}"/>
    <dgm:cxn modelId="{BC89A366-26BA-7547-A669-5BB6DADA3583}" type="presParOf" srcId="{B33864A4-6AFB-E241-A5EE-AB0BA5DBE834}" destId="{F3274857-CC9F-4942-B128-839216E83F45}" srcOrd="0" destOrd="0" presId="urn:microsoft.com/office/officeart/2005/8/layout/arrow1"/>
    <dgm:cxn modelId="{4C6195D7-9986-1C40-BCB4-17B35C32B971}" type="presParOf" srcId="{B33864A4-6AFB-E241-A5EE-AB0BA5DBE834}" destId="{D1D30151-F886-A249-97CC-F99CB93F9F47}" srcOrd="1" destOrd="0" presId="urn:microsoft.com/office/officeart/2005/8/layout/arrow1"/>
    <dgm:cxn modelId="{55B51ACA-374B-3348-B3D6-B0DB447CCDF1}" type="presParOf" srcId="{B33864A4-6AFB-E241-A5EE-AB0BA5DBE834}" destId="{B35C1952-5B8F-CE42-B94B-193853D91746}" srcOrd="2" destOrd="0" presId="urn:microsoft.com/office/officeart/2005/8/layout/arrow1"/>
    <dgm:cxn modelId="{F29D549B-5B63-D241-8CE5-C73CE7F79C51}" type="presParOf" srcId="{B33864A4-6AFB-E241-A5EE-AB0BA5DBE834}" destId="{61AF7A7B-3369-AE44-9247-E8E70D42763B}" srcOrd="3" destOrd="0" presId="urn:microsoft.com/office/officeart/2005/8/layout/arrow1"/>
    <dgm:cxn modelId="{DBC0A042-C469-4B47-972C-6AA783898E48}" type="presParOf" srcId="{B33864A4-6AFB-E241-A5EE-AB0BA5DBE834}" destId="{98C5016C-D099-473C-9F39-D1E3EA7F95C3}" srcOrd="4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35FB9-7FDE-CB46-A772-84F2B674F518}">
      <dsp:nvSpPr>
        <dsp:cNvPr id="0" name=""/>
        <dsp:cNvSpPr/>
      </dsp:nvSpPr>
      <dsp:spPr>
        <a:xfrm>
          <a:off x="4021138" y="1989504"/>
          <a:ext cx="3149380" cy="364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95"/>
              </a:lnTo>
              <a:lnTo>
                <a:pt x="3149380" y="182195"/>
              </a:lnTo>
              <a:lnTo>
                <a:pt x="3149380" y="364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AC75A-4F82-7345-9F18-39EF965C3837}">
      <dsp:nvSpPr>
        <dsp:cNvPr id="0" name=""/>
        <dsp:cNvSpPr/>
      </dsp:nvSpPr>
      <dsp:spPr>
        <a:xfrm>
          <a:off x="4021138" y="1989504"/>
          <a:ext cx="1049793" cy="364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95"/>
              </a:lnTo>
              <a:lnTo>
                <a:pt x="1049793" y="182195"/>
              </a:lnTo>
              <a:lnTo>
                <a:pt x="1049793" y="364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9BAF0-64DF-0448-B08A-44407038CE90}">
      <dsp:nvSpPr>
        <dsp:cNvPr id="0" name=""/>
        <dsp:cNvSpPr/>
      </dsp:nvSpPr>
      <dsp:spPr>
        <a:xfrm>
          <a:off x="2971344" y="1989504"/>
          <a:ext cx="1049793" cy="364391"/>
        </a:xfrm>
        <a:custGeom>
          <a:avLst/>
          <a:gdLst/>
          <a:ahLst/>
          <a:cxnLst/>
          <a:rect l="0" t="0" r="0" b="0"/>
          <a:pathLst>
            <a:path>
              <a:moveTo>
                <a:pt x="1049793" y="0"/>
              </a:moveTo>
              <a:lnTo>
                <a:pt x="1049793" y="182195"/>
              </a:lnTo>
              <a:lnTo>
                <a:pt x="0" y="182195"/>
              </a:lnTo>
              <a:lnTo>
                <a:pt x="0" y="364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DB600-13F1-1B47-8888-CDDE01A460AA}">
      <dsp:nvSpPr>
        <dsp:cNvPr id="0" name=""/>
        <dsp:cNvSpPr/>
      </dsp:nvSpPr>
      <dsp:spPr>
        <a:xfrm>
          <a:off x="871757" y="1989504"/>
          <a:ext cx="3149380" cy="364391"/>
        </a:xfrm>
        <a:custGeom>
          <a:avLst/>
          <a:gdLst/>
          <a:ahLst/>
          <a:cxnLst/>
          <a:rect l="0" t="0" r="0" b="0"/>
          <a:pathLst>
            <a:path>
              <a:moveTo>
                <a:pt x="3149380" y="0"/>
              </a:moveTo>
              <a:lnTo>
                <a:pt x="3149380" y="182195"/>
              </a:lnTo>
              <a:lnTo>
                <a:pt x="0" y="182195"/>
              </a:lnTo>
              <a:lnTo>
                <a:pt x="0" y="364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06299-A6AB-9747-880A-3DD6DDC61440}">
      <dsp:nvSpPr>
        <dsp:cNvPr id="0" name=""/>
        <dsp:cNvSpPr/>
      </dsp:nvSpPr>
      <dsp:spPr>
        <a:xfrm>
          <a:off x="3153540" y="1121906"/>
          <a:ext cx="1735195" cy="867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Philosophy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153540" y="1121906"/>
        <a:ext cx="1735195" cy="867597"/>
      </dsp:txXfrm>
    </dsp:sp>
    <dsp:sp modelId="{33BC3528-211F-E843-921E-834EF1376EF7}">
      <dsp:nvSpPr>
        <dsp:cNvPr id="0" name=""/>
        <dsp:cNvSpPr/>
      </dsp:nvSpPr>
      <dsp:spPr>
        <a:xfrm>
          <a:off x="4160" y="2353895"/>
          <a:ext cx="1735195" cy="867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Metaphysics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4160" y="2353895"/>
        <a:ext cx="1735195" cy="867597"/>
      </dsp:txXfrm>
    </dsp:sp>
    <dsp:sp modelId="{360A4922-7035-2748-B0C6-908FDD1AF715}">
      <dsp:nvSpPr>
        <dsp:cNvPr id="0" name=""/>
        <dsp:cNvSpPr/>
      </dsp:nvSpPr>
      <dsp:spPr>
        <a:xfrm>
          <a:off x="2103746" y="2353895"/>
          <a:ext cx="1735195" cy="867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4"/>
              </a:solidFill>
            </a:rPr>
            <a:t>Epistemology</a:t>
          </a:r>
          <a:endParaRPr lang="en-US" sz="2000" b="1" kern="1200" dirty="0">
            <a:solidFill>
              <a:schemeClr val="accent4"/>
            </a:solidFill>
          </a:endParaRPr>
        </a:p>
      </dsp:txBody>
      <dsp:txXfrm>
        <a:off x="2103746" y="2353895"/>
        <a:ext cx="1735195" cy="867597"/>
      </dsp:txXfrm>
    </dsp:sp>
    <dsp:sp modelId="{33666FF3-81A9-D14A-B782-FDBBAAC13C0F}">
      <dsp:nvSpPr>
        <dsp:cNvPr id="0" name=""/>
        <dsp:cNvSpPr/>
      </dsp:nvSpPr>
      <dsp:spPr>
        <a:xfrm>
          <a:off x="4203333" y="2353895"/>
          <a:ext cx="1735195" cy="867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/>
              </a:solidFill>
            </a:rPr>
            <a:t>Ethics</a:t>
          </a:r>
          <a:endParaRPr lang="en-US" sz="2000" b="1" kern="1200" dirty="0">
            <a:solidFill>
              <a:schemeClr val="accent5"/>
            </a:solidFill>
          </a:endParaRPr>
        </a:p>
      </dsp:txBody>
      <dsp:txXfrm>
        <a:off x="4203333" y="2353895"/>
        <a:ext cx="1735195" cy="867597"/>
      </dsp:txXfrm>
    </dsp:sp>
    <dsp:sp modelId="{1FE1EFD1-5228-F740-8272-30D617605667}">
      <dsp:nvSpPr>
        <dsp:cNvPr id="0" name=""/>
        <dsp:cNvSpPr/>
      </dsp:nvSpPr>
      <dsp:spPr>
        <a:xfrm>
          <a:off x="6302920" y="2353895"/>
          <a:ext cx="1735195" cy="867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Logic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302920" y="2353895"/>
        <a:ext cx="1735195" cy="867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17765-3939-4BF0-9E35-012FA14EA247}">
      <dsp:nvSpPr>
        <dsp:cNvPr id="0" name=""/>
        <dsp:cNvSpPr/>
      </dsp:nvSpPr>
      <dsp:spPr>
        <a:xfrm>
          <a:off x="603170" y="0"/>
          <a:ext cx="6835933" cy="4343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A5A66-C83A-4EB7-9DF8-7A5C1A4D80D0}">
      <dsp:nvSpPr>
        <dsp:cNvPr id="0" name=""/>
        <dsp:cNvSpPr/>
      </dsp:nvSpPr>
      <dsp:spPr>
        <a:xfrm>
          <a:off x="3844" y="1303020"/>
          <a:ext cx="1921469" cy="173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FF0000"/>
              </a:solidFill>
            </a:rPr>
            <a:t>Formal Cause</a:t>
          </a:r>
          <a:endParaRPr lang="en-US" sz="3000" b="1" kern="1200" dirty="0">
            <a:solidFill>
              <a:srgbClr val="FF0000"/>
            </a:solidFill>
          </a:endParaRPr>
        </a:p>
      </dsp:txBody>
      <dsp:txXfrm>
        <a:off x="88655" y="1387831"/>
        <a:ext cx="1751847" cy="1567738"/>
      </dsp:txXfrm>
    </dsp:sp>
    <dsp:sp modelId="{D545CEFF-5106-4A2B-8647-A100295EF964}">
      <dsp:nvSpPr>
        <dsp:cNvPr id="0" name=""/>
        <dsp:cNvSpPr/>
      </dsp:nvSpPr>
      <dsp:spPr>
        <a:xfrm>
          <a:off x="2041549" y="1303020"/>
          <a:ext cx="1921469" cy="173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accent4"/>
              </a:solidFill>
            </a:rPr>
            <a:t>Material Cause</a:t>
          </a:r>
          <a:endParaRPr lang="en-US" sz="3000" b="1" kern="1200" dirty="0">
            <a:solidFill>
              <a:schemeClr val="accent4"/>
            </a:solidFill>
          </a:endParaRPr>
        </a:p>
      </dsp:txBody>
      <dsp:txXfrm>
        <a:off x="2126360" y="1387831"/>
        <a:ext cx="1751847" cy="1567738"/>
      </dsp:txXfrm>
    </dsp:sp>
    <dsp:sp modelId="{E185E8ED-5B63-445D-B872-0B0E893661C4}">
      <dsp:nvSpPr>
        <dsp:cNvPr id="0" name=""/>
        <dsp:cNvSpPr/>
      </dsp:nvSpPr>
      <dsp:spPr>
        <a:xfrm>
          <a:off x="4079255" y="1303020"/>
          <a:ext cx="1921469" cy="173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accent5"/>
              </a:solidFill>
            </a:rPr>
            <a:t>Efficient Cause</a:t>
          </a:r>
          <a:endParaRPr lang="en-US" sz="3000" b="1" kern="1200" dirty="0">
            <a:solidFill>
              <a:schemeClr val="accent5"/>
            </a:solidFill>
          </a:endParaRPr>
        </a:p>
      </dsp:txBody>
      <dsp:txXfrm>
        <a:off x="4164066" y="1387831"/>
        <a:ext cx="1751847" cy="1567738"/>
      </dsp:txXfrm>
    </dsp:sp>
    <dsp:sp modelId="{3DD7B151-5282-4EFC-9BF3-3D6462453A61}">
      <dsp:nvSpPr>
        <dsp:cNvPr id="0" name=""/>
        <dsp:cNvSpPr/>
      </dsp:nvSpPr>
      <dsp:spPr>
        <a:xfrm>
          <a:off x="6116961" y="1303020"/>
          <a:ext cx="1921469" cy="173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Final Cause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6201772" y="1387831"/>
        <a:ext cx="1751847" cy="1567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52940-2038-4148-94E5-69AA90A65A74}">
      <dsp:nvSpPr>
        <dsp:cNvPr id="0" name=""/>
        <dsp:cNvSpPr/>
      </dsp:nvSpPr>
      <dsp:spPr>
        <a:xfrm>
          <a:off x="0" y="0"/>
          <a:ext cx="4038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>
              <a:solidFill>
                <a:srgbClr val="FF0000"/>
              </a:solidFill>
            </a:rPr>
            <a:t>The Politics</a:t>
          </a:r>
          <a:endParaRPr lang="en-US" sz="1900" b="1" i="1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About the </a:t>
          </a:r>
          <a:r>
            <a:rPr lang="en-US" sz="1500" b="1" kern="1200" dirty="0" smtClean="0">
              <a:solidFill>
                <a:srgbClr val="000000"/>
              </a:solidFill>
            </a:rPr>
            <a:t>city</a:t>
          </a:r>
          <a:endParaRPr lang="en-US" sz="1500" b="1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Only the </a:t>
          </a:r>
          <a:r>
            <a:rPr lang="en-US" sz="1500" b="1" kern="1200" dirty="0" smtClean="0">
              <a:solidFill>
                <a:srgbClr val="000000"/>
              </a:solidFill>
            </a:rPr>
            <a:t>city</a:t>
          </a:r>
          <a:r>
            <a:rPr lang="en-US" sz="1500" kern="1200" dirty="0" smtClean="0">
              <a:solidFill>
                <a:srgbClr val="000000"/>
              </a:solidFill>
            </a:rPr>
            <a:t> achieves autonomy and autarky</a:t>
          </a:r>
          <a:endParaRPr lang="en-US" sz="1500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The </a:t>
          </a:r>
          <a:r>
            <a:rPr lang="en-US" sz="1500" b="1" kern="1200" dirty="0" smtClean="0">
              <a:solidFill>
                <a:srgbClr val="000000"/>
              </a:solidFill>
            </a:rPr>
            <a:t>city</a:t>
          </a:r>
          <a:r>
            <a:rPr lang="en-US" sz="1500" kern="1200" dirty="0" smtClean="0">
              <a:solidFill>
                <a:srgbClr val="000000"/>
              </a:solidFill>
            </a:rPr>
            <a:t> should be virtuous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949156" y="0"/>
        <a:ext cx="3089443" cy="1414363"/>
      </dsp:txXfrm>
    </dsp:sp>
    <dsp:sp modelId="{CCFF6271-2D07-EA4C-8FB4-7820FC499B3F}">
      <dsp:nvSpPr>
        <dsp:cNvPr id="0" name=""/>
        <dsp:cNvSpPr/>
      </dsp:nvSpPr>
      <dsp:spPr>
        <a:xfrm>
          <a:off x="141436" y="141436"/>
          <a:ext cx="8077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613738-A46C-CF48-BB51-8E4BAF826B28}">
      <dsp:nvSpPr>
        <dsp:cNvPr id="0" name=""/>
        <dsp:cNvSpPr/>
      </dsp:nvSpPr>
      <dsp:spPr>
        <a:xfrm>
          <a:off x="0" y="1555799"/>
          <a:ext cx="4038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>
              <a:solidFill>
                <a:srgbClr val="FF0000"/>
              </a:solidFill>
            </a:rPr>
            <a:t>The Economics</a:t>
          </a:r>
          <a:endParaRPr lang="en-US" sz="1900" b="1" i="1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About the </a:t>
          </a:r>
          <a:r>
            <a:rPr lang="en-US" sz="1500" b="1" kern="1200" dirty="0" smtClean="0">
              <a:solidFill>
                <a:srgbClr val="000000"/>
              </a:solidFill>
            </a:rPr>
            <a:t>household</a:t>
          </a:r>
          <a:endParaRPr lang="en-US" sz="1500" b="1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The firm/ business grows out of the </a:t>
          </a:r>
          <a:r>
            <a:rPr lang="en-US" sz="1500" b="1" kern="1200" dirty="0" smtClean="0">
              <a:solidFill>
                <a:srgbClr val="000000"/>
              </a:solidFill>
            </a:rPr>
            <a:t>household</a:t>
          </a:r>
          <a:endParaRPr lang="en-US" sz="1500" b="1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Both should be virtuous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949156" y="1555799"/>
        <a:ext cx="3089443" cy="1414363"/>
      </dsp:txXfrm>
    </dsp:sp>
    <dsp:sp modelId="{97AED0C7-1AF5-674C-84AD-C67E40E3214B}">
      <dsp:nvSpPr>
        <dsp:cNvPr id="0" name=""/>
        <dsp:cNvSpPr/>
      </dsp:nvSpPr>
      <dsp:spPr>
        <a:xfrm>
          <a:off x="141436" y="1697236"/>
          <a:ext cx="8077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D2BAA4-0EF1-AD43-8EC7-67A90C6F85DB}">
      <dsp:nvSpPr>
        <dsp:cNvPr id="0" name=""/>
        <dsp:cNvSpPr/>
      </dsp:nvSpPr>
      <dsp:spPr>
        <a:xfrm>
          <a:off x="0" y="3111599"/>
          <a:ext cx="4038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err="1" smtClean="0">
              <a:solidFill>
                <a:srgbClr val="FF0000"/>
              </a:solidFill>
            </a:rPr>
            <a:t>Nicomachean</a:t>
          </a:r>
          <a:r>
            <a:rPr lang="en-US" sz="1900" b="1" i="1" kern="1200" dirty="0" smtClean="0">
              <a:solidFill>
                <a:srgbClr val="FF0000"/>
              </a:solidFill>
            </a:rPr>
            <a:t> Ethics</a:t>
          </a:r>
          <a:endParaRPr lang="en-US" sz="1900" b="1" i="1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About the </a:t>
          </a:r>
          <a:r>
            <a:rPr lang="en-US" sz="1500" b="1" kern="1200" dirty="0" smtClean="0">
              <a:solidFill>
                <a:srgbClr val="000000"/>
              </a:solidFill>
            </a:rPr>
            <a:t>individual</a:t>
          </a:r>
          <a:endParaRPr lang="en-US" sz="1500" b="1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Everyone should be virtuous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949156" y="3111599"/>
        <a:ext cx="3089443" cy="1414363"/>
      </dsp:txXfrm>
    </dsp:sp>
    <dsp:sp modelId="{8CCC0728-D0BC-624F-B766-B65C6EBEFBC1}">
      <dsp:nvSpPr>
        <dsp:cNvPr id="0" name=""/>
        <dsp:cNvSpPr/>
      </dsp:nvSpPr>
      <dsp:spPr>
        <a:xfrm>
          <a:off x="141436" y="3253035"/>
          <a:ext cx="8077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407DD-5696-411E-877D-EA9C2B06CBA4}">
      <dsp:nvSpPr>
        <dsp:cNvPr id="0" name=""/>
        <dsp:cNvSpPr/>
      </dsp:nvSpPr>
      <dsp:spPr>
        <a:xfrm>
          <a:off x="0" y="0"/>
          <a:ext cx="8042275" cy="1357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The Natural Mode</a:t>
          </a:r>
          <a:endParaRPr 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Accumulation of things needed for life by hunting, agriculture, etc.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Virtuous-</a:t>
          </a:r>
          <a:r>
            <a:rPr lang="en-US" sz="1800" kern="1200" dirty="0" smtClean="0"/>
            <a:t> man’s needs set a natural limit to accumulation</a:t>
          </a:r>
          <a:endParaRPr lang="en-US" sz="1800" kern="1200" dirty="0"/>
        </a:p>
      </dsp:txBody>
      <dsp:txXfrm>
        <a:off x="1744186" y="0"/>
        <a:ext cx="6298088" cy="1357312"/>
      </dsp:txXfrm>
    </dsp:sp>
    <dsp:sp modelId="{704E6198-B232-42E0-B134-2221FB27A7BE}">
      <dsp:nvSpPr>
        <dsp:cNvPr id="0" name=""/>
        <dsp:cNvSpPr/>
      </dsp:nvSpPr>
      <dsp:spPr>
        <a:xfrm>
          <a:off x="135731" y="135731"/>
          <a:ext cx="1608455" cy="10858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04786-180A-4C48-93AD-C3396DDB1F34}">
      <dsp:nvSpPr>
        <dsp:cNvPr id="0" name=""/>
        <dsp:cNvSpPr/>
      </dsp:nvSpPr>
      <dsp:spPr>
        <a:xfrm>
          <a:off x="0" y="1493043"/>
          <a:ext cx="8042275" cy="1357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Intermediate Mode- Barter</a:t>
          </a:r>
          <a:endParaRPr 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thing is used apart from its proper use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Virtuous</a:t>
          </a:r>
          <a:r>
            <a:rPr lang="en-US" sz="1800" kern="1200" dirty="0" smtClean="0">
              <a:solidFill>
                <a:srgbClr val="FF0000"/>
              </a:solidFill>
            </a:rPr>
            <a:t>-</a:t>
          </a:r>
          <a:r>
            <a:rPr lang="en-US" sz="1800" kern="1200" dirty="0" smtClean="0"/>
            <a:t> it is employed for the acquisition of the needs of life</a:t>
          </a:r>
          <a:endParaRPr lang="en-US" sz="1800" kern="1200" dirty="0"/>
        </a:p>
      </dsp:txBody>
      <dsp:txXfrm>
        <a:off x="1744186" y="1493043"/>
        <a:ext cx="6298088" cy="1357312"/>
      </dsp:txXfrm>
    </dsp:sp>
    <dsp:sp modelId="{5F42191B-D79B-4FA2-9C7E-92B93E428417}">
      <dsp:nvSpPr>
        <dsp:cNvPr id="0" name=""/>
        <dsp:cNvSpPr/>
      </dsp:nvSpPr>
      <dsp:spPr>
        <a:xfrm>
          <a:off x="135731" y="1628774"/>
          <a:ext cx="1608455" cy="10858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C03DB-FC4D-4814-AF0F-3947DCD0959F}">
      <dsp:nvSpPr>
        <dsp:cNvPr id="0" name=""/>
        <dsp:cNvSpPr/>
      </dsp:nvSpPr>
      <dsp:spPr>
        <a:xfrm>
          <a:off x="0" y="2986087"/>
          <a:ext cx="8042275" cy="1357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Unnatural Mode- Finance</a:t>
          </a:r>
          <a:endParaRPr 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Is the use of money as a means of exchange for goods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Vicious</a:t>
          </a:r>
          <a:r>
            <a:rPr lang="en-US" sz="1800" kern="1200" dirty="0" smtClean="0">
              <a:solidFill>
                <a:srgbClr val="FF0000"/>
              </a:solidFill>
            </a:rPr>
            <a:t>-</a:t>
          </a:r>
          <a:r>
            <a:rPr lang="en-US" sz="1800" kern="1200" dirty="0" smtClean="0"/>
            <a:t> can result in usury, the breeding of money out of money.  Aristotle did not have a place for finance.</a:t>
          </a:r>
          <a:endParaRPr lang="en-US" sz="1800" kern="1200" dirty="0"/>
        </a:p>
      </dsp:txBody>
      <dsp:txXfrm>
        <a:off x="1744186" y="2986087"/>
        <a:ext cx="6298088" cy="1357312"/>
      </dsp:txXfrm>
    </dsp:sp>
    <dsp:sp modelId="{66A5BECD-04CB-4840-B323-CF9A44F345BC}">
      <dsp:nvSpPr>
        <dsp:cNvPr id="0" name=""/>
        <dsp:cNvSpPr/>
      </dsp:nvSpPr>
      <dsp:spPr>
        <a:xfrm>
          <a:off x="135731" y="3121818"/>
          <a:ext cx="1608455" cy="10858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DE068-D19F-2641-922F-688303FAF2BB}">
      <dsp:nvSpPr>
        <dsp:cNvPr id="0" name=""/>
        <dsp:cNvSpPr/>
      </dsp:nvSpPr>
      <dsp:spPr>
        <a:xfrm>
          <a:off x="0" y="0"/>
          <a:ext cx="4038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Wealthy- commits injustice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Arrogant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Base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Not ready to obey reason</a:t>
          </a:r>
          <a:endParaRPr lang="en-US" sz="1500" kern="1200" dirty="0"/>
        </a:p>
      </dsp:txBody>
      <dsp:txXfrm>
        <a:off x="949156" y="0"/>
        <a:ext cx="3089443" cy="1414363"/>
      </dsp:txXfrm>
    </dsp:sp>
    <dsp:sp modelId="{ABE29CAD-B783-A541-A926-58C9035BE07E}">
      <dsp:nvSpPr>
        <dsp:cNvPr id="0" name=""/>
        <dsp:cNvSpPr/>
      </dsp:nvSpPr>
      <dsp:spPr>
        <a:xfrm>
          <a:off x="141436" y="141436"/>
          <a:ext cx="8077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313AC4-FEC6-3C4C-90FD-EF377BA312B4}">
      <dsp:nvSpPr>
        <dsp:cNvPr id="0" name=""/>
        <dsp:cNvSpPr/>
      </dsp:nvSpPr>
      <dsp:spPr>
        <a:xfrm>
          <a:off x="0" y="1555799"/>
          <a:ext cx="4038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Middle Class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Free from the arrogance of the rich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Free from the envy of the poor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Ready to obey reason</a:t>
          </a:r>
          <a:endParaRPr lang="en-US" sz="1500" kern="1200" dirty="0"/>
        </a:p>
      </dsp:txBody>
      <dsp:txXfrm>
        <a:off x="949156" y="1555799"/>
        <a:ext cx="3089443" cy="1414363"/>
      </dsp:txXfrm>
    </dsp:sp>
    <dsp:sp modelId="{3A578EB6-F9F9-1545-8935-B33E4B570D6F}">
      <dsp:nvSpPr>
        <dsp:cNvPr id="0" name=""/>
        <dsp:cNvSpPr/>
      </dsp:nvSpPr>
      <dsp:spPr>
        <a:xfrm>
          <a:off x="141436" y="1697236"/>
          <a:ext cx="8077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E7BDF5-D17D-DF4A-9238-A1F8F102AD6D}">
      <dsp:nvSpPr>
        <dsp:cNvPr id="0" name=""/>
        <dsp:cNvSpPr/>
      </dsp:nvSpPr>
      <dsp:spPr>
        <a:xfrm>
          <a:off x="0" y="3111599"/>
          <a:ext cx="4038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Poor- commits injustice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Malicious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Base in petty ways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Not ready to obey reason</a:t>
          </a:r>
          <a:endParaRPr lang="en-US" sz="1500" kern="1200" dirty="0"/>
        </a:p>
      </dsp:txBody>
      <dsp:txXfrm>
        <a:off x="949156" y="3111599"/>
        <a:ext cx="3089443" cy="1414363"/>
      </dsp:txXfrm>
    </dsp:sp>
    <dsp:sp modelId="{358D451F-A78E-9540-B19D-93776FBE3396}">
      <dsp:nvSpPr>
        <dsp:cNvPr id="0" name=""/>
        <dsp:cNvSpPr/>
      </dsp:nvSpPr>
      <dsp:spPr>
        <a:xfrm>
          <a:off x="141436" y="3253035"/>
          <a:ext cx="8077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F48EE-ED31-FA4D-9034-E41A69292756}">
      <dsp:nvSpPr>
        <dsp:cNvPr id="0" name=""/>
        <dsp:cNvSpPr/>
      </dsp:nvSpPr>
      <dsp:spPr>
        <a:xfrm>
          <a:off x="0" y="0"/>
          <a:ext cx="8042276" cy="100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0000"/>
              </a:solidFill>
            </a:rPr>
            <a:t>The Formal Cause/ Forms</a:t>
          </a:r>
          <a:endParaRPr lang="en-US" sz="1900" b="1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Eliminated by William of Ockham (radical empiricist)</a:t>
          </a:r>
          <a:endParaRPr lang="en-US" sz="1500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1347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1709405" y="0"/>
        <a:ext cx="6332870" cy="1009501"/>
      </dsp:txXfrm>
    </dsp:sp>
    <dsp:sp modelId="{96E72C07-06C9-2545-A821-EC547E911AED}">
      <dsp:nvSpPr>
        <dsp:cNvPr id="0" name=""/>
        <dsp:cNvSpPr/>
      </dsp:nvSpPr>
      <dsp:spPr>
        <a:xfrm>
          <a:off x="100950" y="100950"/>
          <a:ext cx="1608455" cy="807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F9419D-94AA-A941-B94F-D481D0F2AAA3}">
      <dsp:nvSpPr>
        <dsp:cNvPr id="0" name=""/>
        <dsp:cNvSpPr/>
      </dsp:nvSpPr>
      <dsp:spPr>
        <a:xfrm>
          <a:off x="0" y="1143017"/>
          <a:ext cx="8042276" cy="100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0000"/>
              </a:solidFill>
            </a:rPr>
            <a:t>Material Cause/ Material </a:t>
          </a:r>
          <a:r>
            <a:rPr lang="en-US" sz="1900" b="0" kern="1200" dirty="0" smtClean="0">
              <a:solidFill>
                <a:schemeClr val="tx1"/>
              </a:solidFill>
            </a:rPr>
            <a:t>Eliminated by George Berkeley (subjective Idealist and </a:t>
          </a:r>
          <a:r>
            <a:rPr lang="en-US" sz="1900" b="1" kern="1200" dirty="0" smtClean="0">
              <a:solidFill>
                <a:schemeClr val="tx1"/>
              </a:solidFill>
            </a:rPr>
            <a:t>British Empiricist</a:t>
          </a:r>
          <a:r>
            <a:rPr lang="en-US" sz="1900" b="0" kern="1200" dirty="0" smtClean="0">
              <a:solidFill>
                <a:schemeClr val="tx1"/>
              </a:solidFill>
            </a:rPr>
            <a:t>) 1716.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1709405" y="1143017"/>
        <a:ext cx="6332870" cy="1009501"/>
      </dsp:txXfrm>
    </dsp:sp>
    <dsp:sp modelId="{529A8E64-D09A-E44E-8190-95B5A1D5AAB0}">
      <dsp:nvSpPr>
        <dsp:cNvPr id="0" name=""/>
        <dsp:cNvSpPr/>
      </dsp:nvSpPr>
      <dsp:spPr>
        <a:xfrm>
          <a:off x="100950" y="1211401"/>
          <a:ext cx="1608455" cy="807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B0C424-1969-824A-97CE-7863F8CBF54B}">
      <dsp:nvSpPr>
        <dsp:cNvPr id="0" name=""/>
        <dsp:cNvSpPr/>
      </dsp:nvSpPr>
      <dsp:spPr>
        <a:xfrm>
          <a:off x="0" y="2220902"/>
          <a:ext cx="8042276" cy="100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0000"/>
              </a:solidFill>
            </a:rPr>
            <a:t>Efficient Cause/ Agent or process </a:t>
          </a:r>
          <a:endParaRPr lang="en-US" sz="1900" b="1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Eliminated by David Hume (mitigated skeptic and </a:t>
          </a:r>
          <a:r>
            <a:rPr lang="en-US" sz="1500" b="1" kern="1200" dirty="0" smtClean="0">
              <a:solidFill>
                <a:srgbClr val="000000"/>
              </a:solidFill>
            </a:rPr>
            <a:t>British Empiricist</a:t>
          </a:r>
          <a:r>
            <a:rPr lang="en-US" sz="1500" kern="1200" dirty="0" smtClean="0">
              <a:solidFill>
                <a:srgbClr val="000000"/>
              </a:solidFill>
            </a:rPr>
            <a:t>)</a:t>
          </a:r>
          <a:endParaRPr lang="en-US" sz="1500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1776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1709405" y="2220902"/>
        <a:ext cx="6332870" cy="1009501"/>
      </dsp:txXfrm>
    </dsp:sp>
    <dsp:sp modelId="{E95C2829-4F71-7546-8395-A103F25DC94C}">
      <dsp:nvSpPr>
        <dsp:cNvPr id="0" name=""/>
        <dsp:cNvSpPr/>
      </dsp:nvSpPr>
      <dsp:spPr>
        <a:xfrm>
          <a:off x="100950" y="2321852"/>
          <a:ext cx="1608455" cy="807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4CBBED-0F93-E641-A342-9560920ED19D}">
      <dsp:nvSpPr>
        <dsp:cNvPr id="0" name=""/>
        <dsp:cNvSpPr/>
      </dsp:nvSpPr>
      <dsp:spPr>
        <a:xfrm>
          <a:off x="0" y="3331353"/>
          <a:ext cx="8042276" cy="100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0000"/>
              </a:solidFill>
            </a:rPr>
            <a:t>Final Cause/ Teleology</a:t>
          </a:r>
          <a:endParaRPr lang="en-US" sz="1900" b="1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Eliminated by Galileo (Italian Scientist)</a:t>
          </a:r>
          <a:endParaRPr lang="en-US" sz="1500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1638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1709405" y="3331353"/>
        <a:ext cx="6332870" cy="1009501"/>
      </dsp:txXfrm>
    </dsp:sp>
    <dsp:sp modelId="{E502C3A0-9A23-E94E-B4DE-9180591AE3D1}">
      <dsp:nvSpPr>
        <dsp:cNvPr id="0" name=""/>
        <dsp:cNvSpPr/>
      </dsp:nvSpPr>
      <dsp:spPr>
        <a:xfrm>
          <a:off x="100950" y="3432303"/>
          <a:ext cx="1608455" cy="807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74857-CC9F-4942-B128-839216E83F45}">
      <dsp:nvSpPr>
        <dsp:cNvPr id="0" name=""/>
        <dsp:cNvSpPr/>
      </dsp:nvSpPr>
      <dsp:spPr>
        <a:xfrm>
          <a:off x="3165075" y="1072"/>
          <a:ext cx="1712125" cy="171212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Ethics</a:t>
          </a:r>
          <a:endParaRPr lang="en-US" sz="1500" kern="1200" dirty="0"/>
        </a:p>
      </dsp:txBody>
      <dsp:txXfrm>
        <a:off x="3593106" y="300694"/>
        <a:ext cx="856063" cy="1412503"/>
      </dsp:txXfrm>
    </dsp:sp>
    <dsp:sp modelId="{D1D30151-F886-A249-97CC-F99CB93F9F47}">
      <dsp:nvSpPr>
        <dsp:cNvPr id="0" name=""/>
        <dsp:cNvSpPr/>
      </dsp:nvSpPr>
      <dsp:spPr>
        <a:xfrm rot="4320000">
          <a:off x="4547291" y="1005310"/>
          <a:ext cx="1712125" cy="171212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Economics</a:t>
          </a:r>
          <a:endParaRPr lang="en-US" sz="1500" kern="1200" dirty="0"/>
        </a:p>
      </dsp:txBody>
      <dsp:txXfrm rot="-5400000">
        <a:off x="4554623" y="1479635"/>
        <a:ext cx="1412503" cy="856063"/>
      </dsp:txXfrm>
    </dsp:sp>
    <dsp:sp modelId="{B35C1952-5B8F-CE42-B94B-193853D91746}">
      <dsp:nvSpPr>
        <dsp:cNvPr id="0" name=""/>
        <dsp:cNvSpPr/>
      </dsp:nvSpPr>
      <dsp:spPr>
        <a:xfrm rot="8640000">
          <a:off x="4019331" y="2630202"/>
          <a:ext cx="1712125" cy="171212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Politics</a:t>
          </a:r>
          <a:endParaRPr lang="en-US" sz="1500" kern="1200" dirty="0"/>
        </a:p>
      </dsp:txBody>
      <dsp:txXfrm rot="10800000">
        <a:off x="4359305" y="2658813"/>
        <a:ext cx="856063" cy="1412503"/>
      </dsp:txXfrm>
    </dsp:sp>
    <dsp:sp modelId="{61AF7A7B-3369-AE44-9247-E8E70D42763B}">
      <dsp:nvSpPr>
        <dsp:cNvPr id="0" name=""/>
        <dsp:cNvSpPr/>
      </dsp:nvSpPr>
      <dsp:spPr>
        <a:xfrm rot="12960000">
          <a:off x="2310819" y="2630202"/>
          <a:ext cx="1712125" cy="171212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Law</a:t>
          </a:r>
          <a:endParaRPr lang="en-US" sz="1500" kern="1200" dirty="0"/>
        </a:p>
      </dsp:txBody>
      <dsp:txXfrm rot="10800000">
        <a:off x="2826907" y="2658813"/>
        <a:ext cx="856063" cy="1412503"/>
      </dsp:txXfrm>
    </dsp:sp>
    <dsp:sp modelId="{98C5016C-D099-473C-9F39-D1E3EA7F95C3}">
      <dsp:nvSpPr>
        <dsp:cNvPr id="0" name=""/>
        <dsp:cNvSpPr/>
      </dsp:nvSpPr>
      <dsp:spPr>
        <a:xfrm rot="17280000">
          <a:off x="1782859" y="1005310"/>
          <a:ext cx="1712125" cy="171212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Religion</a:t>
          </a:r>
          <a:endParaRPr lang="en-US" sz="1500" kern="1200" dirty="0"/>
        </a:p>
      </dsp:txBody>
      <dsp:txXfrm rot="5400000">
        <a:off x="2075149" y="1479635"/>
        <a:ext cx="1412503" cy="856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Philosophy and the Social Order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Craig Vincent Mitchell, PhD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9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Pre-modernity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/>
              <a:t>Metaphysical Realism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685240"/>
              </p:ext>
            </p:extLst>
          </p:nvPr>
        </p:nvGraphicFramePr>
        <p:xfrm>
          <a:off x="549275" y="1600200"/>
          <a:ext cx="8042277" cy="503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1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Pre-Modern Worldview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Metaphysical Realism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Metaphysics is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First Philosophy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Teleology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branch of ontology concerned with final causes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Theology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God- the primary unmoved mover is the first cause. God is the first substance.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Correspondence theory of truth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Truth is based on </a:t>
                      </a:r>
                      <a:r>
                        <a:rPr lang="en-US" sz="1400" b="1" dirty="0" smtClean="0"/>
                        <a:t>reality</a:t>
                      </a:r>
                      <a:r>
                        <a:rPr lang="en-US" sz="1400" dirty="0" smtClean="0"/>
                        <a:t>. 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738">
                <a:tc rowSpan="2"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Epistemic Realism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Externalism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A </a:t>
                      </a:r>
                      <a:r>
                        <a:rPr lang="en-US" sz="1400" b="1" dirty="0" smtClean="0">
                          <a:solidFill>
                            <a:srgbClr val="3366FF"/>
                          </a:solidFill>
                        </a:rPr>
                        <a:t>teleological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0" baseline="0" dirty="0" smtClean="0"/>
                        <a:t>theory of knowledge. </a:t>
                      </a:r>
                      <a:r>
                        <a:rPr lang="en-US" sz="1400" dirty="0" smtClean="0"/>
                        <a:t> Reality exists independently of observers and it can be known.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Hermeneutic of trust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Bible is inerrant, sufficient and  authoritative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Moral Realism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Moral Facts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Moral</a:t>
                      </a:r>
                      <a:r>
                        <a:rPr lang="en-US" sz="1400" baseline="0" dirty="0" smtClean="0"/>
                        <a:t> facts are grounded in metaphysics. They exist independently of observers.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Virtue Ethics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="1" dirty="0" smtClean="0">
                          <a:solidFill>
                            <a:srgbClr val="3366FF"/>
                          </a:solidFill>
                        </a:rPr>
                        <a:t> teleological </a:t>
                      </a:r>
                      <a:r>
                        <a:rPr lang="en-US" sz="1400" dirty="0" smtClean="0"/>
                        <a:t>ethical theory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004">
                <a:tc rowSpan="2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Logical 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Realism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 Logical facts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exist independently of our cognition</a:t>
                      </a:r>
                      <a:r>
                        <a:rPr lang="en-US" sz="1400" baseline="0" dirty="0" smtClean="0"/>
                        <a:t> of</a:t>
                      </a:r>
                      <a:r>
                        <a:rPr lang="en-US" sz="1400" dirty="0" smtClean="0"/>
                        <a:t> them. Formal logics are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teleological</a:t>
                      </a:r>
                      <a:r>
                        <a:rPr lang="en-US" sz="1400" dirty="0" smtClean="0"/>
                        <a:t> like mathematics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Modal Forms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subject matter of logic is modal fact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52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0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Metaphysics and </a:t>
            </a:r>
            <a:br>
              <a:rPr lang="en-US" b="1" dirty="0" smtClean="0"/>
            </a:br>
            <a:r>
              <a:rPr lang="en-US" b="1" dirty="0" smtClean="0"/>
              <a:t>the Social Order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58485"/>
              </p:ext>
            </p:extLst>
          </p:nvPr>
        </p:nvGraphicFramePr>
        <p:xfrm>
          <a:off x="628650" y="1814945"/>
          <a:ext cx="7886700" cy="493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2099386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58337734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77548021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49273854"/>
                    </a:ext>
                  </a:extLst>
                </a:gridCol>
              </a:tblGrid>
              <a:tr h="725422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/>
                        <a:t>General Position</a:t>
                      </a:r>
                      <a:endParaRPr lang="en-US" sz="2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/>
                        <a:t>Specific Position</a:t>
                      </a:r>
                      <a:endParaRPr lang="en-US" sz="2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/>
                        <a:t>Priority</a:t>
                      </a:r>
                      <a:endParaRPr lang="en-US" sz="2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/>
                        <a:t>Social</a:t>
                      </a:r>
                      <a:r>
                        <a:rPr lang="en-US" sz="2100" b="0" baseline="0" dirty="0" smtClean="0"/>
                        <a:t> Order</a:t>
                      </a:r>
                      <a:endParaRPr lang="en-US" sz="21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9022997"/>
                  </a:ext>
                </a:extLst>
              </a:tr>
              <a:tr h="1162234">
                <a:tc rowSpan="2">
                  <a:txBody>
                    <a:bodyPr/>
                    <a:lstStyle/>
                    <a:p>
                      <a:pPr algn="ctr"/>
                      <a:endParaRPr lang="en-US" sz="27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700" b="1" dirty="0" smtClean="0">
                          <a:solidFill>
                            <a:srgbClr val="FF0000"/>
                          </a:solidFill>
                        </a:rPr>
                        <a:t>Realism</a:t>
                      </a:r>
                      <a:endParaRPr lang="en-US" sz="27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Extreme Realism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(Plato)</a:t>
                      </a:r>
                      <a:endParaRPr 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whole</a:t>
                      </a:r>
                      <a:r>
                        <a:rPr lang="en-US" sz="1400" dirty="0" smtClean="0"/>
                        <a:t> comes before 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parts</a:t>
                      </a:r>
                      <a:r>
                        <a:rPr lang="en-US" sz="1400" dirty="0" smtClean="0"/>
                        <a:t>.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</a:rPr>
                        <a:t>Relationality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dirty="0" smtClean="0"/>
                        <a:t>is a metaphysical property.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community</a:t>
                      </a:r>
                      <a:r>
                        <a:rPr lang="en-US" sz="1400" dirty="0" smtClean="0"/>
                        <a:t> comes before the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 individual</a:t>
                      </a:r>
                      <a:r>
                        <a:rPr lang="en-US" sz="1400" dirty="0" smtClean="0"/>
                        <a:t>. Responsibilities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come before rights.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1076056"/>
                  </a:ext>
                </a:extLst>
              </a:tr>
              <a:tr h="11934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Moderate Realism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(Aristotle)</a:t>
                      </a:r>
                    </a:p>
                    <a:p>
                      <a:pPr algn="ctr"/>
                      <a:endParaRPr 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 whole </a:t>
                      </a:r>
                      <a:r>
                        <a:rPr lang="en-US" sz="1400" dirty="0" smtClean="0"/>
                        <a:t>comes before 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parts</a:t>
                      </a:r>
                      <a:r>
                        <a:rPr lang="en-US" sz="1400" dirty="0" smtClean="0"/>
                        <a:t> in natural things.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community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/>
                        <a:t>comes </a:t>
                      </a:r>
                      <a:r>
                        <a:rPr lang="en-US" sz="1400" dirty="0" smtClean="0"/>
                        <a:t>before 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individual.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/>
                        <a:t>Responsibilities come before rights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2541759"/>
                  </a:ext>
                </a:extLst>
              </a:tr>
              <a:tr h="912627">
                <a:tc rowSpan="2">
                  <a:txBody>
                    <a:bodyPr/>
                    <a:lstStyle/>
                    <a:p>
                      <a:pPr algn="ctr"/>
                      <a:endParaRPr lang="en-US" sz="27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Nominalism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Moderate Nominalism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(Conceptualists)</a:t>
                      </a:r>
                      <a:endParaRPr lang="en-US" sz="18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 take</a:t>
                      </a:r>
                      <a:r>
                        <a:rPr lang="en-US" sz="1400" baseline="0" dirty="0" smtClean="0"/>
                        <a:t> either position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 take either position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9191623"/>
                  </a:ext>
                </a:extLst>
              </a:tr>
              <a:tr h="943828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Extreme Nominalists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parts</a:t>
                      </a:r>
                      <a:r>
                        <a:rPr lang="en-US" sz="1400" dirty="0" smtClean="0"/>
                        <a:t> come before 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whole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individua</a:t>
                      </a:r>
                      <a:r>
                        <a:rPr lang="en-US" sz="1400" dirty="0" smtClean="0"/>
                        <a:t>l comes before 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community. </a:t>
                      </a:r>
                      <a:r>
                        <a:rPr lang="en-US" sz="1400" dirty="0" smtClean="0"/>
                        <a:t>Rights come before responsibilities.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694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24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Parts and Wholes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1370"/>
              </p:ext>
            </p:extLst>
          </p:nvPr>
        </p:nvGraphicFramePr>
        <p:xfrm>
          <a:off x="628650" y="2226469"/>
          <a:ext cx="78867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25514752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6257798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07612066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82094673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Metaphysical </a:t>
                      </a:r>
                    </a:p>
                    <a:p>
                      <a:pPr algn="ctr"/>
                      <a:r>
                        <a:rPr lang="en-US" sz="1800" dirty="0" smtClean="0"/>
                        <a:t>Position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Individual</a:t>
                      </a:r>
                    </a:p>
                    <a:p>
                      <a:pPr algn="ctr"/>
                      <a:r>
                        <a:rPr lang="en-US" sz="1800" dirty="0" smtClean="0"/>
                        <a:t>(Ethics)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Household</a:t>
                      </a:r>
                    </a:p>
                    <a:p>
                      <a:pPr algn="ctr"/>
                      <a:r>
                        <a:rPr lang="en-US" sz="1800" dirty="0" smtClean="0"/>
                        <a:t>(Economics)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City</a:t>
                      </a:r>
                    </a:p>
                    <a:p>
                      <a:pPr algn="ctr"/>
                      <a:r>
                        <a:rPr lang="en-US" sz="1800" dirty="0" smtClean="0"/>
                        <a:t>(Politics)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4772135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Extreme Realism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(Plato)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Only a part of a whole. The whole can be a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household </a:t>
                      </a:r>
                      <a:r>
                        <a:rPr lang="en-US" sz="1400" dirty="0" smtClean="0"/>
                        <a:t>or 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city.</a:t>
                      </a:r>
                      <a:r>
                        <a:rPr lang="en-US" sz="1400" b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 individual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is only a part.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Only a part of a whole.  The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city </a:t>
                      </a:r>
                      <a:r>
                        <a:rPr lang="en-US" sz="1400" dirty="0" smtClean="0"/>
                        <a:t>is the whole.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whole has priority over the parts. The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city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dirty="0" smtClean="0"/>
                        <a:t>has priority over everything. The whole is more than the sum of its parts.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8092946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Moderate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Realism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(Aristotle)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part cannot</a:t>
                      </a:r>
                      <a:r>
                        <a:rPr lang="en-US" sz="1400" dirty="0" smtClean="0"/>
                        <a:t> achieve autonomy or autarky. The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 individual </a:t>
                      </a:r>
                      <a:r>
                        <a:rPr lang="en-US" sz="1400" dirty="0" smtClean="0"/>
                        <a:t>is only a part.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part</a:t>
                      </a:r>
                      <a:r>
                        <a:rPr lang="en-US" sz="1400" dirty="0" smtClean="0"/>
                        <a:t> cannot achieve autonomy or autarky.</a:t>
                      </a:r>
                    </a:p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 household </a:t>
                      </a:r>
                      <a:r>
                        <a:rPr lang="en-US" sz="1400" dirty="0" smtClean="0"/>
                        <a:t>has priority over 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individual.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Achieves autonomy and autarky. 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city</a:t>
                      </a:r>
                      <a:r>
                        <a:rPr lang="en-US" sz="1400" dirty="0" smtClean="0"/>
                        <a:t> has priority over the</a:t>
                      </a:r>
                      <a:r>
                        <a:rPr lang="en-US" sz="1400" baseline="0" dirty="0" smtClean="0"/>
                        <a:t> household and the individual. The whole is more than the sum of its parts.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1546506"/>
                  </a:ext>
                </a:extLst>
              </a:tr>
              <a:tr h="801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Nominalism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part has priority over the whole. 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individual</a:t>
                      </a:r>
                      <a:r>
                        <a:rPr lang="en-US" sz="1400" dirty="0" smtClean="0"/>
                        <a:t> is</a:t>
                      </a:r>
                      <a:r>
                        <a:rPr lang="en-US" sz="1400" baseline="0" dirty="0" smtClean="0"/>
                        <a:t> a part.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individual</a:t>
                      </a:r>
                      <a:r>
                        <a:rPr lang="en-US" sz="1400" dirty="0" smtClean="0"/>
                        <a:t> has priority</a:t>
                      </a:r>
                      <a:r>
                        <a:rPr lang="en-US" sz="1400" baseline="0" dirty="0" smtClean="0"/>
                        <a:t> over the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household</a:t>
                      </a:r>
                      <a:r>
                        <a:rPr lang="en-US" sz="1400" baseline="0" dirty="0" smtClean="0"/>
                        <a:t>.  The 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household</a:t>
                      </a:r>
                      <a:r>
                        <a:rPr lang="en-US" sz="1400" baseline="0" dirty="0" smtClean="0"/>
                        <a:t> can be a part or a whole.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whole is only the sum of its parts. The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individua</a:t>
                      </a:r>
                      <a:r>
                        <a:rPr lang="en-US" sz="1400" b="1" dirty="0" smtClean="0"/>
                        <a:t>l </a:t>
                      </a:r>
                      <a:r>
                        <a:rPr lang="en-US" sz="1400" dirty="0" smtClean="0"/>
                        <a:t>and the household have priority over the city.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5086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0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Individual </a:t>
            </a:r>
            <a:br>
              <a:rPr lang="en-US" b="1" dirty="0" smtClean="0"/>
            </a:br>
            <a:r>
              <a:rPr lang="en-US" b="1" dirty="0" smtClean="0"/>
              <a:t>and the Community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68026"/>
              </p:ext>
            </p:extLst>
          </p:nvPr>
        </p:nvGraphicFramePr>
        <p:xfrm>
          <a:off x="549275" y="1600200"/>
          <a:ext cx="804227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>
                  <a:extLst>
                    <a:ext uri="{9D8B030D-6E8A-4147-A177-3AD203B41FA5}">
                      <a16:colId xmlns:a16="http://schemas.microsoft.com/office/drawing/2014/main" val="2767345531"/>
                    </a:ext>
                  </a:extLst>
                </a:gridCol>
                <a:gridCol w="2010569">
                  <a:extLst>
                    <a:ext uri="{9D8B030D-6E8A-4147-A177-3AD203B41FA5}">
                      <a16:colId xmlns:a16="http://schemas.microsoft.com/office/drawing/2014/main" val="3939358390"/>
                    </a:ext>
                  </a:extLst>
                </a:gridCol>
                <a:gridCol w="2010569">
                  <a:extLst>
                    <a:ext uri="{9D8B030D-6E8A-4147-A177-3AD203B41FA5}">
                      <a16:colId xmlns:a16="http://schemas.microsoft.com/office/drawing/2014/main" val="2818601061"/>
                    </a:ext>
                  </a:extLst>
                </a:gridCol>
                <a:gridCol w="2010569">
                  <a:extLst>
                    <a:ext uri="{9D8B030D-6E8A-4147-A177-3AD203B41FA5}">
                      <a16:colId xmlns:a16="http://schemas.microsoft.com/office/drawing/2014/main" val="4092940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Ontology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Parts and Wholes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Epistemology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Ethics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9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Realism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Whole</a:t>
                      </a:r>
                      <a:r>
                        <a:rPr lang="en-US" dirty="0" smtClean="0"/>
                        <a:t> comes before the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parts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Teleology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dirty="0" smtClean="0"/>
                        <a:t>The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community</a:t>
                      </a:r>
                      <a:r>
                        <a:rPr lang="en-US" sz="1600" dirty="0" smtClean="0"/>
                        <a:t> is a legitimate source</a:t>
                      </a:r>
                      <a:r>
                        <a:rPr lang="en-US" sz="1600" baseline="0" dirty="0" smtClean="0"/>
                        <a:t> of knowledge.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Traditions and creeds are important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Teleology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dirty="0" smtClean="0"/>
                        <a:t>What is good is good for the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community</a:t>
                      </a:r>
                      <a:r>
                        <a:rPr lang="en-US" sz="1600" dirty="0" smtClean="0"/>
                        <a:t>.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Responsibilities come before rights.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56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Nominalism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Parts </a:t>
                      </a:r>
                      <a:r>
                        <a:rPr lang="en-US" dirty="0" smtClean="0"/>
                        <a:t>come before the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whole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Deontology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dirty="0" smtClean="0"/>
                        <a:t>The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individual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dirty="0" smtClean="0"/>
                        <a:t>is a better source of knowledge than the community.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Traditions and creeds are rejected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Deontology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dirty="0" smtClean="0"/>
                        <a:t>What is good is good for the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individual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. 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Rights come before responsibilities.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57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98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Aristotle’s Works </a:t>
            </a:r>
            <a:br>
              <a:rPr lang="en-US" b="1" dirty="0" smtClean="0"/>
            </a:br>
            <a:r>
              <a:rPr lang="en-US" b="1" dirty="0" smtClean="0"/>
              <a:t>  on the Social 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Each of these works assumes moral realism.</a:t>
            </a:r>
          </a:p>
          <a:p>
            <a:r>
              <a:rPr lang="en-US" dirty="0" smtClean="0"/>
              <a:t>Each of these works looks at the nature and purpose of a thing to determine what is right or wrong for that thing (</a:t>
            </a:r>
            <a:r>
              <a:rPr lang="en-US" b="1" dirty="0" smtClean="0">
                <a:solidFill>
                  <a:srgbClr val="3366FF"/>
                </a:solidFill>
              </a:rPr>
              <a:t>Teleology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community comes before the individual.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Responsibilities come before rights</a:t>
            </a:r>
            <a:endParaRPr lang="en-US" dirty="0" smtClean="0"/>
          </a:p>
          <a:p>
            <a:r>
              <a:rPr lang="en-US" dirty="0" smtClean="0"/>
              <a:t>Virtues should act as guides for behavior.</a:t>
            </a:r>
          </a:p>
          <a:p>
            <a:r>
              <a:rPr lang="en-US" dirty="0" smtClean="0"/>
              <a:t>There are different virtues at each level.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0083501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21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Aristotle’s Virtue Ethics</a:t>
            </a:r>
            <a:endParaRPr lang="en-US" b="1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Cardinal Virtues</a:t>
            </a:r>
            <a:endParaRPr lang="en-US" sz="3600" b="1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Practical Wisdom</a:t>
            </a:r>
            <a:r>
              <a:rPr lang="en-US" b="1" dirty="0" smtClean="0"/>
              <a:t> </a:t>
            </a:r>
            <a:r>
              <a:rPr lang="en-US" dirty="0"/>
              <a:t>(prudence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Justice</a:t>
            </a:r>
            <a:r>
              <a:rPr lang="en-US" dirty="0" smtClean="0"/>
              <a:t> (giving to each one what he deserves)</a:t>
            </a:r>
          </a:p>
          <a:p>
            <a:r>
              <a:rPr lang="en-US" b="1" dirty="0" smtClean="0"/>
              <a:t>Courage </a:t>
            </a:r>
            <a:r>
              <a:rPr lang="en-US" dirty="0" smtClean="0"/>
              <a:t>(the ability overcome fear and to act in spite of danger)</a:t>
            </a:r>
          </a:p>
          <a:p>
            <a:r>
              <a:rPr lang="en-US" b="1" dirty="0" smtClean="0"/>
              <a:t>Temperance </a:t>
            </a:r>
            <a:r>
              <a:rPr lang="en-US" dirty="0" smtClean="0"/>
              <a:t>(self control)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Intellectual Virtues</a:t>
            </a:r>
            <a:endParaRPr lang="en-US" sz="2800" b="1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Practical Wisdom-</a:t>
            </a:r>
            <a:r>
              <a:rPr lang="en-US" dirty="0" smtClean="0"/>
              <a:t> prudence </a:t>
            </a:r>
          </a:p>
          <a:p>
            <a:r>
              <a:rPr lang="en-US" b="1" dirty="0" smtClean="0"/>
              <a:t>Sophia- </a:t>
            </a:r>
            <a:r>
              <a:rPr lang="en-US" dirty="0" smtClean="0"/>
              <a:t>speculative wisdom, like philosophy</a:t>
            </a:r>
          </a:p>
          <a:p>
            <a:r>
              <a:rPr lang="en-US" b="1" dirty="0" smtClean="0"/>
              <a:t>Science- </a:t>
            </a:r>
            <a:r>
              <a:rPr lang="en-US" dirty="0" smtClean="0"/>
              <a:t>empirical- inductive approach to knowledge</a:t>
            </a:r>
          </a:p>
          <a:p>
            <a:r>
              <a:rPr lang="en-US" b="1" dirty="0" smtClean="0"/>
              <a:t>Art</a:t>
            </a:r>
          </a:p>
          <a:p>
            <a:r>
              <a:rPr lang="en-US" b="1" dirty="0" smtClean="0"/>
              <a:t>Craft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43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Economics:</a:t>
            </a:r>
            <a:br>
              <a:rPr lang="en-US" sz="4800" b="1" dirty="0" smtClean="0"/>
            </a:br>
            <a:r>
              <a:rPr lang="en-US" sz="4800" b="1" dirty="0" smtClean="0"/>
              <a:t>Wealth Acquisition</a:t>
            </a:r>
            <a:endParaRPr lang="en-US" sz="48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805928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97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The </a:t>
            </a:r>
            <a:r>
              <a:rPr lang="en-US" sz="4400" b="1" dirty="0"/>
              <a:t>E</a:t>
            </a:r>
            <a:r>
              <a:rPr lang="en-US" sz="4400" b="1" dirty="0" smtClean="0"/>
              <a:t>conomic Circular Flow</a:t>
            </a:r>
            <a:endParaRPr lang="en-US" sz="44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6464"/>
            <a:ext cx="7772400" cy="4517136"/>
          </a:xfrm>
        </p:spPr>
      </p:pic>
    </p:spTree>
    <p:extLst>
      <p:ext uri="{BB962C8B-B14F-4D97-AF65-F5344CB8AC3E}">
        <p14:creationId xmlns:p14="http://schemas.microsoft.com/office/powerpoint/2010/main" val="2548546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Pre-modernity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Economics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477674"/>
              </p:ext>
            </p:extLst>
          </p:nvPr>
        </p:nvGraphicFramePr>
        <p:xfrm>
          <a:off x="549275" y="1600200"/>
          <a:ext cx="8042274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1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Political 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Economy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Concerned with revenue and expenditures of all levels of government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Domestic 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Economy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Concerned with the nature and function of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household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Firms grow out of the household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The 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Market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combination of firms and households and their interactions.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Institutions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rules and laws that govern interaction in the marketplace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Government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Polices and enforces institutions in the marketplace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 in the form of taxation and regulation is often deleterious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59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Aristotle on </a:t>
            </a:r>
            <a:br>
              <a:rPr lang="en-US" b="1" dirty="0" smtClean="0"/>
            </a:br>
            <a:r>
              <a:rPr lang="en-US" b="1" dirty="0" smtClean="0"/>
              <a:t>Types of Government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Monarchy </a:t>
            </a:r>
            <a:r>
              <a:rPr lang="en-US" dirty="0" smtClean="0"/>
              <a:t>– a single ruler for the common good</a:t>
            </a:r>
          </a:p>
          <a:p>
            <a:pPr lvl="1"/>
            <a:r>
              <a:rPr lang="en-US" b="1" dirty="0" smtClean="0"/>
              <a:t>Aristocracy- </a:t>
            </a:r>
            <a:r>
              <a:rPr lang="en-US" dirty="0" smtClean="0"/>
              <a:t>rule of the best men for the common good</a:t>
            </a:r>
          </a:p>
          <a:p>
            <a:pPr lvl="2"/>
            <a:r>
              <a:rPr lang="en-US" b="1" dirty="0" smtClean="0"/>
              <a:t>Polity- </a:t>
            </a:r>
            <a:r>
              <a:rPr lang="en-US" dirty="0" smtClean="0"/>
              <a:t>a mixture of democracy and oligarchy. The many rule for the common good. (the best regime)</a:t>
            </a:r>
          </a:p>
          <a:p>
            <a:pPr lvl="2"/>
            <a:r>
              <a:rPr lang="en-US" b="1" dirty="0" smtClean="0"/>
              <a:t>Democracy-</a:t>
            </a:r>
            <a:r>
              <a:rPr lang="en-US" dirty="0" smtClean="0"/>
              <a:t> rule of the poor (tends to tyranny)</a:t>
            </a:r>
          </a:p>
          <a:p>
            <a:pPr lvl="1"/>
            <a:r>
              <a:rPr lang="en-US" b="1" dirty="0" smtClean="0"/>
              <a:t>Oligarchy-</a:t>
            </a:r>
            <a:r>
              <a:rPr lang="en-US" dirty="0" smtClean="0"/>
              <a:t> rule of a wealthy few (tends to tyranny) </a:t>
            </a:r>
          </a:p>
          <a:p>
            <a:r>
              <a:rPr lang="en-US" b="1" dirty="0" smtClean="0"/>
              <a:t>Tyranny- </a:t>
            </a:r>
            <a:r>
              <a:rPr lang="en-US" dirty="0" smtClean="0"/>
              <a:t>the rule of one for his own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1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Plato, Aristotle </a:t>
            </a:r>
            <a:br>
              <a:rPr lang="en-US" b="1" dirty="0" smtClean="0"/>
            </a:br>
            <a:r>
              <a:rPr lang="en-US" b="1" dirty="0" smtClean="0"/>
              <a:t>and the Academy</a:t>
            </a:r>
            <a:endParaRPr lang="en-US" b="1" dirty="0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r="3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8218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Aristotle on</a:t>
            </a:r>
            <a:br>
              <a:rPr lang="en-US" b="1" dirty="0" smtClean="0"/>
            </a:br>
            <a:r>
              <a:rPr lang="en-US" b="1" dirty="0" smtClean="0"/>
              <a:t>Political Leadership</a:t>
            </a:r>
            <a:endParaRPr lang="en-US" b="1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Virtues</a:t>
            </a:r>
            <a:endParaRPr lang="en-US" sz="4000" b="1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most virtuous have the strongest claim to rule</a:t>
            </a:r>
          </a:p>
          <a:p>
            <a:r>
              <a:rPr lang="en-US" dirty="0" smtClean="0"/>
              <a:t>Because of the different types of regimes, one can be a good politician without being a good man</a:t>
            </a:r>
          </a:p>
          <a:p>
            <a:r>
              <a:rPr lang="en-US" b="1" dirty="0" smtClean="0"/>
              <a:t>Prudence- </a:t>
            </a:r>
            <a:r>
              <a:rPr lang="en-US" dirty="0" smtClean="0"/>
              <a:t>practical wisdom</a:t>
            </a:r>
            <a:endParaRPr lang="en-US" b="1" dirty="0" smtClean="0"/>
          </a:p>
          <a:p>
            <a:r>
              <a:rPr lang="en-US" b="1" dirty="0" smtClean="0"/>
              <a:t>Justice- </a:t>
            </a:r>
            <a:r>
              <a:rPr lang="en-US" dirty="0" smtClean="0"/>
              <a:t>giving others their due</a:t>
            </a:r>
            <a:endParaRPr lang="en-US" b="1" dirty="0" smtClean="0"/>
          </a:p>
          <a:p>
            <a:r>
              <a:rPr lang="en-US" b="1" dirty="0" smtClean="0"/>
              <a:t>Magnanimity-</a:t>
            </a:r>
            <a:r>
              <a:rPr lang="en-US" dirty="0" smtClean="0"/>
              <a:t> great souled one, he does great things because he should. The magnanimous man needs no one, but helps others.</a:t>
            </a:r>
          </a:p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Knowledge</a:t>
            </a:r>
            <a:endParaRPr lang="en-US" sz="4000" b="1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Constitutions-</a:t>
            </a:r>
          </a:p>
          <a:p>
            <a:pPr lvl="1"/>
            <a:r>
              <a:rPr lang="en-US" dirty="0" smtClean="0"/>
              <a:t>For the city</a:t>
            </a:r>
          </a:p>
          <a:p>
            <a:pPr lvl="1"/>
            <a:r>
              <a:rPr lang="en-US" dirty="0" smtClean="0"/>
              <a:t>For the tribe</a:t>
            </a:r>
          </a:p>
          <a:p>
            <a:r>
              <a:rPr lang="en-US" b="1" dirty="0" smtClean="0"/>
              <a:t>Political Economy- </a:t>
            </a:r>
          </a:p>
          <a:p>
            <a:pPr lvl="1"/>
            <a:r>
              <a:rPr lang="en-US" dirty="0" smtClean="0"/>
              <a:t>Sources of revenue</a:t>
            </a:r>
          </a:p>
          <a:p>
            <a:pPr lvl="1"/>
            <a:r>
              <a:rPr lang="en-US" dirty="0" smtClean="0"/>
              <a:t>expenditures</a:t>
            </a:r>
          </a:p>
          <a:p>
            <a:pPr lvl="1"/>
            <a:r>
              <a:rPr lang="en-US" dirty="0" smtClean="0"/>
              <a:t>Sources of food</a:t>
            </a:r>
          </a:p>
          <a:p>
            <a:r>
              <a:rPr lang="en-US" b="1" dirty="0" smtClean="0"/>
              <a:t>Rhetoric- </a:t>
            </a:r>
            <a:r>
              <a:rPr lang="en-US" dirty="0" smtClean="0"/>
              <a:t>persuasion</a:t>
            </a:r>
          </a:p>
          <a:p>
            <a:pPr lvl="1"/>
            <a:r>
              <a:rPr lang="en-US" dirty="0" smtClean="0"/>
              <a:t>Political</a:t>
            </a:r>
          </a:p>
          <a:p>
            <a:pPr lvl="1"/>
            <a:r>
              <a:rPr lang="en-US" dirty="0" smtClean="0"/>
              <a:t>Forensic</a:t>
            </a:r>
          </a:p>
          <a:p>
            <a:pPr lvl="1"/>
            <a:r>
              <a:rPr lang="en-US" dirty="0" smtClean="0"/>
              <a:t>Ceremonial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6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Aristotle’s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Political Economy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1488256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middle class is more virtuous than the others</a:t>
            </a:r>
          </a:p>
          <a:p>
            <a:r>
              <a:rPr lang="en-US" dirty="0" smtClean="0"/>
              <a:t>“A political community that has extremes of wealth and poverty is not a city of free persons, but one of slaves and masters, the ones consumed by envy, the others by contempt”</a:t>
            </a:r>
          </a:p>
          <a:p>
            <a:r>
              <a:rPr lang="en-US" dirty="0" smtClean="0"/>
              <a:t>The best society has a large middle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33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Aristotle on Constitutions</a:t>
            </a:r>
            <a:endParaRPr lang="en-US" b="1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Good</a:t>
            </a:r>
            <a:endParaRPr lang="en-US" sz="4000" b="1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These aim for the common good</a:t>
            </a:r>
          </a:p>
          <a:p>
            <a:r>
              <a:rPr lang="en-US" dirty="0" smtClean="0"/>
              <a:t>The number of magistrates:</a:t>
            </a:r>
          </a:p>
          <a:p>
            <a:pPr lvl="1"/>
            <a:r>
              <a:rPr lang="en-US" dirty="0" smtClean="0"/>
              <a:t>Monarchy: one</a:t>
            </a:r>
          </a:p>
          <a:p>
            <a:pPr lvl="1"/>
            <a:r>
              <a:rPr lang="en-US" dirty="0" smtClean="0"/>
              <a:t>Aristocracy: a few, who are the best of the city</a:t>
            </a:r>
          </a:p>
          <a:p>
            <a:pPr lvl="1"/>
            <a:r>
              <a:rPr lang="en-US" dirty="0" smtClean="0"/>
              <a:t>Polity: many under rule of law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Bad</a:t>
            </a:r>
            <a:endParaRPr lang="en-US" sz="4000" b="1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These aim for the well being of only part of the city</a:t>
            </a:r>
          </a:p>
          <a:p>
            <a:r>
              <a:rPr lang="en-US" dirty="0" smtClean="0"/>
              <a:t>The number of magistrates</a:t>
            </a:r>
          </a:p>
          <a:p>
            <a:pPr lvl="1"/>
            <a:r>
              <a:rPr lang="en-US" dirty="0" smtClean="0"/>
              <a:t>Tyranny: one</a:t>
            </a:r>
          </a:p>
          <a:p>
            <a:pPr lvl="1"/>
            <a:r>
              <a:rPr lang="en-US" dirty="0" smtClean="0"/>
              <a:t>Oligarchy: a few wealthy citizens</a:t>
            </a:r>
          </a:p>
          <a:p>
            <a:pPr lvl="1"/>
            <a:r>
              <a:rPr lang="en-US" dirty="0" smtClean="0"/>
              <a:t>Democracy: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39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Aristotle on</a:t>
            </a:r>
            <a:r>
              <a:rPr lang="en-US" sz="4800" b="1" dirty="0"/>
              <a:t> t</a:t>
            </a:r>
            <a:r>
              <a:rPr lang="en-US" sz="4800" b="1" dirty="0" smtClean="0"/>
              <a:t>he Law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Virtue Jurisprudence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dirty="0" smtClean="0"/>
              <a:t>aws should promote the development of </a:t>
            </a:r>
            <a:r>
              <a:rPr lang="en-US" b="1" dirty="0" smtClean="0">
                <a:solidFill>
                  <a:srgbClr val="008000"/>
                </a:solidFill>
              </a:rPr>
              <a:t>virtuous</a:t>
            </a:r>
            <a:r>
              <a:rPr lang="en-US" dirty="0" smtClean="0"/>
              <a:t> character by citizens. </a:t>
            </a:r>
          </a:p>
          <a:p>
            <a:r>
              <a:rPr lang="en-US" dirty="0" smtClean="0"/>
              <a:t>This approach is often associated with the works of Aristotle and Thomas Aquinas.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Virtues</a:t>
            </a:r>
            <a:r>
              <a:rPr lang="en-US" dirty="0" smtClean="0"/>
              <a:t> include judicial versions of: temperance, courage, temperament, </a:t>
            </a:r>
            <a:r>
              <a:rPr lang="en-US" b="1" i="1" dirty="0" err="1" smtClean="0"/>
              <a:t>sophia</a:t>
            </a:r>
            <a:r>
              <a:rPr lang="en-US" dirty="0" smtClean="0"/>
              <a:t>, </a:t>
            </a:r>
            <a:r>
              <a:rPr lang="en-US" b="1" i="1" dirty="0" err="1" smtClean="0"/>
              <a:t>phronesis</a:t>
            </a:r>
            <a:r>
              <a:rPr lang="en-US" b="1" i="1" dirty="0" smtClean="0"/>
              <a:t> </a:t>
            </a:r>
            <a:r>
              <a:rPr lang="en-US" dirty="0" smtClean="0"/>
              <a:t>and justice.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Natural Law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Certain rights and values are inherent by virtue of human nature and can be universally understood through human reason.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law of nature</a:t>
            </a:r>
            <a:r>
              <a:rPr lang="en-US" dirty="0" smtClean="0"/>
              <a:t>, which is universal. In contrast with </a:t>
            </a:r>
            <a:r>
              <a:rPr lang="en-US" b="1" dirty="0" smtClean="0">
                <a:solidFill>
                  <a:srgbClr val="FF0000"/>
                </a:solidFill>
              </a:rPr>
              <a:t>positive law</a:t>
            </a:r>
            <a:r>
              <a:rPr lang="en-US" dirty="0" smtClean="0"/>
              <a:t>, which is man made law of a given society.</a:t>
            </a:r>
          </a:p>
          <a:p>
            <a:r>
              <a:rPr lang="en-US" dirty="0" smtClean="0"/>
              <a:t>This approach is often associated with the works of Aristotle and Thomas Aquinas.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Religion </a:t>
            </a:r>
            <a:r>
              <a:rPr lang="en-US" dirty="0" smtClean="0"/>
              <a:t>is built into this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Aristotle on Citizens</a:t>
            </a:r>
            <a:endParaRPr lang="en-US" b="1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The Ideal</a:t>
            </a:r>
            <a:endParaRPr lang="en-US" sz="4000" b="1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a regime is to endure, it must educate all citizens in such a way that they support the kind of regime that it is and the principles that legitimate it</a:t>
            </a:r>
          </a:p>
          <a:p>
            <a:r>
              <a:rPr lang="en-US" dirty="0" smtClean="0"/>
              <a:t>The ideal citizen follows the laws  and supports the principle of the regime</a:t>
            </a:r>
          </a:p>
          <a:p>
            <a:r>
              <a:rPr lang="en-US" dirty="0" smtClean="0"/>
              <a:t>Depending on the type of regime, one can be a good citizen without being a good man</a:t>
            </a:r>
          </a:p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Paterfamilias</a:t>
            </a:r>
            <a:endParaRPr lang="en-US" sz="3600" b="1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male head of the household</a:t>
            </a:r>
          </a:p>
          <a:p>
            <a:r>
              <a:rPr lang="en-US" dirty="0" smtClean="0"/>
              <a:t>He is the head magistrate in the home</a:t>
            </a:r>
          </a:p>
          <a:p>
            <a:r>
              <a:rPr lang="en-US" dirty="0" smtClean="0"/>
              <a:t>He is the high priest in the home</a:t>
            </a:r>
          </a:p>
          <a:p>
            <a:r>
              <a:rPr lang="en-US" dirty="0" smtClean="0"/>
              <a:t>He has the ability to reason</a:t>
            </a:r>
          </a:p>
          <a:p>
            <a:r>
              <a:rPr lang="en-US" dirty="0" smtClean="0"/>
              <a:t>He has the right to 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44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</a:t>
            </a:r>
            <a:r>
              <a:rPr lang="en-US" b="1" dirty="0" smtClean="0"/>
              <a:t>odernity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 smtClean="0"/>
              <a:t>Metaphysical Nominalism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70363"/>
              </p:ext>
            </p:extLst>
          </p:nvPr>
        </p:nvGraphicFramePr>
        <p:xfrm>
          <a:off x="549274" y="1288680"/>
          <a:ext cx="8042277" cy="535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2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Modern Worldview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Metaphysical 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Nominalism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Concrete particulars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Are the only things</a:t>
                      </a:r>
                      <a:r>
                        <a:rPr lang="en-US" sz="1400" baseline="0" dirty="0" smtClean="0"/>
                        <a:t> that have existence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Forms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 not have existence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Theology</a:t>
                      </a:r>
                    </a:p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Removed</a:t>
                      </a:r>
                      <a:r>
                        <a:rPr lang="en-US" sz="1400" baseline="0" dirty="0" smtClean="0"/>
                        <a:t> from metaphysics. A separate word is created for 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Religion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886">
                <a:tc rowSpan="3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Epistemic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Irrealism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Epistemology is</a:t>
                      </a:r>
                      <a:r>
                        <a:rPr lang="en-US" sz="1600" b="1" baseline="0" dirty="0" smtClean="0"/>
                        <a:t> first philosophy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Internalism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There</a:t>
                      </a:r>
                      <a:r>
                        <a:rPr lang="en-US" sz="1400" baseline="0" dirty="0" smtClean="0"/>
                        <a:t> may or may not be a reality external to us. It cannot be known.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Hermeneutic of Doubt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Bible is interpreted with doubt. Faith and science are at odds.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Truth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Coherence or pragmatic theories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Moral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Irrealism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Moral Facts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Moral</a:t>
                      </a:r>
                      <a:r>
                        <a:rPr lang="en-US" sz="1400" baseline="0" dirty="0" smtClean="0"/>
                        <a:t> facts are man made.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Deontology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Utilitarianism</a:t>
                      </a:r>
                      <a:r>
                        <a:rPr lang="en-US" sz="1400" baseline="0" dirty="0" smtClean="0"/>
                        <a:t> or Kantianism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5253">
                <a:tc rowSpan="2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Logical </a:t>
                      </a:r>
                    </a:p>
                    <a:p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Irrealism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Logical Facts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Logic</a:t>
                      </a:r>
                      <a:r>
                        <a:rPr lang="en-US" sz="1400" baseline="0" dirty="0" smtClean="0"/>
                        <a:t> comes before metaphysics. Logic is dependent of the observer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Conventionalism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Logic is true because</a:t>
                      </a:r>
                      <a:r>
                        <a:rPr lang="en-US" sz="1400" baseline="0" dirty="0" smtClean="0"/>
                        <a:t> it is accepted by everyone.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652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798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The Road to Modernity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41609"/>
              </p:ext>
            </p:extLst>
          </p:nvPr>
        </p:nvGraphicFramePr>
        <p:xfrm>
          <a:off x="549277" y="1444531"/>
          <a:ext cx="8042274" cy="545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>
                  <a:extLst>
                    <a:ext uri="{9D8B030D-6E8A-4147-A177-3AD203B41FA5}">
                      <a16:colId xmlns:a16="http://schemas.microsoft.com/office/drawing/2014/main" val="2456776883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798889118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356087683"/>
                    </a:ext>
                  </a:extLst>
                </a:gridCol>
              </a:tblGrid>
              <a:tr h="3624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19644"/>
                  </a:ext>
                </a:extLst>
              </a:tr>
              <a:tr h="36247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Nominalism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William of Ockham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1300- 1980s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218310"/>
                  </a:ext>
                </a:extLst>
              </a:tr>
              <a:tr h="36247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Renaissance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Francesco Petrarch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– 17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centuries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54416"/>
                  </a:ext>
                </a:extLst>
              </a:tr>
              <a:tr h="63433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Protestant Reformation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Martin Luther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95 Theses </a:t>
                      </a:r>
                      <a:r>
                        <a:rPr lang="en-US" sz="1600" dirty="0" smtClean="0"/>
                        <a:t>1517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92244"/>
                  </a:ext>
                </a:extLst>
              </a:tr>
              <a:tr h="573924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Scientific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Revolution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1543-1687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1.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Nicolas Copernicus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On the Revolutions of the Heavenly Spheres. </a:t>
                      </a:r>
                      <a:r>
                        <a:rPr lang="en-US" sz="1600" dirty="0" smtClean="0"/>
                        <a:t>1543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885749"/>
                  </a:ext>
                </a:extLst>
              </a:tr>
              <a:tr h="8155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2.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Galileo Galilei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Dialogue Concerning the Two Chief World Systems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/>
                        <a:t>1632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41074"/>
                  </a:ext>
                </a:extLst>
              </a:tr>
              <a:tr h="332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3. </a:t>
                      </a:r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Isaac Newton’s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Principia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/>
                        <a:t>1687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283467"/>
                  </a:ext>
                </a:extLst>
              </a:tr>
              <a:tr h="36247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Enlightenment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Scientific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Revolution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(1620s- 1789)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672224"/>
                  </a:ext>
                </a:extLst>
              </a:tr>
              <a:tr h="573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Modernity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Rene Descartes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Meditation on First Philosophy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/>
                        <a:t>1641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51242"/>
                  </a:ext>
                </a:extLst>
              </a:tr>
              <a:tr h="573924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30 Years War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Begins 1618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Treaty of Westphalia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Treaty of Munster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1648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64089"/>
                  </a:ext>
                </a:extLst>
              </a:tr>
              <a:tr h="459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Treaty of Osnabruck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1648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04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995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Rise of Nominalism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William of Ockham 1287- </a:t>
            </a:r>
            <a:r>
              <a:rPr lang="en-US" b="1" dirty="0" smtClean="0"/>
              <a:t>1347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English Franciscan friar and scholastic philosopher. He taught at the University of Paris.</a:t>
            </a:r>
          </a:p>
          <a:p>
            <a:r>
              <a:rPr lang="en-US" dirty="0" smtClean="0"/>
              <a:t>A radical empiricist and nominalist (conceptualist)</a:t>
            </a:r>
          </a:p>
          <a:p>
            <a:r>
              <a:rPr lang="en-US" dirty="0" smtClean="0"/>
              <a:t>He separated theology and philosophy</a:t>
            </a:r>
          </a:p>
          <a:p>
            <a:r>
              <a:rPr lang="en-US" dirty="0" smtClean="0"/>
              <a:t>He argued for separation of church and state</a:t>
            </a:r>
          </a:p>
          <a:p>
            <a:r>
              <a:rPr lang="en-US" dirty="0" smtClean="0"/>
              <a:t>God is the only truly necessary entity.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b="1" dirty="0" smtClean="0"/>
              <a:t>Ockham’s Razor</a:t>
            </a:r>
            <a:endParaRPr lang="en-US" sz="3600" b="1" dirty="0"/>
          </a:p>
        </p:txBody>
      </p:sp>
      <p:pic>
        <p:nvPicPr>
          <p:cNvPr id="11" name="Content Placeholder 10" descr="imgres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460" b="-35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2213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Rise of Nominalism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/>
              <a:t>Jean </a:t>
            </a:r>
            <a:r>
              <a:rPr lang="en-US" sz="3600" b="1" dirty="0" err="1" smtClean="0"/>
              <a:t>Buridan</a:t>
            </a:r>
            <a:r>
              <a:rPr lang="en-US" sz="3600" b="1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French priest and nominalist philosopher. He taught at the University of Paris.</a:t>
            </a:r>
          </a:p>
          <a:p>
            <a:r>
              <a:rPr lang="en-US" dirty="0" smtClean="0"/>
              <a:t>His students were </a:t>
            </a:r>
            <a:r>
              <a:rPr lang="en-US" b="1" dirty="0" smtClean="0"/>
              <a:t>Nicolas </a:t>
            </a:r>
            <a:r>
              <a:rPr lang="en-US" b="1" dirty="0" err="1" smtClean="0"/>
              <a:t>Oresme</a:t>
            </a:r>
            <a:r>
              <a:rPr lang="en-US" dirty="0" smtClean="0"/>
              <a:t> (France), </a:t>
            </a:r>
            <a:r>
              <a:rPr lang="en-US" b="1" dirty="0" smtClean="0"/>
              <a:t>Albert of Saxony</a:t>
            </a:r>
            <a:r>
              <a:rPr lang="en-US" dirty="0" smtClean="0"/>
              <a:t> (Italy), and </a:t>
            </a:r>
            <a:r>
              <a:rPr lang="en-US" b="1" dirty="0" err="1" smtClean="0"/>
              <a:t>Marsilius</a:t>
            </a:r>
            <a:r>
              <a:rPr lang="en-US" b="1" dirty="0" smtClean="0"/>
              <a:t> of </a:t>
            </a:r>
            <a:r>
              <a:rPr lang="en-US" b="1" dirty="0" err="1" smtClean="0"/>
              <a:t>Inghen</a:t>
            </a:r>
            <a:r>
              <a:rPr lang="en-US" b="1" dirty="0" smtClean="0"/>
              <a:t> </a:t>
            </a:r>
            <a:r>
              <a:rPr lang="en-US" dirty="0" smtClean="0"/>
              <a:t>(Germany).</a:t>
            </a:r>
          </a:p>
          <a:p>
            <a:r>
              <a:rPr lang="en-US" dirty="0" smtClean="0"/>
              <a:t>These men spread nominalism throughout Europe.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b="1" dirty="0"/>
              <a:t>1295-</a:t>
            </a:r>
            <a:r>
              <a:rPr lang="en-US" sz="3600" b="1" dirty="0" smtClean="0"/>
              <a:t>1363</a:t>
            </a:r>
            <a:endParaRPr lang="en-US" sz="3600" b="1" dirty="0"/>
          </a:p>
        </p:txBody>
      </p:sp>
      <p:pic>
        <p:nvPicPr>
          <p:cNvPr id="7" name="Content Placeholder 6" descr="resized_image2_a5f8762a8ecb5c4983d3f7e381f1fce6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7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9672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Rise of Nominalism</a:t>
            </a:r>
            <a:br>
              <a:rPr lang="en-US" b="1" dirty="0" smtClean="0"/>
            </a:br>
            <a:r>
              <a:rPr lang="en-US" b="1" dirty="0" smtClean="0"/>
              <a:t>The End of Entelechy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976663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55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Branches of Philosophy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78447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655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Movement from the Community to the Individual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704832"/>
              </p:ext>
            </p:extLst>
          </p:nvPr>
        </p:nvGraphicFramePr>
        <p:xfrm>
          <a:off x="549275" y="1600200"/>
          <a:ext cx="8042274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>
                  <a:extLst>
                    <a:ext uri="{9D8B030D-6E8A-4147-A177-3AD203B41FA5}">
                      <a16:colId xmlns:a16="http://schemas.microsoft.com/office/drawing/2014/main" val="226718832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666569199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2058082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452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i="1" dirty="0" smtClean="0">
                          <a:solidFill>
                            <a:srgbClr val="FF0000"/>
                          </a:solidFill>
                        </a:rPr>
                        <a:t>Paterfamilias</a:t>
                      </a:r>
                      <a:endParaRPr lang="en-US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paterfamilias is the head magistrate and the high priest of the household. Only he could vote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power of the 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Paterfamilias</a:t>
                      </a:r>
                      <a:r>
                        <a:rPr lang="en-US" dirty="0" smtClean="0"/>
                        <a:t> lasted from the beginning of recorded history until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814 AD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75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Christianity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Christianity removes barriers. No slave or free. No male or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33 AD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94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Charlemagne</a:t>
                      </a:r>
                    </a:p>
                    <a:p>
                      <a:pPr algn="ctr"/>
                      <a:r>
                        <a:rPr lang="en-US" sz="2800" b="1" i="1" dirty="0" smtClean="0">
                          <a:solidFill>
                            <a:srgbClr val="FF0000"/>
                          </a:solidFill>
                        </a:rPr>
                        <a:t>Pater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 required </a:t>
                      </a:r>
                      <a:r>
                        <a:rPr lang="en-US" b="1" dirty="0" smtClean="0"/>
                        <a:t>everyone</a:t>
                      </a:r>
                      <a:r>
                        <a:rPr lang="en-US" dirty="0" smtClean="0"/>
                        <a:t> to swear an oath of loyalty to him. Not just the paterfamilias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Reigned </a:t>
                      </a:r>
                      <a:r>
                        <a:rPr lang="en-US" b="1" dirty="0" smtClean="0"/>
                        <a:t>800</a:t>
                      </a:r>
                      <a:r>
                        <a:rPr lang="en-US" b="1" baseline="0" dirty="0" smtClean="0"/>
                        <a:t> – 814 AD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0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Metaphysical Nominalism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parts come before the whole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Entelechy was dead by </a:t>
                      </a:r>
                      <a:r>
                        <a:rPr lang="en-US" b="1" dirty="0" smtClean="0"/>
                        <a:t>1776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71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Rene Descartes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/>
                        <a:t> think, therefore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dirty="0" smtClean="0"/>
                        <a:t> am.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Discourse on Method </a:t>
                      </a:r>
                      <a:r>
                        <a:rPr lang="en-US" b="1" dirty="0" smtClean="0"/>
                        <a:t>1641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87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489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The Rise of Deontology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Jeremy Bentham was a nominalist who invented the term </a:t>
            </a:r>
            <a:r>
              <a:rPr lang="en-US" b="1" dirty="0" smtClean="0">
                <a:solidFill>
                  <a:srgbClr val="FF0000"/>
                </a:solidFill>
              </a:rPr>
              <a:t>deontology</a:t>
            </a:r>
            <a:r>
              <a:rPr lang="en-US" dirty="0" smtClean="0"/>
              <a:t> in 1832.</a:t>
            </a:r>
          </a:p>
          <a:p>
            <a:r>
              <a:rPr lang="en-US" dirty="0" smtClean="0"/>
              <a:t>His book </a:t>
            </a:r>
            <a:r>
              <a:rPr lang="en-US" b="1" i="1" dirty="0" smtClean="0">
                <a:solidFill>
                  <a:srgbClr val="FF0000"/>
                </a:solidFill>
              </a:rPr>
              <a:t>Deontology: the Science of Morality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was published in 1834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Deontology- </a:t>
            </a:r>
            <a:r>
              <a:rPr lang="en-US" dirty="0" smtClean="0"/>
              <a:t>Morality is about rules or laws. The principle of deontology is utility. The theory of </a:t>
            </a:r>
            <a:r>
              <a:rPr lang="en-US" b="1" dirty="0" smtClean="0">
                <a:solidFill>
                  <a:srgbClr val="FF0000"/>
                </a:solidFill>
              </a:rPr>
              <a:t>deontology</a:t>
            </a:r>
            <a:r>
              <a:rPr lang="en-US" dirty="0" smtClean="0"/>
              <a:t> is </a:t>
            </a:r>
            <a:r>
              <a:rPr lang="en-US" b="1" dirty="0" smtClean="0"/>
              <a:t>utilitarianism.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Deontology</a:t>
            </a:r>
            <a:r>
              <a:rPr lang="en-US" dirty="0" smtClean="0"/>
              <a:t> today involves </a:t>
            </a:r>
            <a:r>
              <a:rPr lang="en-US" b="1" dirty="0" smtClean="0"/>
              <a:t>consequentialist</a:t>
            </a:r>
            <a:r>
              <a:rPr lang="en-US" dirty="0" smtClean="0"/>
              <a:t> as well as the Kantian theory of ethics.</a:t>
            </a:r>
          </a:p>
          <a:p>
            <a:r>
              <a:rPr lang="en-US" dirty="0" smtClean="0"/>
              <a:t>He also developed a positive theory of law.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1" b="8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8790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Modern Ethical Theories</a:t>
            </a:r>
            <a:endParaRPr lang="en-US" sz="48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369294"/>
              </p:ext>
            </p:extLst>
          </p:nvPr>
        </p:nvGraphicFramePr>
        <p:xfrm>
          <a:off x="549275" y="1600200"/>
          <a:ext cx="804227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>
                  <a:extLst>
                    <a:ext uri="{9D8B030D-6E8A-4147-A177-3AD203B41FA5}">
                      <a16:colId xmlns:a16="http://schemas.microsoft.com/office/drawing/2014/main" val="2888117183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1232443154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366651303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Deontology:</a:t>
                      </a:r>
                    </a:p>
                    <a:p>
                      <a:pPr algn="l"/>
                      <a:r>
                        <a:rPr lang="en-US" sz="1800" dirty="0" smtClean="0"/>
                        <a:t>The science of morality is based on metaphysical nominalism. It assumes that morality is based on rules or laws.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30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Types of Theories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Consequentialist</a:t>
                      </a:r>
                    </a:p>
                    <a:p>
                      <a:pPr algn="ctr"/>
                      <a:r>
                        <a:rPr lang="en-US" sz="1600" b="0" dirty="0" smtClean="0"/>
                        <a:t>Are based on moral </a:t>
                      </a:r>
                      <a:r>
                        <a:rPr lang="en-US" sz="1600" b="0" dirty="0" err="1" smtClean="0"/>
                        <a:t>irrealism</a:t>
                      </a:r>
                      <a:r>
                        <a:rPr lang="en-US" sz="1600" b="0" dirty="0" smtClean="0"/>
                        <a:t>.  These theories are employed by the </a:t>
                      </a:r>
                      <a:r>
                        <a:rPr lang="en-US" sz="1600" b="1" dirty="0" smtClean="0"/>
                        <a:t>British Empiricists.</a:t>
                      </a:r>
                    </a:p>
                    <a:p>
                      <a:pPr algn="ctr"/>
                      <a:r>
                        <a:rPr lang="en-US" sz="1600" b="0" dirty="0" smtClean="0"/>
                        <a:t>They have one rule: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maximize the good.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Non- Consequentialist</a:t>
                      </a:r>
                    </a:p>
                    <a:p>
                      <a:pPr algn="ctr"/>
                      <a:r>
                        <a:rPr lang="en-US" sz="1600" b="0" dirty="0" smtClean="0"/>
                        <a:t>The theories of the </a:t>
                      </a:r>
                      <a:r>
                        <a:rPr lang="en-US" sz="1600" b="1" dirty="0" smtClean="0"/>
                        <a:t>Continental Rationalists</a:t>
                      </a:r>
                      <a:r>
                        <a:rPr lang="en-US" sz="1600" b="0" dirty="0" smtClean="0"/>
                        <a:t>. They have multiple rules or laws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63417"/>
                  </a:ext>
                </a:extLst>
              </a:tr>
              <a:tr h="1342505">
                <a:tc rowSpan="2"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  <a:p>
                      <a:pPr algn="ctr"/>
                      <a:r>
                        <a:rPr lang="en-US" sz="3200" b="1" dirty="0" smtClean="0"/>
                        <a:t>Theories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Utilitarianism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Act Utilitarianism </a:t>
                      </a:r>
                      <a:r>
                        <a:rPr lang="en-US" sz="1600" dirty="0" smtClean="0"/>
                        <a:t>is based on pleasure and pain.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Rule utilitarianism </a:t>
                      </a:r>
                      <a:r>
                        <a:rPr lang="en-US" sz="1600" dirty="0" smtClean="0"/>
                        <a:t>is based on higher pleasures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Immanuel Kant</a:t>
                      </a:r>
                    </a:p>
                    <a:p>
                      <a:pPr algn="l"/>
                      <a:r>
                        <a:rPr lang="en-US" sz="1600" b="0" dirty="0" smtClean="0"/>
                        <a:t>Morality is based solely on reason and not emotion. Moral rules are objective and rational. There</a:t>
                      </a:r>
                      <a:r>
                        <a:rPr lang="en-US" sz="1600" b="0" baseline="0" dirty="0" smtClean="0"/>
                        <a:t> will be a post- mortem judgment. God will reward the good and punish the wicked.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043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Contractarianism</a:t>
                      </a:r>
                    </a:p>
                    <a:p>
                      <a:pPr algn="ctr"/>
                      <a:r>
                        <a:rPr lang="en-US" sz="1600" dirty="0" smtClean="0"/>
                        <a:t>Social Contract Theory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392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150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Science and Positivism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August Comte was a metaphysical nominalist and the first modern philosopher of science. He was the first to distinguish the physical sciences from the social sciences. </a:t>
            </a:r>
          </a:p>
          <a:p>
            <a:r>
              <a:rPr lang="en-US" dirty="0" smtClean="0"/>
              <a:t>Comte believed that the physical sciences had to come before the "Queen science" of human society, </a:t>
            </a:r>
            <a:r>
              <a:rPr lang="en-US" b="1" dirty="0" smtClean="0">
                <a:solidFill>
                  <a:srgbClr val="FF0000"/>
                </a:solidFill>
              </a:rPr>
              <a:t>sociology.</a:t>
            </a:r>
          </a:p>
          <a:p>
            <a:r>
              <a:rPr lang="en-US" dirty="0" smtClean="0"/>
              <a:t>Comte’s concept of positivism involves a rejection of theology and philosophy so that science can be effective. </a:t>
            </a:r>
            <a:endParaRPr lang="en-US" dirty="0"/>
          </a:p>
        </p:txBody>
      </p:sp>
      <p:pic>
        <p:nvPicPr>
          <p:cNvPr id="7" name="Content Placeholder 6" descr="Auguste_Com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8837" y="2028031"/>
            <a:ext cx="2540000" cy="3670300"/>
          </a:xfrm>
        </p:spPr>
      </p:pic>
    </p:spTree>
    <p:extLst>
      <p:ext uri="{BB962C8B-B14F-4D97-AF65-F5344CB8AC3E}">
        <p14:creationId xmlns:p14="http://schemas.microsoft.com/office/powerpoint/2010/main" val="2235418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Metaphysical </a:t>
            </a:r>
            <a:r>
              <a:rPr lang="en-US" b="1" dirty="0" smtClean="0"/>
              <a:t>Nominalism: Social Disorder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68195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916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Modernity: </a:t>
            </a:r>
            <a:br>
              <a:rPr lang="en-US" b="1" dirty="0"/>
            </a:br>
            <a:r>
              <a:rPr lang="en-US" b="1" dirty="0"/>
              <a:t>Social Disorder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550812"/>
              </p:ext>
            </p:extLst>
          </p:nvPr>
        </p:nvGraphicFramePr>
        <p:xfrm>
          <a:off x="549275" y="1600200"/>
          <a:ext cx="8042275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Discipline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 rowSpan="2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Ethics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Moral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Irrealism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Moral facts are made and not found</a:t>
                      </a:r>
                    </a:p>
                    <a:p>
                      <a:r>
                        <a:rPr lang="en-US" sz="1400" dirty="0" smtClean="0"/>
                        <a:t>The individual comes before the community</a:t>
                      </a:r>
                    </a:p>
                    <a:p>
                      <a:r>
                        <a:rPr lang="en-US" sz="1400" dirty="0" smtClean="0"/>
                        <a:t>Rights come before responsibility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Deontology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Utilitarian or Kantian approaches to ethics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80">
                <a:tc rowSpan="3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Economics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Economic Science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position based on positivism. It is only concerned with scarcity and choice. It has nothing to do with morality.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Microeconomics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Replaces domestic economy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70C0"/>
                          </a:solidFill>
                        </a:rPr>
                        <a:t>Macroeconomics</a:t>
                      </a:r>
                      <a:endParaRPr lang="en-US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Replaces political economy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Politics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Political science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Politics is a science that is concerned with the political process. It has nothing to do with morality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080">
                <a:tc rowSpan="3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Law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Legal Positivism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law has nothing to do with morality. The study of law is a science.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Legal Realism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law is based on evolving community standards. Morality also changes.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Postmodern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perspectival approach based on legal realism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17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Branches of Philosophy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33166"/>
              </p:ext>
            </p:extLst>
          </p:nvPr>
        </p:nvGraphicFramePr>
        <p:xfrm>
          <a:off x="549275" y="1600200"/>
          <a:ext cx="804227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1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Philosophy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Metaphysics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nature of reality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</a:rPr>
                        <a:t>Epistemology</a:t>
                      </a:r>
                      <a:endParaRPr lang="en-US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study of knowledge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Ethics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study of character, the good and the right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Logic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science of reasoning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98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Metaphysics:</a:t>
            </a:r>
            <a:br>
              <a:rPr lang="en-US" b="1" dirty="0"/>
            </a:br>
            <a:r>
              <a:rPr lang="en-US" b="1" dirty="0"/>
              <a:t>Major Divisions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549275" y="1444532"/>
          <a:ext cx="8042280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6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Metaphysics- the nature of reality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rowSpan="9"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Ontology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B400"/>
                          </a:solidFill>
                        </a:rPr>
                        <a:t>Primary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B400"/>
                          </a:solidFill>
                        </a:rPr>
                        <a:t>Being</a:t>
                      </a:r>
                    </a:p>
                    <a:p>
                      <a:pPr algn="ctr"/>
                      <a:r>
                        <a:rPr lang="en-US" sz="1600" b="1" i="1" dirty="0" err="1" smtClean="0">
                          <a:solidFill>
                            <a:srgbClr val="FFB400"/>
                          </a:solidFill>
                        </a:rPr>
                        <a:t>Prote</a:t>
                      </a:r>
                      <a:r>
                        <a:rPr lang="en-US" sz="1600" b="1" i="1" dirty="0" smtClean="0">
                          <a:solidFill>
                            <a:srgbClr val="FFB400"/>
                          </a:solidFill>
                        </a:rPr>
                        <a:t> </a:t>
                      </a:r>
                      <a:r>
                        <a:rPr lang="en-US" sz="1600" b="1" i="1" dirty="0" err="1" smtClean="0">
                          <a:solidFill>
                            <a:srgbClr val="FFB400"/>
                          </a:solidFill>
                        </a:rPr>
                        <a:t>Ousias</a:t>
                      </a:r>
                      <a:endParaRPr lang="en-US" sz="1600" b="1" i="1" dirty="0">
                        <a:solidFill>
                          <a:srgbClr val="FFB4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Forms-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ideas, blueprints or design of a thing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Particulars-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an instantiation of a form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Essences-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the necessary  and intrinsic nature of a thing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FFB400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FFB400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FFB400"/>
                          </a:solidFill>
                        </a:rPr>
                        <a:t>Cosmology</a:t>
                      </a:r>
                      <a:endParaRPr lang="en-US" sz="1400" b="1" dirty="0">
                        <a:solidFill>
                          <a:srgbClr val="FFB4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Time-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when a thing exists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Space-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where a thing exits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Causation-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Why a thing exists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90"/>
                          </a:solidFill>
                        </a:rPr>
                        <a:t>Formal Cause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- </a:t>
                      </a:r>
                      <a:r>
                        <a:rPr lang="en-US" sz="1400" b="0" dirty="0" smtClean="0"/>
                        <a:t>idea or blueprint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90"/>
                          </a:solidFill>
                        </a:rPr>
                        <a:t>Material Cause- </a:t>
                      </a:r>
                      <a:r>
                        <a:rPr lang="en-US" sz="1400" b="0" dirty="0" smtClean="0"/>
                        <a:t>material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90"/>
                          </a:solidFill>
                        </a:rPr>
                        <a:t>Efficient Cause- </a:t>
                      </a:r>
                      <a:r>
                        <a:rPr lang="en-US" sz="1400" b="0" dirty="0" smtClean="0"/>
                        <a:t>agent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90"/>
                          </a:solidFill>
                        </a:rPr>
                        <a:t>Final Cause- </a:t>
                      </a:r>
                      <a:r>
                        <a:rPr lang="en-US" sz="1400" b="1" dirty="0" smtClean="0"/>
                        <a:t>(</a:t>
                      </a:r>
                      <a:r>
                        <a:rPr lang="en-US" sz="1400" b="1" i="1" dirty="0" err="1" smtClean="0">
                          <a:solidFill>
                            <a:srgbClr val="FF6600"/>
                          </a:solidFill>
                        </a:rPr>
                        <a:t>telos</a:t>
                      </a:r>
                      <a:r>
                        <a:rPr lang="en-US" sz="1400" b="1" dirty="0" smtClean="0"/>
                        <a:t>) </a:t>
                      </a:r>
                      <a:r>
                        <a:rPr lang="en-US" sz="1400" b="0" dirty="0" smtClean="0"/>
                        <a:t>purpose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840">
                <a:tc rowSpan="3"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Theology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FFB400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B400"/>
                          </a:solidFill>
                        </a:rPr>
                        <a:t>God-</a:t>
                      </a:r>
                      <a:endParaRPr lang="en-US" sz="1600" b="1" dirty="0">
                        <a:solidFill>
                          <a:srgbClr val="FFB4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The </a:t>
                      </a:r>
                      <a:r>
                        <a:rPr lang="en-US" sz="1400" b="1" dirty="0" smtClean="0">
                          <a:solidFill>
                            <a:srgbClr val="92D050"/>
                          </a:solidFill>
                        </a:rPr>
                        <a:t>Prime Mover </a:t>
                      </a:r>
                      <a:r>
                        <a:rPr lang="en-US" sz="1400" dirty="0" smtClean="0"/>
                        <a:t>is the </a:t>
                      </a:r>
                      <a:r>
                        <a:rPr lang="en-US" sz="1400" b="1" dirty="0" smtClean="0">
                          <a:solidFill>
                            <a:srgbClr val="000090"/>
                          </a:solidFill>
                        </a:rPr>
                        <a:t>efficient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90"/>
                          </a:solidFill>
                        </a:rPr>
                        <a:t>first cause</a:t>
                      </a:r>
                      <a:r>
                        <a:rPr lang="en-US" sz="1400" b="0" dirty="0" smtClean="0"/>
                        <a:t>, which is not caused. He exists to support everyday</a:t>
                      </a:r>
                      <a:r>
                        <a:rPr lang="en-US" sz="1400" b="0" baseline="0" dirty="0" smtClean="0"/>
                        <a:t> change. He is beautiful and good.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7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B400"/>
                          </a:solidFill>
                        </a:rPr>
                        <a:t>Unmoved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B400"/>
                          </a:solidFill>
                        </a:rPr>
                        <a:t>Movers-</a:t>
                      </a:r>
                      <a:endParaRPr lang="en-US" sz="1600" b="1" dirty="0">
                        <a:solidFill>
                          <a:srgbClr val="FFB4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47-55 of these fill</a:t>
                      </a:r>
                      <a:r>
                        <a:rPr lang="en-US" sz="1400" baseline="0" dirty="0" smtClean="0"/>
                        <a:t> the outer void, beyond the sphere of the fixed stars. They are immaterial substance, having neither parts or magnitude.</a:t>
                      </a:r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B400"/>
                          </a:solidFill>
                        </a:rPr>
                        <a:t>Universe-</a:t>
                      </a:r>
                      <a:endParaRPr lang="en-US" sz="1600" b="1" dirty="0">
                        <a:solidFill>
                          <a:srgbClr val="FFB4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 set in order and motion by the unmoved movers.</a:t>
                      </a:r>
                      <a:r>
                        <a:rPr lang="en-US" sz="1400" baseline="0" dirty="0" smtClean="0"/>
                        <a:t> These attract and are imitated by everything else. </a:t>
                      </a:r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84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Metaphysics:</a:t>
            </a:r>
            <a:br>
              <a:rPr lang="en-US" b="1" dirty="0" smtClean="0"/>
            </a:br>
            <a:r>
              <a:rPr lang="en-US" b="1" dirty="0" smtClean="0"/>
              <a:t>Entelechy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169632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96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Metaphysics:</a:t>
            </a:r>
            <a:br>
              <a:rPr lang="en-US" b="1" dirty="0"/>
            </a:br>
            <a:r>
              <a:rPr lang="en-US" b="1" dirty="0"/>
              <a:t>Primary Being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72660"/>
              </p:ext>
            </p:extLst>
          </p:nvPr>
        </p:nvGraphicFramePr>
        <p:xfrm>
          <a:off x="549276" y="1483102"/>
          <a:ext cx="8042275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Ontology- the study of being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Realism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3366FF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3366FF"/>
                          </a:solidFill>
                        </a:rPr>
                        <a:t>Extreme Realism</a:t>
                      </a:r>
                      <a:endParaRPr lang="en-US" sz="24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8000"/>
                          </a:solidFill>
                        </a:rPr>
                        <a:t>Plato: </a:t>
                      </a:r>
                    </a:p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two world ontology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8000"/>
                          </a:solidFill>
                        </a:rPr>
                        <a:t>World</a:t>
                      </a:r>
                      <a:r>
                        <a:rPr lang="en-US" sz="1600" b="0" baseline="0" dirty="0" smtClean="0">
                          <a:solidFill>
                            <a:srgbClr val="008000"/>
                          </a:solidFill>
                        </a:rPr>
                        <a:t> of the forms</a:t>
                      </a:r>
                      <a:endParaRPr lang="en-US" sz="16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Forms are eternal, unchanging, immaterial and universal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8000"/>
                          </a:solidFill>
                        </a:rPr>
                        <a:t>World of Concrete particulars</a:t>
                      </a:r>
                      <a:endParaRPr lang="en-US" sz="16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Concrete particulars are temporal and less real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66FF"/>
                          </a:solidFill>
                        </a:rPr>
                        <a:t>Moderate Realism</a:t>
                      </a:r>
                      <a:endParaRPr lang="en-US" sz="24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Aristotle: </a:t>
                      </a: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one world ontology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Forms exist in the concrete particulars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Nominalism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Moderate Nominalism-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8000"/>
                          </a:solidFill>
                        </a:rPr>
                        <a:t>Conceptualism</a:t>
                      </a:r>
                      <a:endParaRPr lang="en-US" sz="1400" b="1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forms</a:t>
                      </a:r>
                      <a:r>
                        <a:rPr lang="en-US" sz="1800" baseline="0" dirty="0" smtClean="0"/>
                        <a:t> are only a category in the human mind-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3366FF"/>
                          </a:solidFill>
                        </a:rPr>
                        <a:t>Extreme</a:t>
                      </a:r>
                      <a:r>
                        <a:rPr lang="en-US" b="1" baseline="0" dirty="0" smtClean="0">
                          <a:solidFill>
                            <a:srgbClr val="3366FF"/>
                          </a:solidFill>
                        </a:rPr>
                        <a:t> Nominalism-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/>
                        <a:t>only concrete particulars exist</a:t>
                      </a:r>
                      <a:endParaRPr lang="en-US" sz="18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47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dirty="0" smtClean="0"/>
              <a:t>Epistemology</a:t>
            </a:r>
            <a:endParaRPr lang="en-US" sz="8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414051"/>
              </p:ext>
            </p:extLst>
          </p:nvPr>
        </p:nvGraphicFramePr>
        <p:xfrm>
          <a:off x="549277" y="1444532"/>
          <a:ext cx="8042274" cy="544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089">
                  <a:extLst>
                    <a:ext uri="{9D8B030D-6E8A-4147-A177-3AD203B41FA5}">
                      <a16:colId xmlns:a16="http://schemas.microsoft.com/office/drawing/2014/main" val="2613581923"/>
                    </a:ext>
                  </a:extLst>
                </a:gridCol>
                <a:gridCol w="1537854">
                  <a:extLst>
                    <a:ext uri="{9D8B030D-6E8A-4147-A177-3AD203B41FA5}">
                      <a16:colId xmlns:a16="http://schemas.microsoft.com/office/drawing/2014/main" val="468549838"/>
                    </a:ext>
                  </a:extLst>
                </a:gridCol>
                <a:gridCol w="1740573">
                  <a:extLst>
                    <a:ext uri="{9D8B030D-6E8A-4147-A177-3AD203B41FA5}">
                      <a16:colId xmlns:a16="http://schemas.microsoft.com/office/drawing/2014/main" val="3367240302"/>
                    </a:ext>
                  </a:extLst>
                </a:gridCol>
                <a:gridCol w="2680758">
                  <a:extLst>
                    <a:ext uri="{9D8B030D-6E8A-4147-A177-3AD203B41FA5}">
                      <a16:colId xmlns:a16="http://schemas.microsoft.com/office/drawing/2014/main" val="1589692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Theory of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Source of Knowledge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Theory</a:t>
                      </a:r>
                      <a:r>
                        <a:rPr lang="en-US" baseline="0" dirty="0" smtClean="0"/>
                        <a:t> of Truth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75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Epistemic Realism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Externalism</a:t>
                      </a:r>
                      <a:r>
                        <a:rPr lang="en-US" b="0" baseline="0" dirty="0" smtClean="0"/>
                        <a:t> teleological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</a:t>
                      </a:r>
                      <a:r>
                        <a:rPr lang="en-US" baseline="0" dirty="0" smtClean="0"/>
                        <a:t> and sensory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Correspondence- </a:t>
                      </a:r>
                      <a:r>
                        <a:rPr lang="en-US" sz="1600" dirty="0" smtClean="0"/>
                        <a:t>“To say of what is that it</a:t>
                      </a:r>
                      <a:r>
                        <a:rPr lang="en-US" sz="1600" baseline="0" dirty="0" smtClean="0"/>
                        <a:t> is and to say of what is not that it is not. That is truth.” </a:t>
                      </a:r>
                      <a:r>
                        <a:rPr lang="en-US" sz="1600" b="1" baseline="0" dirty="0" smtClean="0"/>
                        <a:t>(Aristotle, </a:t>
                      </a:r>
                      <a:r>
                        <a:rPr lang="en-US" sz="1600" b="1" i="1" baseline="0" dirty="0" smtClean="0"/>
                        <a:t>Metaphysics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36754"/>
                  </a:ext>
                </a:extLst>
              </a:tr>
              <a:tr h="1478777">
                <a:tc rowSpan="2"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Epistemic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Irrealism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Internalism</a:t>
                      </a:r>
                    </a:p>
                    <a:p>
                      <a:r>
                        <a:rPr lang="en-US" b="0" dirty="0" smtClean="0"/>
                        <a:t>not</a:t>
                      </a:r>
                      <a:r>
                        <a:rPr lang="en-US" b="0" baseline="0" dirty="0" smtClean="0"/>
                        <a:t> teleological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Rationalism-</a:t>
                      </a:r>
                      <a:r>
                        <a:rPr lang="en-US" dirty="0" smtClean="0"/>
                        <a:t> knowledge comes primarily from reason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Coherence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565679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Empiricism-</a:t>
                      </a:r>
                      <a:r>
                        <a:rPr lang="en-US" dirty="0" smtClean="0"/>
                        <a:t> knowledge comes primarily from sensory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Pragmatic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79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46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Logic</a:t>
            </a:r>
            <a:endParaRPr lang="en-US" sz="9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79476"/>
              </p:ext>
            </p:extLst>
          </p:nvPr>
        </p:nvGraphicFramePr>
        <p:xfrm>
          <a:off x="549275" y="1600200"/>
          <a:ext cx="804227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034">
                  <a:extLst>
                    <a:ext uri="{9D8B030D-6E8A-4147-A177-3AD203B41FA5}">
                      <a16:colId xmlns:a16="http://schemas.microsoft.com/office/drawing/2014/main" val="2018055094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864484679"/>
                    </a:ext>
                  </a:extLst>
                </a:gridCol>
                <a:gridCol w="2202873">
                  <a:extLst>
                    <a:ext uri="{9D8B030D-6E8A-4147-A177-3AD203B41FA5}">
                      <a16:colId xmlns:a16="http://schemas.microsoft.com/office/drawing/2014/main" val="554181683"/>
                    </a:ext>
                  </a:extLst>
                </a:gridCol>
                <a:gridCol w="2066059">
                  <a:extLst>
                    <a:ext uri="{9D8B030D-6E8A-4147-A177-3AD203B41FA5}">
                      <a16:colId xmlns:a16="http://schemas.microsoft.com/office/drawing/2014/main" val="194161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Ontology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Logical Facts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Formal Logic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Informal Logic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812442"/>
                  </a:ext>
                </a:extLst>
              </a:tr>
              <a:tr h="2755669">
                <a:tc>
                  <a:txBody>
                    <a:bodyPr/>
                    <a:lstStyle/>
                    <a:p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Logical Realism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logical structures have being in reality</a:t>
                      </a:r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Logic </a:t>
                      </a:r>
                      <a:r>
                        <a:rPr lang="en-US" sz="1600" dirty="0" smtClean="0"/>
                        <a:t>consists of the study of </a:t>
                      </a:r>
                      <a:r>
                        <a:rPr lang="en-US" sz="1600" b="1" dirty="0" smtClean="0"/>
                        <a:t>forms</a:t>
                      </a:r>
                      <a:r>
                        <a:rPr lang="en-US" sz="1600" dirty="0" smtClean="0"/>
                        <a:t> of propositions and the facts corresponding to them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 validity of an argument is determined by its </a:t>
                      </a:r>
                      <a:r>
                        <a:rPr lang="en-US" sz="1600" b="1" dirty="0" smtClean="0"/>
                        <a:t>form</a:t>
                      </a:r>
                      <a:r>
                        <a:rPr lang="en-US" sz="1600" dirty="0" smtClean="0"/>
                        <a:t>, not by its content.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Mathematics</a:t>
                      </a:r>
                      <a:r>
                        <a:rPr lang="en-US" sz="1600" dirty="0" smtClean="0"/>
                        <a:t> is a type of formal logic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Symbolic logic </a:t>
                      </a:r>
                      <a:r>
                        <a:rPr lang="en-US" sz="1600" dirty="0" smtClean="0"/>
                        <a:t>involves deduction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/>
                        <a:t>Cannot consistently</a:t>
                      </a:r>
                    </a:p>
                    <a:p>
                      <a:pPr lvl="1"/>
                      <a:r>
                        <a:rPr lang="en-US" sz="1600" dirty="0" smtClean="0"/>
                        <a:t>deliver truth because there are no metaphysical </a:t>
                      </a:r>
                      <a:r>
                        <a:rPr lang="en-US" sz="1600" b="1" dirty="0" smtClean="0"/>
                        <a:t>forms</a:t>
                      </a:r>
                      <a:r>
                        <a:rPr lang="en-US" sz="1600" dirty="0" smtClean="0"/>
                        <a:t>, only </a:t>
                      </a:r>
                      <a:r>
                        <a:rPr lang="en-US" sz="1600" b="1" dirty="0" smtClean="0"/>
                        <a:t>induction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smtClean="0"/>
                        <a:t>(</a:t>
                      </a:r>
                      <a:r>
                        <a:rPr lang="en-US" sz="1600" b="0" baseline="0" smtClean="0"/>
                        <a:t>probability).</a:t>
                      </a:r>
                      <a:endParaRPr lang="en-US" sz="1600" b="1" dirty="0" smtClean="0"/>
                    </a:p>
                    <a:p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43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Logical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Irrealism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logical structures do not have existence.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Forms</a:t>
                      </a:r>
                      <a:r>
                        <a:rPr lang="en-US" sz="1600" dirty="0" smtClean="0"/>
                        <a:t> are only concepts.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Conventionalism-</a:t>
                      </a:r>
                      <a:r>
                        <a:rPr lang="en-US" sz="1600" dirty="0" smtClean="0"/>
                        <a:t> the</a:t>
                      </a:r>
                      <a:r>
                        <a:rPr lang="en-US" sz="1600" baseline="0" dirty="0" smtClean="0"/>
                        <a:t> truths of logic result from the conventional acceptance of classical truth tables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Critical thinking</a:t>
                      </a:r>
                      <a:r>
                        <a:rPr lang="en-US" sz="1600" b="0" baseline="0" dirty="0" smtClean="0"/>
                        <a:t> involves </a:t>
                      </a:r>
                      <a:r>
                        <a:rPr lang="en-US" sz="1600" dirty="0" smtClean="0"/>
                        <a:t>induction,</a:t>
                      </a:r>
                    </a:p>
                    <a:p>
                      <a:r>
                        <a:rPr lang="en-US" sz="1600" dirty="0" smtClean="0"/>
                        <a:t>the study of natural language arguments and the study of fallacies.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423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21845</TotalTime>
  <Words>2762</Words>
  <Application>Microsoft Office PowerPoint</Application>
  <PresentationFormat>On-screen Show (4:3)</PresentationFormat>
  <Paragraphs>540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News Gothic MT</vt:lpstr>
      <vt:lpstr>Wingdings 2</vt:lpstr>
      <vt:lpstr>Breeze</vt:lpstr>
      <vt:lpstr>Philosophy and the Social Order</vt:lpstr>
      <vt:lpstr>Plato, Aristotle  and the Academy</vt:lpstr>
      <vt:lpstr>Branches of Philosophy</vt:lpstr>
      <vt:lpstr>Branches of Philosophy</vt:lpstr>
      <vt:lpstr>Metaphysics: Major Divisions</vt:lpstr>
      <vt:lpstr>Metaphysics: Entelechy</vt:lpstr>
      <vt:lpstr>Metaphysics: Primary Being</vt:lpstr>
      <vt:lpstr>Epistemology</vt:lpstr>
      <vt:lpstr>Logic</vt:lpstr>
      <vt:lpstr>Pre-modernity:  Metaphysical Realism</vt:lpstr>
      <vt:lpstr>Metaphysics and  the Social Order</vt:lpstr>
      <vt:lpstr>Parts and Wholes</vt:lpstr>
      <vt:lpstr>The Individual  and the Community</vt:lpstr>
      <vt:lpstr>Aristotle’s Works    on the Social Order</vt:lpstr>
      <vt:lpstr>Aristotle’s Virtue Ethics</vt:lpstr>
      <vt:lpstr>Economics: Wealth Acquisition</vt:lpstr>
      <vt:lpstr>The Economic Circular Flow</vt:lpstr>
      <vt:lpstr>Pre-modernity: Economics</vt:lpstr>
      <vt:lpstr> Aristotle on  Types of Government</vt:lpstr>
      <vt:lpstr>Aristotle on Political Leadership</vt:lpstr>
      <vt:lpstr>   Aristotle’s     Political Economy</vt:lpstr>
      <vt:lpstr>Aristotle on Constitutions</vt:lpstr>
      <vt:lpstr>Aristotle on the Law</vt:lpstr>
      <vt:lpstr>Aristotle on Citizens</vt:lpstr>
      <vt:lpstr>Modernity:  Metaphysical Nominalism</vt:lpstr>
      <vt:lpstr>The Road to Modernity</vt:lpstr>
      <vt:lpstr>The Rise of Nominalism</vt:lpstr>
      <vt:lpstr>The Rise of Nominalism</vt:lpstr>
      <vt:lpstr>The Rise of Nominalism The End of Entelechy</vt:lpstr>
      <vt:lpstr>Movement from the Community to the Individual</vt:lpstr>
      <vt:lpstr>The Rise of Deontology</vt:lpstr>
      <vt:lpstr>Modern Ethical Theories</vt:lpstr>
      <vt:lpstr>Science and Positivism</vt:lpstr>
      <vt:lpstr>  Metaphysical Nominalism: Social Disorder</vt:lpstr>
      <vt:lpstr>Modernity:  Social Disorder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of the Social Order</dc:title>
  <dc:creator>craig mitchell</dc:creator>
  <cp:lastModifiedBy>Mitchell, Craig</cp:lastModifiedBy>
  <cp:revision>137</cp:revision>
  <dcterms:created xsi:type="dcterms:W3CDTF">2016-09-06T03:22:40Z</dcterms:created>
  <dcterms:modified xsi:type="dcterms:W3CDTF">2016-10-25T18:57:39Z</dcterms:modified>
</cp:coreProperties>
</file>