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</p:sldIdLst>
  <p:sldSz cx="9144000" cy="6858000" type="screen4x3"/>
  <p:notesSz cx="6858000" cy="9144000"/>
  <p:embeddedFontLst>
    <p:embeddedFont>
      <p:font typeface="Arial Black" pitchFamily="34" charset="0"/>
      <p:bold r:id="rId12"/>
    </p:embeddedFont>
    <p:embeddedFont>
      <p:font typeface="Calibri" pitchFamily="34" charset="0"/>
      <p:regular r:id="rId13"/>
      <p:bold r:id="rId14"/>
      <p:italic r:id="rId15"/>
      <p:boldItalic r:id="rId16"/>
    </p:embeddedFont>
    <p:embeddedFont>
      <p:font typeface="宋体" pitchFamily="2" charset="-122"/>
      <p:regular r:id="rId17"/>
    </p:embeddedFont>
    <p:embeddedFont>
      <p:font typeface="Arial Narrow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96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668B1-E4D8-4B2D-B31A-A0517DD70CB9}" type="datetimeFigureOut">
              <a:rPr lang="en-US" smtClean="0"/>
              <a:pPr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36133-5FC2-4817-AF5F-0A0CE866AE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668B1-E4D8-4B2D-B31A-A0517DD70CB9}" type="datetimeFigureOut">
              <a:rPr lang="en-US" smtClean="0"/>
              <a:pPr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36133-5FC2-4817-AF5F-0A0CE866AE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668B1-E4D8-4B2D-B31A-A0517DD70CB9}" type="datetimeFigureOut">
              <a:rPr lang="en-US" smtClean="0"/>
              <a:pPr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36133-5FC2-4817-AF5F-0A0CE866AE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668B1-E4D8-4B2D-B31A-A0517DD70CB9}" type="datetimeFigureOut">
              <a:rPr lang="en-US" smtClean="0"/>
              <a:pPr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36133-5FC2-4817-AF5F-0A0CE866AE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668B1-E4D8-4B2D-B31A-A0517DD70CB9}" type="datetimeFigureOut">
              <a:rPr lang="en-US" smtClean="0"/>
              <a:pPr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36133-5FC2-4817-AF5F-0A0CE866AE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668B1-E4D8-4B2D-B31A-A0517DD70CB9}" type="datetimeFigureOut">
              <a:rPr lang="en-US" smtClean="0"/>
              <a:pPr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36133-5FC2-4817-AF5F-0A0CE866AE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668B1-E4D8-4B2D-B31A-A0517DD70CB9}" type="datetimeFigureOut">
              <a:rPr lang="en-US" smtClean="0"/>
              <a:pPr/>
              <a:t>5/4/2020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36133-5FC2-4817-AF5F-0A0CE866AE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668B1-E4D8-4B2D-B31A-A0517DD70CB9}" type="datetimeFigureOut">
              <a:rPr lang="en-US" smtClean="0"/>
              <a:pPr/>
              <a:t>5/4/2020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36133-5FC2-4817-AF5F-0A0CE866AE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668B1-E4D8-4B2D-B31A-A0517DD70CB9}" type="datetimeFigureOut">
              <a:rPr lang="en-US" smtClean="0"/>
              <a:pPr/>
              <a:t>5/4/2020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36133-5FC2-4817-AF5F-0A0CE866AE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668B1-E4D8-4B2D-B31A-A0517DD70CB9}" type="datetimeFigureOut">
              <a:rPr lang="en-US" smtClean="0"/>
              <a:pPr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36133-5FC2-4817-AF5F-0A0CE866AE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668B1-E4D8-4B2D-B31A-A0517DD70CB9}" type="datetimeFigureOut">
              <a:rPr lang="en-US" smtClean="0"/>
              <a:pPr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36133-5FC2-4817-AF5F-0A0CE866AE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668B1-E4D8-4B2D-B31A-A0517DD70CB9}" type="datetimeFigureOut">
              <a:rPr lang="en-US" smtClean="0"/>
              <a:pPr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36133-5FC2-4817-AF5F-0A0CE866AEA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905000"/>
            <a:ext cx="9144000" cy="33528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12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THE </a:t>
            </a:r>
            <a:br>
              <a:rPr lang="en-US" sz="12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</a:br>
            <a:r>
              <a:rPr lang="en-US" sz="12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GOSPEL</a:t>
            </a:r>
            <a:endParaRPr lang="en-US" sz="123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715000"/>
            <a:ext cx="9144000" cy="7620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en-US" sz="4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IN ENGLISH &amp; CHINESE</a:t>
            </a:r>
            <a:endParaRPr lang="en-US" sz="48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152400"/>
            <a:ext cx="9144000" cy="12954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80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 Black" pitchFamily="34" charset="0"/>
                <a:ea typeface="+mn-ea"/>
                <a:cs typeface="+mn-cs"/>
              </a:rPr>
              <a:t>8</a:t>
            </a:r>
            <a:r>
              <a:rPr kumimoji="0" lang="en-US" sz="44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 Black" pitchFamily="34" charset="0"/>
                <a:ea typeface="+mn-ea"/>
                <a:cs typeface="+mn-cs"/>
              </a:rPr>
              <a:t> IMPORTANT QUESTIONS</a:t>
            </a:r>
            <a:endParaRPr kumimoji="0" lang="en-US" sz="44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Image result for the end,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1. </a:t>
            </a:r>
            <a:r>
              <a:rPr lang="zh-CN" altLang="en-US" sz="60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神是谁？</a:t>
            </a:r>
            <a:endParaRPr lang="en-US" sz="6000" dirty="0" smtClean="0">
              <a:ln w="18415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latin typeface="Arial Black" pitchFamily="34" charset="0"/>
              </a:rPr>
              <a:t>WHO IS GOD?</a:t>
            </a:r>
          </a:p>
        </p:txBody>
      </p:sp>
      <p:sp>
        <p:nvSpPr>
          <p:cNvPr id="3" name="Rectangle 2"/>
          <p:cNvSpPr/>
          <p:nvPr/>
        </p:nvSpPr>
        <p:spPr>
          <a:xfrm>
            <a:off x="76200" y="1371600"/>
            <a:ext cx="4953000" cy="39624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charset="0"/>
              <a:buChar char="•"/>
            </a:pPr>
            <a:r>
              <a:rPr lang="zh-CN" altLang="en-US" sz="3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itchFamily="34" charset="0"/>
              </a:rPr>
              <a:t> 万物的创造者</a:t>
            </a:r>
            <a:endParaRPr lang="en-US" sz="3600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 Narrow" pitchFamily="34" charset="0"/>
            </a:endParaRPr>
          </a:p>
          <a:p>
            <a:pPr lvl="1">
              <a:buFont typeface="Arial" charset="0"/>
              <a:buChar char="•"/>
            </a:pPr>
            <a:r>
              <a:rPr lang="en-US" sz="2000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 Narrow" pitchFamily="34" charset="0"/>
              </a:rPr>
              <a:t>The creator of everything</a:t>
            </a:r>
            <a:endParaRPr lang="en-US" sz="2000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 Narrow" pitchFamily="34" charset="0"/>
            </a:endParaRPr>
          </a:p>
          <a:p>
            <a:pPr>
              <a:buFont typeface="Arial" charset="0"/>
              <a:buChar char="•"/>
            </a:pPr>
            <a:r>
              <a:rPr lang="zh-CN" altLang="en-US" sz="3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itchFamily="34" charset="0"/>
              </a:rPr>
              <a:t> 他住在天堂</a:t>
            </a:r>
            <a:endParaRPr lang="en-US" sz="3600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 Narrow" pitchFamily="34" charset="0"/>
            </a:endParaRPr>
          </a:p>
          <a:p>
            <a:pPr lvl="1">
              <a:buFont typeface="Arial" charset="0"/>
              <a:buChar char="•"/>
            </a:pPr>
            <a:r>
              <a:rPr lang="en-US" sz="2000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 Narrow" pitchFamily="34" charset="0"/>
              </a:rPr>
              <a:t>He lives in Heaven</a:t>
            </a:r>
            <a:endParaRPr lang="en-US" sz="2000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 Narrow" pitchFamily="34" charset="0"/>
            </a:endParaRPr>
          </a:p>
          <a:p>
            <a:pPr marL="284163" indent="-284163">
              <a:buFont typeface="Arial" charset="0"/>
              <a:buChar char="•"/>
            </a:pPr>
            <a:r>
              <a:rPr lang="zh-CN" altLang="en-US" sz="3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itchFamily="34" charset="0"/>
              </a:rPr>
              <a:t> 神圣的；全能的</a:t>
            </a:r>
            <a:r>
              <a:rPr lang="zh-CN" altLang="en-US" sz="3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itchFamily="34" charset="0"/>
              </a:rPr>
              <a:t>；    至</a:t>
            </a:r>
            <a:r>
              <a:rPr lang="zh-CN" altLang="en-US" sz="3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itchFamily="34" charset="0"/>
              </a:rPr>
              <a:t>高无上； </a:t>
            </a:r>
            <a:r>
              <a:rPr lang="en-US" altLang="zh-CN" sz="3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itchFamily="34" charset="0"/>
              </a:rPr>
              <a:t>	</a:t>
            </a:r>
            <a:r>
              <a:rPr lang="zh-CN" altLang="en-US" sz="3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itchFamily="34" charset="0"/>
              </a:rPr>
              <a:t>无所不知；无所不在</a:t>
            </a:r>
            <a:endParaRPr lang="en-US" sz="3600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 Narrow" pitchFamily="34" charset="0"/>
            </a:endParaRPr>
          </a:p>
          <a:p>
            <a:pPr lvl="1">
              <a:buFont typeface="Arial" charset="0"/>
              <a:buChar char="•"/>
            </a:pPr>
            <a:r>
              <a:rPr lang="en-US" sz="2000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 Narrow" pitchFamily="34" charset="0"/>
              </a:rPr>
              <a:t>Holy; all powerful; Sovereign; knows everything; He is everywhere </a:t>
            </a:r>
            <a:r>
              <a:rPr lang="en-US" sz="2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itchFamily="34" charset="0"/>
              </a:rPr>
              <a:t>  </a:t>
            </a:r>
            <a:endParaRPr lang="en-US" sz="20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 Narrow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" y="5410200"/>
            <a:ext cx="8991600" cy="12954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charset="0"/>
              <a:buChar char="•"/>
            </a:pPr>
            <a:r>
              <a:rPr lang="en-US" sz="2000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 Narrow" pitchFamily="34" charset="0"/>
              </a:rPr>
              <a:t>“In the beginning, God created Heaven and earth.” (Gen. 1:1)   </a:t>
            </a:r>
            <a:r>
              <a:rPr lang="zh-CN" altLang="en-US" sz="2000" dirty="0" smtClean="0">
                <a:ln>
                  <a:solidFill>
                    <a:sysClr val="windowText" lastClr="000000"/>
                  </a:solidFill>
                </a:ln>
              </a:rPr>
              <a:t>起初</a:t>
            </a:r>
            <a:r>
              <a:rPr lang="en-US" altLang="zh-CN" sz="2000" dirty="0" smtClean="0">
                <a:ln>
                  <a:solidFill>
                    <a:sysClr val="windowText" lastClr="000000"/>
                  </a:solidFill>
                </a:ln>
              </a:rPr>
              <a:t>,   </a:t>
            </a:r>
            <a:r>
              <a:rPr lang="zh-CN" altLang="en-US" sz="2000" dirty="0" smtClean="0">
                <a:ln>
                  <a:solidFill>
                    <a:sysClr val="windowText" lastClr="000000"/>
                  </a:solidFill>
                </a:ln>
              </a:rPr>
              <a:t>神创造天地。</a:t>
            </a:r>
            <a:endParaRPr lang="en-US" altLang="zh-CN" sz="2000" dirty="0" smtClean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Arial Narrow" pitchFamily="34" charset="0"/>
            </a:endParaRPr>
          </a:p>
          <a:p>
            <a:pPr>
              <a:buFont typeface="Arial" charset="0"/>
              <a:buChar char="•"/>
            </a:pPr>
            <a:r>
              <a:rPr lang="en-US" sz="2000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 Narrow" pitchFamily="34" charset="0"/>
              </a:rPr>
              <a:t> Is. 6:3 — "Holy, holy, holy is the Lord of hosts; the whole earth is full of His glory!</a:t>
            </a:r>
          </a:p>
          <a:p>
            <a:pPr>
              <a:buFont typeface="Arial" charset="0"/>
              <a:buChar char="•"/>
            </a:pPr>
            <a:r>
              <a:rPr lang="en-US" sz="2000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 Narrow" pitchFamily="34" charset="0"/>
              </a:rPr>
              <a:t>“</a:t>
            </a:r>
            <a:r>
              <a:rPr lang="zh-CN" altLang="en-US" sz="2000" dirty="0" smtClean="0">
                <a:ln>
                  <a:solidFill>
                    <a:sysClr val="windowText" lastClr="000000"/>
                  </a:solidFill>
                </a:ln>
              </a:rPr>
              <a:t>他们彼此高呼着说</a:t>
            </a:r>
            <a:r>
              <a:rPr lang="en-US" altLang="zh-CN" sz="2000" dirty="0" smtClean="0">
                <a:ln>
                  <a:solidFill>
                    <a:sysClr val="windowText" lastClr="000000"/>
                  </a:solidFill>
                </a:ln>
              </a:rPr>
              <a:t>:</a:t>
            </a:r>
            <a:r>
              <a:rPr lang="zh-CN" altLang="en-US" sz="2000" dirty="0" smtClean="0">
                <a:ln>
                  <a:solidFill>
                    <a:sysClr val="windowText" lastClr="000000"/>
                  </a:solidFill>
                </a:ln>
              </a:rPr>
              <a:t>“圣哉！圣哉！圣哉！万军之耶和华！他的荣光充满全地</a:t>
            </a:r>
            <a:r>
              <a:rPr lang="en-US" altLang="zh-CN" sz="2000" dirty="0" smtClean="0">
                <a:ln>
                  <a:solidFill>
                    <a:sysClr val="windowText" lastClr="000000"/>
                  </a:solidFill>
                </a:ln>
              </a:rPr>
              <a:t>.</a:t>
            </a:r>
            <a:r>
              <a:rPr lang="zh-CN" altLang="en-US" sz="2000" dirty="0" smtClean="0">
                <a:ln>
                  <a:solidFill>
                    <a:sysClr val="windowText" lastClr="000000"/>
                  </a:solidFill>
                </a:ln>
              </a:rPr>
              <a:t>”</a:t>
            </a:r>
            <a:endParaRPr lang="en-US" sz="2000" dirty="0" smtClean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8194" name="Picture 2" descr="Image result for earth, animated 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1752600"/>
            <a:ext cx="3352800" cy="3352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2. </a:t>
            </a:r>
            <a:r>
              <a:rPr lang="zh-CN" altLang="en-US" sz="60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我是谁？</a:t>
            </a:r>
            <a:endParaRPr lang="en-US" sz="6000" dirty="0" smtClean="0">
              <a:ln w="18415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latin typeface="Arial Black" pitchFamily="34" charset="0"/>
              </a:rPr>
              <a:t>WHO AM I?</a:t>
            </a:r>
          </a:p>
        </p:txBody>
      </p:sp>
      <p:sp>
        <p:nvSpPr>
          <p:cNvPr id="3" name="Rectangle 2"/>
          <p:cNvSpPr/>
          <p:nvPr/>
        </p:nvSpPr>
        <p:spPr>
          <a:xfrm>
            <a:off x="76200" y="1371600"/>
            <a:ext cx="5410200" cy="3429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charset="0"/>
              <a:buChar char="•"/>
            </a:pP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itchFamily="34" charset="0"/>
              </a:rPr>
              <a:t> </a:t>
            </a:r>
            <a:r>
              <a:rPr lang="zh-CN" altLang="en-US" sz="3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itchFamily="34" charset="0"/>
              </a:rPr>
              <a:t>被神所创造</a:t>
            </a:r>
            <a:endParaRPr lang="en-US" sz="3600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 Narrow" pitchFamily="34" charset="0"/>
            </a:endParaRPr>
          </a:p>
          <a:p>
            <a:pPr lvl="1">
              <a:buFont typeface="Arial" charset="0"/>
              <a:buChar char="•"/>
            </a:pPr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 Narrow" pitchFamily="34" charset="0"/>
              </a:rPr>
              <a:t> Made by God</a:t>
            </a:r>
          </a:p>
          <a:p>
            <a:pPr lvl="1">
              <a:buFont typeface="Arial" charset="0"/>
              <a:buChar char="•"/>
            </a:pPr>
            <a:endParaRPr lang="en-US" sz="800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 Narrow" pitchFamily="34" charset="0"/>
            </a:endParaRPr>
          </a:p>
          <a:p>
            <a:pPr>
              <a:buFont typeface="Arial" charset="0"/>
              <a:buChar char="•"/>
            </a:pP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itchFamily="34" charset="0"/>
              </a:rPr>
              <a:t> </a:t>
            </a:r>
            <a:r>
              <a:rPr lang="zh-CN" altLang="en-US" sz="3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itchFamily="34" charset="0"/>
              </a:rPr>
              <a:t>被神所爱</a:t>
            </a:r>
            <a:endParaRPr lang="en-US" sz="3600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 Narrow" pitchFamily="34" charset="0"/>
            </a:endParaRPr>
          </a:p>
          <a:p>
            <a:pPr lvl="1">
              <a:buFont typeface="Arial" charset="0"/>
              <a:buChar char="•"/>
            </a:pPr>
            <a:r>
              <a:rPr lang="en-US" sz="2000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 Narrow" pitchFamily="34" charset="0"/>
              </a:rPr>
              <a:t> Loved by God</a:t>
            </a:r>
          </a:p>
          <a:p>
            <a:pPr lvl="1">
              <a:buFont typeface="Arial" charset="0"/>
              <a:buChar char="•"/>
            </a:pPr>
            <a:endParaRPr lang="en-US" sz="800" dirty="0" smtClean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Arial Narrow" pitchFamily="34" charset="0"/>
            </a:endParaRPr>
          </a:p>
          <a:p>
            <a:pPr>
              <a:buFont typeface="Arial" charset="0"/>
              <a:buChar char="•"/>
            </a:pP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itchFamily="34" charset="0"/>
              </a:rPr>
              <a:t> </a:t>
            </a:r>
            <a:r>
              <a:rPr lang="zh-CN" altLang="en-US" sz="3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itchFamily="34" charset="0"/>
              </a:rPr>
              <a:t>唯一的；特别的</a:t>
            </a:r>
            <a:r>
              <a:rPr lang="zh-CN" altLang="en-US" sz="3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itchFamily="34" charset="0"/>
              </a:rPr>
              <a:t>；</a:t>
            </a:r>
            <a:endParaRPr lang="en-US" altLang="zh-CN" sz="3600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 Narrow" pitchFamily="34" charset="0"/>
            </a:endParaRPr>
          </a:p>
          <a:p>
            <a:pPr marL="284163"/>
            <a:r>
              <a:rPr lang="zh-CN" altLang="en-US" sz="3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itchFamily="34" charset="0"/>
              </a:rPr>
              <a:t>独</a:t>
            </a:r>
            <a:r>
              <a:rPr lang="zh-CN" altLang="en-US" sz="3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itchFamily="34" charset="0"/>
              </a:rPr>
              <a:t>一无二的</a:t>
            </a:r>
            <a:endParaRPr lang="en-US" sz="3600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 Narrow" pitchFamily="34" charset="0"/>
            </a:endParaRPr>
          </a:p>
          <a:p>
            <a:pPr lvl="1">
              <a:buFont typeface="Arial" charset="0"/>
              <a:buChar char="•"/>
            </a:pPr>
            <a:r>
              <a:rPr lang="en-US" sz="2000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 Narrow" pitchFamily="34" charset="0"/>
              </a:rPr>
              <a:t> Unique. One of a kind. Special</a:t>
            </a:r>
          </a:p>
        </p:txBody>
      </p:sp>
      <p:sp>
        <p:nvSpPr>
          <p:cNvPr id="4" name="Rectangle 3"/>
          <p:cNvSpPr/>
          <p:nvPr/>
        </p:nvSpPr>
        <p:spPr>
          <a:xfrm>
            <a:off x="76200" y="4876800"/>
            <a:ext cx="8915400" cy="18288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buFont typeface="Arial" charset="0"/>
              <a:buChar char="•"/>
            </a:pP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 Narrow" pitchFamily="34" charset="0"/>
              </a:rPr>
              <a:t>Ps.139:13-14  “</a:t>
            </a:r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 Narrow" pitchFamily="34" charset="0"/>
              </a:rPr>
              <a:t>For you formed my inward parts; you knitted me together in my mother's womb. I praise you, for I am fearfully and wonderfully made. Wonderful are your works; my soul knows it very well.”</a:t>
            </a:r>
          </a:p>
          <a:p>
            <a:pPr>
              <a:buFont typeface="Arial" charset="0"/>
              <a:buChar char="•"/>
            </a:pPr>
            <a:endParaRPr lang="en-US" sz="1050" dirty="0" smtClean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Arial Narrow" pitchFamily="34" charset="0"/>
            </a:endParaRPr>
          </a:p>
          <a:p>
            <a:pPr>
              <a:buFont typeface="Arial" charset="0"/>
              <a:buChar char="•"/>
            </a:pPr>
            <a:r>
              <a:rPr lang="zh-CN" altLang="en-US" sz="2400" dirty="0" smtClean="0">
                <a:ln>
                  <a:solidFill>
                    <a:sysClr val="windowText" lastClr="000000"/>
                  </a:solidFill>
                </a:ln>
              </a:rPr>
              <a:t>我的脏腑是你所造的，在我母腹中你塑造了我。</a:t>
            </a:r>
            <a:r>
              <a:rPr lang="en-US" altLang="zh-CN" sz="2400" b="1" baseline="30000" dirty="0" smtClean="0">
                <a:ln>
                  <a:solidFill>
                    <a:sysClr val="windowText" lastClr="000000"/>
                  </a:solidFill>
                </a:ln>
              </a:rPr>
              <a:t> </a:t>
            </a:r>
            <a:r>
              <a:rPr lang="zh-CN" altLang="en-US" sz="2400" dirty="0" smtClean="0">
                <a:ln>
                  <a:solidFill>
                    <a:sysClr val="windowText" lastClr="000000"/>
                  </a:solidFill>
                </a:ln>
              </a:rPr>
              <a:t>我要称谢你</a:t>
            </a:r>
            <a:r>
              <a:rPr lang="zh-CN" altLang="en-US" sz="2400" dirty="0" smtClean="0">
                <a:ln>
                  <a:solidFill>
                    <a:sysClr val="windowText" lastClr="000000"/>
                  </a:solidFill>
                </a:ln>
              </a:rPr>
              <a:t>，  因</a:t>
            </a:r>
            <a:r>
              <a:rPr lang="zh-CN" altLang="en-US" sz="2400" dirty="0" smtClean="0">
                <a:ln>
                  <a:solidFill>
                    <a:sysClr val="windowText" lastClr="000000"/>
                  </a:solidFill>
                </a:ln>
              </a:rPr>
              <a:t>为我的受造奇妙可畏；你的作为奇妙，这是我深深知道的。</a:t>
            </a:r>
          </a:p>
          <a:p>
            <a:pPr>
              <a:buFont typeface="Arial" charset="0"/>
              <a:buChar char="•"/>
            </a:pPr>
            <a:endParaRPr lang="en-US" sz="2000" dirty="0" smtClean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Arial Narrow" pitchFamily="34" charset="0"/>
            </a:endParaRPr>
          </a:p>
          <a:p>
            <a:pPr>
              <a:buFont typeface="Arial" charset="0"/>
              <a:buChar char="•"/>
            </a:pPr>
            <a:endParaRPr lang="en-US" sz="2000" dirty="0" smtClean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7170" name="Picture 2" descr="Image result for loved by Go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1676400"/>
            <a:ext cx="3317691" cy="274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3. </a:t>
            </a:r>
            <a:r>
              <a:rPr lang="zh-CN" altLang="en-US" sz="60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出了什么问题？</a:t>
            </a:r>
            <a:endParaRPr lang="en-US" sz="6000" dirty="0" smtClean="0">
              <a:ln w="18415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latin typeface="Arial Black" pitchFamily="34" charset="0"/>
              </a:rPr>
              <a:t>WHAT’S THE PROBLEM?</a:t>
            </a:r>
          </a:p>
        </p:txBody>
      </p:sp>
      <p:sp>
        <p:nvSpPr>
          <p:cNvPr id="3" name="Rectangle 2"/>
          <p:cNvSpPr/>
          <p:nvPr/>
        </p:nvSpPr>
        <p:spPr>
          <a:xfrm>
            <a:off x="76200" y="1371600"/>
            <a:ext cx="4953000" cy="36576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charset="0"/>
              <a:buChar char="•"/>
            </a:pPr>
            <a:r>
              <a:rPr lang="zh-CN" altLang="en-US" sz="3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itchFamily="34" charset="0"/>
              </a:rPr>
              <a:t> 我们都犯了罪</a:t>
            </a:r>
            <a:endParaRPr lang="en-US" sz="3600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 Narrow" pitchFamily="34" charset="0"/>
            </a:endParaRPr>
          </a:p>
          <a:p>
            <a:pPr lvl="1">
              <a:buFont typeface="Arial" charset="0"/>
              <a:buChar char="•"/>
            </a:pPr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 Narrow" pitchFamily="34" charset="0"/>
              </a:rPr>
              <a:t> We have all sinned</a:t>
            </a:r>
            <a:endParaRPr lang="en-US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 Narrow" pitchFamily="34" charset="0"/>
            </a:endParaRPr>
          </a:p>
          <a:p>
            <a:pPr>
              <a:buFont typeface="Arial" charset="0"/>
              <a:buChar char="•"/>
            </a:pP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itchFamily="34" charset="0"/>
              </a:rPr>
              <a:t> </a:t>
            </a:r>
            <a:r>
              <a:rPr lang="zh-CN" altLang="en-US" sz="3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itchFamily="34" charset="0"/>
              </a:rPr>
              <a:t>每个罪人都会被审判</a:t>
            </a:r>
            <a:endParaRPr lang="en-US" sz="3600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 Narrow" pitchFamily="34" charset="0"/>
            </a:endParaRPr>
          </a:p>
          <a:p>
            <a:pPr lvl="1">
              <a:buFont typeface="Arial" charset="0"/>
              <a:buChar char="•"/>
            </a:pPr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 Narrow" pitchFamily="34" charset="0"/>
              </a:rPr>
              <a:t> All sinners will be judged</a:t>
            </a:r>
          </a:p>
          <a:p>
            <a:pPr marL="228600" indent="-228600">
              <a:buFont typeface="Arial" charset="0"/>
              <a:buChar char="•"/>
            </a:pP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itchFamily="34" charset="0"/>
              </a:rPr>
              <a:t> </a:t>
            </a:r>
            <a:r>
              <a:rPr lang="zh-CN" altLang="en-US" sz="3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itchFamily="34" charset="0"/>
              </a:rPr>
              <a:t>罪人会在地狱里永远与</a:t>
            </a:r>
            <a:r>
              <a:rPr lang="zh-CN" altLang="en-US" sz="3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itchFamily="34" charset="0"/>
              </a:rPr>
              <a:t>神隔</a:t>
            </a:r>
            <a:r>
              <a:rPr lang="zh-CN" altLang="en-US" sz="3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itchFamily="34" charset="0"/>
              </a:rPr>
              <a:t>绝</a:t>
            </a:r>
            <a:endParaRPr lang="en-US" sz="3600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 Narrow" pitchFamily="34" charset="0"/>
            </a:endParaRPr>
          </a:p>
          <a:p>
            <a:pPr lvl="1">
              <a:buFont typeface="Arial" charset="0"/>
              <a:buChar char="•"/>
            </a:pPr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 Narrow" pitchFamily="34" charset="0"/>
              </a:rPr>
              <a:t> They are eternally separated </a:t>
            </a:r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 Narrow" pitchFamily="34" charset="0"/>
              </a:rPr>
              <a:t>from </a:t>
            </a:r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 Narrow" pitchFamily="34" charset="0"/>
              </a:rPr>
              <a:t>God in Hell</a:t>
            </a:r>
            <a:endParaRPr lang="en-US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 Narrow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" y="5105400"/>
            <a:ext cx="8991600" cy="16002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buFont typeface="Arial" charset="0"/>
              <a:buChar char="•"/>
            </a:pPr>
            <a:r>
              <a:rPr lang="en-US" sz="2000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 Narrow" pitchFamily="34" charset="0"/>
              </a:rPr>
              <a:t>Rom. 3:23 “For all have sinned and fall short of the glory of God,”</a:t>
            </a:r>
          </a:p>
          <a:p>
            <a:pPr>
              <a:buFont typeface="Arial" charset="0"/>
              <a:buChar char="•"/>
            </a:pPr>
            <a:r>
              <a:rPr lang="zh-CN" altLang="en-US" sz="2400" b="1" baseline="30000" dirty="0" smtClean="0">
                <a:ln>
                  <a:solidFill>
                    <a:sysClr val="windowText" lastClr="000000"/>
                  </a:solidFill>
                </a:ln>
              </a:rPr>
              <a:t> </a:t>
            </a:r>
            <a:r>
              <a:rPr lang="zh-CN" altLang="en-US" sz="2400" dirty="0" smtClean="0">
                <a:ln>
                  <a:solidFill>
                    <a:sysClr val="windowText" lastClr="000000"/>
                  </a:solidFill>
                </a:ln>
              </a:rPr>
              <a:t>因为人人都犯了罪，亏缺了神的荣耀，</a:t>
            </a: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 Narrow" pitchFamily="34" charset="0"/>
              </a:rPr>
              <a:t> </a:t>
            </a:r>
          </a:p>
          <a:p>
            <a:pPr>
              <a:buFont typeface="Arial" charset="0"/>
              <a:buChar char="•"/>
            </a:pPr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 Narrow" pitchFamily="34" charset="0"/>
              </a:rPr>
              <a:t>Rom. </a:t>
            </a:r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 Narrow" pitchFamily="34" charset="0"/>
              </a:rPr>
              <a:t>6:23 "For the wages of sin is </a:t>
            </a:r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 Narrow" pitchFamily="34" charset="0"/>
              </a:rPr>
              <a:t>death </a:t>
            </a:r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 Narrow" pitchFamily="34" charset="0"/>
              </a:rPr>
              <a:t>but the gift of God is eternal life through Jesus Christ our </a:t>
            </a:r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 Narrow" pitchFamily="34" charset="0"/>
              </a:rPr>
              <a:t>Lord"</a:t>
            </a:r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 Narrow" pitchFamily="34" charset="0"/>
              </a:rPr>
              <a:t> </a:t>
            </a:r>
          </a:p>
          <a:p>
            <a:pPr>
              <a:buFont typeface="Arial" charset="0"/>
              <a:buChar char="•"/>
            </a:pPr>
            <a:r>
              <a:rPr lang="zh-CN" altLang="en-US" sz="2300" dirty="0" smtClean="0">
                <a:ln>
                  <a:solidFill>
                    <a:sysClr val="windowText" lastClr="000000"/>
                  </a:solidFill>
                </a:ln>
              </a:rPr>
              <a:t>因为罪的工价就是</a:t>
            </a:r>
            <a:r>
              <a:rPr lang="zh-CN" altLang="en-US" sz="2300" dirty="0" smtClean="0">
                <a:ln>
                  <a:solidFill>
                    <a:sysClr val="windowText" lastClr="000000"/>
                  </a:solidFill>
                </a:ln>
              </a:rPr>
              <a:t>死</a:t>
            </a:r>
            <a:r>
              <a:rPr lang="en-US" altLang="zh-CN" sz="2300" dirty="0" smtClean="0">
                <a:ln>
                  <a:solidFill>
                    <a:sysClr val="windowText" lastClr="000000"/>
                  </a:solidFill>
                </a:ln>
              </a:rPr>
              <a:t>, </a:t>
            </a:r>
            <a:r>
              <a:rPr lang="zh-CN" altLang="en-US" sz="2300" dirty="0" smtClean="0">
                <a:ln>
                  <a:solidFill>
                    <a:sysClr val="windowText" lastClr="000000"/>
                  </a:solidFill>
                </a:ln>
              </a:rPr>
              <a:t>但</a:t>
            </a:r>
            <a:r>
              <a:rPr lang="zh-CN" altLang="en-US" sz="2300" dirty="0" smtClean="0">
                <a:ln>
                  <a:solidFill>
                    <a:sysClr val="windowText" lastClr="000000"/>
                  </a:solidFill>
                </a:ln>
              </a:rPr>
              <a:t>神的恩</a:t>
            </a:r>
            <a:r>
              <a:rPr lang="zh-CN" altLang="en-US" sz="2300" dirty="0" smtClean="0">
                <a:ln>
                  <a:solidFill>
                    <a:sysClr val="windowText" lastClr="000000"/>
                  </a:solidFill>
                </a:ln>
              </a:rPr>
              <a:t>赏</a:t>
            </a:r>
            <a:r>
              <a:rPr lang="en-US" altLang="zh-CN" sz="2300" dirty="0" smtClean="0">
                <a:ln>
                  <a:solidFill>
                    <a:sysClr val="windowText" lastClr="000000"/>
                  </a:solidFill>
                </a:ln>
              </a:rPr>
              <a:t>, </a:t>
            </a:r>
            <a:r>
              <a:rPr lang="zh-CN" altLang="en-US" sz="2300" dirty="0" smtClean="0">
                <a:ln>
                  <a:solidFill>
                    <a:sysClr val="windowText" lastClr="000000"/>
                  </a:solidFill>
                </a:ln>
              </a:rPr>
              <a:t>在</a:t>
            </a:r>
            <a:r>
              <a:rPr lang="zh-CN" altLang="en-US" sz="2300" dirty="0" smtClean="0">
                <a:ln>
                  <a:solidFill>
                    <a:sysClr val="windowText" lastClr="000000"/>
                  </a:solidFill>
                </a:ln>
              </a:rPr>
              <a:t>我们的主基督耶稣</a:t>
            </a:r>
            <a:r>
              <a:rPr lang="zh-CN" altLang="en-US" sz="2300" dirty="0" smtClean="0">
                <a:ln>
                  <a:solidFill>
                    <a:sysClr val="windowText" lastClr="000000"/>
                  </a:solidFill>
                </a:ln>
              </a:rPr>
              <a:t>里</a:t>
            </a:r>
            <a:r>
              <a:rPr lang="en-US" altLang="zh-CN" sz="2300" dirty="0" smtClean="0">
                <a:ln>
                  <a:solidFill>
                    <a:sysClr val="windowText" lastClr="000000"/>
                  </a:solidFill>
                </a:ln>
              </a:rPr>
              <a:t>, </a:t>
            </a:r>
            <a:r>
              <a:rPr lang="zh-CN" altLang="en-US" sz="2300" dirty="0" smtClean="0">
                <a:ln>
                  <a:solidFill>
                    <a:sysClr val="windowText" lastClr="000000"/>
                  </a:solidFill>
                </a:ln>
              </a:rPr>
              <a:t>却</a:t>
            </a:r>
            <a:r>
              <a:rPr lang="zh-CN" altLang="en-US" sz="2300" dirty="0" smtClean="0">
                <a:ln>
                  <a:solidFill>
                    <a:sysClr val="windowText" lastClr="000000"/>
                  </a:solidFill>
                </a:ln>
              </a:rPr>
              <a:t>是永生。</a:t>
            </a:r>
            <a:r>
              <a:rPr lang="en-US" sz="2300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 Narrow" pitchFamily="34" charset="0"/>
              </a:rPr>
              <a:t> </a:t>
            </a:r>
          </a:p>
        </p:txBody>
      </p:sp>
      <p:pic>
        <p:nvPicPr>
          <p:cNvPr id="6146" name="Picture 2" descr="Image result for judgm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9507" y="1447800"/>
            <a:ext cx="4444494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4. </a:t>
            </a:r>
            <a:r>
              <a:rPr lang="zh-CN" altLang="en-US" sz="60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什么是罪？</a:t>
            </a:r>
            <a:endParaRPr lang="en-US" sz="6000" dirty="0" smtClean="0">
              <a:ln w="18415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latin typeface="Arial Black" pitchFamily="34" charset="0"/>
              </a:rPr>
              <a:t>WHAT IS SIN?</a:t>
            </a:r>
          </a:p>
        </p:txBody>
      </p:sp>
      <p:sp>
        <p:nvSpPr>
          <p:cNvPr id="3" name="Rectangle 2"/>
          <p:cNvSpPr/>
          <p:nvPr/>
        </p:nvSpPr>
        <p:spPr>
          <a:xfrm>
            <a:off x="76200" y="1371600"/>
            <a:ext cx="5410200" cy="43434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4163" indent="-284163">
              <a:buFont typeface="Arial" charset="0"/>
              <a:buChar char="•"/>
            </a:pPr>
            <a:r>
              <a:rPr lang="zh-CN" altLang="en-US" sz="3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itchFamily="34" charset="0"/>
              </a:rPr>
              <a:t>我</a:t>
            </a:r>
            <a:r>
              <a:rPr lang="zh-CN" altLang="en-US" sz="3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itchFamily="34" charset="0"/>
              </a:rPr>
              <a:t>们做一些神不让我们做的</a:t>
            </a:r>
            <a:endParaRPr lang="en-US" sz="3600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 Narrow" pitchFamily="34" charset="0"/>
            </a:endParaRPr>
          </a:p>
          <a:p>
            <a:pPr lvl="1">
              <a:buFont typeface="Arial" charset="0"/>
              <a:buChar char="•"/>
            </a:pPr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 Narrow" pitchFamily="34" charset="0"/>
              </a:rPr>
              <a:t>When we do something God tells us not to do</a:t>
            </a:r>
          </a:p>
          <a:p>
            <a:pPr lvl="1">
              <a:buFont typeface="Arial" charset="0"/>
              <a:buChar char="•"/>
            </a:pPr>
            <a:endParaRPr lang="en-US" sz="1400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 Narrow" pitchFamily="34" charset="0"/>
            </a:endParaRPr>
          </a:p>
          <a:p>
            <a:pPr marL="284163" indent="-284163">
              <a:buFont typeface="Arial" charset="0"/>
              <a:buChar char="•"/>
            </a:pP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itchFamily="34" charset="0"/>
              </a:rPr>
              <a:t> </a:t>
            </a:r>
            <a:r>
              <a:rPr lang="zh-CN" altLang="en-US" sz="3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itchFamily="34" charset="0"/>
              </a:rPr>
              <a:t>神让我们去做的事</a:t>
            </a:r>
            <a:r>
              <a:rPr lang="zh-CN" altLang="en-US" sz="3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itchFamily="34" charset="0"/>
              </a:rPr>
              <a:t>，     我</a:t>
            </a:r>
            <a:r>
              <a:rPr lang="zh-CN" altLang="en-US" sz="3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itchFamily="34" charset="0"/>
              </a:rPr>
              <a:t>们却不做</a:t>
            </a:r>
            <a:endParaRPr lang="en-US" sz="3600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 Narrow" pitchFamily="34" charset="0"/>
            </a:endParaRPr>
          </a:p>
          <a:p>
            <a:pPr lvl="1">
              <a:buFont typeface="Arial" charset="0"/>
              <a:buChar char="•"/>
            </a:pPr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 Narrow" pitchFamily="34" charset="0"/>
              </a:rPr>
              <a:t>When we don’t do something God tells us to do</a:t>
            </a:r>
          </a:p>
          <a:p>
            <a:pPr lvl="1">
              <a:buFont typeface="Arial" charset="0"/>
              <a:buChar char="•"/>
            </a:pPr>
            <a:endParaRPr lang="en-US" sz="1400" dirty="0" smtClean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Arial Narrow" pitchFamily="34" charset="0"/>
            </a:endParaRPr>
          </a:p>
          <a:p>
            <a:pPr>
              <a:buFont typeface="Arial" charset="0"/>
              <a:buChar char="•"/>
            </a:pPr>
            <a:r>
              <a:rPr lang="en-US" altLang="zh-CN" sz="3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itchFamily="34" charset="0"/>
              </a:rPr>
              <a:t> </a:t>
            </a:r>
            <a:r>
              <a:rPr lang="zh-CN" altLang="en-US" sz="3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itchFamily="34" charset="0"/>
              </a:rPr>
              <a:t>任何神不喜欢的</a:t>
            </a:r>
            <a:endParaRPr lang="en-US" sz="3600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 Narrow" pitchFamily="34" charset="0"/>
            </a:endParaRPr>
          </a:p>
          <a:p>
            <a:pPr lvl="1">
              <a:buFont typeface="Arial" charset="0"/>
              <a:buChar char="•"/>
            </a:pPr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 Narrow" pitchFamily="34" charset="0"/>
              </a:rPr>
              <a:t>Anything that God doesn’t like</a:t>
            </a:r>
            <a:endParaRPr lang="en-US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 Narrow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" y="5791200"/>
            <a:ext cx="8915400" cy="9144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charset="0"/>
              <a:buChar char="•"/>
            </a:pPr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 Narrow" pitchFamily="34" charset="0"/>
              </a:rPr>
              <a:t>James 4:17 “So whoever knows the right thing to do and fails to do it, for him it is sin.”</a:t>
            </a:r>
          </a:p>
          <a:p>
            <a:pPr>
              <a:buFont typeface="Arial" charset="0"/>
              <a:buChar char="•"/>
            </a:pPr>
            <a:r>
              <a:rPr lang="zh-CN" altLang="en-US" sz="2800" dirty="0" smtClean="0">
                <a:ln>
                  <a:solidFill>
                    <a:sysClr val="windowText" lastClr="000000"/>
                  </a:solidFill>
                </a:ln>
              </a:rPr>
              <a:t>人若知道该行善事，却不去行，这就是他的罪了。</a:t>
            </a:r>
            <a:endParaRPr lang="en-US" sz="2800" dirty="0" smtClean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5124" name="Picture 4" descr="Image result for s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0576" y="1524000"/>
            <a:ext cx="3341024" cy="4038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5. </a:t>
            </a:r>
            <a:r>
              <a:rPr lang="zh-CN" altLang="en-US" sz="60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解决方案是什么？</a:t>
            </a:r>
            <a:endParaRPr lang="en-US" sz="6000" dirty="0" smtClean="0">
              <a:ln w="18415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latin typeface="Arial Black" pitchFamily="34" charset="0"/>
              </a:rPr>
              <a:t>WHAT IS THE SOLUTION?</a:t>
            </a:r>
          </a:p>
        </p:txBody>
      </p:sp>
      <p:sp>
        <p:nvSpPr>
          <p:cNvPr id="3" name="Rectangle 2"/>
          <p:cNvSpPr/>
          <p:nvPr/>
        </p:nvSpPr>
        <p:spPr>
          <a:xfrm>
            <a:off x="76200" y="1371600"/>
            <a:ext cx="4953000" cy="41148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charset="0"/>
              <a:buChar char="•"/>
            </a:pP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itchFamily="34" charset="0"/>
              </a:rPr>
              <a:t>  </a:t>
            </a:r>
            <a:r>
              <a:rPr lang="zh-CN" altLang="en-US" sz="3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itchFamily="34" charset="0"/>
              </a:rPr>
              <a:t>除掉罪</a:t>
            </a:r>
            <a:endParaRPr lang="en-US" sz="3600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 Narrow" pitchFamily="34" charset="0"/>
            </a:endParaRPr>
          </a:p>
          <a:p>
            <a:pPr lvl="1">
              <a:buFont typeface="Arial" charset="0"/>
              <a:buChar char="•"/>
            </a:pPr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 Narrow" pitchFamily="34" charset="0"/>
              </a:rPr>
              <a:t> Get rid of the sin</a:t>
            </a:r>
          </a:p>
          <a:p>
            <a:pPr lvl="1">
              <a:buFont typeface="Arial" charset="0"/>
              <a:buChar char="•"/>
            </a:pPr>
            <a:endParaRPr lang="en-US" sz="1400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 Narrow" pitchFamily="34" charset="0"/>
            </a:endParaRPr>
          </a:p>
          <a:p>
            <a:pPr>
              <a:buFont typeface="Arial" charset="0"/>
              <a:buChar char="•"/>
            </a:pP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itchFamily="34" charset="0"/>
              </a:rPr>
              <a:t> </a:t>
            </a:r>
            <a:r>
              <a:rPr lang="zh-CN" altLang="en-US" sz="3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itchFamily="34" charset="0"/>
              </a:rPr>
              <a:t>被视为无罪的</a:t>
            </a:r>
            <a:endParaRPr lang="en-US" sz="3600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 Narrow" pitchFamily="34" charset="0"/>
            </a:endParaRPr>
          </a:p>
          <a:p>
            <a:pPr lvl="1">
              <a:buFont typeface="Arial" charset="0"/>
              <a:buChar char="•"/>
            </a:pPr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 Narrow" pitchFamily="34" charset="0"/>
              </a:rPr>
              <a:t> Be considered innocent</a:t>
            </a:r>
          </a:p>
          <a:p>
            <a:pPr lvl="1">
              <a:buFont typeface="Arial" charset="0"/>
              <a:buChar char="•"/>
            </a:pPr>
            <a:endParaRPr lang="en-US" sz="1400" dirty="0" smtClean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Arial Narrow" pitchFamily="34" charset="0"/>
            </a:endParaRPr>
          </a:p>
          <a:p>
            <a:pPr>
              <a:buFont typeface="Arial" charset="0"/>
              <a:buChar char="•"/>
            </a:pP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itchFamily="34" charset="0"/>
              </a:rPr>
              <a:t> </a:t>
            </a:r>
            <a:r>
              <a:rPr lang="zh-CN" altLang="en-US" sz="3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itchFamily="34" charset="0"/>
              </a:rPr>
              <a:t>跟神永远在天堂</a:t>
            </a:r>
            <a:endParaRPr lang="en-US" sz="3600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 Narrow" pitchFamily="34" charset="0"/>
            </a:endParaRPr>
          </a:p>
          <a:p>
            <a:pPr lvl="1">
              <a:buFont typeface="Arial" charset="0"/>
              <a:buChar char="•"/>
            </a:pPr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 Narrow" pitchFamily="34" charset="0"/>
              </a:rPr>
              <a:t> Be together with God in Heaven eternally</a:t>
            </a:r>
            <a:endParaRPr lang="en-US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 Narrow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" y="5638800"/>
            <a:ext cx="8915400" cy="10668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charset="0"/>
              <a:buChar char="•"/>
            </a:pPr>
            <a:r>
              <a:rPr lang="en-US" sz="2000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 Narrow" pitchFamily="34" charset="0"/>
              </a:rPr>
              <a:t>Rom. 5:8 “But God shows his love for us in that while we were still sinners, Christ died for us.”</a:t>
            </a:r>
          </a:p>
          <a:p>
            <a:pPr>
              <a:buFont typeface="Arial" charset="0"/>
              <a:buChar char="•"/>
            </a:pPr>
            <a:r>
              <a:rPr lang="zh-CN" altLang="en-US" sz="2000" dirty="0" smtClean="0">
                <a:ln>
                  <a:solidFill>
                    <a:sysClr val="windowText" lastClr="000000"/>
                  </a:solidFill>
                </a:ln>
              </a:rPr>
              <a:t>唯有基督在我们还作罪人的时候为我们死，神对我们的爱就在此显明了。</a:t>
            </a:r>
            <a:endParaRPr lang="en-US" sz="2000" dirty="0" smtClean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4098" name="Picture 2" descr="Image result for Heav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371600"/>
            <a:ext cx="3733800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6. </a:t>
            </a:r>
            <a:r>
              <a:rPr lang="zh-CN" altLang="en-US" sz="6000" dirty="0" smtClean="0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怎么可能？</a:t>
            </a:r>
            <a:endParaRPr lang="en-US" sz="6000" dirty="0" smtClean="0">
              <a:ln w="18415" cmpd="sng">
                <a:solidFill>
                  <a:schemeClr val="bg1">
                    <a:lumMod val="9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latin typeface="Arial Black" pitchFamily="34" charset="0"/>
              </a:rPr>
              <a:t>HOW IS THAT POSSIBLE?</a:t>
            </a:r>
          </a:p>
        </p:txBody>
      </p:sp>
      <p:sp>
        <p:nvSpPr>
          <p:cNvPr id="3" name="Rectangle 2"/>
          <p:cNvSpPr/>
          <p:nvPr/>
        </p:nvSpPr>
        <p:spPr>
          <a:xfrm>
            <a:off x="76200" y="1371600"/>
            <a:ext cx="5029200" cy="39624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4163" indent="-284163">
              <a:buFont typeface="Arial" charset="0"/>
              <a:buChar char="•"/>
            </a:pP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itchFamily="34" charset="0"/>
              </a:rPr>
              <a:t> </a:t>
            </a:r>
            <a:r>
              <a:rPr lang="zh-CN" altLang="en-US" sz="3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itchFamily="34" charset="0"/>
              </a:rPr>
              <a:t>神差他的独生子来为我们死</a:t>
            </a:r>
            <a:endParaRPr lang="en-US" sz="3600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 Narrow" pitchFamily="34" charset="0"/>
            </a:endParaRPr>
          </a:p>
          <a:p>
            <a:pPr lvl="1">
              <a:buFont typeface="Arial" charset="0"/>
              <a:buChar char="•"/>
            </a:pPr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 Narrow" pitchFamily="34" charset="0"/>
              </a:rPr>
              <a:t>God sent His Son Jesus to die in our place</a:t>
            </a:r>
          </a:p>
          <a:p>
            <a:pPr lvl="1">
              <a:buFont typeface="Arial" charset="0"/>
              <a:buChar char="•"/>
            </a:pPr>
            <a:endParaRPr lang="en-US" sz="1400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 Narrow" pitchFamily="34" charset="0"/>
            </a:endParaRPr>
          </a:p>
          <a:p>
            <a:pPr>
              <a:buFont typeface="Arial" charset="0"/>
              <a:buChar char="•"/>
            </a:pP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itchFamily="34" charset="0"/>
              </a:rPr>
              <a:t> </a:t>
            </a:r>
            <a:r>
              <a:rPr lang="zh-CN" altLang="en-US" sz="3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itchFamily="34" charset="0"/>
              </a:rPr>
              <a:t>耶稣从死里复活</a:t>
            </a:r>
            <a:endParaRPr lang="en-US" sz="3600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 Narrow" pitchFamily="34" charset="0"/>
            </a:endParaRPr>
          </a:p>
          <a:p>
            <a:pPr lvl="1">
              <a:buFont typeface="Arial" charset="0"/>
              <a:buChar char="•"/>
            </a:pPr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 Narrow" pitchFamily="34" charset="0"/>
              </a:rPr>
              <a:t>Jesus rose from the grave</a:t>
            </a:r>
          </a:p>
          <a:p>
            <a:pPr lvl="1">
              <a:buFont typeface="Arial" charset="0"/>
              <a:buChar char="•"/>
            </a:pPr>
            <a:endParaRPr lang="en-US" sz="1400" dirty="0" smtClean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Arial Narrow" pitchFamily="34" charset="0"/>
            </a:endParaRPr>
          </a:p>
          <a:p>
            <a:pPr>
              <a:buFont typeface="Arial" charset="0"/>
              <a:buChar char="•"/>
            </a:pP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itchFamily="34" charset="0"/>
              </a:rPr>
              <a:t> </a:t>
            </a:r>
            <a:r>
              <a:rPr lang="zh-CN" altLang="en-US" sz="3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itchFamily="34" charset="0"/>
              </a:rPr>
              <a:t>耶稣提供了救恩</a:t>
            </a:r>
            <a:endParaRPr lang="en-US" sz="3600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 Narrow" pitchFamily="34" charset="0"/>
            </a:endParaRPr>
          </a:p>
          <a:p>
            <a:pPr lvl="1">
              <a:buFont typeface="Arial" charset="0"/>
              <a:buChar char="•"/>
            </a:pPr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 Narrow" pitchFamily="34" charset="0"/>
              </a:rPr>
              <a:t>Jesus makes salvation available</a:t>
            </a:r>
            <a:endParaRPr lang="en-US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 Narrow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" y="5410200"/>
            <a:ext cx="8915400" cy="12954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charset="0"/>
              <a:buChar char="•"/>
            </a:pPr>
            <a:r>
              <a:rPr lang="en-US" sz="2000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 Narrow" pitchFamily="34" charset="0"/>
              </a:rPr>
              <a:t>John 3:16 “For God so loved the world that He gave His only begotten Son, that whosoever believes in Him will not perish but have everlasting life.”</a:t>
            </a:r>
          </a:p>
          <a:p>
            <a:pPr>
              <a:buFont typeface="Arial" charset="0"/>
              <a:buChar char="•"/>
            </a:pPr>
            <a:r>
              <a:rPr lang="zh-CN" altLang="en-US" sz="2000" dirty="0" smtClean="0">
                <a:ln>
                  <a:solidFill>
                    <a:sysClr val="windowText" lastClr="000000"/>
                  </a:solidFill>
                </a:ln>
              </a:rPr>
              <a:t>神爱世人，甚至把他的独生子赐给他们，叫一切信他的，不至灭亡，反得永生。</a:t>
            </a:r>
            <a:endParaRPr lang="en-US" sz="2000" dirty="0" smtClean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3076" name="Picture 4" descr="Image result for Jesus died on the cro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8491" y="1447800"/>
            <a:ext cx="3965509" cy="3886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7. </a:t>
            </a:r>
            <a:r>
              <a:rPr lang="zh-CN" altLang="en-US" sz="6000" dirty="0" smtClean="0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我怎么得救？</a:t>
            </a:r>
            <a:endParaRPr lang="en-US" sz="6000" dirty="0" smtClean="0">
              <a:ln w="18415" cmpd="sng">
                <a:solidFill>
                  <a:schemeClr val="bg1">
                    <a:lumMod val="9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latin typeface="Arial Black" pitchFamily="34" charset="0"/>
              </a:rPr>
              <a:t>HOW CAN </a:t>
            </a:r>
            <a:r>
              <a:rPr lang="en-US" sz="2400" b="1" u="sng" dirty="0" smtClean="0">
                <a:ln>
                  <a:solidFill>
                    <a:sysClr val="windowText" lastClr="000000"/>
                  </a:solidFill>
                </a:ln>
                <a:latin typeface="Arial Black" pitchFamily="34" charset="0"/>
              </a:rPr>
              <a:t>I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latin typeface="Arial Black" pitchFamily="34" charset="0"/>
              </a:rPr>
              <a:t> BE SAVED?</a:t>
            </a:r>
          </a:p>
        </p:txBody>
      </p:sp>
      <p:sp>
        <p:nvSpPr>
          <p:cNvPr id="3" name="Rectangle 2"/>
          <p:cNvSpPr/>
          <p:nvPr/>
        </p:nvSpPr>
        <p:spPr>
          <a:xfrm>
            <a:off x="76200" y="1371600"/>
            <a:ext cx="5105400" cy="3429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charset="0"/>
              <a:buChar char="•"/>
            </a:pP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itchFamily="34" charset="0"/>
              </a:rPr>
              <a:t> </a:t>
            </a:r>
            <a:r>
              <a:rPr lang="zh-CN" altLang="en-US" sz="3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itchFamily="34" charset="0"/>
              </a:rPr>
              <a:t>相信耶稣说的话</a:t>
            </a:r>
            <a:endParaRPr lang="en-US" sz="3600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 Narrow" pitchFamily="34" charset="0"/>
            </a:endParaRPr>
          </a:p>
          <a:p>
            <a:pPr lvl="1">
              <a:buFont typeface="Arial" charset="0"/>
              <a:buChar char="•"/>
            </a:pPr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 Narrow" pitchFamily="34" charset="0"/>
              </a:rPr>
              <a:t> Believe what Jesus said</a:t>
            </a:r>
            <a:endParaRPr lang="en-US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 Narrow" pitchFamily="34" charset="0"/>
            </a:endParaRPr>
          </a:p>
          <a:p>
            <a:pPr>
              <a:buFont typeface="Arial" charset="0"/>
              <a:buChar char="•"/>
            </a:pP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itchFamily="34" charset="0"/>
              </a:rPr>
              <a:t> </a:t>
            </a:r>
            <a:r>
              <a:rPr lang="zh-CN" altLang="en-US" sz="3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itchFamily="34" charset="0"/>
              </a:rPr>
              <a:t>向神承认你的罪</a:t>
            </a:r>
            <a:endParaRPr lang="en-US" sz="3600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 Narrow" pitchFamily="34" charset="0"/>
            </a:endParaRPr>
          </a:p>
          <a:p>
            <a:pPr lvl="1">
              <a:buFont typeface="Arial" charset="0"/>
              <a:buChar char="•"/>
            </a:pPr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 Narrow" pitchFamily="34" charset="0"/>
              </a:rPr>
              <a:t>Confess your sins to God</a:t>
            </a:r>
          </a:p>
          <a:p>
            <a:pPr>
              <a:buFont typeface="Arial" charset="0"/>
              <a:buChar char="•"/>
            </a:pP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itchFamily="34" charset="0"/>
              </a:rPr>
              <a:t> </a:t>
            </a:r>
            <a:r>
              <a:rPr lang="zh-CN" altLang="en-US" sz="3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itchFamily="34" charset="0"/>
              </a:rPr>
              <a:t>悔改，远离罪</a:t>
            </a:r>
            <a:endParaRPr lang="en-US" sz="3600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 Narrow" pitchFamily="34" charset="0"/>
            </a:endParaRPr>
          </a:p>
          <a:p>
            <a:pPr lvl="1">
              <a:buFont typeface="Arial" charset="0"/>
              <a:buChar char="•"/>
            </a:pPr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 Narrow" pitchFamily="34" charset="0"/>
              </a:rPr>
              <a:t>Turn away from your sin (repent)</a:t>
            </a:r>
            <a:endParaRPr lang="en-US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 Narrow" pitchFamily="34" charset="0"/>
            </a:endParaRPr>
          </a:p>
          <a:p>
            <a:pPr>
              <a:buFont typeface="Arial" charset="0"/>
              <a:buChar char="•"/>
            </a:pP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itchFamily="34" charset="0"/>
              </a:rPr>
              <a:t> </a:t>
            </a:r>
            <a:r>
              <a:rPr lang="zh-CN" altLang="en-US" sz="3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itchFamily="34" charset="0"/>
              </a:rPr>
              <a:t>接受他白白的救恩</a:t>
            </a:r>
            <a:endParaRPr lang="en-US" sz="3600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 Narrow" pitchFamily="34" charset="0"/>
            </a:endParaRPr>
          </a:p>
          <a:p>
            <a:pPr lvl="1">
              <a:buFont typeface="Arial" charset="0"/>
              <a:buChar char="•"/>
            </a:pPr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 Narrow" pitchFamily="34" charset="0"/>
              </a:rPr>
              <a:t>Accept His free gift of </a:t>
            </a:r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 Narrow" pitchFamily="34" charset="0"/>
              </a:rPr>
              <a:t>salvation</a:t>
            </a:r>
            <a:endParaRPr lang="en-US" sz="28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 Narrow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" y="4876800"/>
            <a:ext cx="8915400" cy="18288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buFont typeface="Arial" charset="0"/>
              <a:buChar char="•"/>
            </a:pPr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 Narrow" pitchFamily="34" charset="0"/>
              </a:rPr>
              <a:t>1 John 1:9 “If we confess our sins, he is faithful and just to forgive us our sins and to cleanse us from all unrighteousness.”  </a:t>
            </a:r>
            <a:r>
              <a:rPr lang="zh-CN" altLang="en-US" sz="2400" dirty="0" smtClean="0">
                <a:ln>
                  <a:solidFill>
                    <a:sysClr val="windowText" lastClr="000000"/>
                  </a:solidFill>
                </a:ln>
              </a:rPr>
              <a:t>我们若承认自己的罪，神是信实的、公义的，必定赦免我们的罪，洁净我们脱离一切不义。</a:t>
            </a:r>
            <a:endParaRPr lang="en-US" altLang="zh-CN" sz="2400" dirty="0" smtClean="0">
              <a:ln>
                <a:solidFill>
                  <a:sysClr val="windowText" lastClr="000000"/>
                </a:solidFill>
              </a:ln>
            </a:endParaRPr>
          </a:p>
          <a:p>
            <a:pPr>
              <a:buFont typeface="Arial" charset="0"/>
              <a:buChar char="•"/>
            </a:pPr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 Narrow" pitchFamily="34" charset="0"/>
              </a:rPr>
              <a:t>Acts 3:19 “Repent, then, and turn to God, so that he will forgive your sins.”</a:t>
            </a:r>
          </a:p>
          <a:p>
            <a:pPr>
              <a:buFont typeface="Arial" charset="0"/>
              <a:buChar char="•"/>
            </a:pPr>
            <a:r>
              <a:rPr lang="zh-CN" altLang="en-US" sz="2400" dirty="0" smtClean="0">
                <a:ln>
                  <a:solidFill>
                    <a:sysClr val="windowText" lastClr="000000"/>
                  </a:solidFill>
                </a:ln>
              </a:rPr>
              <a:t>所以你们应当悔改归正，使你们的罪得着涂抹。</a:t>
            </a:r>
            <a:endParaRPr lang="en-US" sz="2400" dirty="0" smtClean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2054" name="Picture 6" descr="Image result for accept Jes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1447800"/>
            <a:ext cx="3200400" cy="31435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8. </a:t>
            </a:r>
            <a:r>
              <a:rPr lang="zh-CN" altLang="en-US" sz="6000" dirty="0" smtClean="0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我下一步该做什么？</a:t>
            </a:r>
            <a:endParaRPr lang="en-US" sz="6000" dirty="0" smtClean="0">
              <a:ln w="18415" cmpd="sng">
                <a:solidFill>
                  <a:schemeClr val="bg1">
                    <a:lumMod val="9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latin typeface="Arial Black" pitchFamily="34" charset="0"/>
              </a:rPr>
              <a:t>WHAT DO I DO NEXT?</a:t>
            </a:r>
          </a:p>
        </p:txBody>
      </p:sp>
      <p:sp>
        <p:nvSpPr>
          <p:cNvPr id="3" name="Rectangle 2"/>
          <p:cNvSpPr/>
          <p:nvPr/>
        </p:nvSpPr>
        <p:spPr>
          <a:xfrm>
            <a:off x="76200" y="1371600"/>
            <a:ext cx="5334000" cy="3810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charset="0"/>
              <a:buChar char="•"/>
            </a:pP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itchFamily="34" charset="0"/>
              </a:rPr>
              <a:t> </a:t>
            </a:r>
            <a:r>
              <a:rPr lang="zh-CN" altLang="en-US" sz="3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itchFamily="34" charset="0"/>
              </a:rPr>
              <a:t>读圣经找神的旨意</a:t>
            </a:r>
            <a:endParaRPr lang="en-US" sz="3600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 Narrow" pitchFamily="34" charset="0"/>
            </a:endParaRPr>
          </a:p>
          <a:p>
            <a:pPr lvl="1">
              <a:buFont typeface="Arial" charset="0"/>
              <a:buChar char="•"/>
            </a:pPr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 Narrow" pitchFamily="34" charset="0"/>
              </a:rPr>
              <a:t> Read the Bible to find God’s will</a:t>
            </a:r>
            <a:endParaRPr lang="en-US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 Narrow" pitchFamily="34" charset="0"/>
            </a:endParaRPr>
          </a:p>
          <a:p>
            <a:pPr>
              <a:buFont typeface="Arial" charset="0"/>
              <a:buChar char="•"/>
            </a:pP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itchFamily="34" charset="0"/>
              </a:rPr>
              <a:t> </a:t>
            </a:r>
            <a:r>
              <a:rPr lang="zh-CN" altLang="en-US" sz="3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itchFamily="34" charset="0"/>
              </a:rPr>
              <a:t>祷告，顺服祂</a:t>
            </a:r>
            <a:endParaRPr lang="en-US" sz="3600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 Narrow" pitchFamily="34" charset="0"/>
            </a:endParaRPr>
          </a:p>
          <a:p>
            <a:pPr lvl="1">
              <a:buFont typeface="Arial" charset="0"/>
              <a:buChar char="•"/>
            </a:pPr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 Narrow" pitchFamily="34" charset="0"/>
              </a:rPr>
              <a:t> Pray to God. Obey Him.</a:t>
            </a:r>
          </a:p>
          <a:p>
            <a:pPr marL="284163" indent="-284163">
              <a:buFont typeface="Arial" charset="0"/>
              <a:buChar char="•"/>
            </a:pP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itchFamily="34" charset="0"/>
              </a:rPr>
              <a:t> </a:t>
            </a:r>
            <a:r>
              <a:rPr lang="zh-CN" altLang="en-US" sz="3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itchFamily="34" charset="0"/>
              </a:rPr>
              <a:t>告诉别人耶稣为他们做了什么</a:t>
            </a:r>
            <a:endParaRPr lang="en-US" sz="3600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 Narrow" pitchFamily="34" charset="0"/>
            </a:endParaRPr>
          </a:p>
          <a:p>
            <a:pPr lvl="1">
              <a:buFont typeface="Arial" charset="0"/>
              <a:buChar char="•"/>
            </a:pPr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 Narrow" pitchFamily="34" charset="0"/>
              </a:rPr>
              <a:t>Tell others what Jesus did for them</a:t>
            </a:r>
            <a:endParaRPr lang="en-US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 Narrow" pitchFamily="34" charset="0"/>
            </a:endParaRPr>
          </a:p>
          <a:p>
            <a:pPr>
              <a:buFont typeface="Arial" charset="0"/>
              <a:buChar char="•"/>
            </a:pP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itchFamily="34" charset="0"/>
              </a:rPr>
              <a:t> </a:t>
            </a:r>
            <a:r>
              <a:rPr lang="zh-CN" altLang="en-US" sz="3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itchFamily="34" charset="0"/>
              </a:rPr>
              <a:t>上一个好教会</a:t>
            </a:r>
            <a:endParaRPr lang="en-US" sz="3600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 Narrow" pitchFamily="34" charset="0"/>
            </a:endParaRPr>
          </a:p>
          <a:p>
            <a:pPr lvl="1">
              <a:buFont typeface="Arial" charset="0"/>
              <a:buChar char="•"/>
            </a:pPr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 Narrow" pitchFamily="34" charset="0"/>
              </a:rPr>
              <a:t> Attend a good church</a:t>
            </a:r>
            <a:endParaRPr lang="en-US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 Narrow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" y="5257800"/>
            <a:ext cx="8915400" cy="14478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charset="0"/>
              <a:buChar char="•"/>
            </a:pPr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 Narrow" pitchFamily="34" charset="0"/>
              </a:rPr>
              <a:t>John 14:15 “If you love me, keep my commands.” </a:t>
            </a:r>
          </a:p>
          <a:p>
            <a:pPr>
              <a:buFont typeface="Arial" charset="0"/>
              <a:buChar char="•"/>
            </a:pPr>
            <a:r>
              <a:rPr lang="zh-CN" altLang="en-US" sz="2400" dirty="0" smtClean="0">
                <a:ln>
                  <a:solidFill>
                    <a:sysClr val="windowText" lastClr="000000"/>
                  </a:solidFill>
                </a:ln>
              </a:rPr>
              <a:t>“如果你们爱我</a:t>
            </a:r>
            <a:r>
              <a:rPr lang="en-US" altLang="zh-CN" sz="2400" dirty="0" smtClean="0">
                <a:ln>
                  <a:solidFill>
                    <a:sysClr val="windowText" lastClr="000000"/>
                  </a:solidFill>
                </a:ln>
              </a:rPr>
              <a:t>, </a:t>
            </a:r>
            <a:r>
              <a:rPr lang="zh-CN" altLang="en-US" sz="2400" dirty="0" smtClean="0">
                <a:ln>
                  <a:solidFill>
                    <a:sysClr val="windowText" lastClr="000000"/>
                  </a:solidFill>
                </a:ln>
              </a:rPr>
              <a:t>就要遵守我的命令</a:t>
            </a:r>
            <a:r>
              <a:rPr lang="en-US" altLang="zh-CN" sz="2400" dirty="0" smtClean="0">
                <a:ln>
                  <a:solidFill>
                    <a:sysClr val="windowText" lastClr="000000"/>
                  </a:solidFill>
                </a:ln>
              </a:rPr>
              <a:t>.</a:t>
            </a:r>
          </a:p>
          <a:p>
            <a:pPr>
              <a:buFont typeface="Arial" charset="0"/>
              <a:buChar char="•"/>
            </a:pPr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 Narrow" pitchFamily="34" charset="0"/>
              </a:rPr>
              <a:t>Mark 16:15 “</a:t>
            </a:r>
            <a:r>
              <a:rPr lang="en-US" i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 Narrow" pitchFamily="34" charset="0"/>
              </a:rPr>
              <a:t>He said to them, “Go into all the world and preach the gospel to all creation.”</a:t>
            </a:r>
          </a:p>
          <a:p>
            <a:pPr>
              <a:buFont typeface="Arial" charset="0"/>
              <a:buChar char="•"/>
            </a:pPr>
            <a:r>
              <a:rPr lang="zh-CN" altLang="en-US" sz="2400" dirty="0" smtClean="0">
                <a:ln>
                  <a:solidFill>
                    <a:sysClr val="windowText" lastClr="000000"/>
                  </a:solidFill>
                </a:ln>
              </a:rPr>
              <a:t>他又对他们说：“你们到全世界去，向所有的人传福音。</a:t>
            </a:r>
            <a:endParaRPr lang="en-US" sz="2400" dirty="0" smtClean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1026" name="Picture 2" descr="Related image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1447800"/>
            <a:ext cx="3357563" cy="3581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901</Words>
  <Application>Microsoft Office PowerPoint</Application>
  <PresentationFormat>On-screen Show (4:3)</PresentationFormat>
  <Paragraphs>103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Arial Black</vt:lpstr>
      <vt:lpstr>Calibri</vt:lpstr>
      <vt:lpstr>宋体</vt:lpstr>
      <vt:lpstr>Arial Narrow</vt:lpstr>
      <vt:lpstr>Office Theme</vt:lpstr>
      <vt:lpstr>THE  GOSPEL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GOSPEL</dc:title>
  <dc:creator>John</dc:creator>
  <cp:lastModifiedBy>John</cp:lastModifiedBy>
  <cp:revision>33</cp:revision>
  <dcterms:created xsi:type="dcterms:W3CDTF">2017-10-24T00:34:31Z</dcterms:created>
  <dcterms:modified xsi:type="dcterms:W3CDTF">2020-05-04T21:13:17Z</dcterms:modified>
</cp:coreProperties>
</file>