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256" r:id="rId2"/>
    <p:sldId id="260" r:id="rId3"/>
    <p:sldId id="307" r:id="rId4"/>
    <p:sldId id="286" r:id="rId5"/>
    <p:sldId id="285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62" r:id="rId14"/>
    <p:sldId id="265" r:id="rId15"/>
    <p:sldId id="310" r:id="rId16"/>
    <p:sldId id="308" r:id="rId17"/>
    <p:sldId id="305" r:id="rId18"/>
    <p:sldId id="283" r:id="rId19"/>
    <p:sldId id="302" r:id="rId20"/>
    <p:sldId id="272" r:id="rId21"/>
    <p:sldId id="396" r:id="rId22"/>
    <p:sldId id="323" r:id="rId23"/>
    <p:sldId id="453" r:id="rId24"/>
    <p:sldId id="397" r:id="rId25"/>
    <p:sldId id="398" r:id="rId26"/>
    <p:sldId id="450" r:id="rId27"/>
    <p:sldId id="324" r:id="rId28"/>
    <p:sldId id="325" r:id="rId29"/>
    <p:sldId id="439" r:id="rId30"/>
    <p:sldId id="326" r:id="rId31"/>
    <p:sldId id="425" r:id="rId32"/>
    <p:sldId id="426" r:id="rId33"/>
    <p:sldId id="327" r:id="rId34"/>
    <p:sldId id="411" r:id="rId35"/>
    <p:sldId id="412" r:id="rId36"/>
    <p:sldId id="328" r:id="rId37"/>
    <p:sldId id="424" r:id="rId38"/>
    <p:sldId id="400" r:id="rId39"/>
    <p:sldId id="330" r:id="rId40"/>
    <p:sldId id="438" r:id="rId41"/>
    <p:sldId id="348" r:id="rId42"/>
    <p:sldId id="331" r:id="rId43"/>
    <p:sldId id="321" r:id="rId44"/>
    <p:sldId id="319" r:id="rId45"/>
    <p:sldId id="322" r:id="rId46"/>
    <p:sldId id="449" r:id="rId47"/>
    <p:sldId id="332" r:id="rId48"/>
    <p:sldId id="420" r:id="rId49"/>
    <p:sldId id="333" r:id="rId50"/>
    <p:sldId id="445" r:id="rId51"/>
    <p:sldId id="329" r:id="rId52"/>
    <p:sldId id="441" r:id="rId53"/>
    <p:sldId id="334" r:id="rId54"/>
    <p:sldId id="415" r:id="rId55"/>
    <p:sldId id="335" r:id="rId56"/>
    <p:sldId id="423" r:id="rId57"/>
    <p:sldId id="421" r:id="rId58"/>
    <p:sldId id="342" r:id="rId59"/>
    <p:sldId id="427" r:id="rId60"/>
    <p:sldId id="428" r:id="rId61"/>
    <p:sldId id="343" r:id="rId62"/>
    <p:sldId id="430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344" r:id="rId71"/>
    <p:sldId id="409" r:id="rId72"/>
    <p:sldId id="336" r:id="rId73"/>
    <p:sldId id="443" r:id="rId74"/>
    <p:sldId id="446" r:id="rId75"/>
    <p:sldId id="337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38" r:id="rId87"/>
    <p:sldId id="362" r:id="rId88"/>
    <p:sldId id="364" r:id="rId89"/>
    <p:sldId id="368" r:id="rId90"/>
    <p:sldId id="370" r:id="rId91"/>
    <p:sldId id="372" r:id="rId92"/>
    <p:sldId id="373" r:id="rId93"/>
    <p:sldId id="376" r:id="rId94"/>
    <p:sldId id="378" r:id="rId95"/>
    <p:sldId id="379" r:id="rId96"/>
    <p:sldId id="382" r:id="rId97"/>
    <p:sldId id="384" r:id="rId98"/>
    <p:sldId id="386" r:id="rId99"/>
    <p:sldId id="451" r:id="rId100"/>
    <p:sldId id="388" r:id="rId101"/>
    <p:sldId id="394" r:id="rId102"/>
    <p:sldId id="389" r:id="rId103"/>
    <p:sldId id="391" r:id="rId104"/>
    <p:sldId id="395" r:id="rId105"/>
    <p:sldId id="340" r:id="rId106"/>
    <p:sldId id="350" r:id="rId107"/>
    <p:sldId id="339" r:id="rId108"/>
    <p:sldId id="419" r:id="rId109"/>
    <p:sldId id="401" r:id="rId110"/>
    <p:sldId id="402" r:id="rId111"/>
    <p:sldId id="403" r:id="rId112"/>
    <p:sldId id="404" r:id="rId113"/>
    <p:sldId id="405" r:id="rId114"/>
    <p:sldId id="406" r:id="rId115"/>
    <p:sldId id="407" r:id="rId116"/>
    <p:sldId id="408" r:id="rId117"/>
    <p:sldId id="341" r:id="rId118"/>
    <p:sldId id="452" r:id="rId119"/>
    <p:sldId id="345" r:id="rId1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33CC"/>
    <a:srgbClr val="FF6600"/>
    <a:srgbClr val="660033"/>
    <a:srgbClr val="B44900"/>
    <a:srgbClr val="006600"/>
    <a:srgbClr val="FFFFCC"/>
    <a:srgbClr val="990000"/>
    <a:srgbClr val="9966FF"/>
    <a:srgbClr val="FFDA6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47" autoAdjust="0"/>
    <p:restoredTop sz="94660"/>
  </p:normalViewPr>
  <p:slideViewPr>
    <p:cSldViewPr>
      <p:cViewPr varScale="1">
        <p:scale>
          <a:sx n="112" d="100"/>
          <a:sy n="112" d="100"/>
        </p:scale>
        <p:origin x="-66" y="-4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CA1105-DEE0-488C-AB61-AFA95E45F355}" type="doc">
      <dgm:prSet loTypeId="urn:microsoft.com/office/officeart/2005/8/layout/process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493636C-E7D4-4546-B78B-B5DB2D87C1EB}">
      <dgm:prSet phldrT="[Text]" custT="1"/>
      <dgm:spPr/>
      <dgm:t>
        <a:bodyPr/>
        <a:lstStyle/>
        <a:p>
          <a:r>
            <a:rPr lang="zh-CN" altLang="en-US" sz="4000" b="1" i="0" dirty="0" smtClean="0">
              <a:solidFill>
                <a:sysClr val="windowText" lastClr="000000"/>
              </a:solidFill>
            </a:rPr>
            <a:t>教育目标</a:t>
          </a:r>
          <a:r>
            <a:rPr lang="en-US" sz="4000" b="1" i="0" dirty="0" smtClean="0">
              <a:solidFill>
                <a:sysClr val="windowText" lastClr="000000"/>
              </a:solidFill>
            </a:rPr>
            <a:t> </a:t>
          </a:r>
          <a:r>
            <a:rPr lang="en-US" sz="2800" b="1" i="1" dirty="0" smtClean="0">
              <a:solidFill>
                <a:sysClr val="windowText" lastClr="000000"/>
              </a:solidFill>
            </a:rPr>
            <a:t>(Education Goals)</a:t>
          </a:r>
          <a:endParaRPr lang="en-US" sz="2800" b="1" i="1" dirty="0">
            <a:solidFill>
              <a:sysClr val="windowText" lastClr="000000"/>
            </a:solidFill>
          </a:endParaRPr>
        </a:p>
      </dgm:t>
    </dgm:pt>
    <dgm:pt modelId="{884F0726-C9B4-4F70-B4CE-3AD5E5829B5A}" type="parTrans" cxnId="{5BA0C971-5761-4F73-AF89-CC5AE001E069}">
      <dgm:prSet/>
      <dgm:spPr/>
      <dgm:t>
        <a:bodyPr/>
        <a:lstStyle/>
        <a:p>
          <a:endParaRPr lang="en-US"/>
        </a:p>
      </dgm:t>
    </dgm:pt>
    <dgm:pt modelId="{F4BBD407-3732-4079-A9CC-9C079A81522E}" type="sibTrans" cxnId="{5BA0C971-5761-4F73-AF89-CC5AE001E069}">
      <dgm:prSet/>
      <dgm:spPr/>
      <dgm:t>
        <a:bodyPr/>
        <a:lstStyle/>
        <a:p>
          <a:endParaRPr lang="en-US"/>
        </a:p>
      </dgm:t>
    </dgm:pt>
    <dgm:pt modelId="{D2405CDC-13E1-4B85-AF85-80B4A31E5A2F}">
      <dgm:prSet phldrT="[Text]" custT="1"/>
      <dgm:spPr/>
      <dgm:t>
        <a:bodyPr/>
        <a:lstStyle/>
        <a:p>
          <a:r>
            <a:rPr lang="zh-CN" altLang="en-US" sz="2900" dirty="0" smtClean="0"/>
            <a:t>增长</a:t>
          </a:r>
          <a:r>
            <a:rPr lang="zh-CN" altLang="en-US" sz="2900" b="1" dirty="0" smtClean="0"/>
            <a:t>学问</a:t>
          </a:r>
          <a:r>
            <a:rPr lang="en-US" sz="2900" dirty="0" smtClean="0"/>
            <a:t>: </a:t>
          </a:r>
          <a:r>
            <a:rPr lang="en-US" sz="2000" dirty="0" smtClean="0"/>
            <a:t>Increase </a:t>
          </a:r>
          <a:r>
            <a:rPr lang="en-US" sz="2000" b="1" i="1" dirty="0" smtClean="0"/>
            <a:t>Knowledge</a:t>
          </a:r>
          <a:endParaRPr lang="en-US" sz="2000" b="1" i="1" dirty="0"/>
        </a:p>
      </dgm:t>
    </dgm:pt>
    <dgm:pt modelId="{9DFB56EC-9519-4C63-8A4D-D427C91B2BC6}" type="parTrans" cxnId="{B0EC9E3C-B086-4BEE-8F2C-7495B5ADE32A}">
      <dgm:prSet/>
      <dgm:spPr/>
      <dgm:t>
        <a:bodyPr/>
        <a:lstStyle/>
        <a:p>
          <a:endParaRPr lang="en-US"/>
        </a:p>
      </dgm:t>
    </dgm:pt>
    <dgm:pt modelId="{38E26EA4-FA3F-4EBF-9BC2-F0D0A5FCC6E3}" type="sibTrans" cxnId="{B0EC9E3C-B086-4BEE-8F2C-7495B5ADE32A}">
      <dgm:prSet/>
      <dgm:spPr/>
      <dgm:t>
        <a:bodyPr/>
        <a:lstStyle/>
        <a:p>
          <a:endParaRPr lang="en-US"/>
        </a:p>
      </dgm:t>
    </dgm:pt>
    <dgm:pt modelId="{B81E81C5-D844-43AD-82BF-6024C1782589}">
      <dgm:prSet phldrT="[Text]" custT="1"/>
      <dgm:spPr/>
      <dgm:t>
        <a:bodyPr/>
        <a:lstStyle/>
        <a:p>
          <a:r>
            <a:rPr lang="zh-CN" altLang="en-US" sz="2900" dirty="0" smtClean="0"/>
            <a:t>遵守</a:t>
          </a:r>
          <a:r>
            <a:rPr lang="zh-CN" altLang="en-US" sz="2900" b="1" dirty="0" smtClean="0"/>
            <a:t>什么</a:t>
          </a:r>
          <a:r>
            <a:rPr lang="en-US" sz="2900" dirty="0" smtClean="0"/>
            <a:t> </a:t>
          </a:r>
          <a:r>
            <a:rPr lang="en-US" sz="2000" dirty="0" smtClean="0"/>
            <a:t>(</a:t>
          </a:r>
          <a:r>
            <a:rPr lang="en-US" sz="2000" b="1" i="1" dirty="0" smtClean="0"/>
            <a:t>WHAT</a:t>
          </a:r>
          <a:r>
            <a:rPr lang="en-US" sz="2000" dirty="0" smtClean="0"/>
            <a:t> to obey)</a:t>
          </a:r>
          <a:endParaRPr lang="en-US" sz="2000" dirty="0"/>
        </a:p>
      </dgm:t>
    </dgm:pt>
    <dgm:pt modelId="{8C162D44-14A4-4EF0-BDD0-058570CCB3B9}" type="parTrans" cxnId="{2919432E-B788-4D16-B411-1B529C80AD5C}">
      <dgm:prSet/>
      <dgm:spPr/>
      <dgm:t>
        <a:bodyPr/>
        <a:lstStyle/>
        <a:p>
          <a:endParaRPr lang="en-US"/>
        </a:p>
      </dgm:t>
    </dgm:pt>
    <dgm:pt modelId="{92466600-36A7-4FF9-8758-5C0F1478172B}" type="sibTrans" cxnId="{2919432E-B788-4D16-B411-1B529C80AD5C}">
      <dgm:prSet/>
      <dgm:spPr/>
      <dgm:t>
        <a:bodyPr/>
        <a:lstStyle/>
        <a:p>
          <a:endParaRPr lang="en-US"/>
        </a:p>
      </dgm:t>
    </dgm:pt>
    <dgm:pt modelId="{AF706B92-18A2-4628-BD1D-4C613132FE85}">
      <dgm:prSet phldrT="[Text]" custT="1"/>
      <dgm:spPr/>
      <dgm:t>
        <a:bodyPr/>
        <a:lstStyle/>
        <a:p>
          <a:r>
            <a:rPr lang="zh-CN" altLang="en-US" sz="4000" b="1" i="0" dirty="0" smtClean="0">
              <a:solidFill>
                <a:schemeClr val="tx1"/>
              </a:solidFill>
            </a:rPr>
            <a:t>行为目标</a:t>
          </a:r>
          <a:r>
            <a:rPr lang="en-US" sz="4000" b="1" i="0" dirty="0" smtClean="0">
              <a:solidFill>
                <a:schemeClr val="tx1"/>
              </a:solidFill>
            </a:rPr>
            <a:t> </a:t>
          </a:r>
          <a:r>
            <a:rPr lang="en-US" sz="2800" b="1" i="1" dirty="0" smtClean="0">
              <a:solidFill>
                <a:schemeClr val="tx1"/>
              </a:solidFill>
            </a:rPr>
            <a:t>(Behavior Goals) </a:t>
          </a:r>
          <a:endParaRPr lang="en-US" sz="2800" b="1" i="1" dirty="0">
            <a:solidFill>
              <a:schemeClr val="tx1"/>
            </a:solidFill>
          </a:endParaRPr>
        </a:p>
      </dgm:t>
    </dgm:pt>
    <dgm:pt modelId="{03C03787-1247-462C-9934-F6C2CC747F47}" type="parTrans" cxnId="{BC224C3B-732C-4AFB-ABCA-AB7172ECB34D}">
      <dgm:prSet/>
      <dgm:spPr/>
      <dgm:t>
        <a:bodyPr/>
        <a:lstStyle/>
        <a:p>
          <a:endParaRPr lang="en-US"/>
        </a:p>
      </dgm:t>
    </dgm:pt>
    <dgm:pt modelId="{0F08A4AD-9F67-4DAB-AA96-E1CA160AD42B}" type="sibTrans" cxnId="{BC224C3B-732C-4AFB-ABCA-AB7172ECB34D}">
      <dgm:prSet/>
      <dgm:spPr/>
      <dgm:t>
        <a:bodyPr/>
        <a:lstStyle/>
        <a:p>
          <a:endParaRPr lang="en-US"/>
        </a:p>
      </dgm:t>
    </dgm:pt>
    <dgm:pt modelId="{C0BCD71B-50B0-4EE4-ACBD-8A263B7E5896}">
      <dgm:prSet phldrT="[Text]" custT="1"/>
      <dgm:spPr/>
      <dgm:t>
        <a:bodyPr/>
        <a:lstStyle/>
        <a:p>
          <a:r>
            <a:rPr lang="zh-CN" altLang="en-US" sz="2900" dirty="0" smtClean="0"/>
            <a:t>改变</a:t>
          </a:r>
          <a:r>
            <a:rPr lang="zh-CN" altLang="en-US" sz="2900" b="1" dirty="0" smtClean="0"/>
            <a:t>行为</a:t>
          </a:r>
          <a:r>
            <a:rPr lang="en-US" sz="2900" dirty="0" smtClean="0"/>
            <a:t>: </a:t>
          </a:r>
          <a:r>
            <a:rPr lang="en-US" sz="2000" dirty="0" smtClean="0"/>
            <a:t>Change </a:t>
          </a:r>
          <a:r>
            <a:rPr lang="en-US" sz="2000" b="1" i="1" dirty="0" smtClean="0"/>
            <a:t>Behavior</a:t>
          </a:r>
          <a:endParaRPr lang="en-US" sz="2000" b="1" i="1" dirty="0"/>
        </a:p>
      </dgm:t>
    </dgm:pt>
    <dgm:pt modelId="{4E976B62-76DB-4419-A99B-7FEC51FCEC19}" type="parTrans" cxnId="{F7ED105E-ADDA-4B01-B1C6-5004EC9FC144}">
      <dgm:prSet/>
      <dgm:spPr/>
      <dgm:t>
        <a:bodyPr/>
        <a:lstStyle/>
        <a:p>
          <a:endParaRPr lang="en-US"/>
        </a:p>
      </dgm:t>
    </dgm:pt>
    <dgm:pt modelId="{CB9E0010-00AC-4B95-A894-5067981B46E1}" type="sibTrans" cxnId="{F7ED105E-ADDA-4B01-B1C6-5004EC9FC144}">
      <dgm:prSet/>
      <dgm:spPr/>
      <dgm:t>
        <a:bodyPr/>
        <a:lstStyle/>
        <a:p>
          <a:endParaRPr lang="en-US"/>
        </a:p>
      </dgm:t>
    </dgm:pt>
    <dgm:pt modelId="{BD4DB210-5EF1-4AC4-A120-C31871796F85}">
      <dgm:prSet phldrT="[Text]" custT="1"/>
      <dgm:spPr/>
      <dgm:t>
        <a:bodyPr/>
        <a:lstStyle/>
        <a:p>
          <a:r>
            <a:rPr lang="zh-CN" altLang="en-US" sz="2900" b="1" dirty="0" smtClean="0"/>
            <a:t>如何</a:t>
          </a:r>
          <a:r>
            <a:rPr lang="zh-CN" altLang="en-US" sz="2900" dirty="0" smtClean="0"/>
            <a:t>遵守</a:t>
          </a:r>
          <a:r>
            <a:rPr lang="en-US" sz="2900" dirty="0" smtClean="0"/>
            <a:t> </a:t>
          </a:r>
          <a:r>
            <a:rPr lang="en-US" sz="2000" dirty="0" smtClean="0"/>
            <a:t>(</a:t>
          </a:r>
          <a:r>
            <a:rPr lang="en-US" sz="2000" b="1" i="1" dirty="0" smtClean="0"/>
            <a:t>HOW</a:t>
          </a:r>
          <a:r>
            <a:rPr lang="en-US" sz="2000" dirty="0" smtClean="0"/>
            <a:t> to obey)</a:t>
          </a:r>
          <a:endParaRPr lang="en-US" sz="2000" dirty="0"/>
        </a:p>
      </dgm:t>
    </dgm:pt>
    <dgm:pt modelId="{ABB2E38D-D34C-4EE4-BB7E-5021BB93F119}" type="parTrans" cxnId="{501C2D98-53FC-4563-8A16-540E8CBCA393}">
      <dgm:prSet/>
      <dgm:spPr/>
      <dgm:t>
        <a:bodyPr/>
        <a:lstStyle/>
        <a:p>
          <a:endParaRPr lang="en-US"/>
        </a:p>
      </dgm:t>
    </dgm:pt>
    <dgm:pt modelId="{A6283F86-FC72-41E5-9105-B865225BEB6C}" type="sibTrans" cxnId="{501C2D98-53FC-4563-8A16-540E8CBCA393}">
      <dgm:prSet/>
      <dgm:spPr/>
      <dgm:t>
        <a:bodyPr/>
        <a:lstStyle/>
        <a:p>
          <a:endParaRPr lang="en-US"/>
        </a:p>
      </dgm:t>
    </dgm:pt>
    <dgm:pt modelId="{A4C90877-B1A7-4507-A3FB-15E55E3D199E}">
      <dgm:prSet phldrT="[Text]" custT="1"/>
      <dgm:spPr/>
      <dgm:t>
        <a:bodyPr/>
        <a:lstStyle/>
        <a:p>
          <a:r>
            <a:rPr lang="zh-CN" altLang="en-US" sz="4000" b="1" i="0" dirty="0" smtClean="0">
              <a:solidFill>
                <a:schemeClr val="tx1"/>
              </a:solidFill>
            </a:rPr>
            <a:t>态度目标</a:t>
          </a:r>
          <a:r>
            <a:rPr lang="en-US" sz="4000" b="1" i="0" dirty="0" smtClean="0">
              <a:solidFill>
                <a:schemeClr val="tx1"/>
              </a:solidFill>
            </a:rPr>
            <a:t>: </a:t>
          </a:r>
          <a:r>
            <a:rPr lang="en-US" sz="2800" b="1" i="1" dirty="0" smtClean="0">
              <a:solidFill>
                <a:schemeClr val="tx1"/>
              </a:solidFill>
            </a:rPr>
            <a:t>(Attitude Goals)</a:t>
          </a:r>
          <a:endParaRPr lang="en-US" sz="2800" b="1" i="1" dirty="0">
            <a:solidFill>
              <a:schemeClr val="tx1"/>
            </a:solidFill>
          </a:endParaRPr>
        </a:p>
      </dgm:t>
    </dgm:pt>
    <dgm:pt modelId="{98061B0E-2FCA-471A-81E8-40B1C816BBA7}" type="parTrans" cxnId="{FB47B9BE-E388-4C33-8C84-7636D5052350}">
      <dgm:prSet/>
      <dgm:spPr/>
      <dgm:t>
        <a:bodyPr/>
        <a:lstStyle/>
        <a:p>
          <a:endParaRPr lang="en-US"/>
        </a:p>
      </dgm:t>
    </dgm:pt>
    <dgm:pt modelId="{2789D05C-CD17-4658-91FE-87CC59C4C23B}" type="sibTrans" cxnId="{FB47B9BE-E388-4C33-8C84-7636D5052350}">
      <dgm:prSet/>
      <dgm:spPr/>
      <dgm:t>
        <a:bodyPr/>
        <a:lstStyle/>
        <a:p>
          <a:endParaRPr lang="en-US"/>
        </a:p>
      </dgm:t>
    </dgm:pt>
    <dgm:pt modelId="{2B0D5FC2-1AC8-4619-A730-35DA36B84B51}">
      <dgm:prSet phldrT="[Text]" custT="1"/>
      <dgm:spPr/>
      <dgm:t>
        <a:bodyPr/>
        <a:lstStyle/>
        <a:p>
          <a:r>
            <a:rPr lang="zh-CN" altLang="en-US" sz="2900" dirty="0" smtClean="0"/>
            <a:t>改变</a:t>
          </a:r>
          <a:r>
            <a:rPr lang="zh-CN" altLang="en-US" sz="2900" b="1" dirty="0" smtClean="0"/>
            <a:t>感情</a:t>
          </a:r>
          <a:r>
            <a:rPr lang="en-US" sz="2900" dirty="0" smtClean="0"/>
            <a:t>: </a:t>
          </a:r>
          <a:r>
            <a:rPr lang="en-US" sz="2000" dirty="0" smtClean="0"/>
            <a:t>Change </a:t>
          </a:r>
          <a:r>
            <a:rPr lang="en-US" sz="2000" b="1" i="1" dirty="0" smtClean="0"/>
            <a:t>Feelings</a:t>
          </a:r>
          <a:endParaRPr lang="en-US" sz="2000" b="1" i="1" dirty="0"/>
        </a:p>
      </dgm:t>
    </dgm:pt>
    <dgm:pt modelId="{51B7445B-2C6D-492A-8491-AA0F69A3457D}" type="parTrans" cxnId="{52453540-5EC7-48AD-9927-628390653AB2}">
      <dgm:prSet/>
      <dgm:spPr/>
      <dgm:t>
        <a:bodyPr/>
        <a:lstStyle/>
        <a:p>
          <a:endParaRPr lang="en-US"/>
        </a:p>
      </dgm:t>
    </dgm:pt>
    <dgm:pt modelId="{B38BA83D-2BD2-425C-99D0-8123DC444C55}" type="sibTrans" cxnId="{52453540-5EC7-48AD-9927-628390653AB2}">
      <dgm:prSet/>
      <dgm:spPr/>
      <dgm:t>
        <a:bodyPr/>
        <a:lstStyle/>
        <a:p>
          <a:endParaRPr lang="en-US"/>
        </a:p>
      </dgm:t>
    </dgm:pt>
    <dgm:pt modelId="{79AC148E-CC50-4FB5-96BC-A8B1A590A6F2}">
      <dgm:prSet phldrT="[Text]" custT="1"/>
      <dgm:spPr/>
      <dgm:t>
        <a:bodyPr/>
        <a:lstStyle/>
        <a:p>
          <a:r>
            <a:rPr lang="zh-CN" altLang="en-US" sz="2900" b="1" dirty="0" smtClean="0"/>
            <a:t>为何</a:t>
          </a:r>
          <a:r>
            <a:rPr lang="zh-CN" altLang="en-US" sz="2900" dirty="0" smtClean="0"/>
            <a:t>遵守</a:t>
          </a:r>
          <a:r>
            <a:rPr lang="en-US" sz="2900" dirty="0" smtClean="0"/>
            <a:t> </a:t>
          </a:r>
          <a:r>
            <a:rPr lang="en-US" sz="2000" dirty="0" smtClean="0"/>
            <a:t>(</a:t>
          </a:r>
          <a:r>
            <a:rPr lang="en-US" sz="2000" b="1" i="1" dirty="0" smtClean="0"/>
            <a:t>WHY</a:t>
          </a:r>
          <a:r>
            <a:rPr lang="en-US" sz="2000" dirty="0" smtClean="0"/>
            <a:t> to obey)</a:t>
          </a:r>
          <a:endParaRPr lang="en-US" sz="2000" dirty="0"/>
        </a:p>
      </dgm:t>
    </dgm:pt>
    <dgm:pt modelId="{75EDE44A-FD83-4C1B-BAE0-6EED02815A4B}" type="parTrans" cxnId="{A079FD3C-351B-42C5-AC3B-FA6A42E1D5DA}">
      <dgm:prSet/>
      <dgm:spPr/>
      <dgm:t>
        <a:bodyPr/>
        <a:lstStyle/>
        <a:p>
          <a:endParaRPr lang="en-US"/>
        </a:p>
      </dgm:t>
    </dgm:pt>
    <dgm:pt modelId="{67D49F34-DF32-4F72-A566-E49B7311FCCA}" type="sibTrans" cxnId="{A079FD3C-351B-42C5-AC3B-FA6A42E1D5DA}">
      <dgm:prSet/>
      <dgm:spPr/>
      <dgm:t>
        <a:bodyPr/>
        <a:lstStyle/>
        <a:p>
          <a:endParaRPr lang="en-US"/>
        </a:p>
      </dgm:t>
    </dgm:pt>
    <dgm:pt modelId="{B6569845-29CE-48ED-BD69-44CA21B641D6}" type="pres">
      <dgm:prSet presAssocID="{83CA1105-DEE0-488C-AB61-AFA95E45F3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7C77BE-0F1B-4E54-93F5-0BAA5E1206D9}" type="pres">
      <dgm:prSet presAssocID="{A4C90877-B1A7-4507-A3FB-15E55E3D199E}" presName="boxAndChildren" presStyleCnt="0"/>
      <dgm:spPr/>
    </dgm:pt>
    <dgm:pt modelId="{1235475D-CFCB-4767-A1EF-835FFA6B4642}" type="pres">
      <dgm:prSet presAssocID="{A4C90877-B1A7-4507-A3FB-15E55E3D199E}" presName="parentTextBox" presStyleLbl="node1" presStyleIdx="0" presStyleCnt="3"/>
      <dgm:spPr/>
      <dgm:t>
        <a:bodyPr/>
        <a:lstStyle/>
        <a:p>
          <a:endParaRPr lang="en-US"/>
        </a:p>
      </dgm:t>
    </dgm:pt>
    <dgm:pt modelId="{E27F2097-047D-4741-8404-4569774841A4}" type="pres">
      <dgm:prSet presAssocID="{A4C90877-B1A7-4507-A3FB-15E55E3D199E}" presName="entireBox" presStyleLbl="node1" presStyleIdx="0" presStyleCnt="3"/>
      <dgm:spPr/>
      <dgm:t>
        <a:bodyPr/>
        <a:lstStyle/>
        <a:p>
          <a:endParaRPr lang="en-US"/>
        </a:p>
      </dgm:t>
    </dgm:pt>
    <dgm:pt modelId="{F61DDC82-959C-4849-B6AB-5DC64E967811}" type="pres">
      <dgm:prSet presAssocID="{A4C90877-B1A7-4507-A3FB-15E55E3D199E}" presName="descendantBox" presStyleCnt="0"/>
      <dgm:spPr/>
    </dgm:pt>
    <dgm:pt modelId="{8B3FDE3E-6A0C-4CC6-B73C-1D0E2A0F5B89}" type="pres">
      <dgm:prSet presAssocID="{2B0D5FC2-1AC8-4619-A730-35DA36B84B51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161F0-4209-4EED-956D-E1DD9503A0D4}" type="pres">
      <dgm:prSet presAssocID="{79AC148E-CC50-4FB5-96BC-A8B1A590A6F2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1F6532-2BE9-424E-A76F-329DB2E1EF06}" type="pres">
      <dgm:prSet presAssocID="{0F08A4AD-9F67-4DAB-AA96-E1CA160AD42B}" presName="sp" presStyleCnt="0"/>
      <dgm:spPr/>
    </dgm:pt>
    <dgm:pt modelId="{A0644A9C-0132-40D0-855C-94948BC53DC8}" type="pres">
      <dgm:prSet presAssocID="{AF706B92-18A2-4628-BD1D-4C613132FE85}" presName="arrowAndChildren" presStyleCnt="0"/>
      <dgm:spPr/>
    </dgm:pt>
    <dgm:pt modelId="{32565D35-8A45-4496-88B5-E67AF48F2C19}" type="pres">
      <dgm:prSet presAssocID="{AF706B92-18A2-4628-BD1D-4C613132FE85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D43A63FC-639D-4CA8-8F90-7CED895A9CFD}" type="pres">
      <dgm:prSet presAssocID="{AF706B92-18A2-4628-BD1D-4C613132FE85}" presName="arrow" presStyleLbl="node1" presStyleIdx="1" presStyleCnt="3"/>
      <dgm:spPr/>
      <dgm:t>
        <a:bodyPr/>
        <a:lstStyle/>
        <a:p>
          <a:endParaRPr lang="en-US"/>
        </a:p>
      </dgm:t>
    </dgm:pt>
    <dgm:pt modelId="{88DA9BC9-6049-4D71-BB92-08BD02B079EA}" type="pres">
      <dgm:prSet presAssocID="{AF706B92-18A2-4628-BD1D-4C613132FE85}" presName="descendantArrow" presStyleCnt="0"/>
      <dgm:spPr/>
    </dgm:pt>
    <dgm:pt modelId="{4AA7F4DB-966C-4F4A-B4DB-EAF4D0B7D4B0}" type="pres">
      <dgm:prSet presAssocID="{C0BCD71B-50B0-4EE4-ACBD-8A263B7E5896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9A750-D668-4765-BB76-6E288B7133D4}" type="pres">
      <dgm:prSet presAssocID="{BD4DB210-5EF1-4AC4-A120-C31871796F85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8C2D9-E73E-4137-8890-5E0B7D6A9442}" type="pres">
      <dgm:prSet presAssocID="{F4BBD407-3732-4079-A9CC-9C079A81522E}" presName="sp" presStyleCnt="0"/>
      <dgm:spPr/>
    </dgm:pt>
    <dgm:pt modelId="{16362F22-C1F8-4F6F-B9F6-E840FCA894D8}" type="pres">
      <dgm:prSet presAssocID="{5493636C-E7D4-4546-B78B-B5DB2D87C1EB}" presName="arrowAndChildren" presStyleCnt="0"/>
      <dgm:spPr/>
    </dgm:pt>
    <dgm:pt modelId="{B2A8DEFC-A900-46F7-BD72-1F1B8FB9C2AF}" type="pres">
      <dgm:prSet presAssocID="{5493636C-E7D4-4546-B78B-B5DB2D87C1EB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FBB342BE-1048-4C2E-A04C-E22BB9ABAA72}" type="pres">
      <dgm:prSet presAssocID="{5493636C-E7D4-4546-B78B-B5DB2D87C1EB}" presName="arrow" presStyleLbl="node1" presStyleIdx="2" presStyleCnt="3"/>
      <dgm:spPr/>
      <dgm:t>
        <a:bodyPr/>
        <a:lstStyle/>
        <a:p>
          <a:endParaRPr lang="en-US"/>
        </a:p>
      </dgm:t>
    </dgm:pt>
    <dgm:pt modelId="{9196C211-6DB2-4C77-896C-2EB13DC85ECE}" type="pres">
      <dgm:prSet presAssocID="{5493636C-E7D4-4546-B78B-B5DB2D87C1EB}" presName="descendantArrow" presStyleCnt="0"/>
      <dgm:spPr/>
    </dgm:pt>
    <dgm:pt modelId="{1E66FA21-F5DF-45FF-A53D-6A46B3F2FE54}" type="pres">
      <dgm:prSet presAssocID="{D2405CDC-13E1-4B85-AF85-80B4A31E5A2F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401E17-6B2B-45E1-9C1C-30EC7D1E09A2}" type="pres">
      <dgm:prSet presAssocID="{B81E81C5-D844-43AD-82BF-6024C1782589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79FD3C-351B-42C5-AC3B-FA6A42E1D5DA}" srcId="{A4C90877-B1A7-4507-A3FB-15E55E3D199E}" destId="{79AC148E-CC50-4FB5-96BC-A8B1A590A6F2}" srcOrd="1" destOrd="0" parTransId="{75EDE44A-FD83-4C1B-BAE0-6EED02815A4B}" sibTransId="{67D49F34-DF32-4F72-A566-E49B7311FCCA}"/>
    <dgm:cxn modelId="{CE4FFE09-4893-4314-A99A-488D993FD837}" type="presOf" srcId="{A4C90877-B1A7-4507-A3FB-15E55E3D199E}" destId="{1235475D-CFCB-4767-A1EF-835FFA6B4642}" srcOrd="0" destOrd="0" presId="urn:microsoft.com/office/officeart/2005/8/layout/process4"/>
    <dgm:cxn modelId="{E30705FA-DE1F-4E29-84A9-E39E72D2A74F}" type="presOf" srcId="{83CA1105-DEE0-488C-AB61-AFA95E45F355}" destId="{B6569845-29CE-48ED-BD69-44CA21B641D6}" srcOrd="0" destOrd="0" presId="urn:microsoft.com/office/officeart/2005/8/layout/process4"/>
    <dgm:cxn modelId="{97829E98-CCC9-49DF-8082-7FAB18F38975}" type="presOf" srcId="{B81E81C5-D844-43AD-82BF-6024C1782589}" destId="{D9401E17-6B2B-45E1-9C1C-30EC7D1E09A2}" srcOrd="0" destOrd="0" presId="urn:microsoft.com/office/officeart/2005/8/layout/process4"/>
    <dgm:cxn modelId="{501C2D98-53FC-4563-8A16-540E8CBCA393}" srcId="{AF706B92-18A2-4628-BD1D-4C613132FE85}" destId="{BD4DB210-5EF1-4AC4-A120-C31871796F85}" srcOrd="1" destOrd="0" parTransId="{ABB2E38D-D34C-4EE4-BB7E-5021BB93F119}" sibTransId="{A6283F86-FC72-41E5-9105-B865225BEB6C}"/>
    <dgm:cxn modelId="{FB47B9BE-E388-4C33-8C84-7636D5052350}" srcId="{83CA1105-DEE0-488C-AB61-AFA95E45F355}" destId="{A4C90877-B1A7-4507-A3FB-15E55E3D199E}" srcOrd="2" destOrd="0" parTransId="{98061B0E-2FCA-471A-81E8-40B1C816BBA7}" sibTransId="{2789D05C-CD17-4658-91FE-87CC59C4C23B}"/>
    <dgm:cxn modelId="{A0474E95-1FAC-4EBF-A7E4-11DE493F9F88}" type="presOf" srcId="{BD4DB210-5EF1-4AC4-A120-C31871796F85}" destId="{E549A750-D668-4765-BB76-6E288B7133D4}" srcOrd="0" destOrd="0" presId="urn:microsoft.com/office/officeart/2005/8/layout/process4"/>
    <dgm:cxn modelId="{2919432E-B788-4D16-B411-1B529C80AD5C}" srcId="{5493636C-E7D4-4546-B78B-B5DB2D87C1EB}" destId="{B81E81C5-D844-43AD-82BF-6024C1782589}" srcOrd="1" destOrd="0" parTransId="{8C162D44-14A4-4EF0-BDD0-058570CCB3B9}" sibTransId="{92466600-36A7-4FF9-8758-5C0F1478172B}"/>
    <dgm:cxn modelId="{F7ED105E-ADDA-4B01-B1C6-5004EC9FC144}" srcId="{AF706B92-18A2-4628-BD1D-4C613132FE85}" destId="{C0BCD71B-50B0-4EE4-ACBD-8A263B7E5896}" srcOrd="0" destOrd="0" parTransId="{4E976B62-76DB-4419-A99B-7FEC51FCEC19}" sibTransId="{CB9E0010-00AC-4B95-A894-5067981B46E1}"/>
    <dgm:cxn modelId="{E14B7F90-586F-40DD-A152-72034D218DFA}" type="presOf" srcId="{5493636C-E7D4-4546-B78B-B5DB2D87C1EB}" destId="{B2A8DEFC-A900-46F7-BD72-1F1B8FB9C2AF}" srcOrd="0" destOrd="0" presId="urn:microsoft.com/office/officeart/2005/8/layout/process4"/>
    <dgm:cxn modelId="{52453540-5EC7-48AD-9927-628390653AB2}" srcId="{A4C90877-B1A7-4507-A3FB-15E55E3D199E}" destId="{2B0D5FC2-1AC8-4619-A730-35DA36B84B51}" srcOrd="0" destOrd="0" parTransId="{51B7445B-2C6D-492A-8491-AA0F69A3457D}" sibTransId="{B38BA83D-2BD2-425C-99D0-8123DC444C55}"/>
    <dgm:cxn modelId="{D42AD56A-08ED-4C79-993F-CCFE4F4121D9}" type="presOf" srcId="{A4C90877-B1A7-4507-A3FB-15E55E3D199E}" destId="{E27F2097-047D-4741-8404-4569774841A4}" srcOrd="1" destOrd="0" presId="urn:microsoft.com/office/officeart/2005/8/layout/process4"/>
    <dgm:cxn modelId="{E50EFD43-F884-4CEA-8D8F-DE3C3AE7543C}" type="presOf" srcId="{2B0D5FC2-1AC8-4619-A730-35DA36B84B51}" destId="{8B3FDE3E-6A0C-4CC6-B73C-1D0E2A0F5B89}" srcOrd="0" destOrd="0" presId="urn:microsoft.com/office/officeart/2005/8/layout/process4"/>
    <dgm:cxn modelId="{52D0979E-ABD1-4EC5-B843-24505DD207E0}" type="presOf" srcId="{AF706B92-18A2-4628-BD1D-4C613132FE85}" destId="{32565D35-8A45-4496-88B5-E67AF48F2C19}" srcOrd="0" destOrd="0" presId="urn:microsoft.com/office/officeart/2005/8/layout/process4"/>
    <dgm:cxn modelId="{BA1D194A-8E59-4518-8F41-78F9C3A3D4E4}" type="presOf" srcId="{D2405CDC-13E1-4B85-AF85-80B4A31E5A2F}" destId="{1E66FA21-F5DF-45FF-A53D-6A46B3F2FE54}" srcOrd="0" destOrd="0" presId="urn:microsoft.com/office/officeart/2005/8/layout/process4"/>
    <dgm:cxn modelId="{30A5C445-ECB8-4CDD-8C77-AADDEDE23BC6}" type="presOf" srcId="{C0BCD71B-50B0-4EE4-ACBD-8A263B7E5896}" destId="{4AA7F4DB-966C-4F4A-B4DB-EAF4D0B7D4B0}" srcOrd="0" destOrd="0" presId="urn:microsoft.com/office/officeart/2005/8/layout/process4"/>
    <dgm:cxn modelId="{5BA0C971-5761-4F73-AF89-CC5AE001E069}" srcId="{83CA1105-DEE0-488C-AB61-AFA95E45F355}" destId="{5493636C-E7D4-4546-B78B-B5DB2D87C1EB}" srcOrd="0" destOrd="0" parTransId="{884F0726-C9B4-4F70-B4CE-3AD5E5829B5A}" sibTransId="{F4BBD407-3732-4079-A9CC-9C079A81522E}"/>
    <dgm:cxn modelId="{BC224C3B-732C-4AFB-ABCA-AB7172ECB34D}" srcId="{83CA1105-DEE0-488C-AB61-AFA95E45F355}" destId="{AF706B92-18A2-4628-BD1D-4C613132FE85}" srcOrd="1" destOrd="0" parTransId="{03C03787-1247-462C-9934-F6C2CC747F47}" sibTransId="{0F08A4AD-9F67-4DAB-AA96-E1CA160AD42B}"/>
    <dgm:cxn modelId="{B23CDD5C-EC7E-4C3E-9FD0-49DCE8E71D85}" type="presOf" srcId="{AF706B92-18A2-4628-BD1D-4C613132FE85}" destId="{D43A63FC-639D-4CA8-8F90-7CED895A9CFD}" srcOrd="1" destOrd="0" presId="urn:microsoft.com/office/officeart/2005/8/layout/process4"/>
    <dgm:cxn modelId="{37E6E810-DE89-47AD-ACFE-783B4BE75440}" type="presOf" srcId="{79AC148E-CC50-4FB5-96BC-A8B1A590A6F2}" destId="{3F6161F0-4209-4EED-956D-E1DD9503A0D4}" srcOrd="0" destOrd="0" presId="urn:microsoft.com/office/officeart/2005/8/layout/process4"/>
    <dgm:cxn modelId="{EED5262D-081E-4EB9-8702-957012748B22}" type="presOf" srcId="{5493636C-E7D4-4546-B78B-B5DB2D87C1EB}" destId="{FBB342BE-1048-4C2E-A04C-E22BB9ABAA72}" srcOrd="1" destOrd="0" presId="urn:microsoft.com/office/officeart/2005/8/layout/process4"/>
    <dgm:cxn modelId="{B0EC9E3C-B086-4BEE-8F2C-7495B5ADE32A}" srcId="{5493636C-E7D4-4546-B78B-B5DB2D87C1EB}" destId="{D2405CDC-13E1-4B85-AF85-80B4A31E5A2F}" srcOrd="0" destOrd="0" parTransId="{9DFB56EC-9519-4C63-8A4D-D427C91B2BC6}" sibTransId="{38E26EA4-FA3F-4EBF-9BC2-F0D0A5FCC6E3}"/>
    <dgm:cxn modelId="{9CD6C36A-3837-4E26-AD5B-FCAA241CEE3A}" type="presParOf" srcId="{B6569845-29CE-48ED-BD69-44CA21B641D6}" destId="{887C77BE-0F1B-4E54-93F5-0BAA5E1206D9}" srcOrd="0" destOrd="0" presId="urn:microsoft.com/office/officeart/2005/8/layout/process4"/>
    <dgm:cxn modelId="{E24F05EE-E2F8-4404-8358-716F8E7700FE}" type="presParOf" srcId="{887C77BE-0F1B-4E54-93F5-0BAA5E1206D9}" destId="{1235475D-CFCB-4767-A1EF-835FFA6B4642}" srcOrd="0" destOrd="0" presId="urn:microsoft.com/office/officeart/2005/8/layout/process4"/>
    <dgm:cxn modelId="{AF97180C-58D8-4C06-AA93-E7344392BF88}" type="presParOf" srcId="{887C77BE-0F1B-4E54-93F5-0BAA5E1206D9}" destId="{E27F2097-047D-4741-8404-4569774841A4}" srcOrd="1" destOrd="0" presId="urn:microsoft.com/office/officeart/2005/8/layout/process4"/>
    <dgm:cxn modelId="{6A61689F-68DF-4B4E-A1D2-7169D83B15A5}" type="presParOf" srcId="{887C77BE-0F1B-4E54-93F5-0BAA5E1206D9}" destId="{F61DDC82-959C-4849-B6AB-5DC64E967811}" srcOrd="2" destOrd="0" presId="urn:microsoft.com/office/officeart/2005/8/layout/process4"/>
    <dgm:cxn modelId="{DCDC61F0-22C4-4B1B-AE1F-6748C9B7AEEE}" type="presParOf" srcId="{F61DDC82-959C-4849-B6AB-5DC64E967811}" destId="{8B3FDE3E-6A0C-4CC6-B73C-1D0E2A0F5B89}" srcOrd="0" destOrd="0" presId="urn:microsoft.com/office/officeart/2005/8/layout/process4"/>
    <dgm:cxn modelId="{518B4ED5-9A47-4679-B73E-3F27E174073A}" type="presParOf" srcId="{F61DDC82-959C-4849-B6AB-5DC64E967811}" destId="{3F6161F0-4209-4EED-956D-E1DD9503A0D4}" srcOrd="1" destOrd="0" presId="urn:microsoft.com/office/officeart/2005/8/layout/process4"/>
    <dgm:cxn modelId="{4F354511-FA72-4C66-8700-D3E985048D0D}" type="presParOf" srcId="{B6569845-29CE-48ED-BD69-44CA21B641D6}" destId="{A71F6532-2BE9-424E-A76F-329DB2E1EF06}" srcOrd="1" destOrd="0" presId="urn:microsoft.com/office/officeart/2005/8/layout/process4"/>
    <dgm:cxn modelId="{9FD67EB9-30F5-41EE-8C46-0D477D25A65A}" type="presParOf" srcId="{B6569845-29CE-48ED-BD69-44CA21B641D6}" destId="{A0644A9C-0132-40D0-855C-94948BC53DC8}" srcOrd="2" destOrd="0" presId="urn:microsoft.com/office/officeart/2005/8/layout/process4"/>
    <dgm:cxn modelId="{3ECB9826-0093-40F7-95DC-799721D13123}" type="presParOf" srcId="{A0644A9C-0132-40D0-855C-94948BC53DC8}" destId="{32565D35-8A45-4496-88B5-E67AF48F2C19}" srcOrd="0" destOrd="0" presId="urn:microsoft.com/office/officeart/2005/8/layout/process4"/>
    <dgm:cxn modelId="{A9D368B9-0A78-4CF3-B12E-FD3400266DA7}" type="presParOf" srcId="{A0644A9C-0132-40D0-855C-94948BC53DC8}" destId="{D43A63FC-639D-4CA8-8F90-7CED895A9CFD}" srcOrd="1" destOrd="0" presId="urn:microsoft.com/office/officeart/2005/8/layout/process4"/>
    <dgm:cxn modelId="{CAB755F1-834D-4630-9C2E-1D371FE0CFB1}" type="presParOf" srcId="{A0644A9C-0132-40D0-855C-94948BC53DC8}" destId="{88DA9BC9-6049-4D71-BB92-08BD02B079EA}" srcOrd="2" destOrd="0" presId="urn:microsoft.com/office/officeart/2005/8/layout/process4"/>
    <dgm:cxn modelId="{CDADEB0B-3FB2-4FE5-991E-0830F6FDB5A7}" type="presParOf" srcId="{88DA9BC9-6049-4D71-BB92-08BD02B079EA}" destId="{4AA7F4DB-966C-4F4A-B4DB-EAF4D0B7D4B0}" srcOrd="0" destOrd="0" presId="urn:microsoft.com/office/officeart/2005/8/layout/process4"/>
    <dgm:cxn modelId="{51BECED5-776C-4C42-B01C-779B84B34894}" type="presParOf" srcId="{88DA9BC9-6049-4D71-BB92-08BD02B079EA}" destId="{E549A750-D668-4765-BB76-6E288B7133D4}" srcOrd="1" destOrd="0" presId="urn:microsoft.com/office/officeart/2005/8/layout/process4"/>
    <dgm:cxn modelId="{53153978-2991-478A-93B3-CD06D68580A4}" type="presParOf" srcId="{B6569845-29CE-48ED-BD69-44CA21B641D6}" destId="{0C98C2D9-E73E-4137-8890-5E0B7D6A9442}" srcOrd="3" destOrd="0" presId="urn:microsoft.com/office/officeart/2005/8/layout/process4"/>
    <dgm:cxn modelId="{64FDDFD1-EB15-4321-A8A1-E537E9537452}" type="presParOf" srcId="{B6569845-29CE-48ED-BD69-44CA21B641D6}" destId="{16362F22-C1F8-4F6F-B9F6-E840FCA894D8}" srcOrd="4" destOrd="0" presId="urn:microsoft.com/office/officeart/2005/8/layout/process4"/>
    <dgm:cxn modelId="{237C09A3-748A-4FAA-8B2B-2FA151A978C9}" type="presParOf" srcId="{16362F22-C1F8-4F6F-B9F6-E840FCA894D8}" destId="{B2A8DEFC-A900-46F7-BD72-1F1B8FB9C2AF}" srcOrd="0" destOrd="0" presId="urn:microsoft.com/office/officeart/2005/8/layout/process4"/>
    <dgm:cxn modelId="{C1211418-799F-48EC-B29A-915836311089}" type="presParOf" srcId="{16362F22-C1F8-4F6F-B9F6-E840FCA894D8}" destId="{FBB342BE-1048-4C2E-A04C-E22BB9ABAA72}" srcOrd="1" destOrd="0" presId="urn:microsoft.com/office/officeart/2005/8/layout/process4"/>
    <dgm:cxn modelId="{CAD10F07-48CE-4B18-9983-2481914E1465}" type="presParOf" srcId="{16362F22-C1F8-4F6F-B9F6-E840FCA894D8}" destId="{9196C211-6DB2-4C77-896C-2EB13DC85ECE}" srcOrd="2" destOrd="0" presId="urn:microsoft.com/office/officeart/2005/8/layout/process4"/>
    <dgm:cxn modelId="{7CC6DF01-F121-41BA-B1DE-A1750E8F8110}" type="presParOf" srcId="{9196C211-6DB2-4C77-896C-2EB13DC85ECE}" destId="{1E66FA21-F5DF-45FF-A53D-6A46B3F2FE54}" srcOrd="0" destOrd="0" presId="urn:microsoft.com/office/officeart/2005/8/layout/process4"/>
    <dgm:cxn modelId="{315DCDDD-E8EC-4214-87F4-F60C9C27D083}" type="presParOf" srcId="{9196C211-6DB2-4C77-896C-2EB13DC85ECE}" destId="{D9401E17-6B2B-45E1-9C1C-30EC7D1E09A2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93FF7B-250F-4C01-A47E-52117CD91F17}" type="doc">
      <dgm:prSet loTypeId="urn:microsoft.com/office/officeart/2005/8/layout/pyramid2" loCatId="pyramid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12CC76C-2902-4D98-8E12-23A3C14E1D0E}">
      <dgm:prSet phldrT="[Text]"/>
      <dgm:spPr/>
      <dgm:t>
        <a:bodyPr/>
        <a:lstStyle/>
        <a:p>
          <a:pPr algn="l"/>
          <a:r>
            <a:rPr lang="en-US" dirty="0" smtClean="0"/>
            <a:t>10%</a:t>
          </a:r>
          <a:endParaRPr lang="en-US" dirty="0"/>
        </a:p>
      </dgm:t>
    </dgm:pt>
    <dgm:pt modelId="{06CD66DC-8259-4EEF-AAFD-D614219EC92A}" type="parTrans" cxnId="{0F8C476C-9535-4355-9C51-0D28C32BF8A4}">
      <dgm:prSet/>
      <dgm:spPr/>
      <dgm:t>
        <a:bodyPr/>
        <a:lstStyle/>
        <a:p>
          <a:endParaRPr lang="en-US"/>
        </a:p>
      </dgm:t>
    </dgm:pt>
    <dgm:pt modelId="{6647D9AA-7E1A-42A3-A705-BE8AC1461EA0}" type="sibTrans" cxnId="{0F8C476C-9535-4355-9C51-0D28C32BF8A4}">
      <dgm:prSet/>
      <dgm:spPr/>
      <dgm:t>
        <a:bodyPr/>
        <a:lstStyle/>
        <a:p>
          <a:endParaRPr lang="en-US"/>
        </a:p>
      </dgm:t>
    </dgm:pt>
    <dgm:pt modelId="{709A8E58-3F87-4AB2-8E7A-A52BC52B2DCD}">
      <dgm:prSet phldrT="[Text]"/>
      <dgm:spPr/>
      <dgm:t>
        <a:bodyPr/>
        <a:lstStyle/>
        <a:p>
          <a:pPr algn="l"/>
          <a:r>
            <a:rPr lang="en-US" dirty="0" smtClean="0"/>
            <a:t>20%</a:t>
          </a:r>
          <a:endParaRPr lang="en-US" dirty="0"/>
        </a:p>
      </dgm:t>
    </dgm:pt>
    <dgm:pt modelId="{13B9D332-39A1-449A-B047-3B6D52E1B10C}" type="parTrans" cxnId="{981EEAA9-CCFF-4641-90F3-AAA8C23C1033}">
      <dgm:prSet/>
      <dgm:spPr/>
      <dgm:t>
        <a:bodyPr/>
        <a:lstStyle/>
        <a:p>
          <a:endParaRPr lang="en-US"/>
        </a:p>
      </dgm:t>
    </dgm:pt>
    <dgm:pt modelId="{73D97A9C-64F3-4987-8504-B476F17238B5}" type="sibTrans" cxnId="{981EEAA9-CCFF-4641-90F3-AAA8C23C1033}">
      <dgm:prSet/>
      <dgm:spPr/>
      <dgm:t>
        <a:bodyPr/>
        <a:lstStyle/>
        <a:p>
          <a:endParaRPr lang="en-US"/>
        </a:p>
      </dgm:t>
    </dgm:pt>
    <dgm:pt modelId="{F8D0BB67-B2F8-4686-9E2A-2BE3C07C498E}">
      <dgm:prSet/>
      <dgm:spPr/>
      <dgm:t>
        <a:bodyPr/>
        <a:lstStyle/>
        <a:p>
          <a:pPr algn="l"/>
          <a:r>
            <a:rPr lang="en-US" dirty="0" smtClean="0"/>
            <a:t>75%</a:t>
          </a:r>
          <a:endParaRPr lang="en-US" dirty="0"/>
        </a:p>
      </dgm:t>
    </dgm:pt>
    <dgm:pt modelId="{CB59858D-009D-4FB3-B3D7-88CFC4B95BB0}" type="parTrans" cxnId="{5723B3F0-E86B-4A0F-AB6F-C50720144868}">
      <dgm:prSet/>
      <dgm:spPr/>
      <dgm:t>
        <a:bodyPr/>
        <a:lstStyle/>
        <a:p>
          <a:endParaRPr lang="en-US"/>
        </a:p>
      </dgm:t>
    </dgm:pt>
    <dgm:pt modelId="{D7410F27-4142-4C68-9373-686DE4F7787D}" type="sibTrans" cxnId="{5723B3F0-E86B-4A0F-AB6F-C50720144868}">
      <dgm:prSet/>
      <dgm:spPr/>
      <dgm:t>
        <a:bodyPr/>
        <a:lstStyle/>
        <a:p>
          <a:endParaRPr lang="en-US"/>
        </a:p>
      </dgm:t>
    </dgm:pt>
    <dgm:pt modelId="{708017BE-C980-49BC-9A0D-9B9629A47044}">
      <dgm:prSet/>
      <dgm:spPr/>
      <dgm:t>
        <a:bodyPr/>
        <a:lstStyle/>
        <a:p>
          <a:pPr algn="l"/>
          <a:r>
            <a:rPr lang="en-US" dirty="0" smtClean="0"/>
            <a:t>90%</a:t>
          </a:r>
          <a:endParaRPr lang="en-US" dirty="0"/>
        </a:p>
      </dgm:t>
    </dgm:pt>
    <dgm:pt modelId="{BD0AC74B-2CCD-4265-97D1-45B19F724C51}" type="parTrans" cxnId="{8FF526EE-C0F2-4351-A58D-5AE7B4853879}">
      <dgm:prSet/>
      <dgm:spPr/>
      <dgm:t>
        <a:bodyPr/>
        <a:lstStyle/>
        <a:p>
          <a:endParaRPr lang="en-US"/>
        </a:p>
      </dgm:t>
    </dgm:pt>
    <dgm:pt modelId="{C9023F7F-223B-4E79-8D54-052F688D11F5}" type="sibTrans" cxnId="{8FF526EE-C0F2-4351-A58D-5AE7B4853879}">
      <dgm:prSet/>
      <dgm:spPr/>
      <dgm:t>
        <a:bodyPr/>
        <a:lstStyle/>
        <a:p>
          <a:endParaRPr lang="en-US"/>
        </a:p>
      </dgm:t>
    </dgm:pt>
    <dgm:pt modelId="{11202B9E-9C7F-4C69-A94E-957D978153F8}">
      <dgm:prSet/>
      <dgm:spPr/>
      <dgm:t>
        <a:bodyPr/>
        <a:lstStyle/>
        <a:p>
          <a:pPr algn="l"/>
          <a:r>
            <a:rPr lang="en-US" dirty="0" smtClean="0"/>
            <a:t>50%</a:t>
          </a:r>
          <a:endParaRPr lang="en-US" dirty="0"/>
        </a:p>
      </dgm:t>
    </dgm:pt>
    <dgm:pt modelId="{AC02712B-B644-4219-A7CD-CC1A08257139}" type="parTrans" cxnId="{4D4E8EFD-CEC9-4418-9586-1D60A70F9082}">
      <dgm:prSet/>
      <dgm:spPr/>
      <dgm:t>
        <a:bodyPr/>
        <a:lstStyle/>
        <a:p>
          <a:endParaRPr lang="en-US"/>
        </a:p>
      </dgm:t>
    </dgm:pt>
    <dgm:pt modelId="{96559316-5A70-4254-ADB2-1E57F237FA6D}" type="sibTrans" cxnId="{4D4E8EFD-CEC9-4418-9586-1D60A70F9082}">
      <dgm:prSet/>
      <dgm:spPr/>
      <dgm:t>
        <a:bodyPr/>
        <a:lstStyle/>
        <a:p>
          <a:endParaRPr lang="en-US"/>
        </a:p>
      </dgm:t>
    </dgm:pt>
    <dgm:pt modelId="{4FB455E4-8321-4BDB-88B4-A000F85F4AB8}" type="pres">
      <dgm:prSet presAssocID="{2193FF7B-250F-4C01-A47E-52117CD91F1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D01062A-CE4C-4BF0-8C4A-8AED90AFC417}" type="pres">
      <dgm:prSet presAssocID="{2193FF7B-250F-4C01-A47E-52117CD91F17}" presName="pyramid" presStyleLbl="node1" presStyleIdx="0" presStyleCnt="1" custScaleY="98413"/>
      <dgm:spPr/>
      <dgm:t>
        <a:bodyPr/>
        <a:lstStyle/>
        <a:p>
          <a:endParaRPr lang="en-US"/>
        </a:p>
      </dgm:t>
    </dgm:pt>
    <dgm:pt modelId="{C88DE109-7A8D-4ADB-8E54-5EB85D68DA75}" type="pres">
      <dgm:prSet presAssocID="{2193FF7B-250F-4C01-A47E-52117CD91F17}" presName="theList" presStyleCnt="0"/>
      <dgm:spPr/>
      <dgm:t>
        <a:bodyPr/>
        <a:lstStyle/>
        <a:p>
          <a:endParaRPr lang="en-US"/>
        </a:p>
      </dgm:t>
    </dgm:pt>
    <dgm:pt modelId="{E6F90546-94B0-478E-8F90-54E3C168A4A8}" type="pres">
      <dgm:prSet presAssocID="{812CC76C-2902-4D98-8E12-23A3C14E1D0E}" presName="aNode" presStyleLbl="fgAcc1" presStyleIdx="0" presStyleCnt="5" custScaleX="1130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CB964-DC68-4B11-83A1-9287E9A12756}" type="pres">
      <dgm:prSet presAssocID="{812CC76C-2902-4D98-8E12-23A3C14E1D0E}" presName="aSpace" presStyleCnt="0"/>
      <dgm:spPr/>
      <dgm:t>
        <a:bodyPr/>
        <a:lstStyle/>
        <a:p>
          <a:endParaRPr lang="en-US"/>
        </a:p>
      </dgm:t>
    </dgm:pt>
    <dgm:pt modelId="{388B29C8-F00A-4354-A320-4CCDD3F7786B}" type="pres">
      <dgm:prSet presAssocID="{709A8E58-3F87-4AB2-8E7A-A52BC52B2DCD}" presName="aNode" presStyleLbl="fgAcc1" presStyleIdx="1" presStyleCnt="5" custScaleX="1130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81593-770D-4C0E-9812-B1DA02DE2407}" type="pres">
      <dgm:prSet presAssocID="{709A8E58-3F87-4AB2-8E7A-A52BC52B2DCD}" presName="aSpace" presStyleCnt="0"/>
      <dgm:spPr/>
      <dgm:t>
        <a:bodyPr/>
        <a:lstStyle/>
        <a:p>
          <a:endParaRPr lang="en-US"/>
        </a:p>
      </dgm:t>
    </dgm:pt>
    <dgm:pt modelId="{CC13AB94-1506-471C-8C96-65630FCA00B0}" type="pres">
      <dgm:prSet presAssocID="{11202B9E-9C7F-4C69-A94E-957D978153F8}" presName="aNode" presStyleLbl="fgAcc1" presStyleIdx="2" presStyleCnt="5" custScaleX="1130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4684B-ED5A-4A44-B716-A4C7D34A25B8}" type="pres">
      <dgm:prSet presAssocID="{11202B9E-9C7F-4C69-A94E-957D978153F8}" presName="aSpace" presStyleCnt="0"/>
      <dgm:spPr/>
      <dgm:t>
        <a:bodyPr/>
        <a:lstStyle/>
        <a:p>
          <a:endParaRPr lang="en-US"/>
        </a:p>
      </dgm:t>
    </dgm:pt>
    <dgm:pt modelId="{E20781C0-79EB-4798-A7D9-BA3A67A9E6A5}" type="pres">
      <dgm:prSet presAssocID="{F8D0BB67-B2F8-4686-9E2A-2BE3C07C498E}" presName="aNode" presStyleLbl="fgAcc1" presStyleIdx="3" presStyleCnt="5" custScaleX="1130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24CDB-8F1D-413F-967D-E792FE25916D}" type="pres">
      <dgm:prSet presAssocID="{F8D0BB67-B2F8-4686-9E2A-2BE3C07C498E}" presName="aSpace" presStyleCnt="0"/>
      <dgm:spPr/>
      <dgm:t>
        <a:bodyPr/>
        <a:lstStyle/>
        <a:p>
          <a:endParaRPr lang="en-US"/>
        </a:p>
      </dgm:t>
    </dgm:pt>
    <dgm:pt modelId="{A1E0113B-1EE3-4DDE-B6EE-442E1A405024}" type="pres">
      <dgm:prSet presAssocID="{708017BE-C980-49BC-9A0D-9B9629A47044}" presName="aNode" presStyleLbl="fgAcc1" presStyleIdx="4" presStyleCnt="5" custScaleX="113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EAF59-91E5-4AF1-A010-3E73D1031AEF}" type="pres">
      <dgm:prSet presAssocID="{708017BE-C980-49BC-9A0D-9B9629A47044}" presName="aSpace" presStyleCnt="0"/>
      <dgm:spPr/>
      <dgm:t>
        <a:bodyPr/>
        <a:lstStyle/>
        <a:p>
          <a:endParaRPr lang="en-US"/>
        </a:p>
      </dgm:t>
    </dgm:pt>
  </dgm:ptLst>
  <dgm:cxnLst>
    <dgm:cxn modelId="{BDCA1467-0DA9-4388-994B-01963443BDFA}" type="presOf" srcId="{F8D0BB67-B2F8-4686-9E2A-2BE3C07C498E}" destId="{E20781C0-79EB-4798-A7D9-BA3A67A9E6A5}" srcOrd="0" destOrd="0" presId="urn:microsoft.com/office/officeart/2005/8/layout/pyramid2"/>
    <dgm:cxn modelId="{981EEAA9-CCFF-4641-90F3-AAA8C23C1033}" srcId="{2193FF7B-250F-4C01-A47E-52117CD91F17}" destId="{709A8E58-3F87-4AB2-8E7A-A52BC52B2DCD}" srcOrd="1" destOrd="0" parTransId="{13B9D332-39A1-449A-B047-3B6D52E1B10C}" sibTransId="{73D97A9C-64F3-4987-8504-B476F17238B5}"/>
    <dgm:cxn modelId="{8FF526EE-C0F2-4351-A58D-5AE7B4853879}" srcId="{2193FF7B-250F-4C01-A47E-52117CD91F17}" destId="{708017BE-C980-49BC-9A0D-9B9629A47044}" srcOrd="4" destOrd="0" parTransId="{BD0AC74B-2CCD-4265-97D1-45B19F724C51}" sibTransId="{C9023F7F-223B-4E79-8D54-052F688D11F5}"/>
    <dgm:cxn modelId="{61C62C1B-3EA0-494D-8189-F5B7BA613CF5}" type="presOf" srcId="{2193FF7B-250F-4C01-A47E-52117CD91F17}" destId="{4FB455E4-8321-4BDB-88B4-A000F85F4AB8}" srcOrd="0" destOrd="0" presId="urn:microsoft.com/office/officeart/2005/8/layout/pyramid2"/>
    <dgm:cxn modelId="{0F8C476C-9535-4355-9C51-0D28C32BF8A4}" srcId="{2193FF7B-250F-4C01-A47E-52117CD91F17}" destId="{812CC76C-2902-4D98-8E12-23A3C14E1D0E}" srcOrd="0" destOrd="0" parTransId="{06CD66DC-8259-4EEF-AAFD-D614219EC92A}" sibTransId="{6647D9AA-7E1A-42A3-A705-BE8AC1461EA0}"/>
    <dgm:cxn modelId="{336B3A02-CC5E-4E17-9623-87D8B1895A8B}" type="presOf" srcId="{708017BE-C980-49BC-9A0D-9B9629A47044}" destId="{A1E0113B-1EE3-4DDE-B6EE-442E1A405024}" srcOrd="0" destOrd="0" presId="urn:microsoft.com/office/officeart/2005/8/layout/pyramid2"/>
    <dgm:cxn modelId="{4D4E8EFD-CEC9-4418-9586-1D60A70F9082}" srcId="{2193FF7B-250F-4C01-A47E-52117CD91F17}" destId="{11202B9E-9C7F-4C69-A94E-957D978153F8}" srcOrd="2" destOrd="0" parTransId="{AC02712B-B644-4219-A7CD-CC1A08257139}" sibTransId="{96559316-5A70-4254-ADB2-1E57F237FA6D}"/>
    <dgm:cxn modelId="{DB761EED-853B-4A0E-8630-FB614E9B9740}" type="presOf" srcId="{11202B9E-9C7F-4C69-A94E-957D978153F8}" destId="{CC13AB94-1506-471C-8C96-65630FCA00B0}" srcOrd="0" destOrd="0" presId="urn:microsoft.com/office/officeart/2005/8/layout/pyramid2"/>
    <dgm:cxn modelId="{5723B3F0-E86B-4A0F-AB6F-C50720144868}" srcId="{2193FF7B-250F-4C01-A47E-52117CD91F17}" destId="{F8D0BB67-B2F8-4686-9E2A-2BE3C07C498E}" srcOrd="3" destOrd="0" parTransId="{CB59858D-009D-4FB3-B3D7-88CFC4B95BB0}" sibTransId="{D7410F27-4142-4C68-9373-686DE4F7787D}"/>
    <dgm:cxn modelId="{F807832B-C45C-4C62-A122-471A98C4190D}" type="presOf" srcId="{812CC76C-2902-4D98-8E12-23A3C14E1D0E}" destId="{E6F90546-94B0-478E-8F90-54E3C168A4A8}" srcOrd="0" destOrd="0" presId="urn:microsoft.com/office/officeart/2005/8/layout/pyramid2"/>
    <dgm:cxn modelId="{49B227D9-7506-4DA7-A38A-C50E8A573EE2}" type="presOf" srcId="{709A8E58-3F87-4AB2-8E7A-A52BC52B2DCD}" destId="{388B29C8-F00A-4354-A320-4CCDD3F7786B}" srcOrd="0" destOrd="0" presId="urn:microsoft.com/office/officeart/2005/8/layout/pyramid2"/>
    <dgm:cxn modelId="{D9676657-FFC2-49DC-8DF5-3B2A3EC7E696}" type="presParOf" srcId="{4FB455E4-8321-4BDB-88B4-A000F85F4AB8}" destId="{CD01062A-CE4C-4BF0-8C4A-8AED90AFC417}" srcOrd="0" destOrd="0" presId="urn:microsoft.com/office/officeart/2005/8/layout/pyramid2"/>
    <dgm:cxn modelId="{72AFDB7A-2288-40A7-99DF-A5B16DE51C35}" type="presParOf" srcId="{4FB455E4-8321-4BDB-88B4-A000F85F4AB8}" destId="{C88DE109-7A8D-4ADB-8E54-5EB85D68DA75}" srcOrd="1" destOrd="0" presId="urn:microsoft.com/office/officeart/2005/8/layout/pyramid2"/>
    <dgm:cxn modelId="{2340F139-B48F-48DB-B26F-4473D21C6183}" type="presParOf" srcId="{C88DE109-7A8D-4ADB-8E54-5EB85D68DA75}" destId="{E6F90546-94B0-478E-8F90-54E3C168A4A8}" srcOrd="0" destOrd="0" presId="urn:microsoft.com/office/officeart/2005/8/layout/pyramid2"/>
    <dgm:cxn modelId="{59B42BA1-33FD-4A58-942C-545741B8304B}" type="presParOf" srcId="{C88DE109-7A8D-4ADB-8E54-5EB85D68DA75}" destId="{2BDCB964-DC68-4B11-83A1-9287E9A12756}" srcOrd="1" destOrd="0" presId="urn:microsoft.com/office/officeart/2005/8/layout/pyramid2"/>
    <dgm:cxn modelId="{85652DB4-2999-41C0-8E6A-C5C4629E29E8}" type="presParOf" srcId="{C88DE109-7A8D-4ADB-8E54-5EB85D68DA75}" destId="{388B29C8-F00A-4354-A320-4CCDD3F7786B}" srcOrd="2" destOrd="0" presId="urn:microsoft.com/office/officeart/2005/8/layout/pyramid2"/>
    <dgm:cxn modelId="{0F39F248-646D-4695-9F78-D9664D7D2C4C}" type="presParOf" srcId="{C88DE109-7A8D-4ADB-8E54-5EB85D68DA75}" destId="{70A81593-770D-4C0E-9812-B1DA02DE2407}" srcOrd="3" destOrd="0" presId="urn:microsoft.com/office/officeart/2005/8/layout/pyramid2"/>
    <dgm:cxn modelId="{4CD1B704-BDDC-462E-96B5-D6F64D3C14B8}" type="presParOf" srcId="{C88DE109-7A8D-4ADB-8E54-5EB85D68DA75}" destId="{CC13AB94-1506-471C-8C96-65630FCA00B0}" srcOrd="4" destOrd="0" presId="urn:microsoft.com/office/officeart/2005/8/layout/pyramid2"/>
    <dgm:cxn modelId="{313C0EA1-0986-4E37-8CC4-E83F07EAD2B5}" type="presParOf" srcId="{C88DE109-7A8D-4ADB-8E54-5EB85D68DA75}" destId="{B724684B-ED5A-4A44-B716-A4C7D34A25B8}" srcOrd="5" destOrd="0" presId="urn:microsoft.com/office/officeart/2005/8/layout/pyramid2"/>
    <dgm:cxn modelId="{17F43D40-C909-4915-A92E-5F1DB2F6CD87}" type="presParOf" srcId="{C88DE109-7A8D-4ADB-8E54-5EB85D68DA75}" destId="{E20781C0-79EB-4798-A7D9-BA3A67A9E6A5}" srcOrd="6" destOrd="0" presId="urn:microsoft.com/office/officeart/2005/8/layout/pyramid2"/>
    <dgm:cxn modelId="{57C647AA-32D5-4175-9E28-E89796F1F998}" type="presParOf" srcId="{C88DE109-7A8D-4ADB-8E54-5EB85D68DA75}" destId="{26B24CDB-8F1D-413F-967D-E792FE25916D}" srcOrd="7" destOrd="0" presId="urn:microsoft.com/office/officeart/2005/8/layout/pyramid2"/>
    <dgm:cxn modelId="{9D79E778-F4E8-4006-BBCE-7B84A913AC5E}" type="presParOf" srcId="{C88DE109-7A8D-4ADB-8E54-5EB85D68DA75}" destId="{A1E0113B-1EE3-4DDE-B6EE-442E1A405024}" srcOrd="8" destOrd="0" presId="urn:microsoft.com/office/officeart/2005/8/layout/pyramid2"/>
    <dgm:cxn modelId="{52D48980-2166-4B54-A80F-09767EE136F4}" type="presParOf" srcId="{C88DE109-7A8D-4ADB-8E54-5EB85D68DA75}" destId="{158EAF59-91E5-4AF1-A010-3E73D1031AEF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93FF7B-250F-4C01-A47E-52117CD91F17}" type="doc">
      <dgm:prSet loTypeId="urn:microsoft.com/office/officeart/2005/8/layout/pyramid2" loCatId="pyramid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12CC76C-2902-4D98-8E12-23A3C14E1D0E}">
      <dgm:prSet phldrT="[Text]"/>
      <dgm:spPr/>
      <dgm:t>
        <a:bodyPr/>
        <a:lstStyle/>
        <a:p>
          <a:pPr algn="l"/>
          <a:r>
            <a:rPr lang="en-US" dirty="0" smtClean="0"/>
            <a:t>10%</a:t>
          </a:r>
          <a:endParaRPr lang="en-US" dirty="0"/>
        </a:p>
      </dgm:t>
    </dgm:pt>
    <dgm:pt modelId="{06CD66DC-8259-4EEF-AAFD-D614219EC92A}" type="parTrans" cxnId="{0F8C476C-9535-4355-9C51-0D28C32BF8A4}">
      <dgm:prSet/>
      <dgm:spPr/>
      <dgm:t>
        <a:bodyPr/>
        <a:lstStyle/>
        <a:p>
          <a:endParaRPr lang="en-US"/>
        </a:p>
      </dgm:t>
    </dgm:pt>
    <dgm:pt modelId="{6647D9AA-7E1A-42A3-A705-BE8AC1461EA0}" type="sibTrans" cxnId="{0F8C476C-9535-4355-9C51-0D28C32BF8A4}">
      <dgm:prSet/>
      <dgm:spPr/>
      <dgm:t>
        <a:bodyPr/>
        <a:lstStyle/>
        <a:p>
          <a:endParaRPr lang="en-US"/>
        </a:p>
      </dgm:t>
    </dgm:pt>
    <dgm:pt modelId="{709A8E58-3F87-4AB2-8E7A-A52BC52B2DCD}">
      <dgm:prSet phldrT="[Text]"/>
      <dgm:spPr/>
      <dgm:t>
        <a:bodyPr/>
        <a:lstStyle/>
        <a:p>
          <a:pPr algn="l"/>
          <a:r>
            <a:rPr lang="en-US" dirty="0" smtClean="0"/>
            <a:t>20%</a:t>
          </a:r>
          <a:endParaRPr lang="en-US" dirty="0"/>
        </a:p>
      </dgm:t>
    </dgm:pt>
    <dgm:pt modelId="{13B9D332-39A1-449A-B047-3B6D52E1B10C}" type="parTrans" cxnId="{981EEAA9-CCFF-4641-90F3-AAA8C23C1033}">
      <dgm:prSet/>
      <dgm:spPr/>
      <dgm:t>
        <a:bodyPr/>
        <a:lstStyle/>
        <a:p>
          <a:endParaRPr lang="en-US"/>
        </a:p>
      </dgm:t>
    </dgm:pt>
    <dgm:pt modelId="{73D97A9C-64F3-4987-8504-B476F17238B5}" type="sibTrans" cxnId="{981EEAA9-CCFF-4641-90F3-AAA8C23C1033}">
      <dgm:prSet/>
      <dgm:spPr/>
      <dgm:t>
        <a:bodyPr/>
        <a:lstStyle/>
        <a:p>
          <a:endParaRPr lang="en-US"/>
        </a:p>
      </dgm:t>
    </dgm:pt>
    <dgm:pt modelId="{F8D0BB67-B2F8-4686-9E2A-2BE3C07C498E}">
      <dgm:prSet/>
      <dgm:spPr/>
      <dgm:t>
        <a:bodyPr/>
        <a:lstStyle/>
        <a:p>
          <a:pPr algn="l"/>
          <a:r>
            <a:rPr lang="en-US" dirty="0" smtClean="0"/>
            <a:t>75%</a:t>
          </a:r>
          <a:endParaRPr lang="en-US" dirty="0"/>
        </a:p>
      </dgm:t>
    </dgm:pt>
    <dgm:pt modelId="{CB59858D-009D-4FB3-B3D7-88CFC4B95BB0}" type="parTrans" cxnId="{5723B3F0-E86B-4A0F-AB6F-C50720144868}">
      <dgm:prSet/>
      <dgm:spPr/>
      <dgm:t>
        <a:bodyPr/>
        <a:lstStyle/>
        <a:p>
          <a:endParaRPr lang="en-US"/>
        </a:p>
      </dgm:t>
    </dgm:pt>
    <dgm:pt modelId="{D7410F27-4142-4C68-9373-686DE4F7787D}" type="sibTrans" cxnId="{5723B3F0-E86B-4A0F-AB6F-C50720144868}">
      <dgm:prSet/>
      <dgm:spPr/>
      <dgm:t>
        <a:bodyPr/>
        <a:lstStyle/>
        <a:p>
          <a:endParaRPr lang="en-US"/>
        </a:p>
      </dgm:t>
    </dgm:pt>
    <dgm:pt modelId="{708017BE-C980-49BC-9A0D-9B9629A47044}">
      <dgm:prSet/>
      <dgm:spPr/>
      <dgm:t>
        <a:bodyPr/>
        <a:lstStyle/>
        <a:p>
          <a:pPr algn="l"/>
          <a:r>
            <a:rPr lang="en-US" dirty="0" smtClean="0"/>
            <a:t>90%</a:t>
          </a:r>
          <a:endParaRPr lang="en-US" dirty="0"/>
        </a:p>
      </dgm:t>
    </dgm:pt>
    <dgm:pt modelId="{BD0AC74B-2CCD-4265-97D1-45B19F724C51}" type="parTrans" cxnId="{8FF526EE-C0F2-4351-A58D-5AE7B4853879}">
      <dgm:prSet/>
      <dgm:spPr/>
      <dgm:t>
        <a:bodyPr/>
        <a:lstStyle/>
        <a:p>
          <a:endParaRPr lang="en-US"/>
        </a:p>
      </dgm:t>
    </dgm:pt>
    <dgm:pt modelId="{C9023F7F-223B-4E79-8D54-052F688D11F5}" type="sibTrans" cxnId="{8FF526EE-C0F2-4351-A58D-5AE7B4853879}">
      <dgm:prSet/>
      <dgm:spPr/>
      <dgm:t>
        <a:bodyPr/>
        <a:lstStyle/>
        <a:p>
          <a:endParaRPr lang="en-US"/>
        </a:p>
      </dgm:t>
    </dgm:pt>
    <dgm:pt modelId="{11202B9E-9C7F-4C69-A94E-957D978153F8}">
      <dgm:prSet/>
      <dgm:spPr/>
      <dgm:t>
        <a:bodyPr/>
        <a:lstStyle/>
        <a:p>
          <a:pPr algn="l"/>
          <a:r>
            <a:rPr lang="en-US" dirty="0" smtClean="0"/>
            <a:t>50%</a:t>
          </a:r>
          <a:endParaRPr lang="en-US" dirty="0"/>
        </a:p>
      </dgm:t>
    </dgm:pt>
    <dgm:pt modelId="{AC02712B-B644-4219-A7CD-CC1A08257139}" type="parTrans" cxnId="{4D4E8EFD-CEC9-4418-9586-1D60A70F9082}">
      <dgm:prSet/>
      <dgm:spPr/>
      <dgm:t>
        <a:bodyPr/>
        <a:lstStyle/>
        <a:p>
          <a:endParaRPr lang="en-US"/>
        </a:p>
      </dgm:t>
    </dgm:pt>
    <dgm:pt modelId="{96559316-5A70-4254-ADB2-1E57F237FA6D}" type="sibTrans" cxnId="{4D4E8EFD-CEC9-4418-9586-1D60A70F9082}">
      <dgm:prSet/>
      <dgm:spPr/>
      <dgm:t>
        <a:bodyPr/>
        <a:lstStyle/>
        <a:p>
          <a:endParaRPr lang="en-US"/>
        </a:p>
      </dgm:t>
    </dgm:pt>
    <dgm:pt modelId="{4FB455E4-8321-4BDB-88B4-A000F85F4AB8}" type="pres">
      <dgm:prSet presAssocID="{2193FF7B-250F-4C01-A47E-52117CD91F1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D01062A-CE4C-4BF0-8C4A-8AED90AFC417}" type="pres">
      <dgm:prSet presAssocID="{2193FF7B-250F-4C01-A47E-52117CD91F17}" presName="pyramid" presStyleLbl="node1" presStyleIdx="0" presStyleCnt="1" custScaleY="98413"/>
      <dgm:spPr/>
      <dgm:t>
        <a:bodyPr/>
        <a:lstStyle/>
        <a:p>
          <a:endParaRPr lang="en-US"/>
        </a:p>
      </dgm:t>
    </dgm:pt>
    <dgm:pt modelId="{C88DE109-7A8D-4ADB-8E54-5EB85D68DA75}" type="pres">
      <dgm:prSet presAssocID="{2193FF7B-250F-4C01-A47E-52117CD91F17}" presName="theList" presStyleCnt="0"/>
      <dgm:spPr/>
      <dgm:t>
        <a:bodyPr/>
        <a:lstStyle/>
        <a:p>
          <a:endParaRPr lang="en-US"/>
        </a:p>
      </dgm:t>
    </dgm:pt>
    <dgm:pt modelId="{E6F90546-94B0-478E-8F90-54E3C168A4A8}" type="pres">
      <dgm:prSet presAssocID="{812CC76C-2902-4D98-8E12-23A3C14E1D0E}" presName="aNode" presStyleLbl="fgAcc1" presStyleIdx="0" presStyleCnt="5" custScaleX="113004" custLinFactY="2016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CB964-DC68-4B11-83A1-9287E9A12756}" type="pres">
      <dgm:prSet presAssocID="{812CC76C-2902-4D98-8E12-23A3C14E1D0E}" presName="aSpace" presStyleCnt="0"/>
      <dgm:spPr/>
      <dgm:t>
        <a:bodyPr/>
        <a:lstStyle/>
        <a:p>
          <a:endParaRPr lang="en-US"/>
        </a:p>
      </dgm:t>
    </dgm:pt>
    <dgm:pt modelId="{388B29C8-F00A-4354-A320-4CCDD3F7786B}" type="pres">
      <dgm:prSet presAssocID="{709A8E58-3F87-4AB2-8E7A-A52BC52B2DCD}" presName="aNode" presStyleLbl="fgAcc1" presStyleIdx="1" presStyleCnt="5" custScaleX="113004" custLinFactY="2016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81593-770D-4C0E-9812-B1DA02DE2407}" type="pres">
      <dgm:prSet presAssocID="{709A8E58-3F87-4AB2-8E7A-A52BC52B2DCD}" presName="aSpace" presStyleCnt="0"/>
      <dgm:spPr/>
      <dgm:t>
        <a:bodyPr/>
        <a:lstStyle/>
        <a:p>
          <a:endParaRPr lang="en-US"/>
        </a:p>
      </dgm:t>
    </dgm:pt>
    <dgm:pt modelId="{CC13AB94-1506-471C-8C96-65630FCA00B0}" type="pres">
      <dgm:prSet presAssocID="{11202B9E-9C7F-4C69-A94E-957D978153F8}" presName="aNode" presStyleLbl="fgAcc1" presStyleIdx="2" presStyleCnt="5" custScaleX="113004" custLinFactY="2016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4684B-ED5A-4A44-B716-A4C7D34A25B8}" type="pres">
      <dgm:prSet presAssocID="{11202B9E-9C7F-4C69-A94E-957D978153F8}" presName="aSpace" presStyleCnt="0"/>
      <dgm:spPr/>
      <dgm:t>
        <a:bodyPr/>
        <a:lstStyle/>
        <a:p>
          <a:endParaRPr lang="en-US"/>
        </a:p>
      </dgm:t>
    </dgm:pt>
    <dgm:pt modelId="{E20781C0-79EB-4798-A7D9-BA3A67A9E6A5}" type="pres">
      <dgm:prSet presAssocID="{F8D0BB67-B2F8-4686-9E2A-2BE3C07C498E}" presName="aNode" presStyleLbl="fgAcc1" presStyleIdx="3" presStyleCnt="5" custScaleX="113004" custLinFactY="2016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24CDB-8F1D-413F-967D-E792FE25916D}" type="pres">
      <dgm:prSet presAssocID="{F8D0BB67-B2F8-4686-9E2A-2BE3C07C498E}" presName="aSpace" presStyleCnt="0"/>
      <dgm:spPr/>
      <dgm:t>
        <a:bodyPr/>
        <a:lstStyle/>
        <a:p>
          <a:endParaRPr lang="en-US"/>
        </a:p>
      </dgm:t>
    </dgm:pt>
    <dgm:pt modelId="{A1E0113B-1EE3-4DDE-B6EE-442E1A405024}" type="pres">
      <dgm:prSet presAssocID="{708017BE-C980-49BC-9A0D-9B9629A47044}" presName="aNode" presStyleLbl="fgAcc1" presStyleIdx="4" presStyleCnt="5" custScaleX="113553" custLinFactY="2016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EAF59-91E5-4AF1-A010-3E73D1031AEF}" type="pres">
      <dgm:prSet presAssocID="{708017BE-C980-49BC-9A0D-9B9629A47044}" presName="aSpace" presStyleCnt="0"/>
      <dgm:spPr/>
      <dgm:t>
        <a:bodyPr/>
        <a:lstStyle/>
        <a:p>
          <a:endParaRPr lang="en-US"/>
        </a:p>
      </dgm:t>
    </dgm:pt>
  </dgm:ptLst>
  <dgm:cxnLst>
    <dgm:cxn modelId="{CC69D599-5604-406C-A084-1080C3198DF0}" type="presOf" srcId="{2193FF7B-250F-4C01-A47E-52117CD91F17}" destId="{4FB455E4-8321-4BDB-88B4-A000F85F4AB8}" srcOrd="0" destOrd="0" presId="urn:microsoft.com/office/officeart/2005/8/layout/pyramid2"/>
    <dgm:cxn modelId="{981EEAA9-CCFF-4641-90F3-AAA8C23C1033}" srcId="{2193FF7B-250F-4C01-A47E-52117CD91F17}" destId="{709A8E58-3F87-4AB2-8E7A-A52BC52B2DCD}" srcOrd="1" destOrd="0" parTransId="{13B9D332-39A1-449A-B047-3B6D52E1B10C}" sibTransId="{73D97A9C-64F3-4987-8504-B476F17238B5}"/>
    <dgm:cxn modelId="{5C9B4468-7549-43D3-9EBE-E9987986151E}" type="presOf" srcId="{812CC76C-2902-4D98-8E12-23A3C14E1D0E}" destId="{E6F90546-94B0-478E-8F90-54E3C168A4A8}" srcOrd="0" destOrd="0" presId="urn:microsoft.com/office/officeart/2005/8/layout/pyramid2"/>
    <dgm:cxn modelId="{8FF526EE-C0F2-4351-A58D-5AE7B4853879}" srcId="{2193FF7B-250F-4C01-A47E-52117CD91F17}" destId="{708017BE-C980-49BC-9A0D-9B9629A47044}" srcOrd="4" destOrd="0" parTransId="{BD0AC74B-2CCD-4265-97D1-45B19F724C51}" sibTransId="{C9023F7F-223B-4E79-8D54-052F688D11F5}"/>
    <dgm:cxn modelId="{DB293C1D-088B-4DA5-9014-6C74E1F284BE}" type="presOf" srcId="{11202B9E-9C7F-4C69-A94E-957D978153F8}" destId="{CC13AB94-1506-471C-8C96-65630FCA00B0}" srcOrd="0" destOrd="0" presId="urn:microsoft.com/office/officeart/2005/8/layout/pyramid2"/>
    <dgm:cxn modelId="{0EAC564B-3AD5-428C-955F-EA1A35FBDB94}" type="presOf" srcId="{F8D0BB67-B2F8-4686-9E2A-2BE3C07C498E}" destId="{E20781C0-79EB-4798-A7D9-BA3A67A9E6A5}" srcOrd="0" destOrd="0" presId="urn:microsoft.com/office/officeart/2005/8/layout/pyramid2"/>
    <dgm:cxn modelId="{0F8C476C-9535-4355-9C51-0D28C32BF8A4}" srcId="{2193FF7B-250F-4C01-A47E-52117CD91F17}" destId="{812CC76C-2902-4D98-8E12-23A3C14E1D0E}" srcOrd="0" destOrd="0" parTransId="{06CD66DC-8259-4EEF-AAFD-D614219EC92A}" sibTransId="{6647D9AA-7E1A-42A3-A705-BE8AC1461EA0}"/>
    <dgm:cxn modelId="{4D4E8EFD-CEC9-4418-9586-1D60A70F9082}" srcId="{2193FF7B-250F-4C01-A47E-52117CD91F17}" destId="{11202B9E-9C7F-4C69-A94E-957D978153F8}" srcOrd="2" destOrd="0" parTransId="{AC02712B-B644-4219-A7CD-CC1A08257139}" sibTransId="{96559316-5A70-4254-ADB2-1E57F237FA6D}"/>
    <dgm:cxn modelId="{5723B3F0-E86B-4A0F-AB6F-C50720144868}" srcId="{2193FF7B-250F-4C01-A47E-52117CD91F17}" destId="{F8D0BB67-B2F8-4686-9E2A-2BE3C07C498E}" srcOrd="3" destOrd="0" parTransId="{CB59858D-009D-4FB3-B3D7-88CFC4B95BB0}" sibTransId="{D7410F27-4142-4C68-9373-686DE4F7787D}"/>
    <dgm:cxn modelId="{5970021E-9254-47D2-8A08-6C01C53C6EDF}" type="presOf" srcId="{708017BE-C980-49BC-9A0D-9B9629A47044}" destId="{A1E0113B-1EE3-4DDE-B6EE-442E1A405024}" srcOrd="0" destOrd="0" presId="urn:microsoft.com/office/officeart/2005/8/layout/pyramid2"/>
    <dgm:cxn modelId="{1F59345B-CF05-4F53-84B1-10480A73055D}" type="presOf" srcId="{709A8E58-3F87-4AB2-8E7A-A52BC52B2DCD}" destId="{388B29C8-F00A-4354-A320-4CCDD3F7786B}" srcOrd="0" destOrd="0" presId="urn:microsoft.com/office/officeart/2005/8/layout/pyramid2"/>
    <dgm:cxn modelId="{47A38288-55B3-4744-B2FB-3968243A3400}" type="presParOf" srcId="{4FB455E4-8321-4BDB-88B4-A000F85F4AB8}" destId="{CD01062A-CE4C-4BF0-8C4A-8AED90AFC417}" srcOrd="0" destOrd="0" presId="urn:microsoft.com/office/officeart/2005/8/layout/pyramid2"/>
    <dgm:cxn modelId="{5583557E-7685-40C5-A9B5-0A4F23518333}" type="presParOf" srcId="{4FB455E4-8321-4BDB-88B4-A000F85F4AB8}" destId="{C88DE109-7A8D-4ADB-8E54-5EB85D68DA75}" srcOrd="1" destOrd="0" presId="urn:microsoft.com/office/officeart/2005/8/layout/pyramid2"/>
    <dgm:cxn modelId="{CF2C0D56-15BD-48D8-9C58-AA4F13890830}" type="presParOf" srcId="{C88DE109-7A8D-4ADB-8E54-5EB85D68DA75}" destId="{E6F90546-94B0-478E-8F90-54E3C168A4A8}" srcOrd="0" destOrd="0" presId="urn:microsoft.com/office/officeart/2005/8/layout/pyramid2"/>
    <dgm:cxn modelId="{4F00D042-A9B5-4F8E-9FA2-F3CC098A4E92}" type="presParOf" srcId="{C88DE109-7A8D-4ADB-8E54-5EB85D68DA75}" destId="{2BDCB964-DC68-4B11-83A1-9287E9A12756}" srcOrd="1" destOrd="0" presId="urn:microsoft.com/office/officeart/2005/8/layout/pyramid2"/>
    <dgm:cxn modelId="{271627D6-AB8F-44E9-B396-F9D7E15578FF}" type="presParOf" srcId="{C88DE109-7A8D-4ADB-8E54-5EB85D68DA75}" destId="{388B29C8-F00A-4354-A320-4CCDD3F7786B}" srcOrd="2" destOrd="0" presId="urn:microsoft.com/office/officeart/2005/8/layout/pyramid2"/>
    <dgm:cxn modelId="{08535582-FF74-4FCF-8FBD-7E79C84235D6}" type="presParOf" srcId="{C88DE109-7A8D-4ADB-8E54-5EB85D68DA75}" destId="{70A81593-770D-4C0E-9812-B1DA02DE2407}" srcOrd="3" destOrd="0" presId="urn:microsoft.com/office/officeart/2005/8/layout/pyramid2"/>
    <dgm:cxn modelId="{FC569FB9-87B6-4F8E-B90B-C6689784887A}" type="presParOf" srcId="{C88DE109-7A8D-4ADB-8E54-5EB85D68DA75}" destId="{CC13AB94-1506-471C-8C96-65630FCA00B0}" srcOrd="4" destOrd="0" presId="urn:microsoft.com/office/officeart/2005/8/layout/pyramid2"/>
    <dgm:cxn modelId="{88BACAF6-6A2F-4BBE-B519-28A44DC49C43}" type="presParOf" srcId="{C88DE109-7A8D-4ADB-8E54-5EB85D68DA75}" destId="{B724684B-ED5A-4A44-B716-A4C7D34A25B8}" srcOrd="5" destOrd="0" presId="urn:microsoft.com/office/officeart/2005/8/layout/pyramid2"/>
    <dgm:cxn modelId="{CDCEAB75-DE0A-49AD-90A9-96E2E17AE308}" type="presParOf" srcId="{C88DE109-7A8D-4ADB-8E54-5EB85D68DA75}" destId="{E20781C0-79EB-4798-A7D9-BA3A67A9E6A5}" srcOrd="6" destOrd="0" presId="urn:microsoft.com/office/officeart/2005/8/layout/pyramid2"/>
    <dgm:cxn modelId="{074E9D3A-2705-421C-BF19-293410B62F3C}" type="presParOf" srcId="{C88DE109-7A8D-4ADB-8E54-5EB85D68DA75}" destId="{26B24CDB-8F1D-413F-967D-E792FE25916D}" srcOrd="7" destOrd="0" presId="urn:microsoft.com/office/officeart/2005/8/layout/pyramid2"/>
    <dgm:cxn modelId="{B4F611DA-DC6B-43E6-8E21-F474271AB47E}" type="presParOf" srcId="{C88DE109-7A8D-4ADB-8E54-5EB85D68DA75}" destId="{A1E0113B-1EE3-4DDE-B6EE-442E1A405024}" srcOrd="8" destOrd="0" presId="urn:microsoft.com/office/officeart/2005/8/layout/pyramid2"/>
    <dgm:cxn modelId="{2FD34286-FB05-417A-9D7B-F615D07AD6C8}" type="presParOf" srcId="{C88DE109-7A8D-4ADB-8E54-5EB85D68DA75}" destId="{158EAF59-91E5-4AF1-A010-3E73D1031AEF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414510-3A42-437F-A57D-91FAD7FC50A6}" type="doc">
      <dgm:prSet loTypeId="urn:microsoft.com/office/officeart/2005/8/layout/l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F8610A-60C7-4DBA-ACFC-98BB0233D4BD}">
      <dgm:prSet phldrT="[Text]"/>
      <dgm:spPr>
        <a:ln w="38100"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90%</a:t>
          </a:r>
          <a:endParaRPr lang="en-US" dirty="0"/>
        </a:p>
      </dgm:t>
    </dgm:pt>
    <dgm:pt modelId="{C2E69EBB-7C34-4450-A16A-EFB789F1F33E}" type="parTrans" cxnId="{E5CA8D34-6BD0-488C-9A1D-59E0F657CA26}">
      <dgm:prSet/>
      <dgm:spPr/>
      <dgm:t>
        <a:bodyPr/>
        <a:lstStyle/>
        <a:p>
          <a:endParaRPr lang="en-US"/>
        </a:p>
      </dgm:t>
    </dgm:pt>
    <dgm:pt modelId="{37208290-B310-401B-BCEF-66B7E59DB2B1}" type="sibTrans" cxnId="{E5CA8D34-6BD0-488C-9A1D-59E0F657CA26}">
      <dgm:prSet/>
      <dgm:spPr/>
      <dgm:t>
        <a:bodyPr/>
        <a:lstStyle/>
        <a:p>
          <a:endParaRPr lang="en-US"/>
        </a:p>
      </dgm:t>
    </dgm:pt>
    <dgm:pt modelId="{C0E17E92-761A-4D8E-8DFD-F4D41A614FDB}">
      <dgm:prSet phldrT="[Text]"/>
      <dgm:spPr>
        <a:ln w="38100"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8%</a:t>
          </a:r>
          <a:endParaRPr lang="en-US" dirty="0"/>
        </a:p>
      </dgm:t>
    </dgm:pt>
    <dgm:pt modelId="{3D1F568D-F416-4A05-9E6E-2294BCDC0482}" type="parTrans" cxnId="{D834727D-F5F3-4D0D-80AD-974F75FF5A75}">
      <dgm:prSet/>
      <dgm:spPr/>
      <dgm:t>
        <a:bodyPr/>
        <a:lstStyle/>
        <a:p>
          <a:endParaRPr lang="en-US"/>
        </a:p>
      </dgm:t>
    </dgm:pt>
    <dgm:pt modelId="{654520FF-DE62-4DB1-9FDB-68C5A0342159}" type="sibTrans" cxnId="{D834727D-F5F3-4D0D-80AD-974F75FF5A75}">
      <dgm:prSet/>
      <dgm:spPr/>
      <dgm:t>
        <a:bodyPr/>
        <a:lstStyle/>
        <a:p>
          <a:endParaRPr lang="en-US"/>
        </a:p>
      </dgm:t>
    </dgm:pt>
    <dgm:pt modelId="{48810F5F-7EDD-4BAA-8B24-005B9F2B93AD}">
      <dgm:prSet phldrT="[Text]"/>
      <dgm:spPr>
        <a:ln w="38100"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1%</a:t>
          </a:r>
          <a:endParaRPr lang="en-US" dirty="0"/>
        </a:p>
      </dgm:t>
    </dgm:pt>
    <dgm:pt modelId="{F5D05FB6-7C5F-4DD8-9F28-50F068A4422B}" type="parTrans" cxnId="{BB606869-7393-4FD1-BA6E-779FF77F7F0A}">
      <dgm:prSet/>
      <dgm:spPr/>
      <dgm:t>
        <a:bodyPr/>
        <a:lstStyle/>
        <a:p>
          <a:endParaRPr lang="en-US"/>
        </a:p>
      </dgm:t>
    </dgm:pt>
    <dgm:pt modelId="{C7D8FA37-5595-4490-8959-AB401EF0723D}" type="sibTrans" cxnId="{BB606869-7393-4FD1-BA6E-779FF77F7F0A}">
      <dgm:prSet/>
      <dgm:spPr/>
      <dgm:t>
        <a:bodyPr/>
        <a:lstStyle/>
        <a:p>
          <a:endParaRPr lang="en-US"/>
        </a:p>
      </dgm:t>
    </dgm:pt>
    <dgm:pt modelId="{74D56160-72A9-434A-93BD-BF9661FDD6E3}">
      <dgm:prSet/>
      <dgm:spPr>
        <a:ln w="38100"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.05%</a:t>
          </a:r>
          <a:endParaRPr lang="en-US" dirty="0"/>
        </a:p>
      </dgm:t>
    </dgm:pt>
    <dgm:pt modelId="{71271CA1-298E-4E51-B30A-B50F4F380389}" type="parTrans" cxnId="{F02C7E43-838B-46C6-AD21-D380585D8889}">
      <dgm:prSet/>
      <dgm:spPr/>
      <dgm:t>
        <a:bodyPr/>
        <a:lstStyle/>
        <a:p>
          <a:endParaRPr lang="en-US"/>
        </a:p>
      </dgm:t>
    </dgm:pt>
    <dgm:pt modelId="{A0D65961-D2BB-4A3B-BAE0-8945D3B8CC7B}" type="sibTrans" cxnId="{F02C7E43-838B-46C6-AD21-D380585D8889}">
      <dgm:prSet/>
      <dgm:spPr/>
      <dgm:t>
        <a:bodyPr/>
        <a:lstStyle/>
        <a:p>
          <a:endParaRPr lang="en-US"/>
        </a:p>
      </dgm:t>
    </dgm:pt>
    <dgm:pt modelId="{CBEF3284-2D7F-44F8-AF97-CBE11211E89B}">
      <dgm:prSet/>
      <dgm:spPr>
        <a:ln w="38100"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.05%</a:t>
          </a:r>
          <a:endParaRPr lang="en-US" dirty="0"/>
        </a:p>
      </dgm:t>
    </dgm:pt>
    <dgm:pt modelId="{1FFBFE4B-9072-4C7A-ACE1-96A2356E19FE}" type="parTrans" cxnId="{362FEFA2-EA30-4A1A-96ED-FC5901A09D04}">
      <dgm:prSet/>
      <dgm:spPr/>
      <dgm:t>
        <a:bodyPr/>
        <a:lstStyle/>
        <a:p>
          <a:endParaRPr lang="en-US"/>
        </a:p>
      </dgm:t>
    </dgm:pt>
    <dgm:pt modelId="{6C5E4FA7-B240-4A37-9F7B-B7DF24745118}" type="sibTrans" cxnId="{362FEFA2-EA30-4A1A-96ED-FC5901A09D04}">
      <dgm:prSet/>
      <dgm:spPr/>
      <dgm:t>
        <a:bodyPr/>
        <a:lstStyle/>
        <a:p>
          <a:endParaRPr lang="en-US"/>
        </a:p>
      </dgm:t>
    </dgm:pt>
    <dgm:pt modelId="{1A818784-AEC0-492C-BC60-53F46EFAF308}" type="pres">
      <dgm:prSet presAssocID="{FD414510-3A42-437F-A57D-91FAD7FC50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F088F2E-B308-46AC-A2AE-E5E134D880AA}" type="pres">
      <dgm:prSet presAssocID="{E5F8610A-60C7-4DBA-ACFC-98BB0233D4BD}" presName="horFlow" presStyleCnt="0"/>
      <dgm:spPr/>
    </dgm:pt>
    <dgm:pt modelId="{0E2F0373-6FEB-4B9F-B38A-E17287D6E4E4}" type="pres">
      <dgm:prSet presAssocID="{E5F8610A-60C7-4DBA-ACFC-98BB0233D4BD}" presName="bigChev" presStyleLbl="node1" presStyleIdx="0" presStyleCnt="5"/>
      <dgm:spPr/>
      <dgm:t>
        <a:bodyPr/>
        <a:lstStyle/>
        <a:p>
          <a:endParaRPr lang="en-US"/>
        </a:p>
      </dgm:t>
    </dgm:pt>
    <dgm:pt modelId="{D683FA87-D34F-4367-B772-1940E8434D66}" type="pres">
      <dgm:prSet presAssocID="{E5F8610A-60C7-4DBA-ACFC-98BB0233D4BD}" presName="vSp" presStyleCnt="0"/>
      <dgm:spPr/>
    </dgm:pt>
    <dgm:pt modelId="{8132062D-C983-4CB6-9AE0-5A5FB6996818}" type="pres">
      <dgm:prSet presAssocID="{C0E17E92-761A-4D8E-8DFD-F4D41A614FDB}" presName="horFlow" presStyleCnt="0"/>
      <dgm:spPr/>
    </dgm:pt>
    <dgm:pt modelId="{DB1E794A-4C0E-4F81-A8B6-B30938CC5874}" type="pres">
      <dgm:prSet presAssocID="{C0E17E92-761A-4D8E-8DFD-F4D41A614FDB}" presName="bigChev" presStyleLbl="node1" presStyleIdx="1" presStyleCnt="5"/>
      <dgm:spPr/>
      <dgm:t>
        <a:bodyPr/>
        <a:lstStyle/>
        <a:p>
          <a:endParaRPr lang="en-US"/>
        </a:p>
      </dgm:t>
    </dgm:pt>
    <dgm:pt modelId="{01C4BF52-09C8-44C8-B0B8-FEDBFCDD101A}" type="pres">
      <dgm:prSet presAssocID="{C0E17E92-761A-4D8E-8DFD-F4D41A614FDB}" presName="vSp" presStyleCnt="0"/>
      <dgm:spPr/>
    </dgm:pt>
    <dgm:pt modelId="{5C1E12A9-8AB4-45B2-A4AB-592F5712F5C3}" type="pres">
      <dgm:prSet presAssocID="{48810F5F-7EDD-4BAA-8B24-005B9F2B93AD}" presName="horFlow" presStyleCnt="0"/>
      <dgm:spPr/>
    </dgm:pt>
    <dgm:pt modelId="{D0B9DE6E-CE08-4FD0-A5EA-89052F2EFCDC}" type="pres">
      <dgm:prSet presAssocID="{48810F5F-7EDD-4BAA-8B24-005B9F2B93AD}" presName="bigChev" presStyleLbl="node1" presStyleIdx="2" presStyleCnt="5"/>
      <dgm:spPr/>
      <dgm:t>
        <a:bodyPr/>
        <a:lstStyle/>
        <a:p>
          <a:endParaRPr lang="en-US"/>
        </a:p>
      </dgm:t>
    </dgm:pt>
    <dgm:pt modelId="{93FD71F7-793A-4120-8D07-85CC8DAB9F26}" type="pres">
      <dgm:prSet presAssocID="{48810F5F-7EDD-4BAA-8B24-005B9F2B93AD}" presName="vSp" presStyleCnt="0"/>
      <dgm:spPr/>
    </dgm:pt>
    <dgm:pt modelId="{85D62ED3-D20E-48EE-AFB7-2D65C1049382}" type="pres">
      <dgm:prSet presAssocID="{74D56160-72A9-434A-93BD-BF9661FDD6E3}" presName="horFlow" presStyleCnt="0"/>
      <dgm:spPr/>
    </dgm:pt>
    <dgm:pt modelId="{6B2EBB18-3750-4CB8-9E05-3FD50E154CFA}" type="pres">
      <dgm:prSet presAssocID="{74D56160-72A9-434A-93BD-BF9661FDD6E3}" presName="bigChev" presStyleLbl="node1" presStyleIdx="3" presStyleCnt="5"/>
      <dgm:spPr/>
      <dgm:t>
        <a:bodyPr/>
        <a:lstStyle/>
        <a:p>
          <a:endParaRPr lang="en-US"/>
        </a:p>
      </dgm:t>
    </dgm:pt>
    <dgm:pt modelId="{30AB8BA9-5FD7-4E30-B342-8E12E7633812}" type="pres">
      <dgm:prSet presAssocID="{74D56160-72A9-434A-93BD-BF9661FDD6E3}" presName="vSp" presStyleCnt="0"/>
      <dgm:spPr/>
    </dgm:pt>
    <dgm:pt modelId="{201257C3-C1DF-42B4-A93A-66070AD9DF90}" type="pres">
      <dgm:prSet presAssocID="{CBEF3284-2D7F-44F8-AF97-CBE11211E89B}" presName="horFlow" presStyleCnt="0"/>
      <dgm:spPr/>
    </dgm:pt>
    <dgm:pt modelId="{C81691E2-FEC9-4D63-A5F5-52057F76421A}" type="pres">
      <dgm:prSet presAssocID="{CBEF3284-2D7F-44F8-AF97-CBE11211E89B}" presName="bigChev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362FEFA2-EA30-4A1A-96ED-FC5901A09D04}" srcId="{FD414510-3A42-437F-A57D-91FAD7FC50A6}" destId="{CBEF3284-2D7F-44F8-AF97-CBE11211E89B}" srcOrd="4" destOrd="0" parTransId="{1FFBFE4B-9072-4C7A-ACE1-96A2356E19FE}" sibTransId="{6C5E4FA7-B240-4A37-9F7B-B7DF24745118}"/>
    <dgm:cxn modelId="{EA49A940-6DA0-4990-BA17-F70259A50994}" type="presOf" srcId="{48810F5F-7EDD-4BAA-8B24-005B9F2B93AD}" destId="{D0B9DE6E-CE08-4FD0-A5EA-89052F2EFCDC}" srcOrd="0" destOrd="0" presId="urn:microsoft.com/office/officeart/2005/8/layout/lProcess3"/>
    <dgm:cxn modelId="{BB606869-7393-4FD1-BA6E-779FF77F7F0A}" srcId="{FD414510-3A42-437F-A57D-91FAD7FC50A6}" destId="{48810F5F-7EDD-4BAA-8B24-005B9F2B93AD}" srcOrd="2" destOrd="0" parTransId="{F5D05FB6-7C5F-4DD8-9F28-50F068A4422B}" sibTransId="{C7D8FA37-5595-4490-8959-AB401EF0723D}"/>
    <dgm:cxn modelId="{D834727D-F5F3-4D0D-80AD-974F75FF5A75}" srcId="{FD414510-3A42-437F-A57D-91FAD7FC50A6}" destId="{C0E17E92-761A-4D8E-8DFD-F4D41A614FDB}" srcOrd="1" destOrd="0" parTransId="{3D1F568D-F416-4A05-9E6E-2294BCDC0482}" sibTransId="{654520FF-DE62-4DB1-9FDB-68C5A0342159}"/>
    <dgm:cxn modelId="{F02C7E43-838B-46C6-AD21-D380585D8889}" srcId="{FD414510-3A42-437F-A57D-91FAD7FC50A6}" destId="{74D56160-72A9-434A-93BD-BF9661FDD6E3}" srcOrd="3" destOrd="0" parTransId="{71271CA1-298E-4E51-B30A-B50F4F380389}" sibTransId="{A0D65961-D2BB-4A3B-BAE0-8945D3B8CC7B}"/>
    <dgm:cxn modelId="{8FA7DD08-1B3A-4651-BAC7-62A03E7EB5D7}" type="presOf" srcId="{C0E17E92-761A-4D8E-8DFD-F4D41A614FDB}" destId="{DB1E794A-4C0E-4F81-A8B6-B30938CC5874}" srcOrd="0" destOrd="0" presId="urn:microsoft.com/office/officeart/2005/8/layout/lProcess3"/>
    <dgm:cxn modelId="{E5CA8D34-6BD0-488C-9A1D-59E0F657CA26}" srcId="{FD414510-3A42-437F-A57D-91FAD7FC50A6}" destId="{E5F8610A-60C7-4DBA-ACFC-98BB0233D4BD}" srcOrd="0" destOrd="0" parTransId="{C2E69EBB-7C34-4450-A16A-EFB789F1F33E}" sibTransId="{37208290-B310-401B-BCEF-66B7E59DB2B1}"/>
    <dgm:cxn modelId="{367A886C-3C4F-49AB-9A3F-8CDE877D5630}" type="presOf" srcId="{74D56160-72A9-434A-93BD-BF9661FDD6E3}" destId="{6B2EBB18-3750-4CB8-9E05-3FD50E154CFA}" srcOrd="0" destOrd="0" presId="urn:microsoft.com/office/officeart/2005/8/layout/lProcess3"/>
    <dgm:cxn modelId="{F89B21DB-3B63-4372-AB0C-AA012A3ACF19}" type="presOf" srcId="{FD414510-3A42-437F-A57D-91FAD7FC50A6}" destId="{1A818784-AEC0-492C-BC60-53F46EFAF308}" srcOrd="0" destOrd="0" presId="urn:microsoft.com/office/officeart/2005/8/layout/lProcess3"/>
    <dgm:cxn modelId="{AB6C6C0F-0258-48DF-AFF0-59C8FFBDEDBD}" type="presOf" srcId="{E5F8610A-60C7-4DBA-ACFC-98BB0233D4BD}" destId="{0E2F0373-6FEB-4B9F-B38A-E17287D6E4E4}" srcOrd="0" destOrd="0" presId="urn:microsoft.com/office/officeart/2005/8/layout/lProcess3"/>
    <dgm:cxn modelId="{C81CC0FC-81FC-43DF-AFE5-14A9E363A89B}" type="presOf" srcId="{CBEF3284-2D7F-44F8-AF97-CBE11211E89B}" destId="{C81691E2-FEC9-4D63-A5F5-52057F76421A}" srcOrd="0" destOrd="0" presId="urn:microsoft.com/office/officeart/2005/8/layout/lProcess3"/>
    <dgm:cxn modelId="{9E20AF9D-E0F9-4130-AD1B-654E2547E61C}" type="presParOf" srcId="{1A818784-AEC0-492C-BC60-53F46EFAF308}" destId="{6F088F2E-B308-46AC-A2AE-E5E134D880AA}" srcOrd="0" destOrd="0" presId="urn:microsoft.com/office/officeart/2005/8/layout/lProcess3"/>
    <dgm:cxn modelId="{F4FAC390-30D3-4D2D-BEE6-312563932724}" type="presParOf" srcId="{6F088F2E-B308-46AC-A2AE-E5E134D880AA}" destId="{0E2F0373-6FEB-4B9F-B38A-E17287D6E4E4}" srcOrd="0" destOrd="0" presId="urn:microsoft.com/office/officeart/2005/8/layout/lProcess3"/>
    <dgm:cxn modelId="{E16ED819-7079-4394-BCCE-2E6AE404F5DF}" type="presParOf" srcId="{1A818784-AEC0-492C-BC60-53F46EFAF308}" destId="{D683FA87-D34F-4367-B772-1940E8434D66}" srcOrd="1" destOrd="0" presId="urn:microsoft.com/office/officeart/2005/8/layout/lProcess3"/>
    <dgm:cxn modelId="{01C8F8F1-86B6-45CC-86A6-E258D8B55A8C}" type="presParOf" srcId="{1A818784-AEC0-492C-BC60-53F46EFAF308}" destId="{8132062D-C983-4CB6-9AE0-5A5FB6996818}" srcOrd="2" destOrd="0" presId="urn:microsoft.com/office/officeart/2005/8/layout/lProcess3"/>
    <dgm:cxn modelId="{DCABCC64-716C-487D-A258-DBBD216F4C5B}" type="presParOf" srcId="{8132062D-C983-4CB6-9AE0-5A5FB6996818}" destId="{DB1E794A-4C0E-4F81-A8B6-B30938CC5874}" srcOrd="0" destOrd="0" presId="urn:microsoft.com/office/officeart/2005/8/layout/lProcess3"/>
    <dgm:cxn modelId="{3051DC87-6093-45DF-8602-6263A72A6646}" type="presParOf" srcId="{1A818784-AEC0-492C-BC60-53F46EFAF308}" destId="{01C4BF52-09C8-44C8-B0B8-FEDBFCDD101A}" srcOrd="3" destOrd="0" presId="urn:microsoft.com/office/officeart/2005/8/layout/lProcess3"/>
    <dgm:cxn modelId="{25A4C7D1-0C21-41B7-B758-C827048BF378}" type="presParOf" srcId="{1A818784-AEC0-492C-BC60-53F46EFAF308}" destId="{5C1E12A9-8AB4-45B2-A4AB-592F5712F5C3}" srcOrd="4" destOrd="0" presId="urn:microsoft.com/office/officeart/2005/8/layout/lProcess3"/>
    <dgm:cxn modelId="{BFA48535-38B8-42C1-B676-28D5E6ABC117}" type="presParOf" srcId="{5C1E12A9-8AB4-45B2-A4AB-592F5712F5C3}" destId="{D0B9DE6E-CE08-4FD0-A5EA-89052F2EFCDC}" srcOrd="0" destOrd="0" presId="urn:microsoft.com/office/officeart/2005/8/layout/lProcess3"/>
    <dgm:cxn modelId="{CEBBC0BC-664B-4F6F-96E3-3A975795A27B}" type="presParOf" srcId="{1A818784-AEC0-492C-BC60-53F46EFAF308}" destId="{93FD71F7-793A-4120-8D07-85CC8DAB9F26}" srcOrd="5" destOrd="0" presId="urn:microsoft.com/office/officeart/2005/8/layout/lProcess3"/>
    <dgm:cxn modelId="{4990B2C7-73DF-437C-8503-BD752DFEA477}" type="presParOf" srcId="{1A818784-AEC0-492C-BC60-53F46EFAF308}" destId="{85D62ED3-D20E-48EE-AFB7-2D65C1049382}" srcOrd="6" destOrd="0" presId="urn:microsoft.com/office/officeart/2005/8/layout/lProcess3"/>
    <dgm:cxn modelId="{B8AF00A2-CF39-48C2-AAE8-C41DB0783682}" type="presParOf" srcId="{85D62ED3-D20E-48EE-AFB7-2D65C1049382}" destId="{6B2EBB18-3750-4CB8-9E05-3FD50E154CFA}" srcOrd="0" destOrd="0" presId="urn:microsoft.com/office/officeart/2005/8/layout/lProcess3"/>
    <dgm:cxn modelId="{CFE6521D-A6C9-49BE-AD54-8B744AD2BD85}" type="presParOf" srcId="{1A818784-AEC0-492C-BC60-53F46EFAF308}" destId="{30AB8BA9-5FD7-4E30-B342-8E12E7633812}" srcOrd="7" destOrd="0" presId="urn:microsoft.com/office/officeart/2005/8/layout/lProcess3"/>
    <dgm:cxn modelId="{56A2C8D0-79E4-4C45-8B1D-0D05F2DC847B}" type="presParOf" srcId="{1A818784-AEC0-492C-BC60-53F46EFAF308}" destId="{201257C3-C1DF-42B4-A93A-66070AD9DF90}" srcOrd="8" destOrd="0" presId="urn:microsoft.com/office/officeart/2005/8/layout/lProcess3"/>
    <dgm:cxn modelId="{5AB28BC5-C01F-4ABF-A477-89B3CE5D56D8}" type="presParOf" srcId="{201257C3-C1DF-42B4-A93A-66070AD9DF90}" destId="{C81691E2-FEC9-4D63-A5F5-52057F76421A}" srcOrd="0" destOrd="0" presId="urn:microsoft.com/office/officeart/2005/8/layout/l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53C98F-C330-4F27-90D6-DA131A1B4E93}" type="doc">
      <dgm:prSet loTypeId="urn:microsoft.com/office/officeart/2005/8/layout/chevron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3662771-EDA2-4BC6-8EDE-7BF3D676E4A9}">
      <dgm:prSet phldrT="[Text]"/>
      <dgm:spPr/>
      <dgm:t>
        <a:bodyPr/>
        <a:lstStyle/>
        <a:p>
          <a:endParaRPr lang="en-US" dirty="0"/>
        </a:p>
      </dgm:t>
    </dgm:pt>
    <dgm:pt modelId="{EB655607-3555-44E4-9C3C-AA5B5EE8B2F9}" type="parTrans" cxnId="{95EF616C-EE10-4CEC-85E1-B4B1C724DC84}">
      <dgm:prSet/>
      <dgm:spPr/>
      <dgm:t>
        <a:bodyPr/>
        <a:lstStyle/>
        <a:p>
          <a:endParaRPr lang="en-US"/>
        </a:p>
      </dgm:t>
    </dgm:pt>
    <dgm:pt modelId="{BDD57131-AE76-44B6-A322-31F5F76ACEC5}" type="sibTrans" cxnId="{95EF616C-EE10-4CEC-85E1-B4B1C724DC84}">
      <dgm:prSet/>
      <dgm:spPr/>
      <dgm:t>
        <a:bodyPr/>
        <a:lstStyle/>
        <a:p>
          <a:endParaRPr lang="en-US"/>
        </a:p>
      </dgm:t>
    </dgm:pt>
    <dgm:pt modelId="{2280C1D0-C71C-4060-B053-89AF0332A605}">
      <dgm:prSet phldrT="[Text]" custT="1"/>
      <dgm:spPr/>
      <dgm:t>
        <a:bodyPr/>
        <a:lstStyle/>
        <a:p>
          <a:r>
            <a:rPr lang="zh-CN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讲</a:t>
          </a:r>
          <a:r>
            <a:rPr lang="zh-CN" altLang="en-US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述</a:t>
          </a:r>
          <a:r>
            <a:rPr lang="en-US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n-US" sz="2800" b="1" dirty="0" smtClean="0"/>
            <a:t>	</a:t>
          </a:r>
          <a:r>
            <a:rPr lang="en-US" sz="1800" b="1" dirty="0" smtClean="0"/>
            <a:t>Lecture  </a:t>
          </a:r>
          <a:endParaRPr lang="en-US" sz="1800" b="1" dirty="0"/>
        </a:p>
      </dgm:t>
    </dgm:pt>
    <dgm:pt modelId="{B9206622-D592-437E-91B8-6AC23554CD76}" type="parTrans" cxnId="{27963415-977F-461C-9963-5A8F9CE6BBD0}">
      <dgm:prSet/>
      <dgm:spPr/>
      <dgm:t>
        <a:bodyPr/>
        <a:lstStyle/>
        <a:p>
          <a:endParaRPr lang="en-US"/>
        </a:p>
      </dgm:t>
    </dgm:pt>
    <dgm:pt modelId="{5754B732-2E7E-466F-BC55-24E6F0BFAAC0}" type="sibTrans" cxnId="{27963415-977F-461C-9963-5A8F9CE6BBD0}">
      <dgm:prSet/>
      <dgm:spPr/>
      <dgm:t>
        <a:bodyPr/>
        <a:lstStyle/>
        <a:p>
          <a:endParaRPr lang="en-US"/>
        </a:p>
      </dgm:t>
    </dgm:pt>
    <dgm:pt modelId="{DE061DEC-094E-40DB-A8E8-E1E39DAF0841}">
      <dgm:prSet phldrT="[Text]"/>
      <dgm:spPr/>
      <dgm:t>
        <a:bodyPr/>
        <a:lstStyle/>
        <a:p>
          <a:endParaRPr lang="en-US" dirty="0"/>
        </a:p>
      </dgm:t>
    </dgm:pt>
    <dgm:pt modelId="{FF422819-3BCB-446E-BB13-819FF7CA097F}" type="parTrans" cxnId="{8518D31A-3E08-47D3-8F74-11B802B1A744}">
      <dgm:prSet/>
      <dgm:spPr/>
      <dgm:t>
        <a:bodyPr/>
        <a:lstStyle/>
        <a:p>
          <a:endParaRPr lang="en-US"/>
        </a:p>
      </dgm:t>
    </dgm:pt>
    <dgm:pt modelId="{F1ADD22B-9D5F-4CB6-85ED-E77036677279}" type="sibTrans" cxnId="{8518D31A-3E08-47D3-8F74-11B802B1A744}">
      <dgm:prSet/>
      <dgm:spPr/>
      <dgm:t>
        <a:bodyPr/>
        <a:lstStyle/>
        <a:p>
          <a:endParaRPr lang="en-US"/>
        </a:p>
      </dgm:t>
    </dgm:pt>
    <dgm:pt modelId="{5E1A9BD8-73F9-4D70-93C4-3C34DB095623}">
      <dgm:prSet phldrT="[Text]" custT="1"/>
      <dgm:spPr/>
      <dgm:t>
        <a:bodyPr/>
        <a:lstStyle/>
        <a:p>
          <a:r>
            <a:rPr lang="zh-CN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故事</a:t>
          </a:r>
          <a:r>
            <a:rPr lang="en-US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n-US" sz="2800" b="1" dirty="0" smtClean="0"/>
            <a:t>	</a:t>
          </a:r>
          <a:r>
            <a:rPr lang="en-US" sz="1800" b="1" dirty="0" smtClean="0"/>
            <a:t>Storytelling </a:t>
          </a:r>
          <a:endParaRPr lang="en-US" sz="1800" b="1" dirty="0"/>
        </a:p>
      </dgm:t>
    </dgm:pt>
    <dgm:pt modelId="{84FDFA58-EE1E-487D-B021-D5D356355ADC}" type="parTrans" cxnId="{CBBF0AD2-B4E3-4D3F-BCEC-4501AE1A1954}">
      <dgm:prSet/>
      <dgm:spPr/>
      <dgm:t>
        <a:bodyPr/>
        <a:lstStyle/>
        <a:p>
          <a:endParaRPr lang="en-US"/>
        </a:p>
      </dgm:t>
    </dgm:pt>
    <dgm:pt modelId="{DF55A9A6-9DFD-4D92-B258-21970F7EF501}" type="sibTrans" cxnId="{CBBF0AD2-B4E3-4D3F-BCEC-4501AE1A1954}">
      <dgm:prSet/>
      <dgm:spPr/>
      <dgm:t>
        <a:bodyPr/>
        <a:lstStyle/>
        <a:p>
          <a:endParaRPr lang="en-US"/>
        </a:p>
      </dgm:t>
    </dgm:pt>
    <dgm:pt modelId="{02787EA8-98D3-4AF1-89DE-104A63332A99}">
      <dgm:prSet phldrT="[Text]"/>
      <dgm:spPr/>
      <dgm:t>
        <a:bodyPr/>
        <a:lstStyle/>
        <a:p>
          <a:endParaRPr lang="en-US" dirty="0"/>
        </a:p>
      </dgm:t>
    </dgm:pt>
    <dgm:pt modelId="{FABA15C4-2A66-43DA-88C5-20BEF8FDF7DF}" type="parTrans" cxnId="{6229C1AF-F33B-4B97-A815-8E1F5C6928C7}">
      <dgm:prSet/>
      <dgm:spPr/>
      <dgm:t>
        <a:bodyPr/>
        <a:lstStyle/>
        <a:p>
          <a:endParaRPr lang="en-US"/>
        </a:p>
      </dgm:t>
    </dgm:pt>
    <dgm:pt modelId="{EF8395B7-94F4-46EE-B486-3455A1FDDD96}" type="sibTrans" cxnId="{6229C1AF-F33B-4B97-A815-8E1F5C6928C7}">
      <dgm:prSet/>
      <dgm:spPr/>
      <dgm:t>
        <a:bodyPr/>
        <a:lstStyle/>
        <a:p>
          <a:endParaRPr lang="en-US"/>
        </a:p>
      </dgm:t>
    </dgm:pt>
    <dgm:pt modelId="{A0F2DE64-1172-4AF4-B5DF-D1BA8BE4C0A0}">
      <dgm:prSet phldrT="[Text]" custT="1"/>
      <dgm:spPr/>
      <dgm:t>
        <a:bodyPr/>
        <a:lstStyle/>
        <a:p>
          <a:r>
            <a:rPr lang="zh-CN" sz="4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示范</a:t>
          </a:r>
          <a:r>
            <a:rPr lang="en-US" sz="4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r>
            <a:rPr lang="en-US" sz="1800" b="1" dirty="0" smtClean="0"/>
            <a:t>Demonstration </a:t>
          </a:r>
          <a:endParaRPr lang="en-US" sz="1800" b="1" dirty="0"/>
        </a:p>
      </dgm:t>
    </dgm:pt>
    <dgm:pt modelId="{4CEEA25A-6A65-442D-AFD0-06980C35A9E2}" type="parTrans" cxnId="{8D86284E-45D5-4C59-8581-5956FCFFF343}">
      <dgm:prSet/>
      <dgm:spPr/>
      <dgm:t>
        <a:bodyPr/>
        <a:lstStyle/>
        <a:p>
          <a:endParaRPr lang="en-US"/>
        </a:p>
      </dgm:t>
    </dgm:pt>
    <dgm:pt modelId="{A715E249-60A2-47C9-A2C3-3061E832E467}" type="sibTrans" cxnId="{8D86284E-45D5-4C59-8581-5956FCFFF343}">
      <dgm:prSet/>
      <dgm:spPr/>
      <dgm:t>
        <a:bodyPr/>
        <a:lstStyle/>
        <a:p>
          <a:endParaRPr lang="en-US"/>
        </a:p>
      </dgm:t>
    </dgm:pt>
    <dgm:pt modelId="{795D4E24-E946-467D-929C-0130622A1659}">
      <dgm:prSet/>
      <dgm:spPr/>
      <dgm:t>
        <a:bodyPr/>
        <a:lstStyle/>
        <a:p>
          <a:endParaRPr lang="en-US" dirty="0"/>
        </a:p>
      </dgm:t>
    </dgm:pt>
    <dgm:pt modelId="{23366C9C-0700-4678-B344-2B2899DE95DB}" type="parTrans" cxnId="{864DBECA-E7BE-4098-BBDA-6BED7F7E3D6C}">
      <dgm:prSet/>
      <dgm:spPr/>
      <dgm:t>
        <a:bodyPr/>
        <a:lstStyle/>
        <a:p>
          <a:endParaRPr lang="en-US"/>
        </a:p>
      </dgm:t>
    </dgm:pt>
    <dgm:pt modelId="{85F51FA8-2B80-4CE4-9DD3-FED7810CE400}" type="sibTrans" cxnId="{864DBECA-E7BE-4098-BBDA-6BED7F7E3D6C}">
      <dgm:prSet/>
      <dgm:spPr/>
      <dgm:t>
        <a:bodyPr/>
        <a:lstStyle/>
        <a:p>
          <a:endParaRPr lang="en-US"/>
        </a:p>
      </dgm:t>
    </dgm:pt>
    <dgm:pt modelId="{94D11948-9087-4559-BC59-63F5517AFED1}">
      <dgm:prSet/>
      <dgm:spPr/>
      <dgm:t>
        <a:bodyPr/>
        <a:lstStyle/>
        <a:p>
          <a:endParaRPr lang="en-US" dirty="0"/>
        </a:p>
      </dgm:t>
    </dgm:pt>
    <dgm:pt modelId="{7DF2194D-4A48-4915-BDE4-6B2CD48F030B}" type="parTrans" cxnId="{DBA0438D-7D94-4243-BACA-23A44CD92AB0}">
      <dgm:prSet/>
      <dgm:spPr/>
      <dgm:t>
        <a:bodyPr/>
        <a:lstStyle/>
        <a:p>
          <a:endParaRPr lang="en-US"/>
        </a:p>
      </dgm:t>
    </dgm:pt>
    <dgm:pt modelId="{7818AE69-21EB-4ACB-B208-4CB12F3E63C9}" type="sibTrans" cxnId="{DBA0438D-7D94-4243-BACA-23A44CD92AB0}">
      <dgm:prSet/>
      <dgm:spPr/>
      <dgm:t>
        <a:bodyPr/>
        <a:lstStyle/>
        <a:p>
          <a:endParaRPr lang="en-US"/>
        </a:p>
      </dgm:t>
    </dgm:pt>
    <dgm:pt modelId="{16558EB2-E945-4E09-B49C-D8D6EDD7E773}">
      <dgm:prSet custT="1"/>
      <dgm:spPr/>
      <dgm:t>
        <a:bodyPr/>
        <a:lstStyle/>
        <a:p>
          <a:r>
            <a:rPr lang="zh-CN" sz="4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讨论</a:t>
          </a:r>
          <a:r>
            <a:rPr lang="en-US" sz="4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n-US" sz="2800" b="1" dirty="0" smtClean="0"/>
            <a:t>	</a:t>
          </a:r>
          <a:r>
            <a:rPr lang="en-US" sz="1800" b="1" dirty="0" smtClean="0"/>
            <a:t>Discussion</a:t>
          </a:r>
          <a:r>
            <a:rPr lang="en-US" sz="2300" b="1" dirty="0" smtClean="0"/>
            <a:t> </a:t>
          </a:r>
          <a:endParaRPr lang="en-US" sz="2300" dirty="0"/>
        </a:p>
      </dgm:t>
    </dgm:pt>
    <dgm:pt modelId="{25778A2C-DD01-4F64-9180-AEA55E6C3D88}" type="parTrans" cxnId="{8B1DE28A-0AB6-4B95-B496-2A745BB3395D}">
      <dgm:prSet/>
      <dgm:spPr/>
      <dgm:t>
        <a:bodyPr/>
        <a:lstStyle/>
        <a:p>
          <a:endParaRPr lang="en-US"/>
        </a:p>
      </dgm:t>
    </dgm:pt>
    <dgm:pt modelId="{6E817E44-5301-41FA-84B4-5080A5E1ACA1}" type="sibTrans" cxnId="{8B1DE28A-0AB6-4B95-B496-2A745BB3395D}">
      <dgm:prSet/>
      <dgm:spPr/>
      <dgm:t>
        <a:bodyPr/>
        <a:lstStyle/>
        <a:p>
          <a:endParaRPr lang="en-US"/>
        </a:p>
      </dgm:t>
    </dgm:pt>
    <dgm:pt modelId="{280113F1-784D-46CE-88B3-F729148F3BE9}">
      <dgm:prSet custT="1"/>
      <dgm:spPr/>
      <dgm:t>
        <a:bodyPr/>
        <a:lstStyle/>
        <a:p>
          <a:r>
            <a:rPr lang="zh-CN" sz="4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问答 </a:t>
          </a:r>
          <a:r>
            <a:rPr lang="en-US" altLang="zh-CN" sz="4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n-US" sz="1800" b="1" dirty="0" smtClean="0"/>
            <a:t>Question/ Answer </a:t>
          </a:r>
          <a:endParaRPr lang="en-US" sz="1800" dirty="0"/>
        </a:p>
      </dgm:t>
    </dgm:pt>
    <dgm:pt modelId="{2F198ED1-948A-45B9-96B2-04EDED25485A}" type="parTrans" cxnId="{33A320DC-A543-473F-B2F1-AAD1119B77E5}">
      <dgm:prSet/>
      <dgm:spPr/>
      <dgm:t>
        <a:bodyPr/>
        <a:lstStyle/>
        <a:p>
          <a:endParaRPr lang="en-US"/>
        </a:p>
      </dgm:t>
    </dgm:pt>
    <dgm:pt modelId="{B85CD2E6-D4BB-428C-AF4A-FF64618B60C5}" type="sibTrans" cxnId="{33A320DC-A543-473F-B2F1-AAD1119B77E5}">
      <dgm:prSet/>
      <dgm:spPr/>
      <dgm:t>
        <a:bodyPr/>
        <a:lstStyle/>
        <a:p>
          <a:endParaRPr lang="en-US"/>
        </a:p>
      </dgm:t>
    </dgm:pt>
    <dgm:pt modelId="{5CCAE062-92FB-454A-AB4D-6FD6FC54E0A5}" type="pres">
      <dgm:prSet presAssocID="{E453C98F-C330-4F27-90D6-DA131A1B4E9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EBB0F3-F7D7-4A26-BFC9-509ECCE49C01}" type="pres">
      <dgm:prSet presAssocID="{43662771-EDA2-4BC6-8EDE-7BF3D676E4A9}" presName="composite" presStyleCnt="0"/>
      <dgm:spPr/>
      <dgm:t>
        <a:bodyPr/>
        <a:lstStyle/>
        <a:p>
          <a:endParaRPr lang="en-US"/>
        </a:p>
      </dgm:t>
    </dgm:pt>
    <dgm:pt modelId="{816AD4FC-AEB7-4908-B9AE-65DA9965CF69}" type="pres">
      <dgm:prSet presAssocID="{43662771-EDA2-4BC6-8EDE-7BF3D676E4A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BCC8B-E355-45FE-8B07-41040469B4DE}" type="pres">
      <dgm:prSet presAssocID="{43662771-EDA2-4BC6-8EDE-7BF3D676E4A9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D397F-B452-4C3B-99C3-837714517A2B}" type="pres">
      <dgm:prSet presAssocID="{BDD57131-AE76-44B6-A322-31F5F76ACEC5}" presName="sp" presStyleCnt="0"/>
      <dgm:spPr/>
      <dgm:t>
        <a:bodyPr/>
        <a:lstStyle/>
        <a:p>
          <a:endParaRPr lang="en-US"/>
        </a:p>
      </dgm:t>
    </dgm:pt>
    <dgm:pt modelId="{491D3D0C-AA44-4E59-854E-4A80A9466400}" type="pres">
      <dgm:prSet presAssocID="{795D4E24-E946-467D-929C-0130622A1659}" presName="composite" presStyleCnt="0"/>
      <dgm:spPr/>
      <dgm:t>
        <a:bodyPr/>
        <a:lstStyle/>
        <a:p>
          <a:endParaRPr lang="en-US"/>
        </a:p>
      </dgm:t>
    </dgm:pt>
    <dgm:pt modelId="{0C8527BD-80EE-4917-9845-023B801DC21A}" type="pres">
      <dgm:prSet presAssocID="{795D4E24-E946-467D-929C-0130622A1659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B057D1-197C-4890-9CD4-08F4091682BB}" type="pres">
      <dgm:prSet presAssocID="{795D4E24-E946-467D-929C-0130622A1659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0FF582-6FD2-48AE-BEE2-0DB3032EB1DD}" type="pres">
      <dgm:prSet presAssocID="{85F51FA8-2B80-4CE4-9DD3-FED7810CE400}" presName="sp" presStyleCnt="0"/>
      <dgm:spPr/>
      <dgm:t>
        <a:bodyPr/>
        <a:lstStyle/>
        <a:p>
          <a:endParaRPr lang="en-US"/>
        </a:p>
      </dgm:t>
    </dgm:pt>
    <dgm:pt modelId="{9FA207DE-D943-4BCC-8230-B8EACC10AFF2}" type="pres">
      <dgm:prSet presAssocID="{94D11948-9087-4559-BC59-63F5517AFED1}" presName="composite" presStyleCnt="0"/>
      <dgm:spPr/>
      <dgm:t>
        <a:bodyPr/>
        <a:lstStyle/>
        <a:p>
          <a:endParaRPr lang="en-US"/>
        </a:p>
      </dgm:t>
    </dgm:pt>
    <dgm:pt modelId="{7F596A6D-B8FF-4CBC-8A88-469A2325AA50}" type="pres">
      <dgm:prSet presAssocID="{94D11948-9087-4559-BC59-63F5517AFED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37950-0DFB-46F6-9121-ACC43AF8D0C3}" type="pres">
      <dgm:prSet presAssocID="{94D11948-9087-4559-BC59-63F5517AFED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75B81-85F0-46D2-A02B-F9B21FBDF675}" type="pres">
      <dgm:prSet presAssocID="{7818AE69-21EB-4ACB-B208-4CB12F3E63C9}" presName="sp" presStyleCnt="0"/>
      <dgm:spPr/>
      <dgm:t>
        <a:bodyPr/>
        <a:lstStyle/>
        <a:p>
          <a:endParaRPr lang="en-US"/>
        </a:p>
      </dgm:t>
    </dgm:pt>
    <dgm:pt modelId="{0E6CAAE3-A6D2-448B-88BB-CA4495E1D879}" type="pres">
      <dgm:prSet presAssocID="{DE061DEC-094E-40DB-A8E8-E1E39DAF0841}" presName="composite" presStyleCnt="0"/>
      <dgm:spPr/>
      <dgm:t>
        <a:bodyPr/>
        <a:lstStyle/>
        <a:p>
          <a:endParaRPr lang="en-US"/>
        </a:p>
      </dgm:t>
    </dgm:pt>
    <dgm:pt modelId="{CEE0FAA7-3AA7-49FA-8594-B51B5FC86BD4}" type="pres">
      <dgm:prSet presAssocID="{DE061DEC-094E-40DB-A8E8-E1E39DAF0841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C1D713-F44F-4E08-9FBA-058FF50DF65D}" type="pres">
      <dgm:prSet presAssocID="{DE061DEC-094E-40DB-A8E8-E1E39DAF084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7F6A1-EC5E-49EE-9DC2-E048B084F014}" type="pres">
      <dgm:prSet presAssocID="{F1ADD22B-9D5F-4CB6-85ED-E77036677279}" presName="sp" presStyleCnt="0"/>
      <dgm:spPr/>
      <dgm:t>
        <a:bodyPr/>
        <a:lstStyle/>
        <a:p>
          <a:endParaRPr lang="en-US"/>
        </a:p>
      </dgm:t>
    </dgm:pt>
    <dgm:pt modelId="{BB16EE92-A9FB-44B8-9A56-C43C67E4E399}" type="pres">
      <dgm:prSet presAssocID="{02787EA8-98D3-4AF1-89DE-104A63332A99}" presName="composite" presStyleCnt="0"/>
      <dgm:spPr/>
      <dgm:t>
        <a:bodyPr/>
        <a:lstStyle/>
        <a:p>
          <a:endParaRPr lang="en-US"/>
        </a:p>
      </dgm:t>
    </dgm:pt>
    <dgm:pt modelId="{A7141CBB-2F49-46A6-9AC8-3D7F2B8A8131}" type="pres">
      <dgm:prSet presAssocID="{02787EA8-98D3-4AF1-89DE-104A63332A99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D084B1-2848-4066-9001-6AE8A38703C0}" type="pres">
      <dgm:prSet presAssocID="{02787EA8-98D3-4AF1-89DE-104A63332A99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8459E8-2AAE-47DB-94BF-AE02C7E9CEC7}" type="presOf" srcId="{94D11948-9087-4559-BC59-63F5517AFED1}" destId="{7F596A6D-B8FF-4CBC-8A88-469A2325AA50}" srcOrd="0" destOrd="0" presId="urn:microsoft.com/office/officeart/2005/8/layout/chevron2"/>
    <dgm:cxn modelId="{27963415-977F-461C-9963-5A8F9CE6BBD0}" srcId="{43662771-EDA2-4BC6-8EDE-7BF3D676E4A9}" destId="{2280C1D0-C71C-4060-B053-89AF0332A605}" srcOrd="0" destOrd="0" parTransId="{B9206622-D592-437E-91B8-6AC23554CD76}" sibTransId="{5754B732-2E7E-466F-BC55-24E6F0BFAAC0}"/>
    <dgm:cxn modelId="{88BBE55E-3E60-4D7F-B4F0-63DAF6FB4EB7}" type="presOf" srcId="{16558EB2-E945-4E09-B49C-D8D6EDD7E773}" destId="{D5B057D1-197C-4890-9CD4-08F4091682BB}" srcOrd="0" destOrd="0" presId="urn:microsoft.com/office/officeart/2005/8/layout/chevron2"/>
    <dgm:cxn modelId="{864DBECA-E7BE-4098-BBDA-6BED7F7E3D6C}" srcId="{E453C98F-C330-4F27-90D6-DA131A1B4E93}" destId="{795D4E24-E946-467D-929C-0130622A1659}" srcOrd="1" destOrd="0" parTransId="{23366C9C-0700-4678-B344-2B2899DE95DB}" sibTransId="{85F51FA8-2B80-4CE4-9DD3-FED7810CE400}"/>
    <dgm:cxn modelId="{88B9FB75-C1B9-4A43-B307-3F096E184E1E}" type="presOf" srcId="{280113F1-784D-46CE-88B3-F729148F3BE9}" destId="{01037950-0DFB-46F6-9121-ACC43AF8D0C3}" srcOrd="0" destOrd="0" presId="urn:microsoft.com/office/officeart/2005/8/layout/chevron2"/>
    <dgm:cxn modelId="{95EF616C-EE10-4CEC-85E1-B4B1C724DC84}" srcId="{E453C98F-C330-4F27-90D6-DA131A1B4E93}" destId="{43662771-EDA2-4BC6-8EDE-7BF3D676E4A9}" srcOrd="0" destOrd="0" parTransId="{EB655607-3555-44E4-9C3C-AA5B5EE8B2F9}" sibTransId="{BDD57131-AE76-44B6-A322-31F5F76ACEC5}"/>
    <dgm:cxn modelId="{E90F3E99-3FBD-4FE4-B28C-10CBBD44D82D}" type="presOf" srcId="{2280C1D0-C71C-4060-B053-89AF0332A605}" destId="{87FBCC8B-E355-45FE-8B07-41040469B4DE}" srcOrd="0" destOrd="0" presId="urn:microsoft.com/office/officeart/2005/8/layout/chevron2"/>
    <dgm:cxn modelId="{8B1DE28A-0AB6-4B95-B496-2A745BB3395D}" srcId="{795D4E24-E946-467D-929C-0130622A1659}" destId="{16558EB2-E945-4E09-B49C-D8D6EDD7E773}" srcOrd="0" destOrd="0" parTransId="{25778A2C-DD01-4F64-9180-AEA55E6C3D88}" sibTransId="{6E817E44-5301-41FA-84B4-5080A5E1ACA1}"/>
    <dgm:cxn modelId="{DBA0438D-7D94-4243-BACA-23A44CD92AB0}" srcId="{E453C98F-C330-4F27-90D6-DA131A1B4E93}" destId="{94D11948-9087-4559-BC59-63F5517AFED1}" srcOrd="2" destOrd="0" parTransId="{7DF2194D-4A48-4915-BDE4-6B2CD48F030B}" sibTransId="{7818AE69-21EB-4ACB-B208-4CB12F3E63C9}"/>
    <dgm:cxn modelId="{8D86284E-45D5-4C59-8581-5956FCFFF343}" srcId="{02787EA8-98D3-4AF1-89DE-104A63332A99}" destId="{A0F2DE64-1172-4AF4-B5DF-D1BA8BE4C0A0}" srcOrd="0" destOrd="0" parTransId="{4CEEA25A-6A65-442D-AFD0-06980C35A9E2}" sibTransId="{A715E249-60A2-47C9-A2C3-3061E832E467}"/>
    <dgm:cxn modelId="{8518D31A-3E08-47D3-8F74-11B802B1A744}" srcId="{E453C98F-C330-4F27-90D6-DA131A1B4E93}" destId="{DE061DEC-094E-40DB-A8E8-E1E39DAF0841}" srcOrd="3" destOrd="0" parTransId="{FF422819-3BCB-446E-BB13-819FF7CA097F}" sibTransId="{F1ADD22B-9D5F-4CB6-85ED-E77036677279}"/>
    <dgm:cxn modelId="{2DBB0E13-A29C-43D3-A24B-B730533BF05E}" type="presOf" srcId="{795D4E24-E946-467D-929C-0130622A1659}" destId="{0C8527BD-80EE-4917-9845-023B801DC21A}" srcOrd="0" destOrd="0" presId="urn:microsoft.com/office/officeart/2005/8/layout/chevron2"/>
    <dgm:cxn modelId="{2DB1BFEA-9FD0-4A29-B773-3EFC5729CBD6}" type="presOf" srcId="{DE061DEC-094E-40DB-A8E8-E1E39DAF0841}" destId="{CEE0FAA7-3AA7-49FA-8594-B51B5FC86BD4}" srcOrd="0" destOrd="0" presId="urn:microsoft.com/office/officeart/2005/8/layout/chevron2"/>
    <dgm:cxn modelId="{6229C1AF-F33B-4B97-A815-8E1F5C6928C7}" srcId="{E453C98F-C330-4F27-90D6-DA131A1B4E93}" destId="{02787EA8-98D3-4AF1-89DE-104A63332A99}" srcOrd="4" destOrd="0" parTransId="{FABA15C4-2A66-43DA-88C5-20BEF8FDF7DF}" sibTransId="{EF8395B7-94F4-46EE-B486-3455A1FDDD96}"/>
    <dgm:cxn modelId="{33A320DC-A543-473F-B2F1-AAD1119B77E5}" srcId="{94D11948-9087-4559-BC59-63F5517AFED1}" destId="{280113F1-784D-46CE-88B3-F729148F3BE9}" srcOrd="0" destOrd="0" parTransId="{2F198ED1-948A-45B9-96B2-04EDED25485A}" sibTransId="{B85CD2E6-D4BB-428C-AF4A-FF64618B60C5}"/>
    <dgm:cxn modelId="{CBBF0AD2-B4E3-4D3F-BCEC-4501AE1A1954}" srcId="{DE061DEC-094E-40DB-A8E8-E1E39DAF0841}" destId="{5E1A9BD8-73F9-4D70-93C4-3C34DB095623}" srcOrd="0" destOrd="0" parTransId="{84FDFA58-EE1E-487D-B021-D5D356355ADC}" sibTransId="{DF55A9A6-9DFD-4D92-B258-21970F7EF501}"/>
    <dgm:cxn modelId="{708198AF-AD2C-4336-8371-24ABF228E76D}" type="presOf" srcId="{02787EA8-98D3-4AF1-89DE-104A63332A99}" destId="{A7141CBB-2F49-46A6-9AC8-3D7F2B8A8131}" srcOrd="0" destOrd="0" presId="urn:microsoft.com/office/officeart/2005/8/layout/chevron2"/>
    <dgm:cxn modelId="{63AAB5B3-A06A-47EC-9D67-40F172A0F40E}" type="presOf" srcId="{43662771-EDA2-4BC6-8EDE-7BF3D676E4A9}" destId="{816AD4FC-AEB7-4908-B9AE-65DA9965CF69}" srcOrd="0" destOrd="0" presId="urn:microsoft.com/office/officeart/2005/8/layout/chevron2"/>
    <dgm:cxn modelId="{6167D59B-15E4-46C8-8AD8-192AB96D6BE8}" type="presOf" srcId="{A0F2DE64-1172-4AF4-B5DF-D1BA8BE4C0A0}" destId="{8FD084B1-2848-4066-9001-6AE8A38703C0}" srcOrd="0" destOrd="0" presId="urn:microsoft.com/office/officeart/2005/8/layout/chevron2"/>
    <dgm:cxn modelId="{94C929C6-15A0-4DC2-842E-B6E37515C50C}" type="presOf" srcId="{5E1A9BD8-73F9-4D70-93C4-3C34DB095623}" destId="{A8C1D713-F44F-4E08-9FBA-058FF50DF65D}" srcOrd="0" destOrd="0" presId="urn:microsoft.com/office/officeart/2005/8/layout/chevron2"/>
    <dgm:cxn modelId="{0C96BF21-E60A-47A6-9464-9573B56F37E5}" type="presOf" srcId="{E453C98F-C330-4F27-90D6-DA131A1B4E93}" destId="{5CCAE062-92FB-454A-AB4D-6FD6FC54E0A5}" srcOrd="0" destOrd="0" presId="urn:microsoft.com/office/officeart/2005/8/layout/chevron2"/>
    <dgm:cxn modelId="{5749ED71-9A3A-4E3C-8579-BE38E29727B2}" type="presParOf" srcId="{5CCAE062-92FB-454A-AB4D-6FD6FC54E0A5}" destId="{B7EBB0F3-F7D7-4A26-BFC9-509ECCE49C01}" srcOrd="0" destOrd="0" presId="urn:microsoft.com/office/officeart/2005/8/layout/chevron2"/>
    <dgm:cxn modelId="{C79D3366-E33D-4AB3-AE8F-DF2415A6798A}" type="presParOf" srcId="{B7EBB0F3-F7D7-4A26-BFC9-509ECCE49C01}" destId="{816AD4FC-AEB7-4908-B9AE-65DA9965CF69}" srcOrd="0" destOrd="0" presId="urn:microsoft.com/office/officeart/2005/8/layout/chevron2"/>
    <dgm:cxn modelId="{21C950DC-AD91-43E5-8352-4389F971E5C5}" type="presParOf" srcId="{B7EBB0F3-F7D7-4A26-BFC9-509ECCE49C01}" destId="{87FBCC8B-E355-45FE-8B07-41040469B4DE}" srcOrd="1" destOrd="0" presId="urn:microsoft.com/office/officeart/2005/8/layout/chevron2"/>
    <dgm:cxn modelId="{B733CD4B-EAFB-42F9-9BC5-CE1A76E00295}" type="presParOf" srcId="{5CCAE062-92FB-454A-AB4D-6FD6FC54E0A5}" destId="{7E3D397F-B452-4C3B-99C3-837714517A2B}" srcOrd="1" destOrd="0" presId="urn:microsoft.com/office/officeart/2005/8/layout/chevron2"/>
    <dgm:cxn modelId="{20943493-4620-41D3-8E2A-188B9DA88C3F}" type="presParOf" srcId="{5CCAE062-92FB-454A-AB4D-6FD6FC54E0A5}" destId="{491D3D0C-AA44-4E59-854E-4A80A9466400}" srcOrd="2" destOrd="0" presId="urn:microsoft.com/office/officeart/2005/8/layout/chevron2"/>
    <dgm:cxn modelId="{C99382F9-8C21-4D37-AE5B-F99D5E908363}" type="presParOf" srcId="{491D3D0C-AA44-4E59-854E-4A80A9466400}" destId="{0C8527BD-80EE-4917-9845-023B801DC21A}" srcOrd="0" destOrd="0" presId="urn:microsoft.com/office/officeart/2005/8/layout/chevron2"/>
    <dgm:cxn modelId="{51A0486A-4A40-41A2-A463-781DF5F91FCF}" type="presParOf" srcId="{491D3D0C-AA44-4E59-854E-4A80A9466400}" destId="{D5B057D1-197C-4890-9CD4-08F4091682BB}" srcOrd="1" destOrd="0" presId="urn:microsoft.com/office/officeart/2005/8/layout/chevron2"/>
    <dgm:cxn modelId="{0F495D39-B80D-4169-AC2F-93C7E7EC894D}" type="presParOf" srcId="{5CCAE062-92FB-454A-AB4D-6FD6FC54E0A5}" destId="{9E0FF582-6FD2-48AE-BEE2-0DB3032EB1DD}" srcOrd="3" destOrd="0" presId="urn:microsoft.com/office/officeart/2005/8/layout/chevron2"/>
    <dgm:cxn modelId="{FB687B5E-8CB0-4E04-A5B3-83AA4452CD57}" type="presParOf" srcId="{5CCAE062-92FB-454A-AB4D-6FD6FC54E0A5}" destId="{9FA207DE-D943-4BCC-8230-B8EACC10AFF2}" srcOrd="4" destOrd="0" presId="urn:microsoft.com/office/officeart/2005/8/layout/chevron2"/>
    <dgm:cxn modelId="{FD5BE7F1-C641-40CD-B5AE-0320EFA33AF7}" type="presParOf" srcId="{9FA207DE-D943-4BCC-8230-B8EACC10AFF2}" destId="{7F596A6D-B8FF-4CBC-8A88-469A2325AA50}" srcOrd="0" destOrd="0" presId="urn:microsoft.com/office/officeart/2005/8/layout/chevron2"/>
    <dgm:cxn modelId="{6F9507C6-D0A2-4C5D-AFC8-626C1DF9E7D7}" type="presParOf" srcId="{9FA207DE-D943-4BCC-8230-B8EACC10AFF2}" destId="{01037950-0DFB-46F6-9121-ACC43AF8D0C3}" srcOrd="1" destOrd="0" presId="urn:microsoft.com/office/officeart/2005/8/layout/chevron2"/>
    <dgm:cxn modelId="{B7852819-CFB0-4AEB-9869-769565360CB7}" type="presParOf" srcId="{5CCAE062-92FB-454A-AB4D-6FD6FC54E0A5}" destId="{B0F75B81-85F0-46D2-A02B-F9B21FBDF675}" srcOrd="5" destOrd="0" presId="urn:microsoft.com/office/officeart/2005/8/layout/chevron2"/>
    <dgm:cxn modelId="{CE755F69-96E9-4FF2-B69D-16E7B1C6F2C6}" type="presParOf" srcId="{5CCAE062-92FB-454A-AB4D-6FD6FC54E0A5}" destId="{0E6CAAE3-A6D2-448B-88BB-CA4495E1D879}" srcOrd="6" destOrd="0" presId="urn:microsoft.com/office/officeart/2005/8/layout/chevron2"/>
    <dgm:cxn modelId="{53EDCBE8-2C72-433C-934F-D0476C95F7A1}" type="presParOf" srcId="{0E6CAAE3-A6D2-448B-88BB-CA4495E1D879}" destId="{CEE0FAA7-3AA7-49FA-8594-B51B5FC86BD4}" srcOrd="0" destOrd="0" presId="urn:microsoft.com/office/officeart/2005/8/layout/chevron2"/>
    <dgm:cxn modelId="{86CDAF03-966B-4805-A163-CC2DFA8745FA}" type="presParOf" srcId="{0E6CAAE3-A6D2-448B-88BB-CA4495E1D879}" destId="{A8C1D713-F44F-4E08-9FBA-058FF50DF65D}" srcOrd="1" destOrd="0" presId="urn:microsoft.com/office/officeart/2005/8/layout/chevron2"/>
    <dgm:cxn modelId="{94DDE256-2235-4DF0-A64B-FACCD4BBEDC9}" type="presParOf" srcId="{5CCAE062-92FB-454A-AB4D-6FD6FC54E0A5}" destId="{BA37F6A1-EC5E-49EE-9DC2-E048B084F014}" srcOrd="7" destOrd="0" presId="urn:microsoft.com/office/officeart/2005/8/layout/chevron2"/>
    <dgm:cxn modelId="{1755C691-287E-49EA-B24E-EFD36109E25F}" type="presParOf" srcId="{5CCAE062-92FB-454A-AB4D-6FD6FC54E0A5}" destId="{BB16EE92-A9FB-44B8-9A56-C43C67E4E399}" srcOrd="8" destOrd="0" presId="urn:microsoft.com/office/officeart/2005/8/layout/chevron2"/>
    <dgm:cxn modelId="{5EF3CD86-5237-422A-962B-7D1AB334C5D3}" type="presParOf" srcId="{BB16EE92-A9FB-44B8-9A56-C43C67E4E399}" destId="{A7141CBB-2F49-46A6-9AC8-3D7F2B8A8131}" srcOrd="0" destOrd="0" presId="urn:microsoft.com/office/officeart/2005/8/layout/chevron2"/>
    <dgm:cxn modelId="{BD40C439-EABC-41EE-97D6-AE5D047B5ABA}" type="presParOf" srcId="{BB16EE92-A9FB-44B8-9A56-C43C67E4E399}" destId="{8FD084B1-2848-4066-9001-6AE8A38703C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2D191E-CC38-40C7-A2EA-203D35B8889F}" type="doc">
      <dgm:prSet loTypeId="urn:microsoft.com/office/officeart/2005/8/layout/arrow5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576FB8B-4B37-492B-B59C-DF4A2580733D}">
      <dgm:prSet/>
      <dgm:spPr/>
      <dgm:t>
        <a:bodyPr/>
        <a:lstStyle/>
        <a:p>
          <a:r>
            <a:rPr lang="zh-CN" altLang="en-US" dirty="0" smtClean="0"/>
            <a:t>内在的</a:t>
          </a:r>
          <a:r>
            <a:rPr lang="en-US" dirty="0" smtClean="0"/>
            <a:t>intrinsic </a:t>
          </a:r>
          <a:endParaRPr lang="en-US" dirty="0"/>
        </a:p>
      </dgm:t>
    </dgm:pt>
    <dgm:pt modelId="{6B514AE8-3A59-4CB0-8689-2A69C4AAEB11}" type="parTrans" cxnId="{80763417-6D26-4952-97BA-4D56A489ECFF}">
      <dgm:prSet/>
      <dgm:spPr/>
      <dgm:t>
        <a:bodyPr/>
        <a:lstStyle/>
        <a:p>
          <a:endParaRPr lang="en-US"/>
        </a:p>
      </dgm:t>
    </dgm:pt>
    <dgm:pt modelId="{82883548-A112-443C-BC77-16D6B21E309E}" type="sibTrans" cxnId="{80763417-6D26-4952-97BA-4D56A489ECFF}">
      <dgm:prSet/>
      <dgm:spPr/>
      <dgm:t>
        <a:bodyPr/>
        <a:lstStyle/>
        <a:p>
          <a:endParaRPr lang="en-US"/>
        </a:p>
      </dgm:t>
    </dgm:pt>
    <dgm:pt modelId="{D6143D9B-31D1-4612-9A2B-5CD613588FF7}">
      <dgm:prSet/>
      <dgm:spPr/>
      <dgm:t>
        <a:bodyPr/>
        <a:lstStyle/>
        <a:p>
          <a:r>
            <a:rPr lang="zh-CN" altLang="en-US" b="1" dirty="0" smtClean="0"/>
            <a:t>来自里面</a:t>
          </a:r>
          <a:r>
            <a:rPr lang="en-US" dirty="0" smtClean="0"/>
            <a:t>from within</a:t>
          </a:r>
          <a:endParaRPr lang="en-US" dirty="0"/>
        </a:p>
      </dgm:t>
    </dgm:pt>
    <dgm:pt modelId="{577B7025-0E52-4382-BF6A-521F599412A4}" type="parTrans" cxnId="{750EFD65-857B-4480-9164-AEDF95DD11AE}">
      <dgm:prSet/>
      <dgm:spPr/>
      <dgm:t>
        <a:bodyPr/>
        <a:lstStyle/>
        <a:p>
          <a:endParaRPr lang="en-US"/>
        </a:p>
      </dgm:t>
    </dgm:pt>
    <dgm:pt modelId="{4C89115F-C68E-4C6B-9318-97524DBE0EE8}" type="sibTrans" cxnId="{750EFD65-857B-4480-9164-AEDF95DD11AE}">
      <dgm:prSet/>
      <dgm:spPr/>
      <dgm:t>
        <a:bodyPr/>
        <a:lstStyle/>
        <a:p>
          <a:endParaRPr lang="en-US"/>
        </a:p>
      </dgm:t>
    </dgm:pt>
    <dgm:pt modelId="{C30822C6-0F88-4253-BCD2-FBCD7CC708C9}" type="pres">
      <dgm:prSet presAssocID="{EF2D191E-CC38-40C7-A2EA-203D35B888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05C834-B082-410B-A305-10119AC4A64D}" type="pres">
      <dgm:prSet presAssocID="{D6143D9B-31D1-4612-9A2B-5CD613588FF7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D0A67E-56B8-4E74-9059-F9FC1F290F22}" type="pres">
      <dgm:prSet presAssocID="{8576FB8B-4B37-492B-B59C-DF4A2580733D}" presName="arrow" presStyleLbl="node1" presStyleIdx="1" presStyleCnt="2" custRadScaleRad="171470" custRadScaleInc="-27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840E89-2D88-4028-A9E8-E1FAFD324347}" type="presOf" srcId="{8576FB8B-4B37-492B-B59C-DF4A2580733D}" destId="{10D0A67E-56B8-4E74-9059-F9FC1F290F22}" srcOrd="0" destOrd="0" presId="urn:microsoft.com/office/officeart/2005/8/layout/arrow5"/>
    <dgm:cxn modelId="{80763417-6D26-4952-97BA-4D56A489ECFF}" srcId="{EF2D191E-CC38-40C7-A2EA-203D35B8889F}" destId="{8576FB8B-4B37-492B-B59C-DF4A2580733D}" srcOrd="1" destOrd="0" parTransId="{6B514AE8-3A59-4CB0-8689-2A69C4AAEB11}" sibTransId="{82883548-A112-443C-BC77-16D6B21E309E}"/>
    <dgm:cxn modelId="{750EFD65-857B-4480-9164-AEDF95DD11AE}" srcId="{EF2D191E-CC38-40C7-A2EA-203D35B8889F}" destId="{D6143D9B-31D1-4612-9A2B-5CD613588FF7}" srcOrd="0" destOrd="0" parTransId="{577B7025-0E52-4382-BF6A-521F599412A4}" sibTransId="{4C89115F-C68E-4C6B-9318-97524DBE0EE8}"/>
    <dgm:cxn modelId="{C15921B1-7081-461E-90F3-4DF2A466C27C}" type="presOf" srcId="{D6143D9B-31D1-4612-9A2B-5CD613588FF7}" destId="{1005C834-B082-410B-A305-10119AC4A64D}" srcOrd="0" destOrd="0" presId="urn:microsoft.com/office/officeart/2005/8/layout/arrow5"/>
    <dgm:cxn modelId="{347848D8-5E5C-46BE-BB89-1114CD2C76CB}" type="presOf" srcId="{EF2D191E-CC38-40C7-A2EA-203D35B8889F}" destId="{C30822C6-0F88-4253-BCD2-FBCD7CC708C9}" srcOrd="0" destOrd="0" presId="urn:microsoft.com/office/officeart/2005/8/layout/arrow5"/>
    <dgm:cxn modelId="{885547B4-AE74-4EAC-B81B-CF29C1F6334B}" type="presParOf" srcId="{C30822C6-0F88-4253-BCD2-FBCD7CC708C9}" destId="{1005C834-B082-410B-A305-10119AC4A64D}" srcOrd="0" destOrd="0" presId="urn:microsoft.com/office/officeart/2005/8/layout/arrow5"/>
    <dgm:cxn modelId="{2989F1BD-BAF2-4FCC-A641-8572C0D7A1BC}" type="presParOf" srcId="{C30822C6-0F88-4253-BCD2-FBCD7CC708C9}" destId="{10D0A67E-56B8-4E74-9059-F9FC1F290F2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828867-DD4B-426D-878F-1407003565E8}" type="doc">
      <dgm:prSet loTypeId="urn:microsoft.com/office/officeart/2005/8/layout/arrow1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9421CE7-9892-4019-83DF-413837E59A4D}">
      <dgm:prSet phldrT="[Text]"/>
      <dgm:spPr/>
      <dgm:t>
        <a:bodyPr/>
        <a:lstStyle/>
        <a:p>
          <a:r>
            <a:rPr lang="zh-CN" altLang="en-US" dirty="0" smtClean="0"/>
            <a:t>外在的</a:t>
          </a:r>
          <a:endParaRPr lang="en-US" altLang="zh-CN" dirty="0" smtClean="0"/>
        </a:p>
        <a:p>
          <a:r>
            <a:rPr lang="en-US" dirty="0" smtClean="0"/>
            <a:t>Extrinsic</a:t>
          </a:r>
          <a:endParaRPr lang="en-US" dirty="0"/>
        </a:p>
      </dgm:t>
    </dgm:pt>
    <dgm:pt modelId="{25CE0960-6358-4F02-9C08-FF912774351C}" type="parTrans" cxnId="{7FA0700D-50D5-4C8D-BFE9-1B4B39FC68AA}">
      <dgm:prSet/>
      <dgm:spPr/>
      <dgm:t>
        <a:bodyPr/>
        <a:lstStyle/>
        <a:p>
          <a:endParaRPr lang="en-US"/>
        </a:p>
      </dgm:t>
    </dgm:pt>
    <dgm:pt modelId="{95557BBF-329B-42D2-ADDE-307896F1AD25}" type="sibTrans" cxnId="{7FA0700D-50D5-4C8D-BFE9-1B4B39FC68AA}">
      <dgm:prSet/>
      <dgm:spPr/>
      <dgm:t>
        <a:bodyPr/>
        <a:lstStyle/>
        <a:p>
          <a:endParaRPr lang="en-US"/>
        </a:p>
      </dgm:t>
    </dgm:pt>
    <dgm:pt modelId="{9725B35A-FD67-4721-BE61-5A63225534DE}">
      <dgm:prSet phldrT="[Text]"/>
      <dgm:spPr/>
      <dgm:t>
        <a:bodyPr/>
        <a:lstStyle/>
        <a:p>
          <a:r>
            <a:rPr lang="en-US" dirty="0" smtClean="0"/>
            <a:t>  </a:t>
          </a:r>
          <a:r>
            <a:rPr lang="zh-CN" altLang="en-US" dirty="0" smtClean="0"/>
            <a:t>（来自外面）</a:t>
          </a:r>
          <a:r>
            <a:rPr lang="en-US" dirty="0" smtClean="0"/>
            <a:t>  (from without) </a:t>
          </a:r>
          <a:endParaRPr lang="en-US" dirty="0"/>
        </a:p>
      </dgm:t>
    </dgm:pt>
    <dgm:pt modelId="{E1B9BDA0-0C08-4C52-A966-CE5B353D4275}" type="parTrans" cxnId="{0D2E3762-8709-4533-8B02-9C1C0F245352}">
      <dgm:prSet/>
      <dgm:spPr/>
      <dgm:t>
        <a:bodyPr/>
        <a:lstStyle/>
        <a:p>
          <a:endParaRPr lang="en-US"/>
        </a:p>
      </dgm:t>
    </dgm:pt>
    <dgm:pt modelId="{4AEFE5C6-F519-4842-8A09-29839AC78A25}" type="sibTrans" cxnId="{0D2E3762-8709-4533-8B02-9C1C0F245352}">
      <dgm:prSet/>
      <dgm:spPr/>
      <dgm:t>
        <a:bodyPr/>
        <a:lstStyle/>
        <a:p>
          <a:endParaRPr lang="en-US"/>
        </a:p>
      </dgm:t>
    </dgm:pt>
    <dgm:pt modelId="{23A7157C-67CE-4526-A498-D6823F69FCCD}" type="pres">
      <dgm:prSet presAssocID="{31828867-DD4B-426D-878F-1407003565E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6996B7-456E-428C-9FA0-772A12A05214}" type="pres">
      <dgm:prSet presAssocID="{69421CE7-9892-4019-83DF-413837E59A4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1B34B0-FF61-4049-98BC-EFBDC0DEDB2F}" type="pres">
      <dgm:prSet presAssocID="{9725B35A-FD67-4721-BE61-5A63225534DE}" presName="arrow" presStyleLbl="node1" presStyleIdx="1" presStyleCnt="2" custScaleY="100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420987-EF70-433E-B0E1-C239A0FCB01F}" type="presOf" srcId="{69421CE7-9892-4019-83DF-413837E59A4D}" destId="{E76996B7-456E-428C-9FA0-772A12A05214}" srcOrd="0" destOrd="0" presId="urn:microsoft.com/office/officeart/2005/8/layout/arrow1"/>
    <dgm:cxn modelId="{2E13698D-71A9-4100-882D-7FC676C39D57}" type="presOf" srcId="{9725B35A-FD67-4721-BE61-5A63225534DE}" destId="{331B34B0-FF61-4049-98BC-EFBDC0DEDB2F}" srcOrd="0" destOrd="0" presId="urn:microsoft.com/office/officeart/2005/8/layout/arrow1"/>
    <dgm:cxn modelId="{903CFAEC-E179-4392-935A-E5305077500C}" type="presOf" srcId="{31828867-DD4B-426D-878F-1407003565E8}" destId="{23A7157C-67CE-4526-A498-D6823F69FCCD}" srcOrd="0" destOrd="0" presId="urn:microsoft.com/office/officeart/2005/8/layout/arrow1"/>
    <dgm:cxn modelId="{0D2E3762-8709-4533-8B02-9C1C0F245352}" srcId="{31828867-DD4B-426D-878F-1407003565E8}" destId="{9725B35A-FD67-4721-BE61-5A63225534DE}" srcOrd="1" destOrd="0" parTransId="{E1B9BDA0-0C08-4C52-A966-CE5B353D4275}" sibTransId="{4AEFE5C6-F519-4842-8A09-29839AC78A25}"/>
    <dgm:cxn modelId="{7FA0700D-50D5-4C8D-BFE9-1B4B39FC68AA}" srcId="{31828867-DD4B-426D-878F-1407003565E8}" destId="{69421CE7-9892-4019-83DF-413837E59A4D}" srcOrd="0" destOrd="0" parTransId="{25CE0960-6358-4F02-9C08-FF912774351C}" sibTransId="{95557BBF-329B-42D2-ADDE-307896F1AD25}"/>
    <dgm:cxn modelId="{E0EFA221-8FDC-4040-A98B-C9BF19A1A137}" type="presParOf" srcId="{23A7157C-67CE-4526-A498-D6823F69FCCD}" destId="{E76996B7-456E-428C-9FA0-772A12A05214}" srcOrd="0" destOrd="0" presId="urn:microsoft.com/office/officeart/2005/8/layout/arrow1"/>
    <dgm:cxn modelId="{C742CEA1-5C1D-4AB3-BCE1-ABE90C20087C}" type="presParOf" srcId="{23A7157C-67CE-4526-A498-D6823F69FCCD}" destId="{331B34B0-FF61-4049-98BC-EFBDC0DEDB2F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5B9148-483C-4645-B250-164BA6A4197D}" type="doc">
      <dgm:prSet loTypeId="urn:microsoft.com/office/officeart/2005/8/layout/process2" loCatId="process" qsTypeId="urn:microsoft.com/office/officeart/2005/8/quickstyle/simple5" qsCatId="simple" csTypeId="urn:microsoft.com/office/officeart/2005/8/colors/colorful4" csCatId="colorful" phldr="1"/>
      <dgm:spPr/>
    </dgm:pt>
    <dgm:pt modelId="{BF380766-3160-4C33-9C14-5A240494C939}">
      <dgm:prSet phldrT="[Text]" custT="1"/>
      <dgm:spPr/>
      <dgm:t>
        <a:bodyPr/>
        <a:lstStyle/>
        <a:p>
          <a:r>
            <a:rPr lang="zh-CN" sz="1600" b="1" dirty="0" smtClean="0">
              <a:solidFill>
                <a:schemeClr val="bg1"/>
              </a:solidFill>
              <a:latin typeface="Times New Roman"/>
              <a:ea typeface="SimSun"/>
            </a:rPr>
            <a:t>我告诉你</a:t>
          </a:r>
          <a:endParaRPr lang="en-US" altLang="zh-CN" sz="1600" b="1" dirty="0" smtClean="0">
            <a:solidFill>
              <a:schemeClr val="bg1"/>
            </a:solidFill>
            <a:latin typeface="Times New Roman"/>
            <a:ea typeface="SimSun"/>
          </a:endParaRPr>
        </a:p>
        <a:p>
          <a:r>
            <a:rPr lang="en-US" sz="13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I tell you</a:t>
          </a:r>
          <a:endParaRPr lang="en-US" sz="1300" dirty="0">
            <a:solidFill>
              <a:schemeClr val="bg1"/>
            </a:solidFill>
          </a:endParaRPr>
        </a:p>
      </dgm:t>
    </dgm:pt>
    <dgm:pt modelId="{89892013-CA77-41A6-82F5-ED33EA078A03}" type="parTrans" cxnId="{96BC7A5D-0BFF-41D2-8FE9-158DE78E30D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8B86CD4-D994-49FB-9B45-B2A261C902CC}" type="sibTrans" cxnId="{96BC7A5D-0BFF-41D2-8FE9-158DE78E30DF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6E6AB536-DFE5-41FA-A1A9-4E9724C7131F}">
      <dgm:prSet phldrT="[Text]" custT="1"/>
      <dgm:spPr/>
      <dgm:t>
        <a:bodyPr/>
        <a:lstStyle/>
        <a:p>
          <a:r>
            <a:rPr lang="zh-CN" sz="1600" b="1" dirty="0" smtClean="0">
              <a:solidFill>
                <a:schemeClr val="bg1"/>
              </a:solidFill>
              <a:latin typeface="Times New Roman"/>
              <a:ea typeface="SimSun"/>
            </a:rPr>
            <a:t>我看你做</a:t>
          </a:r>
          <a:endParaRPr lang="en-US" altLang="zh-CN" sz="1600" b="1" dirty="0" smtClean="0">
            <a:solidFill>
              <a:schemeClr val="bg1"/>
            </a:solidFill>
            <a:latin typeface="Times New Roman"/>
            <a:ea typeface="SimSun"/>
          </a:endParaRPr>
        </a:p>
        <a:p>
          <a:r>
            <a:rPr lang="en-US" sz="13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I watch you</a:t>
          </a:r>
          <a:endParaRPr lang="en-US" sz="1300" dirty="0">
            <a:solidFill>
              <a:schemeClr val="bg1"/>
            </a:solidFill>
          </a:endParaRPr>
        </a:p>
      </dgm:t>
    </dgm:pt>
    <dgm:pt modelId="{BF10C0BB-04B0-4037-8512-017D9F00A391}" type="parTrans" cxnId="{3299D542-6EC7-43CA-8EB3-C2B396B67FD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51BA615-C393-44FC-AF40-165009384DB5}" type="sibTrans" cxnId="{3299D542-6EC7-43CA-8EB3-C2B396B67FD4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786FD464-1B4E-448C-925B-5E8A0CDFED98}">
      <dgm:prSet phldrT="[Text]" custT="1"/>
      <dgm:spPr/>
      <dgm:t>
        <a:bodyPr/>
        <a:lstStyle/>
        <a:p>
          <a:r>
            <a:rPr lang="zh-CN" sz="1600" b="1" dirty="0" smtClean="0">
              <a:solidFill>
                <a:schemeClr val="bg1"/>
              </a:solidFill>
              <a:latin typeface="Times New Roman"/>
              <a:ea typeface="SimSun"/>
            </a:rPr>
            <a:t>继续保持</a:t>
          </a:r>
          <a:endParaRPr lang="en-US" altLang="zh-CN" sz="1600" b="1" dirty="0" smtClean="0">
            <a:solidFill>
              <a:schemeClr val="bg1"/>
            </a:solidFill>
            <a:latin typeface="Times New Roman"/>
            <a:ea typeface="SimSun"/>
          </a:endParaRPr>
        </a:p>
        <a:p>
          <a:r>
            <a:rPr lang="en-US" sz="13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Keep it up</a:t>
          </a:r>
          <a:endParaRPr lang="en-US" sz="1300" dirty="0">
            <a:solidFill>
              <a:schemeClr val="bg1"/>
            </a:solidFill>
          </a:endParaRPr>
        </a:p>
      </dgm:t>
    </dgm:pt>
    <dgm:pt modelId="{1D6F5FA5-EC03-4940-B2EF-FCF506B0578E}" type="parTrans" cxnId="{1E12B7B4-D1B1-4FEE-ACEA-0FDE2BEA53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7FD3220-C918-4652-A27B-60F4149C4E9D}" type="sibTrans" cxnId="{1E12B7B4-D1B1-4FEE-ACEA-0FDE2BEA53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2AE509-C621-43D3-AD6E-F505FDE6200C}">
      <dgm:prSet custT="1"/>
      <dgm:spPr/>
      <dgm:t>
        <a:bodyPr/>
        <a:lstStyle/>
        <a:p>
          <a:r>
            <a:rPr lang="zh-CN" sz="1600" b="1" dirty="0" smtClean="0">
              <a:solidFill>
                <a:schemeClr val="bg1"/>
              </a:solidFill>
              <a:latin typeface="Times New Roman"/>
              <a:ea typeface="SimSun"/>
            </a:rPr>
            <a:t>你看我做</a:t>
          </a:r>
          <a:endParaRPr lang="en-US" altLang="zh-CN" sz="1600" b="1" dirty="0" smtClean="0">
            <a:solidFill>
              <a:schemeClr val="bg1"/>
            </a:solidFill>
            <a:latin typeface="Times New Roman"/>
            <a:ea typeface="SimSun"/>
          </a:endParaRPr>
        </a:p>
        <a:p>
          <a:r>
            <a:rPr lang="en-US" sz="13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You watch me</a:t>
          </a:r>
          <a:endParaRPr lang="en-US" altLang="zh-CN" sz="1300" dirty="0" smtClean="0">
            <a:solidFill>
              <a:schemeClr val="bg1"/>
            </a:solidFill>
            <a:latin typeface="Times New Roman"/>
            <a:ea typeface="SimSun"/>
          </a:endParaRPr>
        </a:p>
      </dgm:t>
    </dgm:pt>
    <dgm:pt modelId="{AE5BCFDA-47C4-413C-8968-2AE9A3ADF526}" type="parTrans" cxnId="{C7E912D0-E936-49F2-9B8F-138F265C585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864AB86-DD8C-4639-98EE-CC1585E2E815}" type="sibTrans" cxnId="{C7E912D0-E936-49F2-9B8F-138F265C585A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12CE4E77-0A6F-497E-BD47-76AAE455FD45}">
      <dgm:prSet custT="1"/>
      <dgm:spPr/>
      <dgm:t>
        <a:bodyPr/>
        <a:lstStyle/>
        <a:p>
          <a:r>
            <a:rPr lang="zh-CN" altLang="en-US" sz="1600" b="1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我们一起做</a:t>
          </a:r>
          <a:endParaRPr lang="en-US" altLang="zh-CN" sz="1600" b="1" dirty="0" smtClean="0">
            <a:solidFill>
              <a:schemeClr val="bg1"/>
            </a:solidFill>
            <a:latin typeface="+mn-lt"/>
            <a:ea typeface="+mn-ea"/>
            <a:cs typeface="+mn-cs"/>
          </a:endParaRPr>
        </a:p>
        <a:p>
          <a:r>
            <a:rPr lang="en-US" sz="13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We do it together</a:t>
          </a:r>
          <a:endParaRPr lang="en-US" altLang="zh-CN" sz="1300" dirty="0" smtClean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5A801ABE-C814-47C7-BB1A-8D7A371ED473}" type="parTrans" cxnId="{D98971C0-EBFA-4619-AC47-68DCD4129A0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2F4ADB4-D28E-40B6-8DCF-8B1C35EF7048}" type="sibTrans" cxnId="{D98971C0-EBFA-4619-AC47-68DCD4129A0D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72176CA2-2393-4379-9BB3-93176290D03A}" type="pres">
      <dgm:prSet presAssocID="{F55B9148-483C-4645-B250-164BA6A4197D}" presName="linearFlow" presStyleCnt="0">
        <dgm:presLayoutVars>
          <dgm:resizeHandles val="exact"/>
        </dgm:presLayoutVars>
      </dgm:prSet>
      <dgm:spPr/>
    </dgm:pt>
    <dgm:pt modelId="{DACA12C9-F6EB-4954-961D-6D6E1305E046}" type="pres">
      <dgm:prSet presAssocID="{BF380766-3160-4C33-9C14-5A240494C939}" presName="node" presStyleLbl="node1" presStyleIdx="0" presStyleCnt="5" custScaleX="156938" custLinFactNeighborY="87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9169A5-0AC6-4C2B-8F87-49E0C7D9A5F9}" type="pres">
      <dgm:prSet presAssocID="{A8B86CD4-D994-49FB-9B45-B2A261C902C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669D55D2-21B4-47D8-8A72-2007ECAE1064}" type="pres">
      <dgm:prSet presAssocID="{A8B86CD4-D994-49FB-9B45-B2A261C902C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C2233CC2-4899-443A-835F-E65370A23FC3}" type="pres">
      <dgm:prSet presAssocID="{B62AE509-C621-43D3-AD6E-F505FDE6200C}" presName="node" presStyleLbl="node1" presStyleIdx="1" presStyleCnt="5" custScaleX="156938" custLinFactNeighborY="68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4F5A4-083A-4FAC-A4C1-0E0AD63E9232}" type="pres">
      <dgm:prSet presAssocID="{F864AB86-DD8C-4639-98EE-CC1585E2E81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F520DF9-3951-4FF7-AD55-9D8692EB717A}" type="pres">
      <dgm:prSet presAssocID="{F864AB86-DD8C-4639-98EE-CC1585E2E815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D61980A-3E77-46F4-8D18-60B29247D844}" type="pres">
      <dgm:prSet presAssocID="{12CE4E77-0A6F-497E-BD47-76AAE455FD45}" presName="node" presStyleLbl="node1" presStyleIdx="2" presStyleCnt="5" custScaleX="156938" custLinFactNeighborY="50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D6356-C2CB-4F01-B4D9-779BDF036858}" type="pres">
      <dgm:prSet presAssocID="{22F4ADB4-D28E-40B6-8DCF-8B1C35EF704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FD000BE-366D-4BEC-865F-3A4DBF9BAE04}" type="pres">
      <dgm:prSet presAssocID="{22F4ADB4-D28E-40B6-8DCF-8B1C35EF7048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7E1CF7E-548B-421D-A793-48414AE31DD9}" type="pres">
      <dgm:prSet presAssocID="{6E6AB536-DFE5-41FA-A1A9-4E9724C7131F}" presName="node" presStyleLbl="node1" presStyleIdx="3" presStyleCnt="5" custScaleX="156938" custLinFactNeighborY="316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FC3D6D-F107-43FB-A5BC-7E5D52D58CC0}" type="pres">
      <dgm:prSet presAssocID="{051BA615-C393-44FC-AF40-165009384DB5}" presName="sibTrans" presStyleLbl="sibTrans2D1" presStyleIdx="3" presStyleCnt="4"/>
      <dgm:spPr/>
      <dgm:t>
        <a:bodyPr/>
        <a:lstStyle/>
        <a:p>
          <a:endParaRPr lang="en-US"/>
        </a:p>
      </dgm:t>
    </dgm:pt>
    <dgm:pt modelId="{ED2D50EF-2945-423F-AAE0-135FE670E804}" type="pres">
      <dgm:prSet presAssocID="{051BA615-C393-44FC-AF40-165009384DB5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3E8C2C76-6010-4EB8-B9E1-D0BA44564BDA}" type="pres">
      <dgm:prSet presAssocID="{786FD464-1B4E-448C-925B-5E8A0CDFED98}" presName="node" presStyleLbl="node1" presStyleIdx="4" presStyleCnt="5" custScaleX="156938" custLinFactNeighborY="12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8971C0-EBFA-4619-AC47-68DCD4129A0D}" srcId="{F55B9148-483C-4645-B250-164BA6A4197D}" destId="{12CE4E77-0A6F-497E-BD47-76AAE455FD45}" srcOrd="2" destOrd="0" parTransId="{5A801ABE-C814-47C7-BB1A-8D7A371ED473}" sibTransId="{22F4ADB4-D28E-40B6-8DCF-8B1C35EF7048}"/>
    <dgm:cxn modelId="{96BC7A5D-0BFF-41D2-8FE9-158DE78E30DF}" srcId="{F55B9148-483C-4645-B250-164BA6A4197D}" destId="{BF380766-3160-4C33-9C14-5A240494C939}" srcOrd="0" destOrd="0" parTransId="{89892013-CA77-41A6-82F5-ED33EA078A03}" sibTransId="{A8B86CD4-D994-49FB-9B45-B2A261C902CC}"/>
    <dgm:cxn modelId="{295389DB-D7C5-4F9A-893E-2C8BD0CC1EE9}" type="presOf" srcId="{22F4ADB4-D28E-40B6-8DCF-8B1C35EF7048}" destId="{DFD000BE-366D-4BEC-865F-3A4DBF9BAE04}" srcOrd="1" destOrd="0" presId="urn:microsoft.com/office/officeart/2005/8/layout/process2"/>
    <dgm:cxn modelId="{8A8970A0-141B-46CA-A47E-5C1338F2289A}" type="presOf" srcId="{A8B86CD4-D994-49FB-9B45-B2A261C902CC}" destId="{589169A5-0AC6-4C2B-8F87-49E0C7D9A5F9}" srcOrd="0" destOrd="0" presId="urn:microsoft.com/office/officeart/2005/8/layout/process2"/>
    <dgm:cxn modelId="{1F704580-42EB-4BBF-AA34-9960ACAC1C0C}" type="presOf" srcId="{786FD464-1B4E-448C-925B-5E8A0CDFED98}" destId="{3E8C2C76-6010-4EB8-B9E1-D0BA44564BDA}" srcOrd="0" destOrd="0" presId="urn:microsoft.com/office/officeart/2005/8/layout/process2"/>
    <dgm:cxn modelId="{3299D542-6EC7-43CA-8EB3-C2B396B67FD4}" srcId="{F55B9148-483C-4645-B250-164BA6A4197D}" destId="{6E6AB536-DFE5-41FA-A1A9-4E9724C7131F}" srcOrd="3" destOrd="0" parTransId="{BF10C0BB-04B0-4037-8512-017D9F00A391}" sibTransId="{051BA615-C393-44FC-AF40-165009384DB5}"/>
    <dgm:cxn modelId="{3CB85A58-891C-4D4B-9CF5-BF2873D1FAED}" type="presOf" srcId="{12CE4E77-0A6F-497E-BD47-76AAE455FD45}" destId="{7D61980A-3E77-46F4-8D18-60B29247D844}" srcOrd="0" destOrd="0" presId="urn:microsoft.com/office/officeart/2005/8/layout/process2"/>
    <dgm:cxn modelId="{4AF84D20-878E-4A89-B6BC-F6637BB9C014}" type="presOf" srcId="{B62AE509-C621-43D3-AD6E-F505FDE6200C}" destId="{C2233CC2-4899-443A-835F-E65370A23FC3}" srcOrd="0" destOrd="0" presId="urn:microsoft.com/office/officeart/2005/8/layout/process2"/>
    <dgm:cxn modelId="{175E982B-E3F2-41CC-8603-815327E70749}" type="presOf" srcId="{22F4ADB4-D28E-40B6-8DCF-8B1C35EF7048}" destId="{216D6356-C2CB-4F01-B4D9-779BDF036858}" srcOrd="0" destOrd="0" presId="urn:microsoft.com/office/officeart/2005/8/layout/process2"/>
    <dgm:cxn modelId="{C7E912D0-E936-49F2-9B8F-138F265C585A}" srcId="{F55B9148-483C-4645-B250-164BA6A4197D}" destId="{B62AE509-C621-43D3-AD6E-F505FDE6200C}" srcOrd="1" destOrd="0" parTransId="{AE5BCFDA-47C4-413C-8968-2AE9A3ADF526}" sibTransId="{F864AB86-DD8C-4639-98EE-CC1585E2E815}"/>
    <dgm:cxn modelId="{8412DBEA-5FE5-4D35-98C3-949E473D3808}" type="presOf" srcId="{F55B9148-483C-4645-B250-164BA6A4197D}" destId="{72176CA2-2393-4379-9BB3-93176290D03A}" srcOrd="0" destOrd="0" presId="urn:microsoft.com/office/officeart/2005/8/layout/process2"/>
    <dgm:cxn modelId="{415DD042-817C-4AFE-80F7-6CB78ACA42E9}" type="presOf" srcId="{6E6AB536-DFE5-41FA-A1A9-4E9724C7131F}" destId="{D7E1CF7E-548B-421D-A793-48414AE31DD9}" srcOrd="0" destOrd="0" presId="urn:microsoft.com/office/officeart/2005/8/layout/process2"/>
    <dgm:cxn modelId="{32C4713E-F7A5-4FAE-822A-9180BD349926}" type="presOf" srcId="{051BA615-C393-44FC-AF40-165009384DB5}" destId="{ED2D50EF-2945-423F-AAE0-135FE670E804}" srcOrd="1" destOrd="0" presId="urn:microsoft.com/office/officeart/2005/8/layout/process2"/>
    <dgm:cxn modelId="{1E12B7B4-D1B1-4FEE-ACEA-0FDE2BEA5312}" srcId="{F55B9148-483C-4645-B250-164BA6A4197D}" destId="{786FD464-1B4E-448C-925B-5E8A0CDFED98}" srcOrd="4" destOrd="0" parTransId="{1D6F5FA5-EC03-4940-B2EF-FCF506B0578E}" sibTransId="{B7FD3220-C918-4652-A27B-60F4149C4E9D}"/>
    <dgm:cxn modelId="{028C5709-D793-4B04-9204-0C397BC0C6EA}" type="presOf" srcId="{F864AB86-DD8C-4639-98EE-CC1585E2E815}" destId="{0824F5A4-083A-4FAC-A4C1-0E0AD63E9232}" srcOrd="0" destOrd="0" presId="urn:microsoft.com/office/officeart/2005/8/layout/process2"/>
    <dgm:cxn modelId="{132B9580-7B38-4E24-B926-CBEE45FC4D57}" type="presOf" srcId="{BF380766-3160-4C33-9C14-5A240494C939}" destId="{DACA12C9-F6EB-4954-961D-6D6E1305E046}" srcOrd="0" destOrd="0" presId="urn:microsoft.com/office/officeart/2005/8/layout/process2"/>
    <dgm:cxn modelId="{B774D60A-04C9-4200-A05C-AE23A6242527}" type="presOf" srcId="{A8B86CD4-D994-49FB-9B45-B2A261C902CC}" destId="{669D55D2-21B4-47D8-8A72-2007ECAE1064}" srcOrd="1" destOrd="0" presId="urn:microsoft.com/office/officeart/2005/8/layout/process2"/>
    <dgm:cxn modelId="{31927E9E-EB7B-4D7E-9B9D-079AE231730D}" type="presOf" srcId="{F864AB86-DD8C-4639-98EE-CC1585E2E815}" destId="{3F520DF9-3951-4FF7-AD55-9D8692EB717A}" srcOrd="1" destOrd="0" presId="urn:microsoft.com/office/officeart/2005/8/layout/process2"/>
    <dgm:cxn modelId="{76F20445-40B6-464A-8D65-3A29AAD2E1A3}" type="presOf" srcId="{051BA615-C393-44FC-AF40-165009384DB5}" destId="{F8FC3D6D-F107-43FB-A5BC-7E5D52D58CC0}" srcOrd="0" destOrd="0" presId="urn:microsoft.com/office/officeart/2005/8/layout/process2"/>
    <dgm:cxn modelId="{E2DD2AC3-8471-43DC-BA5F-794BB536B5C1}" type="presParOf" srcId="{72176CA2-2393-4379-9BB3-93176290D03A}" destId="{DACA12C9-F6EB-4954-961D-6D6E1305E046}" srcOrd="0" destOrd="0" presId="urn:microsoft.com/office/officeart/2005/8/layout/process2"/>
    <dgm:cxn modelId="{AD23FBB6-A7B1-4960-B605-654212F88439}" type="presParOf" srcId="{72176CA2-2393-4379-9BB3-93176290D03A}" destId="{589169A5-0AC6-4C2B-8F87-49E0C7D9A5F9}" srcOrd="1" destOrd="0" presId="urn:microsoft.com/office/officeart/2005/8/layout/process2"/>
    <dgm:cxn modelId="{1C83638C-718D-4C57-802F-32152FDCE286}" type="presParOf" srcId="{589169A5-0AC6-4C2B-8F87-49E0C7D9A5F9}" destId="{669D55D2-21B4-47D8-8A72-2007ECAE1064}" srcOrd="0" destOrd="0" presId="urn:microsoft.com/office/officeart/2005/8/layout/process2"/>
    <dgm:cxn modelId="{2052E4F5-3ECD-4004-A5FF-2CE0564D318A}" type="presParOf" srcId="{72176CA2-2393-4379-9BB3-93176290D03A}" destId="{C2233CC2-4899-443A-835F-E65370A23FC3}" srcOrd="2" destOrd="0" presId="urn:microsoft.com/office/officeart/2005/8/layout/process2"/>
    <dgm:cxn modelId="{35F9A63B-6DE2-40E4-A0E0-492861B8B522}" type="presParOf" srcId="{72176CA2-2393-4379-9BB3-93176290D03A}" destId="{0824F5A4-083A-4FAC-A4C1-0E0AD63E9232}" srcOrd="3" destOrd="0" presId="urn:microsoft.com/office/officeart/2005/8/layout/process2"/>
    <dgm:cxn modelId="{476F4995-52F5-4131-9D88-EFCB78C008C0}" type="presParOf" srcId="{0824F5A4-083A-4FAC-A4C1-0E0AD63E9232}" destId="{3F520DF9-3951-4FF7-AD55-9D8692EB717A}" srcOrd="0" destOrd="0" presId="urn:microsoft.com/office/officeart/2005/8/layout/process2"/>
    <dgm:cxn modelId="{FDD71FB3-34B7-45DE-973B-D277DFABBD43}" type="presParOf" srcId="{72176CA2-2393-4379-9BB3-93176290D03A}" destId="{7D61980A-3E77-46F4-8D18-60B29247D844}" srcOrd="4" destOrd="0" presId="urn:microsoft.com/office/officeart/2005/8/layout/process2"/>
    <dgm:cxn modelId="{EEA67270-DBBB-4843-AE5B-C2CF32D2DDAD}" type="presParOf" srcId="{72176CA2-2393-4379-9BB3-93176290D03A}" destId="{216D6356-C2CB-4F01-B4D9-779BDF036858}" srcOrd="5" destOrd="0" presId="urn:microsoft.com/office/officeart/2005/8/layout/process2"/>
    <dgm:cxn modelId="{1E123E55-279A-495A-9438-4B73E6E14882}" type="presParOf" srcId="{216D6356-C2CB-4F01-B4D9-779BDF036858}" destId="{DFD000BE-366D-4BEC-865F-3A4DBF9BAE04}" srcOrd="0" destOrd="0" presId="urn:microsoft.com/office/officeart/2005/8/layout/process2"/>
    <dgm:cxn modelId="{90C14F29-37F0-4436-8809-537DE378F021}" type="presParOf" srcId="{72176CA2-2393-4379-9BB3-93176290D03A}" destId="{D7E1CF7E-548B-421D-A793-48414AE31DD9}" srcOrd="6" destOrd="0" presId="urn:microsoft.com/office/officeart/2005/8/layout/process2"/>
    <dgm:cxn modelId="{D7654216-A12F-4CC9-82D1-450BB87DDDB4}" type="presParOf" srcId="{72176CA2-2393-4379-9BB3-93176290D03A}" destId="{F8FC3D6D-F107-43FB-A5BC-7E5D52D58CC0}" srcOrd="7" destOrd="0" presId="urn:microsoft.com/office/officeart/2005/8/layout/process2"/>
    <dgm:cxn modelId="{D9095353-D8C9-49D3-8A6F-E750165ED4CD}" type="presParOf" srcId="{F8FC3D6D-F107-43FB-A5BC-7E5D52D58CC0}" destId="{ED2D50EF-2945-423F-AAE0-135FE670E804}" srcOrd="0" destOrd="0" presId="urn:microsoft.com/office/officeart/2005/8/layout/process2"/>
    <dgm:cxn modelId="{BF615931-EAE1-4905-BF65-B40128FDA4C2}" type="presParOf" srcId="{72176CA2-2393-4379-9BB3-93176290D03A}" destId="{3E8C2C76-6010-4EB8-B9E1-D0BA44564BDA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7F2097-047D-4741-8404-4569774841A4}">
      <dsp:nvSpPr>
        <dsp:cNvPr id="0" name=""/>
        <dsp:cNvSpPr/>
      </dsp:nvSpPr>
      <dsp:spPr>
        <a:xfrm>
          <a:off x="0" y="3584985"/>
          <a:ext cx="8686800" cy="11766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b="1" i="0" kern="1200" dirty="0" smtClean="0">
              <a:solidFill>
                <a:schemeClr val="tx1"/>
              </a:solidFill>
            </a:rPr>
            <a:t>态度目标</a:t>
          </a:r>
          <a:r>
            <a:rPr lang="en-US" sz="4000" b="1" i="0" kern="1200" dirty="0" smtClean="0">
              <a:solidFill>
                <a:schemeClr val="tx1"/>
              </a:solidFill>
            </a:rPr>
            <a:t>: </a:t>
          </a:r>
          <a:r>
            <a:rPr lang="en-US" sz="2800" b="1" i="1" kern="1200" dirty="0" smtClean="0">
              <a:solidFill>
                <a:schemeClr val="tx1"/>
              </a:solidFill>
            </a:rPr>
            <a:t>(Attitude Goals)</a:t>
          </a:r>
          <a:endParaRPr lang="en-US" sz="2800" b="1" i="1" kern="1200" dirty="0">
            <a:solidFill>
              <a:schemeClr val="tx1"/>
            </a:solidFill>
          </a:endParaRPr>
        </a:p>
      </dsp:txBody>
      <dsp:txXfrm>
        <a:off x="0" y="3584985"/>
        <a:ext cx="8686800" cy="635403"/>
      </dsp:txXfrm>
    </dsp:sp>
    <dsp:sp modelId="{8B3FDE3E-6A0C-4CC6-B73C-1D0E2A0F5B89}">
      <dsp:nvSpPr>
        <dsp:cNvPr id="0" name=""/>
        <dsp:cNvSpPr/>
      </dsp:nvSpPr>
      <dsp:spPr>
        <a:xfrm>
          <a:off x="0" y="4196855"/>
          <a:ext cx="4343400" cy="54126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改变</a:t>
          </a:r>
          <a:r>
            <a:rPr lang="zh-CN" altLang="en-US" sz="2900" b="1" kern="1200" dirty="0" smtClean="0"/>
            <a:t>感情</a:t>
          </a:r>
          <a:r>
            <a:rPr lang="en-US" sz="2900" kern="1200" dirty="0" smtClean="0"/>
            <a:t>: </a:t>
          </a:r>
          <a:r>
            <a:rPr lang="en-US" sz="2000" kern="1200" dirty="0" smtClean="0"/>
            <a:t>Change </a:t>
          </a:r>
          <a:r>
            <a:rPr lang="en-US" sz="2000" b="1" i="1" kern="1200" dirty="0" smtClean="0"/>
            <a:t>Feelings</a:t>
          </a:r>
          <a:endParaRPr lang="en-US" sz="2000" b="1" i="1" kern="1200" dirty="0"/>
        </a:p>
      </dsp:txBody>
      <dsp:txXfrm>
        <a:off x="0" y="4196855"/>
        <a:ext cx="4343400" cy="541269"/>
      </dsp:txXfrm>
    </dsp:sp>
    <dsp:sp modelId="{3F6161F0-4209-4EED-956D-E1DD9503A0D4}">
      <dsp:nvSpPr>
        <dsp:cNvPr id="0" name=""/>
        <dsp:cNvSpPr/>
      </dsp:nvSpPr>
      <dsp:spPr>
        <a:xfrm>
          <a:off x="4343400" y="4196855"/>
          <a:ext cx="4343400" cy="541269"/>
        </a:xfrm>
        <a:prstGeom prst="rect">
          <a:avLst/>
        </a:prstGeom>
        <a:solidFill>
          <a:schemeClr val="accent5">
            <a:tint val="40000"/>
            <a:alpha val="90000"/>
            <a:hueOff val="-2148096"/>
            <a:satOff val="9651"/>
            <a:lumOff val="66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/>
            <a:t>为何</a:t>
          </a:r>
          <a:r>
            <a:rPr lang="zh-CN" altLang="en-US" sz="2900" kern="1200" dirty="0" smtClean="0"/>
            <a:t>遵守</a:t>
          </a:r>
          <a:r>
            <a:rPr lang="en-US" sz="2900" kern="1200" dirty="0" smtClean="0"/>
            <a:t> </a:t>
          </a:r>
          <a:r>
            <a:rPr lang="en-US" sz="2000" kern="1200" dirty="0" smtClean="0"/>
            <a:t>(</a:t>
          </a:r>
          <a:r>
            <a:rPr lang="en-US" sz="2000" b="1" i="1" kern="1200" dirty="0" smtClean="0"/>
            <a:t>WHY</a:t>
          </a:r>
          <a:r>
            <a:rPr lang="en-US" sz="2000" kern="1200" dirty="0" smtClean="0"/>
            <a:t> to obey)</a:t>
          </a:r>
          <a:endParaRPr lang="en-US" sz="2000" kern="1200" dirty="0"/>
        </a:p>
      </dsp:txBody>
      <dsp:txXfrm>
        <a:off x="4343400" y="4196855"/>
        <a:ext cx="4343400" cy="541269"/>
      </dsp:txXfrm>
    </dsp:sp>
    <dsp:sp modelId="{D43A63FC-639D-4CA8-8F90-7CED895A9CFD}">
      <dsp:nvSpPr>
        <dsp:cNvPr id="0" name=""/>
        <dsp:cNvSpPr/>
      </dsp:nvSpPr>
      <dsp:spPr>
        <a:xfrm rot="10800000">
          <a:off x="0" y="1792913"/>
          <a:ext cx="8686800" cy="1809722"/>
        </a:xfrm>
        <a:prstGeom prst="upArrowCallou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b="1" i="0" kern="1200" dirty="0" smtClean="0">
              <a:solidFill>
                <a:schemeClr val="tx1"/>
              </a:solidFill>
            </a:rPr>
            <a:t>行为目标</a:t>
          </a:r>
          <a:r>
            <a:rPr lang="en-US" sz="4000" b="1" i="0" kern="1200" dirty="0" smtClean="0">
              <a:solidFill>
                <a:schemeClr val="tx1"/>
              </a:solidFill>
            </a:rPr>
            <a:t> </a:t>
          </a:r>
          <a:r>
            <a:rPr lang="en-US" sz="2800" b="1" i="1" kern="1200" dirty="0" smtClean="0">
              <a:solidFill>
                <a:schemeClr val="tx1"/>
              </a:solidFill>
            </a:rPr>
            <a:t>(Behavior Goals) </a:t>
          </a:r>
          <a:endParaRPr lang="en-US" sz="2800" b="1" i="1" kern="1200" dirty="0">
            <a:solidFill>
              <a:schemeClr val="tx1"/>
            </a:solidFill>
          </a:endParaRPr>
        </a:p>
      </dsp:txBody>
      <dsp:txXfrm>
        <a:off x="0" y="1792913"/>
        <a:ext cx="8686800" cy="635212"/>
      </dsp:txXfrm>
    </dsp:sp>
    <dsp:sp modelId="{4AA7F4DB-966C-4F4A-B4DB-EAF4D0B7D4B0}">
      <dsp:nvSpPr>
        <dsp:cNvPr id="0" name=""/>
        <dsp:cNvSpPr/>
      </dsp:nvSpPr>
      <dsp:spPr>
        <a:xfrm>
          <a:off x="0" y="2428126"/>
          <a:ext cx="4343400" cy="541106"/>
        </a:xfrm>
        <a:prstGeom prst="rect">
          <a:avLst/>
        </a:prstGeom>
        <a:solidFill>
          <a:schemeClr val="accent5">
            <a:tint val="40000"/>
            <a:alpha val="90000"/>
            <a:hueOff val="-4296193"/>
            <a:satOff val="19301"/>
            <a:lumOff val="132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改变</a:t>
          </a:r>
          <a:r>
            <a:rPr lang="zh-CN" altLang="en-US" sz="2900" b="1" kern="1200" dirty="0" smtClean="0"/>
            <a:t>行为</a:t>
          </a:r>
          <a:r>
            <a:rPr lang="en-US" sz="2900" kern="1200" dirty="0" smtClean="0"/>
            <a:t>: </a:t>
          </a:r>
          <a:r>
            <a:rPr lang="en-US" sz="2000" kern="1200" dirty="0" smtClean="0"/>
            <a:t>Change </a:t>
          </a:r>
          <a:r>
            <a:rPr lang="en-US" sz="2000" b="1" i="1" kern="1200" dirty="0" smtClean="0"/>
            <a:t>Behavior</a:t>
          </a:r>
          <a:endParaRPr lang="en-US" sz="2000" b="1" i="1" kern="1200" dirty="0"/>
        </a:p>
      </dsp:txBody>
      <dsp:txXfrm>
        <a:off x="0" y="2428126"/>
        <a:ext cx="4343400" cy="541106"/>
      </dsp:txXfrm>
    </dsp:sp>
    <dsp:sp modelId="{E549A750-D668-4765-BB76-6E288B7133D4}">
      <dsp:nvSpPr>
        <dsp:cNvPr id="0" name=""/>
        <dsp:cNvSpPr/>
      </dsp:nvSpPr>
      <dsp:spPr>
        <a:xfrm>
          <a:off x="4343400" y="2428126"/>
          <a:ext cx="4343400" cy="541106"/>
        </a:xfrm>
        <a:prstGeom prst="rect">
          <a:avLst/>
        </a:prstGeom>
        <a:solidFill>
          <a:schemeClr val="accent5">
            <a:tint val="40000"/>
            <a:alpha val="90000"/>
            <a:hueOff val="-6444289"/>
            <a:satOff val="28952"/>
            <a:lumOff val="199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/>
            <a:t>如何</a:t>
          </a:r>
          <a:r>
            <a:rPr lang="zh-CN" altLang="en-US" sz="2900" kern="1200" dirty="0" smtClean="0"/>
            <a:t>遵守</a:t>
          </a:r>
          <a:r>
            <a:rPr lang="en-US" sz="2900" kern="1200" dirty="0" smtClean="0"/>
            <a:t> </a:t>
          </a:r>
          <a:r>
            <a:rPr lang="en-US" sz="2000" kern="1200" dirty="0" smtClean="0"/>
            <a:t>(</a:t>
          </a:r>
          <a:r>
            <a:rPr lang="en-US" sz="2000" b="1" i="1" kern="1200" dirty="0" smtClean="0"/>
            <a:t>HOW</a:t>
          </a:r>
          <a:r>
            <a:rPr lang="en-US" sz="2000" kern="1200" dirty="0" smtClean="0"/>
            <a:t> to obey)</a:t>
          </a:r>
          <a:endParaRPr lang="en-US" sz="2000" kern="1200" dirty="0"/>
        </a:p>
      </dsp:txBody>
      <dsp:txXfrm>
        <a:off x="4343400" y="2428126"/>
        <a:ext cx="4343400" cy="541106"/>
      </dsp:txXfrm>
    </dsp:sp>
    <dsp:sp modelId="{FBB342BE-1048-4C2E-A04C-E22BB9ABAA72}">
      <dsp:nvSpPr>
        <dsp:cNvPr id="0" name=""/>
        <dsp:cNvSpPr/>
      </dsp:nvSpPr>
      <dsp:spPr>
        <a:xfrm rot="10800000">
          <a:off x="0" y="841"/>
          <a:ext cx="8686800" cy="1809722"/>
        </a:xfrm>
        <a:prstGeom prst="upArrowCallou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b="1" i="0" kern="1200" dirty="0" smtClean="0">
              <a:solidFill>
                <a:sysClr val="windowText" lastClr="000000"/>
              </a:solidFill>
            </a:rPr>
            <a:t>教育目标</a:t>
          </a:r>
          <a:r>
            <a:rPr lang="en-US" sz="4000" b="1" i="0" kern="1200" dirty="0" smtClean="0">
              <a:solidFill>
                <a:sysClr val="windowText" lastClr="000000"/>
              </a:solidFill>
            </a:rPr>
            <a:t> </a:t>
          </a:r>
          <a:r>
            <a:rPr lang="en-US" sz="2800" b="1" i="1" kern="1200" dirty="0" smtClean="0">
              <a:solidFill>
                <a:sysClr val="windowText" lastClr="000000"/>
              </a:solidFill>
            </a:rPr>
            <a:t>(Education Goals)</a:t>
          </a:r>
          <a:endParaRPr lang="en-US" sz="2800" b="1" i="1" kern="1200" dirty="0">
            <a:solidFill>
              <a:sysClr val="windowText" lastClr="000000"/>
            </a:solidFill>
          </a:endParaRPr>
        </a:p>
      </dsp:txBody>
      <dsp:txXfrm>
        <a:off x="0" y="841"/>
        <a:ext cx="8686800" cy="635212"/>
      </dsp:txXfrm>
    </dsp:sp>
    <dsp:sp modelId="{1E66FA21-F5DF-45FF-A53D-6A46B3F2FE54}">
      <dsp:nvSpPr>
        <dsp:cNvPr id="0" name=""/>
        <dsp:cNvSpPr/>
      </dsp:nvSpPr>
      <dsp:spPr>
        <a:xfrm>
          <a:off x="0" y="636054"/>
          <a:ext cx="4343400" cy="541106"/>
        </a:xfrm>
        <a:prstGeom prst="rect">
          <a:avLst/>
        </a:prstGeom>
        <a:solidFill>
          <a:schemeClr val="accent5">
            <a:tint val="40000"/>
            <a:alpha val="90000"/>
            <a:hueOff val="-8592385"/>
            <a:satOff val="38602"/>
            <a:lumOff val="265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增长</a:t>
          </a:r>
          <a:r>
            <a:rPr lang="zh-CN" altLang="en-US" sz="2900" b="1" kern="1200" dirty="0" smtClean="0"/>
            <a:t>学问</a:t>
          </a:r>
          <a:r>
            <a:rPr lang="en-US" sz="2900" kern="1200" dirty="0" smtClean="0"/>
            <a:t>: </a:t>
          </a:r>
          <a:r>
            <a:rPr lang="en-US" sz="2000" kern="1200" dirty="0" smtClean="0"/>
            <a:t>Increase </a:t>
          </a:r>
          <a:r>
            <a:rPr lang="en-US" sz="2000" b="1" i="1" kern="1200" dirty="0" smtClean="0"/>
            <a:t>Knowledge</a:t>
          </a:r>
          <a:endParaRPr lang="en-US" sz="2000" b="1" i="1" kern="1200" dirty="0"/>
        </a:p>
      </dsp:txBody>
      <dsp:txXfrm>
        <a:off x="0" y="636054"/>
        <a:ext cx="4343400" cy="541106"/>
      </dsp:txXfrm>
    </dsp:sp>
    <dsp:sp modelId="{D9401E17-6B2B-45E1-9C1C-30EC7D1E09A2}">
      <dsp:nvSpPr>
        <dsp:cNvPr id="0" name=""/>
        <dsp:cNvSpPr/>
      </dsp:nvSpPr>
      <dsp:spPr>
        <a:xfrm>
          <a:off x="4343400" y="636054"/>
          <a:ext cx="4343400" cy="541106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kern="1200" dirty="0" smtClean="0"/>
            <a:t>遵守</a:t>
          </a:r>
          <a:r>
            <a:rPr lang="zh-CN" altLang="en-US" sz="2900" b="1" kern="1200" dirty="0" smtClean="0"/>
            <a:t>什么</a:t>
          </a:r>
          <a:r>
            <a:rPr lang="en-US" sz="2900" kern="1200" dirty="0" smtClean="0"/>
            <a:t> </a:t>
          </a:r>
          <a:r>
            <a:rPr lang="en-US" sz="2000" kern="1200" dirty="0" smtClean="0"/>
            <a:t>(</a:t>
          </a:r>
          <a:r>
            <a:rPr lang="en-US" sz="2000" b="1" i="1" kern="1200" dirty="0" smtClean="0"/>
            <a:t>WHAT</a:t>
          </a:r>
          <a:r>
            <a:rPr lang="en-US" sz="2000" kern="1200" dirty="0" smtClean="0"/>
            <a:t> to obey)</a:t>
          </a:r>
          <a:endParaRPr lang="en-US" sz="2000" kern="1200" dirty="0"/>
        </a:p>
      </dsp:txBody>
      <dsp:txXfrm>
        <a:off x="4343400" y="636054"/>
        <a:ext cx="4343400" cy="54110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01062A-CE4C-4BF0-8C4A-8AED90AFC417}">
      <dsp:nvSpPr>
        <dsp:cNvPr id="0" name=""/>
        <dsp:cNvSpPr/>
      </dsp:nvSpPr>
      <dsp:spPr>
        <a:xfrm>
          <a:off x="1248728" y="38092"/>
          <a:ext cx="4800600" cy="4724414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F90546-94B0-478E-8F90-54E3C168A4A8}">
      <dsp:nvSpPr>
        <dsp:cNvPr id="0" name=""/>
        <dsp:cNvSpPr/>
      </dsp:nvSpPr>
      <dsp:spPr>
        <a:xfrm>
          <a:off x="3446140" y="480528"/>
          <a:ext cx="3526165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10%</a:t>
          </a:r>
          <a:endParaRPr lang="en-US" sz="2800" kern="1200" dirty="0"/>
        </a:p>
      </dsp:txBody>
      <dsp:txXfrm>
        <a:off x="3446140" y="480528"/>
        <a:ext cx="3526165" cy="682585"/>
      </dsp:txXfrm>
    </dsp:sp>
    <dsp:sp modelId="{388B29C8-F00A-4354-A320-4CCDD3F7786B}">
      <dsp:nvSpPr>
        <dsp:cNvPr id="0" name=""/>
        <dsp:cNvSpPr/>
      </dsp:nvSpPr>
      <dsp:spPr>
        <a:xfrm>
          <a:off x="3446140" y="1248437"/>
          <a:ext cx="3526165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20%</a:t>
          </a:r>
          <a:endParaRPr lang="en-US" sz="2800" kern="1200" dirty="0"/>
        </a:p>
      </dsp:txBody>
      <dsp:txXfrm>
        <a:off x="3446140" y="1248437"/>
        <a:ext cx="3526165" cy="682585"/>
      </dsp:txXfrm>
    </dsp:sp>
    <dsp:sp modelId="{CC13AB94-1506-471C-8C96-65630FCA00B0}">
      <dsp:nvSpPr>
        <dsp:cNvPr id="0" name=""/>
        <dsp:cNvSpPr/>
      </dsp:nvSpPr>
      <dsp:spPr>
        <a:xfrm>
          <a:off x="3446140" y="2016345"/>
          <a:ext cx="3526165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50%</a:t>
          </a:r>
          <a:endParaRPr lang="en-US" sz="2800" kern="1200" dirty="0"/>
        </a:p>
      </dsp:txBody>
      <dsp:txXfrm>
        <a:off x="3446140" y="2016345"/>
        <a:ext cx="3526165" cy="682585"/>
      </dsp:txXfrm>
    </dsp:sp>
    <dsp:sp modelId="{E20781C0-79EB-4798-A7D9-BA3A67A9E6A5}">
      <dsp:nvSpPr>
        <dsp:cNvPr id="0" name=""/>
        <dsp:cNvSpPr/>
      </dsp:nvSpPr>
      <dsp:spPr>
        <a:xfrm>
          <a:off x="3446140" y="2784254"/>
          <a:ext cx="3526165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75%</a:t>
          </a:r>
          <a:endParaRPr lang="en-US" sz="2800" kern="1200" dirty="0"/>
        </a:p>
      </dsp:txBody>
      <dsp:txXfrm>
        <a:off x="3446140" y="2784254"/>
        <a:ext cx="3526165" cy="682585"/>
      </dsp:txXfrm>
    </dsp:sp>
    <dsp:sp modelId="{A1E0113B-1EE3-4DDE-B6EE-442E1A405024}">
      <dsp:nvSpPr>
        <dsp:cNvPr id="0" name=""/>
        <dsp:cNvSpPr/>
      </dsp:nvSpPr>
      <dsp:spPr>
        <a:xfrm>
          <a:off x="3437575" y="3552162"/>
          <a:ext cx="3543296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90%</a:t>
          </a:r>
          <a:endParaRPr lang="en-US" sz="2800" kern="1200" dirty="0"/>
        </a:p>
      </dsp:txBody>
      <dsp:txXfrm>
        <a:off x="3437575" y="3552162"/>
        <a:ext cx="3543296" cy="68258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01062A-CE4C-4BF0-8C4A-8AED90AFC417}">
      <dsp:nvSpPr>
        <dsp:cNvPr id="0" name=""/>
        <dsp:cNvSpPr/>
      </dsp:nvSpPr>
      <dsp:spPr>
        <a:xfrm>
          <a:off x="1248728" y="38092"/>
          <a:ext cx="4800600" cy="4724414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F90546-94B0-478E-8F90-54E3C168A4A8}">
      <dsp:nvSpPr>
        <dsp:cNvPr id="0" name=""/>
        <dsp:cNvSpPr/>
      </dsp:nvSpPr>
      <dsp:spPr>
        <a:xfrm>
          <a:off x="3446140" y="703481"/>
          <a:ext cx="3526165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10%</a:t>
          </a:r>
          <a:endParaRPr lang="en-US" sz="2800" kern="1200" dirty="0"/>
        </a:p>
      </dsp:txBody>
      <dsp:txXfrm>
        <a:off x="3446140" y="703481"/>
        <a:ext cx="3526165" cy="682585"/>
      </dsp:txXfrm>
    </dsp:sp>
    <dsp:sp modelId="{388B29C8-F00A-4354-A320-4CCDD3F7786B}">
      <dsp:nvSpPr>
        <dsp:cNvPr id="0" name=""/>
        <dsp:cNvSpPr/>
      </dsp:nvSpPr>
      <dsp:spPr>
        <a:xfrm>
          <a:off x="3446140" y="1471390"/>
          <a:ext cx="3526165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20%</a:t>
          </a:r>
          <a:endParaRPr lang="en-US" sz="2800" kern="1200" dirty="0"/>
        </a:p>
      </dsp:txBody>
      <dsp:txXfrm>
        <a:off x="3446140" y="1471390"/>
        <a:ext cx="3526165" cy="682585"/>
      </dsp:txXfrm>
    </dsp:sp>
    <dsp:sp modelId="{CC13AB94-1506-471C-8C96-65630FCA00B0}">
      <dsp:nvSpPr>
        <dsp:cNvPr id="0" name=""/>
        <dsp:cNvSpPr/>
      </dsp:nvSpPr>
      <dsp:spPr>
        <a:xfrm>
          <a:off x="3446140" y="2239298"/>
          <a:ext cx="3526165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50%</a:t>
          </a:r>
          <a:endParaRPr lang="en-US" sz="2800" kern="1200" dirty="0"/>
        </a:p>
      </dsp:txBody>
      <dsp:txXfrm>
        <a:off x="3446140" y="2239298"/>
        <a:ext cx="3526165" cy="682585"/>
      </dsp:txXfrm>
    </dsp:sp>
    <dsp:sp modelId="{E20781C0-79EB-4798-A7D9-BA3A67A9E6A5}">
      <dsp:nvSpPr>
        <dsp:cNvPr id="0" name=""/>
        <dsp:cNvSpPr/>
      </dsp:nvSpPr>
      <dsp:spPr>
        <a:xfrm>
          <a:off x="3446140" y="3007207"/>
          <a:ext cx="3526165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75%</a:t>
          </a:r>
          <a:endParaRPr lang="en-US" sz="2800" kern="1200" dirty="0"/>
        </a:p>
      </dsp:txBody>
      <dsp:txXfrm>
        <a:off x="3446140" y="3007207"/>
        <a:ext cx="3526165" cy="682585"/>
      </dsp:txXfrm>
    </dsp:sp>
    <dsp:sp modelId="{A1E0113B-1EE3-4DDE-B6EE-442E1A405024}">
      <dsp:nvSpPr>
        <dsp:cNvPr id="0" name=""/>
        <dsp:cNvSpPr/>
      </dsp:nvSpPr>
      <dsp:spPr>
        <a:xfrm>
          <a:off x="3437575" y="3775115"/>
          <a:ext cx="3543296" cy="682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90%</a:t>
          </a:r>
          <a:endParaRPr lang="en-US" sz="2800" kern="1200" dirty="0"/>
        </a:p>
      </dsp:txBody>
      <dsp:txXfrm>
        <a:off x="3437575" y="3775115"/>
        <a:ext cx="3543296" cy="68258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2F0373-6FEB-4B9F-B38A-E17287D6E4E4}">
      <dsp:nvSpPr>
        <dsp:cNvPr id="0" name=""/>
        <dsp:cNvSpPr/>
      </dsp:nvSpPr>
      <dsp:spPr>
        <a:xfrm>
          <a:off x="155748" y="665"/>
          <a:ext cx="1669702" cy="66788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381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90%</a:t>
          </a:r>
          <a:endParaRPr lang="en-US" sz="3700" kern="1200" dirty="0"/>
        </a:p>
      </dsp:txBody>
      <dsp:txXfrm>
        <a:off x="155748" y="665"/>
        <a:ext cx="1669702" cy="667881"/>
      </dsp:txXfrm>
    </dsp:sp>
    <dsp:sp modelId="{DB1E794A-4C0E-4F81-A8B6-B30938CC5874}">
      <dsp:nvSpPr>
        <dsp:cNvPr id="0" name=""/>
        <dsp:cNvSpPr/>
      </dsp:nvSpPr>
      <dsp:spPr>
        <a:xfrm>
          <a:off x="155748" y="762050"/>
          <a:ext cx="1669702" cy="66788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381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8%</a:t>
          </a:r>
          <a:endParaRPr lang="en-US" sz="3700" kern="1200" dirty="0"/>
        </a:p>
      </dsp:txBody>
      <dsp:txXfrm>
        <a:off x="155748" y="762050"/>
        <a:ext cx="1669702" cy="667881"/>
      </dsp:txXfrm>
    </dsp:sp>
    <dsp:sp modelId="{D0B9DE6E-CE08-4FD0-A5EA-89052F2EFCDC}">
      <dsp:nvSpPr>
        <dsp:cNvPr id="0" name=""/>
        <dsp:cNvSpPr/>
      </dsp:nvSpPr>
      <dsp:spPr>
        <a:xfrm>
          <a:off x="155748" y="1523434"/>
          <a:ext cx="1669702" cy="66788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381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1%</a:t>
          </a:r>
          <a:endParaRPr lang="en-US" sz="3700" kern="1200" dirty="0"/>
        </a:p>
      </dsp:txBody>
      <dsp:txXfrm>
        <a:off x="155748" y="1523434"/>
        <a:ext cx="1669702" cy="667881"/>
      </dsp:txXfrm>
    </dsp:sp>
    <dsp:sp modelId="{6B2EBB18-3750-4CB8-9E05-3FD50E154CFA}">
      <dsp:nvSpPr>
        <dsp:cNvPr id="0" name=""/>
        <dsp:cNvSpPr/>
      </dsp:nvSpPr>
      <dsp:spPr>
        <a:xfrm>
          <a:off x="155748" y="2284818"/>
          <a:ext cx="1669702" cy="66788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381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.05%</a:t>
          </a:r>
          <a:endParaRPr lang="en-US" sz="3700" kern="1200" dirty="0"/>
        </a:p>
      </dsp:txBody>
      <dsp:txXfrm>
        <a:off x="155748" y="2284818"/>
        <a:ext cx="1669702" cy="667881"/>
      </dsp:txXfrm>
    </dsp:sp>
    <dsp:sp modelId="{C81691E2-FEC9-4D63-A5F5-52057F76421A}">
      <dsp:nvSpPr>
        <dsp:cNvPr id="0" name=""/>
        <dsp:cNvSpPr/>
      </dsp:nvSpPr>
      <dsp:spPr>
        <a:xfrm>
          <a:off x="155748" y="3046203"/>
          <a:ext cx="1669702" cy="66788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381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.05%</a:t>
          </a:r>
          <a:endParaRPr lang="en-US" sz="3700" kern="1200" dirty="0"/>
        </a:p>
      </dsp:txBody>
      <dsp:txXfrm>
        <a:off x="155748" y="3046203"/>
        <a:ext cx="1669702" cy="66788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6AD4FC-AEB7-4908-B9AE-65DA9965CF69}">
      <dsp:nvSpPr>
        <dsp:cNvPr id="0" name=""/>
        <dsp:cNvSpPr/>
      </dsp:nvSpPr>
      <dsp:spPr>
        <a:xfrm rot="5400000">
          <a:off x="-132582" y="134682"/>
          <a:ext cx="883886" cy="61872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2582" y="134682"/>
        <a:ext cx="883886" cy="618720"/>
      </dsp:txXfrm>
    </dsp:sp>
    <dsp:sp modelId="{87FBCC8B-E355-45FE-8B07-41040469B4DE}">
      <dsp:nvSpPr>
        <dsp:cNvPr id="0" name=""/>
        <dsp:cNvSpPr/>
      </dsp:nvSpPr>
      <dsp:spPr>
        <a:xfrm rot="5400000">
          <a:off x="2574797" y="-1953976"/>
          <a:ext cx="574526" cy="4486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4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讲</a:t>
          </a:r>
          <a:r>
            <a:rPr lang="zh-CN" altLang="en-US" sz="4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述</a:t>
          </a:r>
          <a:r>
            <a:rPr lang="en-US" sz="4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n-US" sz="2800" b="1" kern="1200" dirty="0" smtClean="0"/>
            <a:t>	</a:t>
          </a:r>
          <a:r>
            <a:rPr lang="en-US" sz="1800" b="1" kern="1200" dirty="0" smtClean="0"/>
            <a:t>Lecture  </a:t>
          </a:r>
          <a:endParaRPr lang="en-US" sz="1800" b="1" kern="1200" dirty="0"/>
        </a:p>
      </dsp:txBody>
      <dsp:txXfrm rot="5400000">
        <a:off x="2574797" y="-1953976"/>
        <a:ext cx="574526" cy="4486679"/>
      </dsp:txXfrm>
    </dsp:sp>
    <dsp:sp modelId="{0C8527BD-80EE-4917-9845-023B801DC21A}">
      <dsp:nvSpPr>
        <dsp:cNvPr id="0" name=""/>
        <dsp:cNvSpPr/>
      </dsp:nvSpPr>
      <dsp:spPr>
        <a:xfrm rot="5400000">
          <a:off x="-132582" y="898498"/>
          <a:ext cx="883886" cy="61872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2582" y="898498"/>
        <a:ext cx="883886" cy="618720"/>
      </dsp:txXfrm>
    </dsp:sp>
    <dsp:sp modelId="{D5B057D1-197C-4890-9CD4-08F4091682BB}">
      <dsp:nvSpPr>
        <dsp:cNvPr id="0" name=""/>
        <dsp:cNvSpPr/>
      </dsp:nvSpPr>
      <dsp:spPr>
        <a:xfrm rot="5400000">
          <a:off x="2574797" y="-1190160"/>
          <a:ext cx="574526" cy="4486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40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讨论</a:t>
          </a:r>
          <a:r>
            <a:rPr lang="en-US" sz="40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n-US" sz="2800" b="1" kern="1200" dirty="0" smtClean="0"/>
            <a:t>	</a:t>
          </a:r>
          <a:r>
            <a:rPr lang="en-US" sz="1800" b="1" kern="1200" dirty="0" smtClean="0"/>
            <a:t>Discussion</a:t>
          </a:r>
          <a:r>
            <a:rPr lang="en-US" sz="2300" b="1" kern="1200" dirty="0" smtClean="0"/>
            <a:t> </a:t>
          </a:r>
          <a:endParaRPr lang="en-US" sz="2300" kern="1200" dirty="0"/>
        </a:p>
      </dsp:txBody>
      <dsp:txXfrm rot="5400000">
        <a:off x="2574797" y="-1190160"/>
        <a:ext cx="574526" cy="4486679"/>
      </dsp:txXfrm>
    </dsp:sp>
    <dsp:sp modelId="{7F596A6D-B8FF-4CBC-8A88-469A2325AA50}">
      <dsp:nvSpPr>
        <dsp:cNvPr id="0" name=""/>
        <dsp:cNvSpPr/>
      </dsp:nvSpPr>
      <dsp:spPr>
        <a:xfrm rot="5400000">
          <a:off x="-132582" y="1662314"/>
          <a:ext cx="883886" cy="61872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2582" y="1662314"/>
        <a:ext cx="883886" cy="618720"/>
      </dsp:txXfrm>
    </dsp:sp>
    <dsp:sp modelId="{01037950-0DFB-46F6-9121-ACC43AF8D0C3}">
      <dsp:nvSpPr>
        <dsp:cNvPr id="0" name=""/>
        <dsp:cNvSpPr/>
      </dsp:nvSpPr>
      <dsp:spPr>
        <a:xfrm rot="5400000">
          <a:off x="2574797" y="-426344"/>
          <a:ext cx="574526" cy="4486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40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问答 </a:t>
          </a:r>
          <a:r>
            <a:rPr lang="en-US" altLang="zh-CN" sz="40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n-US" sz="1800" b="1" kern="1200" dirty="0" smtClean="0"/>
            <a:t>Question/ Answer </a:t>
          </a:r>
          <a:endParaRPr lang="en-US" sz="1800" kern="1200" dirty="0"/>
        </a:p>
      </dsp:txBody>
      <dsp:txXfrm rot="5400000">
        <a:off x="2574797" y="-426344"/>
        <a:ext cx="574526" cy="4486679"/>
      </dsp:txXfrm>
    </dsp:sp>
    <dsp:sp modelId="{CEE0FAA7-3AA7-49FA-8594-B51B5FC86BD4}">
      <dsp:nvSpPr>
        <dsp:cNvPr id="0" name=""/>
        <dsp:cNvSpPr/>
      </dsp:nvSpPr>
      <dsp:spPr>
        <a:xfrm rot="5400000">
          <a:off x="-132582" y="2426130"/>
          <a:ext cx="883886" cy="61872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2582" y="2426130"/>
        <a:ext cx="883886" cy="618720"/>
      </dsp:txXfrm>
    </dsp:sp>
    <dsp:sp modelId="{A8C1D713-F44F-4E08-9FBA-058FF50DF65D}">
      <dsp:nvSpPr>
        <dsp:cNvPr id="0" name=""/>
        <dsp:cNvSpPr/>
      </dsp:nvSpPr>
      <dsp:spPr>
        <a:xfrm rot="5400000">
          <a:off x="2574797" y="337471"/>
          <a:ext cx="574526" cy="4486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40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故事</a:t>
          </a:r>
          <a:r>
            <a:rPr lang="en-US" sz="40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n-US" sz="2800" b="1" kern="1200" dirty="0" smtClean="0"/>
            <a:t>	</a:t>
          </a:r>
          <a:r>
            <a:rPr lang="en-US" sz="1800" b="1" kern="1200" dirty="0" smtClean="0"/>
            <a:t>Storytelling </a:t>
          </a:r>
          <a:endParaRPr lang="en-US" sz="1800" b="1" kern="1200" dirty="0"/>
        </a:p>
      </dsp:txBody>
      <dsp:txXfrm rot="5400000">
        <a:off x="2574797" y="337471"/>
        <a:ext cx="574526" cy="4486679"/>
      </dsp:txXfrm>
    </dsp:sp>
    <dsp:sp modelId="{A7141CBB-2F49-46A6-9AC8-3D7F2B8A8131}">
      <dsp:nvSpPr>
        <dsp:cNvPr id="0" name=""/>
        <dsp:cNvSpPr/>
      </dsp:nvSpPr>
      <dsp:spPr>
        <a:xfrm rot="5400000">
          <a:off x="-132582" y="3189946"/>
          <a:ext cx="883886" cy="618720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2582" y="3189946"/>
        <a:ext cx="883886" cy="618720"/>
      </dsp:txXfrm>
    </dsp:sp>
    <dsp:sp modelId="{8FD084B1-2848-4066-9001-6AE8A38703C0}">
      <dsp:nvSpPr>
        <dsp:cNvPr id="0" name=""/>
        <dsp:cNvSpPr/>
      </dsp:nvSpPr>
      <dsp:spPr>
        <a:xfrm rot="5400000">
          <a:off x="2574797" y="1101287"/>
          <a:ext cx="574526" cy="4486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4000" b="1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示范</a:t>
          </a:r>
          <a:r>
            <a:rPr lang="en-US" sz="4000" b="1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r>
            <a:rPr lang="en-US" sz="1800" b="1" kern="1200" dirty="0" smtClean="0"/>
            <a:t>Demonstration </a:t>
          </a:r>
          <a:endParaRPr lang="en-US" sz="1800" b="1" kern="1200" dirty="0"/>
        </a:p>
      </dsp:txBody>
      <dsp:txXfrm rot="5400000">
        <a:off x="2574797" y="1101287"/>
        <a:ext cx="574526" cy="448667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05C834-B082-410B-A305-10119AC4A64D}">
      <dsp:nvSpPr>
        <dsp:cNvPr id="0" name=""/>
        <dsp:cNvSpPr/>
      </dsp:nvSpPr>
      <dsp:spPr>
        <a:xfrm rot="16200000">
          <a:off x="654" y="409"/>
          <a:ext cx="1751781" cy="175178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kern="1200" dirty="0" smtClean="0"/>
            <a:t>来自里面</a:t>
          </a:r>
          <a:r>
            <a:rPr lang="en-US" sz="1900" kern="1200" dirty="0" smtClean="0"/>
            <a:t>from within</a:t>
          </a:r>
          <a:endParaRPr lang="en-US" sz="1900" kern="1200" dirty="0"/>
        </a:p>
      </dsp:txBody>
      <dsp:txXfrm rot="16200000">
        <a:off x="654" y="409"/>
        <a:ext cx="1751781" cy="1751781"/>
      </dsp:txXfrm>
    </dsp:sp>
    <dsp:sp modelId="{10D0A67E-56B8-4E74-9059-F9FC1F290F22}">
      <dsp:nvSpPr>
        <dsp:cNvPr id="0" name=""/>
        <dsp:cNvSpPr/>
      </dsp:nvSpPr>
      <dsp:spPr>
        <a:xfrm rot="5400000">
          <a:off x="2744018" y="0"/>
          <a:ext cx="1751781" cy="175178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内在的</a:t>
          </a:r>
          <a:r>
            <a:rPr lang="en-US" sz="1900" kern="1200" dirty="0" smtClean="0"/>
            <a:t>intrinsic </a:t>
          </a:r>
          <a:endParaRPr lang="en-US" sz="1900" kern="1200" dirty="0"/>
        </a:p>
      </dsp:txBody>
      <dsp:txXfrm rot="5400000">
        <a:off x="2744018" y="0"/>
        <a:ext cx="1751781" cy="175178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6996B7-456E-428C-9FA0-772A12A05214}">
      <dsp:nvSpPr>
        <dsp:cNvPr id="0" name=""/>
        <dsp:cNvSpPr/>
      </dsp:nvSpPr>
      <dsp:spPr>
        <a:xfrm rot="16200000">
          <a:off x="670" y="1581"/>
          <a:ext cx="1806587" cy="1806587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外在的</a:t>
          </a:r>
          <a:endParaRPr lang="en-US" altLang="zh-CN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Extrinsic</a:t>
          </a:r>
          <a:endParaRPr lang="en-US" sz="1600" kern="1200" dirty="0"/>
        </a:p>
      </dsp:txBody>
      <dsp:txXfrm rot="16200000">
        <a:off x="670" y="1581"/>
        <a:ext cx="1806587" cy="1806587"/>
      </dsp:txXfrm>
    </dsp:sp>
    <dsp:sp modelId="{331B34B0-FF61-4049-98BC-EFBDC0DEDB2F}">
      <dsp:nvSpPr>
        <dsp:cNvPr id="0" name=""/>
        <dsp:cNvSpPr/>
      </dsp:nvSpPr>
      <dsp:spPr>
        <a:xfrm rot="5400000">
          <a:off x="3145742" y="172"/>
          <a:ext cx="1806587" cy="1809405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 </a:t>
          </a:r>
          <a:r>
            <a:rPr lang="zh-CN" altLang="en-US" sz="1600" kern="1200" dirty="0" smtClean="0"/>
            <a:t>（来自外面）</a:t>
          </a:r>
          <a:r>
            <a:rPr lang="en-US" sz="1600" kern="1200" dirty="0" smtClean="0"/>
            <a:t>  (from without) </a:t>
          </a:r>
          <a:endParaRPr lang="en-US" sz="1600" kern="1200" dirty="0"/>
        </a:p>
      </dsp:txBody>
      <dsp:txXfrm rot="5400000">
        <a:off x="3145742" y="172"/>
        <a:ext cx="1806587" cy="180940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CA12C9-F6EB-4954-961D-6D6E1305E046}">
      <dsp:nvSpPr>
        <dsp:cNvPr id="0" name=""/>
        <dsp:cNvSpPr/>
      </dsp:nvSpPr>
      <dsp:spPr>
        <a:xfrm>
          <a:off x="693051" y="263185"/>
          <a:ext cx="2119096" cy="595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600" b="1" kern="1200" dirty="0" smtClean="0">
              <a:solidFill>
                <a:schemeClr val="bg1"/>
              </a:solidFill>
              <a:latin typeface="Times New Roman"/>
              <a:ea typeface="SimSun"/>
            </a:rPr>
            <a:t>我告诉你</a:t>
          </a:r>
          <a:endParaRPr lang="en-US" altLang="zh-CN" sz="1600" b="1" kern="1200" dirty="0" smtClean="0">
            <a:solidFill>
              <a:schemeClr val="bg1"/>
            </a:solidFill>
            <a:latin typeface="Times New Roman"/>
            <a:ea typeface="SimSun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I tell you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693051" y="263185"/>
        <a:ext cx="2119096" cy="595265"/>
      </dsp:txXfrm>
    </dsp:sp>
    <dsp:sp modelId="{589169A5-0AC6-4C2B-8F87-49E0C7D9A5F9}">
      <dsp:nvSpPr>
        <dsp:cNvPr id="0" name=""/>
        <dsp:cNvSpPr/>
      </dsp:nvSpPr>
      <dsp:spPr>
        <a:xfrm rot="5400000">
          <a:off x="1661806" y="845574"/>
          <a:ext cx="181586" cy="2678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>
            <a:solidFill>
              <a:schemeClr val="bg1"/>
            </a:solidFill>
          </a:endParaRPr>
        </a:p>
      </dsp:txBody>
      <dsp:txXfrm rot="5400000">
        <a:off x="1661806" y="845574"/>
        <a:ext cx="181586" cy="267869"/>
      </dsp:txXfrm>
    </dsp:sp>
    <dsp:sp modelId="{C2233CC2-4899-443A-835F-E65370A23FC3}">
      <dsp:nvSpPr>
        <dsp:cNvPr id="0" name=""/>
        <dsp:cNvSpPr/>
      </dsp:nvSpPr>
      <dsp:spPr>
        <a:xfrm>
          <a:off x="693051" y="1100566"/>
          <a:ext cx="2119096" cy="595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600" b="1" kern="1200" dirty="0" smtClean="0">
              <a:solidFill>
                <a:schemeClr val="bg1"/>
              </a:solidFill>
              <a:latin typeface="Times New Roman"/>
              <a:ea typeface="SimSun"/>
            </a:rPr>
            <a:t>你看我做</a:t>
          </a:r>
          <a:endParaRPr lang="en-US" altLang="zh-CN" sz="1600" b="1" kern="1200" dirty="0" smtClean="0">
            <a:solidFill>
              <a:schemeClr val="bg1"/>
            </a:solidFill>
            <a:latin typeface="Times New Roman"/>
            <a:ea typeface="SimSun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You watch me</a:t>
          </a:r>
          <a:endParaRPr lang="en-US" altLang="zh-CN" sz="1300" kern="1200" dirty="0" smtClean="0">
            <a:solidFill>
              <a:schemeClr val="bg1"/>
            </a:solidFill>
            <a:latin typeface="Times New Roman"/>
            <a:ea typeface="SimSun"/>
          </a:endParaRPr>
        </a:p>
      </dsp:txBody>
      <dsp:txXfrm>
        <a:off x="693051" y="1100566"/>
        <a:ext cx="2119096" cy="595265"/>
      </dsp:txXfrm>
    </dsp:sp>
    <dsp:sp modelId="{0824F5A4-083A-4FAC-A4C1-0E0AD63E9232}">
      <dsp:nvSpPr>
        <dsp:cNvPr id="0" name=""/>
        <dsp:cNvSpPr/>
      </dsp:nvSpPr>
      <dsp:spPr>
        <a:xfrm rot="5400000">
          <a:off x="1661806" y="1682954"/>
          <a:ext cx="181586" cy="2678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>
            <a:solidFill>
              <a:schemeClr val="bg1"/>
            </a:solidFill>
          </a:endParaRPr>
        </a:p>
      </dsp:txBody>
      <dsp:txXfrm rot="5400000">
        <a:off x="1661806" y="1682954"/>
        <a:ext cx="181586" cy="267869"/>
      </dsp:txXfrm>
    </dsp:sp>
    <dsp:sp modelId="{7D61980A-3E77-46F4-8D18-60B29247D844}">
      <dsp:nvSpPr>
        <dsp:cNvPr id="0" name=""/>
        <dsp:cNvSpPr/>
      </dsp:nvSpPr>
      <dsp:spPr>
        <a:xfrm>
          <a:off x="693051" y="1937947"/>
          <a:ext cx="2119096" cy="595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我们一起做</a:t>
          </a:r>
          <a:endParaRPr lang="en-US" altLang="zh-CN" sz="1600" b="1" kern="1200" dirty="0" smtClean="0">
            <a:solidFill>
              <a:schemeClr val="bg1"/>
            </a:solidFill>
            <a:latin typeface="+mn-lt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We do it together</a:t>
          </a:r>
          <a:endParaRPr lang="en-US" altLang="zh-CN" sz="1300" kern="1200" dirty="0" smtClean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693051" y="1937947"/>
        <a:ext cx="2119096" cy="595265"/>
      </dsp:txXfrm>
    </dsp:sp>
    <dsp:sp modelId="{216D6356-C2CB-4F01-B4D9-779BDF036858}">
      <dsp:nvSpPr>
        <dsp:cNvPr id="0" name=""/>
        <dsp:cNvSpPr/>
      </dsp:nvSpPr>
      <dsp:spPr>
        <a:xfrm rot="5400000">
          <a:off x="1661806" y="2520335"/>
          <a:ext cx="181586" cy="2678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>
            <a:solidFill>
              <a:schemeClr val="bg1"/>
            </a:solidFill>
          </a:endParaRPr>
        </a:p>
      </dsp:txBody>
      <dsp:txXfrm rot="5400000">
        <a:off x="1661806" y="2520335"/>
        <a:ext cx="181586" cy="267869"/>
      </dsp:txXfrm>
    </dsp:sp>
    <dsp:sp modelId="{D7E1CF7E-548B-421D-A793-48414AE31DD9}">
      <dsp:nvSpPr>
        <dsp:cNvPr id="0" name=""/>
        <dsp:cNvSpPr/>
      </dsp:nvSpPr>
      <dsp:spPr>
        <a:xfrm>
          <a:off x="693051" y="2775328"/>
          <a:ext cx="2119096" cy="595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600" b="1" kern="1200" dirty="0" smtClean="0">
              <a:solidFill>
                <a:schemeClr val="bg1"/>
              </a:solidFill>
              <a:latin typeface="Times New Roman"/>
              <a:ea typeface="SimSun"/>
            </a:rPr>
            <a:t>我看你做</a:t>
          </a:r>
          <a:endParaRPr lang="en-US" altLang="zh-CN" sz="1600" b="1" kern="1200" dirty="0" smtClean="0">
            <a:solidFill>
              <a:schemeClr val="bg1"/>
            </a:solidFill>
            <a:latin typeface="Times New Roman"/>
            <a:ea typeface="SimSun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I watch you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693051" y="2775328"/>
        <a:ext cx="2119096" cy="595265"/>
      </dsp:txXfrm>
    </dsp:sp>
    <dsp:sp modelId="{F8FC3D6D-F107-43FB-A5BC-7E5D52D58CC0}">
      <dsp:nvSpPr>
        <dsp:cNvPr id="0" name=""/>
        <dsp:cNvSpPr/>
      </dsp:nvSpPr>
      <dsp:spPr>
        <a:xfrm rot="5400000">
          <a:off x="1675315" y="3339704"/>
          <a:ext cx="154568" cy="2678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>
            <a:solidFill>
              <a:schemeClr val="bg1"/>
            </a:solidFill>
          </a:endParaRPr>
        </a:p>
      </dsp:txBody>
      <dsp:txXfrm rot="5400000">
        <a:off x="1675315" y="3339704"/>
        <a:ext cx="154568" cy="267869"/>
      </dsp:txXfrm>
    </dsp:sp>
    <dsp:sp modelId="{3E8C2C76-6010-4EB8-B9E1-D0BA44564BDA}">
      <dsp:nvSpPr>
        <dsp:cNvPr id="0" name=""/>
        <dsp:cNvSpPr/>
      </dsp:nvSpPr>
      <dsp:spPr>
        <a:xfrm>
          <a:off x="693051" y="3576684"/>
          <a:ext cx="2119096" cy="595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600" b="1" kern="1200" dirty="0" smtClean="0">
              <a:solidFill>
                <a:schemeClr val="bg1"/>
              </a:solidFill>
              <a:latin typeface="Times New Roman"/>
              <a:ea typeface="SimSun"/>
            </a:rPr>
            <a:t>继续保持</a:t>
          </a:r>
          <a:endParaRPr lang="en-US" altLang="zh-CN" sz="1600" b="1" kern="1200" dirty="0" smtClean="0">
            <a:solidFill>
              <a:schemeClr val="bg1"/>
            </a:solidFill>
            <a:latin typeface="Times New Roman"/>
            <a:ea typeface="SimSun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Keep it up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693051" y="3576684"/>
        <a:ext cx="2119096" cy="595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1CF08-B4FE-490F-B402-844E95C4C346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5A72C-8DF6-42CE-BD7B-28B2CF5E09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0876E-E99F-4AF2-B39D-ECDEFFE43BF5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4521-5632-4C0D-BA78-C87F6B102B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gif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9.gi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gif"/><Relationship Id="rId12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Data" Target="../diagrams/data4.xml"/><Relationship Id="rId5" Type="http://schemas.openxmlformats.org/officeDocument/2006/relationships/diagramColors" Target="../diagrams/colors3.xml"/><Relationship Id="rId15" Type="http://schemas.microsoft.com/office/2007/relationships/diagramDrawing" Target="../diagrams/drawing4.xml"/><Relationship Id="rId10" Type="http://schemas.openxmlformats.org/officeDocument/2006/relationships/image" Target="../media/image29.gif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8.gif"/><Relationship Id="rId14" Type="http://schemas.openxmlformats.org/officeDocument/2006/relationships/diagramColors" Target="../diagrams/colors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74.jpe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1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2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0975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9600" u="sng" dirty="0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教导原则和方法</a:t>
            </a:r>
            <a:r>
              <a:rPr lang="en-US" sz="5400" dirty="0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5400" dirty="0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Teaching Principles and Methods</a:t>
            </a:r>
            <a:endParaRPr lang="en-US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76750"/>
            <a:ext cx="9144000" cy="66675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Dr. Johnnie S. Achord, Th.D</a:t>
            </a:r>
            <a:r>
              <a:rPr lang="en-US" b="1" dirty="0" smtClean="0">
                <a:solidFill>
                  <a:schemeClr val="tx1"/>
                </a:solidFill>
              </a:rPr>
              <a:t>. &amp;  Shulan </a:t>
            </a:r>
            <a:r>
              <a:rPr lang="en-US" b="1" dirty="0" smtClean="0">
                <a:solidFill>
                  <a:schemeClr val="tx1"/>
                </a:solidFill>
              </a:rPr>
              <a:t>Yang, M.A.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962150"/>
            <a:ext cx="3276600" cy="23622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reeenzzzzzzz (8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1962150"/>
            <a:ext cx="3098933" cy="240318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21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2419350"/>
            <a:ext cx="1838854" cy="10715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0"/>
            <a:ext cx="5410200" cy="3714750"/>
          </a:xfr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zh-CN" altLang="en-US" sz="5400" b="1" dirty="0" smtClean="0"/>
              <a:t>初期教</a:t>
            </a:r>
            <a:r>
              <a:rPr lang="zh-CN" altLang="en-US" sz="5400" b="1" dirty="0" smtClean="0"/>
              <a:t>会</a:t>
            </a:r>
            <a:r>
              <a:rPr lang="en-US" altLang="zh-CN" sz="5400" b="1" dirty="0" smtClean="0"/>
              <a:t/>
            </a:r>
            <a:br>
              <a:rPr lang="en-US" altLang="zh-CN" sz="5400" b="1" dirty="0" smtClean="0"/>
            </a:br>
            <a:r>
              <a:rPr lang="zh-CN" altLang="en-US" sz="5400" b="1" dirty="0" smtClean="0"/>
              <a:t>强</a:t>
            </a:r>
            <a:r>
              <a:rPr lang="zh-CN" altLang="en-US" sz="5400" b="1" dirty="0" smtClean="0"/>
              <a:t>调教导                                                                               </a:t>
            </a:r>
            <a:r>
              <a:rPr lang="en-US" altLang="zh-CN" sz="5400" b="1" dirty="0" smtClean="0"/>
              <a:t/>
            </a:r>
            <a:br>
              <a:rPr lang="en-US" altLang="zh-CN" sz="5400" b="1" dirty="0" smtClean="0"/>
            </a:br>
            <a:r>
              <a:rPr lang="en-US" altLang="zh-CN" sz="1600" b="1" dirty="0" smtClean="0"/>
              <a:t/>
            </a:r>
            <a:br>
              <a:rPr lang="en-US" altLang="zh-CN" sz="1600" b="1" dirty="0" smtClean="0"/>
            </a:br>
            <a:r>
              <a:rPr lang="en-US" sz="1600" dirty="0" smtClean="0"/>
              <a:t>The </a:t>
            </a:r>
            <a:r>
              <a:rPr lang="en-US" sz="1600" dirty="0" smtClean="0"/>
              <a:t>early church emphasized teaching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3714750"/>
            <a:ext cx="5410200" cy="1428750"/>
          </a:xfr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zh-CN" altLang="en-US" b="1" dirty="0" smtClean="0"/>
              <a:t>“他们恒心遵守使徒的教训</a:t>
            </a:r>
            <a:r>
              <a:rPr lang="en-US" altLang="zh-CN" b="1" dirty="0" smtClean="0"/>
              <a:t>.” </a:t>
            </a:r>
            <a:r>
              <a:rPr lang="en-US" altLang="zh-CN" sz="2600" b="1" dirty="0" smtClean="0"/>
              <a:t>(</a:t>
            </a:r>
            <a:r>
              <a:rPr lang="zh-CN" altLang="en-US" sz="2600" b="1" dirty="0" smtClean="0"/>
              <a:t>徒</a:t>
            </a:r>
            <a:r>
              <a:rPr lang="en-US" sz="2600" b="1" dirty="0" smtClean="0"/>
              <a:t>2</a:t>
            </a:r>
            <a:r>
              <a:rPr lang="en-US" altLang="zh-CN" sz="2600" b="1" dirty="0" smtClean="0"/>
              <a:t>:</a:t>
            </a:r>
            <a:r>
              <a:rPr lang="en-US" sz="2600" b="1" dirty="0" smtClean="0"/>
              <a:t>42</a:t>
            </a:r>
            <a:r>
              <a:rPr lang="en-US" sz="2600" b="1" dirty="0" smtClean="0"/>
              <a:t>)</a:t>
            </a:r>
            <a:endParaRPr lang="en-US" sz="2600" dirty="0" smtClean="0"/>
          </a:p>
          <a:p>
            <a:pPr algn="ctr">
              <a:buNone/>
            </a:pPr>
            <a:r>
              <a:rPr lang="en-US" sz="1600" dirty="0" smtClean="0"/>
              <a:t>“They devoted themselves to the apostles’ teaching.” Acts 2:42</a:t>
            </a:r>
          </a:p>
        </p:txBody>
      </p:sp>
      <p:pic>
        <p:nvPicPr>
          <p:cNvPr id="133122" name="Picture 2" descr="Artists vs Art - Daily inspiration: Dennis Jones's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8210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1047750"/>
            <a:ext cx="4572000" cy="2985433"/>
          </a:xfrm>
          <a:prstGeom prst="rect">
            <a:avLst/>
          </a:prstGeom>
          <a:noFill/>
          <a:ln w="7620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保持有趣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Keep it </a:t>
            </a:r>
            <a:r>
              <a:rPr lang="en-US" sz="1600" dirty="0" smtClean="0">
                <a:solidFill>
                  <a:schemeClr val="tx1"/>
                </a:solidFill>
              </a:rPr>
              <a:t>interesting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负担得起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Keep it </a:t>
            </a:r>
            <a:r>
              <a:rPr lang="en-US" sz="1600" dirty="0" smtClean="0">
                <a:solidFill>
                  <a:schemeClr val="tx1"/>
                </a:solidFill>
              </a:rPr>
              <a:t>affordable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保持实际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Keep it practical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/>
              <a:t>实地考察   </a:t>
            </a:r>
            <a:r>
              <a:rPr lang="en-US" dirty="0" smtClean="0"/>
              <a:t> </a:t>
            </a:r>
            <a:r>
              <a:rPr lang="en-US" sz="1800" dirty="0" smtClean="0"/>
              <a:t>Field Trip</a:t>
            </a:r>
            <a:endParaRPr lang="en-US" sz="1800" dirty="0"/>
          </a:p>
        </p:txBody>
      </p:sp>
      <p:pic>
        <p:nvPicPr>
          <p:cNvPr id="5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22530" name="Picture 2" descr="No More Excuses - SafeGuard Sea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895350"/>
            <a:ext cx="3695680" cy="44719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chemeClr val="accent4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/>
              <a:t>报纸</a:t>
            </a:r>
            <a:r>
              <a:rPr lang="en-US" dirty="0" smtClean="0"/>
              <a:t> </a:t>
            </a:r>
            <a:r>
              <a:rPr lang="en-US" dirty="0" smtClean="0"/>
              <a:t>  </a:t>
            </a:r>
            <a:r>
              <a:rPr lang="en-US" sz="1800" dirty="0" smtClean="0"/>
              <a:t>Newspaper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76200" y="895350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使用当前的故事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Use current stories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不只是说长道短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Don’t just gossip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不要诋毁领导人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Don’t slander leaders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表达你的观点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Make your point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强大的应用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Strong application</a:t>
            </a:r>
          </a:p>
        </p:txBody>
      </p:sp>
      <p:pic>
        <p:nvPicPr>
          <p:cNvPr id="3074" name="Picture 2" descr="http://166.111.44.134/ZaoBaoInter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895350"/>
            <a:ext cx="3209948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 descr="Amazon.com: Kung Fu Panda: Alexa Sk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/>
              <a:t>木偶    </a:t>
            </a:r>
            <a:r>
              <a:rPr lang="en-US" sz="1800" dirty="0" smtClean="0"/>
              <a:t>Puppets</a:t>
            </a:r>
            <a:endParaRPr lang="en-US" sz="1800" dirty="0"/>
          </a:p>
        </p:txBody>
      </p:sp>
      <p:pic>
        <p:nvPicPr>
          <p:cNvPr id="4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19458" name="Picture 2" descr="Monkey Puppet - Cedric Hohnstadt Illus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38561"/>
            <a:ext cx="7620000" cy="410493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/>
              <a:t>竞赛和奖品</a:t>
            </a:r>
            <a:r>
              <a:rPr lang="en-US" dirty="0" smtClean="0"/>
              <a:t> </a:t>
            </a:r>
            <a:r>
              <a:rPr lang="en-US" sz="1800" dirty="0" smtClean="0"/>
              <a:t>Contests/Awards</a:t>
            </a:r>
            <a:endParaRPr lang="en-US" sz="1800" dirty="0"/>
          </a:p>
        </p:txBody>
      </p:sp>
      <p:pic>
        <p:nvPicPr>
          <p:cNvPr id="4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18434" name="Picture 2" descr="Young Bowling &amp; Trophy Supplies - Young Bowling Supp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3330"/>
            <a:ext cx="7378700" cy="423017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19400" y="1047750"/>
            <a:ext cx="2057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 descr="Trophies &amp; Awards - Custom Trophies &amp; Personalized Plaques at K2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19100"/>
            <a:ext cx="3820205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/>
              <a:t>更多其它的方法</a:t>
            </a:r>
            <a:r>
              <a:rPr lang="en-US" dirty="0" smtClean="0"/>
              <a:t>: </a:t>
            </a:r>
            <a:r>
              <a:rPr lang="en-US" sz="1800" dirty="0" smtClean="0"/>
              <a:t>Unlimited Others</a:t>
            </a:r>
            <a:endParaRPr lang="en-US" sz="1800" dirty="0"/>
          </a:p>
        </p:txBody>
      </p:sp>
      <p:pic>
        <p:nvPicPr>
          <p:cNvPr id="2052" name="Picture 4" descr="http://www.cooperindustries.com/images/col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71550"/>
            <a:ext cx="8423766" cy="3962400"/>
          </a:xfrm>
          <a:prstGeom prst="rect">
            <a:avLst/>
          </a:prstGeom>
          <a:noFill/>
        </p:spPr>
      </p:pic>
      <p:pic>
        <p:nvPicPr>
          <p:cNvPr id="17410" name="Picture 2" descr="Amazon.com: Kung Fu Panda: Alexa Sk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erformance Evaluation - Definition, Method, Survey and Exa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00051"/>
            <a:ext cx="9220200" cy="575036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-323850"/>
            <a:ext cx="9144000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18. </a:t>
            </a:r>
            <a:r>
              <a:rPr lang="zh-CN" altLang="en-US" sz="5400" dirty="0" smtClean="0"/>
              <a:t>评估你的讲课以便提</a:t>
            </a:r>
            <a:r>
              <a:rPr lang="zh-CN" altLang="en-US" sz="5400" dirty="0" smtClean="0"/>
              <a:t>高</a:t>
            </a:r>
            <a:r>
              <a:rPr lang="zh-CN" altLang="en-US" sz="9600" dirty="0" smtClean="0"/>
              <a:t>.</a:t>
            </a:r>
            <a:endParaRPr lang="en-US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18. EVALUATE  your lessons to Improve</a:t>
            </a:r>
            <a:endParaRPr lang="en-US" sz="2000" dirty="0">
              <a:latin typeface="Imprint MT Shadow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3333750"/>
            <a:ext cx="914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90800" y="3409950"/>
            <a:ext cx="914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14800" y="3409950"/>
            <a:ext cx="990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15000" y="3333750"/>
            <a:ext cx="990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3257550"/>
            <a:ext cx="990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4" descr="checkmark png - Check Mark Png - Red Check Mark Transparent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333750"/>
            <a:ext cx="612273" cy="762000"/>
          </a:xfrm>
          <a:prstGeom prst="rect">
            <a:avLst/>
          </a:prstGeom>
          <a:noFill/>
        </p:spPr>
      </p:pic>
      <p:pic>
        <p:nvPicPr>
          <p:cNvPr id="12" name="Picture 4" descr="checkmark png - Check Mark Png - Red Check Mark Transparent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257550"/>
            <a:ext cx="612273" cy="762000"/>
          </a:xfrm>
          <a:prstGeom prst="rect">
            <a:avLst/>
          </a:prstGeom>
          <a:noFill/>
        </p:spPr>
      </p:pic>
      <p:pic>
        <p:nvPicPr>
          <p:cNvPr id="13" name="Picture 4" descr="checkmark png - Check Mark Png - Red Check Mark Transparent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181350"/>
            <a:ext cx="612273" cy="762000"/>
          </a:xfrm>
          <a:prstGeom prst="rect">
            <a:avLst/>
          </a:prstGeom>
          <a:noFill/>
        </p:spPr>
      </p:pic>
      <p:pic>
        <p:nvPicPr>
          <p:cNvPr id="14" name="Picture 4" descr="checkmark png - Check Mark Png - Red Check Mark Transparent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257550"/>
            <a:ext cx="612273" cy="762000"/>
          </a:xfrm>
          <a:prstGeom prst="rect">
            <a:avLst/>
          </a:prstGeom>
          <a:noFill/>
        </p:spPr>
      </p:pic>
      <p:pic>
        <p:nvPicPr>
          <p:cNvPr id="15" name="Picture 4" descr="checkmark png - Check Mark Png - Red Check Mark Transparent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3257550"/>
            <a:ext cx="612273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FFE5FF"/>
          </a:solidFill>
          <a:ln w="63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zh-CN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课后</a:t>
            </a:r>
            <a:r>
              <a:rPr lang="en-US" dirty="0" smtClean="0"/>
              <a:t> </a:t>
            </a:r>
            <a:r>
              <a:rPr lang="en-US" sz="3200" dirty="0" smtClean="0"/>
              <a:t>(After the Lesson…)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839200" cy="417195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zh-CN" alt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回顾上课情形，评估一下</a:t>
            </a:r>
            <a:r>
              <a:rPr 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lvl="1"/>
            <a:r>
              <a:rPr lang="en-US" sz="1700" dirty="0" smtClean="0"/>
              <a:t>review the class session and evaluate whether or not </a:t>
            </a:r>
          </a:p>
          <a:p>
            <a:pPr lvl="1"/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你是否讲得清楚易明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lvl="2"/>
            <a:r>
              <a:rPr lang="en-US" sz="1700" dirty="0" smtClean="0"/>
              <a:t>you communicated clearly </a:t>
            </a:r>
          </a:p>
          <a:p>
            <a:pPr lvl="1"/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学生是否理解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lvl="2"/>
            <a:r>
              <a:rPr lang="en-US" sz="1700" dirty="0" smtClean="0"/>
              <a:t> the students understood the lesson.</a:t>
            </a:r>
          </a:p>
          <a:p>
            <a:pPr lvl="1"/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你是否已达到目的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/>
            <a:r>
              <a:rPr lang="en-US" sz="1700" dirty="0" smtClean="0"/>
              <a:t>You accomplished your goal. </a:t>
            </a:r>
          </a:p>
          <a:p>
            <a:pPr lvl="1"/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在下堂课，你是否有需要改善的地方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2"/>
            <a:r>
              <a:rPr lang="en-US" sz="1700" dirty="0" smtClean="0"/>
              <a:t> What changes you need to make before the next class.</a:t>
            </a:r>
          </a:p>
          <a:p>
            <a:endParaRPr lang="en-US" dirty="0"/>
          </a:p>
        </p:txBody>
      </p:sp>
      <p:pic>
        <p:nvPicPr>
          <p:cNvPr id="15362" name="Picture 2" descr="File:Magnifying glass icon mgx2.sv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3900" y="361950"/>
            <a:ext cx="3970100" cy="3886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19. </a:t>
            </a:r>
            <a:r>
              <a:rPr lang="zh-CN" altLang="en-US" sz="6000" dirty="0" smtClean="0"/>
              <a:t>常见教导错误</a:t>
            </a:r>
            <a:r>
              <a:rPr lang="en-US" sz="6000" dirty="0" smtClean="0"/>
              <a:t>   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19. COMMON  TEACHING  MISTAKES</a:t>
            </a:r>
            <a:endParaRPr lang="en-US" sz="2000" dirty="0">
              <a:latin typeface="Imprint MT Shadow" pitchFamily="82" charset="0"/>
            </a:endParaRPr>
          </a:p>
        </p:txBody>
      </p:sp>
      <p:pic>
        <p:nvPicPr>
          <p:cNvPr id="14338" name="Picture 2" descr="Funny Disney Cartoon Character back to school clipart: Disney's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00150"/>
            <a:ext cx="3352800" cy="3544134"/>
          </a:xfrm>
          <a:prstGeom prst="rect">
            <a:avLst/>
          </a:prstGeom>
          <a:noFill/>
        </p:spPr>
      </p:pic>
      <p:pic>
        <p:nvPicPr>
          <p:cNvPr id="14342" name="Picture 6" descr="Download donald duck png - Free PNG Images | TOP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028950"/>
            <a:ext cx="2382435" cy="1524000"/>
          </a:xfrm>
          <a:prstGeom prst="rect">
            <a:avLst/>
          </a:prstGeom>
          <a:noFill/>
        </p:spPr>
      </p:pic>
      <p:pic>
        <p:nvPicPr>
          <p:cNvPr id="14346" name="Picture 10" descr="Pete (Disney) in 2020 | Mickey mouse art, Cartoon, Pete from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1" y="913879"/>
            <a:ext cx="2514600" cy="400737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314450"/>
          </a:xfr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lvl="0" algn="ctr">
              <a:buNone/>
            </a:pPr>
            <a:r>
              <a:rPr lang="en-US" altLang="zh-CN" sz="800" dirty="0" smtClean="0">
                <a:solidFill>
                  <a:schemeClr val="tx1"/>
                </a:solidFill>
              </a:rPr>
              <a:t>.</a:t>
            </a:r>
          </a:p>
          <a:p>
            <a:pPr lvl="0" algn="ctr">
              <a:buNone/>
            </a:pPr>
            <a:r>
              <a:rPr lang="zh-CN" altLang="en-US" sz="4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失败是学习过程中的必要组成部分</a:t>
            </a:r>
            <a:endParaRPr lang="en-US" altLang="zh-CN" sz="44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lvl="1" algn="ctr">
              <a:buNone/>
            </a:pPr>
            <a:r>
              <a:rPr lang="en-US" sz="19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Failure is a necessary part of the learning process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320" name="Picture 8" descr="qanon.news : Bread Archive [Q Research General #7587: Referenc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28750"/>
            <a:ext cx="5715000" cy="35139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rgbClr val="00206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6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教与学的障碍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Hindrances to Teaching and Learning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50"/>
            <a:ext cx="6096000" cy="3829050"/>
          </a:xfrm>
        </p:spPr>
        <p:txBody>
          <a:bodyPr>
            <a:normAutofit fontScale="92500"/>
          </a:bodyPr>
          <a:lstStyle/>
          <a:p>
            <a:r>
              <a:rPr lang="zh-CN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教导若无果</a:t>
            </a:r>
            <a:r>
              <a:rPr lang="zh-CN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效</a:t>
            </a:r>
            <a:r>
              <a:rPr lang="en-US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zh-CN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必</a:t>
            </a:r>
            <a:r>
              <a:rPr lang="zh-CN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有其因！</a:t>
            </a:r>
            <a:endParaRPr lang="en-US" altLang="zh-CN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700" dirty="0" smtClean="0"/>
              <a:t>When teaching is </a:t>
            </a:r>
            <a:r>
              <a:rPr lang="en-US" sz="1700" dirty="0" smtClean="0"/>
              <a:t>ineffective there </a:t>
            </a:r>
            <a:r>
              <a:rPr lang="en-US" sz="1700" dirty="0" smtClean="0"/>
              <a:t>is always a reason!</a:t>
            </a:r>
          </a:p>
          <a:p>
            <a:pPr lvl="1">
              <a:buNone/>
            </a:pPr>
            <a:endParaRPr lang="en-US" sz="900" b="1" dirty="0" smtClean="0"/>
          </a:p>
          <a:p>
            <a:r>
              <a:rPr lang="zh-CN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如果教师不理解和                                    实践教导的基本原则，                          其教导不会有很好的效果。 </a:t>
            </a:r>
            <a:endParaRPr lang="en-US" altLang="zh-CN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700" dirty="0" smtClean="0"/>
              <a:t>Teaching who don’t understand and practice the basic principles of teaching will not be effective teachers</a:t>
            </a:r>
            <a:r>
              <a:rPr lang="en-US" sz="1700" dirty="0" smtClean="0"/>
              <a:t>.</a:t>
            </a:r>
            <a:endParaRPr lang="en-US" dirty="0"/>
          </a:p>
        </p:txBody>
      </p:sp>
      <p:pic>
        <p:nvPicPr>
          <p:cNvPr id="36866" name="Picture 2" descr="http://www.testriffic.com/resultfiles/6497goof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5709" y="1733550"/>
            <a:ext cx="3088291" cy="265033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ArtStation - Christmas Train Visuals &amp; Builds, James Pitk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90550"/>
            <a:ext cx="7648575" cy="407144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2550"/>
          </a:xfrm>
        </p:spPr>
        <p:txBody>
          <a:bodyPr>
            <a:normAutofit/>
          </a:bodyPr>
          <a:lstStyle/>
          <a:p>
            <a:pPr lvl="0"/>
            <a:r>
              <a:rPr lang="zh-CN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保罗吩咐提摩太教导别</a:t>
            </a:r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人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/>
              <a:t>Paul instructed Timothy to teach others.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63578"/>
            <a:ext cx="9144000" cy="1279922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“你在许多见证人面前听见我所教训的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， </a:t>
            </a:r>
            <a:endParaRPr lang="en-US" altLang="zh-CN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也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要交托那忠心能教导别人的人</a:t>
            </a:r>
            <a:r>
              <a:rPr lang="en-US" altLang="zh-C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.”   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提后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2:2)</a:t>
            </a:r>
          </a:p>
          <a:p>
            <a:pPr algn="ctr">
              <a:buNone/>
            </a:pPr>
            <a:r>
              <a:rPr lang="en-US" sz="1800" dirty="0" smtClean="0"/>
              <a:t>“ The things </a:t>
            </a:r>
            <a:r>
              <a:rPr lang="en-US" sz="1800" b="1" dirty="0" smtClean="0"/>
              <a:t>you</a:t>
            </a:r>
            <a:r>
              <a:rPr lang="en-US" sz="1800" dirty="0" smtClean="0"/>
              <a:t> have heard </a:t>
            </a:r>
            <a:r>
              <a:rPr lang="en-US" sz="1800" b="1" dirty="0" smtClean="0"/>
              <a:t>from me </a:t>
            </a:r>
            <a:r>
              <a:rPr lang="en-US" sz="1800" dirty="0" smtClean="0"/>
              <a:t>entrust </a:t>
            </a:r>
            <a:r>
              <a:rPr lang="en-US" sz="1800" b="1" dirty="0" smtClean="0"/>
              <a:t>to reliable men </a:t>
            </a:r>
            <a:r>
              <a:rPr lang="en-US" sz="1800" dirty="0" smtClean="0"/>
              <a:t>who also will be qualified </a:t>
            </a:r>
            <a:r>
              <a:rPr lang="en-US" sz="1800" b="1" dirty="0" smtClean="0"/>
              <a:t>to </a:t>
            </a:r>
            <a:r>
              <a:rPr lang="en-US" sz="1800" b="1" dirty="0" smtClean="0"/>
              <a:t>teach others</a:t>
            </a:r>
            <a:r>
              <a:rPr lang="en-US" sz="1800" dirty="0" smtClean="0"/>
              <a:t>.” 2 Ti.2:2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media.comicvine.com/uploads/0/9804/314689-122841-goofy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428750"/>
            <a:ext cx="3302664" cy="3476054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76350"/>
            <a:ext cx="8229600" cy="3657600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AutoNum type="arabicPeriod"/>
            </a:pP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缺乏足够的预备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 Lack of adequate preparation</a:t>
            </a:r>
            <a:endParaRPr lang="en-US" altLang="zh-CN" sz="1700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对课程缺乏热忱</a:t>
            </a:r>
            <a:endParaRPr lang="en-US" altLang="zh-CN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Lack of excitement for the subject matter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讲授不清晰</a:t>
            </a:r>
            <a:endParaRPr lang="en-US" altLang="zh-CN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Lack of clarity in communication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不能紧扣主题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Failure to stay on the subject  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0632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为何有些教师教导效果不好                 </a:t>
            </a: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some teachers are not effective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76350"/>
            <a:ext cx="5638800" cy="3657600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5.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讲授方式沉闷单调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 Dull and boring presentation </a:t>
            </a:r>
            <a:endParaRPr lang="en-US" altLang="zh-CN" sz="1700" dirty="0" smtClean="0"/>
          </a:p>
          <a:p>
            <a:pPr marL="51435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6.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一次讲授的内容太多</a:t>
            </a:r>
            <a:endParaRPr lang="en-US" altLang="zh-CN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Covering too much material at a time </a:t>
            </a:r>
          </a:p>
          <a:p>
            <a:pPr marL="51435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7. 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讲授不相关的内容</a:t>
            </a:r>
            <a:endParaRPr lang="en-US" altLang="zh-CN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Covering  irrelevant material </a:t>
            </a:r>
          </a:p>
          <a:p>
            <a:pPr marL="51435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8.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作业没有实际的目的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Giving assignments which have no </a:t>
            </a:r>
            <a:r>
              <a:rPr lang="en-US" sz="1700" dirty="0" smtClean="0"/>
              <a:t>real purpose </a:t>
            </a:r>
            <a:endParaRPr lang="en-US" sz="1700" dirty="0" smtClean="0"/>
          </a:p>
        </p:txBody>
      </p:sp>
      <p:pic>
        <p:nvPicPr>
          <p:cNvPr id="34818" name="Picture 2" descr="http://l.yimg.com/g/images/spacebal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-1428750"/>
            <a:ext cx="4762500" cy="2378869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10632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为何有些教师教导效果不好                 </a:t>
            </a: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some teachers are not effective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Ludwig Von Drake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276350"/>
            <a:ext cx="2694906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blogs.forbes.com/photos/uncategorized/2007/12/11/scrooge_mcduck_fictional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485900"/>
            <a:ext cx="2514600" cy="33147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52550"/>
            <a:ext cx="8229600" cy="3657600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9. 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对学生缺乏真正的爱心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 Lack of genuine personal interest in students </a:t>
            </a:r>
            <a:endParaRPr lang="en-US" altLang="zh-CN" sz="1700" dirty="0" smtClean="0"/>
          </a:p>
          <a:p>
            <a:pPr marL="51435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10. 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没有理会学生的困难</a:t>
            </a:r>
            <a:endParaRPr lang="en-US" altLang="zh-CN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Failure to respond to students’ problems</a:t>
            </a:r>
          </a:p>
          <a:p>
            <a:pPr marL="51435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11. 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不能直接回答问题</a:t>
            </a:r>
            <a:endParaRPr lang="en-US" altLang="zh-CN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Failure to answer questions directly </a:t>
            </a:r>
          </a:p>
          <a:p>
            <a:pPr marL="51435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12. 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不愿意承认“我不知道”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700" dirty="0" smtClean="0"/>
              <a:t>Not being willing to admit “I don’t know”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0632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为何有些教师教导效果不好                 </a:t>
            </a: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some teachers are not effective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22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zh-CN" altLang="en-US" b="1" dirty="0" smtClean="0"/>
              <a:t>为何有些教师教导效果不好            </a:t>
            </a:r>
            <a:r>
              <a:rPr lang="zh-CN" altLang="en-US" b="1" dirty="0" smtClean="0"/>
              <a:t>     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sz="2000" dirty="0" smtClean="0"/>
              <a:t>Why </a:t>
            </a:r>
            <a:r>
              <a:rPr lang="en-US" sz="2000" dirty="0" smtClean="0"/>
              <a:t>some teachers are not effective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00150"/>
            <a:ext cx="7239000" cy="36576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13.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自视高学生一筹</a:t>
            </a: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——“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贬低人”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2000" dirty="0" smtClean="0"/>
              <a:t> Assuming a superior position over students—“putting them down” </a:t>
            </a:r>
            <a:endParaRPr lang="en-US" altLang="zh-CN" sz="2000" dirty="0" smtClean="0"/>
          </a:p>
          <a:p>
            <a:pPr marL="514350" lvl="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14.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言谈间流露出不信                                   任学生能力的态度</a:t>
            </a:r>
            <a:r>
              <a:rPr lang="zh-CN" altLang="en-US" sz="3600" b="1" dirty="0" smtClean="0"/>
              <a:t>。</a:t>
            </a:r>
            <a:endParaRPr lang="en-US" altLang="zh-CN" sz="3600" b="1" dirty="0" smtClean="0"/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2000" dirty="0" smtClean="0"/>
              <a:t>Communicating lack of confidence                                                              in ability of students </a:t>
            </a:r>
          </a:p>
          <a:p>
            <a:pPr marL="514350" indent="-514350">
              <a:buNone/>
            </a:pP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15.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不能言传身教</a:t>
            </a: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——                                         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作坏榜样</a:t>
            </a:r>
            <a:endParaRPr lang="en-US" altLang="zh-CN" sz="40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914400" lvl="1" indent="-514350">
              <a:buFont typeface="Wingdings" pitchFamily="2" charset="2"/>
              <a:buChar char="v"/>
            </a:pPr>
            <a:r>
              <a:rPr lang="en-US" sz="1900" dirty="0" smtClean="0"/>
              <a:t>Failure to practice what they teach—                                                          setting a bad example </a:t>
            </a:r>
          </a:p>
        </p:txBody>
      </p:sp>
      <p:pic>
        <p:nvPicPr>
          <p:cNvPr id="5" name="Picture 6" descr="Mickey Mouse | Line Sticker | Mickey mouse images, Mickey, Mickey ..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419350"/>
            <a:ext cx="3276600" cy="289164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0150"/>
          </a:xfr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为何有些学生不能学会</a:t>
            </a:r>
            <a:r>
              <a:rPr lang="en-US" altLang="zh-C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C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bg1"/>
                </a:solidFill>
              </a:rPr>
              <a:t>Why some students don’t learn 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7301"/>
            <a:ext cx="4267200" cy="3680222"/>
          </a:xfrm>
        </p:spPr>
        <p:txBody>
          <a:bodyPr>
            <a:normAutofit fontScale="92500"/>
          </a:bodyPr>
          <a:lstStyle/>
          <a:p>
            <a:r>
              <a:rPr lang="zh-CN" altLang="en-US" sz="44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如果教师在教导上做得很好</a:t>
            </a:r>
            <a:r>
              <a:rPr lang="zh-CN" altLang="en-US" sz="44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， 那</a:t>
            </a:r>
            <a:r>
              <a:rPr lang="zh-CN" altLang="en-US" sz="44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么问题就出在学生的身上了！</a:t>
            </a:r>
            <a:endParaRPr lang="en-US" sz="4400" b="1" dirty="0" smtClean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en-US" sz="1900" dirty="0" smtClean="0"/>
          </a:p>
          <a:p>
            <a:pPr algn="ctr">
              <a:buNone/>
            </a:pPr>
            <a:r>
              <a:rPr lang="en-US" sz="1900" dirty="0" smtClean="0"/>
              <a:t>If </a:t>
            </a:r>
            <a:r>
              <a:rPr lang="en-US" sz="1900" dirty="0" smtClean="0"/>
              <a:t>the teacher is doing his job well, </a:t>
            </a:r>
            <a:endParaRPr lang="en-US" sz="1900" dirty="0" smtClean="0"/>
          </a:p>
          <a:p>
            <a:pPr algn="ctr">
              <a:buNone/>
            </a:pPr>
            <a:r>
              <a:rPr lang="en-US" sz="1900" dirty="0" smtClean="0"/>
              <a:t>then </a:t>
            </a:r>
            <a:r>
              <a:rPr lang="en-US" sz="1900" dirty="0" smtClean="0"/>
              <a:t>the problem is with the student!</a:t>
            </a:r>
          </a:p>
        </p:txBody>
      </p:sp>
      <p:pic>
        <p:nvPicPr>
          <p:cNvPr id="32770" name="Picture 2" descr="http://disney-clipart.com/Goofy/characters/Goof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657350"/>
            <a:ext cx="4308872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ree cartoon ducklings as picture for clipart fre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81150"/>
            <a:ext cx="4423928" cy="3352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7750"/>
          </a:xfrm>
          <a:solidFill>
            <a:srgbClr val="00206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b="1" dirty="0" smtClean="0"/>
              <a:t>有些学生不能学会是因为</a:t>
            </a:r>
            <a:r>
              <a:rPr lang="en-US" altLang="zh-CN" b="1" dirty="0" smtClean="0"/>
              <a:t>——</a:t>
            </a:r>
            <a:br>
              <a:rPr lang="en-US" altLang="zh-CN" b="1" dirty="0" smtClean="0"/>
            </a:br>
            <a:r>
              <a:rPr lang="en-US" sz="2000" dirty="0" smtClean="0"/>
              <a:t>Some students do not learn because of :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23950"/>
            <a:ext cx="6019800" cy="3962400"/>
          </a:xfrm>
        </p:spPr>
        <p:txBody>
          <a:bodyPr anchor="ctr">
            <a:normAutofit fontScale="92500" lnSpcReduction="20000"/>
          </a:bodyPr>
          <a:lstStyle/>
          <a:p>
            <a:pPr marL="514350" lvl="0" indent="-514350">
              <a:buAutoNum type="arabicPeriod"/>
            </a:pPr>
            <a:r>
              <a:rPr lang="zh-CN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缺乏真正渴慕学习的心</a:t>
            </a:r>
            <a:endParaRPr lang="en-US" altLang="zh-CN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514350">
              <a:buFont typeface="Wingdings" pitchFamily="2" charset="2"/>
              <a:buChar char="§"/>
            </a:pPr>
            <a:r>
              <a:rPr lang="en-US" sz="1700" dirty="0" smtClean="0"/>
              <a:t>Lack of real desire to learn</a:t>
            </a:r>
          </a:p>
          <a:p>
            <a:pPr marL="514350" lvl="0" indent="-514350">
              <a:buAutoNum type="arabicPeriod"/>
            </a:pPr>
            <a:r>
              <a:rPr lang="zh-CN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懒惰</a:t>
            </a:r>
            <a:r>
              <a:rPr lang="en-US" altLang="zh-CN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不想用功</a:t>
            </a:r>
            <a:endParaRPr lang="en-US" altLang="zh-CN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514350">
              <a:buFont typeface="Wingdings" pitchFamily="2" charset="2"/>
              <a:buChar char="§"/>
            </a:pPr>
            <a:r>
              <a:rPr lang="en-US" sz="1700" dirty="0" smtClean="0"/>
              <a:t>Laziness—unwilling to work hard</a:t>
            </a:r>
          </a:p>
          <a:p>
            <a:pPr marL="514350" lvl="0" indent="-514350">
              <a:buAutoNum type="arabicPeriod"/>
            </a:pPr>
            <a:r>
              <a:rPr lang="zh-CN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没有受教的心</a:t>
            </a:r>
            <a:r>
              <a:rPr lang="en-US" altLang="zh-CN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                  “</a:t>
            </a:r>
            <a:r>
              <a:rPr lang="zh-CN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我早就知道了” </a:t>
            </a:r>
            <a:endParaRPr lang="en-US" altLang="zh-CN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514350">
              <a:buFont typeface="Wingdings" pitchFamily="2" charset="2"/>
              <a:buChar char="§"/>
            </a:pPr>
            <a:r>
              <a:rPr lang="en-US" sz="1700" dirty="0" smtClean="0"/>
              <a:t>Lack of teachable spirit—“I already know this”</a:t>
            </a:r>
          </a:p>
          <a:p>
            <a:pPr marL="514350" lvl="0" indent="-514350">
              <a:buAutoNum type="arabicPeriod"/>
            </a:pPr>
            <a:r>
              <a:rPr lang="zh-CN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不愿承认“我不懂” </a:t>
            </a:r>
            <a:endParaRPr lang="en-US" altLang="zh-CN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514350">
              <a:buFont typeface="Wingdings" pitchFamily="2" charset="2"/>
              <a:buChar char="§"/>
            </a:pPr>
            <a:r>
              <a:rPr lang="en-US" sz="1700" dirty="0" smtClean="0"/>
              <a:t>Not willing to say, “I don’t understand</a:t>
            </a:r>
            <a:r>
              <a:rPr lang="en-US" sz="1700" dirty="0" smtClean="0"/>
              <a:t>”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1550"/>
          </a:xfrm>
          <a:solidFill>
            <a:srgbClr val="00206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b="1" dirty="0" smtClean="0"/>
              <a:t>有些学生不能学会是因为</a:t>
            </a:r>
            <a:r>
              <a:rPr lang="en-US" altLang="zh-CN" b="1" dirty="0" smtClean="0"/>
              <a:t>——</a:t>
            </a:r>
            <a:br>
              <a:rPr lang="en-US" altLang="zh-CN" b="1" dirty="0" smtClean="0"/>
            </a:br>
            <a:r>
              <a:rPr lang="en-US" sz="2000" dirty="0" smtClean="0"/>
              <a:t>Some students do not learn because of :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85850"/>
            <a:ext cx="8686800" cy="40005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r>
              <a:rPr lang="en-US" altLang="zh-CN" sz="4000" b="1" dirty="0" smtClean="0">
                <a:solidFill>
                  <a:srgbClr val="C00000"/>
                </a:solidFill>
              </a:rPr>
              <a:t>5.  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不会恰当地提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问</a:t>
            </a:r>
            <a:endParaRPr lang="en-US" altLang="zh-CN" sz="4000" b="1" dirty="0" smtClean="0">
              <a:solidFill>
                <a:srgbClr val="C00000"/>
              </a:solidFill>
            </a:endParaRPr>
          </a:p>
          <a:p>
            <a:pPr marL="914400" lvl="1" indent="-514350">
              <a:buFont typeface="Wingdings" pitchFamily="2" charset="2"/>
              <a:buChar char="§"/>
            </a:pPr>
            <a:r>
              <a:rPr lang="en-US" sz="1700" dirty="0" smtClean="0"/>
              <a:t>Failure to ask appropriate questions</a:t>
            </a:r>
          </a:p>
          <a:p>
            <a:pPr marL="514350" lvl="0" indent="-514350">
              <a:buNone/>
            </a:pPr>
            <a:r>
              <a:rPr lang="en-US" altLang="zh-CN" sz="4000" b="1" dirty="0" smtClean="0">
                <a:solidFill>
                  <a:srgbClr val="C00000"/>
                </a:solidFill>
              </a:rPr>
              <a:t>6.  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没有实践所学真理及原则</a:t>
            </a:r>
            <a:endParaRPr lang="en-US" altLang="zh-CN" sz="4000" b="1" dirty="0" smtClean="0">
              <a:solidFill>
                <a:srgbClr val="C00000"/>
              </a:solidFill>
            </a:endParaRPr>
          </a:p>
          <a:p>
            <a:pPr marL="914400" lvl="1" indent="-514350">
              <a:buFont typeface="Wingdings" pitchFamily="2" charset="2"/>
              <a:buChar char="§"/>
            </a:pPr>
            <a:r>
              <a:rPr lang="en-US" sz="1700" dirty="0" smtClean="0"/>
              <a:t>Not putting into practice the truth and principles taught</a:t>
            </a:r>
          </a:p>
          <a:p>
            <a:pPr marL="514350" indent="-514350">
              <a:buNone/>
            </a:pPr>
            <a:r>
              <a:rPr lang="en-US" altLang="zh-CN" sz="3500" b="1" dirty="0" smtClean="0">
                <a:solidFill>
                  <a:srgbClr val="C00000"/>
                </a:solidFill>
              </a:rPr>
              <a:t>7.</a:t>
            </a:r>
            <a:r>
              <a:rPr lang="zh-CN" altLang="en-US" sz="3500" b="1" dirty="0" smtClean="0">
                <a:solidFill>
                  <a:srgbClr val="C00000"/>
                </a:solidFill>
              </a:rPr>
              <a:t>不理解真正的学习会引起生命改变这一事实</a:t>
            </a:r>
            <a:r>
              <a:rPr lang="en-US" sz="3500" b="1" dirty="0" smtClean="0">
                <a:solidFill>
                  <a:srgbClr val="C00000"/>
                </a:solidFill>
              </a:rPr>
              <a:t>.</a:t>
            </a:r>
            <a:endParaRPr lang="en-US" altLang="zh-CN" sz="3500" b="1" dirty="0" smtClean="0">
              <a:solidFill>
                <a:srgbClr val="C00000"/>
              </a:solidFill>
            </a:endParaRPr>
          </a:p>
          <a:p>
            <a:pPr marL="914400" lvl="1" indent="-514350">
              <a:buFont typeface="Wingdings" pitchFamily="2" charset="2"/>
              <a:buChar char="§"/>
            </a:pPr>
            <a:r>
              <a:rPr lang="en-US" sz="1700" dirty="0" smtClean="0"/>
              <a:t>Lack of understanding that true learning involves life change</a:t>
            </a:r>
          </a:p>
          <a:p>
            <a:pPr marL="514350" lvl="0" indent="-514350">
              <a:buNone/>
            </a:pPr>
            <a:r>
              <a:rPr lang="en-US" altLang="zh-CN" sz="4000" b="1" dirty="0" smtClean="0">
                <a:solidFill>
                  <a:srgbClr val="C00000"/>
                </a:solidFill>
              </a:rPr>
              <a:t>8.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未能将个人或家庭问题说出来让人分担</a:t>
            </a:r>
            <a:r>
              <a:rPr lang="en-US" sz="4000" b="1" dirty="0" smtClean="0">
                <a:solidFill>
                  <a:srgbClr val="C00000"/>
                </a:solidFill>
              </a:rPr>
              <a:t>,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只由得这些问题困扰自己</a:t>
            </a:r>
            <a:r>
              <a:rPr lang="en-US" sz="4000" b="1" dirty="0" smtClean="0">
                <a:solidFill>
                  <a:srgbClr val="C00000"/>
                </a:solidFill>
              </a:rPr>
              <a:t>,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阻碍学习。</a:t>
            </a:r>
            <a:endParaRPr lang="en-US" altLang="zh-CN" sz="4000" b="1" dirty="0" smtClean="0">
              <a:solidFill>
                <a:srgbClr val="C00000"/>
              </a:solidFill>
            </a:endParaRPr>
          </a:p>
          <a:p>
            <a:pPr marL="914400" lvl="1" indent="-514350">
              <a:buFont typeface="Wingdings" pitchFamily="2" charset="2"/>
              <a:buChar char="§"/>
            </a:pPr>
            <a:r>
              <a:rPr lang="en-US" sz="1700" dirty="0" smtClean="0"/>
              <a:t>Failure to resolve serious personal or family problems that are unresolved and distracting</a:t>
            </a:r>
          </a:p>
          <a:p>
            <a:endParaRPr lang="en-US" dirty="0"/>
          </a:p>
        </p:txBody>
      </p:sp>
      <p:pic>
        <p:nvPicPr>
          <p:cNvPr id="5122" name="Picture 2" descr="Mickey Mouse Clip Art | Disney Clip Art Gal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2695" y="666750"/>
            <a:ext cx="2507905" cy="2133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davidtjordan.files.wordpress.com/2008/12/pray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498859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20. </a:t>
            </a:r>
            <a:r>
              <a:rPr lang="zh-CN" altLang="en-US" sz="6000" dirty="0" smtClean="0"/>
              <a:t>祷告是预备的一部分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20. PRAYER is part of Preparation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335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charset="0"/>
              <a:buChar char="•"/>
            </a:pP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祷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告神带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领</a:t>
            </a:r>
            <a:r>
              <a:rPr lang="en-US" altLang="zh-CN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和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指引教导内容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Pray </a:t>
            </a:r>
            <a:r>
              <a:rPr lang="en-US" sz="1600" dirty="0" smtClean="0"/>
              <a:t>for direction and guidance as to what to teach</a:t>
            </a:r>
            <a:r>
              <a:rPr lang="en-US" sz="1600" dirty="0" smtClean="0"/>
              <a:t>.</a:t>
            </a:r>
          </a:p>
          <a:p>
            <a:pPr lvl="1">
              <a:buFont typeface="Arial" charset="0"/>
              <a:buChar char="•"/>
            </a:pPr>
            <a:endParaRPr lang="en-US" sz="1600" dirty="0" smtClean="0"/>
          </a:p>
          <a:p>
            <a:pPr lvl="0">
              <a:buFont typeface="Arial" charset="0"/>
              <a:buChar char="•"/>
            </a:pP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祷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告神让你察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觉学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生的实际需要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</a:t>
            </a:r>
            <a:endParaRPr lang="en-US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Pray </a:t>
            </a:r>
            <a:r>
              <a:rPr lang="en-US" sz="1600" dirty="0" smtClean="0"/>
              <a:t>for discernment as to the real needs of the </a:t>
            </a:r>
            <a:r>
              <a:rPr lang="en-US" sz="1600" dirty="0" smtClean="0"/>
              <a:t>students</a:t>
            </a:r>
          </a:p>
          <a:p>
            <a:pPr lvl="1">
              <a:buFont typeface="Arial" charset="0"/>
              <a:buChar char="•"/>
            </a:pPr>
            <a:endParaRPr lang="en-US" sz="1600" dirty="0" smtClean="0"/>
          </a:p>
          <a:p>
            <a:pPr lvl="0">
              <a:buFont typeface="Arial" charset="0"/>
              <a:buChar char="•"/>
            </a:pP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祈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求神赐你智慧</a:t>
            </a:r>
            <a:r>
              <a:rPr lang="en-US" altLang="zh-CN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叫你懂得决定教导</a:t>
            </a:r>
            <a:r>
              <a:rPr lang="en-US" altLang="zh-CN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主题和目标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。</a:t>
            </a:r>
            <a:endParaRPr lang="en-US" altLang="zh-CN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Pray </a:t>
            </a:r>
            <a:r>
              <a:rPr lang="en-US" sz="1600" dirty="0" smtClean="0"/>
              <a:t>for wisdom in determining the  theme and purpose. </a:t>
            </a:r>
            <a:endParaRPr lang="en-US" sz="1600" dirty="0" smtClean="0"/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 </a:t>
            </a:r>
          </a:p>
          <a:p>
            <a:pPr lvl="0">
              <a:buFont typeface="Arial" charset="0"/>
              <a:buChar char="•"/>
            </a:pP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祈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求神光照你的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心</a:t>
            </a:r>
            <a:r>
              <a:rPr lang="en-US" altLang="zh-CN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使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你明白经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文</a:t>
            </a:r>
            <a:r>
              <a:rPr lang="en-US" altLang="zh-CN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深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入了解真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道</a:t>
            </a:r>
            <a:endParaRPr lang="en-US" altLang="zh-CN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Pray </a:t>
            </a:r>
            <a:r>
              <a:rPr lang="en-US" sz="1600" dirty="0" smtClean="0"/>
              <a:t>for understanding and </a:t>
            </a:r>
            <a:r>
              <a:rPr lang="en-US" sz="1600" dirty="0" smtClean="0"/>
              <a:t>insight</a:t>
            </a:r>
          </a:p>
          <a:p>
            <a:pPr lvl="1">
              <a:buFont typeface="Arial" charset="0"/>
              <a:buChar char="•"/>
            </a:pPr>
            <a:endParaRPr lang="en-US" sz="1600" dirty="0" smtClean="0"/>
          </a:p>
          <a:p>
            <a:pPr lvl="0">
              <a:buFont typeface="Arial" charset="0"/>
              <a:buChar char="•"/>
            </a:pP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祈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求神赐你能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力</a:t>
            </a:r>
            <a:r>
              <a:rPr lang="en-US" altLang="zh-CN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使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你有效地研读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和组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织教导资</a:t>
            </a:r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料</a:t>
            </a:r>
            <a:endParaRPr lang="en-US" altLang="zh-CN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Pray </a:t>
            </a:r>
            <a:r>
              <a:rPr lang="en-US" sz="1600" dirty="0" smtClean="0"/>
              <a:t>for ability to study and organize the  material effectively.</a:t>
            </a:r>
          </a:p>
          <a:p>
            <a:pPr lvl="0">
              <a:buFont typeface="Arial" charset="0"/>
              <a:buChar char="•"/>
            </a:pPr>
            <a:endParaRPr lang="en-US" sz="1200" dirty="0" smtClean="0"/>
          </a:p>
          <a:p>
            <a:pPr lvl="0">
              <a:buFont typeface="Arial" charset="0"/>
              <a:buChar char="•"/>
            </a:pPr>
            <a:endParaRPr lang="en-US" dirty="0" smtClean="0"/>
          </a:p>
          <a:p>
            <a:pPr lvl="0">
              <a:buFont typeface="Arial" charset="0"/>
              <a:buChar char="•"/>
            </a:pPr>
            <a:endParaRPr lang="en-US" dirty="0"/>
          </a:p>
        </p:txBody>
      </p:sp>
      <p:pic>
        <p:nvPicPr>
          <p:cNvPr id="156674" name="Picture 2" descr="Vocation Prayers | Office of Voc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33350"/>
            <a:ext cx="1828800" cy="1828800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361950"/>
            <a:ext cx="4800600" cy="44196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这堂培训的真正测试</a:t>
            </a:r>
            <a:endParaRPr lang="en-US" altLang="zh-CN" sz="3600" b="1" cap="all" dirty="0" smtClean="0">
              <a:ln w="900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zh-CN" altLang="en-US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不是你记住了多少，</a:t>
            </a:r>
            <a:endParaRPr lang="en-US" altLang="zh-CN" sz="3600" b="1" cap="all" dirty="0" smtClean="0">
              <a:ln w="900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zh-CN" altLang="en-US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而是你将多少</a:t>
            </a:r>
            <a:endParaRPr lang="en-US" altLang="zh-CN" sz="3600" b="1" cap="all" dirty="0" smtClean="0">
              <a:ln w="900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zh-CN" altLang="en-US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运用到你教学中</a:t>
            </a:r>
            <a:r>
              <a:rPr lang="zh-CN" altLang="en-US" sz="28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。</a:t>
            </a:r>
            <a:endParaRPr lang="en-US" sz="2800" b="1" cap="all" dirty="0" smtClean="0">
              <a:ln w="900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pPr algn="r"/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6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entury Gothic" pitchFamily="34" charset="0"/>
              </a:rPr>
              <a:t>The </a:t>
            </a:r>
            <a:r>
              <a:rPr lang="en-US" sz="16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entury Gothic" pitchFamily="34" charset="0"/>
              </a:rPr>
              <a:t>True Test of this Seminar </a:t>
            </a:r>
            <a:r>
              <a:rPr lang="en-US" sz="16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entury Gothic" pitchFamily="34" charset="0"/>
              </a:rPr>
              <a:t>is </a:t>
            </a:r>
            <a:r>
              <a:rPr lang="en-US" sz="16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entury Gothic" pitchFamily="34" charset="0"/>
              </a:rPr>
              <a:t>not seeing how much </a:t>
            </a:r>
            <a:r>
              <a:rPr lang="en-US" sz="16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entury Gothic" pitchFamily="34" charset="0"/>
              </a:rPr>
              <a:t>you </a:t>
            </a:r>
            <a:r>
              <a:rPr lang="en-US" sz="16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entury Gothic" pitchFamily="34" charset="0"/>
              </a:rPr>
              <a:t>remember, but how much </a:t>
            </a:r>
          </a:p>
          <a:p>
            <a:pPr algn="ctr"/>
            <a:r>
              <a:rPr lang="en-US" sz="16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entury Gothic" pitchFamily="34" charset="0"/>
              </a:rPr>
              <a:t>you incorporate into your teaching.</a:t>
            </a:r>
            <a:endParaRPr lang="en-US" sz="16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Century Gothic" pitchFamily="34" charset="0"/>
            </a:endParaRPr>
          </a:p>
        </p:txBody>
      </p:sp>
      <p:pic>
        <p:nvPicPr>
          <p:cNvPr id="2050" name="Picture 2" descr="Po Ping | Heroes of the characters Wiki | Fan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9340" y="0"/>
            <a:ext cx="3846016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牧师当在教会教导纯正的道理</a:t>
            </a:r>
            <a:r>
              <a:rPr lang="zh-CN" altLang="en-US" dirty="0" smtClean="0"/>
              <a:t>。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Pastors are to teach sound (correct) doctrine in the church.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43350"/>
            <a:ext cx="9144000" cy="1200150"/>
          </a:xfr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buNone/>
            </a:pP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“你所讲的，总要合乎那纯正的道理</a:t>
            </a:r>
            <a:r>
              <a:rPr lang="en-US" altLang="zh-C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.”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多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2:1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）</a:t>
            </a: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“ You must teach what is in accord with sound doctrine.” Titus 2:1</a:t>
            </a:r>
          </a:p>
        </p:txBody>
      </p:sp>
      <p:pic>
        <p:nvPicPr>
          <p:cNvPr id="131074" name="Picture 2" descr="Tea Party | Dennis J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00150"/>
            <a:ext cx="8692641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r>
              <a:rPr lang="zh-CN" altLang="en-US" sz="3200" dirty="0" smtClean="0">
                <a:solidFill>
                  <a:srgbClr val="7030A0"/>
                </a:solidFill>
              </a:rPr>
              <a:t>雅各书 </a:t>
            </a:r>
            <a:r>
              <a:rPr lang="en-US" sz="3200" dirty="0" smtClean="0">
                <a:solidFill>
                  <a:srgbClr val="7030A0"/>
                </a:solidFill>
              </a:rPr>
              <a:t>3:1  </a:t>
            </a:r>
            <a:r>
              <a:rPr lang="en-US" sz="2800" dirty="0" smtClean="0">
                <a:solidFill>
                  <a:srgbClr val="7030A0"/>
                </a:solidFill>
              </a:rPr>
              <a:t>(James)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2950"/>
            <a:ext cx="9144000" cy="4400550"/>
          </a:xfrm>
        </p:spPr>
        <p:txBody>
          <a:bodyPr>
            <a:normAutofit lnSpcReduction="10000"/>
          </a:bodyPr>
          <a:lstStyle/>
          <a:p>
            <a:pPr lvl="1">
              <a:buNone/>
            </a:pPr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“我的弟兄们，不要多人作师傅，因为晓得我们要受更重的判</a:t>
            </a:r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断</a:t>
            </a:r>
            <a:r>
              <a:rPr lang="en-US" altLang="zh-CN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” </a:t>
            </a:r>
            <a:endParaRPr lang="en-US" sz="4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1">
              <a:buNone/>
            </a:pPr>
            <a:endParaRPr lang="en-US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1">
              <a:buNone/>
            </a:pPr>
            <a:endParaRPr lang="en-US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1">
              <a:buNone/>
            </a:pPr>
            <a:endParaRPr lang="en-US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1">
              <a:buNone/>
            </a:pPr>
            <a:endParaRPr lang="en-US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1">
              <a:buNone/>
            </a:pPr>
            <a:endParaRPr lang="en-US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1" algn="ctr">
              <a:buNone/>
            </a:pPr>
            <a:r>
              <a:rPr lang="en-US" sz="1800" i="1" dirty="0" smtClean="0"/>
              <a:t>“</a:t>
            </a:r>
            <a:r>
              <a:rPr lang="en-US" sz="1800" i="1" dirty="0"/>
              <a:t>Dear brothers and sisters, not many of you should become teachers in the church, </a:t>
            </a:r>
            <a:endParaRPr lang="en-US" sz="1800" i="1" dirty="0" smtClean="0"/>
          </a:p>
          <a:p>
            <a:pPr lvl="1" algn="ctr">
              <a:buNone/>
            </a:pPr>
            <a:r>
              <a:rPr lang="en-US" sz="1800" i="1" dirty="0" smtClean="0"/>
              <a:t>for </a:t>
            </a:r>
            <a:r>
              <a:rPr lang="en-US" sz="1800" i="1" dirty="0"/>
              <a:t>we who teach will be judged by God with greater strictness</a:t>
            </a:r>
            <a:r>
              <a:rPr lang="en-US" sz="1800" i="1" dirty="0" smtClean="0"/>
              <a:t>.”</a:t>
            </a:r>
            <a:endParaRPr lang="en-US" dirty="0"/>
          </a:p>
        </p:txBody>
      </p:sp>
      <p:pic>
        <p:nvPicPr>
          <p:cNvPr id="4" name="Picture 3" descr="bu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66950"/>
            <a:ext cx="91440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6400800" cy="857250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提后 </a:t>
            </a:r>
            <a:r>
              <a:rPr lang="en-US" sz="2800" dirty="0" smtClean="0">
                <a:solidFill>
                  <a:schemeClr val="bg1"/>
                </a:solidFill>
              </a:rPr>
              <a:t>3:16-17  (2 Timothy)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5350"/>
            <a:ext cx="9144000" cy="396240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</a:rPr>
              <a:t>“</a:t>
            </a:r>
            <a:r>
              <a:rPr lang="zh-CN" altLang="en-US" sz="4400" dirty="0">
                <a:solidFill>
                  <a:schemeClr val="bg1"/>
                </a:solidFill>
              </a:rPr>
              <a:t>圣经都是神所默示</a:t>
            </a:r>
            <a:r>
              <a:rPr lang="zh-CN" altLang="en-US" sz="4400" dirty="0" smtClean="0">
                <a:solidFill>
                  <a:schemeClr val="bg1"/>
                </a:solidFill>
              </a:rPr>
              <a:t>的                                            （</a:t>
            </a:r>
            <a:r>
              <a:rPr lang="zh-CN" altLang="en-US" sz="4400" dirty="0">
                <a:solidFill>
                  <a:schemeClr val="bg1"/>
                </a:solidFill>
              </a:rPr>
              <a:t>或作凡神所默示的圣经</a:t>
            </a:r>
            <a:r>
              <a:rPr lang="zh-CN" altLang="en-US" sz="4400" dirty="0" smtClean="0">
                <a:solidFill>
                  <a:schemeClr val="bg1"/>
                </a:solidFill>
              </a:rPr>
              <a:t>），                        于</a:t>
            </a:r>
            <a:r>
              <a:rPr lang="zh-CN" altLang="en-US" sz="4400" dirty="0">
                <a:solidFill>
                  <a:schemeClr val="bg1"/>
                </a:solidFill>
              </a:rPr>
              <a:t>教训，督责，使人归正</a:t>
            </a:r>
            <a:r>
              <a:rPr lang="zh-CN" altLang="en-US" sz="4400" dirty="0" smtClean="0">
                <a:solidFill>
                  <a:schemeClr val="bg1"/>
                </a:solidFill>
              </a:rPr>
              <a:t>，                         教</a:t>
            </a:r>
            <a:r>
              <a:rPr lang="zh-CN" altLang="en-US" sz="4400" dirty="0">
                <a:solidFill>
                  <a:schemeClr val="bg1"/>
                </a:solidFill>
              </a:rPr>
              <a:t>导人学义，都是有益的。  </a:t>
            </a:r>
            <a:r>
              <a:rPr lang="zh-CN" altLang="en-US" sz="4400" dirty="0" smtClean="0">
                <a:solidFill>
                  <a:schemeClr val="bg1"/>
                </a:solidFill>
              </a:rPr>
              <a:t>                        叫</a:t>
            </a:r>
            <a:r>
              <a:rPr lang="zh-CN" altLang="en-US" sz="4400" dirty="0">
                <a:solidFill>
                  <a:schemeClr val="bg1"/>
                </a:solidFill>
              </a:rPr>
              <a:t>属神的人得以完全</a:t>
            </a:r>
            <a:r>
              <a:rPr lang="zh-CN" altLang="en-US" sz="4400" dirty="0" smtClean="0">
                <a:solidFill>
                  <a:schemeClr val="bg1"/>
                </a:solidFill>
              </a:rPr>
              <a:t>，                                      预</a:t>
            </a:r>
            <a:r>
              <a:rPr lang="zh-CN" altLang="en-US" sz="4400" dirty="0">
                <a:solidFill>
                  <a:schemeClr val="bg1"/>
                </a:solidFill>
              </a:rPr>
              <a:t>备行各样的善事</a:t>
            </a:r>
            <a:r>
              <a:rPr lang="zh-CN" altLang="en-US" sz="4400" dirty="0" smtClean="0">
                <a:solidFill>
                  <a:schemeClr val="bg1"/>
                </a:solidFill>
              </a:rPr>
              <a:t>。”</a:t>
            </a:r>
            <a:endParaRPr lang="en-US" sz="4000" dirty="0">
              <a:solidFill>
                <a:schemeClr val="bg1"/>
              </a:solidFill>
            </a:endParaRPr>
          </a:p>
          <a:p>
            <a:pPr marL="342900" lvl="1" indent="-342900" algn="ctr">
              <a:buNone/>
            </a:pPr>
            <a:endParaRPr lang="en-US" sz="1900" i="1" dirty="0" smtClean="0">
              <a:solidFill>
                <a:schemeClr val="bg1"/>
              </a:solidFill>
            </a:endParaRPr>
          </a:p>
          <a:p>
            <a:pPr marL="342900" lvl="1" indent="-342900" algn="ctr">
              <a:buNone/>
            </a:pPr>
            <a:r>
              <a:rPr lang="en-US" sz="1900" i="1" dirty="0" smtClean="0">
                <a:solidFill>
                  <a:schemeClr val="bg1"/>
                </a:solidFill>
              </a:rPr>
              <a:t>“</a:t>
            </a:r>
            <a:r>
              <a:rPr lang="en-US" sz="1900" i="1" dirty="0" smtClean="0">
                <a:solidFill>
                  <a:schemeClr val="bg1"/>
                </a:solidFill>
              </a:rPr>
              <a:t>All Scripture is God-breathed and is </a:t>
            </a:r>
            <a:r>
              <a:rPr lang="en-US" sz="1900" i="1" u="sng" dirty="0" smtClean="0">
                <a:solidFill>
                  <a:schemeClr val="bg1"/>
                </a:solidFill>
              </a:rPr>
              <a:t>useful for teaching</a:t>
            </a:r>
            <a:r>
              <a:rPr lang="en-US" sz="1900" i="1" dirty="0" smtClean="0">
                <a:solidFill>
                  <a:schemeClr val="bg1"/>
                </a:solidFill>
              </a:rPr>
              <a:t>, rebuking, correcting and training in righteousness, so that the man of God may be thoroughly equipped for every good work</a:t>
            </a:r>
            <a:r>
              <a:rPr lang="en-US" sz="1900" i="1" dirty="0" smtClean="0">
                <a:solidFill>
                  <a:schemeClr val="bg1"/>
                </a:solidFill>
              </a:rPr>
              <a:t>.”</a:t>
            </a:r>
            <a:endParaRPr lang="en-US" sz="1900" dirty="0" smtClean="0">
              <a:solidFill>
                <a:schemeClr val="bg1"/>
              </a:solidFill>
            </a:endParaRPr>
          </a:p>
        </p:txBody>
      </p:sp>
      <p:pic>
        <p:nvPicPr>
          <p:cNvPr id="129026" name="Picture 2" descr="Chinese Gospel of Matthew - SM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895350"/>
            <a:ext cx="2069697" cy="287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1950"/>
            <a:ext cx="5257800" cy="1771650"/>
          </a:xfrm>
        </p:spPr>
        <p:txBody>
          <a:bodyPr>
            <a:normAutofit fontScale="90000"/>
          </a:bodyPr>
          <a:lstStyle/>
          <a:p>
            <a:pPr lvl="0"/>
            <a:r>
              <a:rPr lang="zh-CN" altLang="en-US" sz="4800" b="1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路</a:t>
            </a:r>
            <a:r>
              <a:rPr lang="en-US" sz="4800" b="1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6:40 </a:t>
            </a:r>
            <a:r>
              <a:rPr lang="zh-CN" altLang="en-US" sz="4800" b="1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原则</a:t>
            </a:r>
            <a:r>
              <a:rPr lang="en-US" altLang="zh-CN" sz="4800" b="1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:         </a:t>
            </a:r>
            <a:r>
              <a:rPr lang="en-US" altLang="zh-CN" sz="4800" b="1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     </a:t>
            </a:r>
            <a:r>
              <a:rPr lang="zh-CN" altLang="en-US" sz="4800" b="1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每</a:t>
            </a:r>
            <a:r>
              <a:rPr lang="zh-CN" altLang="en-US" sz="4800" b="1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位学成了的就会像他的先生一样</a:t>
            </a:r>
            <a:r>
              <a:rPr lang="en-US" altLang="zh-CN" sz="4800" b="1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.</a:t>
            </a:r>
            <a:endParaRPr lang="en-US" sz="4800" b="1" dirty="0" smtClean="0">
              <a:ln w="31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1"/>
            <a:ext cx="8763000" cy="422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Luke </a:t>
            </a:r>
            <a:r>
              <a:rPr lang="en-US" sz="1800" i="1" dirty="0" smtClean="0">
                <a:solidFill>
                  <a:schemeClr val="bg1"/>
                </a:solidFill>
              </a:rPr>
              <a:t>6:40  </a:t>
            </a:r>
            <a:r>
              <a:rPr lang="en-US" sz="1800" i="1" dirty="0" smtClean="0">
                <a:solidFill>
                  <a:schemeClr val="bg1"/>
                </a:solidFill>
              </a:rPr>
              <a:t>“A student…who is fully trained will be like his teacher.”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145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>
              <a:defRPr/>
            </a:pPr>
            <a:r>
              <a:rPr lang="zh-CN" alt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教师的</a:t>
            </a:r>
            <a:r>
              <a:rPr lang="zh-CN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目标</a:t>
            </a:r>
            <a:r>
              <a:rPr lang="zh-CN" alt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应是什么？</a:t>
            </a:r>
            <a:r>
              <a:rPr lang="en-US" dirty="0" smtClean="0">
                <a:solidFill>
                  <a:schemeClr val="lt1"/>
                </a:solidFill>
              </a:rPr>
              <a:t/>
            </a:r>
            <a:br>
              <a:rPr lang="en-US" dirty="0" smtClean="0">
                <a:solidFill>
                  <a:schemeClr val="lt1"/>
                </a:solidFill>
              </a:rPr>
            </a:br>
            <a:r>
              <a:rPr lang="en-US" sz="1800" dirty="0" smtClean="0">
                <a:solidFill>
                  <a:schemeClr val="lt1"/>
                </a:solidFill>
              </a:rPr>
              <a:t>(What should be the </a:t>
            </a:r>
            <a:r>
              <a:rPr lang="en-US" sz="1800" b="1" i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</a:t>
            </a:r>
            <a:r>
              <a:rPr lang="en-US" sz="1800" dirty="0" smtClean="0">
                <a:solidFill>
                  <a:schemeClr val="lt1"/>
                </a:solidFill>
              </a:rPr>
              <a:t> of a teacher?)</a:t>
            </a:r>
            <a:endParaRPr lang="en-US" sz="1800" dirty="0">
              <a:solidFill>
                <a:schemeClr val="l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2008_kung_fu_panda_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7350"/>
            <a:ext cx="9144000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0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2495550"/>
            <a:ext cx="365946" cy="34051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28600" y="171450"/>
          <a:ext cx="8686800" cy="476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"/>
            <a:ext cx="4572000" cy="4800600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真正的教导是叫学生学会，                                         真正学会</a:t>
            </a:r>
            <a:r>
              <a:rPr lang="zh-CN" altLang="en-US" sz="5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是生命改变</a:t>
            </a:r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CN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1800" b="1" dirty="0" smtClean="0"/>
              <a:t>	</a:t>
            </a:r>
          </a:p>
          <a:p>
            <a:pPr algn="ctr">
              <a:buNone/>
            </a:pPr>
            <a:r>
              <a:rPr lang="en-US" sz="1800" b="1" i="1" dirty="0" smtClean="0"/>
              <a:t>Teaching does not occur unless learning occurs and learning does not occur    unless </a:t>
            </a:r>
            <a:r>
              <a:rPr lang="en-US" sz="1800" b="1" i="1" u="sng" dirty="0" smtClean="0"/>
              <a:t>life change </a:t>
            </a:r>
            <a:r>
              <a:rPr lang="en-US" sz="1800" b="1" i="1" dirty="0" smtClean="0"/>
              <a:t>results.</a:t>
            </a:r>
          </a:p>
          <a:p>
            <a:pPr algn="ctr">
              <a:buNone/>
            </a:pPr>
            <a:endParaRPr lang="en-US" sz="1800" dirty="0" smtClean="0"/>
          </a:p>
        </p:txBody>
      </p:sp>
      <p:pic>
        <p:nvPicPr>
          <p:cNvPr id="4" name="Picture 3" descr="7879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1" y="171450"/>
            <a:ext cx="3661173" cy="46863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7879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400050"/>
            <a:ext cx="3257550" cy="416966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"/>
            <a:ext cx="8229600" cy="857250"/>
          </a:xfrm>
        </p:spPr>
        <p:txBody>
          <a:bodyPr>
            <a:normAutofit fontScale="90000"/>
          </a:bodyPr>
          <a:lstStyle/>
          <a:p>
            <a:pPr lvl="0">
              <a:buFont typeface="Arial" pitchFamily="34" charset="0"/>
              <a:buChar char="•"/>
            </a:pPr>
            <a:r>
              <a:rPr lang="zh-CN" altLang="en-US" sz="4900" dirty="0" smtClean="0"/>
              <a:t> </a:t>
            </a:r>
            <a:r>
              <a:rPr lang="zh-CN" altLang="en-US" sz="49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教</a:t>
            </a:r>
            <a:r>
              <a:rPr lang="zh-CN" altLang="en-US" sz="49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导学生培养一个合乎圣经</a:t>
            </a:r>
            <a:r>
              <a:rPr lang="en-US" altLang="zh-CN" sz="49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/>
            </a:r>
            <a:br>
              <a:rPr lang="en-US" altLang="zh-CN" sz="49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</a:br>
            <a:r>
              <a:rPr lang="en-US" altLang="zh-CN" sz="1800" dirty="0" smtClean="0"/>
              <a:t>Teach your students to d</a:t>
            </a:r>
            <a:r>
              <a:rPr lang="en-US" sz="1800" dirty="0" smtClean="0"/>
              <a:t>evelop a biblical world view…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382905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zh-CN" altLang="en-US" sz="43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的世界观</a:t>
            </a:r>
            <a:r>
              <a:rPr lang="zh-CN" altLang="en-US" sz="43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，</a:t>
            </a:r>
            <a:endParaRPr lang="en-US" altLang="zh-CN" sz="43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>
              <a:buNone/>
            </a:pPr>
            <a:r>
              <a:rPr lang="zh-CN" altLang="en-US" sz="43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使</a:t>
            </a:r>
            <a:r>
              <a:rPr lang="zh-CN" altLang="en-US" sz="43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他们可以从神的角度看生活中的各种问题。</a:t>
            </a:r>
            <a:endParaRPr lang="en-US" sz="43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US" sz="2100" dirty="0" smtClean="0"/>
              <a:t>…where  they learn to see all of life’s issues and problems from God’s perspective.</a:t>
            </a:r>
          </a:p>
          <a:p>
            <a:pPr algn="ctr">
              <a:buNone/>
            </a:pPr>
            <a:endParaRPr lang="en-US" sz="4200" dirty="0" smtClean="0"/>
          </a:p>
          <a:p>
            <a:r>
              <a:rPr lang="zh-CN" altLang="en-US" sz="43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圣经必须成为我们决定信仰什么以及在生</a:t>
            </a:r>
            <a:r>
              <a:rPr lang="zh-CN" altLang="en-US" sz="43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活</a:t>
            </a:r>
            <a:endParaRPr lang="en-US" altLang="zh-CN" sz="43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altLang="zh-CN" sz="43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	</a:t>
            </a:r>
            <a:r>
              <a:rPr lang="zh-CN" altLang="en-US" sz="4300" b="1" u="sng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各</a:t>
            </a:r>
            <a:r>
              <a:rPr lang="zh-CN" altLang="en-US" sz="4300" b="1" u="sng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方面</a:t>
            </a:r>
            <a:r>
              <a:rPr lang="zh-CN" altLang="en-US" sz="43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如何行动的准则和指引。</a:t>
            </a:r>
            <a:endParaRPr lang="en-US" altLang="zh-CN" sz="43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>
              <a:buNone/>
            </a:pPr>
            <a:endParaRPr lang="en-US" altLang="zh-CN" sz="4300" dirty="0" smtClean="0"/>
          </a:p>
          <a:p>
            <a:pPr>
              <a:buNone/>
            </a:pPr>
            <a:r>
              <a:rPr lang="en-US" altLang="zh-CN" sz="2300" i="1" dirty="0" smtClean="0"/>
              <a:t>(</a:t>
            </a:r>
            <a:r>
              <a:rPr lang="en-US" sz="2300" i="1" dirty="0" smtClean="0"/>
              <a:t>The Bible must be the standard and guide             </a:t>
            </a:r>
            <a:r>
              <a:rPr lang="en-US" sz="2300" i="1" dirty="0" smtClean="0"/>
              <a:t>                                                                                                                  </a:t>
            </a:r>
            <a:r>
              <a:rPr lang="en-US" sz="2300" i="1" dirty="0" smtClean="0"/>
              <a:t>for determining what to believe and how to          </a:t>
            </a:r>
            <a:r>
              <a:rPr lang="en-US" sz="2300" i="1" dirty="0" smtClean="0"/>
              <a:t>                                                                                            </a:t>
            </a:r>
            <a:r>
              <a:rPr lang="en-US" sz="2300" i="1" dirty="0" smtClean="0"/>
              <a:t>behave in </a:t>
            </a:r>
            <a:r>
              <a:rPr lang="en-US" sz="2300" i="1" u="sng" dirty="0" smtClean="0"/>
              <a:t>all</a:t>
            </a:r>
            <a:r>
              <a:rPr lang="en-US" sz="2300" i="1" dirty="0" smtClean="0"/>
              <a:t> areas of life!)</a:t>
            </a:r>
          </a:p>
          <a:p>
            <a:pPr>
              <a:buNone/>
            </a:pPr>
            <a:endParaRPr lang="en-US" sz="4500" i="1" dirty="0" smtClean="0"/>
          </a:p>
        </p:txBody>
      </p:sp>
      <p:pic>
        <p:nvPicPr>
          <p:cNvPr id="4" name="Picture 3" descr="103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"/>
            <a:ext cx="914400" cy="857250"/>
          </a:xfrm>
          <a:prstGeom prst="rect">
            <a:avLst/>
          </a:prstGeom>
        </p:spPr>
      </p:pic>
      <p:pic>
        <p:nvPicPr>
          <p:cNvPr id="6" name="Picture 5" descr="103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3486150"/>
            <a:ext cx="1422400" cy="1295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755708_10153990163879186_110369300174835166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2114550"/>
            <a:ext cx="4557020" cy="3028950"/>
          </a:xfrm>
          <a:prstGeom prst="rect">
            <a:avLst/>
          </a:prstGeom>
        </p:spPr>
      </p:pic>
      <p:pic>
        <p:nvPicPr>
          <p:cNvPr id="4" name="Picture 3" descr="554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-17145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9144000" cy="819150"/>
          </a:xfr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b">
            <a:normAutofit fontScale="90000"/>
          </a:bodyPr>
          <a:lstStyle/>
          <a:p>
            <a:pPr lvl="0"/>
            <a:r>
              <a:rPr lang="zh-CN" altLang="en-US" sz="6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培</a:t>
            </a:r>
            <a:r>
              <a:rPr lang="zh-CN" altLang="en-US" sz="6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训目标  </a:t>
            </a:r>
            <a:r>
              <a:rPr lang="en-US" altLang="zh-CN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(Seminar</a:t>
            </a: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Goals)</a:t>
            </a:r>
            <a:endParaRPr lang="en-US" sz="900" dirty="0"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23950"/>
            <a:ext cx="8991600" cy="4114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CN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1. </a:t>
            </a:r>
            <a:r>
              <a:rPr lang="zh-CN" alt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训练教师基本教导原则和方法</a:t>
            </a:r>
            <a:endParaRPr lang="en-US" altLang="zh-CN" sz="2400" b="1" dirty="0" smtClean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</a:endParaRPr>
          </a:p>
          <a:p>
            <a:pPr marL="342900" lvl="1" indent="-342900">
              <a:buNone/>
            </a:pPr>
            <a:r>
              <a:rPr lang="en-US" sz="1400" dirty="0"/>
              <a:t>	</a:t>
            </a:r>
            <a:r>
              <a:rPr lang="en-US" sz="1400" dirty="0" smtClean="0"/>
              <a:t>To train teachers in some of the basic principles and methods of teaching.</a:t>
            </a:r>
          </a:p>
          <a:p>
            <a:pPr>
              <a:buNone/>
            </a:pPr>
            <a:r>
              <a:rPr lang="en-US" altLang="zh-CN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2. </a:t>
            </a:r>
            <a:r>
              <a:rPr lang="zh-CN" alt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培</a:t>
            </a:r>
            <a:r>
              <a:rPr lang="zh-CN" alt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训教牧同工在教导每一课时均以生命改变作为目</a:t>
            </a:r>
            <a:r>
              <a:rPr lang="zh-CN" alt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标</a:t>
            </a:r>
            <a:endParaRPr lang="en-US" altLang="zh-CN" sz="2400" b="1" dirty="0" smtClean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</a:endParaRPr>
          </a:p>
          <a:p>
            <a:pPr marL="342900" lvl="1" indent="-342900">
              <a:buNone/>
            </a:pPr>
            <a:r>
              <a:rPr lang="en-US" sz="1400" dirty="0" smtClean="0"/>
              <a:t>	To train teachers and leaders to teach with life change as the goal of each lesson. </a:t>
            </a:r>
          </a:p>
          <a:p>
            <a:pPr marL="342900" lvl="1" indent="-342900">
              <a:buNone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3. </a:t>
            </a:r>
            <a:r>
              <a:rPr lang="zh-CN" alt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查考神如何看待教导</a:t>
            </a:r>
            <a:endParaRPr lang="en-US" sz="2400" b="1" dirty="0" smtClean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</a:endParaRPr>
          </a:p>
          <a:p>
            <a:pPr marL="342900" lvl="1" indent="-342900">
              <a:buNone/>
            </a:pPr>
            <a:r>
              <a:rPr lang="en-US" sz="1400" dirty="0" smtClean="0"/>
              <a:t>	To  see how God views teaching as seen in His holy Word.</a:t>
            </a:r>
          </a:p>
          <a:p>
            <a:pPr marL="287338" lvl="1" indent="-287338">
              <a:buNone/>
            </a:pPr>
            <a:r>
              <a:rPr lang="en-US" altLang="zh-CN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4. </a:t>
            </a:r>
            <a:r>
              <a:rPr lang="zh-CN" alt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提高我们的交流技巧</a:t>
            </a:r>
            <a:endParaRPr lang="en-US" sz="2400" b="1" dirty="0" smtClean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</a:endParaRPr>
          </a:p>
          <a:p>
            <a:pPr marL="287338" lvl="1" indent="-287338">
              <a:buNone/>
            </a:pPr>
            <a:r>
              <a:rPr lang="en-US" sz="1400" dirty="0" smtClean="0"/>
              <a:t>	To improve our communication skills,</a:t>
            </a:r>
          </a:p>
          <a:p>
            <a:pPr marL="287338" lvl="1" indent="-287338">
              <a:buNone/>
            </a:pPr>
            <a:r>
              <a:rPr lang="en-US" altLang="zh-CN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5. </a:t>
            </a:r>
            <a:r>
              <a:rPr lang="zh-CN" alt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预备学生成为真正的老师，不要徒有虚名</a:t>
            </a:r>
            <a:endParaRPr lang="en-US" sz="2400" b="1" dirty="0" smtClean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</a:endParaRPr>
          </a:p>
          <a:p>
            <a:pPr marL="287338" lvl="1" indent="-287338">
              <a:buNone/>
            </a:pPr>
            <a:r>
              <a:rPr lang="en-US" sz="1400" dirty="0" smtClean="0"/>
              <a:t>	To prepare students to become </a:t>
            </a:r>
            <a:r>
              <a:rPr lang="en-US" sz="1400" u="sng" dirty="0" smtClean="0"/>
              <a:t>real</a:t>
            </a:r>
            <a:r>
              <a:rPr lang="en-US" sz="1400" dirty="0" smtClean="0"/>
              <a:t> teachers, </a:t>
            </a:r>
            <a:r>
              <a:rPr lang="en-US" sz="1400" i="1" dirty="0" smtClean="0"/>
              <a:t>NOT</a:t>
            </a:r>
            <a:r>
              <a:rPr lang="en-US" sz="1400" dirty="0" smtClean="0"/>
              <a:t> just called “teachers” </a:t>
            </a:r>
          </a:p>
          <a:p>
            <a:pPr>
              <a:buNone/>
            </a:pPr>
            <a:r>
              <a:rPr lang="en-US" altLang="zh-CN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6. </a:t>
            </a:r>
            <a:r>
              <a:rPr lang="zh-CN" alt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以知识和技巧装备教师，使之有效传达信息。</a:t>
            </a:r>
            <a:endParaRPr lang="en-US" altLang="zh-CN" sz="2400" b="1" dirty="0" smtClean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</a:endParaRPr>
          </a:p>
          <a:p>
            <a:pPr>
              <a:buNone/>
            </a:pPr>
            <a:r>
              <a:rPr lang="en-US" sz="1400" dirty="0" smtClean="0"/>
              <a:t>	Equip teachers with knowledge &amp; skills to effectively communicate their message.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7072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zh-CN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哪种教导方法最有效？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(Which methods of teaching are the most effective?)</a:t>
            </a:r>
            <a:endParaRPr lang="en-US" sz="2000" dirty="0"/>
          </a:p>
        </p:txBody>
      </p:sp>
      <p:pic>
        <p:nvPicPr>
          <p:cNvPr id="4" name="Picture 3" descr="15i6ey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733550"/>
            <a:ext cx="3352799" cy="304800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882" name="Picture 2" descr="Check out this transparent Kung Fu Panda Po and Master Shifu PNG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809750"/>
            <a:ext cx="2171700" cy="28956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5029200" y="1809750"/>
            <a:ext cx="3352800" cy="3048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The First Easter Ever: Zondervan, Dennis Jones: 9780310740841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49"/>
            <a:ext cx="9144000" cy="461798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bg1"/>
                </a:solidFill>
              </a:rPr>
              <a:t>教导方法  </a:t>
            </a:r>
            <a:r>
              <a:rPr lang="en-US" sz="2800" dirty="0" smtClean="0">
                <a:solidFill>
                  <a:schemeClr val="bg1"/>
                </a:solidFill>
              </a:rPr>
              <a:t>Methods of Teaching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82905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4234755"/>
            <a:ext cx="9144000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6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我们需要运用和发展好的教导方法。当耶稣看到教导机会时，      他会针对不同情况而使用不同而恰当的教导方法。</a:t>
            </a:r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   </a:t>
            </a:r>
          </a:p>
          <a:p>
            <a:pPr algn="ctr"/>
            <a:r>
              <a:rPr lang="en-US" sz="1600" dirty="0" smtClean="0"/>
              <a:t>Good teaching methods need to be used and developed. Jesus utilized different but  </a:t>
            </a:r>
            <a:r>
              <a:rPr lang="en-US" sz="1600" dirty="0" smtClean="0"/>
              <a:t>appropriate </a:t>
            </a:r>
          </a:p>
          <a:p>
            <a:pPr algn="ctr"/>
            <a:r>
              <a:rPr lang="en-US" sz="1600" dirty="0" smtClean="0"/>
              <a:t>methods </a:t>
            </a:r>
            <a:r>
              <a:rPr lang="en-US" sz="1600" dirty="0" smtClean="0"/>
              <a:t>for different teaching situations which He saw as learning opportunities.</a:t>
            </a:r>
            <a:endParaRPr lang="en-US" sz="1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1015664"/>
            <a:ext cx="0" cy="32190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145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03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0" y="1485901"/>
            <a:ext cx="533399" cy="478631"/>
          </a:xfrm>
          <a:prstGeom prst="rect">
            <a:avLst/>
          </a:prstGeom>
        </p:spPr>
      </p:pic>
      <p:pic>
        <p:nvPicPr>
          <p:cNvPr id="7" name="Picture 6" descr="03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0" y="3829051"/>
            <a:ext cx="533399" cy="478631"/>
          </a:xfrm>
          <a:prstGeom prst="rect">
            <a:avLst/>
          </a:prstGeom>
        </p:spPr>
      </p:pic>
      <p:pic>
        <p:nvPicPr>
          <p:cNvPr id="8" name="Picture 7" descr="03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0" y="3086101"/>
            <a:ext cx="533399" cy="478631"/>
          </a:xfrm>
          <a:prstGeom prst="rect">
            <a:avLst/>
          </a:prstGeom>
        </p:spPr>
      </p:pic>
      <p:pic>
        <p:nvPicPr>
          <p:cNvPr id="9" name="Picture 8" descr="03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0" y="2286001"/>
            <a:ext cx="533399" cy="478631"/>
          </a:xfrm>
          <a:prstGeom prst="rect">
            <a:avLst/>
          </a:prstGeom>
        </p:spPr>
      </p:pic>
      <p:pic>
        <p:nvPicPr>
          <p:cNvPr id="23554" name="Picture 2" descr="http://upload.wikimedia.org/wikipedia/commons/b/b8/E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685801"/>
            <a:ext cx="457200" cy="53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http://upload.wikimedia.org/wikipedia/commons/b/b8/E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3771900"/>
            <a:ext cx="457200" cy="53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http://upload.wikimedia.org/wikipedia/commons/b/b8/E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3028950"/>
            <a:ext cx="457200" cy="53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http://upload.wikimedia.org/wikipedia/commons/b/b8/E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2228850"/>
            <a:ext cx="457200" cy="53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549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15000" y="3105150"/>
            <a:ext cx="1032466" cy="421481"/>
          </a:xfrm>
          <a:prstGeom prst="rect">
            <a:avLst/>
          </a:prstGeom>
        </p:spPr>
      </p:pic>
      <p:pic>
        <p:nvPicPr>
          <p:cNvPr id="16" name="Picture 15" descr="549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15000" y="3867150"/>
            <a:ext cx="1032466" cy="4214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171451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请记住</a:t>
            </a:r>
            <a:r>
              <a:rPr lang="en-US" altLang="zh-CN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…</a:t>
            </a:r>
            <a:endParaRPr lang="en-US" sz="48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en-US" sz="1600" dirty="0" smtClean="0"/>
              <a:t> (We Remember…)</a:t>
            </a:r>
            <a:endParaRPr lang="en-US" sz="1600" dirty="0"/>
          </a:p>
        </p:txBody>
      </p:sp>
      <p:pic>
        <p:nvPicPr>
          <p:cNvPr id="18" name="Picture 17" descr="hand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24600" y="3714750"/>
            <a:ext cx="1162552" cy="66079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145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03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0" y="1739504"/>
            <a:ext cx="533399" cy="478631"/>
          </a:xfrm>
          <a:prstGeom prst="rect">
            <a:avLst/>
          </a:prstGeom>
        </p:spPr>
      </p:pic>
      <p:pic>
        <p:nvPicPr>
          <p:cNvPr id="7" name="Picture 6" descr="03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0" y="4082654"/>
            <a:ext cx="533399" cy="478631"/>
          </a:xfrm>
          <a:prstGeom prst="rect">
            <a:avLst/>
          </a:prstGeom>
        </p:spPr>
      </p:pic>
      <p:pic>
        <p:nvPicPr>
          <p:cNvPr id="8" name="Picture 7" descr="03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0" y="3339704"/>
            <a:ext cx="533399" cy="478631"/>
          </a:xfrm>
          <a:prstGeom prst="rect">
            <a:avLst/>
          </a:prstGeom>
        </p:spPr>
      </p:pic>
      <p:pic>
        <p:nvPicPr>
          <p:cNvPr id="9" name="Picture 8" descr="03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0" y="2539604"/>
            <a:ext cx="533399" cy="478631"/>
          </a:xfrm>
          <a:prstGeom prst="rect">
            <a:avLst/>
          </a:prstGeom>
        </p:spPr>
      </p:pic>
      <p:pic>
        <p:nvPicPr>
          <p:cNvPr id="23554" name="Picture 2" descr="http://upload.wikimedia.org/wikipedia/commons/b/b8/E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939404"/>
            <a:ext cx="457200" cy="53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http://upload.wikimedia.org/wikipedia/commons/b/b8/E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4025503"/>
            <a:ext cx="457200" cy="53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http://upload.wikimedia.org/wikipedia/commons/b/b8/E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3282553"/>
            <a:ext cx="457200" cy="53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http://upload.wikimedia.org/wikipedia/commons/b/b8/E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2482453"/>
            <a:ext cx="457200" cy="53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549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15000" y="3358753"/>
            <a:ext cx="1032466" cy="421481"/>
          </a:xfrm>
          <a:prstGeom prst="rect">
            <a:avLst/>
          </a:prstGeom>
        </p:spPr>
      </p:pic>
      <p:pic>
        <p:nvPicPr>
          <p:cNvPr id="16" name="Picture 15" descr="549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15000" y="4120753"/>
            <a:ext cx="1032466" cy="421481"/>
          </a:xfrm>
          <a:prstGeom prst="rect">
            <a:avLst/>
          </a:prstGeom>
        </p:spPr>
      </p:pic>
      <p:pic>
        <p:nvPicPr>
          <p:cNvPr id="18" name="Picture 17" descr="hand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24600" y="3968353"/>
            <a:ext cx="1162552" cy="6607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为何我们花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时间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这般教导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？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9" name="Diagram 18"/>
          <p:cNvGraphicFramePr/>
          <p:nvPr/>
        </p:nvGraphicFramePr>
        <p:xfrm flipH="1">
          <a:off x="2057400" y="838200"/>
          <a:ext cx="1981200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4804946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 smtClean="0">
                <a:solidFill>
                  <a:schemeClr val="bg1"/>
                </a:solidFill>
              </a:rPr>
              <a:t>SO WHY DO WE SPEND OUR TEACHING TIME THIS WAY</a:t>
            </a:r>
            <a:r>
              <a:rPr lang="en-US" sz="1600" dirty="0" smtClean="0">
                <a:solidFill>
                  <a:schemeClr val="bg1"/>
                </a:solidFill>
              </a:rPr>
              <a:t>?)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kidport.com/Graphics/ParentTeach/Teac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200150"/>
            <a:ext cx="3124200" cy="371475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047750"/>
          </a:xfr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五种基本教导方法是：</a:t>
            </a:r>
            <a:endParaRPr lang="en-US" altLang="zh-CN" sz="40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marL="0" lvl="2" indent="0" algn="ctr">
              <a:buNone/>
            </a:pPr>
            <a:r>
              <a:rPr lang="en-US" sz="1700" dirty="0" smtClean="0">
                <a:solidFill>
                  <a:schemeClr val="bg1"/>
                </a:solidFill>
              </a:rPr>
              <a:t>The 5 Basic METHODS OF TEACHING ARE...</a:t>
            </a:r>
          </a:p>
          <a:p>
            <a:pPr lvl="2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1143000"/>
          <a:ext cx="5105400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350"/>
            <a:ext cx="9144000" cy="2286000"/>
          </a:xfrm>
        </p:spPr>
        <p:txBody>
          <a:bodyPr>
            <a:normAutofit lnSpcReduction="10000"/>
          </a:bodyPr>
          <a:lstStyle/>
          <a:p>
            <a:r>
              <a:rPr lang="zh-CN" alt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请谨记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——</a:t>
            </a:r>
            <a:r>
              <a:rPr lang="zh-CN" alt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教导方法并不是神圣不可改动的，它们只是为了达到目的而采用的方法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——</a:t>
            </a:r>
            <a:r>
              <a:rPr lang="zh-CN" alt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为了确保学生真正学会！ </a:t>
            </a:r>
            <a:endParaRPr lang="en-US" altLang="zh-CN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739775" lvl="6" indent="-336550" algn="ctr">
              <a:lnSpc>
                <a:spcPct val="110000"/>
              </a:lnSpc>
              <a:buNone/>
            </a:pPr>
            <a:r>
              <a:rPr lang="en-US" sz="1800" dirty="0" smtClean="0"/>
              <a:t>Remember: Methods of teaching are not sacred, </a:t>
            </a:r>
            <a:endParaRPr lang="en-US" sz="1800" dirty="0" smtClean="0"/>
          </a:p>
          <a:p>
            <a:pPr marL="739775" lvl="6" indent="-336550" algn="ctr">
              <a:lnSpc>
                <a:spcPct val="110000"/>
              </a:lnSpc>
              <a:buNone/>
            </a:pPr>
            <a:r>
              <a:rPr lang="en-US" sz="1800" dirty="0" smtClean="0"/>
              <a:t>but </a:t>
            </a:r>
            <a:r>
              <a:rPr lang="en-US" sz="1800" dirty="0" smtClean="0"/>
              <a:t>are only a means and end—to insure that learning actually occurs!</a:t>
            </a:r>
            <a:endParaRPr lang="en-US" sz="1800" dirty="0"/>
          </a:p>
        </p:txBody>
      </p:sp>
      <p:pic>
        <p:nvPicPr>
          <p:cNvPr id="117762" name="Picture 2" descr="Salvation Army Band | Dennis J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20937"/>
            <a:ext cx="5811838" cy="2513013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823996"/>
            <a:ext cx="9144000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WHY DO YOU WANT TO ATTEND A SEMINAR ON TEACHING?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1581150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</a:rPr>
              <a:t>你为何要参加教导研讨会？</a:t>
            </a:r>
            <a:endParaRPr lang="en-US" sz="60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2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934200" cy="1063229"/>
          </a:xfrm>
        </p:spPr>
        <p:txBody>
          <a:bodyPr>
            <a:normAutofit fontScale="90000"/>
          </a:bodyPr>
          <a:lstStyle/>
          <a:p>
            <a:r>
              <a:rPr lang="zh-CN" altLang="en-US" sz="6700" dirty="0" smtClean="0">
                <a:solidFill>
                  <a:schemeClr val="bg1"/>
                </a:solidFill>
              </a:rPr>
              <a:t>二十个教导建议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Top 20 teaching tips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 descr="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504950"/>
            <a:ext cx="5334000" cy="3357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a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742950"/>
            <a:ext cx="6477000" cy="4043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1. SPEAK TRUTH   (NOT Opinion)</a:t>
            </a:r>
            <a:endParaRPr lang="en-US" sz="2000" dirty="0">
              <a:latin typeface="Imprint MT Shadow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857250"/>
            <a:ext cx="3048000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1. </a:t>
            </a:r>
            <a:r>
              <a:rPr lang="zh-CN" altLang="en-US" sz="6000" dirty="0" smtClean="0"/>
              <a:t>传讲真理</a:t>
            </a:r>
            <a:r>
              <a:rPr lang="en-US" sz="6000" dirty="0" smtClean="0"/>
              <a:t>  (</a:t>
            </a:r>
            <a:r>
              <a:rPr lang="zh-CN" altLang="en-US" sz="6000" dirty="0" smtClean="0"/>
              <a:t>而非观点</a:t>
            </a:r>
            <a:r>
              <a:rPr lang="en-US" sz="6000" dirty="0" smtClean="0"/>
              <a:t>)</a:t>
            </a:r>
            <a:endParaRPr lang="en-US" sz="6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Americana/Wedding: The Preacher by babastev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7104" y="114300"/>
            <a:ext cx="4614496" cy="2990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52400" y="57151"/>
            <a:ext cx="4114800" cy="5847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zh-CN" altLang="en-US" sz="44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求你用真理使他们成圣</a:t>
            </a:r>
            <a:r>
              <a:rPr lang="en-US" altLang="zh-CN" sz="44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;</a:t>
            </a:r>
            <a:r>
              <a:rPr lang="zh-CN" altLang="en-US" sz="44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你的道就是真理</a:t>
            </a:r>
            <a:r>
              <a:rPr lang="en-US" altLang="zh-CN" sz="44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” </a:t>
            </a:r>
            <a:endParaRPr lang="en-US" altLang="zh-CN" sz="4400" b="1" dirty="0" smtClean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—(</a:t>
            </a:r>
            <a:r>
              <a:rPr lang="zh-CN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约</a:t>
            </a:r>
            <a:r>
              <a:rPr lang="en-US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17:17)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“Sanctify them by the Truth; </a:t>
            </a:r>
            <a:r>
              <a:rPr lang="en-US" sz="1600" dirty="0" smtClean="0">
                <a:solidFill>
                  <a:srgbClr val="0070C0"/>
                </a:solidFill>
              </a:rPr>
              <a:t> Your </a:t>
            </a:r>
            <a:r>
              <a:rPr lang="en-US" sz="1600" dirty="0" smtClean="0">
                <a:solidFill>
                  <a:srgbClr val="0070C0"/>
                </a:solidFill>
              </a:rPr>
              <a:t>Word is Truth</a:t>
            </a:r>
            <a:r>
              <a:rPr lang="en-US" sz="1600" dirty="0" smtClean="0">
                <a:solidFill>
                  <a:srgbClr val="0070C0"/>
                </a:solidFill>
              </a:rPr>
              <a:t>.” </a:t>
            </a:r>
            <a:r>
              <a:rPr lang="en-US" sz="1600" dirty="0" smtClean="0">
                <a:solidFill>
                  <a:srgbClr val="0070C0"/>
                </a:solidFill>
              </a:rPr>
              <a:t>–John 17:17</a:t>
            </a:r>
          </a:p>
          <a:p>
            <a:pPr algn="ctr"/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235285"/>
            <a:ext cx="9144000" cy="1908215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zh-CN" altLang="en-US" sz="3200" dirty="0" smtClean="0"/>
              <a:t>当你发表观点时</a:t>
            </a:r>
            <a:r>
              <a:rPr lang="en-US" altLang="zh-CN" sz="3200" dirty="0" smtClean="0"/>
              <a:t>,</a:t>
            </a:r>
            <a:r>
              <a:rPr lang="zh-CN" altLang="en-US" sz="3200" dirty="0" smtClean="0"/>
              <a:t>告诉学生这只是你的个人观点</a:t>
            </a:r>
            <a:r>
              <a:rPr lang="en-US" altLang="zh-CN" sz="3200" dirty="0" smtClean="0"/>
              <a:t>.                                                                </a:t>
            </a:r>
          </a:p>
          <a:p>
            <a:pPr algn="ctr">
              <a:buFont typeface="Arial" pitchFamily="34" charset="0"/>
              <a:buChar char="•"/>
            </a:pPr>
            <a:r>
              <a:rPr lang="zh-CN" altLang="en-US" sz="3200" b="1" dirty="0" smtClean="0"/>
              <a:t> 要小心</a:t>
            </a:r>
            <a:r>
              <a:rPr lang="zh-CN" altLang="en-US" sz="3200" dirty="0" smtClean="0"/>
              <a:t>不要把教会传统当作圣经那般进行教导。</a:t>
            </a:r>
            <a:endParaRPr lang="en-US" altLang="zh-CN" sz="3200" dirty="0" smtClean="0"/>
          </a:p>
          <a:p>
            <a:endParaRPr lang="en-US" sz="1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1600" dirty="0" smtClean="0"/>
              <a:t>When you give an opinion, tell your students it is only your opinion.    </a:t>
            </a:r>
            <a:endParaRPr lang="en-US" sz="1600" dirty="0" smtClean="0"/>
          </a:p>
          <a:p>
            <a:pPr algn="ctr"/>
            <a:r>
              <a:rPr lang="en-US" sz="1600" dirty="0" smtClean="0"/>
              <a:t>Be </a:t>
            </a:r>
            <a:r>
              <a:rPr lang="en-US" sz="1600" dirty="0" smtClean="0"/>
              <a:t>careful  NOT to teach your churches traditions as if it were Scripture</a:t>
            </a:r>
            <a:r>
              <a:rPr lang="en-US" sz="16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42875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b">
            <a:normAutofit fontScale="90000"/>
          </a:bodyPr>
          <a:lstStyle/>
          <a:p>
            <a:r>
              <a:rPr lang="zh-CN" altLang="en-US" sz="67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圣经</a:t>
            </a:r>
            <a:r>
              <a:rPr lang="zh-CN" altLang="en-US" sz="6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如何看待教导？</a:t>
            </a:r>
            <a:r>
              <a:rPr lang="en-US" sz="8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(What does the </a:t>
            </a:r>
            <a:r>
              <a:rPr lang="en-US" sz="2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</a:t>
            </a:r>
            <a:r>
              <a:rPr lang="en-US" sz="2200" dirty="0" smtClean="0"/>
              <a:t> say about teaching?)</a:t>
            </a:r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828800"/>
            <a:ext cx="9144000" cy="1428750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教师的</a:t>
            </a:r>
            <a:r>
              <a:rPr lang="zh-CN" altLang="en-US" sz="62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目标</a:t>
            </a:r>
            <a:r>
              <a:rPr lang="zh-CN" altLang="en-US" sz="6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是什么？</a:t>
            </a:r>
            <a:r>
              <a:rPr kumimoji="0" lang="en-US" sz="6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(What should be the </a:t>
            </a:r>
            <a:r>
              <a:rPr kumimoji="0" lang="en-US" sz="2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goals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 teacher?)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333750"/>
            <a:ext cx="9144000" cy="14287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哪种教导</a:t>
            </a:r>
            <a:r>
              <a:rPr lang="zh-CN" altLang="en-US" sz="62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方法</a:t>
            </a:r>
            <a:r>
              <a:rPr lang="zh-CN" altLang="en-US" sz="6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最有效？</a:t>
            </a:r>
            <a:r>
              <a:rPr kumimoji="0" lang="en-US" sz="6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(Which </a:t>
            </a:r>
            <a:r>
              <a:rPr kumimoji="0" lang="en-US" sz="2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methods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teaching are the most effective?)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imspeakingtruth.files.wordpress.com/2008/07/bible-stu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0096"/>
            <a:ext cx="8991600" cy="438340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/>
              <a:t>2. </a:t>
            </a:r>
            <a:r>
              <a:rPr lang="zh-CN" altLang="en-US" sz="6000" dirty="0" smtClean="0"/>
              <a:t>要提前预备</a:t>
            </a:r>
            <a:r>
              <a:rPr lang="en-US" sz="6000" dirty="0" smtClean="0"/>
              <a:t>   (</a:t>
            </a:r>
            <a:r>
              <a:rPr lang="zh-CN" altLang="en-US" sz="6000" dirty="0" smtClean="0"/>
              <a:t>而非拖延</a:t>
            </a:r>
            <a:r>
              <a:rPr lang="en-US" sz="6000" dirty="0" smtClean="0"/>
              <a:t>)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2. BE PREPARED  (Don’t Procrastinate)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The Anger Icebe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792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3505200" cy="451485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zh-CN" alt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预备是沟通成功的最好保证</a:t>
            </a:r>
            <a:r>
              <a:rPr lang="en-US" altLang="zh-CN" sz="1800" dirty="0" smtClean="0"/>
              <a:t/>
            </a:r>
            <a:br>
              <a:rPr lang="en-US" altLang="zh-CN" sz="1800" dirty="0" smtClean="0"/>
            </a:br>
            <a:r>
              <a:rPr lang="en-US" sz="1800" dirty="0" smtClean="0"/>
              <a:t>Preparation is the best insurance you can take out on your communication.  </a:t>
            </a:r>
            <a:br>
              <a:rPr lang="en-US" sz="1800" dirty="0" smtClean="0"/>
            </a:br>
            <a:endParaRPr lang="en-US" sz="1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r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1028700"/>
            <a:ext cx="6172200" cy="3471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22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49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准备法则</a:t>
            </a:r>
            <a:r>
              <a:rPr lang="en-US" altLang="zh-CN" dirty="0" smtClean="0">
                <a:solidFill>
                  <a:schemeClr val="bg1"/>
                </a:solidFill>
              </a:rPr>
              <a:t/>
            </a:r>
            <a:br>
              <a:rPr lang="en-US" altLang="zh-CN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 smtClean="0">
                <a:solidFill>
                  <a:schemeClr val="bg1"/>
                </a:solidFill>
              </a:rPr>
              <a:t>Law of Readiness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00150"/>
            <a:ext cx="2590800" cy="3200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zh-CN" altLang="en-US" b="1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</a:rPr>
              <a:t>当学生和老师双方面都准备充分时，教与学的过程将会最为有效。</a:t>
            </a:r>
            <a:endParaRPr lang="en-US" altLang="zh-CN" b="1" dirty="0" smtClean="0">
              <a:ln w="18415" cmpd="sng">
                <a:noFill/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497169"/>
            <a:ext cx="91440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Law of Readiness—The teaching-learning process  will be most effective                                 when  both student and teacher are adequately prepared</a:t>
            </a:r>
            <a:r>
              <a:rPr lang="en-US" b="1" dirty="0" smtClean="0">
                <a:ln w="11430">
                  <a:noFill/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3962400" y="1085850"/>
            <a:ext cx="3200400" cy="685800"/>
          </a:xfrm>
          <a:prstGeom prst="wedgeRectCallout">
            <a:avLst>
              <a:gd name="adj1" fmla="val 6831"/>
              <a:gd name="adj2" fmla="val 7202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准备法则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theinvolvementpractice.com/involver/wp-content/uploads/2009/02/the-red-line-freedom-wri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/>
              <a:t>3. </a:t>
            </a:r>
            <a:r>
              <a:rPr lang="zh-CN" altLang="en-US" sz="6000" dirty="0" smtClean="0"/>
              <a:t>多参与</a:t>
            </a:r>
            <a:r>
              <a:rPr lang="en-US" sz="6000" dirty="0" smtClean="0"/>
              <a:t>  (</a:t>
            </a:r>
            <a:r>
              <a:rPr lang="zh-CN" altLang="en-US" sz="6000" dirty="0" smtClean="0"/>
              <a:t>少讲述</a:t>
            </a:r>
            <a:r>
              <a:rPr lang="en-US" sz="6000" dirty="0" smtClean="0"/>
              <a:t>)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3. More INVOLVEMENT than Lecture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8472"/>
          </a:xfr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活动法则</a:t>
            </a:r>
            <a:r>
              <a:rPr lang="en-US" altLang="zh-CN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altLang="zh-CN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000" dirty="0" smtClean="0">
                <a:solidFill>
                  <a:schemeClr val="tx1"/>
                </a:solidFill>
              </a:rPr>
              <a:t>The Law of Activity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95750"/>
            <a:ext cx="9144000" cy="1047750"/>
          </a:xfr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最</a:t>
            </a:r>
            <a:r>
              <a:rPr lang="zh-CN" alt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大化的参与带来最大化的学习结果。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lvl="1" indent="0" algn="ctr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The Law of Activity— Maximum learning is always the result of maximum involvement.</a:t>
            </a: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106498" name="Picture 2" descr="ACTING | School of Theat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23950"/>
            <a:ext cx="5867400" cy="30505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81150"/>
          </a:xfrm>
          <a:solidFill>
            <a:srgbClr val="99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学习者参与程度越高，</a:t>
            </a:r>
            <a:r>
              <a:rPr lang="en-US" altLang="zh-CN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/>
            </a:r>
            <a:br>
              <a:rPr lang="en-US" altLang="zh-CN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zh-CN" alt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学习的潜力就越强。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sz="2200" dirty="0" smtClean="0">
                <a:solidFill>
                  <a:schemeClr val="bg1"/>
                </a:solidFill>
              </a:rPr>
              <a:t>The higher the learner’s involvement, the greater his potential for learning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800600" cy="3371850"/>
          </a:xfrm>
        </p:spPr>
        <p:txBody>
          <a:bodyPr>
            <a:normAutofit/>
          </a:bodyPr>
          <a:lstStyle/>
          <a:p>
            <a:r>
              <a:rPr lang="zh-CN" altLang="en-US" sz="4000" b="1" dirty="0" smtClean="0">
                <a:ln w="190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我听了，我忘记</a:t>
            </a:r>
            <a:r>
              <a:rPr lang="zh-CN" altLang="en-US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。</a:t>
            </a:r>
            <a:endParaRPr lang="en-US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lvl="1"/>
            <a:r>
              <a:rPr lang="en-US" sz="1900" dirty="0" smtClean="0"/>
              <a:t>I hear, and I forget.</a:t>
            </a:r>
          </a:p>
          <a:p>
            <a:r>
              <a:rPr lang="zh-CN" altLang="en-US" sz="4000" b="1" dirty="0" smtClean="0">
                <a:ln w="190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我看了，我记住。</a:t>
            </a:r>
            <a:endParaRPr lang="en-US" sz="4000" b="1" dirty="0" smtClean="0">
              <a:ln w="1905">
                <a:solidFill>
                  <a:schemeClr val="tx1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1"/>
            <a:r>
              <a:rPr lang="en-US" sz="1800" dirty="0" smtClean="0"/>
              <a:t>I see, and I remember.</a:t>
            </a:r>
          </a:p>
          <a:p>
            <a:r>
              <a:rPr lang="zh-CN" altLang="en-US" sz="4000" b="1" dirty="0" smtClean="0">
                <a:ln w="190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我做了，我理解。</a:t>
            </a:r>
            <a:endParaRPr lang="en-US" sz="4000" b="1" dirty="0" smtClean="0">
              <a:ln w="1905">
                <a:solidFill>
                  <a:schemeClr val="tx1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1"/>
            <a:r>
              <a:rPr lang="en-US" sz="1800" dirty="0" smtClean="0"/>
              <a:t>I do, and I understand.</a:t>
            </a:r>
          </a:p>
          <a:p>
            <a:endParaRPr lang="en-US" dirty="0"/>
          </a:p>
        </p:txBody>
      </p:sp>
      <p:pic>
        <p:nvPicPr>
          <p:cNvPr id="105474" name="Picture 2" descr="Harwill Express Press : Tools &amp; Support : Hands-On Trai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657350"/>
            <a:ext cx="2079935" cy="34861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/>
              <a:t>4. </a:t>
            </a:r>
            <a:r>
              <a:rPr lang="zh-CN" altLang="en-US" sz="6000" dirty="0" smtClean="0"/>
              <a:t>清楚你的上课目的</a:t>
            </a:r>
            <a:r>
              <a:rPr lang="en-US" sz="6000" dirty="0" smtClean="0"/>
              <a:t>   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4339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4. Know your PURPOSE for the lesson</a:t>
            </a:r>
            <a:endParaRPr lang="en-US" sz="2000" dirty="0">
              <a:latin typeface="Imprint MT Shadow" pitchFamily="82" charset="0"/>
            </a:endParaRPr>
          </a:p>
        </p:txBody>
      </p:sp>
      <p:pic>
        <p:nvPicPr>
          <p:cNvPr id="104452" name="Picture 4" descr="Target Archery, HD Png Download , Transparent Png Image - PNGi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23950"/>
            <a:ext cx="3060155" cy="3600804"/>
          </a:xfrm>
          <a:prstGeom prst="rect">
            <a:avLst/>
          </a:prstGeom>
          <a:noFill/>
        </p:spPr>
      </p:pic>
      <p:pic>
        <p:nvPicPr>
          <p:cNvPr id="104458" name="Picture 10" descr="Bullseye Arrow clipart - Bullseye, Archery, Arrow, transparent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62800" y="2266950"/>
            <a:ext cx="1563255" cy="2407316"/>
          </a:xfrm>
          <a:prstGeom prst="rect">
            <a:avLst/>
          </a:prstGeom>
          <a:noFill/>
        </p:spPr>
      </p:pic>
      <p:pic>
        <p:nvPicPr>
          <p:cNvPr id="104460" name="Picture 12" descr="Grass clipart crop, Grass crop Transparent FREE for download on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52750"/>
            <a:ext cx="9144000" cy="18319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28600"/>
            <a:ext cx="4267200" cy="4572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lvl="0"/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每次你教导，问你自己，“我知道什么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我想让这些学生知道什么？我感觉到什么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我想让学生感觉到什么？我做什么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我想让他们做什么？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</a:p>
          <a:p>
            <a:pPr lvl="0"/>
            <a:r>
              <a:rPr lang="en-US" sz="2000" dirty="0" smtClean="0"/>
              <a:t>Every time you teach, ask yourself,  “What do I know—and what do I want these students to know?  What do I feel—and what do I want them to feel? What do I do—and what do I want them to do?”</a:t>
            </a:r>
            <a:endParaRPr lang="en-US" dirty="0"/>
          </a:p>
        </p:txBody>
      </p:sp>
      <p:pic>
        <p:nvPicPr>
          <p:cNvPr id="4" name="Picture 3" descr="Tony%20Blair%201%20web%20low%20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4096422" cy="4572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b="1" dirty="0" smtClean="0"/>
              <a:t>耶稣的目的是使人</a:t>
            </a:r>
            <a:r>
              <a:rPr lang="en-US" altLang="zh-CN" b="1" dirty="0" smtClean="0"/>
              <a:t>: </a:t>
            </a:r>
            <a:r>
              <a:rPr lang="en-US" sz="2700" b="1" dirty="0" smtClean="0"/>
              <a:t>Jesus’ goal was for people to: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5350"/>
            <a:ext cx="8610600" cy="4114800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成为神的儿女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  (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约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1:12-13 )      </a:t>
            </a:r>
          </a:p>
          <a:p>
            <a:pPr lvl="2"/>
            <a:r>
              <a:rPr lang="en-US" sz="2100" dirty="0" smtClean="0"/>
              <a:t>become children of God (John)</a:t>
            </a:r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对神有更深入和密切的认识。</a:t>
            </a:r>
            <a:r>
              <a:rPr lang="en-US" altLang="zh-CN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(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约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17:3)  </a:t>
            </a:r>
          </a:p>
          <a:p>
            <a:pPr lvl="2"/>
            <a:r>
              <a:rPr lang="en-US" sz="2100" dirty="0" smtClean="0"/>
              <a:t>grow in intimate knowledge of God (John)</a:t>
            </a:r>
          </a:p>
          <a:p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按神的旨意经历人生。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  (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约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10:10)    </a:t>
            </a:r>
          </a:p>
          <a:p>
            <a:pPr lvl="2"/>
            <a:r>
              <a:rPr lang="en-US" sz="2100" dirty="0" smtClean="0"/>
              <a:t>experience life as God intended     (John)</a:t>
            </a:r>
          </a:p>
          <a:p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学习遵行他的道。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(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约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14:23 )    </a:t>
            </a:r>
          </a:p>
          <a:p>
            <a:pPr lvl="2"/>
            <a:r>
              <a:rPr lang="en-US" sz="2100" dirty="0" smtClean="0"/>
              <a:t>learn to obey His teaching (John)</a:t>
            </a:r>
          </a:p>
          <a:p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以爱接待人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   (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约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15:12)       </a:t>
            </a:r>
          </a:p>
          <a:p>
            <a:pPr lvl="2"/>
            <a:r>
              <a:rPr lang="en-US" sz="2100" dirty="0" smtClean="0"/>
              <a:t> relate to other people in love (John)</a:t>
            </a:r>
          </a:p>
          <a:p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为神多结果子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  (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约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15:8 )      </a:t>
            </a:r>
          </a:p>
          <a:p>
            <a:pPr lvl="2"/>
            <a:r>
              <a:rPr lang="en-US" sz="2100" dirty="0" smtClean="0"/>
              <a:t>bear fruit for God (John)</a:t>
            </a:r>
          </a:p>
          <a:p>
            <a:endParaRPr lang="en-US" dirty="0"/>
          </a:p>
        </p:txBody>
      </p:sp>
      <p:pic>
        <p:nvPicPr>
          <p:cNvPr id="102402" name="Picture 2" descr="Dennis | Dennis Jones | Pag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943599" y="848379"/>
            <a:ext cx="3064785" cy="4009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5943600" y="895350"/>
            <a:ext cx="1371600" cy="1447800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AmWilling-N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666750"/>
            <a:ext cx="9296400" cy="411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5. </a:t>
            </a:r>
            <a:r>
              <a:rPr lang="zh-CN" altLang="en-US" sz="6000" dirty="0" smtClean="0"/>
              <a:t>改变生命</a:t>
            </a:r>
            <a:r>
              <a:rPr lang="en-US" sz="6000" dirty="0" smtClean="0"/>
              <a:t>   (</a:t>
            </a:r>
            <a:r>
              <a:rPr lang="zh-CN" altLang="en-US" sz="6000" dirty="0" smtClean="0"/>
              <a:t>而非信息</a:t>
            </a:r>
            <a:r>
              <a:rPr lang="en-US" sz="6000" dirty="0" smtClean="0"/>
              <a:t>)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5. LIFE CHANGE   (Not Just Information)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142875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圣经如何看待教导？</a:t>
            </a:r>
            <a:r>
              <a:rPr lang="en-US" altLang="zh-CN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2200" dirty="0" smtClean="0"/>
              <a:t>What does the Bible say about TEACHING?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1150"/>
            <a:ext cx="5257800" cy="3390900"/>
          </a:xfrm>
        </p:spPr>
        <p:txBody>
          <a:bodyPr>
            <a:normAutofit lnSpcReduction="10000"/>
          </a:bodyPr>
          <a:lstStyle/>
          <a:p>
            <a:r>
              <a:rPr lang="zh-CN" altLang="en-US" sz="3600" dirty="0" smtClean="0">
                <a:ln w="3175" cmpd="sng">
                  <a:noFill/>
                  <a:prstDash val="solid"/>
                </a:ln>
                <a:solidFill>
                  <a:srgbClr val="FFFFFF"/>
                </a:solidFill>
              </a:rPr>
              <a:t>圣经清楚地表明</a:t>
            </a:r>
            <a:r>
              <a:rPr lang="zh-CN" altLang="en-US" sz="3600" dirty="0" smtClean="0">
                <a:ln w="3175" cmpd="sng">
                  <a:noFill/>
                  <a:prstDash val="solid"/>
                </a:ln>
                <a:solidFill>
                  <a:srgbClr val="FFFFFF"/>
                </a:solidFill>
              </a:rPr>
              <a:t>，         神</a:t>
            </a:r>
            <a:r>
              <a:rPr lang="zh-CN" altLang="en-US" sz="3600" dirty="0" smtClean="0">
                <a:ln w="3175" cmpd="sng">
                  <a:noFill/>
                  <a:prstDash val="solid"/>
                </a:ln>
                <a:solidFill>
                  <a:srgbClr val="FFFFFF"/>
                </a:solidFill>
              </a:rPr>
              <a:t>的意愿是</a:t>
            </a:r>
            <a:r>
              <a:rPr lang="zh-CN" altLang="en-US" sz="3600" dirty="0" smtClean="0">
                <a:ln w="3175" cmpd="sng">
                  <a:noFill/>
                  <a:prstDash val="solid"/>
                </a:ln>
                <a:solidFill>
                  <a:srgbClr val="FFFFFF"/>
                </a:solidFill>
              </a:rPr>
              <a:t>：                    要</a:t>
            </a:r>
            <a:r>
              <a:rPr lang="zh-CN" altLang="en-US" sz="3600" dirty="0" smtClean="0">
                <a:ln w="3175" cmpd="sng">
                  <a:noFill/>
                  <a:prstDash val="solid"/>
                </a:ln>
                <a:solidFill>
                  <a:srgbClr val="FFFFFF"/>
                </a:solidFill>
              </a:rPr>
              <a:t>将他的话语和他的道</a:t>
            </a:r>
            <a:r>
              <a:rPr lang="zh-CN" altLang="en-US" sz="3600" dirty="0" smtClean="0">
                <a:ln w="3175" cmpd="sng">
                  <a:noFill/>
                  <a:prstDash val="solid"/>
                </a:ln>
                <a:solidFill>
                  <a:srgbClr val="FFFFFF"/>
                </a:solidFill>
              </a:rPr>
              <a:t>，   教</a:t>
            </a:r>
            <a:r>
              <a:rPr lang="zh-CN" altLang="en-US" sz="3600" dirty="0" smtClean="0">
                <a:ln w="3175" cmpd="sng">
                  <a:noFill/>
                  <a:prstDash val="solid"/>
                </a:ln>
                <a:solidFill>
                  <a:srgbClr val="FFFFFF"/>
                </a:solidFill>
              </a:rPr>
              <a:t>导给他的子民。</a:t>
            </a:r>
            <a:endParaRPr lang="en-US" sz="3600" dirty="0" smtClean="0">
              <a:ln w="3175" cmpd="sng">
                <a:noFill/>
                <a:prstDash val="solid"/>
              </a:ln>
              <a:solidFill>
                <a:srgbClr val="FFFFFF"/>
              </a:solidFill>
            </a:endParaRPr>
          </a:p>
          <a:p>
            <a:pPr lvl="1"/>
            <a:endParaRPr lang="en-US" sz="2000" i="1" dirty="0" smtClean="0"/>
          </a:p>
          <a:p>
            <a:pPr lvl="1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Scripture is quite clear that God intends for His Word and His ways 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          to 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be taught to His People.</a:t>
            </a:r>
          </a:p>
          <a:p>
            <a:endParaRPr lang="en-US" dirty="0"/>
          </a:p>
        </p:txBody>
      </p:sp>
      <p:pic>
        <p:nvPicPr>
          <p:cNvPr id="4" name="Picture 3" descr="Copy of 2008_09_15_ReadWithMeCover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1600200"/>
            <a:ext cx="3238500" cy="3321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52950"/>
            <a:ext cx="9144000" cy="3619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1800" dirty="0" smtClean="0"/>
              <a:t>“The Scriptures were not given for our information, but for our </a:t>
            </a:r>
            <a:r>
              <a:rPr lang="en-US" sz="1800" b="1" dirty="0" smtClean="0"/>
              <a:t>transformation</a:t>
            </a:r>
            <a:r>
              <a:rPr lang="en-US" sz="1800" dirty="0" smtClean="0"/>
              <a:t>.” –D. L. Moody</a:t>
            </a:r>
          </a:p>
        </p:txBody>
      </p:sp>
      <p:pic>
        <p:nvPicPr>
          <p:cNvPr id="18434" name="Picture 2" descr="http://www.harvestarthur.org/blog/wp-content/uploads/2008/07/dl-moo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731" y="457200"/>
            <a:ext cx="3223871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038600" y="400050"/>
            <a:ext cx="510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“神将祂的话赐下来不是要给我们</a:t>
            </a:r>
            <a:r>
              <a:rPr lang="zh-CN" altLang="en-US" sz="4000" u="sng" dirty="0" smtClean="0">
                <a:solidFill>
                  <a:schemeClr val="bg1"/>
                </a:solidFill>
              </a:rPr>
              <a:t>信息</a:t>
            </a:r>
            <a:r>
              <a:rPr lang="zh-CN" altLang="en-US" sz="4000" dirty="0" smtClean="0">
                <a:solidFill>
                  <a:schemeClr val="bg1"/>
                </a:solidFill>
              </a:rPr>
              <a:t>，而是要我们</a:t>
            </a:r>
            <a:r>
              <a:rPr lang="zh-CN" altLang="en-US" sz="4000" u="sng" dirty="0" smtClean="0">
                <a:solidFill>
                  <a:schemeClr val="bg1"/>
                </a:solidFill>
              </a:rPr>
              <a:t>改变</a:t>
            </a:r>
            <a:r>
              <a:rPr lang="zh-CN" altLang="en-US" sz="4000" dirty="0" smtClean="0">
                <a:solidFill>
                  <a:schemeClr val="bg1"/>
                </a:solidFill>
              </a:rPr>
              <a:t>。”</a:t>
            </a:r>
            <a:endParaRPr lang="en-US" altLang="zh-CN" sz="4000" dirty="0" smtClean="0">
              <a:solidFill>
                <a:schemeClr val="bg1"/>
              </a:solidFill>
            </a:endParaRPr>
          </a:p>
          <a:p>
            <a:r>
              <a:rPr lang="en-US" altLang="zh-CN" sz="4000" dirty="0" smtClean="0">
                <a:solidFill>
                  <a:schemeClr val="bg1"/>
                </a:solidFill>
              </a:rPr>
              <a:t>——</a:t>
            </a:r>
            <a:r>
              <a:rPr lang="zh-CN" altLang="en-US" sz="4000" dirty="0" smtClean="0">
                <a:solidFill>
                  <a:schemeClr val="bg1"/>
                </a:solidFill>
              </a:rPr>
              <a:t>穆迪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229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zh-CN" altLang="en-US" sz="4000" b="1" dirty="0" smtClean="0"/>
              <a:t>使信徒的生命变得更象基督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sz="2000" dirty="0" smtClean="0"/>
              <a:t>Conforming believers to the image of Christ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638800" cy="3771900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教导圣经的目标是改变生命</a:t>
            </a:r>
            <a:r>
              <a:rPr lang="en-US" altLang="zh-CN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——</a:t>
            </a:r>
            <a:r>
              <a:rPr lang="zh-CN" altLang="en-US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明白且遵行神的话语可使信徒在性情、行为</a:t>
            </a:r>
            <a:r>
              <a:rPr lang="zh-CN" altLang="en-US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、   言</a:t>
            </a:r>
            <a:r>
              <a:rPr lang="zh-CN" altLang="en-US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语上都更像基督。              </a:t>
            </a:r>
            <a:r>
              <a:rPr lang="zh-CN" altLang="en-US" sz="28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（雅</a:t>
            </a:r>
            <a:r>
              <a:rPr lang="en-US" sz="28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1:22-25; </a:t>
            </a:r>
            <a:r>
              <a:rPr lang="zh-CN" altLang="en-US" sz="28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林后</a:t>
            </a:r>
            <a:r>
              <a:rPr lang="en-US" sz="28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3:18; </a:t>
            </a:r>
            <a:r>
              <a:rPr lang="zh-CN" altLang="en-US" sz="28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罗</a:t>
            </a:r>
            <a:r>
              <a:rPr lang="en-US" sz="28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12:2</a:t>
            </a:r>
            <a:r>
              <a:rPr lang="zh-CN" altLang="en-US" sz="28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）</a:t>
            </a:r>
            <a:endParaRPr lang="en-US" sz="2800" dirty="0" smtClean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600" i="1" dirty="0" smtClean="0"/>
              <a:t>The </a:t>
            </a:r>
            <a:r>
              <a:rPr lang="en-US" sz="1600" i="1" dirty="0" smtClean="0"/>
              <a:t>goal of biblical teaching is changed lives---- </a:t>
            </a:r>
            <a:r>
              <a:rPr lang="en-US" sz="1600" i="1" dirty="0" smtClean="0"/>
              <a:t> </a:t>
            </a:r>
            <a:r>
              <a:rPr lang="en-US" sz="1600" i="1" dirty="0" smtClean="0"/>
              <a:t>people who, as a result of knowing </a:t>
            </a:r>
            <a:r>
              <a:rPr lang="en-US" sz="1600" i="1" dirty="0" smtClean="0"/>
              <a:t>and obeying </a:t>
            </a:r>
            <a:r>
              <a:rPr lang="en-US" sz="1600" i="1" dirty="0" smtClean="0"/>
              <a:t>God’s Word,  are becoming more like </a:t>
            </a:r>
            <a:r>
              <a:rPr lang="en-US" sz="1600" i="1" dirty="0" smtClean="0"/>
              <a:t>Christ in </a:t>
            </a:r>
            <a:r>
              <a:rPr lang="en-US" sz="1600" i="1" dirty="0" smtClean="0"/>
              <a:t>character, conduct and conversation.                                                                                                                             James 1:22—25; 2 Corinthians 3:18; Romans 12:2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4" name="Picture 3" descr="christian_symbol0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504950"/>
            <a:ext cx="2714129" cy="304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://rds.yahoo.com/_ylt=A9G_bI9lmwpKPrgAAAKjzbkF/SIG=14dkq5ahj/EXP=1242295525/**http%3A/nortonmethodist.org/image.axd%3Fpicture=337522537_ebc4a82409-White%2BDove%2Bflying%2Bby%2Bknowhimonline-flick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152"/>
            <a:ext cx="9144000" cy="507034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6</a:t>
            </a:r>
            <a:r>
              <a:rPr lang="en-US" sz="5400" dirty="0" smtClean="0"/>
              <a:t>. </a:t>
            </a:r>
            <a:r>
              <a:rPr lang="zh-CN" altLang="en-US" sz="5400" dirty="0" smtClean="0"/>
              <a:t>圣灵的能力</a:t>
            </a:r>
            <a:r>
              <a:rPr lang="en-US" sz="5400" dirty="0" smtClean="0"/>
              <a:t>(</a:t>
            </a:r>
            <a:r>
              <a:rPr lang="zh-CN" altLang="en-US" sz="5400" dirty="0" smtClean="0"/>
              <a:t>而非你的才能</a:t>
            </a:r>
            <a:r>
              <a:rPr lang="en-US" sz="5400" dirty="0" smtClean="0"/>
              <a:t>)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6. HOLY SPIRIT POWER   (Not Talent)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685800"/>
            <a:ext cx="2438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800600" cy="5143500"/>
          </a:xfr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zh-CN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真正优秀的教师会让圣灵透过他作教导 的工作</a:t>
            </a:r>
            <a:r>
              <a:rPr lang="zh-CN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；然</a:t>
            </a:r>
            <a:r>
              <a:rPr lang="zh-CN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而，他亦会同时保留自己的个 性和教导风格 等个人的特质。 </a:t>
            </a:r>
            <a:endParaRPr lang="en-US" altLang="zh-CN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r>
              <a:rPr lang="en-US" altLang="zh-CN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  <a:r>
              <a:rPr lang="zh-CN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诗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119:97-102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5400" y="4558725"/>
            <a:ext cx="91694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truly effective teacher will allow the Holy Spirit to teach through him without suppressing </a:t>
            </a:r>
            <a:r>
              <a:rPr lang="en-US" sz="1600" dirty="0" smtClean="0"/>
              <a:t>                               the </a:t>
            </a:r>
            <a:r>
              <a:rPr lang="en-US" sz="1600" dirty="0" smtClean="0"/>
              <a:t>teacher’s personality, style etc. </a:t>
            </a:r>
            <a:r>
              <a:rPr lang="en-US" sz="1600" b="1" dirty="0" smtClean="0"/>
              <a:t> Ps. 119:97-102</a:t>
            </a:r>
            <a:endParaRPr lang="en-US" sz="1600" dirty="0" smtClean="0"/>
          </a:p>
        </p:txBody>
      </p:sp>
      <p:pic>
        <p:nvPicPr>
          <p:cNvPr id="97284" name="Picture 4" descr="Download Female Student PNG Image for 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590550"/>
            <a:ext cx="3733800" cy="394533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675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圣灵</a:t>
            </a:r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—— </a:t>
            </a:r>
            <a:r>
              <a:rPr lang="en-US" sz="2000" dirty="0" smtClean="0">
                <a:solidFill>
                  <a:schemeClr val="bg1"/>
                </a:solidFill>
              </a:rPr>
              <a:t>The Holy Spirit…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9150"/>
            <a:ext cx="8915400" cy="434340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2600" b="1" dirty="0" smtClean="0"/>
              <a:t>加给我们分辨对错的能力</a:t>
            </a:r>
            <a:r>
              <a:rPr lang="en-US" altLang="zh-CN" sz="2600" b="1" dirty="0" smtClean="0"/>
              <a:t>.</a:t>
            </a:r>
            <a:r>
              <a:rPr lang="zh-CN" altLang="en-US" sz="2600" b="1" dirty="0" smtClean="0"/>
              <a:t>（约一</a:t>
            </a:r>
            <a:r>
              <a:rPr lang="en-US" sz="2600" b="1" dirty="0" smtClean="0"/>
              <a:t>2;20,26,27</a:t>
            </a:r>
            <a:r>
              <a:rPr lang="zh-CN" altLang="en-US" sz="2600" b="1" dirty="0" smtClean="0"/>
              <a:t>）</a:t>
            </a:r>
            <a:endParaRPr lang="en-US" sz="2600" b="1" dirty="0" smtClean="0"/>
          </a:p>
          <a:p>
            <a:pPr lvl="2"/>
            <a:r>
              <a:rPr lang="en-US" sz="1700" dirty="0" smtClean="0"/>
              <a:t>gives us the ability to discern error. 1 Jn. 2:20, 26,27</a:t>
            </a:r>
          </a:p>
          <a:p>
            <a:r>
              <a:rPr lang="zh-CN" altLang="en-US" sz="2600" b="1" dirty="0" smtClean="0"/>
              <a:t>指</a:t>
            </a:r>
            <a:r>
              <a:rPr lang="zh-CN" altLang="en-US" sz="2600" b="1" dirty="0" smtClean="0"/>
              <a:t>教我们</a:t>
            </a:r>
            <a:r>
              <a:rPr lang="en-US" altLang="zh-CN" sz="2600" b="1" dirty="0" smtClean="0"/>
              <a:t>, </a:t>
            </a:r>
            <a:r>
              <a:rPr lang="zh-CN" altLang="en-US" sz="2600" b="1" dirty="0" smtClean="0"/>
              <a:t>引导我们明白圣经所显明的真理。（约</a:t>
            </a:r>
            <a:r>
              <a:rPr lang="en-US" altLang="zh-CN" sz="2600" b="1" dirty="0" smtClean="0"/>
              <a:t> </a:t>
            </a:r>
            <a:r>
              <a:rPr lang="en-US" sz="2600" b="1" dirty="0" smtClean="0"/>
              <a:t>14:26; 16:13</a:t>
            </a:r>
            <a:r>
              <a:rPr lang="zh-CN" altLang="en-US" sz="2600" b="1" dirty="0" smtClean="0"/>
              <a:t>）</a:t>
            </a:r>
            <a:endParaRPr lang="en-US" sz="2600" b="1" dirty="0" smtClean="0"/>
          </a:p>
          <a:p>
            <a:pPr lvl="2"/>
            <a:r>
              <a:rPr lang="en-US" sz="1700" dirty="0" smtClean="0"/>
              <a:t>teaches and guides us into BIBLICAL truth  (Jn. 14:26; 16:13)</a:t>
            </a:r>
          </a:p>
          <a:p>
            <a:r>
              <a:rPr lang="zh-CN" altLang="en-US" sz="2600" b="1" dirty="0" smtClean="0"/>
              <a:t>开我们心窍，使我们明白和接受神的话语，以神的道为真理</a:t>
            </a:r>
            <a:r>
              <a:rPr lang="en-US" altLang="zh-CN" sz="2600" b="1" dirty="0" smtClean="0"/>
              <a:t>.                           	( </a:t>
            </a:r>
            <a:r>
              <a:rPr lang="zh-CN" altLang="en-US" sz="2600" b="1" dirty="0" smtClean="0"/>
              <a:t>约</a:t>
            </a:r>
            <a:r>
              <a:rPr lang="en-US" sz="2600" b="1" dirty="0" smtClean="0"/>
              <a:t>14:26; 16:13; </a:t>
            </a:r>
            <a:r>
              <a:rPr lang="zh-CN" altLang="en-US" sz="2600" b="1" dirty="0" smtClean="0"/>
              <a:t>林前 </a:t>
            </a:r>
            <a:r>
              <a:rPr lang="en-US" sz="2600" b="1" dirty="0" smtClean="0"/>
              <a:t>2:12-14; </a:t>
            </a:r>
            <a:r>
              <a:rPr lang="zh-CN" altLang="en-US" sz="2600" b="1" dirty="0" smtClean="0"/>
              <a:t>路 </a:t>
            </a:r>
            <a:r>
              <a:rPr lang="en-US" sz="2600" b="1" dirty="0" smtClean="0"/>
              <a:t>24:25; </a:t>
            </a:r>
            <a:r>
              <a:rPr lang="zh-CN" altLang="en-US" sz="2600" b="1" dirty="0" smtClean="0"/>
              <a:t>提后 </a:t>
            </a:r>
            <a:r>
              <a:rPr lang="en-US" sz="2600" b="1" dirty="0" smtClean="0"/>
              <a:t>2:7)</a:t>
            </a:r>
          </a:p>
          <a:p>
            <a:pPr lvl="2"/>
            <a:r>
              <a:rPr lang="en-US" sz="1700" dirty="0" smtClean="0"/>
              <a:t>opens our minds to understand and accept God’s Word as the truth</a:t>
            </a:r>
            <a:r>
              <a:rPr lang="en-US" sz="1700" dirty="0" smtClean="0"/>
              <a:t>.                                          ( </a:t>
            </a:r>
            <a:r>
              <a:rPr lang="en-US" sz="1700" dirty="0" smtClean="0"/>
              <a:t>Jn. 16:13;  1Co. 2:12-14;  Lk 24:45;  2 Ti. 2:7)</a:t>
            </a:r>
          </a:p>
          <a:p>
            <a:r>
              <a:rPr lang="zh-CN" altLang="en-US" sz="2600" b="1" dirty="0" smtClean="0"/>
              <a:t>赐能力予所传的信息</a:t>
            </a:r>
            <a:r>
              <a:rPr lang="en-US" altLang="zh-CN" sz="2600" b="1" dirty="0" smtClean="0"/>
              <a:t>.</a:t>
            </a:r>
            <a:r>
              <a:rPr lang="zh-CN" altLang="en-US" sz="2600" b="1" dirty="0" smtClean="0"/>
              <a:t>（林前</a:t>
            </a:r>
            <a:r>
              <a:rPr lang="en-US" sz="2600" b="1" dirty="0" smtClean="0"/>
              <a:t>2:4</a:t>
            </a:r>
            <a:r>
              <a:rPr lang="zh-CN" altLang="en-US" sz="2600" b="1" dirty="0" smtClean="0"/>
              <a:t>）</a:t>
            </a:r>
            <a:endParaRPr lang="en-US" sz="2600" b="1" dirty="0" smtClean="0"/>
          </a:p>
          <a:p>
            <a:pPr lvl="2"/>
            <a:r>
              <a:rPr lang="en-US" sz="1700" dirty="0" smtClean="0"/>
              <a:t>empowers the message. 1 Co. 2:4</a:t>
            </a:r>
          </a:p>
          <a:p>
            <a:r>
              <a:rPr lang="zh-CN" altLang="en-US" sz="2600" b="1" dirty="0" smtClean="0"/>
              <a:t>促使我们遵守真道</a:t>
            </a:r>
            <a:r>
              <a:rPr lang="en-US" altLang="zh-CN" sz="2600" b="1" dirty="0" smtClean="0"/>
              <a:t>.</a:t>
            </a:r>
            <a:r>
              <a:rPr lang="zh-CN" altLang="en-US" sz="2600" b="1" dirty="0" smtClean="0"/>
              <a:t>（腓 </a:t>
            </a:r>
            <a:r>
              <a:rPr lang="en-US" sz="2600" b="1" dirty="0" smtClean="0"/>
              <a:t>2:12; </a:t>
            </a:r>
            <a:r>
              <a:rPr lang="zh-CN" altLang="en-US" sz="2600" b="1" dirty="0" smtClean="0"/>
              <a:t>西 </a:t>
            </a:r>
            <a:r>
              <a:rPr lang="en-US" sz="2600" b="1" dirty="0" smtClean="0"/>
              <a:t>1:29</a:t>
            </a:r>
            <a:r>
              <a:rPr lang="zh-CN" altLang="en-US" sz="2600" b="1" dirty="0" smtClean="0"/>
              <a:t>）</a:t>
            </a:r>
            <a:endParaRPr lang="en-US" sz="2600" b="1" dirty="0" smtClean="0"/>
          </a:p>
          <a:p>
            <a:pPr lvl="2"/>
            <a:r>
              <a:rPr lang="en-US" sz="1700" dirty="0" smtClean="0"/>
              <a:t>enables us to obey the truth.  Ph. 2:12-13; Col. 1:29</a:t>
            </a:r>
          </a:p>
          <a:p>
            <a:r>
              <a:rPr lang="zh-CN" altLang="en-US" sz="2600" b="1" dirty="0" smtClean="0"/>
              <a:t>使我们的教导满有果效。</a:t>
            </a:r>
            <a:endParaRPr lang="en-US" sz="2600" b="1" dirty="0" smtClean="0"/>
          </a:p>
          <a:p>
            <a:pPr lvl="2"/>
            <a:r>
              <a:rPr lang="en-US" sz="1700" dirty="0" smtClean="0"/>
              <a:t>makes our teaching productive</a:t>
            </a:r>
            <a:r>
              <a:rPr lang="en-US" sz="1700" dirty="0" smtClean="0"/>
              <a:t>.</a:t>
            </a:r>
            <a:endParaRPr lang="en-US" dirty="0" smtClean="0"/>
          </a:p>
        </p:txBody>
      </p:sp>
      <p:pic>
        <p:nvPicPr>
          <p:cNvPr id="96258" name="Picture 2" descr="Great Animated Dove Gifs at Best Animation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400800" y="2419350"/>
            <a:ext cx="2392363" cy="2794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57550"/>
            <a:ext cx="9144000" cy="188595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不要使用“圣灵填补”作为</a:t>
            </a:r>
            <a:r>
              <a:rPr lang="zh-CN" altLang="en-US" u="sng" dirty="0" smtClean="0">
                <a:solidFill>
                  <a:srgbClr val="FFFF00"/>
                </a:solidFill>
              </a:rPr>
              <a:t>不良预</a:t>
            </a:r>
            <a:r>
              <a:rPr lang="zh-CN" altLang="en-US" u="sng" dirty="0" smtClean="0">
                <a:solidFill>
                  <a:srgbClr val="FFFF00"/>
                </a:solidFill>
              </a:rPr>
              <a:t>备   </a:t>
            </a:r>
            <a:r>
              <a:rPr lang="zh-CN" altLang="en-US" dirty="0" smtClean="0">
                <a:solidFill>
                  <a:srgbClr val="FFFF00"/>
                </a:solidFill>
              </a:rPr>
              <a:t>和</a:t>
            </a:r>
            <a:r>
              <a:rPr lang="zh-CN" altLang="en-US" u="sng" dirty="0" smtClean="0">
                <a:solidFill>
                  <a:srgbClr val="FFFF00"/>
                </a:solidFill>
              </a:rPr>
              <a:t>不良学习习惯</a:t>
            </a:r>
            <a:r>
              <a:rPr lang="zh-CN" altLang="en-US" dirty="0" smtClean="0">
                <a:solidFill>
                  <a:srgbClr val="FFFF00"/>
                </a:solidFill>
              </a:rPr>
              <a:t>的借口。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> (Do NOT use the “filling of the Spirit” as an excuse for </a:t>
            </a:r>
            <a:r>
              <a:rPr lang="en-US" sz="1800" u="sng" dirty="0" smtClean="0">
                <a:solidFill>
                  <a:srgbClr val="FFFF00"/>
                </a:solidFill>
              </a:rPr>
              <a:t>poor </a:t>
            </a:r>
            <a:r>
              <a:rPr lang="en-US" sz="1800" u="sng" dirty="0" smtClean="0">
                <a:solidFill>
                  <a:srgbClr val="FFFF00"/>
                </a:solidFill>
              </a:rPr>
              <a:t>preparation </a:t>
            </a:r>
            <a:r>
              <a:rPr lang="en-US" sz="1800" dirty="0" smtClean="0">
                <a:solidFill>
                  <a:srgbClr val="FFFF00"/>
                </a:solidFill>
              </a:rPr>
              <a:t>and </a:t>
            </a:r>
            <a:r>
              <a:rPr lang="en-US" sz="1800" u="sng" dirty="0" smtClean="0">
                <a:solidFill>
                  <a:srgbClr val="FFFF00"/>
                </a:solidFill>
              </a:rPr>
              <a:t>poor study habits</a:t>
            </a:r>
            <a:r>
              <a:rPr lang="en-US" sz="1800" dirty="0" smtClean="0">
                <a:solidFill>
                  <a:srgbClr val="FFFF00"/>
                </a:solidFill>
              </a:rPr>
              <a:t>!)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9144000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8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警告</a:t>
            </a:r>
            <a:r>
              <a:rPr lang="en-US" sz="8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(WARNING!)</a:t>
            </a:r>
            <a:endParaRPr lang="en-US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95234" name="Picture 2" descr="GYANET | Expeditions towards Excellence | Online Tests - Online ..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14350"/>
            <a:ext cx="2850477" cy="2579688"/>
          </a:xfrm>
          <a:prstGeom prst="rect">
            <a:avLst/>
          </a:prstGeom>
          <a:noFill/>
        </p:spPr>
      </p:pic>
      <p:pic>
        <p:nvPicPr>
          <p:cNvPr id="10" name="Picture 2" descr="GYANET | Expeditions towards Excellence | Online Tests - Online ..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514350"/>
            <a:ext cx="2850477" cy="2579688"/>
          </a:xfrm>
          <a:prstGeom prst="rect">
            <a:avLst/>
          </a:prstGeom>
          <a:noFill/>
        </p:spPr>
      </p:pic>
      <p:pic>
        <p:nvPicPr>
          <p:cNvPr id="13" name="Picture 2" descr="GYANET | Expeditions towards Excellence | Online Tests - Online ..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428750"/>
            <a:ext cx="1752600" cy="15861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rds.yahoo.com/_ylt=A0S0203GMxFKHEQAX4yjzbkF/SIG=160ff0a35/EXP=1242727750/**http%3A/www.wackystock.com/images/clipart/thumbnail/6607_tired_man_just_waking_up_in_the_morning_wearing_slippers_pajamas_and_a_green_robe_holding_a_coffee_pot_and_a_mug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://rds.yahoo.com/_ylt=A0S0203GMxFKHEQAX4yjzbkF/SIG=160ff0a35/EXP=1242727750/**http%3A/www.wackystock.com/images/clipart/thumbnail/6607_tired_man_just_waking_up_in_the_morning_wearing_slippers_pajamas_and_a_green_robe_holding_a_coffee_pot_and_a_mug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http://rds.yahoo.com/_ylt=A0S0203GMxFKHEQAX4yjzbkF/SIG=160ff0a35/EXP=1242727750/**http%3A/www.wackystock.com/images/clipart/thumbnail/6607_tired_man_just_waking_up_in_the_morning_wearing_slippers_pajamas_and_a_green_robe_holding_a_coffee_pot_and_a_mug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http://rds.yahoo.com/_ylt=A0S0203GMxFKHEQAX4yjzbkF/SIG=160ff0a35/EXP=1242727750/**http%3A/www.wackystock.com/images/clipart/thumbnail/6607_tired_man_just_waking_up_in_the_morning_wearing_slippers_pajamas_and_a_green_robe_holding_a_coffee_pot_and_a_mug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ttp://rds.yahoo.com/_ylt=A0S0203GMxFKHEQAX4yjzbkF/SIG=160ff0a35/EXP=1242727750/**http%3A/www.wackystock.com/images/clipart/thumbnail/6607_tired_man_just_waking_up_in_the_morning_wearing_slippers_pajamas_and_a_green_robe_holding_a_coffee_pot_and_a_mu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2686050"/>
            <a:ext cx="2524379" cy="2043113"/>
          </a:xfrm>
          <a:prstGeom prst="rect">
            <a:avLst/>
          </a:prstGeom>
          <a:noFill/>
        </p:spPr>
      </p:pic>
      <p:sp>
        <p:nvSpPr>
          <p:cNvPr id="9" name="Rounded Rectangular Callout 8"/>
          <p:cNvSpPr/>
          <p:nvPr/>
        </p:nvSpPr>
        <p:spPr>
          <a:xfrm>
            <a:off x="304800" y="171450"/>
            <a:ext cx="8458200" cy="2114550"/>
          </a:xfrm>
          <a:prstGeom prst="wedgeRoundRectCallout">
            <a:avLst>
              <a:gd name="adj1" fmla="val -30353"/>
              <a:gd name="adj2" fmla="val 6298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“啊，还有三十分钟后就讲道了，是时候请求圣灵帮助我预备今天上午的讲章了。”</a:t>
            </a:r>
            <a:endParaRPr lang="en-US" sz="40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4000501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“Church starts in 30 minutes. It’s time to ask the Holy Spirit to help me prepare my morning sermon for today.”</a:t>
            </a:r>
            <a:endParaRPr lang="en-US" sz="2000" b="1" i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7. </a:t>
            </a:r>
            <a:r>
              <a:rPr lang="zh-CN" altLang="en-US" sz="6000" dirty="0" smtClean="0"/>
              <a:t>激励</a:t>
            </a:r>
            <a:r>
              <a:rPr lang="en-US" sz="6000" dirty="0" smtClean="0"/>
              <a:t>   (</a:t>
            </a:r>
            <a:r>
              <a:rPr lang="zh-CN" altLang="en-US" sz="6000" dirty="0" smtClean="0"/>
              <a:t>而非羞辱</a:t>
            </a:r>
            <a:r>
              <a:rPr lang="en-US" sz="6000" dirty="0" smtClean="0"/>
              <a:t>)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7. ENCOURAGEMENT not Humiliation</a:t>
            </a:r>
            <a:endParaRPr lang="en-US" sz="2000" dirty="0">
              <a:latin typeface="Imprint MT Shadow" pitchFamily="82" charset="0"/>
            </a:endParaRPr>
          </a:p>
        </p:txBody>
      </p:sp>
      <p:pic>
        <p:nvPicPr>
          <p:cNvPr id="93186" name="Picture 2" descr="Free Png Group Of Kids Png Png Image With Transparent - Youth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04950"/>
            <a:ext cx="7264400" cy="32480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dagascar-dreamworks-penguin2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3100"/>
            <a:ext cx="2819400" cy="1585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229"/>
          </a:xfrm>
          <a:gradFill flip="none"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5300" b="1" dirty="0" smtClean="0">
                <a:ln>
                  <a:solidFill>
                    <a:schemeClr val="tx1"/>
                  </a:solidFill>
                </a:ln>
              </a:rPr>
              <a:t>激励法则</a:t>
            </a:r>
            <a:r>
              <a:rPr lang="en-US" sz="5300" b="1" dirty="0" smtClean="0">
                <a:ln>
                  <a:solidFill>
                    <a:schemeClr val="tx1"/>
                  </a:solidFill>
                </a:ln>
              </a:rPr>
              <a:t>  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</a:rPr>
              <a:t/>
            </a:r>
            <a:br>
              <a:rPr lang="en-US" sz="3200" b="1" dirty="0" smtClean="0">
                <a:ln>
                  <a:solidFill>
                    <a:schemeClr val="tx1"/>
                  </a:solidFill>
                </a:ln>
              </a:rPr>
            </a:br>
            <a:r>
              <a:rPr lang="en-US" sz="2000" dirty="0" smtClean="0"/>
              <a:t>The Law of Encouragement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14750"/>
            <a:ext cx="9144000" cy="142875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zh-CN" altLang="en-US" b="1" dirty="0" smtClean="0"/>
              <a:t>激励法则</a:t>
            </a:r>
            <a:r>
              <a:rPr lang="en-US" altLang="zh-CN" b="1" dirty="0" smtClean="0"/>
              <a:t>—— </a:t>
            </a:r>
            <a:r>
              <a:rPr lang="zh-CN" altLang="en-US" b="1" dirty="0" smtClean="0"/>
              <a:t>学习者的动机被合理地激发后，        </a:t>
            </a:r>
            <a:endParaRPr lang="en-US" altLang="zh-CN" b="1" dirty="0" smtClean="0"/>
          </a:p>
          <a:p>
            <a:pPr algn="ctr">
              <a:buNone/>
            </a:pPr>
            <a:r>
              <a:rPr lang="zh-CN" altLang="en-US" b="1" dirty="0" smtClean="0"/>
              <a:t>教</a:t>
            </a:r>
            <a:r>
              <a:rPr lang="zh-CN" altLang="en-US" b="1" dirty="0" smtClean="0"/>
              <a:t>学往往最有效。</a:t>
            </a:r>
            <a:endParaRPr lang="en-US" altLang="zh-CN" b="1" dirty="0" smtClean="0"/>
          </a:p>
          <a:p>
            <a:pPr marL="0" lvl="1" indent="0" algn="ctr">
              <a:buNone/>
            </a:pPr>
            <a:r>
              <a:rPr lang="en-US" sz="1700" dirty="0" smtClean="0">
                <a:solidFill>
                  <a:schemeClr val="bg1"/>
                </a:solidFill>
              </a:rPr>
              <a:t>The Law of Encouragement—Teaching tends to be most </a:t>
            </a:r>
            <a:r>
              <a:rPr lang="en-US" sz="1700" dirty="0" smtClean="0">
                <a:solidFill>
                  <a:schemeClr val="bg1"/>
                </a:solidFill>
              </a:rPr>
              <a:t>effective when </a:t>
            </a:r>
            <a:r>
              <a:rPr lang="en-US" sz="1700" dirty="0" smtClean="0">
                <a:solidFill>
                  <a:schemeClr val="bg1"/>
                </a:solidFill>
              </a:rPr>
              <a:t>the learner is </a:t>
            </a:r>
            <a:r>
              <a:rPr lang="en-US" sz="1700" dirty="0" smtClean="0">
                <a:solidFill>
                  <a:schemeClr val="bg1"/>
                </a:solidFill>
              </a:rPr>
              <a:t>properly motivated</a:t>
            </a:r>
            <a:r>
              <a:rPr lang="en-US" sz="1700" dirty="0" smtClean="0">
                <a:solidFill>
                  <a:schemeClr val="bg1"/>
                </a:solidFill>
              </a:rPr>
              <a:t>.</a:t>
            </a: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8" name="Picture 7" descr="madagascar-dreamworks-penguin5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1123950"/>
            <a:ext cx="3810000" cy="2486025"/>
          </a:xfrm>
          <a:prstGeom prst="rect">
            <a:avLst/>
          </a:prstGeom>
        </p:spPr>
      </p:pic>
      <p:pic>
        <p:nvPicPr>
          <p:cNvPr id="10" name="Picture 9" descr="madagascar-dreamworks-penguin3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2286000"/>
            <a:ext cx="1879600" cy="13144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Young Children Understand Fairness, But Act Likes Hypocrites ...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89320"/>
            <a:ext cx="9144000" cy="49541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8. </a:t>
            </a:r>
            <a:r>
              <a:rPr lang="zh-CN" altLang="en-US" sz="6000" dirty="0" smtClean="0"/>
              <a:t>生活榜样</a:t>
            </a:r>
            <a:r>
              <a:rPr lang="en-US" sz="6000" dirty="0" smtClean="0"/>
              <a:t>   (</a:t>
            </a:r>
            <a:r>
              <a:rPr lang="zh-CN" altLang="en-US" sz="6000" dirty="0" smtClean="0"/>
              <a:t>而非伪善</a:t>
            </a:r>
            <a:r>
              <a:rPr lang="en-US" sz="6000" dirty="0" smtClean="0"/>
              <a:t>)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4339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8. LIFE EXAMPLE  (NOT Hypocrisy )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200025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1657350"/>
            <a:ext cx="5715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 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“这是耶和华你们神所吩咐教训你们的诫命、律例、典章，使你们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…..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遵行。”</a:t>
            </a:r>
            <a:r>
              <a:rPr lang="zh-CN" altLang="en-US" sz="2400" b="1" dirty="0" smtClean="0">
                <a:ln>
                  <a:solidFill>
                    <a:schemeClr val="tx1"/>
                  </a:solidFill>
                </a:ln>
              </a:rPr>
              <a:t>（申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</a:rPr>
              <a:t>6</a:t>
            </a:r>
            <a:r>
              <a:rPr lang="zh-CN" altLang="en-US" sz="2400" b="1" dirty="0" smtClean="0">
                <a:ln>
                  <a:solidFill>
                    <a:schemeClr val="tx1"/>
                  </a:solidFill>
                </a:ln>
              </a:rPr>
              <a:t>：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</a:rPr>
              <a:t>1</a:t>
            </a:r>
            <a:r>
              <a:rPr lang="zh-CN" altLang="en-US" sz="2400" b="1" dirty="0" smtClean="0">
                <a:ln>
                  <a:solidFill>
                    <a:schemeClr val="tx1"/>
                  </a:solidFill>
                </a:ln>
              </a:rPr>
              <a:t>）</a:t>
            </a:r>
            <a:endParaRPr lang="en-US" altLang="zh-CN" sz="2400" b="1" dirty="0" smtClean="0">
              <a:ln>
                <a:solidFill>
                  <a:schemeClr val="tx1"/>
                </a:solidFill>
              </a:ln>
            </a:endParaRPr>
          </a:p>
          <a:p>
            <a:pPr algn="ctr"/>
            <a:endParaRPr lang="en-US" sz="2400" dirty="0" smtClean="0"/>
          </a:p>
          <a:p>
            <a:pPr lvl="0" algn="ctr"/>
            <a:r>
              <a:rPr lang="en-US" dirty="0" smtClean="0">
                <a:latin typeface="Century Gothic" pitchFamily="34" charset="0"/>
              </a:rPr>
              <a:t>“These are the commands, decrees and laws the Lord your </a:t>
            </a:r>
            <a:r>
              <a:rPr lang="en-US" b="1" i="1" u="sng" dirty="0" smtClean="0">
                <a:latin typeface="Century Gothic" pitchFamily="34" charset="0"/>
              </a:rPr>
              <a:t>God directed me to teach you to observe</a:t>
            </a:r>
            <a:r>
              <a:rPr lang="en-US" b="1" i="1" dirty="0" smtClean="0">
                <a:latin typeface="Century Gothic" pitchFamily="34" charset="0"/>
              </a:rPr>
              <a:t>.” </a:t>
            </a:r>
            <a:r>
              <a:rPr lang="en-US" b="1" dirty="0" smtClean="0">
                <a:latin typeface="Century Gothic" pitchFamily="34" charset="0"/>
              </a:rPr>
              <a:t>Deut.6:1</a:t>
            </a:r>
            <a:endParaRPr lang="en-US" dirty="0"/>
          </a:p>
        </p:txBody>
      </p:sp>
      <p:pic>
        <p:nvPicPr>
          <p:cNvPr id="4" name="Picture 3" descr="2008_11_14_Isai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43049"/>
            <a:ext cx="3200400" cy="3600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神吩咐摩西用神的话语教导百姓。</a:t>
            </a:r>
            <a:endParaRPr lang="en-US" altLang="zh-CN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dirty="0" smtClean="0"/>
              <a:t> </a:t>
            </a:r>
            <a:r>
              <a:rPr lang="en-US" sz="2000" dirty="0" smtClean="0"/>
              <a:t>God Directed Moses to teach the people God’s Word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0605034 by EL MALETIN DE FOTO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514350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87743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ln>
                  <a:solidFill>
                    <a:schemeClr val="tx1"/>
                  </a:solidFill>
                </a:ln>
              </a:rPr>
              <a:t>耶稣斥责法利赛人教导一些他们自己也无法遵守的东西</a:t>
            </a:r>
            <a:r>
              <a:rPr lang="en-US" altLang="zh-CN" sz="4800" b="1" dirty="0" smtClean="0">
                <a:ln>
                  <a:solidFill>
                    <a:schemeClr val="tx1"/>
                  </a:solidFill>
                </a:ln>
              </a:rPr>
              <a:t>.</a:t>
            </a:r>
            <a:endParaRPr lang="en-US" sz="4800" b="1" dirty="0" smtClean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Jesus rebuked the Pharisees for teaching things that even they could not live up to.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/>
              <a:t>9. </a:t>
            </a:r>
            <a:r>
              <a:rPr lang="zh-CN" altLang="en-US" sz="6000" dirty="0" smtClean="0"/>
              <a:t>注重应用</a:t>
            </a:r>
            <a:endParaRPr lang="en-US" sz="6000" dirty="0"/>
          </a:p>
        </p:txBody>
      </p:sp>
      <p:pic>
        <p:nvPicPr>
          <p:cNvPr id="89090" name="Picture 2" descr="The “Waouh Effect” : a key factor behind the success of Low Cost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5550"/>
            <a:ext cx="1960726" cy="2286000"/>
          </a:xfrm>
          <a:prstGeom prst="rect">
            <a:avLst/>
          </a:prstGeom>
          <a:noFill/>
        </p:spPr>
      </p:pic>
      <p:pic>
        <p:nvPicPr>
          <p:cNvPr id="89092" name="Picture 4" descr="Being Helpful or Butting In; How to Tell the Difference - Susan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422400"/>
            <a:ext cx="2514600" cy="3352801"/>
          </a:xfrm>
          <a:prstGeom prst="rect">
            <a:avLst/>
          </a:prstGeom>
          <a:noFill/>
        </p:spPr>
      </p:pic>
      <p:pic>
        <p:nvPicPr>
          <p:cNvPr id="89094" name="Picture 6" descr="Jewish Values for Everyday Living: Mussar for Childr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266950"/>
            <a:ext cx="3657600" cy="2524598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6477000" y="1100667"/>
            <a:ext cx="2404533" cy="1854200"/>
          </a:xfrm>
          <a:custGeom>
            <a:avLst/>
            <a:gdLst>
              <a:gd name="connsiteX0" fmla="*/ 0 w 2404533"/>
              <a:gd name="connsiteY0" fmla="*/ 465666 h 1854200"/>
              <a:gd name="connsiteX1" fmla="*/ 651933 w 2404533"/>
              <a:gd name="connsiteY1" fmla="*/ 1828800 h 1854200"/>
              <a:gd name="connsiteX2" fmla="*/ 804333 w 2404533"/>
              <a:gd name="connsiteY2" fmla="*/ 1854200 h 1854200"/>
              <a:gd name="connsiteX3" fmla="*/ 956733 w 2404533"/>
              <a:gd name="connsiteY3" fmla="*/ 1151466 h 1854200"/>
              <a:gd name="connsiteX4" fmla="*/ 2404533 w 2404533"/>
              <a:gd name="connsiteY4" fmla="*/ 956733 h 1854200"/>
              <a:gd name="connsiteX5" fmla="*/ 2362200 w 2404533"/>
              <a:gd name="connsiteY5" fmla="*/ 0 h 1854200"/>
              <a:gd name="connsiteX6" fmla="*/ 0 w 2404533"/>
              <a:gd name="connsiteY6" fmla="*/ 465666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4533" h="1854200">
                <a:moveTo>
                  <a:pt x="0" y="465666"/>
                </a:moveTo>
                <a:lnTo>
                  <a:pt x="651933" y="1828800"/>
                </a:lnTo>
                <a:lnTo>
                  <a:pt x="804333" y="1854200"/>
                </a:lnTo>
                <a:lnTo>
                  <a:pt x="956733" y="1151466"/>
                </a:lnTo>
                <a:lnTo>
                  <a:pt x="2404533" y="956733"/>
                </a:lnTo>
                <a:lnTo>
                  <a:pt x="2362200" y="0"/>
                </a:lnTo>
                <a:lnTo>
                  <a:pt x="0" y="4656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9. APPLY the Lesson to their Lives  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550"/>
            <a:ext cx="9144000" cy="1165622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没有应用的知识就如同一辆                       没有加油的新车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“Information without application is like a new car with no gasoline.” </a:t>
            </a:r>
            <a:endParaRPr lang="en-US" sz="1800" dirty="0"/>
          </a:p>
        </p:txBody>
      </p:sp>
      <p:pic>
        <p:nvPicPr>
          <p:cNvPr id="139266" name="Picture 2" descr="http://www.portigal.com/wp/wp-content/uploads/blogger/blogger/3832/49/1600/NewC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1150"/>
            <a:ext cx="9144000" cy="361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iff Precut 2 by Stockopedia on Deviant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1885950"/>
            <a:ext cx="3810001" cy="2895600"/>
          </a:xfrm>
          <a:prstGeom prst="rect">
            <a:avLst/>
          </a:prstGeom>
          <a:noFill/>
        </p:spPr>
      </p:pic>
      <p:pic>
        <p:nvPicPr>
          <p:cNvPr id="87044" name="Picture 4" descr="Cliff Precut 2 by Stockopedia on Devian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038350"/>
            <a:ext cx="3810001" cy="2743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10.</a:t>
            </a:r>
            <a:r>
              <a:rPr lang="zh-CN" altLang="en-US" sz="6000" dirty="0" smtClean="0"/>
              <a:t>沟通不只是交谈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10. COMMUNICATION is more than Talking</a:t>
            </a:r>
            <a:endParaRPr lang="en-US" sz="2000" dirty="0">
              <a:latin typeface="Imprint MT Shadow" pitchFamily="82" charset="0"/>
            </a:endParaRPr>
          </a:p>
        </p:txBody>
      </p:sp>
      <p:pic>
        <p:nvPicPr>
          <p:cNvPr id="87042" name="Picture 2" descr="Bridge the Benefits Communication Gap – Austin Benefits Gro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047751"/>
            <a:ext cx="5943600" cy="2209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350"/>
            <a:ext cx="9144000" cy="1143000"/>
          </a:xfr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沟通法则</a:t>
            </a:r>
            <a:r>
              <a:rPr lang="en-US" altLang="zh-C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——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要真正传递信息需要架设桥梁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endParaRPr lang="en-US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sz="1700" dirty="0" smtClean="0">
                <a:solidFill>
                  <a:schemeClr val="tx1"/>
                </a:solidFill>
              </a:rPr>
              <a:t>The Law of Communication: to truly </a:t>
            </a:r>
            <a:r>
              <a:rPr lang="en-US" sz="1700" dirty="0" smtClean="0">
                <a:solidFill>
                  <a:schemeClr val="tx1"/>
                </a:solidFill>
              </a:rPr>
              <a:t>impart information </a:t>
            </a:r>
            <a:r>
              <a:rPr lang="en-US" sz="1700" dirty="0" smtClean="0">
                <a:solidFill>
                  <a:schemeClr val="tx1"/>
                </a:solidFill>
              </a:rPr>
              <a:t>requires the building of bridges.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4" descr="Cliff Precut 2 by Stockopedia on Deviant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1885950"/>
            <a:ext cx="3810001" cy="2895600"/>
          </a:xfrm>
          <a:prstGeom prst="rect">
            <a:avLst/>
          </a:prstGeom>
          <a:noFill/>
        </p:spPr>
      </p:pic>
      <p:pic>
        <p:nvPicPr>
          <p:cNvPr id="9" name="Picture 4" descr="Cliff Precut 2 by Stockopedia on Devian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038350"/>
            <a:ext cx="3810001" cy="2743200"/>
          </a:xfrm>
          <a:prstGeom prst="rect">
            <a:avLst/>
          </a:prstGeom>
          <a:noFill/>
        </p:spPr>
      </p:pic>
      <p:pic>
        <p:nvPicPr>
          <p:cNvPr id="10" name="Picture 2" descr="Bridge the Benefits Communication Gap – Austin Benefits Gro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047751"/>
            <a:ext cx="5943600" cy="2209800"/>
          </a:xfrm>
          <a:prstGeom prst="rect">
            <a:avLst/>
          </a:prstGeom>
          <a:noFill/>
        </p:spPr>
      </p:pic>
      <p:pic>
        <p:nvPicPr>
          <p:cNvPr id="11" name="Picture 6" descr="Rope Bridge Clipart Fantasy - Wood - Png Download - Full Size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97895">
            <a:off x="2246819" y="2799687"/>
            <a:ext cx="4316413" cy="18716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4629150"/>
            <a:ext cx="9220200" cy="51435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 sz="3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rds.yahoo.com/_ylt=A9G_bHOgrgpKThcBhNejzbkF/SIG=12t38jrm9/EXP=1242300448/**http%3A/www.enjoy.org/hstech/HungerSite02/world/CiamilloPayseur/hun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0490"/>
            <a:ext cx="9144000" cy="519684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11. </a:t>
            </a:r>
            <a:r>
              <a:rPr lang="zh-CN" altLang="en-US" sz="6000" dirty="0" smtClean="0"/>
              <a:t>制造渴望</a:t>
            </a:r>
            <a:r>
              <a:rPr lang="en-US" sz="6000" dirty="0" smtClean="0"/>
              <a:t>   (</a:t>
            </a:r>
            <a:r>
              <a:rPr lang="zh-CN" altLang="en-US" sz="6000" dirty="0" smtClean="0"/>
              <a:t>而非冷漠</a:t>
            </a:r>
            <a:r>
              <a:rPr lang="en-US" sz="6000" dirty="0" smtClean="0"/>
              <a:t>)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11. CREATE DESIRE   (NOT Apathy)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85950"/>
          </a:xfr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sz="4800" dirty="0" smtClean="0"/>
              <a:t>“你可以将马牵到水边，                      但是你无法强让它饮水。”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sz="2000" dirty="0" smtClean="0"/>
              <a:t>“You can lead a horse to water, but you can’t make him drink.”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71950"/>
            <a:ext cx="9144000" cy="971550"/>
          </a:xfr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buNone/>
            </a:pPr>
            <a:r>
              <a:rPr lang="en-US" altLang="zh-CN" dirty="0" smtClean="0"/>
              <a:t>“</a:t>
            </a:r>
            <a:r>
              <a:rPr lang="zh-CN" altLang="en-US" dirty="0" smtClean="0"/>
              <a:t>你错了，喂它盐吃就行</a:t>
            </a:r>
            <a:r>
              <a:rPr lang="en-US" altLang="zh-CN" dirty="0" smtClean="0"/>
              <a:t>.”</a:t>
            </a:r>
            <a:r>
              <a:rPr lang="en-US" dirty="0" smtClean="0"/>
              <a:t> </a:t>
            </a:r>
          </a:p>
          <a:p>
            <a:pPr lvl="0" algn="ctr">
              <a:buNone/>
            </a:pPr>
            <a:r>
              <a:rPr lang="en-US" sz="2000" dirty="0" smtClean="0"/>
              <a:t>“You’re wrong.  You can feed him salt.”</a:t>
            </a:r>
          </a:p>
        </p:txBody>
      </p:sp>
      <p:pic>
        <p:nvPicPr>
          <p:cNvPr id="82946" name="Picture 2" descr="caballos. png - Buscar con Google | Horses, Running horses, Horses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62150"/>
            <a:ext cx="7545388" cy="22129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dagascar-dreamworks-melman1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495550"/>
            <a:ext cx="4343400" cy="2443163"/>
          </a:xfrm>
          <a:prstGeom prst="rect">
            <a:avLst/>
          </a:prstGeom>
        </p:spPr>
      </p:pic>
      <p:pic>
        <p:nvPicPr>
          <p:cNvPr id="7" name="Picture 6" descr="madagascar-dreamworks1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" y="1428750"/>
            <a:ext cx="5181600" cy="2914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200151"/>
          </a:xfrm>
          <a:solidFill>
            <a:schemeClr val="tx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buNone/>
            </a:pPr>
            <a:r>
              <a:rPr lang="zh-CN" altLang="en-US" sz="4800" dirty="0" smtClean="0"/>
              <a:t>有两个层次的动机：</a:t>
            </a:r>
            <a:endParaRPr lang="en-US" altLang="zh-CN" sz="4800" dirty="0" smtClean="0"/>
          </a:p>
          <a:p>
            <a:pPr lvl="0" algn="ctr">
              <a:buNone/>
            </a:pPr>
            <a:r>
              <a:rPr lang="en-US" sz="1700" dirty="0" smtClean="0"/>
              <a:t>There are two levels of motivation:</a:t>
            </a:r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419600" y="1352550"/>
          <a:ext cx="44958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52400" y="3181350"/>
          <a:ext cx="4953000" cy="180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ngycp.org/site/state/wv/files/u44/2_07_form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6709"/>
            <a:ext cx="9144000" cy="583737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12. </a:t>
            </a:r>
            <a:r>
              <a:rPr lang="zh-CN" altLang="en-US" sz="6000" dirty="0" smtClean="0"/>
              <a:t>装备他们去训练更多</a:t>
            </a:r>
            <a:r>
              <a:rPr lang="en-US" altLang="zh-CN" sz="6000" dirty="0" smtClean="0"/>
              <a:t>!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12. EQUIP them to train others!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6000" b="1" dirty="0" smtClean="0"/>
              <a:t>装备法则</a:t>
            </a:r>
            <a:r>
              <a:rPr lang="en-US" altLang="zh-CN" sz="6000" b="1" dirty="0" smtClean="0"/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The Law of Equipping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4206478"/>
            <a:ext cx="9144000" cy="93702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zh-CN" altLang="en-US" b="1" dirty="0" smtClean="0"/>
              <a:t>我们必须充分培训那些要培训别人的人</a:t>
            </a:r>
            <a:endParaRPr lang="en-US" altLang="zh-CN" b="1" dirty="0" smtClean="0"/>
          </a:p>
          <a:p>
            <a:pPr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We must train others well enough to train others.</a:t>
            </a:r>
          </a:p>
          <a:p>
            <a:endParaRPr lang="en-US" dirty="0"/>
          </a:p>
        </p:txBody>
      </p:sp>
      <p:pic>
        <p:nvPicPr>
          <p:cNvPr id="79874" name="Picture 2" descr="pass the baton - Jane Atki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5350"/>
            <a:ext cx="9187522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6_12_20_LargeP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4211"/>
            <a:ext cx="4800600" cy="5139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1"/>
            <a:ext cx="4800600" cy="9848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zh-CN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箴言书强调教导的价值</a:t>
            </a:r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>
              <a:buNone/>
            </a:pPr>
            <a:r>
              <a:rPr lang="en-US" sz="800" dirty="0" smtClean="0">
                <a:solidFill>
                  <a:schemeClr val="bg1"/>
                </a:solidFill>
              </a:rPr>
              <a:t>.</a:t>
            </a:r>
          </a:p>
          <a:p>
            <a:pPr lvl="0" algn="ctr">
              <a:buNone/>
            </a:pPr>
            <a:r>
              <a:rPr lang="en-US" dirty="0" smtClean="0"/>
              <a:t>Proverbs emphasizes the value of teaching.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971550"/>
            <a:ext cx="3962400" cy="6096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zh-CN" altLang="en-US" sz="3600" dirty="0" smtClean="0">
                <a:solidFill>
                  <a:schemeClr val="bg1"/>
                </a:solidFill>
              </a:rPr>
              <a:t>“教导智慧人，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4866501"/>
            <a:ext cx="48006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“Teaching a righteous man and he will add  to his learning.” </a:t>
            </a:r>
            <a:r>
              <a:rPr lang="en-US" sz="1200" b="1" dirty="0" smtClean="0"/>
              <a:t>Prov. </a:t>
            </a:r>
            <a:r>
              <a:rPr lang="en-US" sz="1200" b="1" dirty="0" smtClean="0"/>
              <a:t>9:9</a:t>
            </a:r>
            <a:endParaRPr lang="en-US" sz="1200" dirty="0" smtClean="0"/>
          </a:p>
        </p:txBody>
      </p:sp>
      <p:sp>
        <p:nvSpPr>
          <p:cNvPr id="10" name="Freeform 9"/>
          <p:cNvSpPr/>
          <p:nvPr/>
        </p:nvSpPr>
        <p:spPr>
          <a:xfrm>
            <a:off x="4495800" y="1504950"/>
            <a:ext cx="322006" cy="1135626"/>
          </a:xfrm>
          <a:custGeom>
            <a:avLst/>
            <a:gdLst>
              <a:gd name="connsiteX0" fmla="*/ 73742 w 324464"/>
              <a:gd name="connsiteY0" fmla="*/ 0 h 1312607"/>
              <a:gd name="connsiteX1" fmla="*/ 0 w 324464"/>
              <a:gd name="connsiteY1" fmla="*/ 1312607 h 1312607"/>
              <a:gd name="connsiteX2" fmla="*/ 324464 w 324464"/>
              <a:gd name="connsiteY2" fmla="*/ 58994 h 1312607"/>
              <a:gd name="connsiteX3" fmla="*/ 44245 w 324464"/>
              <a:gd name="connsiteY3" fmla="*/ 58994 h 1312607"/>
              <a:gd name="connsiteX4" fmla="*/ 58993 w 324464"/>
              <a:gd name="connsiteY4" fmla="*/ 73742 h 131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64" h="1312607">
                <a:moveTo>
                  <a:pt x="73742" y="0"/>
                </a:moveTo>
                <a:lnTo>
                  <a:pt x="0" y="1312607"/>
                </a:lnTo>
                <a:lnTo>
                  <a:pt x="324464" y="58994"/>
                </a:lnTo>
                <a:lnTo>
                  <a:pt x="44245" y="58994"/>
                </a:lnTo>
                <a:lnTo>
                  <a:pt x="58993" y="73742"/>
                </a:lnTo>
              </a:path>
            </a:pathLst>
          </a:custGeom>
          <a:solidFill>
            <a:schemeClr val="tx1"/>
          </a:solidFill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1504950"/>
            <a:ext cx="1752600" cy="10556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</a:rPr>
              <a:t>他就越发有智慧</a:t>
            </a:r>
            <a:r>
              <a:rPr lang="en-US" altLang="zh-CN" sz="2800" dirty="0" smtClean="0">
                <a:solidFill>
                  <a:schemeClr val="bg1"/>
                </a:solidFill>
              </a:rPr>
              <a:t>.”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5410200" y="1600200"/>
            <a:ext cx="381000" cy="57150"/>
          </a:xfrm>
          <a:prstGeom prst="snip2Diag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2495550"/>
            <a:ext cx="1524000" cy="64698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</a:rPr>
              <a:t>(</a:t>
            </a:r>
            <a:r>
              <a:rPr lang="zh-CN" altLang="en-US" sz="3200" dirty="0" smtClean="0">
                <a:solidFill>
                  <a:schemeClr val="bg1"/>
                </a:solidFill>
              </a:rPr>
              <a:t>箴  </a:t>
            </a:r>
            <a:r>
              <a:rPr lang="en-US" altLang="zh-CN" sz="3200" dirty="0" smtClean="0">
                <a:solidFill>
                  <a:schemeClr val="bg1"/>
                </a:solidFill>
              </a:rPr>
              <a:t>9:9)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1550"/>
          </a:xfr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</a:rPr>
              <a:t>装备方法的五个步骤</a:t>
            </a:r>
            <a:r>
              <a:rPr lang="zh-CN" altLang="en-US" sz="4000" dirty="0" smtClean="0">
                <a:solidFill>
                  <a:schemeClr val="bg1"/>
                </a:solidFill>
              </a:rPr>
              <a:t>：</a:t>
            </a:r>
            <a:r>
              <a:rPr lang="en-US" altLang="zh-CN" sz="2000" dirty="0" smtClean="0">
                <a:solidFill>
                  <a:schemeClr val="bg1"/>
                </a:solidFill>
              </a:rPr>
              <a:t/>
            </a:r>
            <a:br>
              <a:rPr lang="en-US" altLang="zh-CN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Five Steps of the Equipping Method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971550"/>
          <a:ext cx="9144000" cy="417195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8343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4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SimSun"/>
                        </a:rPr>
                        <a:t>指导</a:t>
                      </a:r>
                      <a:endParaRPr lang="en-US" altLang="zh-CN" sz="4000" b="1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SimSun"/>
                        </a:rPr>
                        <a:t>Instruct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500" dirty="0" smtClean="0">
                        <a:latin typeface="Times New Roman"/>
                        <a:ea typeface="SimSu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43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4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SimSun"/>
                        </a:rPr>
                        <a:t>说明</a:t>
                      </a:r>
                      <a:endParaRPr lang="en-US" altLang="zh-CN" sz="4000" b="1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SimSun"/>
                        </a:rPr>
                        <a:t>Illustrate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500" dirty="0" smtClean="0">
                        <a:latin typeface="Times New Roman"/>
                        <a:ea typeface="SimSu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43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b="1" kern="120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n-lt"/>
                          <a:ea typeface="+mn-ea"/>
                          <a:cs typeface="+mn-cs"/>
                        </a:rPr>
                        <a:t>参与</a:t>
                      </a:r>
                      <a:endParaRPr lang="en-US" altLang="zh-CN" sz="4000" b="1" kern="1200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+mn-lt"/>
                          <a:ea typeface="+mn-ea"/>
                          <a:cs typeface="+mn-cs"/>
                        </a:rPr>
                        <a:t>Involve</a:t>
                      </a:r>
                      <a:endParaRPr lang="en-US" sz="1500" dirty="0">
                        <a:latin typeface="Times New Roman"/>
                        <a:ea typeface="SimSun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5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43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4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SimSun"/>
                        </a:rPr>
                        <a:t>提高</a:t>
                      </a:r>
                      <a:endParaRPr lang="en-US" altLang="zh-CN" sz="4000" b="1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SimSun"/>
                        </a:rPr>
                        <a:t>Improve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SimSun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500" dirty="0" smtClean="0">
                        <a:latin typeface="Times New Roman"/>
                        <a:ea typeface="SimSu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43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4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SimSun"/>
                        </a:rPr>
                        <a:t>鼓舞</a:t>
                      </a:r>
                      <a:endParaRPr lang="en-US" altLang="zh-CN" sz="4000" b="1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SimSun"/>
                        </a:rPr>
                        <a:t>Inspire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SimSun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500" dirty="0" smtClean="0">
                        <a:latin typeface="Times New Roman"/>
                        <a:ea typeface="SimSu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5867400" y="800100"/>
          <a:ext cx="3505200" cy="417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39200" y="742950"/>
            <a:ext cx="304800" cy="41910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742950"/>
            <a:ext cx="304800" cy="4191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8" name="Picture 2" descr="http://www.my-mindworks.com/USERIMAGES/2791235_thumbnail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153400" cy="481160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13. </a:t>
            </a:r>
            <a:r>
              <a:rPr lang="zh-CN" altLang="en-US" sz="6000" dirty="0" smtClean="0"/>
              <a:t>多种学习风格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13. MULTIPLE  STYLES  of  Learning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chemeClr val="accent5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学习途径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 </a:t>
            </a:r>
            <a:r>
              <a:rPr lang="zh-CN" alt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逻辑推理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zh-CN" sz="2200" dirty="0" smtClean="0">
                <a:solidFill>
                  <a:schemeClr val="bg1"/>
                </a:solidFill>
              </a:rPr>
              <a:t>(</a:t>
            </a:r>
            <a:r>
              <a:rPr lang="en-US" sz="2200" dirty="0" smtClean="0">
                <a:solidFill>
                  <a:schemeClr val="bg1"/>
                </a:solidFill>
              </a:rPr>
              <a:t>Students who learn through: </a:t>
            </a:r>
            <a:r>
              <a:rPr lang="en-US" sz="2400" dirty="0" smtClean="0">
                <a:solidFill>
                  <a:schemeClr val="bg1"/>
                </a:solidFill>
              </a:rPr>
              <a:t>Logic</a:t>
            </a:r>
            <a:r>
              <a:rPr lang="en-US" sz="2200" dirty="0" smtClean="0">
                <a:solidFill>
                  <a:schemeClr val="bg1"/>
                </a:solidFill>
              </a:rPr>
              <a:t> 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76350"/>
            <a:ext cx="5486400" cy="37528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35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通过推理</a:t>
            </a:r>
            <a:r>
              <a:rPr lang="en-US" altLang="zh-CN" sz="35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35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smtClean="0"/>
              <a:t>Reasoning</a:t>
            </a:r>
            <a:endParaRPr lang="en-US" sz="18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教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学活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动</a:t>
            </a:r>
            <a:r>
              <a:rPr lang="en-US" altLang="zh-CN" sz="2400" dirty="0" smtClean="0">
                <a:ln>
                  <a:solidFill>
                    <a:schemeClr val="tx1"/>
                  </a:solidFill>
                </a:ln>
              </a:rPr>
              <a:t>   </a:t>
            </a:r>
            <a:r>
              <a:rPr lang="en-US" altLang="zh-CN" sz="1800" dirty="0" smtClean="0"/>
              <a:t>(</a:t>
            </a:r>
            <a:r>
              <a:rPr lang="en-US" sz="1800" dirty="0" smtClean="0"/>
              <a:t>teaching activities</a:t>
            </a:r>
            <a:r>
              <a:rPr lang="en-US" sz="1800" dirty="0" smtClean="0"/>
              <a:t>)</a:t>
            </a:r>
          </a:p>
          <a:p>
            <a:endParaRPr lang="en-US" sz="18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智力游戏、难题解答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、      科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学实验、心算、数字游戏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、批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评性思维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，   推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理等</a:t>
            </a:r>
            <a:r>
              <a:rPr lang="en-US" b="1" dirty="0" smtClean="0">
                <a:ln>
                  <a:solidFill>
                    <a:schemeClr val="tx1"/>
                  </a:solidFill>
                </a:ln>
              </a:rPr>
              <a:t>. </a:t>
            </a:r>
          </a:p>
          <a:p>
            <a:pPr lvl="1"/>
            <a:r>
              <a:rPr lang="en-US" sz="1600" dirty="0" smtClean="0"/>
              <a:t>Brain teasers, problem solving, science experiments, calculating, critical thinking, questioning.</a:t>
            </a:r>
          </a:p>
          <a:p>
            <a:pPr lvl="1">
              <a:buNone/>
            </a:pP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dirty="0"/>
          </a:p>
        </p:txBody>
      </p:sp>
      <p:pic>
        <p:nvPicPr>
          <p:cNvPr id="74754" name="Picture 2" descr="Business, intelligence, logic, thinking, thought 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0850" y="1352550"/>
            <a:ext cx="3613150" cy="36131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学习途径</a:t>
            </a:r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zh-CN" altLang="en-US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语言词汇</a:t>
            </a:r>
            <a:r>
              <a:rPr lang="en-US" altLang="zh-CN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zh-CN" sz="2200" dirty="0" smtClean="0">
                <a:solidFill>
                  <a:schemeClr val="bg1"/>
                </a:solidFill>
              </a:rPr>
              <a:t>(</a:t>
            </a:r>
            <a:r>
              <a:rPr lang="en-US" altLang="zh-CN" sz="2200" dirty="0" smtClean="0">
                <a:solidFill>
                  <a:schemeClr val="bg1"/>
                </a:solidFill>
              </a:rPr>
              <a:t>Students who learn through WORDS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6350"/>
            <a:ext cx="5638800" cy="37528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通过语言</a:t>
            </a:r>
            <a:r>
              <a:rPr lang="en-US" altLang="zh-CN" sz="35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altLang="zh-CN" sz="1800" dirty="0" smtClean="0"/>
              <a:t>WORDS</a:t>
            </a:r>
          </a:p>
          <a:p>
            <a:pPr algn="ctr">
              <a:buNone/>
            </a:pPr>
            <a:endParaRPr lang="en-US" sz="1800" dirty="0" smtClean="0"/>
          </a:p>
          <a:p>
            <a:r>
              <a:rPr lang="zh-CN" altLang="en-US" sz="2800" b="1" dirty="0" smtClean="0">
                <a:ln>
                  <a:solidFill>
                    <a:schemeClr val="tx1"/>
                  </a:solidFill>
                </a:ln>
              </a:rPr>
              <a:t>教学活动</a:t>
            </a:r>
            <a:r>
              <a:rPr lang="en-US" altLang="zh-CN" sz="2800" dirty="0" smtClean="0"/>
              <a:t>	</a:t>
            </a:r>
            <a:r>
              <a:rPr lang="en-US" altLang="zh-CN" sz="1800" dirty="0" smtClean="0"/>
              <a:t>(</a:t>
            </a:r>
            <a:r>
              <a:rPr lang="en-US" sz="1800" dirty="0" smtClean="0"/>
              <a:t>teaching activities</a:t>
            </a:r>
            <a:r>
              <a:rPr lang="en-US" sz="1800" dirty="0" smtClean="0"/>
              <a:t>)</a:t>
            </a:r>
          </a:p>
          <a:p>
            <a:endParaRPr lang="en-US" sz="1800" dirty="0" smtClean="0"/>
          </a:p>
          <a:p>
            <a:r>
              <a:rPr lang="zh-CN" altLang="en-US" sz="2800" b="1" dirty="0" smtClean="0">
                <a:ln>
                  <a:solidFill>
                    <a:schemeClr val="tx1"/>
                  </a:solidFill>
                </a:ln>
              </a:rPr>
              <a:t>演讲，讨论、词汇游戏、讲故事、合声朗读</a:t>
            </a:r>
            <a:r>
              <a:rPr lang="zh-CN" altLang="en-US" sz="2800" b="1" dirty="0" smtClean="0">
                <a:ln>
                  <a:solidFill>
                    <a:schemeClr val="tx1"/>
                  </a:solidFill>
                </a:ln>
              </a:rPr>
              <a:t>，期</a:t>
            </a:r>
            <a:r>
              <a:rPr lang="zh-CN" altLang="en-US" sz="2800" b="1" dirty="0" smtClean="0">
                <a:ln>
                  <a:solidFill>
                    <a:schemeClr val="tx1"/>
                  </a:solidFill>
                </a:ln>
              </a:rPr>
              <a:t>刊撰写等。 </a:t>
            </a:r>
            <a:endParaRPr lang="en-US" altLang="zh-CN" sz="2800" b="1" dirty="0" smtClean="0">
              <a:ln>
                <a:solidFill>
                  <a:schemeClr val="tx1"/>
                </a:solidFill>
              </a:ln>
            </a:endParaRPr>
          </a:p>
          <a:p>
            <a:pPr lvl="1"/>
            <a:r>
              <a:rPr lang="en-US" sz="1600" dirty="0" smtClean="0"/>
              <a:t>Lectures, discussions, word games, storytelling, choral reading, journal writing, </a:t>
            </a:r>
            <a:r>
              <a:rPr lang="en-US" sz="1600" dirty="0" smtClean="0"/>
              <a:t>etc</a:t>
            </a:r>
            <a:endParaRPr lang="en-US" sz="1600" dirty="0" smtClean="0"/>
          </a:p>
          <a:p>
            <a:endParaRPr lang="en-US" dirty="0"/>
          </a:p>
        </p:txBody>
      </p:sp>
      <p:pic>
        <p:nvPicPr>
          <p:cNvPr id="164868" name="Picture 4" descr="Secure-Instant-Messaging-Icon | TreeBox Solu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504950"/>
            <a:ext cx="3276599" cy="3276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4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学习途径</a:t>
            </a:r>
            <a:r>
              <a:rPr lang="en-US" altLang="zh-CN" sz="4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  </a:t>
            </a:r>
            <a:r>
              <a:rPr lang="zh-CN" altLang="en-US" sz="49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视觉空间</a:t>
            </a:r>
            <a:r>
              <a:rPr lang="en-US" sz="49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zh-CN" sz="2200" dirty="0" smtClean="0">
                <a:solidFill>
                  <a:schemeClr val="bg1"/>
                </a:solidFill>
              </a:rPr>
              <a:t>(</a:t>
            </a:r>
            <a:r>
              <a:rPr lang="en-US" altLang="zh-CN" sz="2200" dirty="0" smtClean="0">
                <a:solidFill>
                  <a:schemeClr val="bg1"/>
                </a:solidFill>
              </a:rPr>
              <a:t>Students who learn through VISUAL SPACE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76350"/>
            <a:ext cx="5257800" cy="375285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通过形象和图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画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n-US" altLang="zh-CN" sz="35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altLang="zh-CN" sz="1800" dirty="0" smtClean="0"/>
              <a:t>PICTURES &amp; IMAGES</a:t>
            </a:r>
          </a:p>
          <a:p>
            <a:pPr algn="ctr">
              <a:buNone/>
            </a:pPr>
            <a:endParaRPr lang="en-US" sz="18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教学活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动</a:t>
            </a:r>
            <a:r>
              <a:rPr lang="en-US" altLang="zh-CN" sz="2400" dirty="0" smtClean="0"/>
              <a:t>   </a:t>
            </a:r>
            <a:r>
              <a:rPr lang="en-US" altLang="zh-CN" sz="1600" dirty="0" smtClean="0"/>
              <a:t>(</a:t>
            </a:r>
            <a:r>
              <a:rPr lang="en-US" sz="1600" dirty="0" smtClean="0"/>
              <a:t>teaching activities</a:t>
            </a:r>
            <a:r>
              <a:rPr lang="en-US" sz="1600" dirty="0" smtClean="0"/>
              <a:t>)</a:t>
            </a:r>
          </a:p>
          <a:p>
            <a:endParaRPr lang="en-US" sz="24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设计、绘画、视觉陈述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、  艺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术活动、涂鸦、想象游戏、        视觉化等</a:t>
            </a:r>
            <a:r>
              <a:rPr lang="en-US" b="1" dirty="0" smtClean="0">
                <a:ln>
                  <a:solidFill>
                    <a:schemeClr val="tx1"/>
                  </a:solidFill>
                </a:ln>
              </a:rPr>
              <a:t>.</a:t>
            </a:r>
          </a:p>
          <a:p>
            <a:pPr lvl="1"/>
            <a:r>
              <a:rPr lang="en-US" sz="1600" dirty="0" smtClean="0"/>
              <a:t>Designing, drawing, visual presentation, art activity, doodling, imagination games, visualizations, etc.</a:t>
            </a:r>
          </a:p>
          <a:p>
            <a:pPr lvl="1">
              <a:buNone/>
            </a:pP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dirty="0"/>
          </a:p>
        </p:txBody>
      </p:sp>
      <p:pic>
        <p:nvPicPr>
          <p:cNvPr id="163844" name="Picture 4" descr="Camera Icon Flat Red Round Button Vector Illustration Stock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0987" y="1428750"/>
            <a:ext cx="3554413" cy="35544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学习途径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r>
              <a:rPr lang="zh-CN" altLang="en-US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肢体语言</a:t>
            </a:r>
            <a:r>
              <a:rPr lang="en-US" altLang="zh-CN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zh-CN" sz="2200" dirty="0" smtClean="0">
                <a:solidFill>
                  <a:schemeClr val="bg1"/>
                </a:solidFill>
              </a:rPr>
              <a:t>(</a:t>
            </a:r>
            <a:r>
              <a:rPr lang="en-US" altLang="zh-CN" sz="2200" dirty="0" smtClean="0">
                <a:solidFill>
                  <a:schemeClr val="bg1"/>
                </a:solidFill>
              </a:rPr>
              <a:t>Students who learn through BODY USE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76350"/>
            <a:ext cx="5257800" cy="37528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通过身体活动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altLang="zh-CN" sz="35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1800" dirty="0" smtClean="0"/>
              <a:t>PHYSICAL ACTION</a:t>
            </a:r>
            <a:endParaRPr lang="en-US" sz="1800" dirty="0" smtClean="0"/>
          </a:p>
          <a:p>
            <a:r>
              <a:rPr lang="zh-CN" altLang="en-US" b="1" dirty="0" smtClean="0"/>
              <a:t>教学活</a:t>
            </a:r>
            <a:r>
              <a:rPr lang="zh-CN" altLang="en-US" b="1" dirty="0" smtClean="0"/>
              <a:t>动</a:t>
            </a:r>
            <a:r>
              <a:rPr lang="en-US" altLang="zh-CN" sz="1600" dirty="0" smtClean="0"/>
              <a:t>    (</a:t>
            </a:r>
            <a:r>
              <a:rPr lang="en-US" sz="1600" dirty="0" smtClean="0"/>
              <a:t>teaching activities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zh-CN" altLang="en-US" b="1" dirty="0" smtClean="0"/>
              <a:t>实践性学习、戏剧、舞蹈、有教导价值的体育活动</a:t>
            </a:r>
            <a:r>
              <a:rPr lang="zh-CN" altLang="en-US" b="1" dirty="0" smtClean="0"/>
              <a:t>、娱</a:t>
            </a:r>
            <a:r>
              <a:rPr lang="zh-CN" altLang="en-US" b="1" dirty="0" smtClean="0"/>
              <a:t>乐、锻炼等</a:t>
            </a:r>
            <a:endParaRPr lang="en-US" b="1" dirty="0" smtClean="0"/>
          </a:p>
          <a:p>
            <a:pPr lvl="1"/>
            <a:r>
              <a:rPr lang="en-US" sz="1600" dirty="0" smtClean="0"/>
              <a:t>Hands-on learning, drama, dance, sports that teach, relaxation, exercises, etc.</a:t>
            </a:r>
          </a:p>
          <a:p>
            <a:pPr lvl="1">
              <a:buNone/>
            </a:pP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dirty="0"/>
          </a:p>
        </p:txBody>
      </p:sp>
      <p:pic>
        <p:nvPicPr>
          <p:cNvPr id="162818" name="Picture 2" descr="G100_Movement-physical activity icon_CMYK_HIGH – Guild Incorpora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52550"/>
            <a:ext cx="3704632" cy="35321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学习途径</a:t>
            </a:r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zh-CN" altLang="en-US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音乐韵律</a:t>
            </a:r>
            <a:r>
              <a:rPr lang="en-US" altLang="zh-CN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zh-CN" sz="2200" dirty="0" smtClean="0">
                <a:solidFill>
                  <a:schemeClr val="bg1"/>
                </a:solidFill>
              </a:rPr>
              <a:t>(</a:t>
            </a:r>
            <a:r>
              <a:rPr lang="en-US" sz="2200" dirty="0" smtClean="0">
                <a:solidFill>
                  <a:schemeClr val="bg1"/>
                </a:solidFill>
              </a:rPr>
              <a:t>Students who learn through MUSIC)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00150"/>
            <a:ext cx="5257800" cy="37528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通过节奏和旋律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zh-CN" sz="35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          </a:t>
            </a:r>
            <a:r>
              <a:rPr lang="en-US" sz="1800" dirty="0" smtClean="0"/>
              <a:t>RHYTHM &amp; MELODIES</a:t>
            </a:r>
          </a:p>
          <a:p>
            <a:pPr algn="ctr">
              <a:buNone/>
            </a:pPr>
            <a:endParaRPr lang="en-US" sz="18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教学活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动</a:t>
            </a:r>
            <a:r>
              <a:rPr lang="en-US" altLang="zh-CN" b="1" dirty="0" smtClean="0">
                <a:ln>
                  <a:solidFill>
                    <a:schemeClr val="tx1"/>
                  </a:solidFill>
                </a:ln>
              </a:rPr>
              <a:t>   </a:t>
            </a:r>
            <a:r>
              <a:rPr lang="en-US" altLang="zh-CN" sz="1600" dirty="0" smtClean="0"/>
              <a:t>(</a:t>
            </a:r>
            <a:r>
              <a:rPr lang="en-US" sz="1600" dirty="0" smtClean="0"/>
              <a:t>teaching activities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说唱音乐、可教导的歌曲</a:t>
            </a:r>
            <a:r>
              <a:rPr lang="en-US" altLang="zh-CN" b="1" dirty="0" smtClean="0">
                <a:ln>
                  <a:solidFill>
                    <a:schemeClr val="tx1"/>
                  </a:solidFill>
                </a:ln>
              </a:rPr>
              <a:t>. </a:t>
            </a:r>
          </a:p>
          <a:p>
            <a:pPr lvl="1"/>
            <a:r>
              <a:rPr lang="en-US" sz="1600" dirty="0" smtClean="0"/>
              <a:t>Rapping, songs that teach, etc.</a:t>
            </a:r>
          </a:p>
          <a:p>
            <a:pPr lvl="1">
              <a:buNone/>
            </a:pP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dirty="0"/>
          </a:p>
        </p:txBody>
      </p:sp>
      <p:pic>
        <p:nvPicPr>
          <p:cNvPr id="161798" name="Picture 6" descr="Music note logo png | Clipart Panda - Free Clipart 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04950"/>
            <a:ext cx="3428998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学习途径</a:t>
            </a:r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 </a:t>
            </a:r>
            <a:r>
              <a:rPr lang="zh-CN" alt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社交人际</a:t>
            </a:r>
            <a:r>
              <a:rPr lang="en-US" altLang="zh-CN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zh-CN" sz="2200" dirty="0" smtClean="0">
                <a:solidFill>
                  <a:schemeClr val="bg1"/>
                </a:solidFill>
              </a:rPr>
              <a:t>(</a:t>
            </a:r>
            <a:r>
              <a:rPr lang="en-US" altLang="zh-CN" sz="2200" dirty="0" smtClean="0">
                <a:solidFill>
                  <a:schemeClr val="bg1"/>
                </a:solidFill>
              </a:rPr>
              <a:t>Students who learn through SOCIAL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76350"/>
            <a:ext cx="5257800" cy="375285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通过与他人分享想法 </a:t>
            </a:r>
            <a:r>
              <a:rPr lang="en-US" altLang="zh-CN" sz="35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sz="1800" dirty="0" smtClean="0"/>
              <a:t>SHARING IDEAS WITH OTHER PEOPLE</a:t>
            </a:r>
          </a:p>
          <a:p>
            <a:pPr algn="ctr">
              <a:buNone/>
            </a:pPr>
            <a:endParaRPr lang="en-US" sz="18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教学活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动</a:t>
            </a:r>
            <a:r>
              <a:rPr lang="en-US" altLang="zh-CN" b="1" dirty="0" smtClean="0">
                <a:ln>
                  <a:solidFill>
                    <a:schemeClr val="tx1"/>
                  </a:solidFill>
                </a:ln>
              </a:rPr>
              <a:t>   </a:t>
            </a:r>
            <a:r>
              <a:rPr lang="en-US" altLang="zh-CN" sz="1600" dirty="0" smtClean="0"/>
              <a:t>(</a:t>
            </a:r>
            <a:r>
              <a:rPr lang="en-US" sz="1600" dirty="0" smtClean="0"/>
              <a:t>teaching activities</a:t>
            </a:r>
            <a:r>
              <a:rPr lang="en-US" sz="1600" dirty="0" smtClean="0"/>
              <a:t>)</a:t>
            </a:r>
          </a:p>
          <a:p>
            <a:endParaRPr lang="en-US" b="1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集体学习、朋辈导修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、   社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区介入、社交集会等</a:t>
            </a:r>
            <a:endParaRPr lang="en-US" altLang="zh-CN" b="1" dirty="0" smtClean="0">
              <a:ln>
                <a:solidFill>
                  <a:schemeClr val="tx1"/>
                </a:solidFill>
              </a:ln>
            </a:endParaRPr>
          </a:p>
          <a:p>
            <a:pPr lvl="1"/>
            <a:r>
              <a:rPr lang="en-US" sz="1600" dirty="0" smtClean="0"/>
              <a:t>Cooperative learning, peer tutoring, community involvement, social gatherings.</a:t>
            </a:r>
          </a:p>
          <a:p>
            <a:pPr lvl="1">
              <a:buNone/>
            </a:pP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dirty="0"/>
          </a:p>
        </p:txBody>
      </p:sp>
      <p:pic>
        <p:nvPicPr>
          <p:cNvPr id="160770" name="Picture 2" descr="23,653 Circle Of Friends Stock Illustrations, Cliparts And Royalty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98574"/>
            <a:ext cx="3844925" cy="38449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chemeClr val="bg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学习途径</a:t>
            </a:r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zh-CN" alt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自知反思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zh-CN" sz="2200" dirty="0" smtClean="0">
                <a:solidFill>
                  <a:schemeClr val="bg1"/>
                </a:solidFill>
              </a:rPr>
              <a:t>(</a:t>
            </a:r>
            <a:r>
              <a:rPr lang="en-US" altLang="zh-CN" sz="2200" dirty="0" smtClean="0">
                <a:solidFill>
                  <a:schemeClr val="bg1"/>
                </a:solidFill>
              </a:rPr>
              <a:t>Students who learn through PERSONAL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00150"/>
            <a:ext cx="5257800" cy="394335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个人的需要，感觉和目标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CN" sz="35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CN" sz="1800" dirty="0" smtClean="0"/>
              <a:t>NEEDS, FEELINGS, GOALS</a:t>
            </a:r>
          </a:p>
          <a:p>
            <a:pPr algn="ctr">
              <a:buNone/>
            </a:pPr>
            <a:endParaRPr lang="en-US" sz="18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教学活动</a:t>
            </a:r>
            <a:r>
              <a:rPr lang="en-US" altLang="zh-CN" b="1" dirty="0" smtClean="0"/>
              <a:t>	</a:t>
            </a:r>
            <a:r>
              <a:rPr lang="en-US" altLang="zh-CN" sz="1700" dirty="0" smtClean="0"/>
              <a:t>(</a:t>
            </a:r>
            <a:r>
              <a:rPr lang="en-US" sz="1700" dirty="0" smtClean="0"/>
              <a:t>teaching activities</a:t>
            </a:r>
            <a:r>
              <a:rPr lang="en-US" sz="1700" dirty="0" smtClean="0"/>
              <a:t>)</a:t>
            </a:r>
          </a:p>
          <a:p>
            <a:endParaRPr lang="en-US" sz="17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个体化教学、独立研究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、  选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择性课程学习、制定目标、默想、梦想，集会，反思。</a:t>
            </a:r>
            <a:endParaRPr lang="en-US" altLang="zh-CN" b="1" dirty="0" smtClean="0">
              <a:ln>
                <a:solidFill>
                  <a:schemeClr val="tx1"/>
                </a:solidFill>
              </a:ln>
            </a:endParaRPr>
          </a:p>
          <a:p>
            <a:pPr lvl="1"/>
            <a:r>
              <a:rPr lang="en-US" sz="1700" dirty="0" smtClean="0"/>
              <a:t>Individualized instruction, independent study, options in courses, setting goals, meditating, dreaming, planning, reflecting.</a:t>
            </a:r>
          </a:p>
          <a:p>
            <a:pPr lvl="1">
              <a:buNone/>
            </a:pP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dirty="0"/>
          </a:p>
        </p:txBody>
      </p:sp>
      <p:pic>
        <p:nvPicPr>
          <p:cNvPr id="159746" name="Picture 2" descr="teacher-icon - Where Learning Clicks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5000" contrast="45000"/>
          </a:blip>
          <a:srcRect/>
          <a:stretch>
            <a:fillRect/>
          </a:stretch>
        </p:blipFill>
        <p:spPr bwMode="auto">
          <a:xfrm>
            <a:off x="5562600" y="1504950"/>
            <a:ext cx="3200400" cy="32004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Flower Logo Lotus Flower Logo Design Stock Vector (Royalty Fre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200150"/>
            <a:ext cx="3975100" cy="42789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6600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学习途径</a:t>
            </a:r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 	</a:t>
            </a:r>
            <a:r>
              <a:rPr lang="zh-CN" alt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自然主义</a:t>
            </a:r>
            <a:r>
              <a:rPr lang="en-US" dirty="0" smtClean="0"/>
              <a:t> </a:t>
            </a:r>
            <a: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altLang="zh-C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zh-CN" sz="2200" dirty="0" smtClean="0">
                <a:solidFill>
                  <a:schemeClr val="bg1"/>
                </a:solidFill>
              </a:rPr>
              <a:t>(</a:t>
            </a:r>
            <a:r>
              <a:rPr lang="en-US" altLang="zh-CN" sz="2200" dirty="0" smtClean="0">
                <a:solidFill>
                  <a:schemeClr val="bg1"/>
                </a:solidFill>
              </a:rPr>
              <a:t>Students who learn through NATURE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76350"/>
            <a:ext cx="5257800" cy="375285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通过自然和大自然的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</a:t>
            </a:r>
            <a:r>
              <a:rPr lang="en-US" altLang="zh-CN" sz="3500" b="1" dirty="0" smtClean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</a:rPr>
              <a:t> </a:t>
            </a:r>
            <a:r>
              <a:rPr lang="en-US" altLang="zh-CN" sz="1800" dirty="0" smtClean="0"/>
              <a:t>NATURE &amp; NATURAL BEAUTY</a:t>
            </a:r>
          </a:p>
          <a:p>
            <a:pPr algn="ctr">
              <a:buNone/>
            </a:pPr>
            <a:endParaRPr lang="en-US" sz="18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教学活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动</a:t>
            </a:r>
            <a:r>
              <a:rPr lang="en-US" altLang="zh-CN" b="1" dirty="0" smtClean="0"/>
              <a:t>   </a:t>
            </a:r>
            <a:r>
              <a:rPr lang="en-US" altLang="zh-CN" sz="1600" dirty="0" smtClean="0"/>
              <a:t>(</a:t>
            </a:r>
            <a:r>
              <a:rPr lang="en-US" sz="1600" dirty="0" smtClean="0"/>
              <a:t>teaching activities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与户外相关的一切活动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、  植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物、动物、园艺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、            探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索自然、保护环境</a:t>
            </a:r>
            <a:r>
              <a:rPr lang="zh-CN" altLang="en-US" b="1" dirty="0" smtClean="0">
                <a:ln>
                  <a:solidFill>
                    <a:schemeClr val="tx1"/>
                  </a:solidFill>
                </a:ln>
              </a:rPr>
              <a:t>等</a:t>
            </a:r>
            <a:endParaRPr lang="en-US" altLang="zh-CN" b="1" dirty="0" smtClean="0">
              <a:ln>
                <a:solidFill>
                  <a:schemeClr val="tx1"/>
                </a:solidFill>
              </a:ln>
            </a:endParaRPr>
          </a:p>
          <a:p>
            <a:pPr lvl="1"/>
            <a:r>
              <a:rPr lang="en-US" sz="1600" dirty="0" smtClean="0"/>
              <a:t>Things that related to the outdoors, plants, animals, gardening, investigating nature, caring for planet earth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143500"/>
            <a:ext cx="9144000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200150"/>
          </a:xfr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zh-CN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以斯拉定意以神的话语教导人</a:t>
            </a:r>
            <a:endParaRPr lang="en-US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r>
              <a:rPr lang="en-US" sz="2800" dirty="0" smtClean="0"/>
              <a:t>Ezra devoted himself to teaching God’s Word.</a:t>
            </a:r>
          </a:p>
        </p:txBody>
      </p:sp>
      <p:pic>
        <p:nvPicPr>
          <p:cNvPr id="5" name="Picture 4" descr="125-130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1200150"/>
            <a:ext cx="3581399" cy="3746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800600" y="1276350"/>
            <a:ext cx="3962400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“以斯拉定志考究遵行耶和华的律法，有将律例典章教训以色列人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.”        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（拉：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7:10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）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600" i="1" dirty="0" smtClean="0">
                <a:latin typeface="Century Gothic" pitchFamily="34" charset="0"/>
              </a:rPr>
              <a:t>“For Ezra had devoted himself to this </a:t>
            </a:r>
            <a:r>
              <a:rPr lang="en-US" sz="1600" b="1" i="1" dirty="0" smtClean="0">
                <a:latin typeface="Century Gothic" pitchFamily="34" charset="0"/>
              </a:rPr>
              <a:t>study</a:t>
            </a:r>
            <a:r>
              <a:rPr lang="en-US" sz="1600" i="1" dirty="0" smtClean="0">
                <a:latin typeface="Century Gothic" pitchFamily="34" charset="0"/>
              </a:rPr>
              <a:t> and </a:t>
            </a:r>
            <a:r>
              <a:rPr lang="en-US" sz="1600" b="1" i="1" dirty="0" smtClean="0">
                <a:latin typeface="Century Gothic" pitchFamily="34" charset="0"/>
              </a:rPr>
              <a:t>observance</a:t>
            </a:r>
            <a:r>
              <a:rPr lang="en-US" sz="1600" i="1" dirty="0" smtClean="0">
                <a:latin typeface="Century Gothic" pitchFamily="34" charset="0"/>
              </a:rPr>
              <a:t> of the Law of the Lord, </a:t>
            </a:r>
            <a:r>
              <a:rPr lang="en-US" sz="1600" b="1" i="1" u="sng" dirty="0" smtClean="0">
                <a:latin typeface="Century Gothic" pitchFamily="34" charset="0"/>
              </a:rPr>
              <a:t>and to teaching </a:t>
            </a:r>
            <a:r>
              <a:rPr lang="en-US" sz="1600" i="1" dirty="0" smtClean="0">
                <a:latin typeface="Century Gothic" pitchFamily="34" charset="0"/>
              </a:rPr>
              <a:t>its decrees and laws in Israel.” </a:t>
            </a:r>
            <a:r>
              <a:rPr lang="en-US" sz="1600" b="1" i="1" dirty="0" smtClean="0">
                <a:latin typeface="Century Gothic" pitchFamily="34" charset="0"/>
              </a:rPr>
              <a:t>Ezra 7:10-11 </a:t>
            </a:r>
            <a:endParaRPr lang="en-US" sz="1600" i="1" dirty="0" smtClean="0">
              <a:latin typeface="Century Gothic" pitchFamily="34" charset="0"/>
            </a:endParaRPr>
          </a:p>
          <a:p>
            <a:pPr>
              <a:buNone/>
            </a:pPr>
            <a:endParaRPr lang="en-US" sz="1600" dirty="0" smtClean="0">
              <a:latin typeface="Century Gothic" pitchFamily="34" charset="0"/>
            </a:endParaRPr>
          </a:p>
          <a:p>
            <a:endParaRPr lang="en-US" sz="1600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14. </a:t>
            </a:r>
            <a:r>
              <a:rPr lang="zh-CN" altLang="en-US" sz="6000" dirty="0" smtClean="0"/>
              <a:t>避免无用的事实</a:t>
            </a:r>
            <a:r>
              <a:rPr lang="en-US" sz="6000" dirty="0" smtClean="0"/>
              <a:t>  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8155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14. AVOID  USELESS  FACTS</a:t>
            </a:r>
            <a:endParaRPr lang="en-US" sz="2000" dirty="0">
              <a:latin typeface="Imprint MT Shadow" pitchFamily="82" charset="0"/>
            </a:endParaRPr>
          </a:p>
        </p:txBody>
      </p:sp>
      <p:pic>
        <p:nvPicPr>
          <p:cNvPr id="66562" name="Picture 2" descr="How to Stay Awake in Class with Little Sleep: 11 Badass Life Hac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3950"/>
            <a:ext cx="9173096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8_11_14_Isai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42950"/>
            <a:ext cx="4191000" cy="44005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4800" b="1" dirty="0" smtClean="0"/>
              <a:t>耶稣的教训</a:t>
            </a:r>
            <a:r>
              <a:rPr lang="en-US" altLang="zh-CN" sz="4800" b="1" dirty="0" smtClean="0"/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The teachings of Jesus caused…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819150"/>
            <a:ext cx="4648200" cy="432435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使人惊讶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路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4:36)      </a:t>
            </a:r>
          </a:p>
          <a:p>
            <a:pPr lvl="2"/>
            <a:r>
              <a:rPr lang="en-US" dirty="0" smtClean="0"/>
              <a:t>amazement  (Luke)    </a:t>
            </a:r>
          </a:p>
          <a:p>
            <a:pPr lvl="0"/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使他名声传遍各地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路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4:37)     </a:t>
            </a:r>
          </a:p>
          <a:p>
            <a:pPr lvl="2"/>
            <a:r>
              <a:rPr lang="en-US" dirty="0" smtClean="0"/>
              <a:t>news about Him to travel fast   (Luke)</a:t>
            </a:r>
          </a:p>
          <a:p>
            <a:pPr lvl="0"/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带来称赞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路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4:15)           </a:t>
            </a:r>
          </a:p>
          <a:p>
            <a:pPr lvl="2"/>
            <a:r>
              <a:rPr lang="en-US" dirty="0" smtClean="0"/>
              <a:t>praise (Luke)       </a:t>
            </a:r>
          </a:p>
          <a:p>
            <a:pPr lvl="0"/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使众多信徒追随他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约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6:60)     </a:t>
            </a:r>
          </a:p>
          <a:p>
            <a:pPr lvl="2"/>
            <a:r>
              <a:rPr lang="en-US" dirty="0" smtClean="0"/>
              <a:t>many disciples to follow Him  (John)</a:t>
            </a:r>
          </a:p>
          <a:p>
            <a:pPr lvl="0"/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叫众人聚集来听道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路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5:15)       </a:t>
            </a:r>
          </a:p>
          <a:p>
            <a:pPr lvl="2"/>
            <a:r>
              <a:rPr lang="en-US" dirty="0" smtClean="0"/>
              <a:t>crowds to gather to hear Him (Luke)</a:t>
            </a:r>
          </a:p>
          <a:p>
            <a:pPr lvl="0"/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叫众人惊奇</a:t>
            </a:r>
            <a:r>
              <a:rPr lang="en-US" altLang="zh-C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赞美神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路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7:16)       </a:t>
            </a:r>
          </a:p>
          <a:p>
            <a:pPr lvl="2"/>
            <a:r>
              <a:rPr lang="en-US" dirty="0" smtClean="0"/>
              <a:t>awe and praise to God (Luke)</a:t>
            </a:r>
          </a:p>
          <a:p>
            <a:pPr lvl="0"/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以神为义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路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7:29)             </a:t>
            </a:r>
          </a:p>
          <a:p>
            <a:pPr lvl="2"/>
            <a:r>
              <a:rPr lang="en-US" dirty="0" smtClean="0"/>
              <a:t>agreement that He was right (Luke)</a:t>
            </a:r>
          </a:p>
          <a:p>
            <a:pPr lvl="0"/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叫百姓都侧耳倾听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(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路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19:48)       </a:t>
            </a:r>
          </a:p>
          <a:p>
            <a:pPr lvl="2"/>
            <a:r>
              <a:rPr lang="en-US" dirty="0" smtClean="0"/>
              <a:t>people to hang on His words  (Luke)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lasses Are Boring, Here Is How You Stay Focu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550"/>
            <a:ext cx="9144000" cy="513379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15. </a:t>
            </a:r>
            <a:r>
              <a:rPr lang="zh-CN" altLang="en-US" sz="5400" dirty="0" smtClean="0"/>
              <a:t>时间意识</a:t>
            </a:r>
            <a:r>
              <a:rPr lang="en-US" sz="5400" dirty="0" smtClean="0"/>
              <a:t>  (</a:t>
            </a:r>
            <a:r>
              <a:rPr lang="zh-CN" altLang="en-US" sz="5400" dirty="0" smtClean="0"/>
              <a:t>听众不是人质</a:t>
            </a:r>
            <a:r>
              <a:rPr lang="en-US" sz="5400" dirty="0" smtClean="0"/>
              <a:t>)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15. TIME  AWARE  (They’re not Hostages )</a:t>
            </a:r>
            <a:endParaRPr lang="en-US" sz="2000" dirty="0">
              <a:latin typeface="Imprint MT Shadow" pitchFamily="82" charset="0"/>
            </a:endParaRPr>
          </a:p>
        </p:txBody>
      </p:sp>
      <p:pic>
        <p:nvPicPr>
          <p:cNvPr id="64518" name="Picture 6" descr="Clock Sticker GIF | Gfyca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4775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antonine-education.co.uk/ICT_A2/Module_4/topic_7_files/image00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5750"/>
            <a:ext cx="3429000" cy="3394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jesusliftedhig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285750"/>
            <a:ext cx="3464272" cy="338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85800" y="4000500"/>
            <a:ext cx="8077200" cy="98488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一样好东西给得太多会变成坏东西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 OF A GOOD THING CAN BE A BAD THING.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57350"/>
          </a:xfrm>
          <a:solidFill>
            <a:srgbClr val="FFE5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“</a:t>
            </a:r>
            <a:r>
              <a:rPr lang="zh-CN" alt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永远记住：要让观众离开时意犹未尽</a:t>
            </a:r>
            <a:r>
              <a:rPr lang="en-US" altLang="zh-CN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…                  </a:t>
            </a:r>
            <a:r>
              <a:rPr lang="zh-CN" alt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而不是消化不良！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”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“ALWAYS LEAVE THE AUDIENCE WANTING MORE…NOT LESS!”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2466" name="Picture 2" descr="Disruptive behavior in the classroom: Teachers and admins ar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7350"/>
            <a:ext cx="9144000" cy="34861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rabittooth.com/13_calvin/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0"/>
            <a:ext cx="9144000" cy="4778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16.</a:t>
            </a:r>
            <a:r>
              <a:rPr lang="zh-CN" altLang="en-US" sz="6000" dirty="0" smtClean="0"/>
              <a:t>给讲员的实用建议</a:t>
            </a:r>
            <a:r>
              <a:rPr lang="en-US" sz="6000" dirty="0" smtClean="0"/>
              <a:t>   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4339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16. PRACTICAL  ADVICE  for  speakers.</a:t>
            </a:r>
            <a:endParaRPr lang="en-US" sz="2000" dirty="0">
              <a:latin typeface="Imprint MT Shadow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sbs.ox.ac.uk/NR/rdonlyres/DEB81C3C-7A32-4E28-8492-59586F2E1BED/3887/direct_communication_marke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352550"/>
            <a:ext cx="4876801" cy="2948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30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zh-CN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重要的演讲忠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告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 Speaking Tip  #1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3740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说话大声！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(Speak up!)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blogs.voices.com/voxdaily/microphones-for-intervie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77722"/>
            <a:ext cx="6781800" cy="2970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4800" y="437405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不要吃麦克风！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Don’t eat your microphone!)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30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zh-CN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重要的演讲忠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告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 Speaking Tip  </a:t>
            </a: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#2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171950"/>
            <a:ext cx="8229600" cy="97155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要有目光接触</a:t>
            </a:r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！</a:t>
            </a:r>
            <a:r>
              <a:rPr lang="en-US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en-US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Make Eye Contact)</a:t>
            </a:r>
          </a:p>
          <a:p>
            <a:pPr>
              <a:buNone/>
            </a:pPr>
            <a:endParaRPr lang="en-US" sz="4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 descr="http://collegecandy.com/wp-content/uploads/2007/09/10/eyeconta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314450"/>
            <a:ext cx="5720652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8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重要的演讲忠告</a:t>
            </a:r>
            <a:endParaRPr kumimoji="0" lang="en-US" sz="6000" b="0" i="0" u="none" strike="noStrike" kern="120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Important Speaking Tip  #3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3246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检查你的衣着</a:t>
            </a:r>
            <a:r>
              <a:rPr lang="zh-CN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！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(check your clothing!)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62" name="Picture 2" descr="http://cm1.theinsider.com/media/0/338/88/brad_pitt_zipper_open.0.0.0x0.400x6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52550"/>
            <a:ext cx="2057400" cy="2780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3" name="Picture 3" descr="http://www.deansplanet.com/images/celebs/broads/giada_de_laurentiis/giada_de_laurentiis-downbl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352550"/>
            <a:ext cx="3159974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886200" y="3257550"/>
            <a:ext cx="1524000" cy="45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65" name="Picture 5" descr="Patricia Heat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352550"/>
            <a:ext cx="2110428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781800" y="3486150"/>
            <a:ext cx="1828800" cy="342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30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zh-CN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重要的演讲忠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告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 Speaking Tip  </a:t>
            </a: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#4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5143500"/>
          </a:xfrm>
        </p:spPr>
        <p:txBody>
          <a:bodyPr>
            <a:normAutofit fontScale="70000" lnSpcReduction="20000"/>
          </a:bodyPr>
          <a:lstStyle/>
          <a:p>
            <a:pPr lvl="0" algn="ctr">
              <a:buNone/>
            </a:pPr>
            <a:endParaRPr lang="en-US" altLang="zh-CN" sz="1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r>
              <a:rPr lang="zh-CN" altLang="en-US" sz="5700" b="1" dirty="0" smtClean="0">
                <a:solidFill>
                  <a:schemeClr val="bg1"/>
                </a:solidFill>
              </a:rPr>
              <a:t>耶</a:t>
            </a:r>
            <a:r>
              <a:rPr lang="zh-CN" altLang="en-US" sz="5700" b="1" dirty="0" smtClean="0">
                <a:solidFill>
                  <a:schemeClr val="bg1"/>
                </a:solidFill>
              </a:rPr>
              <a:t>稣自己不断地以神的话语教训人。 </a:t>
            </a:r>
            <a:endParaRPr lang="en-US" altLang="zh-CN" sz="5700" b="1" dirty="0" smtClean="0">
              <a:solidFill>
                <a:schemeClr val="bg1"/>
              </a:solidFill>
            </a:endParaRPr>
          </a:p>
          <a:p>
            <a:pPr lvl="0" algn="ctr">
              <a:buNone/>
            </a:pPr>
            <a:r>
              <a:rPr lang="en-US" sz="1900" dirty="0" smtClean="0">
                <a:solidFill>
                  <a:schemeClr val="bg1"/>
                </a:solidFill>
              </a:rPr>
              <a:t>Jesus commanded us to teach all nations…GO!</a:t>
            </a: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>
              <a:buNone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zh-CN" altLang="en-US" sz="4600" b="1" dirty="0" smtClean="0">
                <a:solidFill>
                  <a:schemeClr val="bg1"/>
                </a:solidFill>
              </a:rPr>
              <a:t>“耶稣天天在殿里教训人</a:t>
            </a:r>
            <a:r>
              <a:rPr lang="en-US" altLang="zh-CN" sz="4600" b="1" dirty="0" smtClean="0">
                <a:solidFill>
                  <a:schemeClr val="bg1"/>
                </a:solidFill>
              </a:rPr>
              <a:t>.”</a:t>
            </a:r>
            <a:r>
              <a:rPr lang="zh-CN" altLang="en-US" sz="4600" b="1" dirty="0" smtClean="0">
                <a:solidFill>
                  <a:schemeClr val="bg1"/>
                </a:solidFill>
              </a:rPr>
              <a:t>（路</a:t>
            </a:r>
            <a:r>
              <a:rPr lang="en-US" altLang="zh-CN" sz="4600" b="1" dirty="0" smtClean="0">
                <a:solidFill>
                  <a:schemeClr val="bg1"/>
                </a:solidFill>
              </a:rPr>
              <a:t>: 19:47</a:t>
            </a:r>
            <a:r>
              <a:rPr lang="zh-CN" altLang="en-US" sz="4600" b="1" dirty="0" smtClean="0">
                <a:solidFill>
                  <a:schemeClr val="bg1"/>
                </a:solidFill>
              </a:rPr>
              <a:t>）</a:t>
            </a:r>
            <a:endParaRPr lang="en-US" sz="46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sz="1900" i="1" dirty="0" smtClean="0">
                <a:solidFill>
                  <a:schemeClr val="bg1"/>
                </a:solidFill>
              </a:rPr>
              <a:t>“Every day He [Jesus]was teaching them in the temple.” Luke </a:t>
            </a:r>
            <a:r>
              <a:rPr lang="en-US" sz="1900" i="1" dirty="0" smtClean="0">
                <a:solidFill>
                  <a:schemeClr val="bg1"/>
                </a:solidFill>
              </a:rPr>
              <a:t>19:47</a:t>
            </a:r>
            <a:endParaRPr lang="en-US" dirty="0"/>
          </a:p>
        </p:txBody>
      </p:sp>
      <p:pic>
        <p:nvPicPr>
          <p:cNvPr id="10" name="Picture 9" descr="ae387c72-1dce-49df-afb1-2f56ca7a16f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123949"/>
            <a:ext cx="4419600" cy="3057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 descr="http://theatrebristol.net/assets/0000/5785/bored_audience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52550"/>
            <a:ext cx="5562600" cy="2910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4343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留意听众信号！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(Watch for signs!)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30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zh-CN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重要的演讲忠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告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 Speaking Tip  </a:t>
            </a: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#5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3740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不要咕咕哝哝！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(don’t mumble!)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8914" name="Picture 2" descr="Tracking Anomalies Pervade Web Vide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5730504" cy="2856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30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zh-CN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重要的演讲忠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告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 Speaking Tip  </a:t>
            </a: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#6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39310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不要发怒！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(don’t get angry!)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7890" name="Picture 2" descr="http://getentrepreneurial.com/images/defusing-angry-cu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76350"/>
            <a:ext cx="5486400" cy="3067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30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zh-CN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重要的演讲忠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告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 Speaking Tip  </a:t>
            </a: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#7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2291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穿着要与场合相符</a:t>
            </a:r>
            <a:r>
              <a:rPr lang="en-US" altLang="zh-CN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!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(dress for the occasion!)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6082" name="Picture 2" descr="http://l.yimg.com/g/images/spacebal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1313" y="-1260872"/>
            <a:ext cx="4762500" cy="460772"/>
          </a:xfrm>
          <a:prstGeom prst="rect">
            <a:avLst/>
          </a:prstGeom>
          <a:noFill/>
        </p:spPr>
      </p:pic>
      <p:pic>
        <p:nvPicPr>
          <p:cNvPr id="46086" name="Picture 6" descr="a tough audience by Trevira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1428751"/>
            <a:ext cx="4500823" cy="245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9" name="Picture 9" descr="http://rds.yahoo.com/_ylt=A0S020pKF7VJ8yQB1ROjzbkF/SIG=1333jakb2/EXP=1236691146/**http%3A/www.sillyjokes.co.uk/images/dress-up/acc/hawaiian/hawaiian-shirt-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504950"/>
            <a:ext cx="3136900" cy="2481284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30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zh-CN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重要的演讲忠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告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 Speaking Tip  </a:t>
            </a: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#8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2291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检查你的个人卫生！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(check your hygiene!)</a:t>
            </a:r>
            <a:endParaRPr lang="en-US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7106" name="Picture 2" descr="http://rds.yahoo.com/_ylt=A0S020v3F7VJkIsAw7qjzbkF/SIG=133cgqndl/EXP=1236691319/**http%3A/www.lifeinthefastlane.ca/wp-content/uploads/2008/02/bad_-breath_2sf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52550"/>
            <a:ext cx="53340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30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zh-CN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重要的演讲忠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告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 Speaking Tip  </a:t>
            </a: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#9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http://rds.yahoo.com/_ylt=A0S020kCGbVJMU4BzzujzbkF/SIG=12sih8vr5/EXP=1236691586/**http%3A/theoldbill.typepad.com/photos/images_of_jesus/laughing_jesu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43100"/>
            <a:ext cx="4567422" cy="2281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33782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尽情享受你自己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！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(enjoy yourself!)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8130" name="Picture 2" descr="http://rds.yahoo.com/_ylt=A0S0206PGLVJnGcB3wOjzbkF/SIG=13r8odh22/EXP=1236691471/**http%3A/www.traveltrends.biz/upload/images/TT06%2520-%2520Laughing%2520Speaker%2520203%2520x%2520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57300"/>
            <a:ext cx="2514600" cy="2114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2" name="Picture 4" descr="Mark Laughing by sheiladeeism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371600"/>
            <a:ext cx="2133600" cy="2660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300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zh-CN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>
              <a:buNone/>
            </a:pP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重要的演讲忠</a:t>
            </a:r>
            <a:r>
              <a:rPr lang="zh-CN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告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 Speaking Tip  #</a:t>
            </a:r>
            <a:r>
              <a:rPr lang="en-US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17. </a:t>
            </a:r>
            <a:r>
              <a:rPr lang="zh-CN" altLang="en-US" sz="4400" dirty="0" smtClean="0"/>
              <a:t>使用很多工具</a:t>
            </a:r>
            <a:r>
              <a:rPr lang="en-US" sz="4400" dirty="0" smtClean="0"/>
              <a:t>  (</a:t>
            </a:r>
            <a:r>
              <a:rPr lang="zh-CN" altLang="en-US" sz="4400" dirty="0" smtClean="0"/>
              <a:t>而非只是讲述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62440"/>
            <a:ext cx="91440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rint MT Shadow" pitchFamily="82" charset="0"/>
              </a:rPr>
              <a:t>17. Use many TOOLS (not just lecture)</a:t>
            </a:r>
            <a:endParaRPr lang="en-US" sz="2000" dirty="0">
              <a:latin typeface="Imprint MT Shadow" pitchFamily="82" charset="0"/>
            </a:endParaRPr>
          </a:p>
        </p:txBody>
      </p:sp>
      <p:pic>
        <p:nvPicPr>
          <p:cNvPr id="49154" name="Picture 2" descr="Heavy Duty Tools: The Essentials Every Repair Shop Nee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95350"/>
            <a:ext cx="8762996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29200" cy="5143500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* 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尝试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多种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，</a:t>
            </a: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</a:b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但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只用几种</a:t>
            </a:r>
            <a:r>
              <a:rPr lang="en-US" sz="3200" dirty="0" smtClean="0">
                <a:latin typeface="Arial Black" pitchFamily="34" charset="0"/>
              </a:rPr>
              <a:t/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1800" dirty="0" smtClean="0">
                <a:latin typeface="Century Gothic" pitchFamily="34" charset="0"/>
              </a:rPr>
              <a:t>Try </a:t>
            </a:r>
            <a:r>
              <a:rPr lang="en-US" sz="1800" dirty="0" smtClean="0">
                <a:latin typeface="Century Gothic" pitchFamily="34" charset="0"/>
              </a:rPr>
              <a:t>many, but use few.</a:t>
            </a:r>
            <a:r>
              <a:rPr lang="en-US" sz="3200" dirty="0" smtClean="0">
                <a:latin typeface="Arial Black" pitchFamily="34" charset="0"/>
              </a:rPr>
              <a:t/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/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* 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观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点要表达清晰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en-US" sz="3200" dirty="0" smtClean="0">
                <a:latin typeface="Arial Black" pitchFamily="34" charset="0"/>
              </a:rPr>
              <a:t/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1800" dirty="0" smtClean="0">
                <a:latin typeface="Century Gothic" pitchFamily="34" charset="0"/>
              </a:rPr>
              <a:t>Make your point clear.</a:t>
            </a:r>
            <a:r>
              <a:rPr lang="en-US" sz="3200" dirty="0" smtClean="0">
                <a:latin typeface="Arial Black" pitchFamily="34" charset="0"/>
              </a:rPr>
              <a:t/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/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* 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工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具只是调味品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，</a:t>
            </a:r>
            <a: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en-US" altLang="zh-CN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</a:b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不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是食物！</a:t>
            </a:r>
            <a:r>
              <a:rPr lang="en-US" sz="3200" dirty="0" smtClean="0">
                <a:latin typeface="Arial Black" pitchFamily="34" charset="0"/>
              </a:rPr>
              <a:t/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1600" dirty="0" smtClean="0">
                <a:latin typeface="Century Gothic" pitchFamily="34" charset="0"/>
              </a:rPr>
              <a:t>The tool is the spice, not the meal</a:t>
            </a:r>
            <a:r>
              <a:rPr lang="en-US" sz="1600" dirty="0" smtClean="0">
                <a:latin typeface="Century Gothic" pitchFamily="34" charset="0"/>
              </a:rPr>
              <a:t>.</a:t>
            </a:r>
            <a:endParaRPr lang="en-US" sz="1600" dirty="0"/>
          </a:p>
        </p:txBody>
      </p:sp>
      <p:pic>
        <p:nvPicPr>
          <p:cNvPr id="4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61950"/>
            <a:ext cx="4191000" cy="4191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20+ PowerPoint Templates - Free Templates &amp; Downloa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809984"/>
            <a:ext cx="5334000" cy="43335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幻灯片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PowerPoint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895350"/>
            <a:ext cx="7848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保持简单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Keep it SIMPLE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保持可读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Keep it READABLE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保持连贯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Keep it CONSISTANT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保持集中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Keep it FOCUSED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保持美观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Keep it ENJOYABLE</a:t>
            </a:r>
          </a:p>
        </p:txBody>
      </p:sp>
      <p:pic>
        <p:nvPicPr>
          <p:cNvPr id="6" name="Picture 2" descr="Amazon.com: Kung Fu Panda: Alexa Sk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About – Chris Blackwood Come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324600" y="907246"/>
            <a:ext cx="2819400" cy="42362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FF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幽默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smtClean="0"/>
              <a:t>Humor</a:t>
            </a:r>
            <a:endParaRPr lang="en-US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895350"/>
            <a:ext cx="8458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了解你的听众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Know your audience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了解你的局限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Know your own limits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保持干净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Keep it clean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放松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Relax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使用熟悉的事件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Use familiar events</a:t>
            </a:r>
          </a:p>
        </p:txBody>
      </p:sp>
      <p:pic>
        <p:nvPicPr>
          <p:cNvPr id="5" name="Picture 2" descr="Amazon.com: Kung Fu Panda: Alexa Sk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44038" name="Picture 6" descr="Westfield Dentist | Westfield, NJ Cosmetic Dentistry | David M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733550"/>
            <a:ext cx="2971800" cy="23649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350"/>
            <a:ext cx="9144000" cy="5010150"/>
          </a:xfrm>
        </p:spPr>
        <p:txBody>
          <a:bodyPr anchor="ctr">
            <a:normAutofit fontScale="92500" lnSpcReduction="20000"/>
          </a:bodyPr>
          <a:lstStyle/>
          <a:p>
            <a:pPr lvl="0" algn="ctr">
              <a:buNone/>
            </a:pPr>
            <a:r>
              <a:rPr lang="zh-CN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耶稣升天之前一直都在教导人。 </a:t>
            </a:r>
            <a:endParaRPr lang="en-US" altLang="zh-CN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 algn="ctr">
              <a:buNone/>
            </a:pPr>
            <a:r>
              <a:rPr lang="en-US" sz="1900" dirty="0" smtClean="0"/>
              <a:t>Jesus taught until right before His ascension.</a:t>
            </a:r>
          </a:p>
          <a:p>
            <a:pPr lvl="0" algn="ctr">
              <a:buNone/>
            </a:pPr>
            <a:endParaRPr lang="en-US" sz="2800" b="1" dirty="0" smtClean="0"/>
          </a:p>
          <a:p>
            <a:pPr lvl="0" algn="ctr">
              <a:buNone/>
            </a:pPr>
            <a:endParaRPr lang="en-US" sz="2800" b="1" dirty="0" smtClean="0"/>
          </a:p>
          <a:p>
            <a:pPr lvl="0" algn="ctr">
              <a:buNone/>
            </a:pPr>
            <a:endParaRPr lang="en-US" sz="2800" b="1" dirty="0" smtClean="0"/>
          </a:p>
          <a:p>
            <a:pPr lvl="0" algn="ctr">
              <a:buNone/>
            </a:pPr>
            <a:endParaRPr lang="en-US" sz="2800" b="1" dirty="0" smtClean="0"/>
          </a:p>
          <a:p>
            <a:pPr lvl="0" algn="ctr">
              <a:buNone/>
            </a:pPr>
            <a:endParaRPr lang="en-US" sz="2800" b="1" dirty="0" smtClean="0"/>
          </a:p>
          <a:p>
            <a:pPr lvl="0" algn="ctr">
              <a:buNone/>
            </a:pPr>
            <a:endParaRPr lang="en-US" sz="2800" b="1" dirty="0" smtClean="0"/>
          </a:p>
          <a:p>
            <a:pPr lvl="0" algn="ctr">
              <a:buNone/>
            </a:pP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zh-CN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“我已经做了前书，论到耶稣开头一切所行所教训的， </a:t>
            </a:r>
            <a:r>
              <a:rPr lang="zh-CN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直</a:t>
            </a:r>
            <a:r>
              <a:rPr lang="zh-CN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到他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…</a:t>
            </a:r>
            <a:r>
              <a:rPr lang="zh-CN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被接上升的日子为止</a:t>
            </a:r>
            <a:r>
              <a:rPr lang="en-US" altLang="zh-CN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.”</a:t>
            </a:r>
            <a:r>
              <a:rPr lang="zh-CN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（徒 </a:t>
            </a:r>
            <a:r>
              <a:rPr lang="en-US" altLang="zh-CN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1:1</a:t>
            </a:r>
            <a:r>
              <a:rPr lang="zh-CN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）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en-US" sz="1900" dirty="0" smtClean="0"/>
              <a:t>“I wrote about all that </a:t>
            </a:r>
            <a:r>
              <a:rPr lang="en-US" sz="1900" u="sng" dirty="0" smtClean="0"/>
              <a:t>Jesus began to do and teach </a:t>
            </a:r>
            <a:r>
              <a:rPr lang="en-US" sz="1900" dirty="0" smtClean="0"/>
              <a:t>until the day He was taken up.” </a:t>
            </a:r>
            <a:r>
              <a:rPr lang="en-US" sz="1900" dirty="0" smtClean="0"/>
              <a:t>Ac:1:1</a:t>
            </a:r>
            <a:endParaRPr lang="en-US" sz="1900" dirty="0" smtClean="0"/>
          </a:p>
        </p:txBody>
      </p:sp>
      <p:pic>
        <p:nvPicPr>
          <p:cNvPr id="4" name="Picture 3" descr="5f6f10ca-542a-4fde-b7e9-00fc0fea93c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276350"/>
            <a:ext cx="5943600" cy="2473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chemeClr val="accent4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电影</a:t>
            </a:r>
            <a:r>
              <a:rPr lang="zh-CN" altLang="en-US" dirty="0" smtClean="0">
                <a:solidFill>
                  <a:schemeClr val="bg1"/>
                </a:solidFill>
              </a:rPr>
              <a:t>     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Movies (DVD)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95350"/>
            <a:ext cx="3810000" cy="409342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提前准备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Set up early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使用短片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Use short clips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表达一个观点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Make a point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智慧地选择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Choose wisely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使用适当短片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Use appropriate clips</a:t>
            </a:r>
          </a:p>
        </p:txBody>
      </p:sp>
      <p:pic>
        <p:nvPicPr>
          <p:cNvPr id="5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41986" name="Picture 2" descr="Movie Night Icon by SlamItIcon on Devian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952500"/>
            <a:ext cx="4479461" cy="4191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A (Hons) Professional Acting course in London| LAM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828799" y="864906"/>
            <a:ext cx="8150903" cy="427859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角色扮演或短剧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dirty="0" smtClean="0"/>
              <a:t>Role Play/Skit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16722"/>
            <a:ext cx="4572000" cy="409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保持简短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Keep it short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现场布置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Set the scene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表达一个观点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Make a point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保持正面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Keep it positive</a:t>
            </a: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不强迫参与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Don’t force participation</a:t>
            </a:r>
          </a:p>
        </p:txBody>
      </p:sp>
      <p:pic>
        <p:nvPicPr>
          <p:cNvPr id="6" name="Picture 2" descr="Amazon.com: Kung Fu Panda: Alexa Sk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FA Acting Program in London | LAM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14600" y="819150"/>
            <a:ext cx="7641879" cy="43243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案例学习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en-US" sz="1800" dirty="0" smtClean="0"/>
              <a:t>Case Studies</a:t>
            </a:r>
            <a:endParaRPr lang="en-US" sz="1800" dirty="0"/>
          </a:p>
        </p:txBody>
      </p:sp>
      <p:pic>
        <p:nvPicPr>
          <p:cNvPr id="4" name="Picture 2" descr="Amazon.com: Kung Fu Panda: Alexa Sk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200150"/>
            <a:ext cx="3962400" cy="353943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保持简短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Keep it </a:t>
            </a:r>
            <a:r>
              <a:rPr lang="en-US" sz="1600" dirty="0" smtClean="0">
                <a:solidFill>
                  <a:schemeClr val="tx1"/>
                </a:solidFill>
              </a:rPr>
              <a:t>short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告诉真理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Tell the </a:t>
            </a:r>
            <a:r>
              <a:rPr lang="en-US" sz="1600" dirty="0" smtClean="0">
                <a:solidFill>
                  <a:schemeClr val="tx1"/>
                </a:solidFill>
              </a:rPr>
              <a:t>truth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表达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一                            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endParaRPr lang="en-US" altLang="zh-CN" sz="36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个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观点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Make a </a:t>
            </a:r>
            <a:r>
              <a:rPr lang="en-US" sz="1600" dirty="0" smtClean="0">
                <a:solidFill>
                  <a:schemeClr val="tx1"/>
                </a:solidFill>
              </a:rPr>
              <a:t>point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艺术或漫画</a:t>
            </a:r>
            <a:r>
              <a:rPr lang="zh-CN" altLang="en-US" dirty="0" smtClean="0"/>
              <a:t>    </a:t>
            </a:r>
            <a:r>
              <a:rPr lang="en-US" sz="1800" dirty="0" smtClean="0"/>
              <a:t>Art/Cartoons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0" y="895350"/>
            <a:ext cx="9372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保持有趣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Keep it </a:t>
            </a:r>
            <a:r>
              <a:rPr lang="en-US" sz="1600" dirty="0" smtClean="0"/>
              <a:t>interesting</a:t>
            </a:r>
          </a:p>
          <a:p>
            <a:pPr lvl="1">
              <a:buFont typeface="Arial" charset="0"/>
              <a:buChar char="•"/>
            </a:pPr>
            <a:endParaRPr lang="en-US" sz="1600" dirty="0" smtClean="0"/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表达观点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Make a </a:t>
            </a:r>
            <a:r>
              <a:rPr lang="en-US" sz="1600" dirty="0" smtClean="0"/>
              <a:t>point</a:t>
            </a:r>
          </a:p>
          <a:p>
            <a:pPr lvl="1">
              <a:buFont typeface="Arial" charset="0"/>
              <a:buChar char="•"/>
            </a:pPr>
            <a:endParaRPr lang="en-US" sz="1600" dirty="0" smtClean="0"/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风格连贯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Be consistent in style</a:t>
            </a:r>
          </a:p>
        </p:txBody>
      </p:sp>
      <p:pic>
        <p:nvPicPr>
          <p:cNvPr id="5" name="Picture 4" descr="NonSequitor-Watchin-T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3943350"/>
            <a:ext cx="2286000" cy="1094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onSequitor-Smell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2419350"/>
            <a:ext cx="1530350" cy="1159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onSequitor-Jona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1047750"/>
            <a:ext cx="1624894" cy="106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Amazon.com: Kung Fu Panda: Alexa Skil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35842" name="Picture 2" descr="Hire Party Doodle - Caricaturist in Beach Park, Illino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055687"/>
            <a:ext cx="4087813" cy="40878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/>
              <a:t>音乐</a:t>
            </a:r>
            <a:r>
              <a:rPr lang="en-US" dirty="0" smtClean="0"/>
              <a:t>     </a:t>
            </a:r>
            <a:r>
              <a:rPr lang="en-US" sz="1800" dirty="0" smtClean="0"/>
              <a:t>Music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0" y="971550"/>
            <a:ext cx="5334000" cy="3170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选择令人振奋的音乐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1">
              <a:buFont typeface="Arial" charset="0"/>
              <a:buChar char="•"/>
            </a:pPr>
            <a:r>
              <a:rPr lang="en-US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Chose Uplifting </a:t>
            </a:r>
            <a:r>
              <a:rPr lang="en-US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Music</a:t>
            </a:r>
          </a:p>
          <a:p>
            <a:pPr lvl="1">
              <a:buFont typeface="Arial" charset="0"/>
              <a:buChar char="•"/>
            </a:pPr>
            <a:endParaRPr lang="en-US" sz="16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Arial" charset="0"/>
              <a:buChar char="•"/>
            </a:pPr>
            <a:r>
              <a:rPr lang="zh-CN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要对风格敏感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1">
              <a:buFont typeface="Arial" charset="0"/>
              <a:buChar char="•"/>
            </a:pPr>
            <a:r>
              <a:rPr lang="en-US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Be style </a:t>
            </a:r>
            <a:r>
              <a:rPr lang="en-US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sensitive</a:t>
            </a:r>
          </a:p>
          <a:p>
            <a:pPr lvl="1">
              <a:buFont typeface="Arial" charset="0"/>
              <a:buChar char="•"/>
            </a:pPr>
            <a:endParaRPr lang="en-US" sz="16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Arial" charset="0"/>
              <a:buChar char="•"/>
            </a:pPr>
            <a:r>
              <a:rPr lang="zh-CN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一起唱或播放一首歌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1">
              <a:buFont typeface="Arial" charset="0"/>
              <a:buChar char="•"/>
            </a:pPr>
            <a:r>
              <a:rPr lang="en-US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Sing together / Play a song</a:t>
            </a:r>
          </a:p>
        </p:txBody>
      </p:sp>
      <p:pic>
        <p:nvPicPr>
          <p:cNvPr id="5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33794" name="Picture 2" descr="The Sieker B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850" y="819150"/>
            <a:ext cx="4375150" cy="41529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easy-magic-tricks.net/images/index_r3_c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0"/>
            <a:ext cx="3352800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>
                <a:ln>
                  <a:solidFill>
                    <a:schemeClr val="bg1"/>
                  </a:solidFill>
                </a:ln>
              </a:rPr>
              <a:t>魔术</a:t>
            </a:r>
            <a:r>
              <a:rPr lang="en-US" dirty="0" smtClean="0"/>
              <a:t>     </a:t>
            </a:r>
            <a:r>
              <a:rPr lang="en-US" sz="1800" dirty="0" smtClean="0"/>
              <a:t>Magic</a:t>
            </a:r>
            <a:endParaRPr lang="en-US" sz="1800" dirty="0"/>
          </a:p>
        </p:txBody>
      </p:sp>
      <p:pic>
        <p:nvPicPr>
          <p:cNvPr id="10242" name="Picture 2" descr="http://cache.boston.com/resize/bonzai-fba/Globe_Photo/2008/05/10/1210395414_0492/539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1085850"/>
            <a:ext cx="4007005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6" name="Picture 6" descr="http://content5.videojug.com/90/90506ea5-3b27-80cf-0a26-ff0008c8d088/how-to-do-the-twins-card-tri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200400"/>
            <a:ext cx="4038600" cy="1704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Amazon.com: Kung Fu Panda: Alexa Skil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47750"/>
            <a:ext cx="4267200" cy="353943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选</a:t>
            </a: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择有趣的讲员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Choose interesting speakers</a:t>
            </a:r>
          </a:p>
          <a:p>
            <a:pPr>
              <a:buFont typeface="Arial" charset="0"/>
              <a:buChar char="•"/>
            </a:pP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选择基督徒讲员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Choose Christian Speakers</a:t>
            </a:r>
          </a:p>
          <a:p>
            <a:pPr>
              <a:buFont typeface="Arial" charset="0"/>
              <a:buChar char="•"/>
            </a:pP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了解你的听众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Know your audience</a:t>
            </a:r>
          </a:p>
          <a:p>
            <a:pPr>
              <a:buFont typeface="Arial" charset="0"/>
              <a:buChar char="•"/>
            </a:pPr>
            <a:r>
              <a:rPr lang="zh-CN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全面了解讲员</a:t>
            </a:r>
            <a:endParaRPr lang="en-US" sz="40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Know the speaker </a:t>
            </a:r>
            <a:r>
              <a:rPr lang="en-US" sz="1600" dirty="0" smtClean="0">
                <a:solidFill>
                  <a:schemeClr val="tx1"/>
                </a:solidFill>
              </a:rPr>
              <a:t>well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特邀讲员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</a:t>
            </a:r>
            <a:r>
              <a:rPr lang="en-US" sz="1800" dirty="0" smtClean="0">
                <a:solidFill>
                  <a:schemeClr val="bg1"/>
                </a:solidFill>
              </a:rPr>
              <a:t>Guest Speakers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29698" name="Picture 2" descr="Teach Chinese Kids English On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191000" y="971550"/>
            <a:ext cx="3805618" cy="4171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/>
              <a:t>学生技能   </a:t>
            </a:r>
            <a:r>
              <a:rPr lang="en-US" dirty="0" smtClean="0"/>
              <a:t> </a:t>
            </a:r>
            <a:r>
              <a:rPr lang="en-US" sz="1800" dirty="0" smtClean="0"/>
              <a:t>Student Skills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0" y="1123950"/>
            <a:ext cx="5943600" cy="3477875"/>
          </a:xfrm>
          <a:prstGeom prst="rect">
            <a:avLst/>
          </a:prstGeom>
          <a:noFill/>
          <a:ln w="762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solidFill>
                  <a:schemeClr val="tx1"/>
                </a:solidFill>
              </a:rPr>
              <a:t>使用学生的能力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Use student’s </a:t>
            </a:r>
            <a:r>
              <a:rPr lang="en-US" sz="1600" dirty="0" smtClean="0">
                <a:solidFill>
                  <a:schemeClr val="tx1"/>
                </a:solidFill>
              </a:rPr>
              <a:t>abilities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solidFill>
                  <a:schemeClr val="tx1"/>
                </a:solidFill>
              </a:rPr>
              <a:t>知道他们在做什么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Know what they are going to </a:t>
            </a:r>
            <a:r>
              <a:rPr lang="en-US" sz="1600" dirty="0" smtClean="0">
                <a:solidFill>
                  <a:schemeClr val="tx1"/>
                </a:solidFill>
              </a:rPr>
              <a:t>do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solidFill>
                  <a:schemeClr val="tx1"/>
                </a:solidFill>
              </a:rPr>
              <a:t>首先看他们在你面前做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Watch them do it for you first</a:t>
            </a:r>
          </a:p>
        </p:txBody>
      </p:sp>
      <p:pic>
        <p:nvPicPr>
          <p:cNvPr id="5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27650" name="Picture 2" descr="Student Experi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891644"/>
            <a:ext cx="5334000" cy="42518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dirty="0" smtClean="0"/>
              <a:t>实物教学课</a:t>
            </a:r>
            <a:r>
              <a:rPr lang="en-US" dirty="0" smtClean="0"/>
              <a:t>    </a:t>
            </a:r>
            <a:r>
              <a:rPr lang="en-US" sz="1800" dirty="0" smtClean="0"/>
              <a:t>Object Lessons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228600" y="1047750"/>
            <a:ext cx="5562600" cy="2985433"/>
          </a:xfrm>
          <a:prstGeom prst="rect">
            <a:avLst/>
          </a:prstGeom>
          <a:noFill/>
          <a:ln w="762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使用手头上的任何东西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Use anything </a:t>
            </a:r>
            <a:r>
              <a:rPr lang="en-US" sz="1600" dirty="0" smtClean="0">
                <a:solidFill>
                  <a:schemeClr val="tx1"/>
                </a:solidFill>
              </a:rPr>
              <a:t>handy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使用你熟悉的物品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Use something </a:t>
            </a:r>
            <a:r>
              <a:rPr lang="en-US" sz="1600" dirty="0" smtClean="0">
                <a:solidFill>
                  <a:schemeClr val="tx1"/>
                </a:solidFill>
              </a:rPr>
              <a:t>familiar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使用有趣的物品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Use something interesting</a:t>
            </a:r>
          </a:p>
        </p:txBody>
      </p:sp>
      <p:pic>
        <p:nvPicPr>
          <p:cNvPr id="5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25602" name="Picture 2" descr="Home - Marcostic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48000" y="2019300"/>
            <a:ext cx="6822005" cy="3124200"/>
          </a:xfrm>
          <a:prstGeom prst="rect">
            <a:avLst/>
          </a:prstGeom>
          <a:noFill/>
        </p:spPr>
      </p:pic>
      <p:pic>
        <p:nvPicPr>
          <p:cNvPr id="25606" name="Picture 6" descr="This Chinese pagoda-style bird cage was made in the 1920s or 1930s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123950"/>
            <a:ext cx="2514600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70842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样本</a:t>
            </a:r>
            <a:r>
              <a:rPr lang="en-US" dirty="0" smtClean="0"/>
              <a:t>: </a:t>
            </a:r>
            <a:r>
              <a:rPr lang="en-US" sz="1800" dirty="0" smtClean="0"/>
              <a:t>EXAMPLE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42186"/>
            <a:ext cx="8458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</a:t>
            </a:r>
            <a:r>
              <a:rPr lang="zh-CN" altLang="en-US" b="1" dirty="0" smtClean="0"/>
              <a:t>相信</a:t>
            </a:r>
            <a:endParaRPr lang="zh-CN" altLang="en-US" dirty="0" smtClean="0"/>
          </a:p>
          <a:p>
            <a:pPr algn="ctr"/>
            <a:r>
              <a:rPr lang="en-US" b="1" dirty="0" smtClean="0"/>
              <a:t> </a:t>
            </a:r>
            <a:endParaRPr lang="zh-CN" altLang="en-US" dirty="0" smtClean="0"/>
          </a:p>
          <a:p>
            <a:r>
              <a:rPr lang="zh-CN" altLang="en-US" b="1" dirty="0" smtClean="0"/>
              <a:t>实物：</a:t>
            </a:r>
            <a:r>
              <a:rPr lang="en-US" b="1" dirty="0" smtClean="0"/>
              <a:t>5</a:t>
            </a:r>
            <a:r>
              <a:rPr lang="zh-CN" altLang="en-US" b="1" dirty="0" smtClean="0"/>
              <a:t>元钱（或两元，一元）</a:t>
            </a:r>
            <a:endParaRPr lang="zh-CN" altLang="en-US" dirty="0" smtClean="0"/>
          </a:p>
          <a:p>
            <a:r>
              <a:rPr lang="zh-CN" altLang="en-US" b="1" dirty="0" smtClean="0"/>
              <a:t>教训：救恩必须有信心（弗</a:t>
            </a:r>
            <a:r>
              <a:rPr lang="en-US" b="1" dirty="0" smtClean="0"/>
              <a:t>2</a:t>
            </a:r>
            <a:r>
              <a:rPr lang="zh-CN" altLang="en-US" b="1" dirty="0" smtClean="0"/>
              <a:t>：</a:t>
            </a:r>
            <a:r>
              <a:rPr lang="en-US" b="1" dirty="0" smtClean="0"/>
              <a:t>8-9</a:t>
            </a:r>
            <a:r>
              <a:rPr lang="zh-CN" altLang="en-US" b="1" dirty="0" smtClean="0"/>
              <a:t>）</a:t>
            </a:r>
            <a:endParaRPr lang="zh-CN" altLang="en-US" dirty="0" smtClean="0"/>
          </a:p>
          <a:p>
            <a:pPr algn="ctr"/>
            <a:r>
              <a:rPr lang="zh-CN" altLang="en-US" b="1" dirty="0" smtClean="0"/>
              <a:t>陈述：</a:t>
            </a:r>
            <a:r>
              <a:rPr lang="zh-CN" altLang="en-US" dirty="0" smtClean="0"/>
              <a:t>第一个来到我这里的男孩或女孩可以得到这</a:t>
            </a:r>
            <a:r>
              <a:rPr lang="en-US" dirty="0" smtClean="0"/>
              <a:t>5</a:t>
            </a:r>
            <a:r>
              <a:rPr lang="zh-CN" altLang="en-US" dirty="0" smtClean="0"/>
              <a:t>块钱。你真得相信我手里有</a:t>
            </a:r>
            <a:r>
              <a:rPr lang="en-US" dirty="0" smtClean="0"/>
              <a:t>5</a:t>
            </a:r>
            <a:r>
              <a:rPr lang="zh-CN" altLang="en-US" dirty="0" smtClean="0"/>
              <a:t>块钱吗？你真的相信我会给你这</a:t>
            </a:r>
            <a:r>
              <a:rPr lang="en-US" dirty="0" smtClean="0"/>
              <a:t>5</a:t>
            </a:r>
            <a:r>
              <a:rPr lang="zh-CN" altLang="en-US" dirty="0" smtClean="0"/>
              <a:t>块钱吗？很好，你是对的。我手里的确有</a:t>
            </a:r>
            <a:r>
              <a:rPr lang="en-US" dirty="0" smtClean="0"/>
              <a:t>5</a:t>
            </a:r>
            <a:r>
              <a:rPr lang="zh-CN" altLang="en-US" dirty="0" smtClean="0"/>
              <a:t>块钱，刚才我说过了第一个来到前面的就会得到它。既然你如此相信我，这钱就是你的了。</a:t>
            </a:r>
          </a:p>
          <a:p>
            <a:r>
              <a:rPr lang="zh-CN" altLang="en-US" dirty="0" smtClean="0"/>
              <a:t>   </a:t>
            </a:r>
            <a:r>
              <a:rPr lang="en-US" altLang="zh-CN" dirty="0" smtClean="0"/>
              <a:t>      </a:t>
            </a:r>
            <a:r>
              <a:rPr lang="zh-CN" altLang="en-US" dirty="0" smtClean="0"/>
              <a:t>你知道这个例子说明什么了吗？信心。</a:t>
            </a:r>
          </a:p>
          <a:p>
            <a:r>
              <a:rPr lang="zh-CN" altLang="en-US" dirty="0" smtClean="0"/>
              <a:t>         我们的朋友必须自己来到面前取这</a:t>
            </a:r>
            <a:r>
              <a:rPr lang="en-US" dirty="0" smtClean="0"/>
              <a:t>5</a:t>
            </a:r>
            <a:r>
              <a:rPr lang="zh-CN" altLang="en-US" dirty="0" smtClean="0"/>
              <a:t>块钱。就如同你必须自己接受耶稣那样，没有其他人能代替你做这件事。好，这就是你的钱，我刚许诺过的。你需不需要付出任何什么？你也不需要为救恩付出什么代价。（弗</a:t>
            </a:r>
            <a:r>
              <a:rPr lang="en-US" dirty="0" smtClean="0"/>
              <a:t>2</a:t>
            </a:r>
            <a:r>
              <a:rPr lang="zh-CN" altLang="en-US" dirty="0" smtClean="0"/>
              <a:t>：</a:t>
            </a:r>
            <a:r>
              <a:rPr lang="en-US" dirty="0" smtClean="0"/>
              <a:t>8-9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algn="ctr"/>
            <a:endParaRPr lang="en-US" altLang="zh-CN" dirty="0" smtClean="0"/>
          </a:p>
          <a:p>
            <a:pPr algn="ctr"/>
            <a:endParaRPr lang="en-US" altLang="zh-CN" dirty="0" smtClean="0"/>
          </a:p>
          <a:p>
            <a:pPr algn="ctr"/>
            <a:endParaRPr lang="en-US" altLang="zh-CN" dirty="0" smtClean="0"/>
          </a:p>
          <a:p>
            <a:pPr algn="ctr"/>
            <a:endParaRPr lang="en-US" altLang="zh-CN" dirty="0" smtClean="0"/>
          </a:p>
          <a:p>
            <a:pPr algn="ctr"/>
            <a:endParaRPr lang="en-US" altLang="zh-CN" dirty="0" smtClean="0"/>
          </a:p>
          <a:p>
            <a:pPr algn="ctr"/>
            <a:endParaRPr lang="zh-CN" altLang="en-US" dirty="0"/>
          </a:p>
        </p:txBody>
      </p:sp>
      <p:pic>
        <p:nvPicPr>
          <p:cNvPr id="4" name="Picture 2" descr="Amazon.com: Kung Fu Panda: Alex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3350"/>
            <a:ext cx="1295400" cy="1295400"/>
          </a:xfrm>
          <a:prstGeom prst="rect">
            <a:avLst/>
          </a:prstGeom>
          <a:noFill/>
        </p:spPr>
      </p:pic>
      <p:pic>
        <p:nvPicPr>
          <p:cNvPr id="24578" name="Picture 2" descr="5 Chinese Yuan banknote (Mao) - Exchange yours for cash 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486150"/>
            <a:ext cx="3225949" cy="149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5188</TotalTime>
  <Words>5318</Words>
  <Application>Microsoft Office PowerPoint</Application>
  <PresentationFormat>On-screen Show (16:9)</PresentationFormat>
  <Paragraphs>654</Paragraphs>
  <Slides>119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0" baseType="lpstr">
      <vt:lpstr>Office Theme</vt:lpstr>
      <vt:lpstr>教导原则和方法 Teaching Principles and Methods</vt:lpstr>
      <vt:lpstr>       培训目标  (Seminar Goals)</vt:lpstr>
      <vt:lpstr>圣经如何看待教导？  (What does the Bible say about teaching?)</vt:lpstr>
      <vt:lpstr>圣经如何看待教导？ What does the Bible say about TEACHING?</vt:lpstr>
      <vt:lpstr> </vt:lpstr>
      <vt:lpstr>Slide 6</vt:lpstr>
      <vt:lpstr>Slide 7</vt:lpstr>
      <vt:lpstr>Slide 8</vt:lpstr>
      <vt:lpstr>Slide 9</vt:lpstr>
      <vt:lpstr>初期教会 强调教导                                                                                 The early church emphasized teaching.</vt:lpstr>
      <vt:lpstr>保罗吩咐提摩太教导别人 Paul instructed Timothy to teach others.</vt:lpstr>
      <vt:lpstr>牧师当在教会教导纯正的道理。 Pastors are to teach sound (correct) doctrine in the church.</vt:lpstr>
      <vt:lpstr>雅各书 3:1  (James)</vt:lpstr>
      <vt:lpstr>提后 3:16-17  (2 Timothy)</vt:lpstr>
      <vt:lpstr>路6:40 原则:              每位学成了的就会像他的先生一样.</vt:lpstr>
      <vt:lpstr>教师的目标应是什么？ (What should be the goals of a teacher?)</vt:lpstr>
      <vt:lpstr>Slide 17</vt:lpstr>
      <vt:lpstr>Slide 18</vt:lpstr>
      <vt:lpstr> 教导学生培养一个合乎圣经 Teach your students to develop a biblical world view…</vt:lpstr>
      <vt:lpstr>哪种教导方法最有效？ (Which methods of teaching are the most effective?)</vt:lpstr>
      <vt:lpstr>Slide 21</vt:lpstr>
      <vt:lpstr>Slide 22</vt:lpstr>
      <vt:lpstr>Slide 23</vt:lpstr>
      <vt:lpstr>Slide 24</vt:lpstr>
      <vt:lpstr>Slide 25</vt:lpstr>
      <vt:lpstr>Slide 26</vt:lpstr>
      <vt:lpstr>二十个教导建议 Top 20 teaching tips</vt:lpstr>
      <vt:lpstr>Slide 28</vt:lpstr>
      <vt:lpstr>Slide 29</vt:lpstr>
      <vt:lpstr>Slide 30</vt:lpstr>
      <vt:lpstr>预备是沟通成功的最好保证 Preparation is the best insurance you can take out on your communication.   </vt:lpstr>
      <vt:lpstr>准备法则 The Law of Readiness</vt:lpstr>
      <vt:lpstr>Slide 33</vt:lpstr>
      <vt:lpstr>活动法则 The Law of Activity</vt:lpstr>
      <vt:lpstr>学习者参与程度越高， 学习的潜力就越强。 The higher the learner’s involvement, the greater his potential for learning</vt:lpstr>
      <vt:lpstr>Slide 36</vt:lpstr>
      <vt:lpstr>Slide 37</vt:lpstr>
      <vt:lpstr>耶稣的目的是使人: Jesus’ goal was for people to: </vt:lpstr>
      <vt:lpstr>Slide 39</vt:lpstr>
      <vt:lpstr>Slide 40</vt:lpstr>
      <vt:lpstr>使信徒的生命变得更象基督 Conforming believers to the image of Christ</vt:lpstr>
      <vt:lpstr>Slide 42</vt:lpstr>
      <vt:lpstr>Slide 43</vt:lpstr>
      <vt:lpstr>圣灵—— The Holy Spirit… </vt:lpstr>
      <vt:lpstr>不要使用“圣灵填补”作为不良预备   和不良学习习惯的借口。  (Do NOT use the “filling of the Spirit” as an excuse for poor preparation and poor study habits!) </vt:lpstr>
      <vt:lpstr>Slide 46</vt:lpstr>
      <vt:lpstr>Slide 47</vt:lpstr>
      <vt:lpstr>激励法则    The Law of Encouragement</vt:lpstr>
      <vt:lpstr>Slide 49</vt:lpstr>
      <vt:lpstr>Slide 50</vt:lpstr>
      <vt:lpstr>Slide 51</vt:lpstr>
      <vt:lpstr>没有应用的知识就如同一辆                       没有加油的新车 “Information without application is like a new car with no gasoline.” </vt:lpstr>
      <vt:lpstr>Slide 53</vt:lpstr>
      <vt:lpstr>Slide 54</vt:lpstr>
      <vt:lpstr>Slide 55</vt:lpstr>
      <vt:lpstr>“你可以将马牵到水边，                      但是你无法强让它饮水。” “You can lead a horse to water, but you can’t make him drink.”</vt:lpstr>
      <vt:lpstr>Slide 57</vt:lpstr>
      <vt:lpstr>Slide 58</vt:lpstr>
      <vt:lpstr>装备法则: The Law of Equipping</vt:lpstr>
      <vt:lpstr>装备方法的五个步骤： Five Steps of the Equipping Method</vt:lpstr>
      <vt:lpstr>Slide 61</vt:lpstr>
      <vt:lpstr>学习途径:  逻辑推理  (Students who learn through: Logic )</vt:lpstr>
      <vt:lpstr>学习途径: 语言词汇  (Students who learn through WORDS)</vt:lpstr>
      <vt:lpstr>学习途径:   视觉空间    (Students who learn through VISUAL SPACE)</vt:lpstr>
      <vt:lpstr>学习途径:肢体语言  (Students who learn through BODY USE)</vt:lpstr>
      <vt:lpstr>学习途径: 音乐韵律  (Students who learn through MUSIC)</vt:lpstr>
      <vt:lpstr>学习途径:  社交人际  (Students who learn through SOCIAL)</vt:lpstr>
      <vt:lpstr>学习途径: 自知反思 (Students who learn through PERSONAL)</vt:lpstr>
      <vt:lpstr>学习途径:   自然主义  (Students who learn through NATURE)</vt:lpstr>
      <vt:lpstr>Slide 70</vt:lpstr>
      <vt:lpstr>耶稣的教训: The teachings of Jesus caused…</vt:lpstr>
      <vt:lpstr>Slide 72</vt:lpstr>
      <vt:lpstr>Slide 73</vt:lpstr>
      <vt:lpstr>“永远记住：要让观众离开时意犹未尽…                  而不是消化不良！” “ALWAYS LEAVE THE AUDIENCE WANTING MORE…NOT LESS!”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* 尝试多种， 但只用几种 Try many, but use few.  * 观点要表达清晰  Make your point clear.  * 工具只是调味品， 不是食物！ The tool is the spice, not the meal.</vt:lpstr>
      <vt:lpstr>幻灯片 PowerPoint</vt:lpstr>
      <vt:lpstr>幽默 Humor</vt:lpstr>
      <vt:lpstr>电影     Movies (DVD)</vt:lpstr>
      <vt:lpstr>角色扮演或短剧 Role Play/Skit</vt:lpstr>
      <vt:lpstr>案例学习    Case Studies</vt:lpstr>
      <vt:lpstr>艺术或漫画    Art/Cartoons</vt:lpstr>
      <vt:lpstr>音乐     Music</vt:lpstr>
      <vt:lpstr>魔术     Magic</vt:lpstr>
      <vt:lpstr>特邀讲员     Guest Speakers</vt:lpstr>
      <vt:lpstr>学生技能    Student Skills</vt:lpstr>
      <vt:lpstr>实物教学课    Object Lessons</vt:lpstr>
      <vt:lpstr>样本: EXAMPLE</vt:lpstr>
      <vt:lpstr>实地考察    Field Trip</vt:lpstr>
      <vt:lpstr>报纸   Newspaper</vt:lpstr>
      <vt:lpstr>木偶    Puppets</vt:lpstr>
      <vt:lpstr>竞赛和奖品 Contests/Awards</vt:lpstr>
      <vt:lpstr>更多其它的方法: Unlimited Others</vt:lpstr>
      <vt:lpstr>Slide 105</vt:lpstr>
      <vt:lpstr>课后 (After the Lesson…)</vt:lpstr>
      <vt:lpstr>Slide 107</vt:lpstr>
      <vt:lpstr>Slide 108</vt:lpstr>
      <vt:lpstr>教与学的障碍 Hindrances to Teaching and Learning</vt:lpstr>
      <vt:lpstr>Slide 110</vt:lpstr>
      <vt:lpstr>Slide 111</vt:lpstr>
      <vt:lpstr>Slide 112</vt:lpstr>
      <vt:lpstr>为何有些教师教导效果不好                  Why some teachers are not effective</vt:lpstr>
      <vt:lpstr>为何有些学生不能学会 Why some students don’t learn </vt:lpstr>
      <vt:lpstr>有些学生不能学会是因为—— Some students do not learn because of :</vt:lpstr>
      <vt:lpstr>有些学生不能学会是因为—— Some students do not learn because of :</vt:lpstr>
      <vt:lpstr>Slide 117</vt:lpstr>
      <vt:lpstr>Slide 118</vt:lpstr>
      <vt:lpstr>Slide 119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Johnnie achord</dc:creator>
  <cp:lastModifiedBy>John</cp:lastModifiedBy>
  <cp:revision>202</cp:revision>
  <dcterms:created xsi:type="dcterms:W3CDTF">2009-02-19T04:16:47Z</dcterms:created>
  <dcterms:modified xsi:type="dcterms:W3CDTF">2020-05-02T20:49:12Z</dcterms:modified>
</cp:coreProperties>
</file>