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diagrams/colors11.xml" ContentType="application/vnd.openxmlformats-officedocument.drawingml.diagramColors+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diagrams/colors8.xml" ContentType="application/vnd.openxmlformats-officedocument.drawingml.diagramColors+xml"/>
  <Override PartName="/ppt/slides/slide99.xml" ContentType="application/vnd.openxmlformats-officedocument.presentationml.slide+xml"/>
  <Override PartName="/ppt/diagrams/layout1.xml" ContentType="application/vnd.openxmlformats-officedocument.drawingml.diagramLayout+xml"/>
  <Override PartName="/ppt/diagrams/data2.xml" ContentType="application/vnd.openxmlformats-officedocument.drawingml.diagramData+xml"/>
  <Override PartName="/ppt/diagrams/drawing7.xml" ContentType="application/vnd.ms-office.drawingml.diagramDrawing+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diagrams/drawing10.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diagrams/layout6.xml" ContentType="application/vnd.openxmlformats-officedocument.drawingml.diagramLayout+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diagrams/data7.xml" ContentType="application/vnd.openxmlformats-officedocument.drawingml.diagramData+xml"/>
  <Override PartName="/ppt/diagrams/colors9.xml" ContentType="application/vnd.openxmlformats-officedocument.drawingml.diagramColors+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drawing8.xml" ContentType="application/vnd.ms-office.drawingml.diagramDrawing+xml"/>
  <Default Extension="gif" ContentType="image/gif"/>
  <Override PartName="/ppt/slides/slide89.xml" ContentType="application/vnd.openxmlformats-officedocument.presentationml.slide+xml"/>
  <Override PartName="/ppt/slides/slide108.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diagrams/quickStyle10.xml" ContentType="application/vnd.openxmlformats-officedocument.drawingml.diagramStyle+xml"/>
  <Override PartName="/ppt/diagrams/drawing11.xml" ContentType="application/vnd.ms-office.drawingml.diagramDrawing+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diagrams/data11.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layout3.xml" ContentType="application/vnd.openxmlformats-officedocument.drawingml.diagramLayout+xml"/>
  <Override PartName="/ppt/diagrams/data4.xml" ContentType="application/vnd.openxmlformats-officedocument.drawingml.diagramData+xml"/>
  <Override PartName="/ppt/diagrams/drawing9.xml" ContentType="application/vnd.ms-office.drawingml.diagramDrawing+xml"/>
  <Override PartName="/ppt/slides/slide79.xml" ContentType="application/vnd.openxmlformats-officedocument.presentationml.slide+xml"/>
  <Override PartName="/ppt/slides/slide109.xml" ContentType="application/vnd.openxmlformats-officedocument.presentationml.slide+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diagrams/drawing5.xml" ContentType="application/vnd.ms-office.drawingml.diagramDrawing+xml"/>
  <Override PartName="/ppt/diagrams/layout11.xml" ContentType="application/vnd.openxmlformats-officedocument.drawingml.diagram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diagrams/colors2.xml" ContentType="application/vnd.openxmlformats-officedocument.drawingml.diagramColors+xml"/>
  <Override PartName="/ppt/diagrams/quickStyle5.xml" ContentType="application/vnd.openxmlformats-officedocument.drawingml.diagramStyl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diagrams/colors10.xml" ContentType="application/vnd.openxmlformats-officedocument.drawingml.diagramColors+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diagrams/data9.xml" ContentType="application/vnd.openxmlformats-officedocument.drawingml.diagramData+xml"/>
  <Override PartName="/ppt/slides/slide20.xml" ContentType="application/vnd.openxmlformats-officedocument.presentationml.slide+xml"/>
  <Override PartName="/ppt/diagrams/layout4.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slides/slide98.xml" ContentType="application/vnd.openxmlformats-officedocument.presentationml.slide+xml"/>
  <Override PartName="/ppt/diagrams/drawing6.xml" ContentType="application/vnd.ms-office.drawingml.diagramDrawing+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slides/slide29.xml" ContentType="application/vnd.openxmlformats-officedocument.presentationml.slide+xml"/>
  <Override PartName="/ppt/slides/slide76.xml" ContentType="application/vnd.openxmlformats-officedocument.presentationml.slide+xml"/>
  <Override PartName="/ppt/diagrams/drawing2.xml" ContentType="application/vnd.ms-office.drawingml.diagramDrawing+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114"/>
  </p:notesMasterIdLst>
  <p:sldIdLst>
    <p:sldId id="259" r:id="rId2"/>
    <p:sldId id="258" r:id="rId3"/>
    <p:sldId id="344" r:id="rId4"/>
    <p:sldId id="477" r:id="rId5"/>
    <p:sldId id="414" r:id="rId6"/>
    <p:sldId id="416" r:id="rId7"/>
    <p:sldId id="415" r:id="rId8"/>
    <p:sldId id="420" r:id="rId9"/>
    <p:sldId id="350" r:id="rId10"/>
    <p:sldId id="421" r:id="rId11"/>
    <p:sldId id="430" r:id="rId12"/>
    <p:sldId id="353" r:id="rId13"/>
    <p:sldId id="355" r:id="rId14"/>
    <p:sldId id="339" r:id="rId15"/>
    <p:sldId id="357" r:id="rId16"/>
    <p:sldId id="314" r:id="rId17"/>
    <p:sldId id="429" r:id="rId18"/>
    <p:sldId id="424" r:id="rId19"/>
    <p:sldId id="425" r:id="rId20"/>
    <p:sldId id="426" r:id="rId21"/>
    <p:sldId id="427" r:id="rId22"/>
    <p:sldId id="428" r:id="rId23"/>
    <p:sldId id="419" r:id="rId24"/>
    <p:sldId id="358" r:id="rId25"/>
    <p:sldId id="472" r:id="rId26"/>
    <p:sldId id="444" r:id="rId27"/>
    <p:sldId id="446" r:id="rId28"/>
    <p:sldId id="445" r:id="rId29"/>
    <p:sldId id="319" r:id="rId30"/>
    <p:sldId id="447" r:id="rId31"/>
    <p:sldId id="448" r:id="rId32"/>
    <p:sldId id="454" r:id="rId33"/>
    <p:sldId id="455" r:id="rId34"/>
    <p:sldId id="457" r:id="rId35"/>
    <p:sldId id="480" r:id="rId36"/>
    <p:sldId id="481" r:id="rId37"/>
    <p:sldId id="450" r:id="rId38"/>
    <p:sldId id="458" r:id="rId39"/>
    <p:sldId id="459" r:id="rId40"/>
    <p:sldId id="451" r:id="rId41"/>
    <p:sldId id="460" r:id="rId42"/>
    <p:sldId id="463" r:id="rId43"/>
    <p:sldId id="482" r:id="rId44"/>
    <p:sldId id="483" r:id="rId45"/>
    <p:sldId id="465" r:id="rId46"/>
    <p:sldId id="323" r:id="rId47"/>
    <p:sldId id="310" r:id="rId48"/>
    <p:sldId id="359" r:id="rId49"/>
    <p:sldId id="412" r:id="rId50"/>
    <p:sldId id="360" r:id="rId51"/>
    <p:sldId id="325" r:id="rId52"/>
    <p:sldId id="361" r:id="rId53"/>
    <p:sldId id="326" r:id="rId54"/>
    <p:sldId id="362" r:id="rId55"/>
    <p:sldId id="327" r:id="rId56"/>
    <p:sldId id="363" r:id="rId57"/>
    <p:sldId id="470" r:id="rId58"/>
    <p:sldId id="471" r:id="rId59"/>
    <p:sldId id="328" r:id="rId60"/>
    <p:sldId id="364" r:id="rId61"/>
    <p:sldId id="329" r:id="rId62"/>
    <p:sldId id="484" r:id="rId63"/>
    <p:sldId id="311" r:id="rId64"/>
    <p:sldId id="367" r:id="rId65"/>
    <p:sldId id="330" r:id="rId66"/>
    <p:sldId id="331" r:id="rId67"/>
    <p:sldId id="332" r:id="rId68"/>
    <p:sldId id="473" r:id="rId69"/>
    <p:sldId id="334" r:id="rId70"/>
    <p:sldId id="485" r:id="rId71"/>
    <p:sldId id="335" r:id="rId72"/>
    <p:sldId id="336" r:id="rId73"/>
    <p:sldId id="384" r:id="rId74"/>
    <p:sldId id="308" r:id="rId75"/>
    <p:sldId id="399" r:id="rId76"/>
    <p:sldId id="431" r:id="rId77"/>
    <p:sldId id="432" r:id="rId78"/>
    <p:sldId id="400" r:id="rId79"/>
    <p:sldId id="401" r:id="rId80"/>
    <p:sldId id="433" r:id="rId81"/>
    <p:sldId id="402" r:id="rId82"/>
    <p:sldId id="403" r:id="rId83"/>
    <p:sldId id="434" r:id="rId84"/>
    <p:sldId id="435" r:id="rId85"/>
    <p:sldId id="385" r:id="rId86"/>
    <p:sldId id="383" r:id="rId87"/>
    <p:sldId id="387" r:id="rId88"/>
    <p:sldId id="388" r:id="rId89"/>
    <p:sldId id="436" r:id="rId90"/>
    <p:sldId id="437" r:id="rId91"/>
    <p:sldId id="389" r:id="rId92"/>
    <p:sldId id="438" r:id="rId93"/>
    <p:sldId id="439" r:id="rId94"/>
    <p:sldId id="440" r:id="rId95"/>
    <p:sldId id="441" r:id="rId96"/>
    <p:sldId id="307" r:id="rId97"/>
    <p:sldId id="386" r:id="rId98"/>
    <p:sldId id="376" r:id="rId99"/>
    <p:sldId id="370" r:id="rId100"/>
    <p:sldId id="377" r:id="rId101"/>
    <p:sldId id="371" r:id="rId102"/>
    <p:sldId id="378" r:id="rId103"/>
    <p:sldId id="372" r:id="rId104"/>
    <p:sldId id="379" r:id="rId105"/>
    <p:sldId id="374" r:id="rId106"/>
    <p:sldId id="381" r:id="rId107"/>
    <p:sldId id="479" r:id="rId108"/>
    <p:sldId id="474" r:id="rId109"/>
    <p:sldId id="375" r:id="rId110"/>
    <p:sldId id="382" r:id="rId111"/>
    <p:sldId id="475" r:id="rId112"/>
    <p:sldId id="476" r:id="rId1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A0000"/>
    <a:srgbClr val="663300"/>
    <a:srgbClr val="292929"/>
    <a:srgbClr val="401B5B"/>
    <a:srgbClr val="004C00"/>
    <a:srgbClr val="008000"/>
    <a:srgbClr val="FFFF00"/>
    <a:srgbClr val="FF3300"/>
    <a:srgbClr val="000000"/>
    <a:srgbClr val="00FF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0" autoAdjust="0"/>
    <p:restoredTop sz="94624" autoAdjust="0"/>
  </p:normalViewPr>
  <p:slideViewPr>
    <p:cSldViewPr>
      <p:cViewPr varScale="1">
        <p:scale>
          <a:sx n="91" d="100"/>
          <a:sy n="91" d="100"/>
        </p:scale>
        <p:origin x="-234" y="-33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diagrams/_rels/data1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image" Target="../media/image43.png"/><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diagrams/_rels/data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image" Target="../media/image11.jpeg"/></Relationships>
</file>

<file path=ppt/diagrams/_rels/data3.xml.rels><?xml version="1.0" encoding="UTF-8" standalone="yes"?>
<Relationships xmlns="http://schemas.openxmlformats.org/package/2006/relationships"><Relationship Id="rId1" Type="http://schemas.openxmlformats.org/officeDocument/2006/relationships/image" Target="../media/image17.jpeg"/></Relationships>
</file>

<file path=ppt/diagrams/_rels/data4.xml.rels><?xml version="1.0" encoding="UTF-8" standalone="yes"?>
<Relationships xmlns="http://schemas.openxmlformats.org/package/2006/relationships"><Relationship Id="rId1" Type="http://schemas.openxmlformats.org/officeDocument/2006/relationships/image" Target="../media/image17.jpeg"/></Relationships>
</file>

<file path=ppt/diagrams/_rels/data5.xml.rels><?xml version="1.0" encoding="UTF-8" standalone="yes"?>
<Relationships xmlns="http://schemas.openxmlformats.org/package/2006/relationships"><Relationship Id="rId1" Type="http://schemas.openxmlformats.org/officeDocument/2006/relationships/image" Target="../media/image17.jpeg"/></Relationships>
</file>

<file path=ppt/diagrams/_rels/data6.xml.rels><?xml version="1.0" encoding="UTF-8" standalone="yes"?>
<Relationships xmlns="http://schemas.openxmlformats.org/package/2006/relationships"><Relationship Id="rId1" Type="http://schemas.openxmlformats.org/officeDocument/2006/relationships/image" Target="../media/image22.png"/></Relationships>
</file>

<file path=ppt/diagrams/_rels/data7.xml.rels><?xml version="1.0" encoding="UTF-8" standalone="yes"?>
<Relationships xmlns="http://schemas.openxmlformats.org/package/2006/relationships"><Relationship Id="rId1" Type="http://schemas.openxmlformats.org/officeDocument/2006/relationships/image" Target="../media/image22.png"/></Relationships>
</file>

<file path=ppt/diagrams/_rels/data8.xml.rels><?xml version="1.0" encoding="UTF-8" standalone="yes"?>
<Relationships xmlns="http://schemas.openxmlformats.org/package/2006/relationships"><Relationship Id="rId1" Type="http://schemas.openxmlformats.org/officeDocument/2006/relationships/image" Target="../media/image22.png"/></Relationships>
</file>

<file path=ppt/diagrams/_rels/drawing1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8.png"/><Relationship Id="rId7"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image" Target="../media/image43.png"/><Relationship Id="rId6" Type="http://schemas.openxmlformats.org/officeDocument/2006/relationships/image" Target="../media/image45.png"/><Relationship Id="rId5" Type="http://schemas.openxmlformats.org/officeDocument/2006/relationships/image" Target="../media/image50.png"/><Relationship Id="rId4" Type="http://schemas.openxmlformats.org/officeDocument/2006/relationships/image" Target="../media/image49.png"/></Relationships>
</file>

<file path=ppt/diagrams/_rels/drawing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image" Target="../media/image11.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17.jpeg"/></Relationships>
</file>

<file path=ppt/diagrams/_rels/drawing4.xml.rels><?xml version="1.0" encoding="UTF-8" standalone="yes"?>
<Relationships xmlns="http://schemas.openxmlformats.org/package/2006/relationships"><Relationship Id="rId1" Type="http://schemas.openxmlformats.org/officeDocument/2006/relationships/image" Target="../media/image17.jpeg"/></Relationships>
</file>

<file path=ppt/diagrams/_rels/drawing5.xml.rels><?xml version="1.0" encoding="UTF-8" standalone="yes"?>
<Relationships xmlns="http://schemas.openxmlformats.org/package/2006/relationships"><Relationship Id="rId1" Type="http://schemas.openxmlformats.org/officeDocument/2006/relationships/image" Target="../media/image17.jpeg"/></Relationships>
</file>

<file path=ppt/diagrams/_rels/drawing6.xml.rels><?xml version="1.0" encoding="UTF-8" standalone="yes"?>
<Relationships xmlns="http://schemas.openxmlformats.org/package/2006/relationships"><Relationship Id="rId1" Type="http://schemas.openxmlformats.org/officeDocument/2006/relationships/image" Target="../media/image22.png"/></Relationships>
</file>

<file path=ppt/diagrams/_rels/drawing7.xml.rels><?xml version="1.0" encoding="UTF-8" standalone="yes"?>
<Relationships xmlns="http://schemas.openxmlformats.org/package/2006/relationships"><Relationship Id="rId1" Type="http://schemas.openxmlformats.org/officeDocument/2006/relationships/image" Target="../media/image22.png"/></Relationships>
</file>

<file path=ppt/diagrams/_rels/drawing8.xml.rels><?xml version="1.0" encoding="UTF-8" standalone="yes"?>
<Relationships xmlns="http://schemas.openxmlformats.org/package/2006/relationships"><Relationship Id="rId1" Type="http://schemas.openxmlformats.org/officeDocument/2006/relationships/image" Target="../media/image22.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19EB05-9B20-423B-9A34-D91B4350591F}" type="doc">
      <dgm:prSet loTypeId="urn:microsoft.com/office/officeart/2005/8/layout/vList4" loCatId="list" qsTypeId="urn:microsoft.com/office/officeart/2005/8/quickstyle/3d1" qsCatId="3D" csTypeId="urn:microsoft.com/office/officeart/2005/8/colors/colorful1" csCatId="colorful" phldr="1"/>
      <dgm:spPr/>
      <dgm:t>
        <a:bodyPr/>
        <a:lstStyle/>
        <a:p>
          <a:endParaRPr lang="en-US"/>
        </a:p>
      </dgm:t>
    </dgm:pt>
    <dgm:pt modelId="{4F04C1AA-4182-4535-AD76-7F00A3DE85CA}">
      <dgm:prSet phldrT="[Text]" custT="1"/>
      <dgm:spPr/>
      <dgm:t>
        <a:bodyPr/>
        <a:lstStyle/>
        <a:p>
          <a:r>
            <a:rPr lang="zh-CN" altLang="en-US" sz="3600" b="1" dirty="0" smtClean="0">
              <a:effectLst>
                <a:outerShdw blurRad="38100" dist="38100" dir="2700000" algn="tl">
                  <a:srgbClr val="000000">
                    <a:alpha val="43137"/>
                  </a:srgbClr>
                </a:outerShdw>
              </a:effectLst>
            </a:rPr>
            <a:t>耶稣传福音                                                        </a:t>
          </a:r>
          <a:r>
            <a:rPr lang="en-US" sz="2000" b="1" dirty="0" smtClean="0">
              <a:effectLst>
                <a:outerShdw blurRad="38100" dist="38100" dir="2700000" algn="tl">
                  <a:srgbClr val="000000">
                    <a:alpha val="43137"/>
                  </a:srgbClr>
                </a:outerShdw>
              </a:effectLst>
            </a:rPr>
            <a:t>JESUS PROCLAIMS THE GOSPEL  </a:t>
          </a:r>
          <a:endParaRPr lang="en-US" sz="2800" b="1" dirty="0">
            <a:effectLst>
              <a:outerShdw blurRad="38100" dist="38100" dir="2700000" algn="tl">
                <a:srgbClr val="000000">
                  <a:alpha val="43137"/>
                </a:srgbClr>
              </a:outerShdw>
            </a:effectLst>
          </a:endParaRPr>
        </a:p>
      </dgm:t>
    </dgm:pt>
    <dgm:pt modelId="{97020CD2-30CB-4460-9743-104DE4512E63}" type="parTrans" cxnId="{1FF1008E-B968-470C-A42C-09A8FADE26B5}">
      <dgm:prSet/>
      <dgm:spPr/>
      <dgm:t>
        <a:bodyPr/>
        <a:lstStyle/>
        <a:p>
          <a:endParaRPr lang="en-US"/>
        </a:p>
      </dgm:t>
    </dgm:pt>
    <dgm:pt modelId="{F9F30CBE-023E-45D9-82A9-C1713EFFD440}" type="sibTrans" cxnId="{1FF1008E-B968-470C-A42C-09A8FADE26B5}">
      <dgm:prSet/>
      <dgm:spPr/>
      <dgm:t>
        <a:bodyPr/>
        <a:lstStyle/>
        <a:p>
          <a:endParaRPr lang="en-US"/>
        </a:p>
      </dgm:t>
    </dgm:pt>
    <dgm:pt modelId="{92DD98FC-65C5-464C-91B5-641A14023FCD}">
      <dgm:prSet phldrT="[Text]" custT="1"/>
      <dgm:spPr/>
      <dgm:t>
        <a:bodyPr/>
        <a:lstStyle/>
        <a:p>
          <a:r>
            <a:rPr lang="zh-CN" altLang="en-US" sz="3600" b="1" dirty="0" smtClean="0">
              <a:effectLst>
                <a:outerShdw blurRad="38100" dist="38100" dir="2700000" algn="tl">
                  <a:srgbClr val="000000">
                    <a:alpha val="43137"/>
                  </a:srgbClr>
                </a:outerShdw>
              </a:effectLst>
            </a:rPr>
            <a:t>耶稣阐明福音                                                   </a:t>
          </a:r>
          <a:r>
            <a:rPr lang="en-US" sz="2000" b="1" dirty="0" smtClean="0">
              <a:effectLst>
                <a:outerShdw blurRad="38100" dist="38100" dir="2700000" algn="tl">
                  <a:srgbClr val="000000">
                    <a:alpha val="43137"/>
                  </a:srgbClr>
                </a:outerShdw>
              </a:effectLst>
            </a:rPr>
            <a:t>JESUS ILLUSTRATES THE GOSPEL  </a:t>
          </a:r>
          <a:endParaRPr lang="en-US" sz="2800" b="1" dirty="0">
            <a:effectLst>
              <a:outerShdw blurRad="38100" dist="38100" dir="2700000" algn="tl">
                <a:srgbClr val="000000">
                  <a:alpha val="43137"/>
                </a:srgbClr>
              </a:outerShdw>
            </a:effectLst>
          </a:endParaRPr>
        </a:p>
      </dgm:t>
    </dgm:pt>
    <dgm:pt modelId="{87DF2A30-95F1-46B8-9A5D-310845223D83}" type="parTrans" cxnId="{8E15A64E-1D6C-4325-98B3-252CEF25A301}">
      <dgm:prSet/>
      <dgm:spPr/>
      <dgm:t>
        <a:bodyPr/>
        <a:lstStyle/>
        <a:p>
          <a:endParaRPr lang="en-US"/>
        </a:p>
      </dgm:t>
    </dgm:pt>
    <dgm:pt modelId="{D1DBC643-853C-4C23-9D9E-8CD95442857F}" type="sibTrans" cxnId="{8E15A64E-1D6C-4325-98B3-252CEF25A301}">
      <dgm:prSet/>
      <dgm:spPr/>
      <dgm:t>
        <a:bodyPr/>
        <a:lstStyle/>
        <a:p>
          <a:endParaRPr lang="en-US"/>
        </a:p>
      </dgm:t>
    </dgm:pt>
    <dgm:pt modelId="{0F11516E-1591-41AD-A672-6CF003C1F231}">
      <dgm:prSet phldrT="[Text]" custT="1"/>
      <dgm:spPr/>
      <dgm:t>
        <a:bodyPr/>
        <a:lstStyle/>
        <a:p>
          <a:r>
            <a:rPr lang="zh-CN" altLang="en-US" sz="3600" b="1" dirty="0" smtClean="0">
              <a:effectLst>
                <a:outerShdw blurRad="38100" dist="38100" dir="2700000" algn="tl">
                  <a:srgbClr val="000000">
                    <a:alpha val="43137"/>
                  </a:srgbClr>
                </a:outerShdw>
              </a:effectLst>
            </a:rPr>
            <a:t>耶稣解释福音                                                      </a:t>
          </a:r>
          <a:r>
            <a:rPr lang="en-US" sz="2000" b="1" dirty="0" smtClean="0">
              <a:effectLst>
                <a:outerShdw blurRad="38100" dist="38100" dir="2700000" algn="tl">
                  <a:srgbClr val="000000">
                    <a:alpha val="43137"/>
                  </a:srgbClr>
                </a:outerShdw>
              </a:effectLst>
            </a:rPr>
            <a:t>JESUS EXPLAINS THE GOSPEL  </a:t>
          </a:r>
          <a:endParaRPr lang="en-US" sz="2800" b="1" dirty="0">
            <a:effectLst>
              <a:outerShdw blurRad="38100" dist="38100" dir="2700000" algn="tl">
                <a:srgbClr val="000000">
                  <a:alpha val="43137"/>
                </a:srgbClr>
              </a:outerShdw>
            </a:effectLst>
          </a:endParaRPr>
        </a:p>
      </dgm:t>
    </dgm:pt>
    <dgm:pt modelId="{18706256-322E-4A57-B7EB-A65E79787904}" type="parTrans" cxnId="{3A3B5898-C024-47B4-B385-2B55E883757A}">
      <dgm:prSet/>
      <dgm:spPr/>
      <dgm:t>
        <a:bodyPr/>
        <a:lstStyle/>
        <a:p>
          <a:endParaRPr lang="en-US"/>
        </a:p>
      </dgm:t>
    </dgm:pt>
    <dgm:pt modelId="{C0AF4282-3AAB-4B3A-B441-8CEDBBE55B99}" type="sibTrans" cxnId="{3A3B5898-C024-47B4-B385-2B55E883757A}">
      <dgm:prSet/>
      <dgm:spPr/>
      <dgm:t>
        <a:bodyPr/>
        <a:lstStyle/>
        <a:p>
          <a:endParaRPr lang="en-US"/>
        </a:p>
      </dgm:t>
    </dgm:pt>
    <dgm:pt modelId="{5BF5949C-1062-48BF-965E-12727CCCD870}">
      <dgm:prSet phldrT="[Text]" custT="1"/>
      <dgm:spPr/>
      <dgm:t>
        <a:bodyPr/>
        <a:lstStyle/>
        <a:p>
          <a:r>
            <a:rPr lang="zh-CN" altLang="en-US" sz="3600" b="1" dirty="0" smtClean="0">
              <a:effectLst>
                <a:outerShdw blurRad="38100" dist="38100" dir="2700000" algn="tl">
                  <a:srgbClr val="000000">
                    <a:alpha val="43137"/>
                  </a:srgbClr>
                </a:outerShdw>
              </a:effectLst>
            </a:rPr>
            <a:t>使徒所传的福音                                                    </a:t>
          </a:r>
          <a:r>
            <a:rPr lang="en-US" sz="2000" b="1" dirty="0" smtClean="0">
              <a:effectLst>
                <a:outerShdw blurRad="38100" dist="38100" dir="2700000" algn="tl">
                  <a:srgbClr val="000000">
                    <a:alpha val="43137"/>
                  </a:srgbClr>
                </a:outerShdw>
              </a:effectLst>
            </a:rPr>
            <a:t>THE GOSPEL ACCORDING TO THE APOSTLES</a:t>
          </a:r>
          <a:endParaRPr lang="en-US" sz="2800" dirty="0"/>
        </a:p>
      </dgm:t>
    </dgm:pt>
    <dgm:pt modelId="{344DFEB7-4F84-45F5-80DE-32C3BE26045F}" type="parTrans" cxnId="{89694C13-DA8F-4E88-A277-33606E6D849A}">
      <dgm:prSet/>
      <dgm:spPr/>
      <dgm:t>
        <a:bodyPr/>
        <a:lstStyle/>
        <a:p>
          <a:endParaRPr lang="en-US"/>
        </a:p>
      </dgm:t>
    </dgm:pt>
    <dgm:pt modelId="{ADAC298D-F16D-4DF9-A07E-AE786FFE5D83}" type="sibTrans" cxnId="{89694C13-DA8F-4E88-A277-33606E6D849A}">
      <dgm:prSet/>
      <dgm:spPr/>
      <dgm:t>
        <a:bodyPr/>
        <a:lstStyle/>
        <a:p>
          <a:endParaRPr lang="en-US"/>
        </a:p>
      </dgm:t>
    </dgm:pt>
    <dgm:pt modelId="{FB30E4DA-EB36-4F68-A790-AD3E2FDF449B}">
      <dgm:prSet phldrT="[Text]" custT="1"/>
      <dgm:spPr/>
      <dgm:t>
        <a:bodyPr/>
        <a:lstStyle/>
        <a:p>
          <a:r>
            <a:rPr lang="zh-CN" altLang="en-US" sz="3600" b="1" dirty="0" smtClean="0">
              <a:effectLst>
                <a:outerShdw blurRad="38100" dist="38100" dir="2700000" algn="tl">
                  <a:srgbClr val="000000">
                    <a:alpha val="43137"/>
                  </a:srgbClr>
                </a:outerShdw>
              </a:effectLst>
            </a:rPr>
            <a:t>教会历史所传的福音                                        </a:t>
          </a:r>
          <a:r>
            <a:rPr lang="en-US" sz="2000" b="1" dirty="0" smtClean="0">
              <a:effectLst>
                <a:outerShdw blurRad="38100" dist="38100" dir="2700000" algn="tl">
                  <a:srgbClr val="000000">
                    <a:alpha val="43137"/>
                  </a:srgbClr>
                </a:outerShdw>
              </a:effectLst>
            </a:rPr>
            <a:t>THE GOSPEL ACCORDING TO CHURCH HISTORY</a:t>
          </a:r>
          <a:endParaRPr lang="en-US" sz="2800" dirty="0"/>
        </a:p>
      </dgm:t>
    </dgm:pt>
    <dgm:pt modelId="{401B0624-0691-41D5-9DEA-9E86DAB792AF}" type="parTrans" cxnId="{9FDCACB6-F7D9-4FC2-837F-B7A3607D66A4}">
      <dgm:prSet/>
      <dgm:spPr/>
      <dgm:t>
        <a:bodyPr/>
        <a:lstStyle/>
        <a:p>
          <a:endParaRPr lang="en-US"/>
        </a:p>
      </dgm:t>
    </dgm:pt>
    <dgm:pt modelId="{C5E61739-470B-457B-8C0D-FC6A4BE4496E}" type="sibTrans" cxnId="{9FDCACB6-F7D9-4FC2-837F-B7A3607D66A4}">
      <dgm:prSet/>
      <dgm:spPr/>
      <dgm:t>
        <a:bodyPr/>
        <a:lstStyle/>
        <a:p>
          <a:endParaRPr lang="en-US"/>
        </a:p>
      </dgm:t>
    </dgm:pt>
    <dgm:pt modelId="{E67D0358-216F-45E9-8216-8216445C74F1}">
      <dgm:prSet phldrT="[Text]" custT="1"/>
      <dgm:spPr/>
      <dgm:t>
        <a:bodyPr/>
        <a:lstStyle/>
        <a:p>
          <a:r>
            <a:rPr lang="zh-CN" altLang="en-US" sz="3600" b="1" dirty="0" smtClean="0">
              <a:effectLst>
                <a:outerShdw blurRad="38100" dist="38100" dir="2700000" algn="tl">
                  <a:srgbClr val="000000">
                    <a:alpha val="43137"/>
                  </a:srgbClr>
                </a:outerShdw>
              </a:effectLst>
            </a:rPr>
            <a:t>常见的问题                                                   </a:t>
          </a:r>
          <a:r>
            <a:rPr lang="en-US" sz="2000" b="1" dirty="0" smtClean="0">
              <a:effectLst>
                <a:outerShdw blurRad="38100" dist="38100" dir="2700000" algn="tl">
                  <a:srgbClr val="000000">
                    <a:alpha val="43137"/>
                  </a:srgbClr>
                </a:outerShdw>
              </a:effectLst>
            </a:rPr>
            <a:t>COMMONLY ASKED QUESTIONS</a:t>
          </a:r>
          <a:endParaRPr lang="en-US" sz="2800" dirty="0"/>
        </a:p>
      </dgm:t>
    </dgm:pt>
    <dgm:pt modelId="{E7B55B3A-AB3E-4757-9205-B422C3A1A43C}" type="parTrans" cxnId="{04D0D8D7-B40D-4226-8210-0F616A80BFA8}">
      <dgm:prSet/>
      <dgm:spPr/>
      <dgm:t>
        <a:bodyPr/>
        <a:lstStyle/>
        <a:p>
          <a:endParaRPr lang="en-US"/>
        </a:p>
      </dgm:t>
    </dgm:pt>
    <dgm:pt modelId="{4C236D54-35B5-45F8-8ABF-FA9561A58CCC}" type="sibTrans" cxnId="{04D0D8D7-B40D-4226-8210-0F616A80BFA8}">
      <dgm:prSet/>
      <dgm:spPr/>
      <dgm:t>
        <a:bodyPr/>
        <a:lstStyle/>
        <a:p>
          <a:endParaRPr lang="en-US"/>
        </a:p>
      </dgm:t>
    </dgm:pt>
    <dgm:pt modelId="{D279A157-384B-49A9-8081-457BDFB246A5}" type="pres">
      <dgm:prSet presAssocID="{E319EB05-9B20-423B-9A34-D91B4350591F}" presName="linear" presStyleCnt="0">
        <dgm:presLayoutVars>
          <dgm:dir/>
          <dgm:resizeHandles val="exact"/>
        </dgm:presLayoutVars>
      </dgm:prSet>
      <dgm:spPr/>
      <dgm:t>
        <a:bodyPr/>
        <a:lstStyle/>
        <a:p>
          <a:endParaRPr lang="en-US"/>
        </a:p>
      </dgm:t>
    </dgm:pt>
    <dgm:pt modelId="{232532B1-B0CF-4F1B-B8FA-222FABA92C51}" type="pres">
      <dgm:prSet presAssocID="{4F04C1AA-4182-4535-AD76-7F00A3DE85CA}" presName="comp" presStyleCnt="0"/>
      <dgm:spPr/>
    </dgm:pt>
    <dgm:pt modelId="{A6EFF26C-EBB1-4BFC-AC46-13D2E8AE6282}" type="pres">
      <dgm:prSet presAssocID="{4F04C1AA-4182-4535-AD76-7F00A3DE85CA}" presName="box" presStyleLbl="node1" presStyleIdx="0" presStyleCnt="6"/>
      <dgm:spPr/>
      <dgm:t>
        <a:bodyPr/>
        <a:lstStyle/>
        <a:p>
          <a:endParaRPr lang="en-US"/>
        </a:p>
      </dgm:t>
    </dgm:pt>
    <dgm:pt modelId="{0838355C-0BDB-4500-BA0C-9CDB0B163B9B}" type="pres">
      <dgm:prSet presAssocID="{4F04C1AA-4182-4535-AD76-7F00A3DE85CA}" presName="img" presStyleLbl="fgImgPlace1" presStyleIdx="0" presStyleCnt="6" custScaleX="80872" custLinFactNeighborX="-4348"/>
      <dgm:spPr>
        <a:solidFill>
          <a:srgbClr val="002060"/>
        </a:solidFill>
      </dgm:spPr>
      <dgm:t>
        <a:bodyPr/>
        <a:lstStyle/>
        <a:p>
          <a:endParaRPr lang="en-US"/>
        </a:p>
      </dgm:t>
    </dgm:pt>
    <dgm:pt modelId="{B76BDBD2-0FF3-400C-866D-5590BF51302B}" type="pres">
      <dgm:prSet presAssocID="{4F04C1AA-4182-4535-AD76-7F00A3DE85CA}" presName="text" presStyleLbl="node1" presStyleIdx="0" presStyleCnt="6">
        <dgm:presLayoutVars>
          <dgm:bulletEnabled val="1"/>
        </dgm:presLayoutVars>
      </dgm:prSet>
      <dgm:spPr/>
      <dgm:t>
        <a:bodyPr/>
        <a:lstStyle/>
        <a:p>
          <a:endParaRPr lang="en-US"/>
        </a:p>
      </dgm:t>
    </dgm:pt>
    <dgm:pt modelId="{252D95AB-9F03-45B0-8A1A-4EBF4117EAAE}" type="pres">
      <dgm:prSet presAssocID="{F9F30CBE-023E-45D9-82A9-C1713EFFD440}" presName="spacer" presStyleCnt="0"/>
      <dgm:spPr/>
    </dgm:pt>
    <dgm:pt modelId="{D61EADFB-1E9C-4C14-B2C6-F1DEE996CB0A}" type="pres">
      <dgm:prSet presAssocID="{92DD98FC-65C5-464C-91B5-641A14023FCD}" presName="comp" presStyleCnt="0"/>
      <dgm:spPr/>
    </dgm:pt>
    <dgm:pt modelId="{EF9CBA51-4826-48BA-AC07-85C43A5B39C6}" type="pres">
      <dgm:prSet presAssocID="{92DD98FC-65C5-464C-91B5-641A14023FCD}" presName="box" presStyleLbl="node1" presStyleIdx="1" presStyleCnt="6"/>
      <dgm:spPr/>
      <dgm:t>
        <a:bodyPr/>
        <a:lstStyle/>
        <a:p>
          <a:endParaRPr lang="en-US"/>
        </a:p>
      </dgm:t>
    </dgm:pt>
    <dgm:pt modelId="{1F368B9C-F00D-4B95-9F36-9A51A7D79B56}" type="pres">
      <dgm:prSet presAssocID="{92DD98FC-65C5-464C-91B5-641A14023FCD}" presName="img" presStyleLbl="fgImgPlace1" presStyleIdx="1" presStyleCnt="6" custScaleX="80872" custLinFactNeighborX="-4348"/>
      <dgm:spPr>
        <a:solidFill>
          <a:srgbClr val="002060"/>
        </a:solidFill>
      </dgm:spPr>
      <dgm:t>
        <a:bodyPr/>
        <a:lstStyle/>
        <a:p>
          <a:endParaRPr lang="en-US"/>
        </a:p>
      </dgm:t>
    </dgm:pt>
    <dgm:pt modelId="{49258780-CA59-456C-94B4-A8C5C32703FE}" type="pres">
      <dgm:prSet presAssocID="{92DD98FC-65C5-464C-91B5-641A14023FCD}" presName="text" presStyleLbl="node1" presStyleIdx="1" presStyleCnt="6">
        <dgm:presLayoutVars>
          <dgm:bulletEnabled val="1"/>
        </dgm:presLayoutVars>
      </dgm:prSet>
      <dgm:spPr/>
      <dgm:t>
        <a:bodyPr/>
        <a:lstStyle/>
        <a:p>
          <a:endParaRPr lang="en-US"/>
        </a:p>
      </dgm:t>
    </dgm:pt>
    <dgm:pt modelId="{D56D6088-3752-49BA-BBD0-69D5F1F60AFC}" type="pres">
      <dgm:prSet presAssocID="{D1DBC643-853C-4C23-9D9E-8CD95442857F}" presName="spacer" presStyleCnt="0"/>
      <dgm:spPr/>
    </dgm:pt>
    <dgm:pt modelId="{30573777-18AA-4675-9B09-0791D11427C1}" type="pres">
      <dgm:prSet presAssocID="{0F11516E-1591-41AD-A672-6CF003C1F231}" presName="comp" presStyleCnt="0"/>
      <dgm:spPr/>
    </dgm:pt>
    <dgm:pt modelId="{0403C18B-C10B-41C3-BE68-05C2261364FD}" type="pres">
      <dgm:prSet presAssocID="{0F11516E-1591-41AD-A672-6CF003C1F231}" presName="box" presStyleLbl="node1" presStyleIdx="2" presStyleCnt="6"/>
      <dgm:spPr/>
      <dgm:t>
        <a:bodyPr/>
        <a:lstStyle/>
        <a:p>
          <a:endParaRPr lang="en-US"/>
        </a:p>
      </dgm:t>
    </dgm:pt>
    <dgm:pt modelId="{3EA638C9-800D-4A99-8D44-81056F5C16AF}" type="pres">
      <dgm:prSet presAssocID="{0F11516E-1591-41AD-A672-6CF003C1F231}" presName="img" presStyleLbl="fgImgPlace1" presStyleIdx="2" presStyleCnt="6" custScaleX="80872" custLinFactNeighborX="-4348"/>
      <dgm:spPr>
        <a:solidFill>
          <a:srgbClr val="002060"/>
        </a:solidFill>
      </dgm:spPr>
      <dgm:t>
        <a:bodyPr/>
        <a:lstStyle/>
        <a:p>
          <a:endParaRPr lang="en-US"/>
        </a:p>
      </dgm:t>
    </dgm:pt>
    <dgm:pt modelId="{5B954265-05F0-4EDF-9F04-0A6A0EDC86F5}" type="pres">
      <dgm:prSet presAssocID="{0F11516E-1591-41AD-A672-6CF003C1F231}" presName="text" presStyleLbl="node1" presStyleIdx="2" presStyleCnt="6">
        <dgm:presLayoutVars>
          <dgm:bulletEnabled val="1"/>
        </dgm:presLayoutVars>
      </dgm:prSet>
      <dgm:spPr/>
      <dgm:t>
        <a:bodyPr/>
        <a:lstStyle/>
        <a:p>
          <a:endParaRPr lang="en-US"/>
        </a:p>
      </dgm:t>
    </dgm:pt>
    <dgm:pt modelId="{B858701C-313D-4176-9F22-B8237D3DDBD0}" type="pres">
      <dgm:prSet presAssocID="{C0AF4282-3AAB-4B3A-B441-8CEDBBE55B99}" presName="spacer" presStyleCnt="0"/>
      <dgm:spPr/>
    </dgm:pt>
    <dgm:pt modelId="{BD5DDF36-4B78-463A-B5AC-E349B5AFA9F3}" type="pres">
      <dgm:prSet presAssocID="{5BF5949C-1062-48BF-965E-12727CCCD870}" presName="comp" presStyleCnt="0"/>
      <dgm:spPr/>
    </dgm:pt>
    <dgm:pt modelId="{6DDD64AC-6884-44B4-A47C-7C8016F11715}" type="pres">
      <dgm:prSet presAssocID="{5BF5949C-1062-48BF-965E-12727CCCD870}" presName="box" presStyleLbl="node1" presStyleIdx="3" presStyleCnt="6"/>
      <dgm:spPr/>
      <dgm:t>
        <a:bodyPr/>
        <a:lstStyle/>
        <a:p>
          <a:endParaRPr lang="en-US"/>
        </a:p>
      </dgm:t>
    </dgm:pt>
    <dgm:pt modelId="{11EE0142-B3CA-4262-8186-5AD68888DE4E}" type="pres">
      <dgm:prSet presAssocID="{5BF5949C-1062-48BF-965E-12727CCCD870}" presName="img" presStyleLbl="fgImgPlace1" presStyleIdx="3" presStyleCnt="6" custScaleX="80872" custLinFactNeighborX="-4348"/>
      <dgm:spPr>
        <a:solidFill>
          <a:srgbClr val="002060"/>
        </a:solidFill>
      </dgm:spPr>
      <dgm:t>
        <a:bodyPr/>
        <a:lstStyle/>
        <a:p>
          <a:endParaRPr lang="en-US"/>
        </a:p>
      </dgm:t>
    </dgm:pt>
    <dgm:pt modelId="{075D4EA6-DAAB-47DE-8B2D-0AE6C81192F0}" type="pres">
      <dgm:prSet presAssocID="{5BF5949C-1062-48BF-965E-12727CCCD870}" presName="text" presStyleLbl="node1" presStyleIdx="3" presStyleCnt="6">
        <dgm:presLayoutVars>
          <dgm:bulletEnabled val="1"/>
        </dgm:presLayoutVars>
      </dgm:prSet>
      <dgm:spPr/>
      <dgm:t>
        <a:bodyPr/>
        <a:lstStyle/>
        <a:p>
          <a:endParaRPr lang="en-US"/>
        </a:p>
      </dgm:t>
    </dgm:pt>
    <dgm:pt modelId="{AB015F26-F3C3-471F-A752-8513DEF8B61B}" type="pres">
      <dgm:prSet presAssocID="{ADAC298D-F16D-4DF9-A07E-AE786FFE5D83}" presName="spacer" presStyleCnt="0"/>
      <dgm:spPr/>
    </dgm:pt>
    <dgm:pt modelId="{6CDC9CBB-92DD-4C3D-9109-46B6E7364264}" type="pres">
      <dgm:prSet presAssocID="{FB30E4DA-EB36-4F68-A790-AD3E2FDF449B}" presName="comp" presStyleCnt="0"/>
      <dgm:spPr/>
    </dgm:pt>
    <dgm:pt modelId="{C3F5D6A9-7734-4C0F-B028-425C45A5FDE1}" type="pres">
      <dgm:prSet presAssocID="{FB30E4DA-EB36-4F68-A790-AD3E2FDF449B}" presName="box" presStyleLbl="node1" presStyleIdx="4" presStyleCnt="6"/>
      <dgm:spPr/>
      <dgm:t>
        <a:bodyPr/>
        <a:lstStyle/>
        <a:p>
          <a:endParaRPr lang="en-US"/>
        </a:p>
      </dgm:t>
    </dgm:pt>
    <dgm:pt modelId="{FFD6C244-0A6A-4B5F-AC39-4FF9DF83D954}" type="pres">
      <dgm:prSet presAssocID="{FB30E4DA-EB36-4F68-A790-AD3E2FDF449B}" presName="img" presStyleLbl="fgImgPlace1" presStyleIdx="4" presStyleCnt="6" custScaleX="80872" custLinFactNeighborX="-4348"/>
      <dgm:spPr>
        <a:solidFill>
          <a:srgbClr val="002060"/>
        </a:solidFill>
      </dgm:spPr>
      <dgm:t>
        <a:bodyPr/>
        <a:lstStyle/>
        <a:p>
          <a:endParaRPr lang="en-US"/>
        </a:p>
      </dgm:t>
    </dgm:pt>
    <dgm:pt modelId="{6B20C584-6625-4466-9FBF-D09ECFC34131}" type="pres">
      <dgm:prSet presAssocID="{FB30E4DA-EB36-4F68-A790-AD3E2FDF449B}" presName="text" presStyleLbl="node1" presStyleIdx="4" presStyleCnt="6">
        <dgm:presLayoutVars>
          <dgm:bulletEnabled val="1"/>
        </dgm:presLayoutVars>
      </dgm:prSet>
      <dgm:spPr/>
      <dgm:t>
        <a:bodyPr/>
        <a:lstStyle/>
        <a:p>
          <a:endParaRPr lang="en-US"/>
        </a:p>
      </dgm:t>
    </dgm:pt>
    <dgm:pt modelId="{FFF0F282-B83D-42F7-AF06-821B84E22740}" type="pres">
      <dgm:prSet presAssocID="{C5E61739-470B-457B-8C0D-FC6A4BE4496E}" presName="spacer" presStyleCnt="0"/>
      <dgm:spPr/>
    </dgm:pt>
    <dgm:pt modelId="{B4D93AC2-4FE8-4A4B-BF16-A26CF3A797C7}" type="pres">
      <dgm:prSet presAssocID="{E67D0358-216F-45E9-8216-8216445C74F1}" presName="comp" presStyleCnt="0"/>
      <dgm:spPr/>
    </dgm:pt>
    <dgm:pt modelId="{DEA8E512-6C79-4CB3-8D63-F827E5CE20D6}" type="pres">
      <dgm:prSet presAssocID="{E67D0358-216F-45E9-8216-8216445C74F1}" presName="box" presStyleLbl="node1" presStyleIdx="5" presStyleCnt="6"/>
      <dgm:spPr/>
      <dgm:t>
        <a:bodyPr/>
        <a:lstStyle/>
        <a:p>
          <a:endParaRPr lang="en-US"/>
        </a:p>
      </dgm:t>
    </dgm:pt>
    <dgm:pt modelId="{D9011638-9FB3-4E72-AA45-ABE01B2B5B7E}" type="pres">
      <dgm:prSet presAssocID="{E67D0358-216F-45E9-8216-8216445C74F1}" presName="img" presStyleLbl="fgImgPlace1" presStyleIdx="5" presStyleCnt="6" custScaleX="80872" custLinFactNeighborX="-4348"/>
      <dgm:spPr>
        <a:solidFill>
          <a:srgbClr val="002060"/>
        </a:solidFill>
      </dgm:spPr>
      <dgm:t>
        <a:bodyPr/>
        <a:lstStyle/>
        <a:p>
          <a:endParaRPr lang="en-US"/>
        </a:p>
      </dgm:t>
    </dgm:pt>
    <dgm:pt modelId="{A1334EAF-BE7D-4BE5-89CF-4C4C639EE47C}" type="pres">
      <dgm:prSet presAssocID="{E67D0358-216F-45E9-8216-8216445C74F1}" presName="text" presStyleLbl="node1" presStyleIdx="5" presStyleCnt="6">
        <dgm:presLayoutVars>
          <dgm:bulletEnabled val="1"/>
        </dgm:presLayoutVars>
      </dgm:prSet>
      <dgm:spPr/>
      <dgm:t>
        <a:bodyPr/>
        <a:lstStyle/>
        <a:p>
          <a:endParaRPr lang="en-US"/>
        </a:p>
      </dgm:t>
    </dgm:pt>
  </dgm:ptLst>
  <dgm:cxnLst>
    <dgm:cxn modelId="{5B0C245D-3AC1-406B-B5CF-FB5EE7A79596}" type="presOf" srcId="{FB30E4DA-EB36-4F68-A790-AD3E2FDF449B}" destId="{6B20C584-6625-4466-9FBF-D09ECFC34131}" srcOrd="1" destOrd="0" presId="urn:microsoft.com/office/officeart/2005/8/layout/vList4"/>
    <dgm:cxn modelId="{8E15A64E-1D6C-4325-98B3-252CEF25A301}" srcId="{E319EB05-9B20-423B-9A34-D91B4350591F}" destId="{92DD98FC-65C5-464C-91B5-641A14023FCD}" srcOrd="1" destOrd="0" parTransId="{87DF2A30-95F1-46B8-9A5D-310845223D83}" sibTransId="{D1DBC643-853C-4C23-9D9E-8CD95442857F}"/>
    <dgm:cxn modelId="{9AA7EB3B-B481-4623-B32A-8DEB234DF4EF}" type="presOf" srcId="{5BF5949C-1062-48BF-965E-12727CCCD870}" destId="{075D4EA6-DAAB-47DE-8B2D-0AE6C81192F0}" srcOrd="1" destOrd="0" presId="urn:microsoft.com/office/officeart/2005/8/layout/vList4"/>
    <dgm:cxn modelId="{073D85CA-F77F-4A86-A5E2-DB49090152CC}" type="presOf" srcId="{0F11516E-1591-41AD-A672-6CF003C1F231}" destId="{0403C18B-C10B-41C3-BE68-05C2261364FD}" srcOrd="0" destOrd="0" presId="urn:microsoft.com/office/officeart/2005/8/layout/vList4"/>
    <dgm:cxn modelId="{89694C13-DA8F-4E88-A277-33606E6D849A}" srcId="{E319EB05-9B20-423B-9A34-D91B4350591F}" destId="{5BF5949C-1062-48BF-965E-12727CCCD870}" srcOrd="3" destOrd="0" parTransId="{344DFEB7-4F84-45F5-80DE-32C3BE26045F}" sibTransId="{ADAC298D-F16D-4DF9-A07E-AE786FFE5D83}"/>
    <dgm:cxn modelId="{9FDCACB6-F7D9-4FC2-837F-B7A3607D66A4}" srcId="{E319EB05-9B20-423B-9A34-D91B4350591F}" destId="{FB30E4DA-EB36-4F68-A790-AD3E2FDF449B}" srcOrd="4" destOrd="0" parTransId="{401B0624-0691-41D5-9DEA-9E86DAB792AF}" sibTransId="{C5E61739-470B-457B-8C0D-FC6A4BE4496E}"/>
    <dgm:cxn modelId="{24BA4859-22CF-44BF-A7F4-E86D49E80E7A}" type="presOf" srcId="{0F11516E-1591-41AD-A672-6CF003C1F231}" destId="{5B954265-05F0-4EDF-9F04-0A6A0EDC86F5}" srcOrd="1" destOrd="0" presId="urn:microsoft.com/office/officeart/2005/8/layout/vList4"/>
    <dgm:cxn modelId="{1EF04416-89ED-48C1-8FF6-5A019232C718}" type="presOf" srcId="{E319EB05-9B20-423B-9A34-D91B4350591F}" destId="{D279A157-384B-49A9-8081-457BDFB246A5}" srcOrd="0" destOrd="0" presId="urn:microsoft.com/office/officeart/2005/8/layout/vList4"/>
    <dgm:cxn modelId="{04D0D8D7-B40D-4226-8210-0F616A80BFA8}" srcId="{E319EB05-9B20-423B-9A34-D91B4350591F}" destId="{E67D0358-216F-45E9-8216-8216445C74F1}" srcOrd="5" destOrd="0" parTransId="{E7B55B3A-AB3E-4757-9205-B422C3A1A43C}" sibTransId="{4C236D54-35B5-45F8-8ABF-FA9561A58CCC}"/>
    <dgm:cxn modelId="{D2411D15-C230-45DA-AF6C-0B2B6487F181}" type="presOf" srcId="{5BF5949C-1062-48BF-965E-12727CCCD870}" destId="{6DDD64AC-6884-44B4-A47C-7C8016F11715}" srcOrd="0" destOrd="0" presId="urn:microsoft.com/office/officeart/2005/8/layout/vList4"/>
    <dgm:cxn modelId="{EADB131D-5BFA-4085-BC8F-E8869E94AA61}" type="presOf" srcId="{4F04C1AA-4182-4535-AD76-7F00A3DE85CA}" destId="{B76BDBD2-0FF3-400C-866D-5590BF51302B}" srcOrd="1" destOrd="0" presId="urn:microsoft.com/office/officeart/2005/8/layout/vList4"/>
    <dgm:cxn modelId="{FFB16030-DC5F-4F75-ADC0-8E76BAFFAB9B}" type="presOf" srcId="{4F04C1AA-4182-4535-AD76-7F00A3DE85CA}" destId="{A6EFF26C-EBB1-4BFC-AC46-13D2E8AE6282}" srcOrd="0" destOrd="0" presId="urn:microsoft.com/office/officeart/2005/8/layout/vList4"/>
    <dgm:cxn modelId="{5675513A-574F-406E-A975-6E08661CEA78}" type="presOf" srcId="{E67D0358-216F-45E9-8216-8216445C74F1}" destId="{A1334EAF-BE7D-4BE5-89CF-4C4C639EE47C}" srcOrd="1" destOrd="0" presId="urn:microsoft.com/office/officeart/2005/8/layout/vList4"/>
    <dgm:cxn modelId="{511F7C8F-3758-451D-96B0-6122B52E5349}" type="presOf" srcId="{92DD98FC-65C5-464C-91B5-641A14023FCD}" destId="{EF9CBA51-4826-48BA-AC07-85C43A5B39C6}" srcOrd="0" destOrd="0" presId="urn:microsoft.com/office/officeart/2005/8/layout/vList4"/>
    <dgm:cxn modelId="{1FF1008E-B968-470C-A42C-09A8FADE26B5}" srcId="{E319EB05-9B20-423B-9A34-D91B4350591F}" destId="{4F04C1AA-4182-4535-AD76-7F00A3DE85CA}" srcOrd="0" destOrd="0" parTransId="{97020CD2-30CB-4460-9743-104DE4512E63}" sibTransId="{F9F30CBE-023E-45D9-82A9-C1713EFFD440}"/>
    <dgm:cxn modelId="{6DB54388-E347-4C3A-A94D-7EE97F461B7F}" type="presOf" srcId="{92DD98FC-65C5-464C-91B5-641A14023FCD}" destId="{49258780-CA59-456C-94B4-A8C5C32703FE}" srcOrd="1" destOrd="0" presId="urn:microsoft.com/office/officeart/2005/8/layout/vList4"/>
    <dgm:cxn modelId="{3A3B5898-C024-47B4-B385-2B55E883757A}" srcId="{E319EB05-9B20-423B-9A34-D91B4350591F}" destId="{0F11516E-1591-41AD-A672-6CF003C1F231}" srcOrd="2" destOrd="0" parTransId="{18706256-322E-4A57-B7EB-A65E79787904}" sibTransId="{C0AF4282-3AAB-4B3A-B441-8CEDBBE55B99}"/>
    <dgm:cxn modelId="{6B7A52CF-4E53-44BA-B03C-1D25AA8822AB}" type="presOf" srcId="{E67D0358-216F-45E9-8216-8216445C74F1}" destId="{DEA8E512-6C79-4CB3-8D63-F827E5CE20D6}" srcOrd="0" destOrd="0" presId="urn:microsoft.com/office/officeart/2005/8/layout/vList4"/>
    <dgm:cxn modelId="{107BE8E9-CA27-47E4-99A0-22859B8ACECB}" type="presOf" srcId="{FB30E4DA-EB36-4F68-A790-AD3E2FDF449B}" destId="{C3F5D6A9-7734-4C0F-B028-425C45A5FDE1}" srcOrd="0" destOrd="0" presId="urn:microsoft.com/office/officeart/2005/8/layout/vList4"/>
    <dgm:cxn modelId="{F8BBEC0F-D70F-4F7B-8188-000BC364B10A}" type="presParOf" srcId="{D279A157-384B-49A9-8081-457BDFB246A5}" destId="{232532B1-B0CF-4F1B-B8FA-222FABA92C51}" srcOrd="0" destOrd="0" presId="urn:microsoft.com/office/officeart/2005/8/layout/vList4"/>
    <dgm:cxn modelId="{48FB26D1-257C-4233-B684-E6932A4E142F}" type="presParOf" srcId="{232532B1-B0CF-4F1B-B8FA-222FABA92C51}" destId="{A6EFF26C-EBB1-4BFC-AC46-13D2E8AE6282}" srcOrd="0" destOrd="0" presId="urn:microsoft.com/office/officeart/2005/8/layout/vList4"/>
    <dgm:cxn modelId="{05FED3BC-9618-461D-B74B-0F5A91FCD0FD}" type="presParOf" srcId="{232532B1-B0CF-4F1B-B8FA-222FABA92C51}" destId="{0838355C-0BDB-4500-BA0C-9CDB0B163B9B}" srcOrd="1" destOrd="0" presId="urn:microsoft.com/office/officeart/2005/8/layout/vList4"/>
    <dgm:cxn modelId="{506F80C5-BE6C-4242-9E0A-E0018AEBE8E2}" type="presParOf" srcId="{232532B1-B0CF-4F1B-B8FA-222FABA92C51}" destId="{B76BDBD2-0FF3-400C-866D-5590BF51302B}" srcOrd="2" destOrd="0" presId="urn:microsoft.com/office/officeart/2005/8/layout/vList4"/>
    <dgm:cxn modelId="{B132F162-14D9-49DE-B7F4-3195FBEBA46A}" type="presParOf" srcId="{D279A157-384B-49A9-8081-457BDFB246A5}" destId="{252D95AB-9F03-45B0-8A1A-4EBF4117EAAE}" srcOrd="1" destOrd="0" presId="urn:microsoft.com/office/officeart/2005/8/layout/vList4"/>
    <dgm:cxn modelId="{B0553427-E561-4308-BC5F-8B7B72D4CC15}" type="presParOf" srcId="{D279A157-384B-49A9-8081-457BDFB246A5}" destId="{D61EADFB-1E9C-4C14-B2C6-F1DEE996CB0A}" srcOrd="2" destOrd="0" presId="urn:microsoft.com/office/officeart/2005/8/layout/vList4"/>
    <dgm:cxn modelId="{75B181E1-352C-433D-9C26-47A1AA351A38}" type="presParOf" srcId="{D61EADFB-1E9C-4C14-B2C6-F1DEE996CB0A}" destId="{EF9CBA51-4826-48BA-AC07-85C43A5B39C6}" srcOrd="0" destOrd="0" presId="urn:microsoft.com/office/officeart/2005/8/layout/vList4"/>
    <dgm:cxn modelId="{05DB10B4-1AFB-459A-9E72-DC125C0C5542}" type="presParOf" srcId="{D61EADFB-1E9C-4C14-B2C6-F1DEE996CB0A}" destId="{1F368B9C-F00D-4B95-9F36-9A51A7D79B56}" srcOrd="1" destOrd="0" presId="urn:microsoft.com/office/officeart/2005/8/layout/vList4"/>
    <dgm:cxn modelId="{1DFC42C4-572E-4018-ABFB-C2AA99916051}" type="presParOf" srcId="{D61EADFB-1E9C-4C14-B2C6-F1DEE996CB0A}" destId="{49258780-CA59-456C-94B4-A8C5C32703FE}" srcOrd="2" destOrd="0" presId="urn:microsoft.com/office/officeart/2005/8/layout/vList4"/>
    <dgm:cxn modelId="{A11C53D4-C778-441A-8C1E-E12AA03639FF}" type="presParOf" srcId="{D279A157-384B-49A9-8081-457BDFB246A5}" destId="{D56D6088-3752-49BA-BBD0-69D5F1F60AFC}" srcOrd="3" destOrd="0" presId="urn:microsoft.com/office/officeart/2005/8/layout/vList4"/>
    <dgm:cxn modelId="{D0A20C84-5C83-4357-8555-9B90707AE078}" type="presParOf" srcId="{D279A157-384B-49A9-8081-457BDFB246A5}" destId="{30573777-18AA-4675-9B09-0791D11427C1}" srcOrd="4" destOrd="0" presId="urn:microsoft.com/office/officeart/2005/8/layout/vList4"/>
    <dgm:cxn modelId="{DF971E30-32FE-44FE-8088-1E4DDEAD6A92}" type="presParOf" srcId="{30573777-18AA-4675-9B09-0791D11427C1}" destId="{0403C18B-C10B-41C3-BE68-05C2261364FD}" srcOrd="0" destOrd="0" presId="urn:microsoft.com/office/officeart/2005/8/layout/vList4"/>
    <dgm:cxn modelId="{D3702E9E-E85D-48C8-BE12-B0A04DA86174}" type="presParOf" srcId="{30573777-18AA-4675-9B09-0791D11427C1}" destId="{3EA638C9-800D-4A99-8D44-81056F5C16AF}" srcOrd="1" destOrd="0" presId="urn:microsoft.com/office/officeart/2005/8/layout/vList4"/>
    <dgm:cxn modelId="{5DD132BA-2B45-4016-A0F0-3F436D2E4D58}" type="presParOf" srcId="{30573777-18AA-4675-9B09-0791D11427C1}" destId="{5B954265-05F0-4EDF-9F04-0A6A0EDC86F5}" srcOrd="2" destOrd="0" presId="urn:microsoft.com/office/officeart/2005/8/layout/vList4"/>
    <dgm:cxn modelId="{29E7498E-7FC2-4273-A2B7-C987F587DD98}" type="presParOf" srcId="{D279A157-384B-49A9-8081-457BDFB246A5}" destId="{B858701C-313D-4176-9F22-B8237D3DDBD0}" srcOrd="5" destOrd="0" presId="urn:microsoft.com/office/officeart/2005/8/layout/vList4"/>
    <dgm:cxn modelId="{4C24C807-27AA-41E3-8F75-189D16139FE7}" type="presParOf" srcId="{D279A157-384B-49A9-8081-457BDFB246A5}" destId="{BD5DDF36-4B78-463A-B5AC-E349B5AFA9F3}" srcOrd="6" destOrd="0" presId="urn:microsoft.com/office/officeart/2005/8/layout/vList4"/>
    <dgm:cxn modelId="{2240163B-E453-42E3-B6F9-97A14B27CB2E}" type="presParOf" srcId="{BD5DDF36-4B78-463A-B5AC-E349B5AFA9F3}" destId="{6DDD64AC-6884-44B4-A47C-7C8016F11715}" srcOrd="0" destOrd="0" presId="urn:microsoft.com/office/officeart/2005/8/layout/vList4"/>
    <dgm:cxn modelId="{A005D0BD-0544-4AA4-956C-59656583B39C}" type="presParOf" srcId="{BD5DDF36-4B78-463A-B5AC-E349B5AFA9F3}" destId="{11EE0142-B3CA-4262-8186-5AD68888DE4E}" srcOrd="1" destOrd="0" presId="urn:microsoft.com/office/officeart/2005/8/layout/vList4"/>
    <dgm:cxn modelId="{EA7CE405-632F-4D0C-AD65-F5A9CB49F84A}" type="presParOf" srcId="{BD5DDF36-4B78-463A-B5AC-E349B5AFA9F3}" destId="{075D4EA6-DAAB-47DE-8B2D-0AE6C81192F0}" srcOrd="2" destOrd="0" presId="urn:microsoft.com/office/officeart/2005/8/layout/vList4"/>
    <dgm:cxn modelId="{AA29AD2F-1A3B-4590-A5EA-26CFD5D023CB}" type="presParOf" srcId="{D279A157-384B-49A9-8081-457BDFB246A5}" destId="{AB015F26-F3C3-471F-A752-8513DEF8B61B}" srcOrd="7" destOrd="0" presId="urn:microsoft.com/office/officeart/2005/8/layout/vList4"/>
    <dgm:cxn modelId="{9A5FE201-1121-4F62-BEC9-5C57F0CF74A0}" type="presParOf" srcId="{D279A157-384B-49A9-8081-457BDFB246A5}" destId="{6CDC9CBB-92DD-4C3D-9109-46B6E7364264}" srcOrd="8" destOrd="0" presId="urn:microsoft.com/office/officeart/2005/8/layout/vList4"/>
    <dgm:cxn modelId="{7CC0B8A9-5BE4-4142-AA25-8B38F6FB81E8}" type="presParOf" srcId="{6CDC9CBB-92DD-4C3D-9109-46B6E7364264}" destId="{C3F5D6A9-7734-4C0F-B028-425C45A5FDE1}" srcOrd="0" destOrd="0" presId="urn:microsoft.com/office/officeart/2005/8/layout/vList4"/>
    <dgm:cxn modelId="{9E780AE8-E5D0-481D-B08E-01E8AD2C23A7}" type="presParOf" srcId="{6CDC9CBB-92DD-4C3D-9109-46B6E7364264}" destId="{FFD6C244-0A6A-4B5F-AC39-4FF9DF83D954}" srcOrd="1" destOrd="0" presId="urn:microsoft.com/office/officeart/2005/8/layout/vList4"/>
    <dgm:cxn modelId="{8854F6BA-25C4-452C-8709-DF015C86C10E}" type="presParOf" srcId="{6CDC9CBB-92DD-4C3D-9109-46B6E7364264}" destId="{6B20C584-6625-4466-9FBF-D09ECFC34131}" srcOrd="2" destOrd="0" presId="urn:microsoft.com/office/officeart/2005/8/layout/vList4"/>
    <dgm:cxn modelId="{5D02C0F7-8618-4DBA-B335-5A31B868C6F6}" type="presParOf" srcId="{D279A157-384B-49A9-8081-457BDFB246A5}" destId="{FFF0F282-B83D-42F7-AF06-821B84E22740}" srcOrd="9" destOrd="0" presId="urn:microsoft.com/office/officeart/2005/8/layout/vList4"/>
    <dgm:cxn modelId="{917B8183-466C-4F34-9A56-9E6E8A9ADDE0}" type="presParOf" srcId="{D279A157-384B-49A9-8081-457BDFB246A5}" destId="{B4D93AC2-4FE8-4A4B-BF16-A26CF3A797C7}" srcOrd="10" destOrd="0" presId="urn:microsoft.com/office/officeart/2005/8/layout/vList4"/>
    <dgm:cxn modelId="{38AA13A2-B5CB-41AB-9F76-4BD4D85ABD2C}" type="presParOf" srcId="{B4D93AC2-4FE8-4A4B-BF16-A26CF3A797C7}" destId="{DEA8E512-6C79-4CB3-8D63-F827E5CE20D6}" srcOrd="0" destOrd="0" presId="urn:microsoft.com/office/officeart/2005/8/layout/vList4"/>
    <dgm:cxn modelId="{773D6E00-B247-4688-95A3-B1943688F071}" type="presParOf" srcId="{B4D93AC2-4FE8-4A4B-BF16-A26CF3A797C7}" destId="{D9011638-9FB3-4E72-AA45-ABE01B2B5B7E}" srcOrd="1" destOrd="0" presId="urn:microsoft.com/office/officeart/2005/8/layout/vList4"/>
    <dgm:cxn modelId="{DAFAE953-BE52-488B-AFE0-8584D1809401}" type="presParOf" srcId="{B4D93AC2-4FE8-4A4B-BF16-A26CF3A797C7}" destId="{A1334EAF-BE7D-4BE5-89CF-4C4C639EE47C}" srcOrd="2" destOrd="0" presId="urn:microsoft.com/office/officeart/2005/8/layout/vList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2E805C7-14EE-4310-9A24-4E7F5946263A}" type="doc">
      <dgm:prSet loTypeId="urn:microsoft.com/office/officeart/2005/8/layout/process4" loCatId="list" qsTypeId="urn:microsoft.com/office/officeart/2005/8/quickstyle/3d3" qsCatId="3D" csTypeId="urn:microsoft.com/office/officeart/2005/8/colors/colorful5" csCatId="colorful" phldr="1"/>
      <dgm:spPr/>
      <dgm:t>
        <a:bodyPr/>
        <a:lstStyle/>
        <a:p>
          <a:endParaRPr lang="en-US"/>
        </a:p>
      </dgm:t>
    </dgm:pt>
    <dgm:pt modelId="{9B4ABA43-073C-46AE-B32F-595A27F6F75C}">
      <dgm:prSet phldrT="[Text]" custT="1"/>
      <dgm:spPr/>
      <dgm:t>
        <a:bodyPr/>
        <a:lstStyle/>
        <a:p>
          <a:r>
            <a:rPr lang="zh-CN" altLang="en-US" sz="3600" b="1" dirty="0" smtClean="0">
              <a:solidFill>
                <a:schemeClr val="tx1"/>
              </a:solidFill>
              <a:effectLst/>
              <a:latin typeface="Arial Narrow" pitchFamily="34" charset="0"/>
            </a:rPr>
            <a:t>播麦者</a:t>
          </a:r>
          <a:r>
            <a:rPr lang="en-US" sz="3600" b="1" dirty="0" smtClean="0">
              <a:solidFill>
                <a:schemeClr val="tx1"/>
              </a:solidFill>
              <a:effectLst/>
              <a:latin typeface="Arial Narrow" pitchFamily="34" charset="0"/>
            </a:rPr>
            <a:t> </a:t>
          </a:r>
          <a:r>
            <a:rPr lang="en-US" sz="2400" b="1" dirty="0" smtClean="0">
              <a:solidFill>
                <a:schemeClr val="tx1"/>
              </a:solidFill>
              <a:effectLst/>
              <a:latin typeface="Arial Narrow" pitchFamily="34" charset="0"/>
            </a:rPr>
            <a:t>(SOWER of WHEAT)</a:t>
          </a:r>
          <a:endParaRPr lang="en-US" sz="2400" b="1" dirty="0">
            <a:solidFill>
              <a:schemeClr val="tx1"/>
            </a:solidFill>
            <a:effectLst/>
            <a:latin typeface="Arial Narrow" pitchFamily="34" charset="0"/>
          </a:endParaRPr>
        </a:p>
      </dgm:t>
    </dgm:pt>
    <dgm:pt modelId="{878F1DE8-0122-4502-8AA9-58EA6658CF4C}" type="parTrans" cxnId="{580F1E38-C3A2-454B-B27D-DAE6B3275943}">
      <dgm:prSet/>
      <dgm:spPr/>
      <dgm:t>
        <a:bodyPr/>
        <a:lstStyle/>
        <a:p>
          <a:endParaRPr lang="en-US" sz="2400" b="1">
            <a:solidFill>
              <a:schemeClr val="tx1"/>
            </a:solidFill>
            <a:effectLst/>
            <a:latin typeface="Arial Narrow" pitchFamily="34" charset="0"/>
          </a:endParaRPr>
        </a:p>
      </dgm:t>
    </dgm:pt>
    <dgm:pt modelId="{6C5F16B2-6DB3-45B0-B992-395566748E6F}" type="sibTrans" cxnId="{580F1E38-C3A2-454B-B27D-DAE6B3275943}">
      <dgm:prSet/>
      <dgm:spPr/>
      <dgm:t>
        <a:bodyPr/>
        <a:lstStyle/>
        <a:p>
          <a:endParaRPr lang="en-US" sz="2400" b="1">
            <a:solidFill>
              <a:schemeClr val="tx1"/>
            </a:solidFill>
            <a:effectLst/>
            <a:latin typeface="Arial Narrow" pitchFamily="34" charset="0"/>
          </a:endParaRPr>
        </a:p>
      </dgm:t>
    </dgm:pt>
    <dgm:pt modelId="{D41AECBE-0278-4346-AF47-362065FD25FA}">
      <dgm:prSet phldrT="[Text]" custT="1"/>
      <dgm:spPr/>
      <dgm:t>
        <a:bodyPr/>
        <a:lstStyle/>
        <a:p>
          <a:r>
            <a:rPr lang="zh-CN" altLang="en-US" sz="3600" b="1" dirty="0" smtClean="0">
              <a:solidFill>
                <a:schemeClr val="tx1"/>
              </a:solidFill>
              <a:effectLst/>
              <a:latin typeface="Arial Narrow" pitchFamily="34" charset="0"/>
            </a:rPr>
            <a:t>耶稣</a:t>
          </a:r>
          <a:r>
            <a:rPr lang="en-US" sz="3600" b="1" dirty="0" smtClean="0">
              <a:solidFill>
                <a:schemeClr val="tx1"/>
              </a:solidFill>
              <a:effectLst/>
              <a:latin typeface="Arial Narrow" pitchFamily="34" charset="0"/>
            </a:rPr>
            <a:t>: </a:t>
          </a:r>
          <a:r>
            <a:rPr lang="en-US" sz="2400" b="1" dirty="0" smtClean="0">
              <a:solidFill>
                <a:schemeClr val="tx1"/>
              </a:solidFill>
              <a:effectLst/>
              <a:latin typeface="Arial Narrow" pitchFamily="34" charset="0"/>
            </a:rPr>
            <a:t>JESUS</a:t>
          </a:r>
          <a:endParaRPr lang="en-US" sz="2400" b="1" dirty="0">
            <a:solidFill>
              <a:schemeClr val="tx1"/>
            </a:solidFill>
            <a:effectLst/>
            <a:latin typeface="Arial Narrow" pitchFamily="34" charset="0"/>
          </a:endParaRPr>
        </a:p>
      </dgm:t>
    </dgm:pt>
    <dgm:pt modelId="{76B156C1-AE12-4108-A361-FA7331B153E0}" type="parTrans" cxnId="{B4BF04AB-389F-433E-9222-A7322F36AAF1}">
      <dgm:prSet/>
      <dgm:spPr/>
      <dgm:t>
        <a:bodyPr/>
        <a:lstStyle/>
        <a:p>
          <a:endParaRPr lang="en-US" sz="2400" b="1">
            <a:solidFill>
              <a:schemeClr val="tx1"/>
            </a:solidFill>
            <a:effectLst/>
            <a:latin typeface="Arial Narrow" pitchFamily="34" charset="0"/>
          </a:endParaRPr>
        </a:p>
      </dgm:t>
    </dgm:pt>
    <dgm:pt modelId="{331A8FAD-3B5E-4386-8DF6-799F19F9530B}" type="sibTrans" cxnId="{B4BF04AB-389F-433E-9222-A7322F36AAF1}">
      <dgm:prSet/>
      <dgm:spPr/>
      <dgm:t>
        <a:bodyPr/>
        <a:lstStyle/>
        <a:p>
          <a:endParaRPr lang="en-US" sz="2400" b="1">
            <a:solidFill>
              <a:schemeClr val="tx1"/>
            </a:solidFill>
            <a:effectLst/>
            <a:latin typeface="Arial Narrow" pitchFamily="34" charset="0"/>
          </a:endParaRPr>
        </a:p>
      </dgm:t>
    </dgm:pt>
    <dgm:pt modelId="{D7B48495-8136-4DED-B83F-7E8C75359051}">
      <dgm:prSet phldrT="[Text]" custT="1"/>
      <dgm:spPr/>
      <dgm:t>
        <a:bodyPr/>
        <a:lstStyle/>
        <a:p>
          <a:r>
            <a:rPr lang="zh-CN" altLang="en-US" sz="3600" b="1" dirty="0" smtClean="0">
              <a:solidFill>
                <a:schemeClr val="tx1"/>
              </a:solidFill>
              <a:effectLst/>
              <a:latin typeface="Arial Narrow" pitchFamily="34" charset="0"/>
            </a:rPr>
            <a:t>神的道</a:t>
          </a:r>
          <a:r>
            <a:rPr lang="en-US" sz="3600" b="1" dirty="0" smtClean="0">
              <a:solidFill>
                <a:schemeClr val="tx1"/>
              </a:solidFill>
              <a:effectLst/>
              <a:latin typeface="Arial Narrow" pitchFamily="34" charset="0"/>
            </a:rPr>
            <a:t>: </a:t>
          </a:r>
          <a:r>
            <a:rPr lang="en-US" sz="2400" b="1" dirty="0" smtClean="0">
              <a:solidFill>
                <a:schemeClr val="tx1"/>
              </a:solidFill>
              <a:effectLst/>
              <a:latin typeface="Arial Narrow" pitchFamily="34" charset="0"/>
            </a:rPr>
            <a:t>WORD of GOD</a:t>
          </a:r>
          <a:endParaRPr lang="en-US" sz="2400" b="1" dirty="0">
            <a:solidFill>
              <a:schemeClr val="tx1"/>
            </a:solidFill>
            <a:effectLst/>
            <a:latin typeface="Arial Narrow" pitchFamily="34" charset="0"/>
          </a:endParaRPr>
        </a:p>
      </dgm:t>
    </dgm:pt>
    <dgm:pt modelId="{ED94F525-8CEB-4F77-BDDB-DDF16438834E}" type="parTrans" cxnId="{EC93F14D-04DE-4788-9FBA-CEAD56C476AC}">
      <dgm:prSet/>
      <dgm:spPr/>
      <dgm:t>
        <a:bodyPr/>
        <a:lstStyle/>
        <a:p>
          <a:endParaRPr lang="en-US" sz="2400" b="1">
            <a:solidFill>
              <a:schemeClr val="tx1"/>
            </a:solidFill>
            <a:effectLst/>
            <a:latin typeface="Arial Narrow" pitchFamily="34" charset="0"/>
          </a:endParaRPr>
        </a:p>
      </dgm:t>
    </dgm:pt>
    <dgm:pt modelId="{11EFA3E8-1D02-4EA6-A5FB-F3E2C366FD52}" type="sibTrans" cxnId="{EC93F14D-04DE-4788-9FBA-CEAD56C476AC}">
      <dgm:prSet/>
      <dgm:spPr/>
      <dgm:t>
        <a:bodyPr/>
        <a:lstStyle/>
        <a:p>
          <a:endParaRPr lang="en-US" sz="2400" b="1">
            <a:solidFill>
              <a:schemeClr val="tx1"/>
            </a:solidFill>
            <a:effectLst/>
            <a:latin typeface="Arial Narrow" pitchFamily="34" charset="0"/>
          </a:endParaRPr>
        </a:p>
      </dgm:t>
    </dgm:pt>
    <dgm:pt modelId="{85680A72-76FB-4C9A-8092-D25AC68E3414}">
      <dgm:prSet phldrT="[Text]" custT="1"/>
      <dgm:spPr/>
      <dgm:t>
        <a:bodyPr/>
        <a:lstStyle/>
        <a:p>
          <a:r>
            <a:rPr lang="zh-CN" altLang="en-US" sz="3600" b="1" dirty="0" smtClean="0">
              <a:solidFill>
                <a:schemeClr val="tx1"/>
              </a:solidFill>
              <a:effectLst/>
              <a:latin typeface="Arial Narrow" pitchFamily="34" charset="0"/>
            </a:rPr>
            <a:t>播稗者</a:t>
          </a:r>
          <a:r>
            <a:rPr lang="en-US" sz="3600" b="1" dirty="0" smtClean="0">
              <a:solidFill>
                <a:schemeClr val="tx1"/>
              </a:solidFill>
              <a:effectLst/>
              <a:latin typeface="Arial Narrow" pitchFamily="34" charset="0"/>
            </a:rPr>
            <a:t> </a:t>
          </a:r>
          <a:r>
            <a:rPr lang="en-US" sz="2400" b="1" dirty="0" smtClean="0">
              <a:solidFill>
                <a:schemeClr val="tx1"/>
              </a:solidFill>
              <a:effectLst/>
              <a:latin typeface="Arial Narrow" pitchFamily="34" charset="0"/>
            </a:rPr>
            <a:t>(SOWER of TARES)</a:t>
          </a:r>
          <a:endParaRPr lang="en-US" sz="2400" b="1" dirty="0">
            <a:solidFill>
              <a:schemeClr val="tx1"/>
            </a:solidFill>
            <a:effectLst/>
            <a:latin typeface="Arial Narrow" pitchFamily="34" charset="0"/>
          </a:endParaRPr>
        </a:p>
      </dgm:t>
    </dgm:pt>
    <dgm:pt modelId="{DA074ADB-D777-4E6B-8F0A-B67CACAA85A3}" type="parTrans" cxnId="{1EB4FA28-1146-4F46-8A56-0B8403661614}">
      <dgm:prSet/>
      <dgm:spPr/>
      <dgm:t>
        <a:bodyPr/>
        <a:lstStyle/>
        <a:p>
          <a:endParaRPr lang="en-US" sz="2400" b="1">
            <a:solidFill>
              <a:schemeClr val="tx1"/>
            </a:solidFill>
            <a:effectLst/>
            <a:latin typeface="Arial Narrow" pitchFamily="34" charset="0"/>
          </a:endParaRPr>
        </a:p>
      </dgm:t>
    </dgm:pt>
    <dgm:pt modelId="{BC84E019-2939-43EA-8BE4-A19ABE16CE3C}" type="sibTrans" cxnId="{1EB4FA28-1146-4F46-8A56-0B8403661614}">
      <dgm:prSet/>
      <dgm:spPr/>
      <dgm:t>
        <a:bodyPr/>
        <a:lstStyle/>
        <a:p>
          <a:endParaRPr lang="en-US" sz="2400" b="1">
            <a:solidFill>
              <a:schemeClr val="tx1"/>
            </a:solidFill>
            <a:effectLst/>
            <a:latin typeface="Arial Narrow" pitchFamily="34" charset="0"/>
          </a:endParaRPr>
        </a:p>
      </dgm:t>
    </dgm:pt>
    <dgm:pt modelId="{D4665B80-A70D-4BC6-99D8-BA5F8E3566C2}">
      <dgm:prSet phldrT="[Text]" custT="1"/>
      <dgm:spPr/>
      <dgm:t>
        <a:bodyPr/>
        <a:lstStyle/>
        <a:p>
          <a:r>
            <a:rPr lang="zh-CN" altLang="en-US" sz="3600" b="1" dirty="0" smtClean="0">
              <a:solidFill>
                <a:schemeClr val="tx1"/>
              </a:solidFill>
              <a:effectLst/>
              <a:latin typeface="Arial Narrow" pitchFamily="34" charset="0"/>
            </a:rPr>
            <a:t>撒旦</a:t>
          </a:r>
          <a:r>
            <a:rPr lang="en-US" sz="3600" b="1" dirty="0" smtClean="0">
              <a:solidFill>
                <a:schemeClr val="tx1"/>
              </a:solidFill>
              <a:effectLst/>
              <a:latin typeface="Arial Narrow" pitchFamily="34" charset="0"/>
            </a:rPr>
            <a:t>: </a:t>
          </a:r>
          <a:r>
            <a:rPr lang="en-US" sz="2400" b="1" dirty="0" smtClean="0">
              <a:solidFill>
                <a:schemeClr val="tx1"/>
              </a:solidFill>
              <a:effectLst/>
              <a:latin typeface="Arial Narrow" pitchFamily="34" charset="0"/>
            </a:rPr>
            <a:t>SATAN</a:t>
          </a:r>
          <a:endParaRPr lang="en-US" sz="2400" b="1" dirty="0">
            <a:solidFill>
              <a:schemeClr val="tx1"/>
            </a:solidFill>
            <a:effectLst/>
            <a:latin typeface="Arial Narrow" pitchFamily="34" charset="0"/>
          </a:endParaRPr>
        </a:p>
      </dgm:t>
    </dgm:pt>
    <dgm:pt modelId="{5D12F22A-AF23-4206-990C-4EEC521A239C}" type="parTrans" cxnId="{8554DE07-F375-4484-ABDB-504155736E8F}">
      <dgm:prSet/>
      <dgm:spPr/>
      <dgm:t>
        <a:bodyPr/>
        <a:lstStyle/>
        <a:p>
          <a:endParaRPr lang="en-US" sz="2400" b="1">
            <a:solidFill>
              <a:schemeClr val="tx1"/>
            </a:solidFill>
            <a:effectLst/>
            <a:latin typeface="Arial Narrow" pitchFamily="34" charset="0"/>
          </a:endParaRPr>
        </a:p>
      </dgm:t>
    </dgm:pt>
    <dgm:pt modelId="{A23601E8-7A22-4320-8514-4FB7D10DD0EF}" type="sibTrans" cxnId="{8554DE07-F375-4484-ABDB-504155736E8F}">
      <dgm:prSet/>
      <dgm:spPr/>
      <dgm:t>
        <a:bodyPr/>
        <a:lstStyle/>
        <a:p>
          <a:endParaRPr lang="en-US" sz="2400" b="1">
            <a:solidFill>
              <a:schemeClr val="tx1"/>
            </a:solidFill>
            <a:effectLst/>
            <a:latin typeface="Arial Narrow" pitchFamily="34" charset="0"/>
          </a:endParaRPr>
        </a:p>
      </dgm:t>
    </dgm:pt>
    <dgm:pt modelId="{CBEBA90A-3214-49AA-83A2-44A201667CB5}">
      <dgm:prSet phldrT="[Text]" custT="1"/>
      <dgm:spPr/>
      <dgm:t>
        <a:bodyPr/>
        <a:lstStyle/>
        <a:p>
          <a:r>
            <a:rPr lang="zh-CN" altLang="en-US" sz="3600" b="1" dirty="0" smtClean="0">
              <a:solidFill>
                <a:schemeClr val="tx1"/>
              </a:solidFill>
              <a:effectLst/>
              <a:latin typeface="Arial Narrow" pitchFamily="34" charset="0"/>
            </a:rPr>
            <a:t>谎言</a:t>
          </a:r>
          <a:r>
            <a:rPr lang="en-US" sz="3600" b="1" dirty="0" smtClean="0">
              <a:solidFill>
                <a:schemeClr val="tx1"/>
              </a:solidFill>
              <a:effectLst/>
              <a:latin typeface="Arial Narrow" pitchFamily="34" charset="0"/>
            </a:rPr>
            <a:t>: </a:t>
          </a:r>
          <a:r>
            <a:rPr lang="en-US" sz="2400" b="1" dirty="0" smtClean="0">
              <a:solidFill>
                <a:schemeClr val="tx1"/>
              </a:solidFill>
              <a:effectLst/>
              <a:latin typeface="Arial Narrow" pitchFamily="34" charset="0"/>
            </a:rPr>
            <a:t>LIES</a:t>
          </a:r>
          <a:endParaRPr lang="en-US" sz="2400" b="1" dirty="0">
            <a:solidFill>
              <a:schemeClr val="tx1"/>
            </a:solidFill>
            <a:effectLst/>
            <a:latin typeface="Arial Narrow" pitchFamily="34" charset="0"/>
          </a:endParaRPr>
        </a:p>
      </dgm:t>
    </dgm:pt>
    <dgm:pt modelId="{B2F5FB50-00BE-4171-8834-5895DBC88F8B}" type="parTrans" cxnId="{60C0C5DD-8F3B-4685-B3E7-12CCA7E41AB2}">
      <dgm:prSet/>
      <dgm:spPr/>
      <dgm:t>
        <a:bodyPr/>
        <a:lstStyle/>
        <a:p>
          <a:endParaRPr lang="en-US" sz="2400" b="1">
            <a:solidFill>
              <a:schemeClr val="tx1"/>
            </a:solidFill>
            <a:effectLst/>
            <a:latin typeface="Arial Narrow" pitchFamily="34" charset="0"/>
          </a:endParaRPr>
        </a:p>
      </dgm:t>
    </dgm:pt>
    <dgm:pt modelId="{30AD5555-E6DB-44E8-A015-ADE95AAAB858}" type="sibTrans" cxnId="{60C0C5DD-8F3B-4685-B3E7-12CCA7E41AB2}">
      <dgm:prSet/>
      <dgm:spPr/>
      <dgm:t>
        <a:bodyPr/>
        <a:lstStyle/>
        <a:p>
          <a:endParaRPr lang="en-US" sz="2400" b="1">
            <a:solidFill>
              <a:schemeClr val="tx1"/>
            </a:solidFill>
            <a:effectLst/>
            <a:latin typeface="Arial Narrow" pitchFamily="34" charset="0"/>
          </a:endParaRPr>
        </a:p>
      </dgm:t>
    </dgm:pt>
    <dgm:pt modelId="{726D6F01-E4C6-40E5-9756-DF9BC0EA310B}">
      <dgm:prSet phldrT="[Text]" custT="1"/>
      <dgm:spPr/>
      <dgm:t>
        <a:bodyPr/>
        <a:lstStyle/>
        <a:p>
          <a:r>
            <a:rPr lang="zh-CN" altLang="en-US" sz="3600" b="1" dirty="0" smtClean="0">
              <a:solidFill>
                <a:schemeClr val="tx1"/>
              </a:solidFill>
              <a:effectLst/>
              <a:latin typeface="Arial Narrow" pitchFamily="34" charset="0"/>
            </a:rPr>
            <a:t>混合的土壤  </a:t>
          </a:r>
          <a:r>
            <a:rPr lang="en-US" sz="2400" b="1" dirty="0" smtClean="0">
              <a:solidFill>
                <a:schemeClr val="tx1"/>
              </a:solidFill>
              <a:effectLst/>
              <a:latin typeface="Arial Narrow" pitchFamily="34" charset="0"/>
            </a:rPr>
            <a:t>(MIXED SOILS)</a:t>
          </a:r>
          <a:endParaRPr lang="en-US" sz="2400" b="1" dirty="0">
            <a:solidFill>
              <a:schemeClr val="tx1"/>
            </a:solidFill>
            <a:effectLst/>
            <a:latin typeface="Arial Narrow" pitchFamily="34" charset="0"/>
          </a:endParaRPr>
        </a:p>
      </dgm:t>
    </dgm:pt>
    <dgm:pt modelId="{4564DF5A-039D-4B1B-A2EB-5611B7290FCC}" type="parTrans" cxnId="{C1FCD2EB-A5C4-416A-A52F-A94D910B9753}">
      <dgm:prSet/>
      <dgm:spPr/>
      <dgm:t>
        <a:bodyPr/>
        <a:lstStyle/>
        <a:p>
          <a:endParaRPr lang="en-US" sz="2400" b="1">
            <a:solidFill>
              <a:schemeClr val="tx1"/>
            </a:solidFill>
            <a:effectLst/>
            <a:latin typeface="Arial Narrow" pitchFamily="34" charset="0"/>
          </a:endParaRPr>
        </a:p>
      </dgm:t>
    </dgm:pt>
    <dgm:pt modelId="{D159C209-CEC1-4A10-86C2-446E27C5DFEB}" type="sibTrans" cxnId="{C1FCD2EB-A5C4-416A-A52F-A94D910B9753}">
      <dgm:prSet/>
      <dgm:spPr/>
      <dgm:t>
        <a:bodyPr/>
        <a:lstStyle/>
        <a:p>
          <a:endParaRPr lang="en-US" sz="2400" b="1">
            <a:solidFill>
              <a:schemeClr val="tx1"/>
            </a:solidFill>
            <a:effectLst/>
            <a:latin typeface="Arial Narrow" pitchFamily="34" charset="0"/>
          </a:endParaRPr>
        </a:p>
      </dgm:t>
    </dgm:pt>
    <dgm:pt modelId="{20FB0C0A-7ED8-4DC1-A2BC-874CE3125BA5}">
      <dgm:prSet phldrT="[Text]" custT="1"/>
      <dgm:spPr/>
      <dgm:t>
        <a:bodyPr/>
        <a:lstStyle/>
        <a:p>
          <a:r>
            <a:rPr lang="zh-CN" altLang="en-US" sz="3600" b="1" dirty="0" smtClean="0">
              <a:solidFill>
                <a:schemeClr val="tx1"/>
              </a:solidFill>
              <a:effectLst/>
              <a:latin typeface="Arial Narrow" pitchFamily="34" charset="0"/>
            </a:rPr>
            <a:t>得救的</a:t>
          </a:r>
          <a:r>
            <a:rPr lang="en-US" sz="3600" b="1" dirty="0" smtClean="0">
              <a:solidFill>
                <a:schemeClr val="tx1"/>
              </a:solidFill>
              <a:effectLst/>
              <a:latin typeface="Arial Narrow" pitchFamily="34" charset="0"/>
            </a:rPr>
            <a:t>: </a:t>
          </a:r>
          <a:r>
            <a:rPr lang="en-US" sz="2400" b="1" dirty="0" smtClean="0">
              <a:solidFill>
                <a:schemeClr val="tx1"/>
              </a:solidFill>
              <a:effectLst/>
              <a:latin typeface="Arial Narrow" pitchFamily="34" charset="0"/>
            </a:rPr>
            <a:t>SAVED</a:t>
          </a:r>
          <a:endParaRPr lang="en-US" sz="2400" b="1" dirty="0">
            <a:solidFill>
              <a:schemeClr val="tx1"/>
            </a:solidFill>
            <a:effectLst/>
            <a:latin typeface="Arial Narrow" pitchFamily="34" charset="0"/>
          </a:endParaRPr>
        </a:p>
      </dgm:t>
    </dgm:pt>
    <dgm:pt modelId="{2C8484BC-707E-4048-AFD7-F6CA2B3C297E}" type="parTrans" cxnId="{7D9EAED2-6E1D-4E56-BD48-8435035E1FF2}">
      <dgm:prSet/>
      <dgm:spPr/>
      <dgm:t>
        <a:bodyPr/>
        <a:lstStyle/>
        <a:p>
          <a:endParaRPr lang="en-US" sz="2400" b="1">
            <a:solidFill>
              <a:schemeClr val="tx1"/>
            </a:solidFill>
            <a:effectLst/>
            <a:latin typeface="Arial Narrow" pitchFamily="34" charset="0"/>
          </a:endParaRPr>
        </a:p>
      </dgm:t>
    </dgm:pt>
    <dgm:pt modelId="{05987366-2E3E-472A-B385-75F94595FE0D}" type="sibTrans" cxnId="{7D9EAED2-6E1D-4E56-BD48-8435035E1FF2}">
      <dgm:prSet/>
      <dgm:spPr/>
      <dgm:t>
        <a:bodyPr/>
        <a:lstStyle/>
        <a:p>
          <a:endParaRPr lang="en-US" sz="2400" b="1">
            <a:solidFill>
              <a:schemeClr val="tx1"/>
            </a:solidFill>
            <a:effectLst/>
            <a:latin typeface="Arial Narrow" pitchFamily="34" charset="0"/>
          </a:endParaRPr>
        </a:p>
      </dgm:t>
    </dgm:pt>
    <dgm:pt modelId="{9773143D-F100-4E1A-9173-44CE39AAB66C}">
      <dgm:prSet phldrT="[Text]" custT="1"/>
      <dgm:spPr/>
      <dgm:t>
        <a:bodyPr/>
        <a:lstStyle/>
        <a:p>
          <a:r>
            <a:rPr lang="zh-CN" altLang="en-US" sz="3600" b="1" dirty="0" smtClean="0">
              <a:solidFill>
                <a:schemeClr val="tx1"/>
              </a:solidFill>
              <a:effectLst/>
              <a:latin typeface="Arial Narrow" pitchFamily="34" charset="0"/>
            </a:rPr>
            <a:t>未得救的</a:t>
          </a:r>
          <a:r>
            <a:rPr lang="en-US" sz="3600" b="1" dirty="0" smtClean="0">
              <a:solidFill>
                <a:schemeClr val="tx1"/>
              </a:solidFill>
              <a:effectLst/>
              <a:latin typeface="Arial Narrow" pitchFamily="34" charset="0"/>
            </a:rPr>
            <a:t>: </a:t>
          </a:r>
          <a:r>
            <a:rPr lang="en-US" sz="2400" b="1" dirty="0" smtClean="0">
              <a:solidFill>
                <a:schemeClr val="tx1"/>
              </a:solidFill>
              <a:effectLst/>
              <a:latin typeface="Arial Narrow" pitchFamily="34" charset="0"/>
            </a:rPr>
            <a:t>UNSAVED</a:t>
          </a:r>
          <a:endParaRPr lang="en-US" sz="2400" b="1" dirty="0">
            <a:solidFill>
              <a:schemeClr val="tx1"/>
            </a:solidFill>
            <a:effectLst/>
            <a:latin typeface="Arial Narrow" pitchFamily="34" charset="0"/>
          </a:endParaRPr>
        </a:p>
      </dgm:t>
    </dgm:pt>
    <dgm:pt modelId="{7341E16F-3A33-477D-B89E-8E8C45433DD7}" type="parTrans" cxnId="{EEB8253D-E166-4026-B026-87F50C5A8D42}">
      <dgm:prSet/>
      <dgm:spPr/>
      <dgm:t>
        <a:bodyPr/>
        <a:lstStyle/>
        <a:p>
          <a:endParaRPr lang="en-US" sz="2400" b="1">
            <a:solidFill>
              <a:schemeClr val="tx1"/>
            </a:solidFill>
            <a:effectLst/>
            <a:latin typeface="Arial Narrow" pitchFamily="34" charset="0"/>
          </a:endParaRPr>
        </a:p>
      </dgm:t>
    </dgm:pt>
    <dgm:pt modelId="{CBE9A972-D0A1-4921-A22F-AE3275647927}" type="sibTrans" cxnId="{EEB8253D-E166-4026-B026-87F50C5A8D42}">
      <dgm:prSet/>
      <dgm:spPr/>
      <dgm:t>
        <a:bodyPr/>
        <a:lstStyle/>
        <a:p>
          <a:endParaRPr lang="en-US" sz="2400" b="1">
            <a:solidFill>
              <a:schemeClr val="tx1"/>
            </a:solidFill>
            <a:effectLst/>
            <a:latin typeface="Arial Narrow" pitchFamily="34" charset="0"/>
          </a:endParaRPr>
        </a:p>
      </dgm:t>
    </dgm:pt>
    <dgm:pt modelId="{D858AF90-6BD5-427D-AD6F-D28B1130F59B}" type="pres">
      <dgm:prSet presAssocID="{B2E805C7-14EE-4310-9A24-4E7F5946263A}" presName="Name0" presStyleCnt="0">
        <dgm:presLayoutVars>
          <dgm:dir/>
          <dgm:animLvl val="lvl"/>
          <dgm:resizeHandles val="exact"/>
        </dgm:presLayoutVars>
      </dgm:prSet>
      <dgm:spPr/>
      <dgm:t>
        <a:bodyPr/>
        <a:lstStyle/>
        <a:p>
          <a:endParaRPr lang="en-US"/>
        </a:p>
      </dgm:t>
    </dgm:pt>
    <dgm:pt modelId="{187948A6-05D5-4245-8D8A-2EBDD51789CC}" type="pres">
      <dgm:prSet presAssocID="{726D6F01-E4C6-40E5-9756-DF9BC0EA310B}" presName="boxAndChildren" presStyleCnt="0"/>
      <dgm:spPr/>
      <dgm:t>
        <a:bodyPr/>
        <a:lstStyle/>
        <a:p>
          <a:endParaRPr lang="en-US"/>
        </a:p>
      </dgm:t>
    </dgm:pt>
    <dgm:pt modelId="{4A60B4A5-84D9-40C1-B9AA-EACF2818DFE8}" type="pres">
      <dgm:prSet presAssocID="{726D6F01-E4C6-40E5-9756-DF9BC0EA310B}" presName="parentTextBox" presStyleLbl="node1" presStyleIdx="0" presStyleCnt="3"/>
      <dgm:spPr/>
      <dgm:t>
        <a:bodyPr/>
        <a:lstStyle/>
        <a:p>
          <a:endParaRPr lang="en-US"/>
        </a:p>
      </dgm:t>
    </dgm:pt>
    <dgm:pt modelId="{A2E24387-A1F9-487B-BE55-9B3D38CEEF65}" type="pres">
      <dgm:prSet presAssocID="{726D6F01-E4C6-40E5-9756-DF9BC0EA310B}" presName="entireBox" presStyleLbl="node1" presStyleIdx="0" presStyleCnt="3"/>
      <dgm:spPr/>
      <dgm:t>
        <a:bodyPr/>
        <a:lstStyle/>
        <a:p>
          <a:endParaRPr lang="en-US"/>
        </a:p>
      </dgm:t>
    </dgm:pt>
    <dgm:pt modelId="{75F105F5-D355-4580-BD0D-DDE41F5C60E9}" type="pres">
      <dgm:prSet presAssocID="{726D6F01-E4C6-40E5-9756-DF9BC0EA310B}" presName="descendantBox" presStyleCnt="0"/>
      <dgm:spPr/>
      <dgm:t>
        <a:bodyPr/>
        <a:lstStyle/>
        <a:p>
          <a:endParaRPr lang="en-US"/>
        </a:p>
      </dgm:t>
    </dgm:pt>
    <dgm:pt modelId="{4FBCFEAC-9667-4CC6-828D-B76B0A9F34FB}" type="pres">
      <dgm:prSet presAssocID="{20FB0C0A-7ED8-4DC1-A2BC-874CE3125BA5}" presName="childTextBox" presStyleLbl="fgAccFollowNode1" presStyleIdx="0" presStyleCnt="6">
        <dgm:presLayoutVars>
          <dgm:bulletEnabled val="1"/>
        </dgm:presLayoutVars>
      </dgm:prSet>
      <dgm:spPr/>
      <dgm:t>
        <a:bodyPr/>
        <a:lstStyle/>
        <a:p>
          <a:endParaRPr lang="en-US"/>
        </a:p>
      </dgm:t>
    </dgm:pt>
    <dgm:pt modelId="{21BF2261-16A6-474F-BC61-6083266D7C32}" type="pres">
      <dgm:prSet presAssocID="{9773143D-F100-4E1A-9173-44CE39AAB66C}" presName="childTextBox" presStyleLbl="fgAccFollowNode1" presStyleIdx="1" presStyleCnt="6">
        <dgm:presLayoutVars>
          <dgm:bulletEnabled val="1"/>
        </dgm:presLayoutVars>
      </dgm:prSet>
      <dgm:spPr/>
      <dgm:t>
        <a:bodyPr/>
        <a:lstStyle/>
        <a:p>
          <a:endParaRPr lang="en-US"/>
        </a:p>
      </dgm:t>
    </dgm:pt>
    <dgm:pt modelId="{CBD308E1-F4AA-4A09-94B3-DA9E8507F8B8}" type="pres">
      <dgm:prSet presAssocID="{BC84E019-2939-43EA-8BE4-A19ABE16CE3C}" presName="sp" presStyleCnt="0"/>
      <dgm:spPr/>
      <dgm:t>
        <a:bodyPr/>
        <a:lstStyle/>
        <a:p>
          <a:endParaRPr lang="en-US"/>
        </a:p>
      </dgm:t>
    </dgm:pt>
    <dgm:pt modelId="{5B2C0A99-DBC0-4AB6-8891-FE2C4B0162A1}" type="pres">
      <dgm:prSet presAssocID="{85680A72-76FB-4C9A-8092-D25AC68E3414}" presName="arrowAndChildren" presStyleCnt="0"/>
      <dgm:spPr/>
      <dgm:t>
        <a:bodyPr/>
        <a:lstStyle/>
        <a:p>
          <a:endParaRPr lang="en-US"/>
        </a:p>
      </dgm:t>
    </dgm:pt>
    <dgm:pt modelId="{9D2E064E-9ADC-4F46-8E99-DC65C215C392}" type="pres">
      <dgm:prSet presAssocID="{85680A72-76FB-4C9A-8092-D25AC68E3414}" presName="parentTextArrow" presStyleLbl="node1" presStyleIdx="0" presStyleCnt="3"/>
      <dgm:spPr/>
      <dgm:t>
        <a:bodyPr/>
        <a:lstStyle/>
        <a:p>
          <a:endParaRPr lang="en-US"/>
        </a:p>
      </dgm:t>
    </dgm:pt>
    <dgm:pt modelId="{A9D23AF5-6834-4030-BCA8-2D224745BE24}" type="pres">
      <dgm:prSet presAssocID="{85680A72-76FB-4C9A-8092-D25AC68E3414}" presName="arrow" presStyleLbl="node1" presStyleIdx="1" presStyleCnt="3"/>
      <dgm:spPr/>
      <dgm:t>
        <a:bodyPr/>
        <a:lstStyle/>
        <a:p>
          <a:endParaRPr lang="en-US"/>
        </a:p>
      </dgm:t>
    </dgm:pt>
    <dgm:pt modelId="{68978627-AE63-4860-A7AC-BFB044A9BF4E}" type="pres">
      <dgm:prSet presAssocID="{85680A72-76FB-4C9A-8092-D25AC68E3414}" presName="descendantArrow" presStyleCnt="0"/>
      <dgm:spPr/>
      <dgm:t>
        <a:bodyPr/>
        <a:lstStyle/>
        <a:p>
          <a:endParaRPr lang="en-US"/>
        </a:p>
      </dgm:t>
    </dgm:pt>
    <dgm:pt modelId="{1D1CE47D-0F51-4002-9FAD-7671B43B537C}" type="pres">
      <dgm:prSet presAssocID="{D4665B80-A70D-4BC6-99D8-BA5F8E3566C2}" presName="childTextArrow" presStyleLbl="fgAccFollowNode1" presStyleIdx="2" presStyleCnt="6">
        <dgm:presLayoutVars>
          <dgm:bulletEnabled val="1"/>
        </dgm:presLayoutVars>
      </dgm:prSet>
      <dgm:spPr/>
      <dgm:t>
        <a:bodyPr/>
        <a:lstStyle/>
        <a:p>
          <a:endParaRPr lang="en-US"/>
        </a:p>
      </dgm:t>
    </dgm:pt>
    <dgm:pt modelId="{3315091E-AE8B-4606-B418-AC5F554EDFC2}" type="pres">
      <dgm:prSet presAssocID="{CBEBA90A-3214-49AA-83A2-44A201667CB5}" presName="childTextArrow" presStyleLbl="fgAccFollowNode1" presStyleIdx="3" presStyleCnt="6">
        <dgm:presLayoutVars>
          <dgm:bulletEnabled val="1"/>
        </dgm:presLayoutVars>
      </dgm:prSet>
      <dgm:spPr/>
      <dgm:t>
        <a:bodyPr/>
        <a:lstStyle/>
        <a:p>
          <a:endParaRPr lang="en-US"/>
        </a:p>
      </dgm:t>
    </dgm:pt>
    <dgm:pt modelId="{FB26FD33-869F-4B24-A3CE-3BA8125E09FF}" type="pres">
      <dgm:prSet presAssocID="{6C5F16B2-6DB3-45B0-B992-395566748E6F}" presName="sp" presStyleCnt="0"/>
      <dgm:spPr/>
      <dgm:t>
        <a:bodyPr/>
        <a:lstStyle/>
        <a:p>
          <a:endParaRPr lang="en-US"/>
        </a:p>
      </dgm:t>
    </dgm:pt>
    <dgm:pt modelId="{3CBA3225-103E-4A8B-B39E-5BEEF06C1DF0}" type="pres">
      <dgm:prSet presAssocID="{9B4ABA43-073C-46AE-B32F-595A27F6F75C}" presName="arrowAndChildren" presStyleCnt="0"/>
      <dgm:spPr/>
      <dgm:t>
        <a:bodyPr/>
        <a:lstStyle/>
        <a:p>
          <a:endParaRPr lang="en-US"/>
        </a:p>
      </dgm:t>
    </dgm:pt>
    <dgm:pt modelId="{D94C8E29-95AD-4A5C-9E6C-B517FC025F22}" type="pres">
      <dgm:prSet presAssocID="{9B4ABA43-073C-46AE-B32F-595A27F6F75C}" presName="parentTextArrow" presStyleLbl="node1" presStyleIdx="1" presStyleCnt="3"/>
      <dgm:spPr/>
      <dgm:t>
        <a:bodyPr/>
        <a:lstStyle/>
        <a:p>
          <a:endParaRPr lang="en-US"/>
        </a:p>
      </dgm:t>
    </dgm:pt>
    <dgm:pt modelId="{F85E77E8-4215-4B60-837A-8AC0D6488C9B}" type="pres">
      <dgm:prSet presAssocID="{9B4ABA43-073C-46AE-B32F-595A27F6F75C}" presName="arrow" presStyleLbl="node1" presStyleIdx="2" presStyleCnt="3"/>
      <dgm:spPr/>
      <dgm:t>
        <a:bodyPr/>
        <a:lstStyle/>
        <a:p>
          <a:endParaRPr lang="en-US"/>
        </a:p>
      </dgm:t>
    </dgm:pt>
    <dgm:pt modelId="{FF0AF124-2FA8-4DC6-A584-B1001EB96755}" type="pres">
      <dgm:prSet presAssocID="{9B4ABA43-073C-46AE-B32F-595A27F6F75C}" presName="descendantArrow" presStyleCnt="0"/>
      <dgm:spPr/>
      <dgm:t>
        <a:bodyPr/>
        <a:lstStyle/>
        <a:p>
          <a:endParaRPr lang="en-US"/>
        </a:p>
      </dgm:t>
    </dgm:pt>
    <dgm:pt modelId="{E93D5EAC-AE75-4519-B630-3D0C260F07EF}" type="pres">
      <dgm:prSet presAssocID="{D41AECBE-0278-4346-AF47-362065FD25FA}" presName="childTextArrow" presStyleLbl="fgAccFollowNode1" presStyleIdx="4" presStyleCnt="6">
        <dgm:presLayoutVars>
          <dgm:bulletEnabled val="1"/>
        </dgm:presLayoutVars>
      </dgm:prSet>
      <dgm:spPr/>
      <dgm:t>
        <a:bodyPr/>
        <a:lstStyle/>
        <a:p>
          <a:endParaRPr lang="en-US"/>
        </a:p>
      </dgm:t>
    </dgm:pt>
    <dgm:pt modelId="{35880DEF-3A02-46BD-98CA-D94CBD22D065}" type="pres">
      <dgm:prSet presAssocID="{D7B48495-8136-4DED-B83F-7E8C75359051}" presName="childTextArrow" presStyleLbl="fgAccFollowNode1" presStyleIdx="5" presStyleCnt="6">
        <dgm:presLayoutVars>
          <dgm:bulletEnabled val="1"/>
        </dgm:presLayoutVars>
      </dgm:prSet>
      <dgm:spPr/>
      <dgm:t>
        <a:bodyPr/>
        <a:lstStyle/>
        <a:p>
          <a:endParaRPr lang="en-US"/>
        </a:p>
      </dgm:t>
    </dgm:pt>
  </dgm:ptLst>
  <dgm:cxnLst>
    <dgm:cxn modelId="{32CB95A5-C616-41C7-80B5-DE1AF517972D}" type="presOf" srcId="{726D6F01-E4C6-40E5-9756-DF9BC0EA310B}" destId="{4A60B4A5-84D9-40C1-B9AA-EACF2818DFE8}" srcOrd="0" destOrd="0" presId="urn:microsoft.com/office/officeart/2005/8/layout/process4"/>
    <dgm:cxn modelId="{7CA1CEEC-1C6D-43A5-9AAF-B8F256B8DCEE}" type="presOf" srcId="{20FB0C0A-7ED8-4DC1-A2BC-874CE3125BA5}" destId="{4FBCFEAC-9667-4CC6-828D-B76B0A9F34FB}" srcOrd="0" destOrd="0" presId="urn:microsoft.com/office/officeart/2005/8/layout/process4"/>
    <dgm:cxn modelId="{8554DE07-F375-4484-ABDB-504155736E8F}" srcId="{85680A72-76FB-4C9A-8092-D25AC68E3414}" destId="{D4665B80-A70D-4BC6-99D8-BA5F8E3566C2}" srcOrd="0" destOrd="0" parTransId="{5D12F22A-AF23-4206-990C-4EEC521A239C}" sibTransId="{A23601E8-7A22-4320-8514-4FB7D10DD0EF}"/>
    <dgm:cxn modelId="{2A7DF904-843E-4D8A-8168-D2F9D30DB1C5}" type="presOf" srcId="{9B4ABA43-073C-46AE-B32F-595A27F6F75C}" destId="{F85E77E8-4215-4B60-837A-8AC0D6488C9B}" srcOrd="1" destOrd="0" presId="urn:microsoft.com/office/officeart/2005/8/layout/process4"/>
    <dgm:cxn modelId="{EEB8253D-E166-4026-B026-87F50C5A8D42}" srcId="{726D6F01-E4C6-40E5-9756-DF9BC0EA310B}" destId="{9773143D-F100-4E1A-9173-44CE39AAB66C}" srcOrd="1" destOrd="0" parTransId="{7341E16F-3A33-477D-B89E-8E8C45433DD7}" sibTransId="{CBE9A972-D0A1-4921-A22F-AE3275647927}"/>
    <dgm:cxn modelId="{60C0C5DD-8F3B-4685-B3E7-12CCA7E41AB2}" srcId="{85680A72-76FB-4C9A-8092-D25AC68E3414}" destId="{CBEBA90A-3214-49AA-83A2-44A201667CB5}" srcOrd="1" destOrd="0" parTransId="{B2F5FB50-00BE-4171-8834-5895DBC88F8B}" sibTransId="{30AD5555-E6DB-44E8-A015-ADE95AAAB858}"/>
    <dgm:cxn modelId="{B4BF04AB-389F-433E-9222-A7322F36AAF1}" srcId="{9B4ABA43-073C-46AE-B32F-595A27F6F75C}" destId="{D41AECBE-0278-4346-AF47-362065FD25FA}" srcOrd="0" destOrd="0" parTransId="{76B156C1-AE12-4108-A361-FA7331B153E0}" sibTransId="{331A8FAD-3B5E-4386-8DF6-799F19F9530B}"/>
    <dgm:cxn modelId="{542C3867-F50C-47ED-B4C8-EAC7054924A3}" type="presOf" srcId="{726D6F01-E4C6-40E5-9756-DF9BC0EA310B}" destId="{A2E24387-A1F9-487B-BE55-9B3D38CEEF65}" srcOrd="1" destOrd="0" presId="urn:microsoft.com/office/officeart/2005/8/layout/process4"/>
    <dgm:cxn modelId="{EC93F14D-04DE-4788-9FBA-CEAD56C476AC}" srcId="{9B4ABA43-073C-46AE-B32F-595A27F6F75C}" destId="{D7B48495-8136-4DED-B83F-7E8C75359051}" srcOrd="1" destOrd="0" parTransId="{ED94F525-8CEB-4F77-BDDB-DDF16438834E}" sibTransId="{11EFA3E8-1D02-4EA6-A5FB-F3E2C366FD52}"/>
    <dgm:cxn modelId="{7C2CAC6C-7BDF-40A9-AFA9-C2AAC8C47F0C}" type="presOf" srcId="{D7B48495-8136-4DED-B83F-7E8C75359051}" destId="{35880DEF-3A02-46BD-98CA-D94CBD22D065}" srcOrd="0" destOrd="0" presId="urn:microsoft.com/office/officeart/2005/8/layout/process4"/>
    <dgm:cxn modelId="{E373D139-90DF-4D45-BC5C-8E2A26DCB357}" type="presOf" srcId="{B2E805C7-14EE-4310-9A24-4E7F5946263A}" destId="{D858AF90-6BD5-427D-AD6F-D28B1130F59B}" srcOrd="0" destOrd="0" presId="urn:microsoft.com/office/officeart/2005/8/layout/process4"/>
    <dgm:cxn modelId="{D06DF078-D8A5-44B2-88E5-BBA6333D510E}" type="presOf" srcId="{CBEBA90A-3214-49AA-83A2-44A201667CB5}" destId="{3315091E-AE8B-4606-B418-AC5F554EDFC2}" srcOrd="0" destOrd="0" presId="urn:microsoft.com/office/officeart/2005/8/layout/process4"/>
    <dgm:cxn modelId="{FD245EA8-B206-4F61-931C-318D1E694880}" type="presOf" srcId="{85680A72-76FB-4C9A-8092-D25AC68E3414}" destId="{A9D23AF5-6834-4030-BCA8-2D224745BE24}" srcOrd="1" destOrd="0" presId="urn:microsoft.com/office/officeart/2005/8/layout/process4"/>
    <dgm:cxn modelId="{42F9CCC3-AB46-4ACC-80F1-D746E09434E1}" type="presOf" srcId="{9773143D-F100-4E1A-9173-44CE39AAB66C}" destId="{21BF2261-16A6-474F-BC61-6083266D7C32}" srcOrd="0" destOrd="0" presId="urn:microsoft.com/office/officeart/2005/8/layout/process4"/>
    <dgm:cxn modelId="{2E986DB2-F20E-4619-8C87-5A9DA15E5CFB}" type="presOf" srcId="{9B4ABA43-073C-46AE-B32F-595A27F6F75C}" destId="{D94C8E29-95AD-4A5C-9E6C-B517FC025F22}" srcOrd="0" destOrd="0" presId="urn:microsoft.com/office/officeart/2005/8/layout/process4"/>
    <dgm:cxn modelId="{580F1E38-C3A2-454B-B27D-DAE6B3275943}" srcId="{B2E805C7-14EE-4310-9A24-4E7F5946263A}" destId="{9B4ABA43-073C-46AE-B32F-595A27F6F75C}" srcOrd="0" destOrd="0" parTransId="{878F1DE8-0122-4502-8AA9-58EA6658CF4C}" sibTransId="{6C5F16B2-6DB3-45B0-B992-395566748E6F}"/>
    <dgm:cxn modelId="{7223AB03-FA91-44A7-87FE-C1150A708670}" type="presOf" srcId="{D4665B80-A70D-4BC6-99D8-BA5F8E3566C2}" destId="{1D1CE47D-0F51-4002-9FAD-7671B43B537C}" srcOrd="0" destOrd="0" presId="urn:microsoft.com/office/officeart/2005/8/layout/process4"/>
    <dgm:cxn modelId="{1EB4FA28-1146-4F46-8A56-0B8403661614}" srcId="{B2E805C7-14EE-4310-9A24-4E7F5946263A}" destId="{85680A72-76FB-4C9A-8092-D25AC68E3414}" srcOrd="1" destOrd="0" parTransId="{DA074ADB-D777-4E6B-8F0A-B67CACAA85A3}" sibTransId="{BC84E019-2939-43EA-8BE4-A19ABE16CE3C}"/>
    <dgm:cxn modelId="{7D9EAED2-6E1D-4E56-BD48-8435035E1FF2}" srcId="{726D6F01-E4C6-40E5-9756-DF9BC0EA310B}" destId="{20FB0C0A-7ED8-4DC1-A2BC-874CE3125BA5}" srcOrd="0" destOrd="0" parTransId="{2C8484BC-707E-4048-AFD7-F6CA2B3C297E}" sibTransId="{05987366-2E3E-472A-B385-75F94595FE0D}"/>
    <dgm:cxn modelId="{7EF506BB-2D72-4779-9516-E484E3535185}" type="presOf" srcId="{85680A72-76FB-4C9A-8092-D25AC68E3414}" destId="{9D2E064E-9ADC-4F46-8E99-DC65C215C392}" srcOrd="0" destOrd="0" presId="urn:microsoft.com/office/officeart/2005/8/layout/process4"/>
    <dgm:cxn modelId="{CA30EA20-D3AB-49C5-B54D-1BB3884DD152}" type="presOf" srcId="{D41AECBE-0278-4346-AF47-362065FD25FA}" destId="{E93D5EAC-AE75-4519-B630-3D0C260F07EF}" srcOrd="0" destOrd="0" presId="urn:microsoft.com/office/officeart/2005/8/layout/process4"/>
    <dgm:cxn modelId="{C1FCD2EB-A5C4-416A-A52F-A94D910B9753}" srcId="{B2E805C7-14EE-4310-9A24-4E7F5946263A}" destId="{726D6F01-E4C6-40E5-9756-DF9BC0EA310B}" srcOrd="2" destOrd="0" parTransId="{4564DF5A-039D-4B1B-A2EB-5611B7290FCC}" sibTransId="{D159C209-CEC1-4A10-86C2-446E27C5DFEB}"/>
    <dgm:cxn modelId="{53F61ED8-10D4-497F-899F-1658A0C065C4}" type="presParOf" srcId="{D858AF90-6BD5-427D-AD6F-D28B1130F59B}" destId="{187948A6-05D5-4245-8D8A-2EBDD51789CC}" srcOrd="0" destOrd="0" presId="urn:microsoft.com/office/officeart/2005/8/layout/process4"/>
    <dgm:cxn modelId="{E8F5D284-2C92-45E2-BBB4-A2FA877C6AF2}" type="presParOf" srcId="{187948A6-05D5-4245-8D8A-2EBDD51789CC}" destId="{4A60B4A5-84D9-40C1-B9AA-EACF2818DFE8}" srcOrd="0" destOrd="0" presId="urn:microsoft.com/office/officeart/2005/8/layout/process4"/>
    <dgm:cxn modelId="{699A1F9E-62FE-440F-B6F3-7D7F24F37128}" type="presParOf" srcId="{187948A6-05D5-4245-8D8A-2EBDD51789CC}" destId="{A2E24387-A1F9-487B-BE55-9B3D38CEEF65}" srcOrd="1" destOrd="0" presId="urn:microsoft.com/office/officeart/2005/8/layout/process4"/>
    <dgm:cxn modelId="{E63A5BD5-EA6C-4A53-A01F-B2A0FEE307CE}" type="presParOf" srcId="{187948A6-05D5-4245-8D8A-2EBDD51789CC}" destId="{75F105F5-D355-4580-BD0D-DDE41F5C60E9}" srcOrd="2" destOrd="0" presId="urn:microsoft.com/office/officeart/2005/8/layout/process4"/>
    <dgm:cxn modelId="{880751D0-665E-4802-BC51-01F12493009B}" type="presParOf" srcId="{75F105F5-D355-4580-BD0D-DDE41F5C60E9}" destId="{4FBCFEAC-9667-4CC6-828D-B76B0A9F34FB}" srcOrd="0" destOrd="0" presId="urn:microsoft.com/office/officeart/2005/8/layout/process4"/>
    <dgm:cxn modelId="{4341BB23-D775-47CC-AE1A-F9B4E54471DB}" type="presParOf" srcId="{75F105F5-D355-4580-BD0D-DDE41F5C60E9}" destId="{21BF2261-16A6-474F-BC61-6083266D7C32}" srcOrd="1" destOrd="0" presId="urn:microsoft.com/office/officeart/2005/8/layout/process4"/>
    <dgm:cxn modelId="{A5CC92E4-66A3-4B17-A026-946C5C21E073}" type="presParOf" srcId="{D858AF90-6BD5-427D-AD6F-D28B1130F59B}" destId="{CBD308E1-F4AA-4A09-94B3-DA9E8507F8B8}" srcOrd="1" destOrd="0" presId="urn:microsoft.com/office/officeart/2005/8/layout/process4"/>
    <dgm:cxn modelId="{64EFDD6F-59AB-479E-8138-FCB0E273C1FF}" type="presParOf" srcId="{D858AF90-6BD5-427D-AD6F-D28B1130F59B}" destId="{5B2C0A99-DBC0-4AB6-8891-FE2C4B0162A1}" srcOrd="2" destOrd="0" presId="urn:microsoft.com/office/officeart/2005/8/layout/process4"/>
    <dgm:cxn modelId="{728AFEBF-403B-4436-BAF6-B62B60415F26}" type="presParOf" srcId="{5B2C0A99-DBC0-4AB6-8891-FE2C4B0162A1}" destId="{9D2E064E-9ADC-4F46-8E99-DC65C215C392}" srcOrd="0" destOrd="0" presId="urn:microsoft.com/office/officeart/2005/8/layout/process4"/>
    <dgm:cxn modelId="{57ED5E3C-0D80-41D4-89B6-377C655DCDEC}" type="presParOf" srcId="{5B2C0A99-DBC0-4AB6-8891-FE2C4B0162A1}" destId="{A9D23AF5-6834-4030-BCA8-2D224745BE24}" srcOrd="1" destOrd="0" presId="urn:microsoft.com/office/officeart/2005/8/layout/process4"/>
    <dgm:cxn modelId="{E933611E-433C-4CE3-BC9D-4C95E4C873B7}" type="presParOf" srcId="{5B2C0A99-DBC0-4AB6-8891-FE2C4B0162A1}" destId="{68978627-AE63-4860-A7AC-BFB044A9BF4E}" srcOrd="2" destOrd="0" presId="urn:microsoft.com/office/officeart/2005/8/layout/process4"/>
    <dgm:cxn modelId="{BBF940C1-26DD-4745-8CBA-2EA9B95D0341}" type="presParOf" srcId="{68978627-AE63-4860-A7AC-BFB044A9BF4E}" destId="{1D1CE47D-0F51-4002-9FAD-7671B43B537C}" srcOrd="0" destOrd="0" presId="urn:microsoft.com/office/officeart/2005/8/layout/process4"/>
    <dgm:cxn modelId="{49E33950-075D-4EB5-97D9-14984ACCD2BB}" type="presParOf" srcId="{68978627-AE63-4860-A7AC-BFB044A9BF4E}" destId="{3315091E-AE8B-4606-B418-AC5F554EDFC2}" srcOrd="1" destOrd="0" presId="urn:microsoft.com/office/officeart/2005/8/layout/process4"/>
    <dgm:cxn modelId="{5761E055-099A-46D1-AE79-FABDED5E58B4}" type="presParOf" srcId="{D858AF90-6BD5-427D-AD6F-D28B1130F59B}" destId="{FB26FD33-869F-4B24-A3CE-3BA8125E09FF}" srcOrd="3" destOrd="0" presId="urn:microsoft.com/office/officeart/2005/8/layout/process4"/>
    <dgm:cxn modelId="{9366BD9B-68C4-4F59-998E-9A0AAA2F81D6}" type="presParOf" srcId="{D858AF90-6BD5-427D-AD6F-D28B1130F59B}" destId="{3CBA3225-103E-4A8B-B39E-5BEEF06C1DF0}" srcOrd="4" destOrd="0" presId="urn:microsoft.com/office/officeart/2005/8/layout/process4"/>
    <dgm:cxn modelId="{6FB70C5F-F19A-4896-AEA1-623C3A977A42}" type="presParOf" srcId="{3CBA3225-103E-4A8B-B39E-5BEEF06C1DF0}" destId="{D94C8E29-95AD-4A5C-9E6C-B517FC025F22}" srcOrd="0" destOrd="0" presId="urn:microsoft.com/office/officeart/2005/8/layout/process4"/>
    <dgm:cxn modelId="{7C947FCA-9B65-4756-B2CC-F66632C31ED6}" type="presParOf" srcId="{3CBA3225-103E-4A8B-B39E-5BEEF06C1DF0}" destId="{F85E77E8-4215-4B60-837A-8AC0D6488C9B}" srcOrd="1" destOrd="0" presId="urn:microsoft.com/office/officeart/2005/8/layout/process4"/>
    <dgm:cxn modelId="{7002F9D5-44D7-48C9-B081-2F4CD6207323}" type="presParOf" srcId="{3CBA3225-103E-4A8B-B39E-5BEEF06C1DF0}" destId="{FF0AF124-2FA8-4DC6-A584-B1001EB96755}" srcOrd="2" destOrd="0" presId="urn:microsoft.com/office/officeart/2005/8/layout/process4"/>
    <dgm:cxn modelId="{01E0A5B8-3039-479E-95FD-475F702E8324}" type="presParOf" srcId="{FF0AF124-2FA8-4DC6-A584-B1001EB96755}" destId="{E93D5EAC-AE75-4519-B630-3D0C260F07EF}" srcOrd="0" destOrd="0" presId="urn:microsoft.com/office/officeart/2005/8/layout/process4"/>
    <dgm:cxn modelId="{B2D956FA-2F34-4A88-B6DE-481F9CFD7EBC}" type="presParOf" srcId="{FF0AF124-2FA8-4DC6-A584-B1001EB96755}" destId="{35880DEF-3A02-46BD-98CA-D94CBD22D065}" srcOrd="1" destOrd="0" presId="urn:microsoft.com/office/officeart/2005/8/layout/process4"/>
  </dgm:cxnLst>
  <dgm:bg/>
  <dgm:whole>
    <a:ln>
      <a:noFill/>
    </a:ln>
  </dgm:whole>
  <dgm:extLst>
    <a:ext uri="http://schemas.microsoft.com/office/drawing/2008/diagram">
      <dsp:dataModelExt xmlns:dsp="http://schemas.microsoft.com/office/drawing/2008/diagram" xmlns=""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60053D6-40A9-4934-8340-539DAF2DFE8E}" type="doc">
      <dgm:prSet loTypeId="urn:microsoft.com/office/officeart/2005/8/layout/radial5" loCatId="cycle" qsTypeId="urn:microsoft.com/office/officeart/2005/8/quickstyle/3d3" qsCatId="3D" csTypeId="urn:microsoft.com/office/officeart/2005/8/colors/colorful1" csCatId="colorful" phldr="1"/>
      <dgm:spPr/>
      <dgm:t>
        <a:bodyPr/>
        <a:lstStyle/>
        <a:p>
          <a:endParaRPr lang="en-US"/>
        </a:p>
      </dgm:t>
    </dgm:pt>
    <dgm:pt modelId="{273A9B89-A1C4-4F7B-96B8-94C126852157}">
      <dgm:prSet phldrT="[Text]"/>
      <dgm:spPr>
        <a:blipFill rotWithShape="0">
          <a:blip xmlns:r="http://schemas.openxmlformats.org/officeDocument/2006/relationships" r:embed="rId1"/>
          <a:stretch>
            <a:fillRect/>
          </a:stretch>
        </a:blipFill>
      </dgm:spPr>
      <dgm:t>
        <a:bodyPr/>
        <a:lstStyle/>
        <a:p>
          <a:endParaRPr lang="en-US" dirty="0"/>
        </a:p>
      </dgm:t>
    </dgm:pt>
    <dgm:pt modelId="{87DD2282-C37F-4DE8-8389-A90BE027F029}" type="parTrans" cxnId="{C62C1C7F-5B32-4805-9CC7-045D9F3E13CD}">
      <dgm:prSet/>
      <dgm:spPr/>
      <dgm:t>
        <a:bodyPr/>
        <a:lstStyle/>
        <a:p>
          <a:endParaRPr lang="en-US"/>
        </a:p>
      </dgm:t>
    </dgm:pt>
    <dgm:pt modelId="{33C12BB3-40DE-484C-8686-602184D1D637}" type="sibTrans" cxnId="{C62C1C7F-5B32-4805-9CC7-045D9F3E13CD}">
      <dgm:prSet/>
      <dgm:spPr/>
      <dgm:t>
        <a:bodyPr/>
        <a:lstStyle/>
        <a:p>
          <a:endParaRPr lang="en-US"/>
        </a:p>
      </dgm:t>
    </dgm:pt>
    <dgm:pt modelId="{E2CB8175-DF92-45B1-87ED-2A137F7B9F18}">
      <dgm:prSet phldrT="[Text]" phldr="1"/>
      <dgm:spPr>
        <a:blipFill rotWithShape="0">
          <a:blip xmlns:r="http://schemas.openxmlformats.org/officeDocument/2006/relationships" r:embed="rId2"/>
          <a:stretch>
            <a:fillRect/>
          </a:stretch>
        </a:blipFill>
      </dgm:spPr>
      <dgm:t>
        <a:bodyPr/>
        <a:lstStyle/>
        <a:p>
          <a:endParaRPr lang="en-US" dirty="0"/>
        </a:p>
      </dgm:t>
    </dgm:pt>
    <dgm:pt modelId="{9EB372B0-D4BF-4D2B-BF8E-CA7C32DF33B4}" type="parTrans" cxnId="{F4CE916B-C0D6-4179-8C4A-518561DC77D8}">
      <dgm:prSet/>
      <dgm:spPr/>
      <dgm:t>
        <a:bodyPr/>
        <a:lstStyle/>
        <a:p>
          <a:endParaRPr lang="en-US"/>
        </a:p>
      </dgm:t>
    </dgm:pt>
    <dgm:pt modelId="{7AF1B6BA-D98D-476C-9D7F-BC2A19BE7D04}" type="sibTrans" cxnId="{F4CE916B-C0D6-4179-8C4A-518561DC77D8}">
      <dgm:prSet/>
      <dgm:spPr/>
      <dgm:t>
        <a:bodyPr/>
        <a:lstStyle/>
        <a:p>
          <a:endParaRPr lang="en-US"/>
        </a:p>
      </dgm:t>
    </dgm:pt>
    <dgm:pt modelId="{3C233AA2-A8D1-4675-97B7-C87ED9027F8D}">
      <dgm:prSet phldrT="[Text]"/>
      <dgm:spPr>
        <a:blipFill rotWithShape="0">
          <a:blip xmlns:r="http://schemas.openxmlformats.org/officeDocument/2006/relationships" r:embed="rId3"/>
          <a:stretch>
            <a:fillRect/>
          </a:stretch>
        </a:blipFill>
      </dgm:spPr>
      <dgm:t>
        <a:bodyPr/>
        <a:lstStyle/>
        <a:p>
          <a:endParaRPr lang="en-US" dirty="0"/>
        </a:p>
      </dgm:t>
    </dgm:pt>
    <dgm:pt modelId="{94FACB3B-77F7-404F-967F-AD63A8F9A92D}" type="parTrans" cxnId="{42F98689-CA6B-4677-A934-D75E8D58CB2D}">
      <dgm:prSet/>
      <dgm:spPr/>
      <dgm:t>
        <a:bodyPr/>
        <a:lstStyle/>
        <a:p>
          <a:endParaRPr lang="en-US"/>
        </a:p>
      </dgm:t>
    </dgm:pt>
    <dgm:pt modelId="{90FE0CED-FA88-4243-845E-B1D754218BF3}" type="sibTrans" cxnId="{42F98689-CA6B-4677-A934-D75E8D58CB2D}">
      <dgm:prSet/>
      <dgm:spPr/>
      <dgm:t>
        <a:bodyPr/>
        <a:lstStyle/>
        <a:p>
          <a:endParaRPr lang="en-US"/>
        </a:p>
      </dgm:t>
    </dgm:pt>
    <dgm:pt modelId="{9F88E3DB-7366-471B-B9C2-4AA6C70E2715}">
      <dgm:prSet phldrT="[Text]"/>
      <dgm:spPr>
        <a:blipFill rotWithShape="0">
          <a:blip xmlns:r="http://schemas.openxmlformats.org/officeDocument/2006/relationships" r:embed="rId4"/>
          <a:stretch>
            <a:fillRect/>
          </a:stretch>
        </a:blipFill>
      </dgm:spPr>
      <dgm:t>
        <a:bodyPr/>
        <a:lstStyle/>
        <a:p>
          <a:endParaRPr lang="en-US" dirty="0"/>
        </a:p>
      </dgm:t>
    </dgm:pt>
    <dgm:pt modelId="{F8BB3DFF-6936-46AD-BBF7-AA5FC2111447}" type="parTrans" cxnId="{31F8A87A-6119-4D32-ABAF-1D902D40818A}">
      <dgm:prSet/>
      <dgm:spPr/>
      <dgm:t>
        <a:bodyPr/>
        <a:lstStyle/>
        <a:p>
          <a:endParaRPr lang="en-US"/>
        </a:p>
      </dgm:t>
    </dgm:pt>
    <dgm:pt modelId="{C0CBD31E-547B-414D-84AA-933D84BE15B4}" type="sibTrans" cxnId="{31F8A87A-6119-4D32-ABAF-1D902D40818A}">
      <dgm:prSet/>
      <dgm:spPr/>
      <dgm:t>
        <a:bodyPr/>
        <a:lstStyle/>
        <a:p>
          <a:endParaRPr lang="en-US"/>
        </a:p>
      </dgm:t>
    </dgm:pt>
    <dgm:pt modelId="{E453447B-3861-4BC3-A502-CCF58A243C82}">
      <dgm:prSet phldrT="[Text]"/>
      <dgm:spPr>
        <a:blipFill rotWithShape="0">
          <a:blip xmlns:r="http://schemas.openxmlformats.org/officeDocument/2006/relationships" r:embed="rId5"/>
          <a:stretch>
            <a:fillRect/>
          </a:stretch>
        </a:blipFill>
      </dgm:spPr>
      <dgm:t>
        <a:bodyPr/>
        <a:lstStyle/>
        <a:p>
          <a:endParaRPr lang="en-US" dirty="0"/>
        </a:p>
      </dgm:t>
    </dgm:pt>
    <dgm:pt modelId="{8BE1AD63-49D4-48ED-9CE6-5D93B5895979}" type="parTrans" cxnId="{FD4C25AD-AD1D-497F-9D9B-25A89A86FDF6}">
      <dgm:prSet/>
      <dgm:spPr/>
      <dgm:t>
        <a:bodyPr/>
        <a:lstStyle/>
        <a:p>
          <a:endParaRPr lang="en-US"/>
        </a:p>
      </dgm:t>
    </dgm:pt>
    <dgm:pt modelId="{10073025-BBBB-4796-B49D-AF69195C0769}" type="sibTrans" cxnId="{FD4C25AD-AD1D-497F-9D9B-25A89A86FDF6}">
      <dgm:prSet/>
      <dgm:spPr/>
      <dgm:t>
        <a:bodyPr/>
        <a:lstStyle/>
        <a:p>
          <a:endParaRPr lang="en-US"/>
        </a:p>
      </dgm:t>
    </dgm:pt>
    <dgm:pt modelId="{5BFDFB53-BBE0-49CA-A5D0-F383A81F34EE}">
      <dgm:prSet/>
      <dgm:spPr>
        <a:blipFill rotWithShape="0">
          <a:blip xmlns:r="http://schemas.openxmlformats.org/officeDocument/2006/relationships" r:embed="rId6"/>
          <a:stretch>
            <a:fillRect/>
          </a:stretch>
        </a:blipFill>
      </dgm:spPr>
      <dgm:t>
        <a:bodyPr/>
        <a:lstStyle/>
        <a:p>
          <a:endParaRPr lang="en-US"/>
        </a:p>
      </dgm:t>
    </dgm:pt>
    <dgm:pt modelId="{E3B05E2D-496B-4A91-934F-31FDB6298B35}" type="parTrans" cxnId="{89186D93-21F9-4C21-9B53-FA814438D2DE}">
      <dgm:prSet/>
      <dgm:spPr/>
      <dgm:t>
        <a:bodyPr/>
        <a:lstStyle/>
        <a:p>
          <a:endParaRPr lang="en-US"/>
        </a:p>
      </dgm:t>
    </dgm:pt>
    <dgm:pt modelId="{CBD670C5-E4EC-4C33-9F2C-61DF7AAF78E1}" type="sibTrans" cxnId="{89186D93-21F9-4C21-9B53-FA814438D2DE}">
      <dgm:prSet/>
      <dgm:spPr/>
      <dgm:t>
        <a:bodyPr/>
        <a:lstStyle/>
        <a:p>
          <a:endParaRPr lang="en-US"/>
        </a:p>
      </dgm:t>
    </dgm:pt>
    <dgm:pt modelId="{D09AA145-7DB5-4853-8CD8-29A7B351373C}">
      <dgm:prSet/>
      <dgm:spPr>
        <a:blipFill rotWithShape="0">
          <a:blip xmlns:r="http://schemas.openxmlformats.org/officeDocument/2006/relationships" r:embed="rId7"/>
          <a:stretch>
            <a:fillRect/>
          </a:stretch>
        </a:blipFill>
      </dgm:spPr>
      <dgm:t>
        <a:bodyPr/>
        <a:lstStyle/>
        <a:p>
          <a:endParaRPr lang="en-US"/>
        </a:p>
      </dgm:t>
    </dgm:pt>
    <dgm:pt modelId="{78EBCA51-A5F6-4AAC-81B5-169DF982551F}" type="parTrans" cxnId="{31DDE4B3-77BB-4520-A97C-DC560CE93E1C}">
      <dgm:prSet/>
      <dgm:spPr/>
      <dgm:t>
        <a:bodyPr/>
        <a:lstStyle/>
        <a:p>
          <a:endParaRPr lang="en-US"/>
        </a:p>
      </dgm:t>
    </dgm:pt>
    <dgm:pt modelId="{C61A5A9F-F52F-4908-890E-25F52E73DB2D}" type="sibTrans" cxnId="{31DDE4B3-77BB-4520-A97C-DC560CE93E1C}">
      <dgm:prSet/>
      <dgm:spPr/>
      <dgm:t>
        <a:bodyPr/>
        <a:lstStyle/>
        <a:p>
          <a:endParaRPr lang="en-US"/>
        </a:p>
      </dgm:t>
    </dgm:pt>
    <dgm:pt modelId="{ABFB2391-3D90-4651-8707-9FA23EC143A7}">
      <dgm:prSet/>
      <dgm:spPr>
        <a:blipFill rotWithShape="0">
          <a:blip xmlns:r="http://schemas.openxmlformats.org/officeDocument/2006/relationships" r:embed="rId8"/>
          <a:stretch>
            <a:fillRect/>
          </a:stretch>
        </a:blipFill>
      </dgm:spPr>
      <dgm:t>
        <a:bodyPr/>
        <a:lstStyle/>
        <a:p>
          <a:endParaRPr lang="en-US"/>
        </a:p>
      </dgm:t>
    </dgm:pt>
    <dgm:pt modelId="{1DDF83BB-4A73-416C-BBD6-A9031489B6C6}" type="parTrans" cxnId="{91E0D231-EA68-46DB-A9F0-1EAD1C3AF5F6}">
      <dgm:prSet/>
      <dgm:spPr/>
      <dgm:t>
        <a:bodyPr/>
        <a:lstStyle/>
        <a:p>
          <a:endParaRPr lang="en-US"/>
        </a:p>
      </dgm:t>
    </dgm:pt>
    <dgm:pt modelId="{D1CA67B1-7E93-4A8C-874D-718D86CDFE85}" type="sibTrans" cxnId="{91E0D231-EA68-46DB-A9F0-1EAD1C3AF5F6}">
      <dgm:prSet/>
      <dgm:spPr/>
      <dgm:t>
        <a:bodyPr/>
        <a:lstStyle/>
        <a:p>
          <a:endParaRPr lang="en-US"/>
        </a:p>
      </dgm:t>
    </dgm:pt>
    <dgm:pt modelId="{4B88FF7A-FBCF-45FE-9745-4F4AC58194AA}" type="pres">
      <dgm:prSet presAssocID="{D60053D6-40A9-4934-8340-539DAF2DFE8E}" presName="Name0" presStyleCnt="0">
        <dgm:presLayoutVars>
          <dgm:chMax val="1"/>
          <dgm:dir/>
          <dgm:animLvl val="ctr"/>
          <dgm:resizeHandles val="exact"/>
        </dgm:presLayoutVars>
      </dgm:prSet>
      <dgm:spPr/>
      <dgm:t>
        <a:bodyPr/>
        <a:lstStyle/>
        <a:p>
          <a:endParaRPr lang="en-US"/>
        </a:p>
      </dgm:t>
    </dgm:pt>
    <dgm:pt modelId="{F02A56AE-2D9E-40B3-83D8-F88A8947C852}" type="pres">
      <dgm:prSet presAssocID="{273A9B89-A1C4-4F7B-96B8-94C126852157}" presName="centerShape" presStyleLbl="node0" presStyleIdx="0" presStyleCnt="1"/>
      <dgm:spPr/>
      <dgm:t>
        <a:bodyPr/>
        <a:lstStyle/>
        <a:p>
          <a:endParaRPr lang="en-US"/>
        </a:p>
      </dgm:t>
    </dgm:pt>
    <dgm:pt modelId="{ECFA8275-2463-4B66-B3AF-3929AB10E28D}" type="pres">
      <dgm:prSet presAssocID="{9EB372B0-D4BF-4D2B-BF8E-CA7C32DF33B4}" presName="parTrans" presStyleLbl="sibTrans2D1" presStyleIdx="0" presStyleCnt="7"/>
      <dgm:spPr/>
      <dgm:t>
        <a:bodyPr/>
        <a:lstStyle/>
        <a:p>
          <a:endParaRPr lang="en-US"/>
        </a:p>
      </dgm:t>
    </dgm:pt>
    <dgm:pt modelId="{5E284FBB-2AAC-459A-B3FF-49917F3AC41A}" type="pres">
      <dgm:prSet presAssocID="{9EB372B0-D4BF-4D2B-BF8E-CA7C32DF33B4}" presName="connectorText" presStyleLbl="sibTrans2D1" presStyleIdx="0" presStyleCnt="7"/>
      <dgm:spPr/>
      <dgm:t>
        <a:bodyPr/>
        <a:lstStyle/>
        <a:p>
          <a:endParaRPr lang="en-US"/>
        </a:p>
      </dgm:t>
    </dgm:pt>
    <dgm:pt modelId="{ECE411F4-72CB-43E1-8E60-A7222BDA5C11}" type="pres">
      <dgm:prSet presAssocID="{E2CB8175-DF92-45B1-87ED-2A137F7B9F18}" presName="node" presStyleLbl="node1" presStyleIdx="0" presStyleCnt="7">
        <dgm:presLayoutVars>
          <dgm:bulletEnabled val="1"/>
        </dgm:presLayoutVars>
      </dgm:prSet>
      <dgm:spPr/>
      <dgm:t>
        <a:bodyPr/>
        <a:lstStyle/>
        <a:p>
          <a:endParaRPr lang="en-US"/>
        </a:p>
      </dgm:t>
    </dgm:pt>
    <dgm:pt modelId="{D2EA96B4-695D-4D5D-8B2A-C63EE154A7CA}" type="pres">
      <dgm:prSet presAssocID="{E3B05E2D-496B-4A91-934F-31FDB6298B35}" presName="parTrans" presStyleLbl="sibTrans2D1" presStyleIdx="1" presStyleCnt="7"/>
      <dgm:spPr/>
      <dgm:t>
        <a:bodyPr/>
        <a:lstStyle/>
        <a:p>
          <a:endParaRPr lang="en-US"/>
        </a:p>
      </dgm:t>
    </dgm:pt>
    <dgm:pt modelId="{FB689FDB-8EC0-4A67-8C5C-61AF275E2127}" type="pres">
      <dgm:prSet presAssocID="{E3B05E2D-496B-4A91-934F-31FDB6298B35}" presName="connectorText" presStyleLbl="sibTrans2D1" presStyleIdx="1" presStyleCnt="7"/>
      <dgm:spPr/>
      <dgm:t>
        <a:bodyPr/>
        <a:lstStyle/>
        <a:p>
          <a:endParaRPr lang="en-US"/>
        </a:p>
      </dgm:t>
    </dgm:pt>
    <dgm:pt modelId="{F7284811-DA1F-4522-8486-F36C2931BDC6}" type="pres">
      <dgm:prSet presAssocID="{5BFDFB53-BBE0-49CA-A5D0-F383A81F34EE}" presName="node" presStyleLbl="node1" presStyleIdx="1" presStyleCnt="7">
        <dgm:presLayoutVars>
          <dgm:bulletEnabled val="1"/>
        </dgm:presLayoutVars>
      </dgm:prSet>
      <dgm:spPr/>
      <dgm:t>
        <a:bodyPr/>
        <a:lstStyle/>
        <a:p>
          <a:endParaRPr lang="en-US"/>
        </a:p>
      </dgm:t>
    </dgm:pt>
    <dgm:pt modelId="{FFC403E2-C7F7-48D9-BE82-D745CB61A470}" type="pres">
      <dgm:prSet presAssocID="{78EBCA51-A5F6-4AAC-81B5-169DF982551F}" presName="parTrans" presStyleLbl="sibTrans2D1" presStyleIdx="2" presStyleCnt="7"/>
      <dgm:spPr/>
      <dgm:t>
        <a:bodyPr/>
        <a:lstStyle/>
        <a:p>
          <a:endParaRPr lang="en-US"/>
        </a:p>
      </dgm:t>
    </dgm:pt>
    <dgm:pt modelId="{E0809AB0-0953-481E-9144-19D8AA6A92D0}" type="pres">
      <dgm:prSet presAssocID="{78EBCA51-A5F6-4AAC-81B5-169DF982551F}" presName="connectorText" presStyleLbl="sibTrans2D1" presStyleIdx="2" presStyleCnt="7"/>
      <dgm:spPr/>
      <dgm:t>
        <a:bodyPr/>
        <a:lstStyle/>
        <a:p>
          <a:endParaRPr lang="en-US"/>
        </a:p>
      </dgm:t>
    </dgm:pt>
    <dgm:pt modelId="{DABC921C-3CC7-4864-916F-28D772286D3A}" type="pres">
      <dgm:prSet presAssocID="{D09AA145-7DB5-4853-8CD8-29A7B351373C}" presName="node" presStyleLbl="node1" presStyleIdx="2" presStyleCnt="7">
        <dgm:presLayoutVars>
          <dgm:bulletEnabled val="1"/>
        </dgm:presLayoutVars>
      </dgm:prSet>
      <dgm:spPr/>
      <dgm:t>
        <a:bodyPr/>
        <a:lstStyle/>
        <a:p>
          <a:endParaRPr lang="en-US"/>
        </a:p>
      </dgm:t>
    </dgm:pt>
    <dgm:pt modelId="{0807BA97-7B59-4D74-9AE7-EC75161F6D61}" type="pres">
      <dgm:prSet presAssocID="{1DDF83BB-4A73-416C-BBD6-A9031489B6C6}" presName="parTrans" presStyleLbl="sibTrans2D1" presStyleIdx="3" presStyleCnt="7"/>
      <dgm:spPr/>
      <dgm:t>
        <a:bodyPr/>
        <a:lstStyle/>
        <a:p>
          <a:endParaRPr lang="en-US"/>
        </a:p>
      </dgm:t>
    </dgm:pt>
    <dgm:pt modelId="{4B2619BB-CE9D-482F-875A-46FB2243E5E0}" type="pres">
      <dgm:prSet presAssocID="{1DDF83BB-4A73-416C-BBD6-A9031489B6C6}" presName="connectorText" presStyleLbl="sibTrans2D1" presStyleIdx="3" presStyleCnt="7"/>
      <dgm:spPr/>
      <dgm:t>
        <a:bodyPr/>
        <a:lstStyle/>
        <a:p>
          <a:endParaRPr lang="en-US"/>
        </a:p>
      </dgm:t>
    </dgm:pt>
    <dgm:pt modelId="{323605B9-72D2-4CA2-9236-3DFC536368FE}" type="pres">
      <dgm:prSet presAssocID="{ABFB2391-3D90-4651-8707-9FA23EC143A7}" presName="node" presStyleLbl="node1" presStyleIdx="3" presStyleCnt="7">
        <dgm:presLayoutVars>
          <dgm:bulletEnabled val="1"/>
        </dgm:presLayoutVars>
      </dgm:prSet>
      <dgm:spPr/>
      <dgm:t>
        <a:bodyPr/>
        <a:lstStyle/>
        <a:p>
          <a:endParaRPr lang="en-US"/>
        </a:p>
      </dgm:t>
    </dgm:pt>
    <dgm:pt modelId="{1C3A603E-6D83-44BC-B706-E348555170D0}" type="pres">
      <dgm:prSet presAssocID="{94FACB3B-77F7-404F-967F-AD63A8F9A92D}" presName="parTrans" presStyleLbl="sibTrans2D1" presStyleIdx="4" presStyleCnt="7"/>
      <dgm:spPr/>
      <dgm:t>
        <a:bodyPr/>
        <a:lstStyle/>
        <a:p>
          <a:endParaRPr lang="en-US"/>
        </a:p>
      </dgm:t>
    </dgm:pt>
    <dgm:pt modelId="{310623FE-042C-41E8-B9DF-FAECBACFFADB}" type="pres">
      <dgm:prSet presAssocID="{94FACB3B-77F7-404F-967F-AD63A8F9A92D}" presName="connectorText" presStyleLbl="sibTrans2D1" presStyleIdx="4" presStyleCnt="7"/>
      <dgm:spPr/>
      <dgm:t>
        <a:bodyPr/>
        <a:lstStyle/>
        <a:p>
          <a:endParaRPr lang="en-US"/>
        </a:p>
      </dgm:t>
    </dgm:pt>
    <dgm:pt modelId="{A8968FF3-13DD-4D27-89C4-C9ECAA7E9F20}" type="pres">
      <dgm:prSet presAssocID="{3C233AA2-A8D1-4675-97B7-C87ED9027F8D}" presName="node" presStyleLbl="node1" presStyleIdx="4" presStyleCnt="7">
        <dgm:presLayoutVars>
          <dgm:bulletEnabled val="1"/>
        </dgm:presLayoutVars>
      </dgm:prSet>
      <dgm:spPr/>
      <dgm:t>
        <a:bodyPr/>
        <a:lstStyle/>
        <a:p>
          <a:endParaRPr lang="en-US"/>
        </a:p>
      </dgm:t>
    </dgm:pt>
    <dgm:pt modelId="{6B77FA9C-107A-44A5-9865-86B5F6DCB06F}" type="pres">
      <dgm:prSet presAssocID="{F8BB3DFF-6936-46AD-BBF7-AA5FC2111447}" presName="parTrans" presStyleLbl="sibTrans2D1" presStyleIdx="5" presStyleCnt="7"/>
      <dgm:spPr/>
      <dgm:t>
        <a:bodyPr/>
        <a:lstStyle/>
        <a:p>
          <a:endParaRPr lang="en-US"/>
        </a:p>
      </dgm:t>
    </dgm:pt>
    <dgm:pt modelId="{C93119C0-DA5C-4E93-BF9C-EC0BE6ED01F6}" type="pres">
      <dgm:prSet presAssocID="{F8BB3DFF-6936-46AD-BBF7-AA5FC2111447}" presName="connectorText" presStyleLbl="sibTrans2D1" presStyleIdx="5" presStyleCnt="7"/>
      <dgm:spPr/>
      <dgm:t>
        <a:bodyPr/>
        <a:lstStyle/>
        <a:p>
          <a:endParaRPr lang="en-US"/>
        </a:p>
      </dgm:t>
    </dgm:pt>
    <dgm:pt modelId="{C9D6554D-2CE0-4C6A-8C88-827DFA1BD150}" type="pres">
      <dgm:prSet presAssocID="{9F88E3DB-7366-471B-B9C2-4AA6C70E2715}" presName="node" presStyleLbl="node1" presStyleIdx="5" presStyleCnt="7">
        <dgm:presLayoutVars>
          <dgm:bulletEnabled val="1"/>
        </dgm:presLayoutVars>
      </dgm:prSet>
      <dgm:spPr/>
      <dgm:t>
        <a:bodyPr/>
        <a:lstStyle/>
        <a:p>
          <a:endParaRPr lang="en-US"/>
        </a:p>
      </dgm:t>
    </dgm:pt>
    <dgm:pt modelId="{517478B4-F1E7-49A6-82D3-CDD673A09638}" type="pres">
      <dgm:prSet presAssocID="{8BE1AD63-49D4-48ED-9CE6-5D93B5895979}" presName="parTrans" presStyleLbl="sibTrans2D1" presStyleIdx="6" presStyleCnt="7"/>
      <dgm:spPr/>
      <dgm:t>
        <a:bodyPr/>
        <a:lstStyle/>
        <a:p>
          <a:endParaRPr lang="en-US"/>
        </a:p>
      </dgm:t>
    </dgm:pt>
    <dgm:pt modelId="{24114743-B45C-4D3D-9179-09C6F7971F53}" type="pres">
      <dgm:prSet presAssocID="{8BE1AD63-49D4-48ED-9CE6-5D93B5895979}" presName="connectorText" presStyleLbl="sibTrans2D1" presStyleIdx="6" presStyleCnt="7"/>
      <dgm:spPr/>
      <dgm:t>
        <a:bodyPr/>
        <a:lstStyle/>
        <a:p>
          <a:endParaRPr lang="en-US"/>
        </a:p>
      </dgm:t>
    </dgm:pt>
    <dgm:pt modelId="{95150ABD-6347-4140-814A-2967BAAE73AA}" type="pres">
      <dgm:prSet presAssocID="{E453447B-3861-4BC3-A502-CCF58A243C82}" presName="node" presStyleLbl="node1" presStyleIdx="6" presStyleCnt="7">
        <dgm:presLayoutVars>
          <dgm:bulletEnabled val="1"/>
        </dgm:presLayoutVars>
      </dgm:prSet>
      <dgm:spPr/>
      <dgm:t>
        <a:bodyPr/>
        <a:lstStyle/>
        <a:p>
          <a:endParaRPr lang="en-US"/>
        </a:p>
      </dgm:t>
    </dgm:pt>
  </dgm:ptLst>
  <dgm:cxnLst>
    <dgm:cxn modelId="{C7D10FAC-EB5A-464A-A902-E0AB50696C68}" type="presOf" srcId="{1DDF83BB-4A73-416C-BBD6-A9031489B6C6}" destId="{0807BA97-7B59-4D74-9AE7-EC75161F6D61}" srcOrd="0" destOrd="0" presId="urn:microsoft.com/office/officeart/2005/8/layout/radial5"/>
    <dgm:cxn modelId="{56D3DEF9-25F9-4BC6-A468-AA0A2F7D0376}" type="presOf" srcId="{E3B05E2D-496B-4A91-934F-31FDB6298B35}" destId="{FB689FDB-8EC0-4A67-8C5C-61AF275E2127}" srcOrd="1" destOrd="0" presId="urn:microsoft.com/office/officeart/2005/8/layout/radial5"/>
    <dgm:cxn modelId="{42F98689-CA6B-4677-A934-D75E8D58CB2D}" srcId="{273A9B89-A1C4-4F7B-96B8-94C126852157}" destId="{3C233AA2-A8D1-4675-97B7-C87ED9027F8D}" srcOrd="4" destOrd="0" parTransId="{94FACB3B-77F7-404F-967F-AD63A8F9A92D}" sibTransId="{90FE0CED-FA88-4243-845E-B1D754218BF3}"/>
    <dgm:cxn modelId="{86EC619D-0451-42AB-85D3-4B061E3336C1}" type="presOf" srcId="{9EB372B0-D4BF-4D2B-BF8E-CA7C32DF33B4}" destId="{ECFA8275-2463-4B66-B3AF-3929AB10E28D}" srcOrd="0" destOrd="0" presId="urn:microsoft.com/office/officeart/2005/8/layout/radial5"/>
    <dgm:cxn modelId="{B9E4E7C5-3407-4A08-9A20-09CF12BE8DBF}" type="presOf" srcId="{5BFDFB53-BBE0-49CA-A5D0-F383A81F34EE}" destId="{F7284811-DA1F-4522-8486-F36C2931BDC6}" srcOrd="0" destOrd="0" presId="urn:microsoft.com/office/officeart/2005/8/layout/radial5"/>
    <dgm:cxn modelId="{B65B7010-E1A0-453C-A647-1FA8100DE978}" type="presOf" srcId="{ABFB2391-3D90-4651-8707-9FA23EC143A7}" destId="{323605B9-72D2-4CA2-9236-3DFC536368FE}" srcOrd="0" destOrd="0" presId="urn:microsoft.com/office/officeart/2005/8/layout/radial5"/>
    <dgm:cxn modelId="{F72AAE74-FB24-449D-9A96-F694A613EA0F}" type="presOf" srcId="{1DDF83BB-4A73-416C-BBD6-A9031489B6C6}" destId="{4B2619BB-CE9D-482F-875A-46FB2243E5E0}" srcOrd="1" destOrd="0" presId="urn:microsoft.com/office/officeart/2005/8/layout/radial5"/>
    <dgm:cxn modelId="{34C2B17E-AF84-454F-B9B2-5F8E474B2B0A}" type="presOf" srcId="{273A9B89-A1C4-4F7B-96B8-94C126852157}" destId="{F02A56AE-2D9E-40B3-83D8-F88A8947C852}" srcOrd="0" destOrd="0" presId="urn:microsoft.com/office/officeart/2005/8/layout/radial5"/>
    <dgm:cxn modelId="{9384D573-E3DA-49D5-A3D6-5187002D2A93}" type="presOf" srcId="{9F88E3DB-7366-471B-B9C2-4AA6C70E2715}" destId="{C9D6554D-2CE0-4C6A-8C88-827DFA1BD150}" srcOrd="0" destOrd="0" presId="urn:microsoft.com/office/officeart/2005/8/layout/radial5"/>
    <dgm:cxn modelId="{A9F4B67B-7EB7-4535-9025-FFE4895A1556}" type="presOf" srcId="{F8BB3DFF-6936-46AD-BBF7-AA5FC2111447}" destId="{6B77FA9C-107A-44A5-9865-86B5F6DCB06F}" srcOrd="0" destOrd="0" presId="urn:microsoft.com/office/officeart/2005/8/layout/radial5"/>
    <dgm:cxn modelId="{DB80BFA6-C6C1-42C9-8B40-E989AC547FC6}" type="presOf" srcId="{78EBCA51-A5F6-4AAC-81B5-169DF982551F}" destId="{E0809AB0-0953-481E-9144-19D8AA6A92D0}" srcOrd="1" destOrd="0" presId="urn:microsoft.com/office/officeart/2005/8/layout/radial5"/>
    <dgm:cxn modelId="{F4CE916B-C0D6-4179-8C4A-518561DC77D8}" srcId="{273A9B89-A1C4-4F7B-96B8-94C126852157}" destId="{E2CB8175-DF92-45B1-87ED-2A137F7B9F18}" srcOrd="0" destOrd="0" parTransId="{9EB372B0-D4BF-4D2B-BF8E-CA7C32DF33B4}" sibTransId="{7AF1B6BA-D98D-476C-9D7F-BC2A19BE7D04}"/>
    <dgm:cxn modelId="{512D47F6-CCFA-42E6-8C91-7363938162FA}" type="presOf" srcId="{3C233AA2-A8D1-4675-97B7-C87ED9027F8D}" destId="{A8968FF3-13DD-4D27-89C4-C9ECAA7E9F20}" srcOrd="0" destOrd="0" presId="urn:microsoft.com/office/officeart/2005/8/layout/radial5"/>
    <dgm:cxn modelId="{295FD655-DC70-45C9-8167-75FB004826C6}" type="presOf" srcId="{78EBCA51-A5F6-4AAC-81B5-169DF982551F}" destId="{FFC403E2-C7F7-48D9-BE82-D745CB61A470}" srcOrd="0" destOrd="0" presId="urn:microsoft.com/office/officeart/2005/8/layout/radial5"/>
    <dgm:cxn modelId="{C62C1C7F-5B32-4805-9CC7-045D9F3E13CD}" srcId="{D60053D6-40A9-4934-8340-539DAF2DFE8E}" destId="{273A9B89-A1C4-4F7B-96B8-94C126852157}" srcOrd="0" destOrd="0" parTransId="{87DD2282-C37F-4DE8-8389-A90BE027F029}" sibTransId="{33C12BB3-40DE-484C-8686-602184D1D637}"/>
    <dgm:cxn modelId="{89186D93-21F9-4C21-9B53-FA814438D2DE}" srcId="{273A9B89-A1C4-4F7B-96B8-94C126852157}" destId="{5BFDFB53-BBE0-49CA-A5D0-F383A81F34EE}" srcOrd="1" destOrd="0" parTransId="{E3B05E2D-496B-4A91-934F-31FDB6298B35}" sibTransId="{CBD670C5-E4EC-4C33-9F2C-61DF7AAF78E1}"/>
    <dgm:cxn modelId="{31F8A87A-6119-4D32-ABAF-1D902D40818A}" srcId="{273A9B89-A1C4-4F7B-96B8-94C126852157}" destId="{9F88E3DB-7366-471B-B9C2-4AA6C70E2715}" srcOrd="5" destOrd="0" parTransId="{F8BB3DFF-6936-46AD-BBF7-AA5FC2111447}" sibTransId="{C0CBD31E-547B-414D-84AA-933D84BE15B4}"/>
    <dgm:cxn modelId="{1C72BCFB-5AB1-404D-9994-9A1DE1666239}" type="presOf" srcId="{F8BB3DFF-6936-46AD-BBF7-AA5FC2111447}" destId="{C93119C0-DA5C-4E93-BF9C-EC0BE6ED01F6}" srcOrd="1" destOrd="0" presId="urn:microsoft.com/office/officeart/2005/8/layout/radial5"/>
    <dgm:cxn modelId="{1660FDE2-7A60-4931-B937-1BFD941C585C}" type="presOf" srcId="{8BE1AD63-49D4-48ED-9CE6-5D93B5895979}" destId="{517478B4-F1E7-49A6-82D3-CDD673A09638}" srcOrd="0" destOrd="0" presId="urn:microsoft.com/office/officeart/2005/8/layout/radial5"/>
    <dgm:cxn modelId="{031CE971-35CA-4B13-AC12-A2F4B3186F02}" type="presOf" srcId="{E3B05E2D-496B-4A91-934F-31FDB6298B35}" destId="{D2EA96B4-695D-4D5D-8B2A-C63EE154A7CA}" srcOrd="0" destOrd="0" presId="urn:microsoft.com/office/officeart/2005/8/layout/radial5"/>
    <dgm:cxn modelId="{82B1D3AA-3CD7-48A3-A260-CEFA5A939BDE}" type="presOf" srcId="{D09AA145-7DB5-4853-8CD8-29A7B351373C}" destId="{DABC921C-3CC7-4864-916F-28D772286D3A}" srcOrd="0" destOrd="0" presId="urn:microsoft.com/office/officeart/2005/8/layout/radial5"/>
    <dgm:cxn modelId="{D6226CCE-3C7C-478C-B811-8C3718AE6F33}" type="presOf" srcId="{E453447B-3861-4BC3-A502-CCF58A243C82}" destId="{95150ABD-6347-4140-814A-2967BAAE73AA}" srcOrd="0" destOrd="0" presId="urn:microsoft.com/office/officeart/2005/8/layout/radial5"/>
    <dgm:cxn modelId="{91E0D231-EA68-46DB-A9F0-1EAD1C3AF5F6}" srcId="{273A9B89-A1C4-4F7B-96B8-94C126852157}" destId="{ABFB2391-3D90-4651-8707-9FA23EC143A7}" srcOrd="3" destOrd="0" parTransId="{1DDF83BB-4A73-416C-BBD6-A9031489B6C6}" sibTransId="{D1CA67B1-7E93-4A8C-874D-718D86CDFE85}"/>
    <dgm:cxn modelId="{31DDE4B3-77BB-4520-A97C-DC560CE93E1C}" srcId="{273A9B89-A1C4-4F7B-96B8-94C126852157}" destId="{D09AA145-7DB5-4853-8CD8-29A7B351373C}" srcOrd="2" destOrd="0" parTransId="{78EBCA51-A5F6-4AAC-81B5-169DF982551F}" sibTransId="{C61A5A9F-F52F-4908-890E-25F52E73DB2D}"/>
    <dgm:cxn modelId="{FD4C25AD-AD1D-497F-9D9B-25A89A86FDF6}" srcId="{273A9B89-A1C4-4F7B-96B8-94C126852157}" destId="{E453447B-3861-4BC3-A502-CCF58A243C82}" srcOrd="6" destOrd="0" parTransId="{8BE1AD63-49D4-48ED-9CE6-5D93B5895979}" sibTransId="{10073025-BBBB-4796-B49D-AF69195C0769}"/>
    <dgm:cxn modelId="{775E59A5-5BAF-4099-9347-7178B9F186FB}" type="presOf" srcId="{D60053D6-40A9-4934-8340-539DAF2DFE8E}" destId="{4B88FF7A-FBCF-45FE-9745-4F4AC58194AA}" srcOrd="0" destOrd="0" presId="urn:microsoft.com/office/officeart/2005/8/layout/radial5"/>
    <dgm:cxn modelId="{A810A01E-475F-4761-842D-C9EEC1D8CD8E}" type="presOf" srcId="{E2CB8175-DF92-45B1-87ED-2A137F7B9F18}" destId="{ECE411F4-72CB-43E1-8E60-A7222BDA5C11}" srcOrd="0" destOrd="0" presId="urn:microsoft.com/office/officeart/2005/8/layout/radial5"/>
    <dgm:cxn modelId="{FFA1AEBA-4516-46B5-887E-74BD362E924D}" type="presOf" srcId="{94FACB3B-77F7-404F-967F-AD63A8F9A92D}" destId="{1C3A603E-6D83-44BC-B706-E348555170D0}" srcOrd="0" destOrd="0" presId="urn:microsoft.com/office/officeart/2005/8/layout/radial5"/>
    <dgm:cxn modelId="{F3FFEA63-A79F-4E93-AEA0-AA1D5FC8F7A7}" type="presOf" srcId="{8BE1AD63-49D4-48ED-9CE6-5D93B5895979}" destId="{24114743-B45C-4D3D-9179-09C6F7971F53}" srcOrd="1" destOrd="0" presId="urn:microsoft.com/office/officeart/2005/8/layout/radial5"/>
    <dgm:cxn modelId="{9B0930DC-2A32-4066-9FB0-FB64D201FD51}" type="presOf" srcId="{94FACB3B-77F7-404F-967F-AD63A8F9A92D}" destId="{310623FE-042C-41E8-B9DF-FAECBACFFADB}" srcOrd="1" destOrd="0" presId="urn:microsoft.com/office/officeart/2005/8/layout/radial5"/>
    <dgm:cxn modelId="{4379F86C-8A4C-4F8C-AFDA-C60781A54435}" type="presOf" srcId="{9EB372B0-D4BF-4D2B-BF8E-CA7C32DF33B4}" destId="{5E284FBB-2AAC-459A-B3FF-49917F3AC41A}" srcOrd="1" destOrd="0" presId="urn:microsoft.com/office/officeart/2005/8/layout/radial5"/>
    <dgm:cxn modelId="{532312F5-E66A-4E9E-B273-9B0A02C47BDB}" type="presParOf" srcId="{4B88FF7A-FBCF-45FE-9745-4F4AC58194AA}" destId="{F02A56AE-2D9E-40B3-83D8-F88A8947C852}" srcOrd="0" destOrd="0" presId="urn:microsoft.com/office/officeart/2005/8/layout/radial5"/>
    <dgm:cxn modelId="{26120DAB-096B-4739-81E5-BA42FCE1C488}" type="presParOf" srcId="{4B88FF7A-FBCF-45FE-9745-4F4AC58194AA}" destId="{ECFA8275-2463-4B66-B3AF-3929AB10E28D}" srcOrd="1" destOrd="0" presId="urn:microsoft.com/office/officeart/2005/8/layout/radial5"/>
    <dgm:cxn modelId="{0CCAF902-87D6-4E2E-8DFC-89FE327D6AE3}" type="presParOf" srcId="{ECFA8275-2463-4B66-B3AF-3929AB10E28D}" destId="{5E284FBB-2AAC-459A-B3FF-49917F3AC41A}" srcOrd="0" destOrd="0" presId="urn:microsoft.com/office/officeart/2005/8/layout/radial5"/>
    <dgm:cxn modelId="{9089E7ED-9F03-41FE-A817-032AE8ED450F}" type="presParOf" srcId="{4B88FF7A-FBCF-45FE-9745-4F4AC58194AA}" destId="{ECE411F4-72CB-43E1-8E60-A7222BDA5C11}" srcOrd="2" destOrd="0" presId="urn:microsoft.com/office/officeart/2005/8/layout/radial5"/>
    <dgm:cxn modelId="{A798330E-B36B-4824-88CC-4C43661516A2}" type="presParOf" srcId="{4B88FF7A-FBCF-45FE-9745-4F4AC58194AA}" destId="{D2EA96B4-695D-4D5D-8B2A-C63EE154A7CA}" srcOrd="3" destOrd="0" presId="urn:microsoft.com/office/officeart/2005/8/layout/radial5"/>
    <dgm:cxn modelId="{963ADB17-2520-4334-BC50-7BA9F8D052CB}" type="presParOf" srcId="{D2EA96B4-695D-4D5D-8B2A-C63EE154A7CA}" destId="{FB689FDB-8EC0-4A67-8C5C-61AF275E2127}" srcOrd="0" destOrd="0" presId="urn:microsoft.com/office/officeart/2005/8/layout/radial5"/>
    <dgm:cxn modelId="{A1022B4B-07B6-4F49-9CE5-ED351578874A}" type="presParOf" srcId="{4B88FF7A-FBCF-45FE-9745-4F4AC58194AA}" destId="{F7284811-DA1F-4522-8486-F36C2931BDC6}" srcOrd="4" destOrd="0" presId="urn:microsoft.com/office/officeart/2005/8/layout/radial5"/>
    <dgm:cxn modelId="{589B79A9-2E3D-4579-83BE-08985E368EE0}" type="presParOf" srcId="{4B88FF7A-FBCF-45FE-9745-4F4AC58194AA}" destId="{FFC403E2-C7F7-48D9-BE82-D745CB61A470}" srcOrd="5" destOrd="0" presId="urn:microsoft.com/office/officeart/2005/8/layout/radial5"/>
    <dgm:cxn modelId="{854CBAF6-BEC6-4238-ADE0-80770502B09F}" type="presParOf" srcId="{FFC403E2-C7F7-48D9-BE82-D745CB61A470}" destId="{E0809AB0-0953-481E-9144-19D8AA6A92D0}" srcOrd="0" destOrd="0" presId="urn:microsoft.com/office/officeart/2005/8/layout/radial5"/>
    <dgm:cxn modelId="{19FDC734-0851-4459-8B3F-BEEC23DCF447}" type="presParOf" srcId="{4B88FF7A-FBCF-45FE-9745-4F4AC58194AA}" destId="{DABC921C-3CC7-4864-916F-28D772286D3A}" srcOrd="6" destOrd="0" presId="urn:microsoft.com/office/officeart/2005/8/layout/radial5"/>
    <dgm:cxn modelId="{F2963301-7792-4AD6-98BD-7AEE1B678119}" type="presParOf" srcId="{4B88FF7A-FBCF-45FE-9745-4F4AC58194AA}" destId="{0807BA97-7B59-4D74-9AE7-EC75161F6D61}" srcOrd="7" destOrd="0" presId="urn:microsoft.com/office/officeart/2005/8/layout/radial5"/>
    <dgm:cxn modelId="{A611F55C-CA9C-40BA-BB43-5421596ACFB7}" type="presParOf" srcId="{0807BA97-7B59-4D74-9AE7-EC75161F6D61}" destId="{4B2619BB-CE9D-482F-875A-46FB2243E5E0}" srcOrd="0" destOrd="0" presId="urn:microsoft.com/office/officeart/2005/8/layout/radial5"/>
    <dgm:cxn modelId="{0240FFD1-66E2-4713-B7FA-1EA8B7442C29}" type="presParOf" srcId="{4B88FF7A-FBCF-45FE-9745-4F4AC58194AA}" destId="{323605B9-72D2-4CA2-9236-3DFC536368FE}" srcOrd="8" destOrd="0" presId="urn:microsoft.com/office/officeart/2005/8/layout/radial5"/>
    <dgm:cxn modelId="{FC754B0F-7799-481F-8719-7215F42663E3}" type="presParOf" srcId="{4B88FF7A-FBCF-45FE-9745-4F4AC58194AA}" destId="{1C3A603E-6D83-44BC-B706-E348555170D0}" srcOrd="9" destOrd="0" presId="urn:microsoft.com/office/officeart/2005/8/layout/radial5"/>
    <dgm:cxn modelId="{733636D5-0B9D-44EC-85F0-CD3A7247A6AD}" type="presParOf" srcId="{1C3A603E-6D83-44BC-B706-E348555170D0}" destId="{310623FE-042C-41E8-B9DF-FAECBACFFADB}" srcOrd="0" destOrd="0" presId="urn:microsoft.com/office/officeart/2005/8/layout/radial5"/>
    <dgm:cxn modelId="{684C71B5-EB92-4597-BE23-CB79EE383C2C}" type="presParOf" srcId="{4B88FF7A-FBCF-45FE-9745-4F4AC58194AA}" destId="{A8968FF3-13DD-4D27-89C4-C9ECAA7E9F20}" srcOrd="10" destOrd="0" presId="urn:microsoft.com/office/officeart/2005/8/layout/radial5"/>
    <dgm:cxn modelId="{E6637049-CC88-4196-8925-D54B6E2FCFEE}" type="presParOf" srcId="{4B88FF7A-FBCF-45FE-9745-4F4AC58194AA}" destId="{6B77FA9C-107A-44A5-9865-86B5F6DCB06F}" srcOrd="11" destOrd="0" presId="urn:microsoft.com/office/officeart/2005/8/layout/radial5"/>
    <dgm:cxn modelId="{71CBB57A-51E4-4C78-B723-4C16662EAF6C}" type="presParOf" srcId="{6B77FA9C-107A-44A5-9865-86B5F6DCB06F}" destId="{C93119C0-DA5C-4E93-BF9C-EC0BE6ED01F6}" srcOrd="0" destOrd="0" presId="urn:microsoft.com/office/officeart/2005/8/layout/radial5"/>
    <dgm:cxn modelId="{71816798-0B47-444C-A36B-A9E700828EC4}" type="presParOf" srcId="{4B88FF7A-FBCF-45FE-9745-4F4AC58194AA}" destId="{C9D6554D-2CE0-4C6A-8C88-827DFA1BD150}" srcOrd="12" destOrd="0" presId="urn:microsoft.com/office/officeart/2005/8/layout/radial5"/>
    <dgm:cxn modelId="{43025E15-136E-42CF-B6CF-2F07107A7BB7}" type="presParOf" srcId="{4B88FF7A-FBCF-45FE-9745-4F4AC58194AA}" destId="{517478B4-F1E7-49A6-82D3-CDD673A09638}" srcOrd="13" destOrd="0" presId="urn:microsoft.com/office/officeart/2005/8/layout/radial5"/>
    <dgm:cxn modelId="{A8E28D76-9E45-45D4-8925-DBA156FDB770}" type="presParOf" srcId="{517478B4-F1E7-49A6-82D3-CDD673A09638}" destId="{24114743-B45C-4D3D-9179-09C6F7971F53}" srcOrd="0" destOrd="0" presId="urn:microsoft.com/office/officeart/2005/8/layout/radial5"/>
    <dgm:cxn modelId="{58D5526D-4FB8-4808-B620-203FF2AFE699}" type="presParOf" srcId="{4B88FF7A-FBCF-45FE-9745-4F4AC58194AA}" destId="{95150ABD-6347-4140-814A-2967BAAE73AA}" srcOrd="14" destOrd="0" presId="urn:microsoft.com/office/officeart/2005/8/layout/radial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9B9618E-6DF3-4963-BA58-685EA9CD211F}" type="doc">
      <dgm:prSet loTypeId="urn:microsoft.com/office/officeart/2005/8/layout/vList4" loCatId="list" qsTypeId="urn:microsoft.com/office/officeart/2005/8/quickstyle/3d3" qsCatId="3D" csTypeId="urn:microsoft.com/office/officeart/2005/8/colors/colorful1" csCatId="colorful" phldr="1"/>
      <dgm:spPr/>
      <dgm:t>
        <a:bodyPr/>
        <a:lstStyle/>
        <a:p>
          <a:endParaRPr lang="en-US"/>
        </a:p>
      </dgm:t>
    </dgm:pt>
    <dgm:pt modelId="{1F3DA5CE-17DC-488D-9360-66FB5B9D7D65}">
      <dgm:prSet phldrT="[Text]" custT="1">
        <dgm:style>
          <a:lnRef idx="0">
            <a:schemeClr val="accent1"/>
          </a:lnRef>
          <a:fillRef idx="3">
            <a:schemeClr val="accent1"/>
          </a:fillRef>
          <a:effectRef idx="3">
            <a:schemeClr val="accent1"/>
          </a:effectRef>
          <a:fontRef idx="minor">
            <a:schemeClr val="lt1"/>
          </a:fontRef>
        </dgm:style>
      </dgm:prSet>
      <dgm:spPr/>
      <dgm:t>
        <a:bodyPr/>
        <a:lstStyle/>
        <a:p>
          <a:r>
            <a:rPr lang="zh-CN" altLang="en-US" sz="6000" b="1" dirty="0" smtClean="0">
              <a:ln>
                <a:solidFill>
                  <a:schemeClr val="tx1"/>
                </a:solidFill>
              </a:ln>
              <a:solidFill>
                <a:srgbClr val="FFFF00"/>
              </a:solidFill>
              <a:effectLst>
                <a:outerShdw blurRad="38100" dist="38100" dir="2700000" algn="tl">
                  <a:srgbClr val="000000">
                    <a:alpha val="43137"/>
                  </a:srgbClr>
                </a:outerShdw>
              </a:effectLst>
            </a:rPr>
            <a:t>税吏马太  </a:t>
          </a:r>
          <a:r>
            <a:rPr lang="en-US" sz="2000" b="1" dirty="0" smtClean="0">
              <a:solidFill>
                <a:schemeClr val="tx1"/>
              </a:solidFill>
              <a:effectLst>
                <a:outerShdw blurRad="38100" dist="38100" dir="2700000" algn="tl">
                  <a:srgbClr val="000000">
                    <a:alpha val="43137"/>
                  </a:srgbClr>
                </a:outerShdw>
              </a:effectLst>
            </a:rPr>
            <a:t>MATTHEW /TAX COLLECTOR</a:t>
          </a:r>
          <a:endParaRPr lang="en-US" sz="3200" b="1" dirty="0">
            <a:solidFill>
              <a:schemeClr val="tx1"/>
            </a:solidFill>
            <a:effectLst>
              <a:outerShdw blurRad="38100" dist="38100" dir="2700000" algn="tl">
                <a:srgbClr val="000000">
                  <a:alpha val="43137"/>
                </a:srgbClr>
              </a:outerShdw>
            </a:effectLst>
          </a:endParaRPr>
        </a:p>
      </dgm:t>
    </dgm:pt>
    <dgm:pt modelId="{2B14A110-170E-4DA8-BD4B-0361D61B696E}" type="parTrans" cxnId="{67E56294-6151-4A03-BA11-13519080E58E}">
      <dgm:prSet/>
      <dgm:spPr/>
      <dgm:t>
        <a:bodyPr/>
        <a:lstStyle/>
        <a:p>
          <a:endParaRPr lang="en-US" sz="2000" b="1">
            <a:solidFill>
              <a:schemeClr val="tx1"/>
            </a:solidFill>
            <a:effectLst>
              <a:outerShdw blurRad="38100" dist="38100" dir="2700000" algn="tl">
                <a:srgbClr val="000000">
                  <a:alpha val="43137"/>
                </a:srgbClr>
              </a:outerShdw>
            </a:effectLst>
          </a:endParaRPr>
        </a:p>
      </dgm:t>
    </dgm:pt>
    <dgm:pt modelId="{29400A4C-73DD-40B6-AF0A-E66DC520C4BA}" type="sibTrans" cxnId="{67E56294-6151-4A03-BA11-13519080E58E}">
      <dgm:prSet/>
      <dgm:spPr/>
      <dgm:t>
        <a:bodyPr/>
        <a:lstStyle/>
        <a:p>
          <a:endParaRPr lang="en-US" sz="2000" b="1">
            <a:solidFill>
              <a:schemeClr val="tx1"/>
            </a:solidFill>
            <a:effectLst>
              <a:outerShdw blurRad="38100" dist="38100" dir="2700000" algn="tl">
                <a:srgbClr val="000000">
                  <a:alpha val="43137"/>
                </a:srgbClr>
              </a:outerShdw>
            </a:effectLst>
          </a:endParaRPr>
        </a:p>
      </dgm:t>
    </dgm:pt>
    <dgm:pt modelId="{69FA19DD-9C0F-4046-97E8-7514B8A3F773}">
      <dgm:prSet phldrT="[Text]" custT="1"/>
      <dgm:spPr/>
      <dgm:t>
        <a:bodyPr/>
        <a:lstStyle/>
        <a:p>
          <a:r>
            <a:rPr lang="zh-CN" altLang="en-US" sz="6000" b="1" dirty="0" smtClean="0">
              <a:ln>
                <a:solidFill>
                  <a:schemeClr val="tx1"/>
                </a:solidFill>
              </a:ln>
              <a:solidFill>
                <a:srgbClr val="FFFF00"/>
              </a:solidFill>
              <a:effectLst>
                <a:outerShdw blurRad="38100" dist="38100" dir="2700000" algn="tl">
                  <a:srgbClr val="000000">
                    <a:alpha val="43137"/>
                  </a:srgbClr>
                </a:outerShdw>
              </a:effectLst>
            </a:rPr>
            <a:t>那瞎子</a:t>
          </a:r>
          <a:r>
            <a:rPr lang="en-US" altLang="zh-CN" sz="6000" b="1" dirty="0" smtClean="0">
              <a:ln>
                <a:solidFill>
                  <a:schemeClr val="tx1"/>
                </a:solidFill>
              </a:ln>
              <a:solidFill>
                <a:srgbClr val="FFFF00"/>
              </a:solidFill>
              <a:effectLst>
                <a:outerShdw blurRad="38100" dist="38100" dir="2700000" algn="tl">
                  <a:srgbClr val="000000">
                    <a:alpha val="43137"/>
                  </a:srgbClr>
                </a:outerShdw>
              </a:effectLst>
            </a:rPr>
            <a:t>	            </a:t>
          </a:r>
          <a:r>
            <a:rPr lang="en-US" sz="2000" b="1" dirty="0" smtClean="0">
              <a:solidFill>
                <a:schemeClr val="tx1"/>
              </a:solidFill>
              <a:effectLst>
                <a:outerShdw blurRad="38100" dist="38100" dir="2700000" algn="tl">
                  <a:srgbClr val="000000">
                    <a:alpha val="43137"/>
                  </a:srgbClr>
                </a:outerShdw>
              </a:effectLst>
            </a:rPr>
            <a:t>THE BLIND MAN</a:t>
          </a:r>
          <a:endParaRPr lang="en-US" sz="3200" b="1" dirty="0">
            <a:solidFill>
              <a:schemeClr val="tx1"/>
            </a:solidFill>
            <a:effectLst>
              <a:outerShdw blurRad="38100" dist="38100" dir="2700000" algn="tl">
                <a:srgbClr val="000000">
                  <a:alpha val="43137"/>
                </a:srgbClr>
              </a:outerShdw>
            </a:effectLst>
          </a:endParaRPr>
        </a:p>
      </dgm:t>
    </dgm:pt>
    <dgm:pt modelId="{4EC0F081-2039-4E26-B471-422640C57813}" type="parTrans" cxnId="{93B203F8-586F-42E7-A796-608B8E111E5B}">
      <dgm:prSet/>
      <dgm:spPr/>
      <dgm:t>
        <a:bodyPr/>
        <a:lstStyle/>
        <a:p>
          <a:endParaRPr lang="en-US" sz="2000" b="1">
            <a:solidFill>
              <a:schemeClr val="tx1"/>
            </a:solidFill>
            <a:effectLst>
              <a:outerShdw blurRad="38100" dist="38100" dir="2700000" algn="tl">
                <a:srgbClr val="000000">
                  <a:alpha val="43137"/>
                </a:srgbClr>
              </a:outerShdw>
            </a:effectLst>
          </a:endParaRPr>
        </a:p>
      </dgm:t>
    </dgm:pt>
    <dgm:pt modelId="{93EC8992-309A-4C31-A170-81344E5656AD}" type="sibTrans" cxnId="{93B203F8-586F-42E7-A796-608B8E111E5B}">
      <dgm:prSet/>
      <dgm:spPr/>
      <dgm:t>
        <a:bodyPr/>
        <a:lstStyle/>
        <a:p>
          <a:endParaRPr lang="en-US" sz="2000" b="1">
            <a:solidFill>
              <a:schemeClr val="tx1"/>
            </a:solidFill>
            <a:effectLst>
              <a:outerShdw blurRad="38100" dist="38100" dir="2700000" algn="tl">
                <a:srgbClr val="000000">
                  <a:alpha val="43137"/>
                </a:srgbClr>
              </a:outerShdw>
            </a:effectLst>
          </a:endParaRPr>
        </a:p>
      </dgm:t>
    </dgm:pt>
    <dgm:pt modelId="{0E32E22C-48CB-4EE1-80D5-ED86843CBD4E}">
      <dgm:prSet phldrT="[Text]" custT="1"/>
      <dgm:spPr/>
      <dgm:t>
        <a:bodyPr/>
        <a:lstStyle/>
        <a:p>
          <a:r>
            <a:rPr lang="zh-CN" altLang="en-US" sz="6000" b="1" dirty="0" smtClean="0">
              <a:ln>
                <a:solidFill>
                  <a:schemeClr val="tx1"/>
                </a:solidFill>
              </a:ln>
              <a:solidFill>
                <a:srgbClr val="FFFF00"/>
              </a:solidFill>
              <a:effectLst>
                <a:outerShdw blurRad="38100" dist="38100" dir="2700000" algn="tl">
                  <a:srgbClr val="000000">
                    <a:alpha val="43137"/>
                  </a:srgbClr>
                </a:outerShdw>
              </a:effectLst>
            </a:rPr>
            <a:t>年轻的财主   </a:t>
          </a:r>
          <a:r>
            <a:rPr lang="en-US" sz="2000" b="1" dirty="0" smtClean="0">
              <a:solidFill>
                <a:schemeClr val="tx1"/>
              </a:solidFill>
              <a:effectLst>
                <a:outerShdw blurRad="38100" dist="38100" dir="2700000" algn="tl">
                  <a:srgbClr val="000000">
                    <a:alpha val="43137"/>
                  </a:srgbClr>
                </a:outerShdw>
              </a:effectLst>
            </a:rPr>
            <a:t>RICH YOUNG RULER</a:t>
          </a:r>
          <a:endParaRPr lang="en-US" sz="3200" b="1" dirty="0">
            <a:solidFill>
              <a:schemeClr val="tx1"/>
            </a:solidFill>
            <a:effectLst>
              <a:outerShdw blurRad="38100" dist="38100" dir="2700000" algn="tl">
                <a:srgbClr val="000000">
                  <a:alpha val="43137"/>
                </a:srgbClr>
              </a:outerShdw>
            </a:effectLst>
          </a:endParaRPr>
        </a:p>
      </dgm:t>
    </dgm:pt>
    <dgm:pt modelId="{70A6912E-C5B9-414F-8E17-F0A8FF208F52}" type="parTrans" cxnId="{9A578E22-4D96-46CC-A4D6-ABBFC047DD03}">
      <dgm:prSet/>
      <dgm:spPr/>
      <dgm:t>
        <a:bodyPr/>
        <a:lstStyle/>
        <a:p>
          <a:endParaRPr lang="en-US" sz="2000" b="1">
            <a:solidFill>
              <a:schemeClr val="tx1"/>
            </a:solidFill>
            <a:effectLst>
              <a:outerShdw blurRad="38100" dist="38100" dir="2700000" algn="tl">
                <a:srgbClr val="000000">
                  <a:alpha val="43137"/>
                </a:srgbClr>
              </a:outerShdw>
            </a:effectLst>
          </a:endParaRPr>
        </a:p>
      </dgm:t>
    </dgm:pt>
    <dgm:pt modelId="{129CF0A6-83CC-4C43-92B6-9FED43331581}" type="sibTrans" cxnId="{9A578E22-4D96-46CC-A4D6-ABBFC047DD03}">
      <dgm:prSet/>
      <dgm:spPr/>
      <dgm:t>
        <a:bodyPr/>
        <a:lstStyle/>
        <a:p>
          <a:endParaRPr lang="en-US" sz="2000" b="1">
            <a:solidFill>
              <a:schemeClr val="tx1"/>
            </a:solidFill>
            <a:effectLst>
              <a:outerShdw blurRad="38100" dist="38100" dir="2700000" algn="tl">
                <a:srgbClr val="000000">
                  <a:alpha val="43137"/>
                </a:srgbClr>
              </a:outerShdw>
            </a:effectLst>
          </a:endParaRPr>
        </a:p>
      </dgm:t>
    </dgm:pt>
    <dgm:pt modelId="{C433C27D-0212-4725-B617-FFBAFC7FD226}">
      <dgm:prSet custT="1"/>
      <dgm:spPr/>
      <dgm:t>
        <a:bodyPr/>
        <a:lstStyle/>
        <a:p>
          <a:r>
            <a:rPr lang="zh-CN" altLang="en-US" sz="6000" b="1" dirty="0" smtClean="0">
              <a:ln>
                <a:solidFill>
                  <a:schemeClr val="tx1"/>
                </a:solidFill>
              </a:ln>
              <a:solidFill>
                <a:srgbClr val="FFFF00"/>
              </a:solidFill>
              <a:effectLst>
                <a:outerShdw blurRad="38100" dist="38100" dir="2700000" algn="tl">
                  <a:srgbClr val="000000">
                    <a:alpha val="43137"/>
                  </a:srgbClr>
                </a:outerShdw>
              </a:effectLst>
            </a:rPr>
            <a:t>加略人犹大     </a:t>
          </a:r>
          <a:r>
            <a:rPr lang="en-US" sz="2000" b="1" dirty="0" smtClean="0">
              <a:solidFill>
                <a:schemeClr val="tx1"/>
              </a:solidFill>
              <a:effectLst>
                <a:outerShdw blurRad="38100" dist="38100" dir="2700000" algn="tl">
                  <a:srgbClr val="000000">
                    <a:alpha val="43137"/>
                  </a:srgbClr>
                </a:outerShdw>
              </a:effectLst>
            </a:rPr>
            <a:t>JUDAS ISCARIOT </a:t>
          </a:r>
          <a:endParaRPr lang="en-US" sz="2000" b="1" dirty="0">
            <a:solidFill>
              <a:schemeClr val="tx1"/>
            </a:solidFill>
            <a:effectLst>
              <a:outerShdw blurRad="38100" dist="38100" dir="2700000" algn="tl">
                <a:srgbClr val="000000">
                  <a:alpha val="43137"/>
                </a:srgbClr>
              </a:outerShdw>
            </a:effectLst>
          </a:endParaRPr>
        </a:p>
      </dgm:t>
    </dgm:pt>
    <dgm:pt modelId="{4FBB39C6-BEBF-47AB-8315-FB99F2A66647}" type="parTrans" cxnId="{FB08428C-8033-42E0-8681-81C2C9A09113}">
      <dgm:prSet/>
      <dgm:spPr/>
      <dgm:t>
        <a:bodyPr/>
        <a:lstStyle/>
        <a:p>
          <a:endParaRPr lang="en-US" sz="2000" b="1">
            <a:solidFill>
              <a:schemeClr val="tx1"/>
            </a:solidFill>
            <a:effectLst>
              <a:outerShdw blurRad="38100" dist="38100" dir="2700000" algn="tl">
                <a:srgbClr val="000000">
                  <a:alpha val="43137"/>
                </a:srgbClr>
              </a:outerShdw>
            </a:effectLst>
          </a:endParaRPr>
        </a:p>
      </dgm:t>
    </dgm:pt>
    <dgm:pt modelId="{5E843B48-FF8A-4726-AF95-DFE8F1B58566}" type="sibTrans" cxnId="{FB08428C-8033-42E0-8681-81C2C9A09113}">
      <dgm:prSet/>
      <dgm:spPr/>
      <dgm:t>
        <a:bodyPr/>
        <a:lstStyle/>
        <a:p>
          <a:endParaRPr lang="en-US" sz="2000" b="1">
            <a:solidFill>
              <a:schemeClr val="tx1"/>
            </a:solidFill>
            <a:effectLst>
              <a:outerShdw blurRad="38100" dist="38100" dir="2700000" algn="tl">
                <a:srgbClr val="000000">
                  <a:alpha val="43137"/>
                </a:srgbClr>
              </a:outerShdw>
            </a:effectLst>
          </a:endParaRPr>
        </a:p>
      </dgm:t>
    </dgm:pt>
    <dgm:pt modelId="{10F69AA3-F06D-45C4-92A1-96A26E6145D0}">
      <dgm:prSet custT="1"/>
      <dgm:spPr/>
      <dgm:t>
        <a:bodyPr/>
        <a:lstStyle/>
        <a:p>
          <a:r>
            <a:rPr lang="zh-CN" altLang="en-US" sz="6000" b="1" dirty="0" smtClean="0">
              <a:ln>
                <a:solidFill>
                  <a:schemeClr val="tx1"/>
                </a:solidFill>
              </a:ln>
              <a:solidFill>
                <a:srgbClr val="FFFF00"/>
              </a:solidFill>
              <a:effectLst>
                <a:outerShdw blurRad="38100" dist="38100" dir="2700000" algn="tl">
                  <a:srgbClr val="000000">
                    <a:alpha val="43137"/>
                  </a:srgbClr>
                </a:outerShdw>
              </a:effectLst>
            </a:rPr>
            <a:t>撒该</a:t>
          </a:r>
          <a:r>
            <a:rPr lang="en-US" altLang="zh-CN" sz="6000" b="1" dirty="0" smtClean="0">
              <a:solidFill>
                <a:srgbClr val="FFFF00"/>
              </a:solidFill>
              <a:effectLst>
                <a:outerShdw blurRad="38100" dist="38100" dir="2700000" algn="tl">
                  <a:srgbClr val="000000">
                    <a:alpha val="43137"/>
                  </a:srgbClr>
                </a:outerShdw>
              </a:effectLst>
            </a:rPr>
            <a:t>	              </a:t>
          </a:r>
          <a:r>
            <a:rPr lang="en-US" sz="2000" b="1" dirty="0" smtClean="0">
              <a:solidFill>
                <a:schemeClr val="tx1"/>
              </a:solidFill>
              <a:effectLst>
                <a:outerShdw blurRad="38100" dist="38100" dir="2700000" algn="tl">
                  <a:srgbClr val="000000">
                    <a:alpha val="43137"/>
                  </a:srgbClr>
                </a:outerShdw>
              </a:effectLst>
            </a:rPr>
            <a:t>ZACCHAEUS</a:t>
          </a:r>
          <a:endParaRPr lang="en-US" sz="3200" b="1" dirty="0">
            <a:solidFill>
              <a:schemeClr val="tx1"/>
            </a:solidFill>
            <a:effectLst>
              <a:outerShdw blurRad="38100" dist="38100" dir="2700000" algn="tl">
                <a:srgbClr val="000000">
                  <a:alpha val="43137"/>
                </a:srgbClr>
              </a:outerShdw>
            </a:effectLst>
          </a:endParaRPr>
        </a:p>
      </dgm:t>
    </dgm:pt>
    <dgm:pt modelId="{5FF656AB-5635-42E4-AC94-5941904A2217}" type="parTrans" cxnId="{88D67C79-C193-4AD0-9BD3-CCDBE07E6F78}">
      <dgm:prSet/>
      <dgm:spPr/>
      <dgm:t>
        <a:bodyPr/>
        <a:lstStyle/>
        <a:p>
          <a:endParaRPr lang="en-US" b="1">
            <a:solidFill>
              <a:schemeClr val="tx1"/>
            </a:solidFill>
            <a:effectLst>
              <a:outerShdw blurRad="38100" dist="38100" dir="2700000" algn="tl">
                <a:srgbClr val="000000">
                  <a:alpha val="43137"/>
                </a:srgbClr>
              </a:outerShdw>
            </a:effectLst>
          </a:endParaRPr>
        </a:p>
      </dgm:t>
    </dgm:pt>
    <dgm:pt modelId="{F0339E7B-5534-411D-ABC2-A62EC5DC5DE2}" type="sibTrans" cxnId="{88D67C79-C193-4AD0-9BD3-CCDBE07E6F78}">
      <dgm:prSet/>
      <dgm:spPr/>
      <dgm:t>
        <a:bodyPr/>
        <a:lstStyle/>
        <a:p>
          <a:endParaRPr lang="en-US" b="1">
            <a:solidFill>
              <a:schemeClr val="tx1"/>
            </a:solidFill>
            <a:effectLst>
              <a:outerShdw blurRad="38100" dist="38100" dir="2700000" algn="tl">
                <a:srgbClr val="000000">
                  <a:alpha val="43137"/>
                </a:srgbClr>
              </a:outerShdw>
            </a:effectLst>
          </a:endParaRPr>
        </a:p>
      </dgm:t>
    </dgm:pt>
    <dgm:pt modelId="{7B5AD460-1C14-4F35-B31B-C245DFBDB17E}" type="pres">
      <dgm:prSet presAssocID="{99B9618E-6DF3-4963-BA58-685EA9CD211F}" presName="linear" presStyleCnt="0">
        <dgm:presLayoutVars>
          <dgm:dir/>
          <dgm:resizeHandles val="exact"/>
        </dgm:presLayoutVars>
      </dgm:prSet>
      <dgm:spPr/>
      <dgm:t>
        <a:bodyPr/>
        <a:lstStyle/>
        <a:p>
          <a:endParaRPr lang="en-US"/>
        </a:p>
      </dgm:t>
    </dgm:pt>
    <dgm:pt modelId="{7F43A22D-66A2-4DDE-9063-6E2512BCF3C2}" type="pres">
      <dgm:prSet presAssocID="{1F3DA5CE-17DC-488D-9360-66FB5B9D7D65}" presName="comp" presStyleCnt="0"/>
      <dgm:spPr/>
    </dgm:pt>
    <dgm:pt modelId="{1B95354C-7786-4AF7-A24D-B7C1B537C9A1}" type="pres">
      <dgm:prSet presAssocID="{1F3DA5CE-17DC-488D-9360-66FB5B9D7D65}" presName="box" presStyleLbl="node1" presStyleIdx="0" presStyleCnt="5"/>
      <dgm:spPr/>
      <dgm:t>
        <a:bodyPr/>
        <a:lstStyle/>
        <a:p>
          <a:endParaRPr lang="en-US"/>
        </a:p>
      </dgm:t>
    </dgm:pt>
    <dgm:pt modelId="{49C5DA60-7F2B-45FE-9CAF-3408885569A4}" type="pres">
      <dgm:prSet presAssocID="{1F3DA5CE-17DC-488D-9360-66FB5B9D7D65}" presName="img" presStyleLbl="fgImgPlace1" presStyleIdx="0" presStyleCnt="5" custScaleX="86630" custLinFactNeighborX="423" custLinFactNeighborY="-3247">
        <dgm:style>
          <a:lnRef idx="2">
            <a:schemeClr val="dk1">
              <a:shade val="50000"/>
            </a:schemeClr>
          </a:lnRef>
          <a:fillRef idx="1">
            <a:schemeClr val="dk1"/>
          </a:fillRef>
          <a:effectRef idx="0">
            <a:schemeClr val="dk1"/>
          </a:effectRef>
          <a:fontRef idx="minor">
            <a:schemeClr val="lt1"/>
          </a:fontRef>
        </dgm:style>
      </dgm:prSet>
      <dgm:spPr>
        <a:blipFill rotWithShape="0">
          <a:blip xmlns:r="http://schemas.openxmlformats.org/officeDocument/2006/relationships" r:embed="rId1"/>
          <a:stretch>
            <a:fillRect/>
          </a:stretch>
        </a:blipFill>
      </dgm:spPr>
      <dgm:t>
        <a:bodyPr/>
        <a:lstStyle/>
        <a:p>
          <a:endParaRPr lang="en-US"/>
        </a:p>
      </dgm:t>
    </dgm:pt>
    <dgm:pt modelId="{BC68AEE0-5876-4B86-92DD-6519F0F738F4}" type="pres">
      <dgm:prSet presAssocID="{1F3DA5CE-17DC-488D-9360-66FB5B9D7D65}" presName="text" presStyleLbl="node1" presStyleIdx="0" presStyleCnt="5">
        <dgm:presLayoutVars>
          <dgm:bulletEnabled val="1"/>
        </dgm:presLayoutVars>
      </dgm:prSet>
      <dgm:spPr/>
      <dgm:t>
        <a:bodyPr/>
        <a:lstStyle/>
        <a:p>
          <a:endParaRPr lang="en-US"/>
        </a:p>
      </dgm:t>
    </dgm:pt>
    <dgm:pt modelId="{E160C83E-F436-4040-9B37-4A6DAB0B82DF}" type="pres">
      <dgm:prSet presAssocID="{29400A4C-73DD-40B6-AF0A-E66DC520C4BA}" presName="spacer" presStyleCnt="0"/>
      <dgm:spPr/>
    </dgm:pt>
    <dgm:pt modelId="{E9D5B951-79D1-408C-9116-91CE9B10A694}" type="pres">
      <dgm:prSet presAssocID="{69FA19DD-9C0F-4046-97E8-7514B8A3F773}" presName="comp" presStyleCnt="0"/>
      <dgm:spPr/>
    </dgm:pt>
    <dgm:pt modelId="{93BE5F2D-ADA3-4FE8-9213-4BA124301F08}" type="pres">
      <dgm:prSet presAssocID="{69FA19DD-9C0F-4046-97E8-7514B8A3F773}" presName="box" presStyleLbl="node1" presStyleIdx="1" presStyleCnt="5"/>
      <dgm:spPr/>
      <dgm:t>
        <a:bodyPr/>
        <a:lstStyle/>
        <a:p>
          <a:endParaRPr lang="en-US"/>
        </a:p>
      </dgm:t>
    </dgm:pt>
    <dgm:pt modelId="{4D5DE3D5-641C-46E7-8B60-A3680CA38865}" type="pres">
      <dgm:prSet presAssocID="{69FA19DD-9C0F-4046-97E8-7514B8A3F773}" presName="img" presStyleLbl="fgImgPlace1" presStyleIdx="1" presStyleCnt="5" custScaleX="86630">
        <dgm:style>
          <a:lnRef idx="2">
            <a:schemeClr val="dk1">
              <a:shade val="50000"/>
            </a:schemeClr>
          </a:lnRef>
          <a:fillRef idx="1">
            <a:schemeClr val="dk1"/>
          </a:fillRef>
          <a:effectRef idx="0">
            <a:schemeClr val="dk1"/>
          </a:effectRef>
          <a:fontRef idx="minor">
            <a:schemeClr val="lt1"/>
          </a:fontRef>
        </dgm:style>
      </dgm:prSet>
      <dgm:spPr>
        <a:blipFill rotWithShape="0">
          <a:blip xmlns:r="http://schemas.openxmlformats.org/officeDocument/2006/relationships" r:embed="rId2"/>
          <a:stretch>
            <a:fillRect/>
          </a:stretch>
        </a:blipFill>
      </dgm:spPr>
      <dgm:t>
        <a:bodyPr/>
        <a:lstStyle/>
        <a:p>
          <a:endParaRPr lang="en-US"/>
        </a:p>
      </dgm:t>
    </dgm:pt>
    <dgm:pt modelId="{A08F1373-A35E-439A-9323-5E44A95C35C0}" type="pres">
      <dgm:prSet presAssocID="{69FA19DD-9C0F-4046-97E8-7514B8A3F773}" presName="text" presStyleLbl="node1" presStyleIdx="1" presStyleCnt="5">
        <dgm:presLayoutVars>
          <dgm:bulletEnabled val="1"/>
        </dgm:presLayoutVars>
      </dgm:prSet>
      <dgm:spPr/>
      <dgm:t>
        <a:bodyPr/>
        <a:lstStyle/>
        <a:p>
          <a:endParaRPr lang="en-US"/>
        </a:p>
      </dgm:t>
    </dgm:pt>
    <dgm:pt modelId="{0EC03625-EB01-410B-B287-3E90E0A62EA7}" type="pres">
      <dgm:prSet presAssocID="{93EC8992-309A-4C31-A170-81344E5656AD}" presName="spacer" presStyleCnt="0"/>
      <dgm:spPr/>
    </dgm:pt>
    <dgm:pt modelId="{9F6B0BF2-2333-4CBD-B289-47F59DB1CD35}" type="pres">
      <dgm:prSet presAssocID="{0E32E22C-48CB-4EE1-80D5-ED86843CBD4E}" presName="comp" presStyleCnt="0"/>
      <dgm:spPr/>
    </dgm:pt>
    <dgm:pt modelId="{9AD2DAC2-500F-4F0D-B862-0E56192347F6}" type="pres">
      <dgm:prSet presAssocID="{0E32E22C-48CB-4EE1-80D5-ED86843CBD4E}" presName="box" presStyleLbl="node1" presStyleIdx="2" presStyleCnt="5"/>
      <dgm:spPr/>
      <dgm:t>
        <a:bodyPr/>
        <a:lstStyle/>
        <a:p>
          <a:endParaRPr lang="en-US"/>
        </a:p>
      </dgm:t>
    </dgm:pt>
    <dgm:pt modelId="{61CF2BBB-288F-4CDE-A3EC-CC51E7F26535}" type="pres">
      <dgm:prSet presAssocID="{0E32E22C-48CB-4EE1-80D5-ED86843CBD4E}" presName="img" presStyleLbl="fgImgPlace1" presStyleIdx="2" presStyleCnt="5" custScaleX="86630">
        <dgm:style>
          <a:lnRef idx="2">
            <a:schemeClr val="dk1">
              <a:shade val="50000"/>
            </a:schemeClr>
          </a:lnRef>
          <a:fillRef idx="1">
            <a:schemeClr val="dk1"/>
          </a:fillRef>
          <a:effectRef idx="0">
            <a:schemeClr val="dk1"/>
          </a:effectRef>
          <a:fontRef idx="minor">
            <a:schemeClr val="lt1"/>
          </a:fontRef>
        </dgm:style>
      </dgm:prSet>
      <dgm:spPr>
        <a:blipFill rotWithShape="0">
          <a:blip xmlns:r="http://schemas.openxmlformats.org/officeDocument/2006/relationships" r:embed="rId2"/>
          <a:stretch>
            <a:fillRect/>
          </a:stretch>
        </a:blipFill>
      </dgm:spPr>
      <dgm:t>
        <a:bodyPr/>
        <a:lstStyle/>
        <a:p>
          <a:endParaRPr lang="en-US"/>
        </a:p>
      </dgm:t>
    </dgm:pt>
    <dgm:pt modelId="{D7735C72-73E5-466F-AB79-F08BD5715978}" type="pres">
      <dgm:prSet presAssocID="{0E32E22C-48CB-4EE1-80D5-ED86843CBD4E}" presName="text" presStyleLbl="node1" presStyleIdx="2" presStyleCnt="5">
        <dgm:presLayoutVars>
          <dgm:bulletEnabled val="1"/>
        </dgm:presLayoutVars>
      </dgm:prSet>
      <dgm:spPr/>
      <dgm:t>
        <a:bodyPr/>
        <a:lstStyle/>
        <a:p>
          <a:endParaRPr lang="en-US"/>
        </a:p>
      </dgm:t>
    </dgm:pt>
    <dgm:pt modelId="{8FAABC7B-9DDF-4E8D-BBD5-4719842BA2B1}" type="pres">
      <dgm:prSet presAssocID="{129CF0A6-83CC-4C43-92B6-9FED43331581}" presName="spacer" presStyleCnt="0"/>
      <dgm:spPr/>
    </dgm:pt>
    <dgm:pt modelId="{81957F6B-4688-4E46-9B73-E0FD249ADA1C}" type="pres">
      <dgm:prSet presAssocID="{10F69AA3-F06D-45C4-92A1-96A26E6145D0}" presName="comp" presStyleCnt="0"/>
      <dgm:spPr/>
    </dgm:pt>
    <dgm:pt modelId="{B0AD2686-F5C7-47A7-B479-551F83049236}" type="pres">
      <dgm:prSet presAssocID="{10F69AA3-F06D-45C4-92A1-96A26E6145D0}" presName="box" presStyleLbl="node1" presStyleIdx="3" presStyleCnt="5"/>
      <dgm:spPr/>
      <dgm:t>
        <a:bodyPr/>
        <a:lstStyle/>
        <a:p>
          <a:endParaRPr lang="en-US"/>
        </a:p>
      </dgm:t>
    </dgm:pt>
    <dgm:pt modelId="{A8DB99BF-1C7B-4A03-8926-897E8222F7AC}" type="pres">
      <dgm:prSet presAssocID="{10F69AA3-F06D-45C4-92A1-96A26E6145D0}" presName="img" presStyleLbl="fgImgPlace1" presStyleIdx="3" presStyleCnt="5" custScaleX="86630">
        <dgm:style>
          <a:lnRef idx="2">
            <a:schemeClr val="dk1">
              <a:shade val="50000"/>
            </a:schemeClr>
          </a:lnRef>
          <a:fillRef idx="1">
            <a:schemeClr val="dk1"/>
          </a:fillRef>
          <a:effectRef idx="0">
            <a:schemeClr val="dk1"/>
          </a:effectRef>
          <a:fontRef idx="minor">
            <a:schemeClr val="lt1"/>
          </a:fontRef>
        </dgm:style>
      </dgm:prSet>
      <dgm:spPr>
        <a:blipFill rotWithShape="0">
          <a:blip xmlns:r="http://schemas.openxmlformats.org/officeDocument/2006/relationships" r:embed="rId2"/>
          <a:stretch>
            <a:fillRect/>
          </a:stretch>
        </a:blipFill>
      </dgm:spPr>
      <dgm:t>
        <a:bodyPr/>
        <a:lstStyle/>
        <a:p>
          <a:endParaRPr lang="en-US"/>
        </a:p>
      </dgm:t>
    </dgm:pt>
    <dgm:pt modelId="{53F608FA-DDB7-477D-9466-5873DA73E36A}" type="pres">
      <dgm:prSet presAssocID="{10F69AA3-F06D-45C4-92A1-96A26E6145D0}" presName="text" presStyleLbl="node1" presStyleIdx="3" presStyleCnt="5">
        <dgm:presLayoutVars>
          <dgm:bulletEnabled val="1"/>
        </dgm:presLayoutVars>
      </dgm:prSet>
      <dgm:spPr/>
      <dgm:t>
        <a:bodyPr/>
        <a:lstStyle/>
        <a:p>
          <a:endParaRPr lang="en-US"/>
        </a:p>
      </dgm:t>
    </dgm:pt>
    <dgm:pt modelId="{6A5109FB-B357-4487-A6B8-0E98006E399A}" type="pres">
      <dgm:prSet presAssocID="{F0339E7B-5534-411D-ABC2-A62EC5DC5DE2}" presName="spacer" presStyleCnt="0"/>
      <dgm:spPr/>
    </dgm:pt>
    <dgm:pt modelId="{E4EBEBD4-B31B-4E5F-802B-71070B0710BE}" type="pres">
      <dgm:prSet presAssocID="{C433C27D-0212-4725-B617-FFBAFC7FD226}" presName="comp" presStyleCnt="0"/>
      <dgm:spPr/>
    </dgm:pt>
    <dgm:pt modelId="{BCD9A582-EF24-4FB9-AF51-E8F5CB8078B5}" type="pres">
      <dgm:prSet presAssocID="{C433C27D-0212-4725-B617-FFBAFC7FD226}" presName="box" presStyleLbl="node1" presStyleIdx="4" presStyleCnt="5"/>
      <dgm:spPr/>
      <dgm:t>
        <a:bodyPr/>
        <a:lstStyle/>
        <a:p>
          <a:endParaRPr lang="en-US"/>
        </a:p>
      </dgm:t>
    </dgm:pt>
    <dgm:pt modelId="{094C1490-7818-4E66-92F8-72B2513B4AC2}" type="pres">
      <dgm:prSet presAssocID="{C433C27D-0212-4725-B617-FFBAFC7FD226}" presName="img" presStyleLbl="fgImgPlace1" presStyleIdx="4" presStyleCnt="5" custScaleX="86630">
        <dgm:style>
          <a:lnRef idx="2">
            <a:schemeClr val="dk1">
              <a:shade val="50000"/>
            </a:schemeClr>
          </a:lnRef>
          <a:fillRef idx="1">
            <a:schemeClr val="dk1"/>
          </a:fillRef>
          <a:effectRef idx="0">
            <a:schemeClr val="dk1"/>
          </a:effectRef>
          <a:fontRef idx="minor">
            <a:schemeClr val="lt1"/>
          </a:fontRef>
        </dgm:style>
      </dgm:prSet>
      <dgm:spPr>
        <a:blipFill rotWithShape="0">
          <a:blip xmlns:r="http://schemas.openxmlformats.org/officeDocument/2006/relationships" r:embed="rId2"/>
          <a:stretch>
            <a:fillRect/>
          </a:stretch>
        </a:blipFill>
      </dgm:spPr>
      <dgm:t>
        <a:bodyPr/>
        <a:lstStyle/>
        <a:p>
          <a:endParaRPr lang="en-US"/>
        </a:p>
      </dgm:t>
    </dgm:pt>
    <dgm:pt modelId="{53BFD714-5E81-44C4-85FC-837D4F05AA4E}" type="pres">
      <dgm:prSet presAssocID="{C433C27D-0212-4725-B617-FFBAFC7FD226}" presName="text" presStyleLbl="node1" presStyleIdx="4" presStyleCnt="5">
        <dgm:presLayoutVars>
          <dgm:bulletEnabled val="1"/>
        </dgm:presLayoutVars>
      </dgm:prSet>
      <dgm:spPr/>
      <dgm:t>
        <a:bodyPr/>
        <a:lstStyle/>
        <a:p>
          <a:endParaRPr lang="en-US"/>
        </a:p>
      </dgm:t>
    </dgm:pt>
  </dgm:ptLst>
  <dgm:cxnLst>
    <dgm:cxn modelId="{E7191FB1-1491-4D27-89F1-36E75BE0140C}" type="presOf" srcId="{C433C27D-0212-4725-B617-FFBAFC7FD226}" destId="{BCD9A582-EF24-4FB9-AF51-E8F5CB8078B5}" srcOrd="0" destOrd="0" presId="urn:microsoft.com/office/officeart/2005/8/layout/vList4"/>
    <dgm:cxn modelId="{348A9406-0391-417D-9C38-6CB6069AB4AE}" type="presOf" srcId="{0E32E22C-48CB-4EE1-80D5-ED86843CBD4E}" destId="{9AD2DAC2-500F-4F0D-B862-0E56192347F6}" srcOrd="0" destOrd="0" presId="urn:microsoft.com/office/officeart/2005/8/layout/vList4"/>
    <dgm:cxn modelId="{7EABF71D-29F4-446A-92C4-845559162E5A}" type="presOf" srcId="{0E32E22C-48CB-4EE1-80D5-ED86843CBD4E}" destId="{D7735C72-73E5-466F-AB79-F08BD5715978}" srcOrd="1" destOrd="0" presId="urn:microsoft.com/office/officeart/2005/8/layout/vList4"/>
    <dgm:cxn modelId="{5FEC840E-783D-421C-ACB1-8011A1F85134}" type="presOf" srcId="{10F69AA3-F06D-45C4-92A1-96A26E6145D0}" destId="{B0AD2686-F5C7-47A7-B479-551F83049236}" srcOrd="0" destOrd="0" presId="urn:microsoft.com/office/officeart/2005/8/layout/vList4"/>
    <dgm:cxn modelId="{88D67C79-C193-4AD0-9BD3-CCDBE07E6F78}" srcId="{99B9618E-6DF3-4963-BA58-685EA9CD211F}" destId="{10F69AA3-F06D-45C4-92A1-96A26E6145D0}" srcOrd="3" destOrd="0" parTransId="{5FF656AB-5635-42E4-AC94-5941904A2217}" sibTransId="{F0339E7B-5534-411D-ABC2-A62EC5DC5DE2}"/>
    <dgm:cxn modelId="{67E56294-6151-4A03-BA11-13519080E58E}" srcId="{99B9618E-6DF3-4963-BA58-685EA9CD211F}" destId="{1F3DA5CE-17DC-488D-9360-66FB5B9D7D65}" srcOrd="0" destOrd="0" parTransId="{2B14A110-170E-4DA8-BD4B-0361D61B696E}" sibTransId="{29400A4C-73DD-40B6-AF0A-E66DC520C4BA}"/>
    <dgm:cxn modelId="{93B203F8-586F-42E7-A796-608B8E111E5B}" srcId="{99B9618E-6DF3-4963-BA58-685EA9CD211F}" destId="{69FA19DD-9C0F-4046-97E8-7514B8A3F773}" srcOrd="1" destOrd="0" parTransId="{4EC0F081-2039-4E26-B471-422640C57813}" sibTransId="{93EC8992-309A-4C31-A170-81344E5656AD}"/>
    <dgm:cxn modelId="{40A0911E-0741-4F12-A532-98FDDE93BF6F}" type="presOf" srcId="{C433C27D-0212-4725-B617-FFBAFC7FD226}" destId="{53BFD714-5E81-44C4-85FC-837D4F05AA4E}" srcOrd="1" destOrd="0" presId="urn:microsoft.com/office/officeart/2005/8/layout/vList4"/>
    <dgm:cxn modelId="{42E1C402-3AB9-47C0-823E-7C418A10CF8F}" type="presOf" srcId="{99B9618E-6DF3-4963-BA58-685EA9CD211F}" destId="{7B5AD460-1C14-4F35-B31B-C245DFBDB17E}" srcOrd="0" destOrd="0" presId="urn:microsoft.com/office/officeart/2005/8/layout/vList4"/>
    <dgm:cxn modelId="{F919F37C-FFAB-4AFA-AAAE-E3219406AE56}" type="presOf" srcId="{1F3DA5CE-17DC-488D-9360-66FB5B9D7D65}" destId="{BC68AEE0-5876-4B86-92DD-6519F0F738F4}" srcOrd="1" destOrd="0" presId="urn:microsoft.com/office/officeart/2005/8/layout/vList4"/>
    <dgm:cxn modelId="{C8FD519C-7FA0-45D5-A5A4-802FA554F20D}" type="presOf" srcId="{1F3DA5CE-17DC-488D-9360-66FB5B9D7D65}" destId="{1B95354C-7786-4AF7-A24D-B7C1B537C9A1}" srcOrd="0" destOrd="0" presId="urn:microsoft.com/office/officeart/2005/8/layout/vList4"/>
    <dgm:cxn modelId="{303741A3-6379-4D60-9EDE-67E3593FD68B}" type="presOf" srcId="{69FA19DD-9C0F-4046-97E8-7514B8A3F773}" destId="{A08F1373-A35E-439A-9323-5E44A95C35C0}" srcOrd="1" destOrd="0" presId="urn:microsoft.com/office/officeart/2005/8/layout/vList4"/>
    <dgm:cxn modelId="{9A578E22-4D96-46CC-A4D6-ABBFC047DD03}" srcId="{99B9618E-6DF3-4963-BA58-685EA9CD211F}" destId="{0E32E22C-48CB-4EE1-80D5-ED86843CBD4E}" srcOrd="2" destOrd="0" parTransId="{70A6912E-C5B9-414F-8E17-F0A8FF208F52}" sibTransId="{129CF0A6-83CC-4C43-92B6-9FED43331581}"/>
    <dgm:cxn modelId="{244732DC-033D-4ADE-AA21-0EDCE520C70F}" type="presOf" srcId="{69FA19DD-9C0F-4046-97E8-7514B8A3F773}" destId="{93BE5F2D-ADA3-4FE8-9213-4BA124301F08}" srcOrd="0" destOrd="0" presId="urn:microsoft.com/office/officeart/2005/8/layout/vList4"/>
    <dgm:cxn modelId="{C17D02D1-C6E5-4314-BE00-3F25B20938CB}" type="presOf" srcId="{10F69AA3-F06D-45C4-92A1-96A26E6145D0}" destId="{53F608FA-DDB7-477D-9466-5873DA73E36A}" srcOrd="1" destOrd="0" presId="urn:microsoft.com/office/officeart/2005/8/layout/vList4"/>
    <dgm:cxn modelId="{FB08428C-8033-42E0-8681-81C2C9A09113}" srcId="{99B9618E-6DF3-4963-BA58-685EA9CD211F}" destId="{C433C27D-0212-4725-B617-FFBAFC7FD226}" srcOrd="4" destOrd="0" parTransId="{4FBB39C6-BEBF-47AB-8315-FB99F2A66647}" sibTransId="{5E843B48-FF8A-4726-AF95-DFE8F1B58566}"/>
    <dgm:cxn modelId="{CC54793A-F14B-4537-A1A3-56DC48F19486}" type="presParOf" srcId="{7B5AD460-1C14-4F35-B31B-C245DFBDB17E}" destId="{7F43A22D-66A2-4DDE-9063-6E2512BCF3C2}" srcOrd="0" destOrd="0" presId="urn:microsoft.com/office/officeart/2005/8/layout/vList4"/>
    <dgm:cxn modelId="{E59DED43-D7BD-451A-8B97-74A9CD612D92}" type="presParOf" srcId="{7F43A22D-66A2-4DDE-9063-6E2512BCF3C2}" destId="{1B95354C-7786-4AF7-A24D-B7C1B537C9A1}" srcOrd="0" destOrd="0" presId="urn:microsoft.com/office/officeart/2005/8/layout/vList4"/>
    <dgm:cxn modelId="{D77A058B-1A91-45E4-8E1E-ADCBCD21A192}" type="presParOf" srcId="{7F43A22D-66A2-4DDE-9063-6E2512BCF3C2}" destId="{49C5DA60-7F2B-45FE-9CAF-3408885569A4}" srcOrd="1" destOrd="0" presId="urn:microsoft.com/office/officeart/2005/8/layout/vList4"/>
    <dgm:cxn modelId="{25D2F745-BAF8-4CAE-B2F4-DD70F3F2AC6F}" type="presParOf" srcId="{7F43A22D-66A2-4DDE-9063-6E2512BCF3C2}" destId="{BC68AEE0-5876-4B86-92DD-6519F0F738F4}" srcOrd="2" destOrd="0" presId="urn:microsoft.com/office/officeart/2005/8/layout/vList4"/>
    <dgm:cxn modelId="{1BC66117-C470-4B63-A4D9-93F6A80409FE}" type="presParOf" srcId="{7B5AD460-1C14-4F35-B31B-C245DFBDB17E}" destId="{E160C83E-F436-4040-9B37-4A6DAB0B82DF}" srcOrd="1" destOrd="0" presId="urn:microsoft.com/office/officeart/2005/8/layout/vList4"/>
    <dgm:cxn modelId="{A7709F50-7D05-478A-BE18-74FCFD5E2930}" type="presParOf" srcId="{7B5AD460-1C14-4F35-B31B-C245DFBDB17E}" destId="{E9D5B951-79D1-408C-9116-91CE9B10A694}" srcOrd="2" destOrd="0" presId="urn:microsoft.com/office/officeart/2005/8/layout/vList4"/>
    <dgm:cxn modelId="{504FD955-3EEF-49B9-9770-543AAA7F94E5}" type="presParOf" srcId="{E9D5B951-79D1-408C-9116-91CE9B10A694}" destId="{93BE5F2D-ADA3-4FE8-9213-4BA124301F08}" srcOrd="0" destOrd="0" presId="urn:microsoft.com/office/officeart/2005/8/layout/vList4"/>
    <dgm:cxn modelId="{B62B015D-C2B2-44F3-9083-F6E57977B017}" type="presParOf" srcId="{E9D5B951-79D1-408C-9116-91CE9B10A694}" destId="{4D5DE3D5-641C-46E7-8B60-A3680CA38865}" srcOrd="1" destOrd="0" presId="urn:microsoft.com/office/officeart/2005/8/layout/vList4"/>
    <dgm:cxn modelId="{39787CF0-FA11-4A81-B50B-75A42AD85DE6}" type="presParOf" srcId="{E9D5B951-79D1-408C-9116-91CE9B10A694}" destId="{A08F1373-A35E-439A-9323-5E44A95C35C0}" srcOrd="2" destOrd="0" presId="urn:microsoft.com/office/officeart/2005/8/layout/vList4"/>
    <dgm:cxn modelId="{9FC20386-FB0A-4037-9182-74A66FC093AA}" type="presParOf" srcId="{7B5AD460-1C14-4F35-B31B-C245DFBDB17E}" destId="{0EC03625-EB01-410B-B287-3E90E0A62EA7}" srcOrd="3" destOrd="0" presId="urn:microsoft.com/office/officeart/2005/8/layout/vList4"/>
    <dgm:cxn modelId="{3857301E-B67F-4493-B575-842B3E5955F5}" type="presParOf" srcId="{7B5AD460-1C14-4F35-B31B-C245DFBDB17E}" destId="{9F6B0BF2-2333-4CBD-B289-47F59DB1CD35}" srcOrd="4" destOrd="0" presId="urn:microsoft.com/office/officeart/2005/8/layout/vList4"/>
    <dgm:cxn modelId="{39EFF19D-5D1F-4767-A30D-7D7EB14F3DFE}" type="presParOf" srcId="{9F6B0BF2-2333-4CBD-B289-47F59DB1CD35}" destId="{9AD2DAC2-500F-4F0D-B862-0E56192347F6}" srcOrd="0" destOrd="0" presId="urn:microsoft.com/office/officeart/2005/8/layout/vList4"/>
    <dgm:cxn modelId="{98FE12E3-191B-4997-BD7F-3B11492237CF}" type="presParOf" srcId="{9F6B0BF2-2333-4CBD-B289-47F59DB1CD35}" destId="{61CF2BBB-288F-4CDE-A3EC-CC51E7F26535}" srcOrd="1" destOrd="0" presId="urn:microsoft.com/office/officeart/2005/8/layout/vList4"/>
    <dgm:cxn modelId="{1A634526-D57B-4AD0-8467-C284EB5C25A3}" type="presParOf" srcId="{9F6B0BF2-2333-4CBD-B289-47F59DB1CD35}" destId="{D7735C72-73E5-466F-AB79-F08BD5715978}" srcOrd="2" destOrd="0" presId="urn:microsoft.com/office/officeart/2005/8/layout/vList4"/>
    <dgm:cxn modelId="{553A9FB3-83F9-4E00-A431-DF5D5069D830}" type="presParOf" srcId="{7B5AD460-1C14-4F35-B31B-C245DFBDB17E}" destId="{8FAABC7B-9DDF-4E8D-BBD5-4719842BA2B1}" srcOrd="5" destOrd="0" presId="urn:microsoft.com/office/officeart/2005/8/layout/vList4"/>
    <dgm:cxn modelId="{380AB0E8-81B5-490D-830E-4EBFECB6998D}" type="presParOf" srcId="{7B5AD460-1C14-4F35-B31B-C245DFBDB17E}" destId="{81957F6B-4688-4E46-9B73-E0FD249ADA1C}" srcOrd="6" destOrd="0" presId="urn:microsoft.com/office/officeart/2005/8/layout/vList4"/>
    <dgm:cxn modelId="{B413530D-002D-4510-8F7A-33A60B707C3A}" type="presParOf" srcId="{81957F6B-4688-4E46-9B73-E0FD249ADA1C}" destId="{B0AD2686-F5C7-47A7-B479-551F83049236}" srcOrd="0" destOrd="0" presId="urn:microsoft.com/office/officeart/2005/8/layout/vList4"/>
    <dgm:cxn modelId="{AA0FC1A2-7E23-4CF8-9952-7EAC487CC69D}" type="presParOf" srcId="{81957F6B-4688-4E46-9B73-E0FD249ADA1C}" destId="{A8DB99BF-1C7B-4A03-8926-897E8222F7AC}" srcOrd="1" destOrd="0" presId="urn:microsoft.com/office/officeart/2005/8/layout/vList4"/>
    <dgm:cxn modelId="{4DF2069D-0F46-402A-9131-A508323F5DE9}" type="presParOf" srcId="{81957F6B-4688-4E46-9B73-E0FD249ADA1C}" destId="{53F608FA-DDB7-477D-9466-5873DA73E36A}" srcOrd="2" destOrd="0" presId="urn:microsoft.com/office/officeart/2005/8/layout/vList4"/>
    <dgm:cxn modelId="{7255DD4A-FFA0-44C7-89A0-B884A6DFB05E}" type="presParOf" srcId="{7B5AD460-1C14-4F35-B31B-C245DFBDB17E}" destId="{6A5109FB-B357-4487-A6B8-0E98006E399A}" srcOrd="7" destOrd="0" presId="urn:microsoft.com/office/officeart/2005/8/layout/vList4"/>
    <dgm:cxn modelId="{6C9ABB0B-90E0-4C7B-8AA6-5797C4B821C4}" type="presParOf" srcId="{7B5AD460-1C14-4F35-B31B-C245DFBDB17E}" destId="{E4EBEBD4-B31B-4E5F-802B-71070B0710BE}" srcOrd="8" destOrd="0" presId="urn:microsoft.com/office/officeart/2005/8/layout/vList4"/>
    <dgm:cxn modelId="{8D1FA040-1422-4AD7-82E0-7181B57D0565}" type="presParOf" srcId="{E4EBEBD4-B31B-4E5F-802B-71070B0710BE}" destId="{BCD9A582-EF24-4FB9-AF51-E8F5CB8078B5}" srcOrd="0" destOrd="0" presId="urn:microsoft.com/office/officeart/2005/8/layout/vList4"/>
    <dgm:cxn modelId="{23325346-AFEF-442A-9018-4782C6344CE2}" type="presParOf" srcId="{E4EBEBD4-B31B-4E5F-802B-71070B0710BE}" destId="{094C1490-7818-4E66-92F8-72B2513B4AC2}" srcOrd="1" destOrd="0" presId="urn:microsoft.com/office/officeart/2005/8/layout/vList4"/>
    <dgm:cxn modelId="{65C24AA0-75DA-4321-9CD4-4BAC3FFE5FB9}" type="presParOf" srcId="{E4EBEBD4-B31B-4E5F-802B-71070B0710BE}" destId="{53BFD714-5E81-44C4-85FC-837D4F05AA4E}" srcOrd="2" destOrd="0" presId="urn:microsoft.com/office/officeart/2005/8/layout/vList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CF27DB9-68B9-4FB8-9A74-3EAC6341BB6D}" type="doc">
      <dgm:prSet loTypeId="urn:microsoft.com/office/officeart/2005/8/layout/vList4" loCatId="list" qsTypeId="urn:microsoft.com/office/officeart/2005/8/quickstyle/3d2" qsCatId="3D" csTypeId="urn:microsoft.com/office/officeart/2005/8/colors/accent1_2" csCatId="accent1" phldr="1"/>
      <dgm:spPr/>
      <dgm:t>
        <a:bodyPr/>
        <a:lstStyle/>
        <a:p>
          <a:endParaRPr lang="en-US"/>
        </a:p>
      </dgm:t>
    </dgm:pt>
    <dgm:pt modelId="{092568E1-857D-40DB-BD39-4FD976076781}">
      <dgm:prSet phldrT="[Text]" custT="1"/>
      <dgm:spPr/>
      <dgm:t>
        <a:bodyPr/>
        <a:lstStyle/>
        <a:p>
          <a:r>
            <a:rPr lang="zh-CN" altLang="en-US" sz="6000" b="1" dirty="0" smtClean="0">
              <a:effectLst>
                <a:outerShdw blurRad="38100" dist="38100" dir="2700000" algn="tl">
                  <a:srgbClr val="000000">
                    <a:alpha val="43137"/>
                  </a:srgbClr>
                </a:outerShdw>
              </a:effectLst>
            </a:rPr>
            <a:t>他</a:t>
          </a:r>
          <a:r>
            <a:rPr lang="zh-CN" altLang="en-US" sz="6000" b="1" dirty="0" smtClean="0">
              <a:solidFill>
                <a:srgbClr val="FFFF00"/>
              </a:solidFill>
              <a:effectLst>
                <a:outerShdw blurRad="38100" dist="38100" dir="2700000" algn="tl">
                  <a:srgbClr val="000000">
                    <a:alpha val="43137"/>
                  </a:srgbClr>
                </a:outerShdw>
              </a:effectLst>
            </a:rPr>
            <a:t>动机正确</a:t>
          </a:r>
          <a:r>
            <a:rPr lang="zh-CN" altLang="en-US" sz="3600" b="1" dirty="0" smtClean="0">
              <a:solidFill>
                <a:srgbClr val="FFFF00"/>
              </a:solidFill>
              <a:effectLst>
                <a:outerShdw blurRad="38100" dist="38100" dir="2700000" algn="tl">
                  <a:srgbClr val="000000">
                    <a:alpha val="43137"/>
                  </a:srgbClr>
                </a:outerShdw>
              </a:effectLst>
            </a:rPr>
            <a:t>                                          </a:t>
          </a:r>
          <a:r>
            <a:rPr lang="en-US" sz="2000" b="1" dirty="0" smtClean="0">
              <a:effectLst>
                <a:outerShdw blurRad="38100" dist="38100" dir="2700000" algn="tl">
                  <a:srgbClr val="000000">
                    <a:alpha val="43137"/>
                  </a:srgbClr>
                </a:outerShdw>
              </a:effectLst>
            </a:rPr>
            <a:t>HE HAD THE </a:t>
          </a:r>
          <a:r>
            <a:rPr lang="en-US" sz="2000" b="1" dirty="0" smtClean="0">
              <a:solidFill>
                <a:srgbClr val="FFFF00"/>
              </a:solidFill>
              <a:effectLst>
                <a:outerShdw blurRad="38100" dist="38100" dir="2700000" algn="tl">
                  <a:srgbClr val="000000">
                    <a:alpha val="43137"/>
                  </a:srgbClr>
                </a:outerShdw>
              </a:effectLst>
            </a:rPr>
            <a:t>RIGHT MOTIVES</a:t>
          </a:r>
          <a:endParaRPr lang="en-US" sz="3600" b="1" dirty="0">
            <a:solidFill>
              <a:srgbClr val="FFFF00"/>
            </a:solidFill>
            <a:effectLst>
              <a:outerShdw blurRad="38100" dist="38100" dir="2700000" algn="tl">
                <a:srgbClr val="000000">
                  <a:alpha val="43137"/>
                </a:srgbClr>
              </a:outerShdw>
            </a:effectLst>
          </a:endParaRPr>
        </a:p>
      </dgm:t>
    </dgm:pt>
    <dgm:pt modelId="{92B34A07-BF86-4272-A33A-2D8B6ECCA00B}" type="parTrans" cxnId="{B0FBE55A-3B21-4FED-BE09-22E9CE4CDADE}">
      <dgm:prSet/>
      <dgm:spPr/>
      <dgm:t>
        <a:bodyPr/>
        <a:lstStyle/>
        <a:p>
          <a:endParaRPr lang="en-US">
            <a:effectLst>
              <a:outerShdw blurRad="38100" dist="38100" dir="2700000" algn="tl">
                <a:srgbClr val="000000">
                  <a:alpha val="43137"/>
                </a:srgbClr>
              </a:outerShdw>
            </a:effectLst>
          </a:endParaRPr>
        </a:p>
      </dgm:t>
    </dgm:pt>
    <dgm:pt modelId="{C08DA597-C290-492B-BA64-DAFF4D5E39E2}" type="sibTrans" cxnId="{B0FBE55A-3B21-4FED-BE09-22E9CE4CDADE}">
      <dgm:prSet/>
      <dgm:spPr/>
      <dgm:t>
        <a:bodyPr/>
        <a:lstStyle/>
        <a:p>
          <a:endParaRPr lang="en-US">
            <a:effectLst>
              <a:outerShdw blurRad="38100" dist="38100" dir="2700000" algn="tl">
                <a:srgbClr val="000000">
                  <a:alpha val="43137"/>
                </a:srgbClr>
              </a:outerShdw>
            </a:effectLst>
          </a:endParaRPr>
        </a:p>
      </dgm:t>
    </dgm:pt>
    <dgm:pt modelId="{33495CFF-A41A-4651-BA10-06F4F352B6A2}">
      <dgm:prSet phldrT="[Text]" custT="1"/>
      <dgm:spPr/>
      <dgm:t>
        <a:bodyPr/>
        <a:lstStyle/>
        <a:p>
          <a:r>
            <a:rPr lang="zh-CN" altLang="en-US" sz="6000" b="1" dirty="0" smtClean="0">
              <a:effectLst>
                <a:outerShdw blurRad="38100" dist="38100" dir="2700000" algn="tl">
                  <a:srgbClr val="000000">
                    <a:alpha val="43137"/>
                  </a:srgbClr>
                </a:outerShdw>
              </a:effectLst>
            </a:rPr>
            <a:t>他</a:t>
          </a:r>
          <a:r>
            <a:rPr lang="zh-CN" altLang="en-US" sz="6000" b="1" dirty="0" smtClean="0">
              <a:solidFill>
                <a:srgbClr val="FFFF00"/>
              </a:solidFill>
              <a:effectLst>
                <a:outerShdw blurRad="38100" dist="38100" dir="2700000" algn="tl">
                  <a:srgbClr val="000000">
                    <a:alpha val="43137"/>
                  </a:srgbClr>
                </a:outerShdw>
              </a:effectLst>
            </a:rPr>
            <a:t>态度正确 </a:t>
          </a:r>
          <a:r>
            <a:rPr lang="zh-CN" altLang="en-US" sz="3600" b="1" dirty="0" smtClean="0">
              <a:solidFill>
                <a:srgbClr val="FFFF00"/>
              </a:solidFill>
              <a:effectLst>
                <a:outerShdw blurRad="38100" dist="38100" dir="2700000" algn="tl">
                  <a:srgbClr val="000000">
                    <a:alpha val="43137"/>
                  </a:srgbClr>
                </a:outerShdw>
              </a:effectLst>
            </a:rPr>
            <a:t>                                           </a:t>
          </a:r>
          <a:r>
            <a:rPr lang="en-US" sz="2000" b="1" dirty="0" smtClean="0">
              <a:effectLst>
                <a:outerShdw blurRad="38100" dist="38100" dir="2700000" algn="tl">
                  <a:srgbClr val="000000">
                    <a:alpha val="43137"/>
                  </a:srgbClr>
                </a:outerShdw>
              </a:effectLst>
            </a:rPr>
            <a:t>HE HAD THE </a:t>
          </a:r>
          <a:r>
            <a:rPr lang="en-US" sz="2000" b="1" dirty="0" smtClean="0">
              <a:solidFill>
                <a:srgbClr val="FFFF00"/>
              </a:solidFill>
              <a:effectLst>
                <a:outerShdw blurRad="38100" dist="38100" dir="2700000" algn="tl">
                  <a:srgbClr val="000000">
                    <a:alpha val="43137"/>
                  </a:srgbClr>
                </a:outerShdw>
              </a:effectLst>
            </a:rPr>
            <a:t>RIGHT ATTITUDE</a:t>
          </a:r>
          <a:endParaRPr lang="en-US" sz="3600" b="1" dirty="0">
            <a:solidFill>
              <a:srgbClr val="FFFF00"/>
            </a:solidFill>
            <a:effectLst>
              <a:outerShdw blurRad="38100" dist="38100" dir="2700000" algn="tl">
                <a:srgbClr val="000000">
                  <a:alpha val="43137"/>
                </a:srgbClr>
              </a:outerShdw>
            </a:effectLst>
          </a:endParaRPr>
        </a:p>
      </dgm:t>
    </dgm:pt>
    <dgm:pt modelId="{5E674337-18A0-4D1D-81D1-3B17672ED072}" type="parTrans" cxnId="{05CAAF3A-59E6-4E31-8ED1-03BA0B75F35E}">
      <dgm:prSet/>
      <dgm:spPr/>
      <dgm:t>
        <a:bodyPr/>
        <a:lstStyle/>
        <a:p>
          <a:endParaRPr lang="en-US">
            <a:effectLst>
              <a:outerShdw blurRad="38100" dist="38100" dir="2700000" algn="tl">
                <a:srgbClr val="000000">
                  <a:alpha val="43137"/>
                </a:srgbClr>
              </a:outerShdw>
            </a:effectLst>
          </a:endParaRPr>
        </a:p>
      </dgm:t>
    </dgm:pt>
    <dgm:pt modelId="{39BB2128-2D7C-4039-8A8F-7855800CCD7B}" type="sibTrans" cxnId="{05CAAF3A-59E6-4E31-8ED1-03BA0B75F35E}">
      <dgm:prSet/>
      <dgm:spPr/>
      <dgm:t>
        <a:bodyPr/>
        <a:lstStyle/>
        <a:p>
          <a:endParaRPr lang="en-US">
            <a:effectLst>
              <a:outerShdw blurRad="38100" dist="38100" dir="2700000" algn="tl">
                <a:srgbClr val="000000">
                  <a:alpha val="43137"/>
                </a:srgbClr>
              </a:outerShdw>
            </a:effectLst>
          </a:endParaRPr>
        </a:p>
      </dgm:t>
    </dgm:pt>
    <dgm:pt modelId="{FF251034-E87C-4FC1-AB4C-E0636D03D5B1}">
      <dgm:prSet phldrT="[Text]" custT="1"/>
      <dgm:spPr/>
      <dgm:t>
        <a:bodyPr/>
        <a:lstStyle/>
        <a:p>
          <a:r>
            <a:rPr lang="zh-CN" altLang="en-US" sz="6000" b="1" dirty="0" smtClean="0">
              <a:effectLst>
                <a:outerShdw blurRad="38100" dist="38100" dir="2700000" algn="tl">
                  <a:srgbClr val="000000">
                    <a:alpha val="43137"/>
                  </a:srgbClr>
                </a:outerShdw>
              </a:effectLst>
            </a:rPr>
            <a:t>他</a:t>
          </a:r>
          <a:r>
            <a:rPr lang="zh-CN" altLang="en-US" sz="6000" b="1" dirty="0" smtClean="0">
              <a:solidFill>
                <a:srgbClr val="FFFF00"/>
              </a:solidFill>
              <a:effectLst>
                <a:outerShdw blurRad="38100" dist="38100" dir="2700000" algn="tl">
                  <a:srgbClr val="000000">
                    <a:alpha val="43137"/>
                  </a:srgbClr>
                </a:outerShdw>
              </a:effectLst>
            </a:rPr>
            <a:t>找对了人</a:t>
          </a:r>
          <a:r>
            <a:rPr lang="zh-CN" altLang="en-US" sz="3600" b="1" dirty="0" smtClean="0">
              <a:solidFill>
                <a:srgbClr val="FFFF00"/>
              </a:solidFill>
              <a:effectLst>
                <a:outerShdw blurRad="38100" dist="38100" dir="2700000" algn="tl">
                  <a:srgbClr val="000000">
                    <a:alpha val="43137"/>
                  </a:srgbClr>
                </a:outerShdw>
              </a:effectLst>
            </a:rPr>
            <a:t>                                           </a:t>
          </a:r>
          <a:r>
            <a:rPr lang="en-US" sz="2000" b="1" dirty="0" smtClean="0">
              <a:effectLst>
                <a:outerShdw blurRad="38100" dist="38100" dir="2700000" algn="tl">
                  <a:srgbClr val="000000">
                    <a:alpha val="43137"/>
                  </a:srgbClr>
                </a:outerShdw>
              </a:effectLst>
            </a:rPr>
            <a:t>HE CAME TO THE </a:t>
          </a:r>
          <a:r>
            <a:rPr lang="en-US" sz="2000" b="1" dirty="0" smtClean="0">
              <a:solidFill>
                <a:srgbClr val="FFFF00"/>
              </a:solidFill>
              <a:effectLst>
                <a:outerShdw blurRad="38100" dist="38100" dir="2700000" algn="tl">
                  <a:srgbClr val="000000">
                    <a:alpha val="43137"/>
                  </a:srgbClr>
                </a:outerShdw>
              </a:effectLst>
            </a:rPr>
            <a:t>RIGHT PERSON</a:t>
          </a:r>
          <a:endParaRPr lang="en-US" sz="3600" b="1" dirty="0">
            <a:solidFill>
              <a:srgbClr val="FFFF00"/>
            </a:solidFill>
            <a:effectLst>
              <a:outerShdw blurRad="38100" dist="38100" dir="2700000" algn="tl">
                <a:srgbClr val="000000">
                  <a:alpha val="43137"/>
                </a:srgbClr>
              </a:outerShdw>
            </a:effectLst>
          </a:endParaRPr>
        </a:p>
      </dgm:t>
    </dgm:pt>
    <dgm:pt modelId="{1E82F7CC-8C59-4116-84E5-3245BA13A967}" type="parTrans" cxnId="{1B6629CF-3AD9-4508-BF06-8690DD01560C}">
      <dgm:prSet/>
      <dgm:spPr/>
      <dgm:t>
        <a:bodyPr/>
        <a:lstStyle/>
        <a:p>
          <a:endParaRPr lang="en-US">
            <a:effectLst>
              <a:outerShdw blurRad="38100" dist="38100" dir="2700000" algn="tl">
                <a:srgbClr val="000000">
                  <a:alpha val="43137"/>
                </a:srgbClr>
              </a:outerShdw>
            </a:effectLst>
          </a:endParaRPr>
        </a:p>
      </dgm:t>
    </dgm:pt>
    <dgm:pt modelId="{BAC633CC-38B6-4D41-A1B6-C40775EEF469}" type="sibTrans" cxnId="{1B6629CF-3AD9-4508-BF06-8690DD01560C}">
      <dgm:prSet/>
      <dgm:spPr/>
      <dgm:t>
        <a:bodyPr/>
        <a:lstStyle/>
        <a:p>
          <a:endParaRPr lang="en-US">
            <a:effectLst>
              <a:outerShdw blurRad="38100" dist="38100" dir="2700000" algn="tl">
                <a:srgbClr val="000000">
                  <a:alpha val="43137"/>
                </a:srgbClr>
              </a:outerShdw>
            </a:effectLst>
          </a:endParaRPr>
        </a:p>
      </dgm:t>
    </dgm:pt>
    <dgm:pt modelId="{00CBEBFC-4656-4828-A5F5-151E5B18BCD7}">
      <dgm:prSet custT="1"/>
      <dgm:spPr/>
      <dgm:t>
        <a:bodyPr/>
        <a:lstStyle/>
        <a:p>
          <a:r>
            <a:rPr lang="zh-CN" altLang="en-US" sz="6000" b="1" dirty="0" smtClean="0">
              <a:effectLst>
                <a:outerShdw blurRad="38100" dist="38100" dir="2700000" algn="tl">
                  <a:srgbClr val="000000">
                    <a:alpha val="43137"/>
                  </a:srgbClr>
                </a:outerShdw>
              </a:effectLst>
            </a:rPr>
            <a:t>他</a:t>
          </a:r>
          <a:r>
            <a:rPr lang="zh-CN" altLang="en-US" sz="6000" b="1" dirty="0" smtClean="0">
              <a:solidFill>
                <a:srgbClr val="FFFF00"/>
              </a:solidFill>
              <a:effectLst>
                <a:outerShdw blurRad="38100" dist="38100" dir="2700000" algn="tl">
                  <a:srgbClr val="000000">
                    <a:alpha val="43137"/>
                  </a:srgbClr>
                </a:outerShdw>
              </a:effectLst>
            </a:rPr>
            <a:t>问对了问题</a:t>
          </a:r>
          <a:r>
            <a:rPr lang="zh-CN" altLang="en-US" sz="3600" b="1" dirty="0" smtClean="0">
              <a:solidFill>
                <a:srgbClr val="FFFF00"/>
              </a:solidFill>
              <a:effectLst>
                <a:outerShdw blurRad="38100" dist="38100" dir="2700000" algn="tl">
                  <a:srgbClr val="000000">
                    <a:alpha val="43137"/>
                  </a:srgbClr>
                </a:outerShdw>
              </a:effectLst>
            </a:rPr>
            <a:t>                                     </a:t>
          </a:r>
          <a:r>
            <a:rPr lang="en-US" sz="2000" b="1" dirty="0" smtClean="0">
              <a:effectLst>
                <a:outerShdw blurRad="38100" dist="38100" dir="2700000" algn="tl">
                  <a:srgbClr val="000000">
                    <a:alpha val="43137"/>
                  </a:srgbClr>
                </a:outerShdw>
              </a:effectLst>
            </a:rPr>
            <a:t>HE ASKED THE </a:t>
          </a:r>
          <a:r>
            <a:rPr lang="en-US" sz="2000" b="1" dirty="0" smtClean="0">
              <a:solidFill>
                <a:srgbClr val="FFFF00"/>
              </a:solidFill>
              <a:effectLst>
                <a:outerShdw blurRad="38100" dist="38100" dir="2700000" algn="tl">
                  <a:srgbClr val="000000">
                    <a:alpha val="43137"/>
                  </a:srgbClr>
                </a:outerShdw>
              </a:effectLst>
            </a:rPr>
            <a:t>RIGHT QUESTION</a:t>
          </a:r>
          <a:endParaRPr lang="en-US" sz="3600" b="1" dirty="0">
            <a:solidFill>
              <a:srgbClr val="FFFF00"/>
            </a:solidFill>
            <a:effectLst>
              <a:outerShdw blurRad="38100" dist="38100" dir="2700000" algn="tl">
                <a:srgbClr val="000000">
                  <a:alpha val="43137"/>
                </a:srgbClr>
              </a:outerShdw>
            </a:effectLst>
          </a:endParaRPr>
        </a:p>
      </dgm:t>
    </dgm:pt>
    <dgm:pt modelId="{2DB6AE37-E1CB-41AD-B637-380F6F36CDB0}" type="parTrans" cxnId="{08EC5A1D-0DD6-4B56-9D17-1740ADADD291}">
      <dgm:prSet/>
      <dgm:spPr/>
      <dgm:t>
        <a:bodyPr/>
        <a:lstStyle/>
        <a:p>
          <a:endParaRPr lang="en-US">
            <a:effectLst>
              <a:outerShdw blurRad="38100" dist="38100" dir="2700000" algn="tl">
                <a:srgbClr val="000000">
                  <a:alpha val="43137"/>
                </a:srgbClr>
              </a:outerShdw>
            </a:effectLst>
          </a:endParaRPr>
        </a:p>
      </dgm:t>
    </dgm:pt>
    <dgm:pt modelId="{5BE74252-85E7-48FB-82F1-B81337DE025D}" type="sibTrans" cxnId="{08EC5A1D-0DD6-4B56-9D17-1740ADADD291}">
      <dgm:prSet/>
      <dgm:spPr/>
      <dgm:t>
        <a:bodyPr/>
        <a:lstStyle/>
        <a:p>
          <a:endParaRPr lang="en-US">
            <a:effectLst>
              <a:outerShdw blurRad="38100" dist="38100" dir="2700000" algn="tl">
                <a:srgbClr val="000000">
                  <a:alpha val="43137"/>
                </a:srgbClr>
              </a:outerShdw>
            </a:effectLst>
          </a:endParaRPr>
        </a:p>
      </dgm:t>
    </dgm:pt>
    <dgm:pt modelId="{60414C4C-58C4-431B-B263-7FCC5AC4CF30}" type="pres">
      <dgm:prSet presAssocID="{5CF27DB9-68B9-4FB8-9A74-3EAC6341BB6D}" presName="linear" presStyleCnt="0">
        <dgm:presLayoutVars>
          <dgm:dir/>
          <dgm:resizeHandles val="exact"/>
        </dgm:presLayoutVars>
      </dgm:prSet>
      <dgm:spPr/>
      <dgm:t>
        <a:bodyPr/>
        <a:lstStyle/>
        <a:p>
          <a:endParaRPr lang="zh-CN" altLang="en-US"/>
        </a:p>
      </dgm:t>
    </dgm:pt>
    <dgm:pt modelId="{1150CBFA-F9CA-4334-8DAF-DB5A9ED19C7F}" type="pres">
      <dgm:prSet presAssocID="{092568E1-857D-40DB-BD39-4FD976076781}" presName="comp" presStyleCnt="0"/>
      <dgm:spPr/>
    </dgm:pt>
    <dgm:pt modelId="{5BFBA975-DD4D-49F6-BF20-DB02CCB672CA}" type="pres">
      <dgm:prSet presAssocID="{092568E1-857D-40DB-BD39-4FD976076781}" presName="box" presStyleLbl="node1" presStyleIdx="0" presStyleCnt="4"/>
      <dgm:spPr/>
      <dgm:t>
        <a:bodyPr/>
        <a:lstStyle/>
        <a:p>
          <a:endParaRPr lang="en-US"/>
        </a:p>
      </dgm:t>
    </dgm:pt>
    <dgm:pt modelId="{29E89B07-D6B2-4C7E-B294-13BCC25BA72D}" type="pres">
      <dgm:prSet presAssocID="{092568E1-857D-40DB-BD39-4FD976076781}" presName="img" presStyleLbl="fgImgPlace1" presStyleIdx="0" presStyleCnt="4"/>
      <dgm:spPr>
        <a:blipFill rotWithShape="0">
          <a:blip xmlns:r="http://schemas.openxmlformats.org/officeDocument/2006/relationships" r:embed="rId1"/>
          <a:stretch>
            <a:fillRect/>
          </a:stretch>
        </a:blipFill>
      </dgm:spPr>
    </dgm:pt>
    <dgm:pt modelId="{2D44AC1C-4F7E-44A3-AD42-99E59496C032}" type="pres">
      <dgm:prSet presAssocID="{092568E1-857D-40DB-BD39-4FD976076781}" presName="text" presStyleLbl="node1" presStyleIdx="0" presStyleCnt="4">
        <dgm:presLayoutVars>
          <dgm:bulletEnabled val="1"/>
        </dgm:presLayoutVars>
      </dgm:prSet>
      <dgm:spPr/>
      <dgm:t>
        <a:bodyPr/>
        <a:lstStyle/>
        <a:p>
          <a:endParaRPr lang="en-US"/>
        </a:p>
      </dgm:t>
    </dgm:pt>
    <dgm:pt modelId="{B597EC2D-D454-4A70-B7F2-46364AF9D867}" type="pres">
      <dgm:prSet presAssocID="{C08DA597-C290-492B-BA64-DAFF4D5E39E2}" presName="spacer" presStyleCnt="0"/>
      <dgm:spPr/>
    </dgm:pt>
    <dgm:pt modelId="{1BA33847-FF76-47AC-9D0F-0A3AA6C8245F}" type="pres">
      <dgm:prSet presAssocID="{33495CFF-A41A-4651-BA10-06F4F352B6A2}" presName="comp" presStyleCnt="0"/>
      <dgm:spPr/>
    </dgm:pt>
    <dgm:pt modelId="{6B95B995-88BA-431A-88E8-E67F32A64422}" type="pres">
      <dgm:prSet presAssocID="{33495CFF-A41A-4651-BA10-06F4F352B6A2}" presName="box" presStyleLbl="node1" presStyleIdx="1" presStyleCnt="4"/>
      <dgm:spPr/>
      <dgm:t>
        <a:bodyPr/>
        <a:lstStyle/>
        <a:p>
          <a:endParaRPr lang="en-US"/>
        </a:p>
      </dgm:t>
    </dgm:pt>
    <dgm:pt modelId="{25AC0574-7A2E-4939-94CD-ADDF1C766AB0}" type="pres">
      <dgm:prSet presAssocID="{33495CFF-A41A-4651-BA10-06F4F352B6A2}" presName="img" presStyleLbl="fgImgPlace1" presStyleIdx="1" presStyleCnt="4"/>
      <dgm:spPr>
        <a:blipFill rotWithShape="0">
          <a:blip xmlns:r="http://schemas.openxmlformats.org/officeDocument/2006/relationships" r:embed="rId1"/>
          <a:stretch>
            <a:fillRect/>
          </a:stretch>
        </a:blipFill>
      </dgm:spPr>
    </dgm:pt>
    <dgm:pt modelId="{6E72C3A3-5506-486C-8526-A198F65A46EA}" type="pres">
      <dgm:prSet presAssocID="{33495CFF-A41A-4651-BA10-06F4F352B6A2}" presName="text" presStyleLbl="node1" presStyleIdx="1" presStyleCnt="4">
        <dgm:presLayoutVars>
          <dgm:bulletEnabled val="1"/>
        </dgm:presLayoutVars>
      </dgm:prSet>
      <dgm:spPr/>
      <dgm:t>
        <a:bodyPr/>
        <a:lstStyle/>
        <a:p>
          <a:endParaRPr lang="en-US"/>
        </a:p>
      </dgm:t>
    </dgm:pt>
    <dgm:pt modelId="{DF6F8AFC-C34B-4A41-B413-7EF07959668C}" type="pres">
      <dgm:prSet presAssocID="{39BB2128-2D7C-4039-8A8F-7855800CCD7B}" presName="spacer" presStyleCnt="0"/>
      <dgm:spPr/>
    </dgm:pt>
    <dgm:pt modelId="{D043927F-A158-4F6B-AE63-BC34014BB9DF}" type="pres">
      <dgm:prSet presAssocID="{FF251034-E87C-4FC1-AB4C-E0636D03D5B1}" presName="comp" presStyleCnt="0"/>
      <dgm:spPr/>
    </dgm:pt>
    <dgm:pt modelId="{7A90BA7A-A781-407E-8E40-0ED99E3DA140}" type="pres">
      <dgm:prSet presAssocID="{FF251034-E87C-4FC1-AB4C-E0636D03D5B1}" presName="box" presStyleLbl="node1" presStyleIdx="2" presStyleCnt="4"/>
      <dgm:spPr/>
      <dgm:t>
        <a:bodyPr/>
        <a:lstStyle/>
        <a:p>
          <a:endParaRPr lang="en-US"/>
        </a:p>
      </dgm:t>
    </dgm:pt>
    <dgm:pt modelId="{CA52BB5C-45B7-4D95-B2AA-1E1F612A23EF}" type="pres">
      <dgm:prSet presAssocID="{FF251034-E87C-4FC1-AB4C-E0636D03D5B1}" presName="img" presStyleLbl="fgImgPlace1" presStyleIdx="2" presStyleCnt="4"/>
      <dgm:spPr>
        <a:blipFill rotWithShape="0">
          <a:blip xmlns:r="http://schemas.openxmlformats.org/officeDocument/2006/relationships" r:embed="rId1"/>
          <a:stretch>
            <a:fillRect/>
          </a:stretch>
        </a:blipFill>
      </dgm:spPr>
    </dgm:pt>
    <dgm:pt modelId="{180CA5C8-84AC-41A4-B0B3-49260009CD76}" type="pres">
      <dgm:prSet presAssocID="{FF251034-E87C-4FC1-AB4C-E0636D03D5B1}" presName="text" presStyleLbl="node1" presStyleIdx="2" presStyleCnt="4">
        <dgm:presLayoutVars>
          <dgm:bulletEnabled val="1"/>
        </dgm:presLayoutVars>
      </dgm:prSet>
      <dgm:spPr/>
      <dgm:t>
        <a:bodyPr/>
        <a:lstStyle/>
        <a:p>
          <a:endParaRPr lang="en-US"/>
        </a:p>
      </dgm:t>
    </dgm:pt>
    <dgm:pt modelId="{0A9B0DAD-2CB3-4FB8-902A-B7300F7780C6}" type="pres">
      <dgm:prSet presAssocID="{BAC633CC-38B6-4D41-A1B6-C40775EEF469}" presName="spacer" presStyleCnt="0"/>
      <dgm:spPr/>
    </dgm:pt>
    <dgm:pt modelId="{50DF0B1C-D09D-4D39-A31B-1A6DD4DE2440}" type="pres">
      <dgm:prSet presAssocID="{00CBEBFC-4656-4828-A5F5-151E5B18BCD7}" presName="comp" presStyleCnt="0"/>
      <dgm:spPr/>
    </dgm:pt>
    <dgm:pt modelId="{B9470701-7BA8-4A9F-9C2B-1ED1E7F3F820}" type="pres">
      <dgm:prSet presAssocID="{00CBEBFC-4656-4828-A5F5-151E5B18BCD7}" presName="box" presStyleLbl="node1" presStyleIdx="3" presStyleCnt="4"/>
      <dgm:spPr/>
      <dgm:t>
        <a:bodyPr/>
        <a:lstStyle/>
        <a:p>
          <a:endParaRPr lang="en-US"/>
        </a:p>
      </dgm:t>
    </dgm:pt>
    <dgm:pt modelId="{64929BCA-DB0E-454A-B408-EE4F66FB0CFF}" type="pres">
      <dgm:prSet presAssocID="{00CBEBFC-4656-4828-A5F5-151E5B18BCD7}" presName="img" presStyleLbl="fgImgPlace1" presStyleIdx="3" presStyleCnt="4"/>
      <dgm:spPr>
        <a:blipFill rotWithShape="0">
          <a:blip xmlns:r="http://schemas.openxmlformats.org/officeDocument/2006/relationships" r:embed="rId1"/>
          <a:stretch>
            <a:fillRect/>
          </a:stretch>
        </a:blipFill>
      </dgm:spPr>
    </dgm:pt>
    <dgm:pt modelId="{7525AAA4-3CAA-4670-93D2-21D6DF980AC9}" type="pres">
      <dgm:prSet presAssocID="{00CBEBFC-4656-4828-A5F5-151E5B18BCD7}" presName="text" presStyleLbl="node1" presStyleIdx="3" presStyleCnt="4">
        <dgm:presLayoutVars>
          <dgm:bulletEnabled val="1"/>
        </dgm:presLayoutVars>
      </dgm:prSet>
      <dgm:spPr/>
      <dgm:t>
        <a:bodyPr/>
        <a:lstStyle/>
        <a:p>
          <a:endParaRPr lang="en-US"/>
        </a:p>
      </dgm:t>
    </dgm:pt>
  </dgm:ptLst>
  <dgm:cxnLst>
    <dgm:cxn modelId="{1D95F235-96E5-426A-A714-C5AE946D9978}" type="presOf" srcId="{00CBEBFC-4656-4828-A5F5-151E5B18BCD7}" destId="{B9470701-7BA8-4A9F-9C2B-1ED1E7F3F820}" srcOrd="0" destOrd="0" presId="urn:microsoft.com/office/officeart/2005/8/layout/vList4"/>
    <dgm:cxn modelId="{2269F88A-AD69-446B-A931-098A0F4553CF}" type="presOf" srcId="{FF251034-E87C-4FC1-AB4C-E0636D03D5B1}" destId="{7A90BA7A-A781-407E-8E40-0ED99E3DA140}" srcOrd="0" destOrd="0" presId="urn:microsoft.com/office/officeart/2005/8/layout/vList4"/>
    <dgm:cxn modelId="{B4AE6B3F-60A5-4034-925C-DE9E744B1F1F}" type="presOf" srcId="{FF251034-E87C-4FC1-AB4C-E0636D03D5B1}" destId="{180CA5C8-84AC-41A4-B0B3-49260009CD76}" srcOrd="1" destOrd="0" presId="urn:microsoft.com/office/officeart/2005/8/layout/vList4"/>
    <dgm:cxn modelId="{1B6629CF-3AD9-4508-BF06-8690DD01560C}" srcId="{5CF27DB9-68B9-4FB8-9A74-3EAC6341BB6D}" destId="{FF251034-E87C-4FC1-AB4C-E0636D03D5B1}" srcOrd="2" destOrd="0" parTransId="{1E82F7CC-8C59-4116-84E5-3245BA13A967}" sibTransId="{BAC633CC-38B6-4D41-A1B6-C40775EEF469}"/>
    <dgm:cxn modelId="{08EC5A1D-0DD6-4B56-9D17-1740ADADD291}" srcId="{5CF27DB9-68B9-4FB8-9A74-3EAC6341BB6D}" destId="{00CBEBFC-4656-4828-A5F5-151E5B18BCD7}" srcOrd="3" destOrd="0" parTransId="{2DB6AE37-E1CB-41AD-B637-380F6F36CDB0}" sibTransId="{5BE74252-85E7-48FB-82F1-B81337DE025D}"/>
    <dgm:cxn modelId="{3299BFAA-4B5A-4A30-9D42-2AC8D698A467}" type="presOf" srcId="{00CBEBFC-4656-4828-A5F5-151E5B18BCD7}" destId="{7525AAA4-3CAA-4670-93D2-21D6DF980AC9}" srcOrd="1" destOrd="0" presId="urn:microsoft.com/office/officeart/2005/8/layout/vList4"/>
    <dgm:cxn modelId="{C0791A55-5F04-42B5-BCB3-D47286705BA1}" type="presOf" srcId="{5CF27DB9-68B9-4FB8-9A74-3EAC6341BB6D}" destId="{60414C4C-58C4-431B-B263-7FCC5AC4CF30}" srcOrd="0" destOrd="0" presId="urn:microsoft.com/office/officeart/2005/8/layout/vList4"/>
    <dgm:cxn modelId="{A69825CB-6413-4CC8-9C27-08131DBD251E}" type="presOf" srcId="{092568E1-857D-40DB-BD39-4FD976076781}" destId="{2D44AC1C-4F7E-44A3-AD42-99E59496C032}" srcOrd="1" destOrd="0" presId="urn:microsoft.com/office/officeart/2005/8/layout/vList4"/>
    <dgm:cxn modelId="{23B01BD5-1A60-4890-B987-8EE7CA04006F}" type="presOf" srcId="{092568E1-857D-40DB-BD39-4FD976076781}" destId="{5BFBA975-DD4D-49F6-BF20-DB02CCB672CA}" srcOrd="0" destOrd="0" presId="urn:microsoft.com/office/officeart/2005/8/layout/vList4"/>
    <dgm:cxn modelId="{05CAAF3A-59E6-4E31-8ED1-03BA0B75F35E}" srcId="{5CF27DB9-68B9-4FB8-9A74-3EAC6341BB6D}" destId="{33495CFF-A41A-4651-BA10-06F4F352B6A2}" srcOrd="1" destOrd="0" parTransId="{5E674337-18A0-4D1D-81D1-3B17672ED072}" sibTransId="{39BB2128-2D7C-4039-8A8F-7855800CCD7B}"/>
    <dgm:cxn modelId="{E12BEDD8-E348-4DB5-BBC5-2A749E9CADE8}" type="presOf" srcId="{33495CFF-A41A-4651-BA10-06F4F352B6A2}" destId="{6B95B995-88BA-431A-88E8-E67F32A64422}" srcOrd="0" destOrd="0" presId="urn:microsoft.com/office/officeart/2005/8/layout/vList4"/>
    <dgm:cxn modelId="{DA172A38-2AAD-4561-8CAF-02B5DB980D3A}" type="presOf" srcId="{33495CFF-A41A-4651-BA10-06F4F352B6A2}" destId="{6E72C3A3-5506-486C-8526-A198F65A46EA}" srcOrd="1" destOrd="0" presId="urn:microsoft.com/office/officeart/2005/8/layout/vList4"/>
    <dgm:cxn modelId="{B0FBE55A-3B21-4FED-BE09-22E9CE4CDADE}" srcId="{5CF27DB9-68B9-4FB8-9A74-3EAC6341BB6D}" destId="{092568E1-857D-40DB-BD39-4FD976076781}" srcOrd="0" destOrd="0" parTransId="{92B34A07-BF86-4272-A33A-2D8B6ECCA00B}" sibTransId="{C08DA597-C290-492B-BA64-DAFF4D5E39E2}"/>
    <dgm:cxn modelId="{CBAF1244-1F84-4333-9871-2ACE77CB362D}" type="presParOf" srcId="{60414C4C-58C4-431B-B263-7FCC5AC4CF30}" destId="{1150CBFA-F9CA-4334-8DAF-DB5A9ED19C7F}" srcOrd="0" destOrd="0" presId="urn:microsoft.com/office/officeart/2005/8/layout/vList4"/>
    <dgm:cxn modelId="{B208E3C7-1626-4EC4-A497-B6BCF30B43CD}" type="presParOf" srcId="{1150CBFA-F9CA-4334-8DAF-DB5A9ED19C7F}" destId="{5BFBA975-DD4D-49F6-BF20-DB02CCB672CA}" srcOrd="0" destOrd="0" presId="urn:microsoft.com/office/officeart/2005/8/layout/vList4"/>
    <dgm:cxn modelId="{5B0838CD-0144-460D-8660-195DD24B40EF}" type="presParOf" srcId="{1150CBFA-F9CA-4334-8DAF-DB5A9ED19C7F}" destId="{29E89B07-D6B2-4C7E-B294-13BCC25BA72D}" srcOrd="1" destOrd="0" presId="urn:microsoft.com/office/officeart/2005/8/layout/vList4"/>
    <dgm:cxn modelId="{416B8CA9-BAB5-43EA-B0E5-B03130428A0D}" type="presParOf" srcId="{1150CBFA-F9CA-4334-8DAF-DB5A9ED19C7F}" destId="{2D44AC1C-4F7E-44A3-AD42-99E59496C032}" srcOrd="2" destOrd="0" presId="urn:microsoft.com/office/officeart/2005/8/layout/vList4"/>
    <dgm:cxn modelId="{EEAFB2C9-0AD2-40EB-B049-929BEF91942C}" type="presParOf" srcId="{60414C4C-58C4-431B-B263-7FCC5AC4CF30}" destId="{B597EC2D-D454-4A70-B7F2-46364AF9D867}" srcOrd="1" destOrd="0" presId="urn:microsoft.com/office/officeart/2005/8/layout/vList4"/>
    <dgm:cxn modelId="{46A71F3D-8D63-4913-A724-A8FAE23B5C25}" type="presParOf" srcId="{60414C4C-58C4-431B-B263-7FCC5AC4CF30}" destId="{1BA33847-FF76-47AC-9D0F-0A3AA6C8245F}" srcOrd="2" destOrd="0" presId="urn:microsoft.com/office/officeart/2005/8/layout/vList4"/>
    <dgm:cxn modelId="{E9B1E68F-5F04-44DF-B1BC-F0783EA264DC}" type="presParOf" srcId="{1BA33847-FF76-47AC-9D0F-0A3AA6C8245F}" destId="{6B95B995-88BA-431A-88E8-E67F32A64422}" srcOrd="0" destOrd="0" presId="urn:microsoft.com/office/officeart/2005/8/layout/vList4"/>
    <dgm:cxn modelId="{294AD92A-39CF-4499-8575-239075DECB4D}" type="presParOf" srcId="{1BA33847-FF76-47AC-9D0F-0A3AA6C8245F}" destId="{25AC0574-7A2E-4939-94CD-ADDF1C766AB0}" srcOrd="1" destOrd="0" presId="urn:microsoft.com/office/officeart/2005/8/layout/vList4"/>
    <dgm:cxn modelId="{AF3BCF5C-9B67-4184-8121-0C1701321693}" type="presParOf" srcId="{1BA33847-FF76-47AC-9D0F-0A3AA6C8245F}" destId="{6E72C3A3-5506-486C-8526-A198F65A46EA}" srcOrd="2" destOrd="0" presId="urn:microsoft.com/office/officeart/2005/8/layout/vList4"/>
    <dgm:cxn modelId="{20CC0A2B-C259-4A80-B346-D88253045AAB}" type="presParOf" srcId="{60414C4C-58C4-431B-B263-7FCC5AC4CF30}" destId="{DF6F8AFC-C34B-4A41-B413-7EF07959668C}" srcOrd="3" destOrd="0" presId="urn:microsoft.com/office/officeart/2005/8/layout/vList4"/>
    <dgm:cxn modelId="{86F0B2B9-3A2C-4CDA-BA9D-0688113C198A}" type="presParOf" srcId="{60414C4C-58C4-431B-B263-7FCC5AC4CF30}" destId="{D043927F-A158-4F6B-AE63-BC34014BB9DF}" srcOrd="4" destOrd="0" presId="urn:microsoft.com/office/officeart/2005/8/layout/vList4"/>
    <dgm:cxn modelId="{E29C65EB-641F-464E-A561-030984226F9F}" type="presParOf" srcId="{D043927F-A158-4F6B-AE63-BC34014BB9DF}" destId="{7A90BA7A-A781-407E-8E40-0ED99E3DA140}" srcOrd="0" destOrd="0" presId="urn:microsoft.com/office/officeart/2005/8/layout/vList4"/>
    <dgm:cxn modelId="{F47FF39A-75F2-4C68-84D3-159485E4B14F}" type="presParOf" srcId="{D043927F-A158-4F6B-AE63-BC34014BB9DF}" destId="{CA52BB5C-45B7-4D95-B2AA-1E1F612A23EF}" srcOrd="1" destOrd="0" presId="urn:microsoft.com/office/officeart/2005/8/layout/vList4"/>
    <dgm:cxn modelId="{C2EF0BCE-5FF8-4247-8D1C-007C5C6F4596}" type="presParOf" srcId="{D043927F-A158-4F6B-AE63-BC34014BB9DF}" destId="{180CA5C8-84AC-41A4-B0B3-49260009CD76}" srcOrd="2" destOrd="0" presId="urn:microsoft.com/office/officeart/2005/8/layout/vList4"/>
    <dgm:cxn modelId="{9F6A0C8D-117F-46E1-B172-8355D6D29ABD}" type="presParOf" srcId="{60414C4C-58C4-431B-B263-7FCC5AC4CF30}" destId="{0A9B0DAD-2CB3-4FB8-902A-B7300F7780C6}" srcOrd="5" destOrd="0" presId="urn:microsoft.com/office/officeart/2005/8/layout/vList4"/>
    <dgm:cxn modelId="{CBFC32A9-002E-4DAE-A76D-3BC6AE4DE0B1}" type="presParOf" srcId="{60414C4C-58C4-431B-B263-7FCC5AC4CF30}" destId="{50DF0B1C-D09D-4D39-A31B-1A6DD4DE2440}" srcOrd="6" destOrd="0" presId="urn:microsoft.com/office/officeart/2005/8/layout/vList4"/>
    <dgm:cxn modelId="{45A77924-FD52-4570-AC75-1A76EE920B0C}" type="presParOf" srcId="{50DF0B1C-D09D-4D39-A31B-1A6DD4DE2440}" destId="{B9470701-7BA8-4A9F-9C2B-1ED1E7F3F820}" srcOrd="0" destOrd="0" presId="urn:microsoft.com/office/officeart/2005/8/layout/vList4"/>
    <dgm:cxn modelId="{F0362D88-6B16-4715-92C5-182215EA3CCB}" type="presParOf" srcId="{50DF0B1C-D09D-4D39-A31B-1A6DD4DE2440}" destId="{64929BCA-DB0E-454A-B408-EE4F66FB0CFF}" srcOrd="1" destOrd="0" presId="urn:microsoft.com/office/officeart/2005/8/layout/vList4"/>
    <dgm:cxn modelId="{891792A7-2301-4E6A-88A0-E0695D650028}" type="presParOf" srcId="{50DF0B1C-D09D-4D39-A31B-1A6DD4DE2440}" destId="{7525AAA4-3CAA-4670-93D2-21D6DF980AC9}" srcOrd="2" destOrd="0" presId="urn:microsoft.com/office/officeart/2005/8/layout/vList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CF27DB9-68B9-4FB8-9A74-3EAC6341BB6D}" type="doc">
      <dgm:prSet loTypeId="urn:microsoft.com/office/officeart/2005/8/layout/vList4" loCatId="list" qsTypeId="urn:microsoft.com/office/officeart/2005/8/quickstyle/3d2" qsCatId="3D" csTypeId="urn:microsoft.com/office/officeart/2005/8/colors/accent1_2" csCatId="accent1" phldr="1"/>
      <dgm:spPr/>
      <dgm:t>
        <a:bodyPr/>
        <a:lstStyle/>
        <a:p>
          <a:endParaRPr lang="en-US"/>
        </a:p>
      </dgm:t>
    </dgm:pt>
    <dgm:pt modelId="{092568E1-857D-40DB-BD39-4FD976076781}">
      <dgm:prSet phldrT="[Text]" custT="1"/>
      <dgm:spPr/>
      <dgm:t>
        <a:bodyPr/>
        <a:lstStyle/>
        <a:p>
          <a:r>
            <a:rPr lang="zh-CN" altLang="en-US" sz="6000" b="1" dirty="0" smtClean="0">
              <a:effectLst>
                <a:outerShdw blurRad="38100" dist="38100" dir="2700000" algn="tl">
                  <a:srgbClr val="000000">
                    <a:alpha val="43137"/>
                  </a:srgbClr>
                </a:outerShdw>
              </a:effectLst>
            </a:rPr>
            <a:t>他</a:t>
          </a:r>
          <a:r>
            <a:rPr lang="zh-CN" altLang="en-US" sz="6000" b="1" dirty="0" smtClean="0">
              <a:solidFill>
                <a:srgbClr val="FFFF00"/>
              </a:solidFill>
              <a:effectLst>
                <a:outerShdw blurRad="38100" dist="38100" dir="2700000" algn="tl">
                  <a:srgbClr val="000000">
                    <a:alpha val="43137"/>
                  </a:srgbClr>
                </a:outerShdw>
              </a:effectLst>
            </a:rPr>
            <a:t>动机正确</a:t>
          </a:r>
          <a:r>
            <a:rPr lang="zh-CN" altLang="en-US" sz="3600" b="1" dirty="0" smtClean="0">
              <a:solidFill>
                <a:srgbClr val="FFFF00"/>
              </a:solidFill>
              <a:effectLst>
                <a:outerShdw blurRad="38100" dist="38100" dir="2700000" algn="tl">
                  <a:srgbClr val="000000">
                    <a:alpha val="43137"/>
                  </a:srgbClr>
                </a:outerShdw>
              </a:effectLst>
            </a:rPr>
            <a:t>                                          </a:t>
          </a:r>
          <a:r>
            <a:rPr lang="en-US" sz="2000" b="1" dirty="0" smtClean="0">
              <a:effectLst>
                <a:outerShdw blurRad="38100" dist="38100" dir="2700000" algn="tl">
                  <a:srgbClr val="000000">
                    <a:alpha val="43137"/>
                  </a:srgbClr>
                </a:outerShdw>
              </a:effectLst>
            </a:rPr>
            <a:t>HE HAD THE </a:t>
          </a:r>
          <a:r>
            <a:rPr lang="en-US" sz="2000" b="1" dirty="0" smtClean="0">
              <a:solidFill>
                <a:srgbClr val="FFFF00"/>
              </a:solidFill>
              <a:effectLst>
                <a:outerShdw blurRad="38100" dist="38100" dir="2700000" algn="tl">
                  <a:srgbClr val="000000">
                    <a:alpha val="43137"/>
                  </a:srgbClr>
                </a:outerShdw>
              </a:effectLst>
            </a:rPr>
            <a:t>RIGHT MOTIVES</a:t>
          </a:r>
          <a:endParaRPr lang="en-US" sz="3600" b="1" dirty="0">
            <a:solidFill>
              <a:srgbClr val="FFFF00"/>
            </a:solidFill>
            <a:effectLst>
              <a:outerShdw blurRad="38100" dist="38100" dir="2700000" algn="tl">
                <a:srgbClr val="000000">
                  <a:alpha val="43137"/>
                </a:srgbClr>
              </a:outerShdw>
            </a:effectLst>
          </a:endParaRPr>
        </a:p>
      </dgm:t>
    </dgm:pt>
    <dgm:pt modelId="{92B34A07-BF86-4272-A33A-2D8B6ECCA00B}" type="parTrans" cxnId="{B0FBE55A-3B21-4FED-BE09-22E9CE4CDADE}">
      <dgm:prSet/>
      <dgm:spPr/>
      <dgm:t>
        <a:bodyPr/>
        <a:lstStyle/>
        <a:p>
          <a:endParaRPr lang="en-US">
            <a:effectLst>
              <a:outerShdw blurRad="38100" dist="38100" dir="2700000" algn="tl">
                <a:srgbClr val="000000">
                  <a:alpha val="43137"/>
                </a:srgbClr>
              </a:outerShdw>
            </a:effectLst>
          </a:endParaRPr>
        </a:p>
      </dgm:t>
    </dgm:pt>
    <dgm:pt modelId="{C08DA597-C290-492B-BA64-DAFF4D5E39E2}" type="sibTrans" cxnId="{B0FBE55A-3B21-4FED-BE09-22E9CE4CDADE}">
      <dgm:prSet/>
      <dgm:spPr/>
      <dgm:t>
        <a:bodyPr/>
        <a:lstStyle/>
        <a:p>
          <a:endParaRPr lang="en-US">
            <a:effectLst>
              <a:outerShdw blurRad="38100" dist="38100" dir="2700000" algn="tl">
                <a:srgbClr val="000000">
                  <a:alpha val="43137"/>
                </a:srgbClr>
              </a:outerShdw>
            </a:effectLst>
          </a:endParaRPr>
        </a:p>
      </dgm:t>
    </dgm:pt>
    <dgm:pt modelId="{33495CFF-A41A-4651-BA10-06F4F352B6A2}">
      <dgm:prSet phldrT="[Text]" custT="1"/>
      <dgm:spPr/>
      <dgm:t>
        <a:bodyPr/>
        <a:lstStyle/>
        <a:p>
          <a:r>
            <a:rPr lang="zh-CN" altLang="en-US" sz="6000" b="1" dirty="0" smtClean="0">
              <a:effectLst>
                <a:outerShdw blurRad="38100" dist="38100" dir="2700000" algn="tl">
                  <a:srgbClr val="000000">
                    <a:alpha val="43137"/>
                  </a:srgbClr>
                </a:outerShdw>
              </a:effectLst>
            </a:rPr>
            <a:t>他</a:t>
          </a:r>
          <a:r>
            <a:rPr lang="zh-CN" altLang="en-US" sz="6000" b="1" dirty="0" smtClean="0">
              <a:solidFill>
                <a:srgbClr val="FFFF00"/>
              </a:solidFill>
              <a:effectLst>
                <a:outerShdw blurRad="38100" dist="38100" dir="2700000" algn="tl">
                  <a:srgbClr val="000000">
                    <a:alpha val="43137"/>
                  </a:srgbClr>
                </a:outerShdw>
              </a:effectLst>
            </a:rPr>
            <a:t>态度正确 </a:t>
          </a:r>
          <a:r>
            <a:rPr lang="zh-CN" altLang="en-US" sz="3600" b="1" dirty="0" smtClean="0">
              <a:solidFill>
                <a:srgbClr val="FFFF00"/>
              </a:solidFill>
              <a:effectLst>
                <a:outerShdw blurRad="38100" dist="38100" dir="2700000" algn="tl">
                  <a:srgbClr val="000000">
                    <a:alpha val="43137"/>
                  </a:srgbClr>
                </a:outerShdw>
              </a:effectLst>
            </a:rPr>
            <a:t>                                           </a:t>
          </a:r>
          <a:r>
            <a:rPr lang="en-US" sz="2000" b="1" dirty="0" smtClean="0">
              <a:effectLst>
                <a:outerShdw blurRad="38100" dist="38100" dir="2700000" algn="tl">
                  <a:srgbClr val="000000">
                    <a:alpha val="43137"/>
                  </a:srgbClr>
                </a:outerShdw>
              </a:effectLst>
            </a:rPr>
            <a:t>HE HAD THE </a:t>
          </a:r>
          <a:r>
            <a:rPr lang="en-US" sz="2000" b="1" dirty="0" smtClean="0">
              <a:solidFill>
                <a:srgbClr val="FFFF00"/>
              </a:solidFill>
              <a:effectLst>
                <a:outerShdw blurRad="38100" dist="38100" dir="2700000" algn="tl">
                  <a:srgbClr val="000000">
                    <a:alpha val="43137"/>
                  </a:srgbClr>
                </a:outerShdw>
              </a:effectLst>
            </a:rPr>
            <a:t>RIGHT ATTITUDE</a:t>
          </a:r>
          <a:endParaRPr lang="en-US" sz="3600" b="1" dirty="0">
            <a:solidFill>
              <a:srgbClr val="FFFF00"/>
            </a:solidFill>
            <a:effectLst>
              <a:outerShdw blurRad="38100" dist="38100" dir="2700000" algn="tl">
                <a:srgbClr val="000000">
                  <a:alpha val="43137"/>
                </a:srgbClr>
              </a:outerShdw>
            </a:effectLst>
          </a:endParaRPr>
        </a:p>
      </dgm:t>
    </dgm:pt>
    <dgm:pt modelId="{5E674337-18A0-4D1D-81D1-3B17672ED072}" type="parTrans" cxnId="{05CAAF3A-59E6-4E31-8ED1-03BA0B75F35E}">
      <dgm:prSet/>
      <dgm:spPr/>
      <dgm:t>
        <a:bodyPr/>
        <a:lstStyle/>
        <a:p>
          <a:endParaRPr lang="en-US">
            <a:effectLst>
              <a:outerShdw blurRad="38100" dist="38100" dir="2700000" algn="tl">
                <a:srgbClr val="000000">
                  <a:alpha val="43137"/>
                </a:srgbClr>
              </a:outerShdw>
            </a:effectLst>
          </a:endParaRPr>
        </a:p>
      </dgm:t>
    </dgm:pt>
    <dgm:pt modelId="{39BB2128-2D7C-4039-8A8F-7855800CCD7B}" type="sibTrans" cxnId="{05CAAF3A-59E6-4E31-8ED1-03BA0B75F35E}">
      <dgm:prSet/>
      <dgm:spPr/>
      <dgm:t>
        <a:bodyPr/>
        <a:lstStyle/>
        <a:p>
          <a:endParaRPr lang="en-US">
            <a:effectLst>
              <a:outerShdw blurRad="38100" dist="38100" dir="2700000" algn="tl">
                <a:srgbClr val="000000">
                  <a:alpha val="43137"/>
                </a:srgbClr>
              </a:outerShdw>
            </a:effectLst>
          </a:endParaRPr>
        </a:p>
      </dgm:t>
    </dgm:pt>
    <dgm:pt modelId="{FF251034-E87C-4FC1-AB4C-E0636D03D5B1}">
      <dgm:prSet phldrT="[Text]" custT="1"/>
      <dgm:spPr/>
      <dgm:t>
        <a:bodyPr/>
        <a:lstStyle/>
        <a:p>
          <a:r>
            <a:rPr lang="zh-CN" altLang="en-US" sz="6000" b="1" dirty="0" smtClean="0">
              <a:effectLst>
                <a:outerShdw blurRad="38100" dist="38100" dir="2700000" algn="tl">
                  <a:srgbClr val="000000">
                    <a:alpha val="43137"/>
                  </a:srgbClr>
                </a:outerShdw>
              </a:effectLst>
            </a:rPr>
            <a:t>他</a:t>
          </a:r>
          <a:r>
            <a:rPr lang="zh-CN" altLang="en-US" sz="6000" b="1" dirty="0" smtClean="0">
              <a:solidFill>
                <a:srgbClr val="FFFF00"/>
              </a:solidFill>
              <a:effectLst>
                <a:outerShdw blurRad="38100" dist="38100" dir="2700000" algn="tl">
                  <a:srgbClr val="000000">
                    <a:alpha val="43137"/>
                  </a:srgbClr>
                </a:outerShdw>
              </a:effectLst>
            </a:rPr>
            <a:t>找对了人</a:t>
          </a:r>
          <a:r>
            <a:rPr lang="zh-CN" altLang="en-US" sz="3600" b="1" dirty="0" smtClean="0">
              <a:solidFill>
                <a:srgbClr val="FFFF00"/>
              </a:solidFill>
              <a:effectLst>
                <a:outerShdw blurRad="38100" dist="38100" dir="2700000" algn="tl">
                  <a:srgbClr val="000000">
                    <a:alpha val="43137"/>
                  </a:srgbClr>
                </a:outerShdw>
              </a:effectLst>
            </a:rPr>
            <a:t>                                           </a:t>
          </a:r>
          <a:r>
            <a:rPr lang="en-US" sz="2000" b="1" dirty="0" smtClean="0">
              <a:effectLst>
                <a:outerShdw blurRad="38100" dist="38100" dir="2700000" algn="tl">
                  <a:srgbClr val="000000">
                    <a:alpha val="43137"/>
                  </a:srgbClr>
                </a:outerShdw>
              </a:effectLst>
            </a:rPr>
            <a:t>HE CAME TO THE </a:t>
          </a:r>
          <a:r>
            <a:rPr lang="en-US" sz="2000" b="1" dirty="0" smtClean="0">
              <a:solidFill>
                <a:srgbClr val="FFFF00"/>
              </a:solidFill>
              <a:effectLst>
                <a:outerShdw blurRad="38100" dist="38100" dir="2700000" algn="tl">
                  <a:srgbClr val="000000">
                    <a:alpha val="43137"/>
                  </a:srgbClr>
                </a:outerShdw>
              </a:effectLst>
            </a:rPr>
            <a:t>RIGHT PERSON</a:t>
          </a:r>
          <a:endParaRPr lang="en-US" sz="3600" b="1" dirty="0">
            <a:solidFill>
              <a:srgbClr val="FFFF00"/>
            </a:solidFill>
            <a:effectLst>
              <a:outerShdw blurRad="38100" dist="38100" dir="2700000" algn="tl">
                <a:srgbClr val="000000">
                  <a:alpha val="43137"/>
                </a:srgbClr>
              </a:outerShdw>
            </a:effectLst>
          </a:endParaRPr>
        </a:p>
      </dgm:t>
    </dgm:pt>
    <dgm:pt modelId="{1E82F7CC-8C59-4116-84E5-3245BA13A967}" type="parTrans" cxnId="{1B6629CF-3AD9-4508-BF06-8690DD01560C}">
      <dgm:prSet/>
      <dgm:spPr/>
      <dgm:t>
        <a:bodyPr/>
        <a:lstStyle/>
        <a:p>
          <a:endParaRPr lang="en-US">
            <a:effectLst>
              <a:outerShdw blurRad="38100" dist="38100" dir="2700000" algn="tl">
                <a:srgbClr val="000000">
                  <a:alpha val="43137"/>
                </a:srgbClr>
              </a:outerShdw>
            </a:effectLst>
          </a:endParaRPr>
        </a:p>
      </dgm:t>
    </dgm:pt>
    <dgm:pt modelId="{BAC633CC-38B6-4D41-A1B6-C40775EEF469}" type="sibTrans" cxnId="{1B6629CF-3AD9-4508-BF06-8690DD01560C}">
      <dgm:prSet/>
      <dgm:spPr/>
      <dgm:t>
        <a:bodyPr/>
        <a:lstStyle/>
        <a:p>
          <a:endParaRPr lang="en-US">
            <a:effectLst>
              <a:outerShdw blurRad="38100" dist="38100" dir="2700000" algn="tl">
                <a:srgbClr val="000000">
                  <a:alpha val="43137"/>
                </a:srgbClr>
              </a:outerShdw>
            </a:effectLst>
          </a:endParaRPr>
        </a:p>
      </dgm:t>
    </dgm:pt>
    <dgm:pt modelId="{00CBEBFC-4656-4828-A5F5-151E5B18BCD7}">
      <dgm:prSet custT="1"/>
      <dgm:spPr/>
      <dgm:t>
        <a:bodyPr/>
        <a:lstStyle/>
        <a:p>
          <a:r>
            <a:rPr lang="zh-CN" altLang="en-US" sz="6000" b="1" dirty="0" smtClean="0">
              <a:effectLst>
                <a:outerShdw blurRad="38100" dist="38100" dir="2700000" algn="tl">
                  <a:srgbClr val="000000">
                    <a:alpha val="43137"/>
                  </a:srgbClr>
                </a:outerShdw>
              </a:effectLst>
            </a:rPr>
            <a:t>他</a:t>
          </a:r>
          <a:r>
            <a:rPr lang="zh-CN" altLang="en-US" sz="6000" b="1" dirty="0" smtClean="0">
              <a:solidFill>
                <a:srgbClr val="FFFF00"/>
              </a:solidFill>
              <a:effectLst>
                <a:outerShdw blurRad="38100" dist="38100" dir="2700000" algn="tl">
                  <a:srgbClr val="000000">
                    <a:alpha val="43137"/>
                  </a:srgbClr>
                </a:outerShdw>
              </a:effectLst>
            </a:rPr>
            <a:t>问对了问题</a:t>
          </a:r>
          <a:r>
            <a:rPr lang="zh-CN" altLang="en-US" sz="3600" b="1" dirty="0" smtClean="0">
              <a:solidFill>
                <a:srgbClr val="FFFF00"/>
              </a:solidFill>
              <a:effectLst>
                <a:outerShdw blurRad="38100" dist="38100" dir="2700000" algn="tl">
                  <a:srgbClr val="000000">
                    <a:alpha val="43137"/>
                  </a:srgbClr>
                </a:outerShdw>
              </a:effectLst>
            </a:rPr>
            <a:t>                                     </a:t>
          </a:r>
          <a:r>
            <a:rPr lang="en-US" sz="2000" b="1" dirty="0" smtClean="0">
              <a:effectLst>
                <a:outerShdw blurRad="38100" dist="38100" dir="2700000" algn="tl">
                  <a:srgbClr val="000000">
                    <a:alpha val="43137"/>
                  </a:srgbClr>
                </a:outerShdw>
              </a:effectLst>
            </a:rPr>
            <a:t>HE ASKED THE </a:t>
          </a:r>
          <a:r>
            <a:rPr lang="en-US" sz="2000" b="1" dirty="0" smtClean="0">
              <a:solidFill>
                <a:srgbClr val="FFFF00"/>
              </a:solidFill>
              <a:effectLst>
                <a:outerShdw blurRad="38100" dist="38100" dir="2700000" algn="tl">
                  <a:srgbClr val="000000">
                    <a:alpha val="43137"/>
                  </a:srgbClr>
                </a:outerShdw>
              </a:effectLst>
            </a:rPr>
            <a:t>RIGHT QUESTION</a:t>
          </a:r>
          <a:endParaRPr lang="en-US" sz="3600" b="1" dirty="0">
            <a:solidFill>
              <a:srgbClr val="FFFF00"/>
            </a:solidFill>
            <a:effectLst>
              <a:outerShdw blurRad="38100" dist="38100" dir="2700000" algn="tl">
                <a:srgbClr val="000000">
                  <a:alpha val="43137"/>
                </a:srgbClr>
              </a:outerShdw>
            </a:effectLst>
          </a:endParaRPr>
        </a:p>
      </dgm:t>
    </dgm:pt>
    <dgm:pt modelId="{2DB6AE37-E1CB-41AD-B637-380F6F36CDB0}" type="parTrans" cxnId="{08EC5A1D-0DD6-4B56-9D17-1740ADADD291}">
      <dgm:prSet/>
      <dgm:spPr/>
      <dgm:t>
        <a:bodyPr/>
        <a:lstStyle/>
        <a:p>
          <a:endParaRPr lang="en-US">
            <a:effectLst>
              <a:outerShdw blurRad="38100" dist="38100" dir="2700000" algn="tl">
                <a:srgbClr val="000000">
                  <a:alpha val="43137"/>
                </a:srgbClr>
              </a:outerShdw>
            </a:effectLst>
          </a:endParaRPr>
        </a:p>
      </dgm:t>
    </dgm:pt>
    <dgm:pt modelId="{5BE74252-85E7-48FB-82F1-B81337DE025D}" type="sibTrans" cxnId="{08EC5A1D-0DD6-4B56-9D17-1740ADADD291}">
      <dgm:prSet/>
      <dgm:spPr/>
      <dgm:t>
        <a:bodyPr/>
        <a:lstStyle/>
        <a:p>
          <a:endParaRPr lang="en-US">
            <a:effectLst>
              <a:outerShdw blurRad="38100" dist="38100" dir="2700000" algn="tl">
                <a:srgbClr val="000000">
                  <a:alpha val="43137"/>
                </a:srgbClr>
              </a:outerShdw>
            </a:effectLst>
          </a:endParaRPr>
        </a:p>
      </dgm:t>
    </dgm:pt>
    <dgm:pt modelId="{60414C4C-58C4-431B-B263-7FCC5AC4CF30}" type="pres">
      <dgm:prSet presAssocID="{5CF27DB9-68B9-4FB8-9A74-3EAC6341BB6D}" presName="linear" presStyleCnt="0">
        <dgm:presLayoutVars>
          <dgm:dir/>
          <dgm:resizeHandles val="exact"/>
        </dgm:presLayoutVars>
      </dgm:prSet>
      <dgm:spPr/>
      <dgm:t>
        <a:bodyPr/>
        <a:lstStyle/>
        <a:p>
          <a:endParaRPr lang="zh-CN" altLang="en-US"/>
        </a:p>
      </dgm:t>
    </dgm:pt>
    <dgm:pt modelId="{1150CBFA-F9CA-4334-8DAF-DB5A9ED19C7F}" type="pres">
      <dgm:prSet presAssocID="{092568E1-857D-40DB-BD39-4FD976076781}" presName="comp" presStyleCnt="0"/>
      <dgm:spPr/>
    </dgm:pt>
    <dgm:pt modelId="{5BFBA975-DD4D-49F6-BF20-DB02CCB672CA}" type="pres">
      <dgm:prSet presAssocID="{092568E1-857D-40DB-BD39-4FD976076781}" presName="box" presStyleLbl="node1" presStyleIdx="0" presStyleCnt="4"/>
      <dgm:spPr/>
      <dgm:t>
        <a:bodyPr/>
        <a:lstStyle/>
        <a:p>
          <a:endParaRPr lang="en-US"/>
        </a:p>
      </dgm:t>
    </dgm:pt>
    <dgm:pt modelId="{29E89B07-D6B2-4C7E-B294-13BCC25BA72D}" type="pres">
      <dgm:prSet presAssocID="{092568E1-857D-40DB-BD39-4FD976076781}" presName="img" presStyleLbl="fgImgPlace1" presStyleIdx="0" presStyleCnt="4"/>
      <dgm:spPr>
        <a:blipFill rotWithShape="0">
          <a:blip xmlns:r="http://schemas.openxmlformats.org/officeDocument/2006/relationships" r:embed="rId1"/>
          <a:stretch>
            <a:fillRect/>
          </a:stretch>
        </a:blipFill>
      </dgm:spPr>
    </dgm:pt>
    <dgm:pt modelId="{2D44AC1C-4F7E-44A3-AD42-99E59496C032}" type="pres">
      <dgm:prSet presAssocID="{092568E1-857D-40DB-BD39-4FD976076781}" presName="text" presStyleLbl="node1" presStyleIdx="0" presStyleCnt="4">
        <dgm:presLayoutVars>
          <dgm:bulletEnabled val="1"/>
        </dgm:presLayoutVars>
      </dgm:prSet>
      <dgm:spPr/>
      <dgm:t>
        <a:bodyPr/>
        <a:lstStyle/>
        <a:p>
          <a:endParaRPr lang="en-US"/>
        </a:p>
      </dgm:t>
    </dgm:pt>
    <dgm:pt modelId="{B597EC2D-D454-4A70-B7F2-46364AF9D867}" type="pres">
      <dgm:prSet presAssocID="{C08DA597-C290-492B-BA64-DAFF4D5E39E2}" presName="spacer" presStyleCnt="0"/>
      <dgm:spPr/>
    </dgm:pt>
    <dgm:pt modelId="{1BA33847-FF76-47AC-9D0F-0A3AA6C8245F}" type="pres">
      <dgm:prSet presAssocID="{33495CFF-A41A-4651-BA10-06F4F352B6A2}" presName="comp" presStyleCnt="0"/>
      <dgm:spPr/>
    </dgm:pt>
    <dgm:pt modelId="{6B95B995-88BA-431A-88E8-E67F32A64422}" type="pres">
      <dgm:prSet presAssocID="{33495CFF-A41A-4651-BA10-06F4F352B6A2}" presName="box" presStyleLbl="node1" presStyleIdx="1" presStyleCnt="4"/>
      <dgm:spPr/>
      <dgm:t>
        <a:bodyPr/>
        <a:lstStyle/>
        <a:p>
          <a:endParaRPr lang="en-US"/>
        </a:p>
      </dgm:t>
    </dgm:pt>
    <dgm:pt modelId="{25AC0574-7A2E-4939-94CD-ADDF1C766AB0}" type="pres">
      <dgm:prSet presAssocID="{33495CFF-A41A-4651-BA10-06F4F352B6A2}" presName="img" presStyleLbl="fgImgPlace1" presStyleIdx="1" presStyleCnt="4"/>
      <dgm:spPr>
        <a:blipFill rotWithShape="0">
          <a:blip xmlns:r="http://schemas.openxmlformats.org/officeDocument/2006/relationships" r:embed="rId1"/>
          <a:stretch>
            <a:fillRect/>
          </a:stretch>
        </a:blipFill>
      </dgm:spPr>
    </dgm:pt>
    <dgm:pt modelId="{6E72C3A3-5506-486C-8526-A198F65A46EA}" type="pres">
      <dgm:prSet presAssocID="{33495CFF-A41A-4651-BA10-06F4F352B6A2}" presName="text" presStyleLbl="node1" presStyleIdx="1" presStyleCnt="4">
        <dgm:presLayoutVars>
          <dgm:bulletEnabled val="1"/>
        </dgm:presLayoutVars>
      </dgm:prSet>
      <dgm:spPr/>
      <dgm:t>
        <a:bodyPr/>
        <a:lstStyle/>
        <a:p>
          <a:endParaRPr lang="en-US"/>
        </a:p>
      </dgm:t>
    </dgm:pt>
    <dgm:pt modelId="{DF6F8AFC-C34B-4A41-B413-7EF07959668C}" type="pres">
      <dgm:prSet presAssocID="{39BB2128-2D7C-4039-8A8F-7855800CCD7B}" presName="spacer" presStyleCnt="0"/>
      <dgm:spPr/>
    </dgm:pt>
    <dgm:pt modelId="{D043927F-A158-4F6B-AE63-BC34014BB9DF}" type="pres">
      <dgm:prSet presAssocID="{FF251034-E87C-4FC1-AB4C-E0636D03D5B1}" presName="comp" presStyleCnt="0"/>
      <dgm:spPr/>
    </dgm:pt>
    <dgm:pt modelId="{7A90BA7A-A781-407E-8E40-0ED99E3DA140}" type="pres">
      <dgm:prSet presAssocID="{FF251034-E87C-4FC1-AB4C-E0636D03D5B1}" presName="box" presStyleLbl="node1" presStyleIdx="2" presStyleCnt="4"/>
      <dgm:spPr/>
      <dgm:t>
        <a:bodyPr/>
        <a:lstStyle/>
        <a:p>
          <a:endParaRPr lang="en-US"/>
        </a:p>
      </dgm:t>
    </dgm:pt>
    <dgm:pt modelId="{CA52BB5C-45B7-4D95-B2AA-1E1F612A23EF}" type="pres">
      <dgm:prSet presAssocID="{FF251034-E87C-4FC1-AB4C-E0636D03D5B1}" presName="img" presStyleLbl="fgImgPlace1" presStyleIdx="2" presStyleCnt="4"/>
      <dgm:spPr>
        <a:blipFill rotWithShape="0">
          <a:blip xmlns:r="http://schemas.openxmlformats.org/officeDocument/2006/relationships" r:embed="rId1"/>
          <a:stretch>
            <a:fillRect/>
          </a:stretch>
        </a:blipFill>
      </dgm:spPr>
    </dgm:pt>
    <dgm:pt modelId="{180CA5C8-84AC-41A4-B0B3-49260009CD76}" type="pres">
      <dgm:prSet presAssocID="{FF251034-E87C-4FC1-AB4C-E0636D03D5B1}" presName="text" presStyleLbl="node1" presStyleIdx="2" presStyleCnt="4">
        <dgm:presLayoutVars>
          <dgm:bulletEnabled val="1"/>
        </dgm:presLayoutVars>
      </dgm:prSet>
      <dgm:spPr/>
      <dgm:t>
        <a:bodyPr/>
        <a:lstStyle/>
        <a:p>
          <a:endParaRPr lang="en-US"/>
        </a:p>
      </dgm:t>
    </dgm:pt>
    <dgm:pt modelId="{0A9B0DAD-2CB3-4FB8-902A-B7300F7780C6}" type="pres">
      <dgm:prSet presAssocID="{BAC633CC-38B6-4D41-A1B6-C40775EEF469}" presName="spacer" presStyleCnt="0"/>
      <dgm:spPr/>
    </dgm:pt>
    <dgm:pt modelId="{50DF0B1C-D09D-4D39-A31B-1A6DD4DE2440}" type="pres">
      <dgm:prSet presAssocID="{00CBEBFC-4656-4828-A5F5-151E5B18BCD7}" presName="comp" presStyleCnt="0"/>
      <dgm:spPr/>
    </dgm:pt>
    <dgm:pt modelId="{B9470701-7BA8-4A9F-9C2B-1ED1E7F3F820}" type="pres">
      <dgm:prSet presAssocID="{00CBEBFC-4656-4828-A5F5-151E5B18BCD7}" presName="box" presStyleLbl="node1" presStyleIdx="3" presStyleCnt="4"/>
      <dgm:spPr/>
      <dgm:t>
        <a:bodyPr/>
        <a:lstStyle/>
        <a:p>
          <a:endParaRPr lang="en-US"/>
        </a:p>
      </dgm:t>
    </dgm:pt>
    <dgm:pt modelId="{64929BCA-DB0E-454A-B408-EE4F66FB0CFF}" type="pres">
      <dgm:prSet presAssocID="{00CBEBFC-4656-4828-A5F5-151E5B18BCD7}" presName="img" presStyleLbl="fgImgPlace1" presStyleIdx="3" presStyleCnt="4"/>
      <dgm:spPr>
        <a:blipFill rotWithShape="0">
          <a:blip xmlns:r="http://schemas.openxmlformats.org/officeDocument/2006/relationships" r:embed="rId1"/>
          <a:stretch>
            <a:fillRect/>
          </a:stretch>
        </a:blipFill>
      </dgm:spPr>
    </dgm:pt>
    <dgm:pt modelId="{7525AAA4-3CAA-4670-93D2-21D6DF980AC9}" type="pres">
      <dgm:prSet presAssocID="{00CBEBFC-4656-4828-A5F5-151E5B18BCD7}" presName="text" presStyleLbl="node1" presStyleIdx="3" presStyleCnt="4">
        <dgm:presLayoutVars>
          <dgm:bulletEnabled val="1"/>
        </dgm:presLayoutVars>
      </dgm:prSet>
      <dgm:spPr/>
      <dgm:t>
        <a:bodyPr/>
        <a:lstStyle/>
        <a:p>
          <a:endParaRPr lang="en-US"/>
        </a:p>
      </dgm:t>
    </dgm:pt>
  </dgm:ptLst>
  <dgm:cxnLst>
    <dgm:cxn modelId="{AAE5A176-4D9B-4A73-912A-E4944B919E1D}" type="presOf" srcId="{FF251034-E87C-4FC1-AB4C-E0636D03D5B1}" destId="{7A90BA7A-A781-407E-8E40-0ED99E3DA140}" srcOrd="0" destOrd="0" presId="urn:microsoft.com/office/officeart/2005/8/layout/vList4"/>
    <dgm:cxn modelId="{1B6629CF-3AD9-4508-BF06-8690DD01560C}" srcId="{5CF27DB9-68B9-4FB8-9A74-3EAC6341BB6D}" destId="{FF251034-E87C-4FC1-AB4C-E0636D03D5B1}" srcOrd="2" destOrd="0" parTransId="{1E82F7CC-8C59-4116-84E5-3245BA13A967}" sibTransId="{BAC633CC-38B6-4D41-A1B6-C40775EEF469}"/>
    <dgm:cxn modelId="{08EC5A1D-0DD6-4B56-9D17-1740ADADD291}" srcId="{5CF27DB9-68B9-4FB8-9A74-3EAC6341BB6D}" destId="{00CBEBFC-4656-4828-A5F5-151E5B18BCD7}" srcOrd="3" destOrd="0" parTransId="{2DB6AE37-E1CB-41AD-B637-380F6F36CDB0}" sibTransId="{5BE74252-85E7-48FB-82F1-B81337DE025D}"/>
    <dgm:cxn modelId="{D449013C-A86B-486B-9B56-3869DE63CA61}" type="presOf" srcId="{00CBEBFC-4656-4828-A5F5-151E5B18BCD7}" destId="{7525AAA4-3CAA-4670-93D2-21D6DF980AC9}" srcOrd="1" destOrd="0" presId="urn:microsoft.com/office/officeart/2005/8/layout/vList4"/>
    <dgm:cxn modelId="{708D86AD-25EB-4B66-A0A0-1628204B07C3}" type="presOf" srcId="{33495CFF-A41A-4651-BA10-06F4F352B6A2}" destId="{6E72C3A3-5506-486C-8526-A198F65A46EA}" srcOrd="1" destOrd="0" presId="urn:microsoft.com/office/officeart/2005/8/layout/vList4"/>
    <dgm:cxn modelId="{594CF28D-ABB0-49EF-BDDB-C27572765A04}" type="presOf" srcId="{FF251034-E87C-4FC1-AB4C-E0636D03D5B1}" destId="{180CA5C8-84AC-41A4-B0B3-49260009CD76}" srcOrd="1" destOrd="0" presId="urn:microsoft.com/office/officeart/2005/8/layout/vList4"/>
    <dgm:cxn modelId="{8CD0E387-E461-42B8-9759-CAD87C61F482}" type="presOf" srcId="{5CF27DB9-68B9-4FB8-9A74-3EAC6341BB6D}" destId="{60414C4C-58C4-431B-B263-7FCC5AC4CF30}" srcOrd="0" destOrd="0" presId="urn:microsoft.com/office/officeart/2005/8/layout/vList4"/>
    <dgm:cxn modelId="{888DA7CB-B385-4D83-A0C4-563E6487FDAB}" type="presOf" srcId="{092568E1-857D-40DB-BD39-4FD976076781}" destId="{5BFBA975-DD4D-49F6-BF20-DB02CCB672CA}" srcOrd="0" destOrd="0" presId="urn:microsoft.com/office/officeart/2005/8/layout/vList4"/>
    <dgm:cxn modelId="{05CAAF3A-59E6-4E31-8ED1-03BA0B75F35E}" srcId="{5CF27DB9-68B9-4FB8-9A74-3EAC6341BB6D}" destId="{33495CFF-A41A-4651-BA10-06F4F352B6A2}" srcOrd="1" destOrd="0" parTransId="{5E674337-18A0-4D1D-81D1-3B17672ED072}" sibTransId="{39BB2128-2D7C-4039-8A8F-7855800CCD7B}"/>
    <dgm:cxn modelId="{9C8C0C13-8734-479E-AAE4-4606ABFF277F}" type="presOf" srcId="{092568E1-857D-40DB-BD39-4FD976076781}" destId="{2D44AC1C-4F7E-44A3-AD42-99E59496C032}" srcOrd="1" destOrd="0" presId="urn:microsoft.com/office/officeart/2005/8/layout/vList4"/>
    <dgm:cxn modelId="{9B2EADC8-49D1-4A47-92B6-52F9C455D0AC}" type="presOf" srcId="{00CBEBFC-4656-4828-A5F5-151E5B18BCD7}" destId="{B9470701-7BA8-4A9F-9C2B-1ED1E7F3F820}" srcOrd="0" destOrd="0" presId="urn:microsoft.com/office/officeart/2005/8/layout/vList4"/>
    <dgm:cxn modelId="{5CDCBE04-4A60-4BB7-8B90-849EC1C0C7CD}" type="presOf" srcId="{33495CFF-A41A-4651-BA10-06F4F352B6A2}" destId="{6B95B995-88BA-431A-88E8-E67F32A64422}" srcOrd="0" destOrd="0" presId="urn:microsoft.com/office/officeart/2005/8/layout/vList4"/>
    <dgm:cxn modelId="{B0FBE55A-3B21-4FED-BE09-22E9CE4CDADE}" srcId="{5CF27DB9-68B9-4FB8-9A74-3EAC6341BB6D}" destId="{092568E1-857D-40DB-BD39-4FD976076781}" srcOrd="0" destOrd="0" parTransId="{92B34A07-BF86-4272-A33A-2D8B6ECCA00B}" sibTransId="{C08DA597-C290-492B-BA64-DAFF4D5E39E2}"/>
    <dgm:cxn modelId="{938DD008-46AD-4460-AD9A-F9DED9BC9112}" type="presParOf" srcId="{60414C4C-58C4-431B-B263-7FCC5AC4CF30}" destId="{1150CBFA-F9CA-4334-8DAF-DB5A9ED19C7F}" srcOrd="0" destOrd="0" presId="urn:microsoft.com/office/officeart/2005/8/layout/vList4"/>
    <dgm:cxn modelId="{D044E12C-AAFA-4088-BD67-20200A19382E}" type="presParOf" srcId="{1150CBFA-F9CA-4334-8DAF-DB5A9ED19C7F}" destId="{5BFBA975-DD4D-49F6-BF20-DB02CCB672CA}" srcOrd="0" destOrd="0" presId="urn:microsoft.com/office/officeart/2005/8/layout/vList4"/>
    <dgm:cxn modelId="{7BE506CF-1445-461A-A57B-14E3C16A7818}" type="presParOf" srcId="{1150CBFA-F9CA-4334-8DAF-DB5A9ED19C7F}" destId="{29E89B07-D6B2-4C7E-B294-13BCC25BA72D}" srcOrd="1" destOrd="0" presId="urn:microsoft.com/office/officeart/2005/8/layout/vList4"/>
    <dgm:cxn modelId="{928CB662-99AC-46CE-94C3-413492AF0088}" type="presParOf" srcId="{1150CBFA-F9CA-4334-8DAF-DB5A9ED19C7F}" destId="{2D44AC1C-4F7E-44A3-AD42-99E59496C032}" srcOrd="2" destOrd="0" presId="urn:microsoft.com/office/officeart/2005/8/layout/vList4"/>
    <dgm:cxn modelId="{450D6A6D-76E0-4640-B741-97ACF0116698}" type="presParOf" srcId="{60414C4C-58C4-431B-B263-7FCC5AC4CF30}" destId="{B597EC2D-D454-4A70-B7F2-46364AF9D867}" srcOrd="1" destOrd="0" presId="urn:microsoft.com/office/officeart/2005/8/layout/vList4"/>
    <dgm:cxn modelId="{0D6B142C-A66B-4C43-BFD3-5D9ECC219BB9}" type="presParOf" srcId="{60414C4C-58C4-431B-B263-7FCC5AC4CF30}" destId="{1BA33847-FF76-47AC-9D0F-0A3AA6C8245F}" srcOrd="2" destOrd="0" presId="urn:microsoft.com/office/officeart/2005/8/layout/vList4"/>
    <dgm:cxn modelId="{2A64BBF4-383A-4468-B556-CE38C6066807}" type="presParOf" srcId="{1BA33847-FF76-47AC-9D0F-0A3AA6C8245F}" destId="{6B95B995-88BA-431A-88E8-E67F32A64422}" srcOrd="0" destOrd="0" presId="urn:microsoft.com/office/officeart/2005/8/layout/vList4"/>
    <dgm:cxn modelId="{4CA2F8B5-4764-471D-BFAB-A4A5F57E8F4F}" type="presParOf" srcId="{1BA33847-FF76-47AC-9D0F-0A3AA6C8245F}" destId="{25AC0574-7A2E-4939-94CD-ADDF1C766AB0}" srcOrd="1" destOrd="0" presId="urn:microsoft.com/office/officeart/2005/8/layout/vList4"/>
    <dgm:cxn modelId="{D93520B2-AA5F-4769-8C4E-697C3B29D34F}" type="presParOf" srcId="{1BA33847-FF76-47AC-9D0F-0A3AA6C8245F}" destId="{6E72C3A3-5506-486C-8526-A198F65A46EA}" srcOrd="2" destOrd="0" presId="urn:microsoft.com/office/officeart/2005/8/layout/vList4"/>
    <dgm:cxn modelId="{CC7EC3E0-6633-48B5-AD51-22296DA522E9}" type="presParOf" srcId="{60414C4C-58C4-431B-B263-7FCC5AC4CF30}" destId="{DF6F8AFC-C34B-4A41-B413-7EF07959668C}" srcOrd="3" destOrd="0" presId="urn:microsoft.com/office/officeart/2005/8/layout/vList4"/>
    <dgm:cxn modelId="{6CAE63AD-93CC-4DD9-9AFE-FB84E5142F74}" type="presParOf" srcId="{60414C4C-58C4-431B-B263-7FCC5AC4CF30}" destId="{D043927F-A158-4F6B-AE63-BC34014BB9DF}" srcOrd="4" destOrd="0" presId="urn:microsoft.com/office/officeart/2005/8/layout/vList4"/>
    <dgm:cxn modelId="{1B2F5185-2775-454B-AA91-D31DFDD404B5}" type="presParOf" srcId="{D043927F-A158-4F6B-AE63-BC34014BB9DF}" destId="{7A90BA7A-A781-407E-8E40-0ED99E3DA140}" srcOrd="0" destOrd="0" presId="urn:microsoft.com/office/officeart/2005/8/layout/vList4"/>
    <dgm:cxn modelId="{E3B5D585-CA87-4180-8983-C49022199F99}" type="presParOf" srcId="{D043927F-A158-4F6B-AE63-BC34014BB9DF}" destId="{CA52BB5C-45B7-4D95-B2AA-1E1F612A23EF}" srcOrd="1" destOrd="0" presId="urn:microsoft.com/office/officeart/2005/8/layout/vList4"/>
    <dgm:cxn modelId="{C9EF6D54-126A-4486-85A1-F2E96108563D}" type="presParOf" srcId="{D043927F-A158-4F6B-AE63-BC34014BB9DF}" destId="{180CA5C8-84AC-41A4-B0B3-49260009CD76}" srcOrd="2" destOrd="0" presId="urn:microsoft.com/office/officeart/2005/8/layout/vList4"/>
    <dgm:cxn modelId="{D3E31CEC-4BD9-44FD-9AC3-B06F268A2719}" type="presParOf" srcId="{60414C4C-58C4-431B-B263-7FCC5AC4CF30}" destId="{0A9B0DAD-2CB3-4FB8-902A-B7300F7780C6}" srcOrd="5" destOrd="0" presId="urn:microsoft.com/office/officeart/2005/8/layout/vList4"/>
    <dgm:cxn modelId="{583DB312-8F06-4922-B542-35545B6A9B4C}" type="presParOf" srcId="{60414C4C-58C4-431B-B263-7FCC5AC4CF30}" destId="{50DF0B1C-D09D-4D39-A31B-1A6DD4DE2440}" srcOrd="6" destOrd="0" presId="urn:microsoft.com/office/officeart/2005/8/layout/vList4"/>
    <dgm:cxn modelId="{BF467B7C-B0DF-41A7-974C-6A8DB3C6E4A8}" type="presParOf" srcId="{50DF0B1C-D09D-4D39-A31B-1A6DD4DE2440}" destId="{B9470701-7BA8-4A9F-9C2B-1ED1E7F3F820}" srcOrd="0" destOrd="0" presId="urn:microsoft.com/office/officeart/2005/8/layout/vList4"/>
    <dgm:cxn modelId="{EC257DC6-93B4-4479-B044-00668AD4478B}" type="presParOf" srcId="{50DF0B1C-D09D-4D39-A31B-1A6DD4DE2440}" destId="{64929BCA-DB0E-454A-B408-EE4F66FB0CFF}" srcOrd="1" destOrd="0" presId="urn:microsoft.com/office/officeart/2005/8/layout/vList4"/>
    <dgm:cxn modelId="{1A9A5BFD-0883-4D87-B431-8E761300B8E2}" type="presParOf" srcId="{50DF0B1C-D09D-4D39-A31B-1A6DD4DE2440}" destId="{7525AAA4-3CAA-4670-93D2-21D6DF980AC9}" srcOrd="2" destOrd="0" presId="urn:microsoft.com/office/officeart/2005/8/layout/vList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CF27DB9-68B9-4FB8-9A74-3EAC6341BB6D}" type="doc">
      <dgm:prSet loTypeId="urn:microsoft.com/office/officeart/2005/8/layout/vList4" loCatId="list" qsTypeId="urn:microsoft.com/office/officeart/2005/8/quickstyle/3d2" qsCatId="3D" csTypeId="urn:microsoft.com/office/officeart/2005/8/colors/accent1_2" csCatId="accent1" phldr="1"/>
      <dgm:spPr/>
      <dgm:t>
        <a:bodyPr/>
        <a:lstStyle/>
        <a:p>
          <a:endParaRPr lang="en-US"/>
        </a:p>
      </dgm:t>
    </dgm:pt>
    <dgm:pt modelId="{092568E1-857D-40DB-BD39-4FD976076781}">
      <dgm:prSet phldrT="[Text]" custT="1"/>
      <dgm:spPr/>
      <dgm:t>
        <a:bodyPr/>
        <a:lstStyle/>
        <a:p>
          <a:r>
            <a:rPr lang="zh-CN" altLang="en-US" sz="6000" b="1" dirty="0" smtClean="0">
              <a:effectLst>
                <a:outerShdw blurRad="38100" dist="38100" dir="2700000" algn="tl">
                  <a:srgbClr val="000000">
                    <a:alpha val="43137"/>
                  </a:srgbClr>
                </a:outerShdw>
              </a:effectLst>
            </a:rPr>
            <a:t>他</a:t>
          </a:r>
          <a:r>
            <a:rPr lang="zh-CN" altLang="en-US" sz="6000" b="1" dirty="0" smtClean="0">
              <a:solidFill>
                <a:srgbClr val="FFFF00"/>
              </a:solidFill>
              <a:effectLst>
                <a:outerShdw blurRad="38100" dist="38100" dir="2700000" algn="tl">
                  <a:srgbClr val="000000">
                    <a:alpha val="43137"/>
                  </a:srgbClr>
                </a:outerShdw>
              </a:effectLst>
            </a:rPr>
            <a:t>动机正确</a:t>
          </a:r>
          <a:r>
            <a:rPr lang="zh-CN" altLang="en-US" sz="3600" b="1" dirty="0" smtClean="0">
              <a:solidFill>
                <a:srgbClr val="FFFF00"/>
              </a:solidFill>
              <a:effectLst>
                <a:outerShdw blurRad="38100" dist="38100" dir="2700000" algn="tl">
                  <a:srgbClr val="000000">
                    <a:alpha val="43137"/>
                  </a:srgbClr>
                </a:outerShdw>
              </a:effectLst>
            </a:rPr>
            <a:t>                                          </a:t>
          </a:r>
          <a:r>
            <a:rPr lang="en-US" sz="2000" b="1" dirty="0" smtClean="0">
              <a:effectLst>
                <a:outerShdw blurRad="38100" dist="38100" dir="2700000" algn="tl">
                  <a:srgbClr val="000000">
                    <a:alpha val="43137"/>
                  </a:srgbClr>
                </a:outerShdw>
              </a:effectLst>
            </a:rPr>
            <a:t>HE HAD THE </a:t>
          </a:r>
          <a:r>
            <a:rPr lang="en-US" sz="2000" b="1" dirty="0" smtClean="0">
              <a:solidFill>
                <a:srgbClr val="FFFF00"/>
              </a:solidFill>
              <a:effectLst>
                <a:outerShdw blurRad="38100" dist="38100" dir="2700000" algn="tl">
                  <a:srgbClr val="000000">
                    <a:alpha val="43137"/>
                  </a:srgbClr>
                </a:outerShdw>
              </a:effectLst>
            </a:rPr>
            <a:t>RIGHT MOTIVES</a:t>
          </a:r>
          <a:endParaRPr lang="en-US" sz="3600" b="1" dirty="0">
            <a:solidFill>
              <a:srgbClr val="FFFF00"/>
            </a:solidFill>
            <a:effectLst>
              <a:outerShdw blurRad="38100" dist="38100" dir="2700000" algn="tl">
                <a:srgbClr val="000000">
                  <a:alpha val="43137"/>
                </a:srgbClr>
              </a:outerShdw>
            </a:effectLst>
          </a:endParaRPr>
        </a:p>
      </dgm:t>
    </dgm:pt>
    <dgm:pt modelId="{92B34A07-BF86-4272-A33A-2D8B6ECCA00B}" type="parTrans" cxnId="{B0FBE55A-3B21-4FED-BE09-22E9CE4CDADE}">
      <dgm:prSet/>
      <dgm:spPr/>
      <dgm:t>
        <a:bodyPr/>
        <a:lstStyle/>
        <a:p>
          <a:endParaRPr lang="en-US">
            <a:effectLst>
              <a:outerShdw blurRad="38100" dist="38100" dir="2700000" algn="tl">
                <a:srgbClr val="000000">
                  <a:alpha val="43137"/>
                </a:srgbClr>
              </a:outerShdw>
            </a:effectLst>
          </a:endParaRPr>
        </a:p>
      </dgm:t>
    </dgm:pt>
    <dgm:pt modelId="{C08DA597-C290-492B-BA64-DAFF4D5E39E2}" type="sibTrans" cxnId="{B0FBE55A-3B21-4FED-BE09-22E9CE4CDADE}">
      <dgm:prSet/>
      <dgm:spPr/>
      <dgm:t>
        <a:bodyPr/>
        <a:lstStyle/>
        <a:p>
          <a:endParaRPr lang="en-US">
            <a:effectLst>
              <a:outerShdw blurRad="38100" dist="38100" dir="2700000" algn="tl">
                <a:srgbClr val="000000">
                  <a:alpha val="43137"/>
                </a:srgbClr>
              </a:outerShdw>
            </a:effectLst>
          </a:endParaRPr>
        </a:p>
      </dgm:t>
    </dgm:pt>
    <dgm:pt modelId="{33495CFF-A41A-4651-BA10-06F4F352B6A2}">
      <dgm:prSet phldrT="[Text]" custT="1"/>
      <dgm:spPr/>
      <dgm:t>
        <a:bodyPr/>
        <a:lstStyle/>
        <a:p>
          <a:r>
            <a:rPr lang="zh-CN" altLang="en-US" sz="6000" b="1" dirty="0" smtClean="0">
              <a:effectLst>
                <a:outerShdw blurRad="38100" dist="38100" dir="2700000" algn="tl">
                  <a:srgbClr val="000000">
                    <a:alpha val="43137"/>
                  </a:srgbClr>
                </a:outerShdw>
              </a:effectLst>
            </a:rPr>
            <a:t>他</a:t>
          </a:r>
          <a:r>
            <a:rPr lang="zh-CN" altLang="en-US" sz="6000" b="1" dirty="0" smtClean="0">
              <a:solidFill>
                <a:srgbClr val="FFFF00"/>
              </a:solidFill>
              <a:effectLst>
                <a:outerShdw blurRad="38100" dist="38100" dir="2700000" algn="tl">
                  <a:srgbClr val="000000">
                    <a:alpha val="43137"/>
                  </a:srgbClr>
                </a:outerShdw>
              </a:effectLst>
            </a:rPr>
            <a:t>态度正确 </a:t>
          </a:r>
          <a:r>
            <a:rPr lang="zh-CN" altLang="en-US" sz="3600" b="1" dirty="0" smtClean="0">
              <a:solidFill>
                <a:srgbClr val="FFFF00"/>
              </a:solidFill>
              <a:effectLst>
                <a:outerShdw blurRad="38100" dist="38100" dir="2700000" algn="tl">
                  <a:srgbClr val="000000">
                    <a:alpha val="43137"/>
                  </a:srgbClr>
                </a:outerShdw>
              </a:effectLst>
            </a:rPr>
            <a:t>                                           </a:t>
          </a:r>
          <a:r>
            <a:rPr lang="en-US" sz="2000" b="1" dirty="0" smtClean="0">
              <a:effectLst>
                <a:outerShdw blurRad="38100" dist="38100" dir="2700000" algn="tl">
                  <a:srgbClr val="000000">
                    <a:alpha val="43137"/>
                  </a:srgbClr>
                </a:outerShdw>
              </a:effectLst>
            </a:rPr>
            <a:t>HE HAD THE </a:t>
          </a:r>
          <a:r>
            <a:rPr lang="en-US" sz="2000" b="1" dirty="0" smtClean="0">
              <a:solidFill>
                <a:srgbClr val="FFFF00"/>
              </a:solidFill>
              <a:effectLst>
                <a:outerShdw blurRad="38100" dist="38100" dir="2700000" algn="tl">
                  <a:srgbClr val="000000">
                    <a:alpha val="43137"/>
                  </a:srgbClr>
                </a:outerShdw>
              </a:effectLst>
            </a:rPr>
            <a:t>RIGHT ATTITUDE</a:t>
          </a:r>
          <a:endParaRPr lang="en-US" sz="3600" b="1" dirty="0">
            <a:solidFill>
              <a:srgbClr val="FFFF00"/>
            </a:solidFill>
            <a:effectLst>
              <a:outerShdw blurRad="38100" dist="38100" dir="2700000" algn="tl">
                <a:srgbClr val="000000">
                  <a:alpha val="43137"/>
                </a:srgbClr>
              </a:outerShdw>
            </a:effectLst>
          </a:endParaRPr>
        </a:p>
      </dgm:t>
    </dgm:pt>
    <dgm:pt modelId="{5E674337-18A0-4D1D-81D1-3B17672ED072}" type="parTrans" cxnId="{05CAAF3A-59E6-4E31-8ED1-03BA0B75F35E}">
      <dgm:prSet/>
      <dgm:spPr/>
      <dgm:t>
        <a:bodyPr/>
        <a:lstStyle/>
        <a:p>
          <a:endParaRPr lang="en-US">
            <a:effectLst>
              <a:outerShdw blurRad="38100" dist="38100" dir="2700000" algn="tl">
                <a:srgbClr val="000000">
                  <a:alpha val="43137"/>
                </a:srgbClr>
              </a:outerShdw>
            </a:effectLst>
          </a:endParaRPr>
        </a:p>
      </dgm:t>
    </dgm:pt>
    <dgm:pt modelId="{39BB2128-2D7C-4039-8A8F-7855800CCD7B}" type="sibTrans" cxnId="{05CAAF3A-59E6-4E31-8ED1-03BA0B75F35E}">
      <dgm:prSet/>
      <dgm:spPr/>
      <dgm:t>
        <a:bodyPr/>
        <a:lstStyle/>
        <a:p>
          <a:endParaRPr lang="en-US">
            <a:effectLst>
              <a:outerShdw blurRad="38100" dist="38100" dir="2700000" algn="tl">
                <a:srgbClr val="000000">
                  <a:alpha val="43137"/>
                </a:srgbClr>
              </a:outerShdw>
            </a:effectLst>
          </a:endParaRPr>
        </a:p>
      </dgm:t>
    </dgm:pt>
    <dgm:pt modelId="{FF251034-E87C-4FC1-AB4C-E0636D03D5B1}">
      <dgm:prSet phldrT="[Text]" custT="1"/>
      <dgm:spPr/>
      <dgm:t>
        <a:bodyPr/>
        <a:lstStyle/>
        <a:p>
          <a:r>
            <a:rPr lang="zh-CN" altLang="en-US" sz="6000" b="1" dirty="0" smtClean="0">
              <a:effectLst>
                <a:outerShdw blurRad="38100" dist="38100" dir="2700000" algn="tl">
                  <a:srgbClr val="000000">
                    <a:alpha val="43137"/>
                  </a:srgbClr>
                </a:outerShdw>
              </a:effectLst>
            </a:rPr>
            <a:t>他</a:t>
          </a:r>
          <a:r>
            <a:rPr lang="zh-CN" altLang="en-US" sz="6000" b="1" dirty="0" smtClean="0">
              <a:solidFill>
                <a:srgbClr val="FFFF00"/>
              </a:solidFill>
              <a:effectLst>
                <a:outerShdw blurRad="38100" dist="38100" dir="2700000" algn="tl">
                  <a:srgbClr val="000000">
                    <a:alpha val="43137"/>
                  </a:srgbClr>
                </a:outerShdw>
              </a:effectLst>
            </a:rPr>
            <a:t>找对了人</a:t>
          </a:r>
          <a:r>
            <a:rPr lang="zh-CN" altLang="en-US" sz="3600" b="1" dirty="0" smtClean="0">
              <a:solidFill>
                <a:srgbClr val="FFFF00"/>
              </a:solidFill>
              <a:effectLst>
                <a:outerShdw blurRad="38100" dist="38100" dir="2700000" algn="tl">
                  <a:srgbClr val="000000">
                    <a:alpha val="43137"/>
                  </a:srgbClr>
                </a:outerShdw>
              </a:effectLst>
            </a:rPr>
            <a:t>                                           </a:t>
          </a:r>
          <a:r>
            <a:rPr lang="en-US" sz="2000" b="1" dirty="0" smtClean="0">
              <a:effectLst>
                <a:outerShdw blurRad="38100" dist="38100" dir="2700000" algn="tl">
                  <a:srgbClr val="000000">
                    <a:alpha val="43137"/>
                  </a:srgbClr>
                </a:outerShdw>
              </a:effectLst>
            </a:rPr>
            <a:t>HE CAME TO THE </a:t>
          </a:r>
          <a:r>
            <a:rPr lang="en-US" sz="2000" b="1" dirty="0" smtClean="0">
              <a:solidFill>
                <a:srgbClr val="FFFF00"/>
              </a:solidFill>
              <a:effectLst>
                <a:outerShdw blurRad="38100" dist="38100" dir="2700000" algn="tl">
                  <a:srgbClr val="000000">
                    <a:alpha val="43137"/>
                  </a:srgbClr>
                </a:outerShdw>
              </a:effectLst>
            </a:rPr>
            <a:t>RIGHT PERSON</a:t>
          </a:r>
          <a:endParaRPr lang="en-US" sz="3600" b="1" dirty="0">
            <a:solidFill>
              <a:srgbClr val="FFFF00"/>
            </a:solidFill>
            <a:effectLst>
              <a:outerShdw blurRad="38100" dist="38100" dir="2700000" algn="tl">
                <a:srgbClr val="000000">
                  <a:alpha val="43137"/>
                </a:srgbClr>
              </a:outerShdw>
            </a:effectLst>
          </a:endParaRPr>
        </a:p>
      </dgm:t>
    </dgm:pt>
    <dgm:pt modelId="{1E82F7CC-8C59-4116-84E5-3245BA13A967}" type="parTrans" cxnId="{1B6629CF-3AD9-4508-BF06-8690DD01560C}">
      <dgm:prSet/>
      <dgm:spPr/>
      <dgm:t>
        <a:bodyPr/>
        <a:lstStyle/>
        <a:p>
          <a:endParaRPr lang="en-US">
            <a:effectLst>
              <a:outerShdw blurRad="38100" dist="38100" dir="2700000" algn="tl">
                <a:srgbClr val="000000">
                  <a:alpha val="43137"/>
                </a:srgbClr>
              </a:outerShdw>
            </a:effectLst>
          </a:endParaRPr>
        </a:p>
      </dgm:t>
    </dgm:pt>
    <dgm:pt modelId="{BAC633CC-38B6-4D41-A1B6-C40775EEF469}" type="sibTrans" cxnId="{1B6629CF-3AD9-4508-BF06-8690DD01560C}">
      <dgm:prSet/>
      <dgm:spPr/>
      <dgm:t>
        <a:bodyPr/>
        <a:lstStyle/>
        <a:p>
          <a:endParaRPr lang="en-US">
            <a:effectLst>
              <a:outerShdw blurRad="38100" dist="38100" dir="2700000" algn="tl">
                <a:srgbClr val="000000">
                  <a:alpha val="43137"/>
                </a:srgbClr>
              </a:outerShdw>
            </a:effectLst>
          </a:endParaRPr>
        </a:p>
      </dgm:t>
    </dgm:pt>
    <dgm:pt modelId="{00CBEBFC-4656-4828-A5F5-151E5B18BCD7}">
      <dgm:prSet custT="1"/>
      <dgm:spPr/>
      <dgm:t>
        <a:bodyPr/>
        <a:lstStyle/>
        <a:p>
          <a:r>
            <a:rPr lang="zh-CN" altLang="en-US" sz="6000" b="1" dirty="0" smtClean="0">
              <a:effectLst>
                <a:outerShdw blurRad="38100" dist="38100" dir="2700000" algn="tl">
                  <a:srgbClr val="000000">
                    <a:alpha val="43137"/>
                  </a:srgbClr>
                </a:outerShdw>
              </a:effectLst>
            </a:rPr>
            <a:t>他</a:t>
          </a:r>
          <a:r>
            <a:rPr lang="zh-CN" altLang="en-US" sz="6000" b="1" dirty="0" smtClean="0">
              <a:solidFill>
                <a:srgbClr val="FFFF00"/>
              </a:solidFill>
              <a:effectLst>
                <a:outerShdw blurRad="38100" dist="38100" dir="2700000" algn="tl">
                  <a:srgbClr val="000000">
                    <a:alpha val="43137"/>
                  </a:srgbClr>
                </a:outerShdw>
              </a:effectLst>
            </a:rPr>
            <a:t>问对了问题</a:t>
          </a:r>
          <a:r>
            <a:rPr lang="zh-CN" altLang="en-US" sz="3600" b="1" dirty="0" smtClean="0">
              <a:solidFill>
                <a:srgbClr val="FFFF00"/>
              </a:solidFill>
              <a:effectLst>
                <a:outerShdw blurRad="38100" dist="38100" dir="2700000" algn="tl">
                  <a:srgbClr val="000000">
                    <a:alpha val="43137"/>
                  </a:srgbClr>
                </a:outerShdw>
              </a:effectLst>
            </a:rPr>
            <a:t>                                     </a:t>
          </a:r>
          <a:r>
            <a:rPr lang="en-US" sz="2000" b="1" dirty="0" smtClean="0">
              <a:effectLst>
                <a:outerShdw blurRad="38100" dist="38100" dir="2700000" algn="tl">
                  <a:srgbClr val="000000">
                    <a:alpha val="43137"/>
                  </a:srgbClr>
                </a:outerShdw>
              </a:effectLst>
            </a:rPr>
            <a:t>HE ASKED THE </a:t>
          </a:r>
          <a:r>
            <a:rPr lang="en-US" sz="2000" b="1" dirty="0" smtClean="0">
              <a:solidFill>
                <a:srgbClr val="FFFF00"/>
              </a:solidFill>
              <a:effectLst>
                <a:outerShdw blurRad="38100" dist="38100" dir="2700000" algn="tl">
                  <a:srgbClr val="000000">
                    <a:alpha val="43137"/>
                  </a:srgbClr>
                </a:outerShdw>
              </a:effectLst>
            </a:rPr>
            <a:t>RIGHT QUESTION</a:t>
          </a:r>
          <a:endParaRPr lang="en-US" sz="3600" b="1" dirty="0">
            <a:solidFill>
              <a:srgbClr val="FFFF00"/>
            </a:solidFill>
            <a:effectLst>
              <a:outerShdw blurRad="38100" dist="38100" dir="2700000" algn="tl">
                <a:srgbClr val="000000">
                  <a:alpha val="43137"/>
                </a:srgbClr>
              </a:outerShdw>
            </a:effectLst>
          </a:endParaRPr>
        </a:p>
      </dgm:t>
    </dgm:pt>
    <dgm:pt modelId="{2DB6AE37-E1CB-41AD-B637-380F6F36CDB0}" type="parTrans" cxnId="{08EC5A1D-0DD6-4B56-9D17-1740ADADD291}">
      <dgm:prSet/>
      <dgm:spPr/>
      <dgm:t>
        <a:bodyPr/>
        <a:lstStyle/>
        <a:p>
          <a:endParaRPr lang="en-US">
            <a:effectLst>
              <a:outerShdw blurRad="38100" dist="38100" dir="2700000" algn="tl">
                <a:srgbClr val="000000">
                  <a:alpha val="43137"/>
                </a:srgbClr>
              </a:outerShdw>
            </a:effectLst>
          </a:endParaRPr>
        </a:p>
      </dgm:t>
    </dgm:pt>
    <dgm:pt modelId="{5BE74252-85E7-48FB-82F1-B81337DE025D}" type="sibTrans" cxnId="{08EC5A1D-0DD6-4B56-9D17-1740ADADD291}">
      <dgm:prSet/>
      <dgm:spPr/>
      <dgm:t>
        <a:bodyPr/>
        <a:lstStyle/>
        <a:p>
          <a:endParaRPr lang="en-US">
            <a:effectLst>
              <a:outerShdw blurRad="38100" dist="38100" dir="2700000" algn="tl">
                <a:srgbClr val="000000">
                  <a:alpha val="43137"/>
                </a:srgbClr>
              </a:outerShdw>
            </a:effectLst>
          </a:endParaRPr>
        </a:p>
      </dgm:t>
    </dgm:pt>
    <dgm:pt modelId="{60414C4C-58C4-431B-B263-7FCC5AC4CF30}" type="pres">
      <dgm:prSet presAssocID="{5CF27DB9-68B9-4FB8-9A74-3EAC6341BB6D}" presName="linear" presStyleCnt="0">
        <dgm:presLayoutVars>
          <dgm:dir/>
          <dgm:resizeHandles val="exact"/>
        </dgm:presLayoutVars>
      </dgm:prSet>
      <dgm:spPr/>
      <dgm:t>
        <a:bodyPr/>
        <a:lstStyle/>
        <a:p>
          <a:endParaRPr lang="zh-CN" altLang="en-US"/>
        </a:p>
      </dgm:t>
    </dgm:pt>
    <dgm:pt modelId="{1150CBFA-F9CA-4334-8DAF-DB5A9ED19C7F}" type="pres">
      <dgm:prSet presAssocID="{092568E1-857D-40DB-BD39-4FD976076781}" presName="comp" presStyleCnt="0"/>
      <dgm:spPr/>
    </dgm:pt>
    <dgm:pt modelId="{5BFBA975-DD4D-49F6-BF20-DB02CCB672CA}" type="pres">
      <dgm:prSet presAssocID="{092568E1-857D-40DB-BD39-4FD976076781}" presName="box" presStyleLbl="node1" presStyleIdx="0" presStyleCnt="4"/>
      <dgm:spPr/>
      <dgm:t>
        <a:bodyPr/>
        <a:lstStyle/>
        <a:p>
          <a:endParaRPr lang="en-US"/>
        </a:p>
      </dgm:t>
    </dgm:pt>
    <dgm:pt modelId="{29E89B07-D6B2-4C7E-B294-13BCC25BA72D}" type="pres">
      <dgm:prSet presAssocID="{092568E1-857D-40DB-BD39-4FD976076781}" presName="img" presStyleLbl="fgImgPlace1" presStyleIdx="0" presStyleCnt="4"/>
      <dgm:spPr>
        <a:blipFill rotWithShape="0">
          <a:blip xmlns:r="http://schemas.openxmlformats.org/officeDocument/2006/relationships" r:embed="rId1"/>
          <a:stretch>
            <a:fillRect/>
          </a:stretch>
        </a:blipFill>
      </dgm:spPr>
    </dgm:pt>
    <dgm:pt modelId="{2D44AC1C-4F7E-44A3-AD42-99E59496C032}" type="pres">
      <dgm:prSet presAssocID="{092568E1-857D-40DB-BD39-4FD976076781}" presName="text" presStyleLbl="node1" presStyleIdx="0" presStyleCnt="4">
        <dgm:presLayoutVars>
          <dgm:bulletEnabled val="1"/>
        </dgm:presLayoutVars>
      </dgm:prSet>
      <dgm:spPr/>
      <dgm:t>
        <a:bodyPr/>
        <a:lstStyle/>
        <a:p>
          <a:endParaRPr lang="en-US"/>
        </a:p>
      </dgm:t>
    </dgm:pt>
    <dgm:pt modelId="{B597EC2D-D454-4A70-B7F2-46364AF9D867}" type="pres">
      <dgm:prSet presAssocID="{C08DA597-C290-492B-BA64-DAFF4D5E39E2}" presName="spacer" presStyleCnt="0"/>
      <dgm:spPr/>
    </dgm:pt>
    <dgm:pt modelId="{1BA33847-FF76-47AC-9D0F-0A3AA6C8245F}" type="pres">
      <dgm:prSet presAssocID="{33495CFF-A41A-4651-BA10-06F4F352B6A2}" presName="comp" presStyleCnt="0"/>
      <dgm:spPr/>
    </dgm:pt>
    <dgm:pt modelId="{6B95B995-88BA-431A-88E8-E67F32A64422}" type="pres">
      <dgm:prSet presAssocID="{33495CFF-A41A-4651-BA10-06F4F352B6A2}" presName="box" presStyleLbl="node1" presStyleIdx="1" presStyleCnt="4"/>
      <dgm:spPr/>
      <dgm:t>
        <a:bodyPr/>
        <a:lstStyle/>
        <a:p>
          <a:endParaRPr lang="en-US"/>
        </a:p>
      </dgm:t>
    </dgm:pt>
    <dgm:pt modelId="{25AC0574-7A2E-4939-94CD-ADDF1C766AB0}" type="pres">
      <dgm:prSet presAssocID="{33495CFF-A41A-4651-BA10-06F4F352B6A2}" presName="img" presStyleLbl="fgImgPlace1" presStyleIdx="1" presStyleCnt="4"/>
      <dgm:spPr>
        <a:blipFill rotWithShape="0">
          <a:blip xmlns:r="http://schemas.openxmlformats.org/officeDocument/2006/relationships" r:embed="rId1"/>
          <a:stretch>
            <a:fillRect/>
          </a:stretch>
        </a:blipFill>
      </dgm:spPr>
    </dgm:pt>
    <dgm:pt modelId="{6E72C3A3-5506-486C-8526-A198F65A46EA}" type="pres">
      <dgm:prSet presAssocID="{33495CFF-A41A-4651-BA10-06F4F352B6A2}" presName="text" presStyleLbl="node1" presStyleIdx="1" presStyleCnt="4">
        <dgm:presLayoutVars>
          <dgm:bulletEnabled val="1"/>
        </dgm:presLayoutVars>
      </dgm:prSet>
      <dgm:spPr/>
      <dgm:t>
        <a:bodyPr/>
        <a:lstStyle/>
        <a:p>
          <a:endParaRPr lang="en-US"/>
        </a:p>
      </dgm:t>
    </dgm:pt>
    <dgm:pt modelId="{DF6F8AFC-C34B-4A41-B413-7EF07959668C}" type="pres">
      <dgm:prSet presAssocID="{39BB2128-2D7C-4039-8A8F-7855800CCD7B}" presName="spacer" presStyleCnt="0"/>
      <dgm:spPr/>
    </dgm:pt>
    <dgm:pt modelId="{D043927F-A158-4F6B-AE63-BC34014BB9DF}" type="pres">
      <dgm:prSet presAssocID="{FF251034-E87C-4FC1-AB4C-E0636D03D5B1}" presName="comp" presStyleCnt="0"/>
      <dgm:spPr/>
    </dgm:pt>
    <dgm:pt modelId="{7A90BA7A-A781-407E-8E40-0ED99E3DA140}" type="pres">
      <dgm:prSet presAssocID="{FF251034-E87C-4FC1-AB4C-E0636D03D5B1}" presName="box" presStyleLbl="node1" presStyleIdx="2" presStyleCnt="4"/>
      <dgm:spPr/>
      <dgm:t>
        <a:bodyPr/>
        <a:lstStyle/>
        <a:p>
          <a:endParaRPr lang="en-US"/>
        </a:p>
      </dgm:t>
    </dgm:pt>
    <dgm:pt modelId="{CA52BB5C-45B7-4D95-B2AA-1E1F612A23EF}" type="pres">
      <dgm:prSet presAssocID="{FF251034-E87C-4FC1-AB4C-E0636D03D5B1}" presName="img" presStyleLbl="fgImgPlace1" presStyleIdx="2" presStyleCnt="4"/>
      <dgm:spPr>
        <a:blipFill rotWithShape="0">
          <a:blip xmlns:r="http://schemas.openxmlformats.org/officeDocument/2006/relationships" r:embed="rId1"/>
          <a:stretch>
            <a:fillRect/>
          </a:stretch>
        </a:blipFill>
      </dgm:spPr>
    </dgm:pt>
    <dgm:pt modelId="{180CA5C8-84AC-41A4-B0B3-49260009CD76}" type="pres">
      <dgm:prSet presAssocID="{FF251034-E87C-4FC1-AB4C-E0636D03D5B1}" presName="text" presStyleLbl="node1" presStyleIdx="2" presStyleCnt="4">
        <dgm:presLayoutVars>
          <dgm:bulletEnabled val="1"/>
        </dgm:presLayoutVars>
      </dgm:prSet>
      <dgm:spPr/>
      <dgm:t>
        <a:bodyPr/>
        <a:lstStyle/>
        <a:p>
          <a:endParaRPr lang="en-US"/>
        </a:p>
      </dgm:t>
    </dgm:pt>
    <dgm:pt modelId="{0A9B0DAD-2CB3-4FB8-902A-B7300F7780C6}" type="pres">
      <dgm:prSet presAssocID="{BAC633CC-38B6-4D41-A1B6-C40775EEF469}" presName="spacer" presStyleCnt="0"/>
      <dgm:spPr/>
    </dgm:pt>
    <dgm:pt modelId="{50DF0B1C-D09D-4D39-A31B-1A6DD4DE2440}" type="pres">
      <dgm:prSet presAssocID="{00CBEBFC-4656-4828-A5F5-151E5B18BCD7}" presName="comp" presStyleCnt="0"/>
      <dgm:spPr/>
    </dgm:pt>
    <dgm:pt modelId="{B9470701-7BA8-4A9F-9C2B-1ED1E7F3F820}" type="pres">
      <dgm:prSet presAssocID="{00CBEBFC-4656-4828-A5F5-151E5B18BCD7}" presName="box" presStyleLbl="node1" presStyleIdx="3" presStyleCnt="4"/>
      <dgm:spPr/>
      <dgm:t>
        <a:bodyPr/>
        <a:lstStyle/>
        <a:p>
          <a:endParaRPr lang="en-US"/>
        </a:p>
      </dgm:t>
    </dgm:pt>
    <dgm:pt modelId="{64929BCA-DB0E-454A-B408-EE4F66FB0CFF}" type="pres">
      <dgm:prSet presAssocID="{00CBEBFC-4656-4828-A5F5-151E5B18BCD7}" presName="img" presStyleLbl="fgImgPlace1" presStyleIdx="3" presStyleCnt="4"/>
      <dgm:spPr>
        <a:blipFill rotWithShape="0">
          <a:blip xmlns:r="http://schemas.openxmlformats.org/officeDocument/2006/relationships" r:embed="rId1"/>
          <a:stretch>
            <a:fillRect/>
          </a:stretch>
        </a:blipFill>
      </dgm:spPr>
    </dgm:pt>
    <dgm:pt modelId="{7525AAA4-3CAA-4670-93D2-21D6DF980AC9}" type="pres">
      <dgm:prSet presAssocID="{00CBEBFC-4656-4828-A5F5-151E5B18BCD7}" presName="text" presStyleLbl="node1" presStyleIdx="3" presStyleCnt="4">
        <dgm:presLayoutVars>
          <dgm:bulletEnabled val="1"/>
        </dgm:presLayoutVars>
      </dgm:prSet>
      <dgm:spPr/>
      <dgm:t>
        <a:bodyPr/>
        <a:lstStyle/>
        <a:p>
          <a:endParaRPr lang="en-US"/>
        </a:p>
      </dgm:t>
    </dgm:pt>
  </dgm:ptLst>
  <dgm:cxnLst>
    <dgm:cxn modelId="{B969B214-42BB-42F0-A731-632EFF5E33A8}" type="presOf" srcId="{33495CFF-A41A-4651-BA10-06F4F352B6A2}" destId="{6B95B995-88BA-431A-88E8-E67F32A64422}" srcOrd="0" destOrd="0" presId="urn:microsoft.com/office/officeart/2005/8/layout/vList4"/>
    <dgm:cxn modelId="{DE22B41F-E636-48A7-A3DF-F6F2E7E0B7E1}" type="presOf" srcId="{00CBEBFC-4656-4828-A5F5-151E5B18BCD7}" destId="{B9470701-7BA8-4A9F-9C2B-1ED1E7F3F820}" srcOrd="0" destOrd="0" presId="urn:microsoft.com/office/officeart/2005/8/layout/vList4"/>
    <dgm:cxn modelId="{3E6FAE4F-83A7-41AD-BCB8-9724C0A6CCC8}" type="presOf" srcId="{FF251034-E87C-4FC1-AB4C-E0636D03D5B1}" destId="{7A90BA7A-A781-407E-8E40-0ED99E3DA140}" srcOrd="0" destOrd="0" presId="urn:microsoft.com/office/officeart/2005/8/layout/vList4"/>
    <dgm:cxn modelId="{1B6629CF-3AD9-4508-BF06-8690DD01560C}" srcId="{5CF27DB9-68B9-4FB8-9A74-3EAC6341BB6D}" destId="{FF251034-E87C-4FC1-AB4C-E0636D03D5B1}" srcOrd="2" destOrd="0" parTransId="{1E82F7CC-8C59-4116-84E5-3245BA13A967}" sibTransId="{BAC633CC-38B6-4D41-A1B6-C40775EEF469}"/>
    <dgm:cxn modelId="{08EC5A1D-0DD6-4B56-9D17-1740ADADD291}" srcId="{5CF27DB9-68B9-4FB8-9A74-3EAC6341BB6D}" destId="{00CBEBFC-4656-4828-A5F5-151E5B18BCD7}" srcOrd="3" destOrd="0" parTransId="{2DB6AE37-E1CB-41AD-B637-380F6F36CDB0}" sibTransId="{5BE74252-85E7-48FB-82F1-B81337DE025D}"/>
    <dgm:cxn modelId="{432C3B6A-876B-40B8-87EF-51EADA70B969}" type="presOf" srcId="{092568E1-857D-40DB-BD39-4FD976076781}" destId="{2D44AC1C-4F7E-44A3-AD42-99E59496C032}" srcOrd="1" destOrd="0" presId="urn:microsoft.com/office/officeart/2005/8/layout/vList4"/>
    <dgm:cxn modelId="{FADCBE53-4C29-4FEF-A383-2B047B05EB5B}" type="presOf" srcId="{00CBEBFC-4656-4828-A5F5-151E5B18BCD7}" destId="{7525AAA4-3CAA-4670-93D2-21D6DF980AC9}" srcOrd="1" destOrd="0" presId="urn:microsoft.com/office/officeart/2005/8/layout/vList4"/>
    <dgm:cxn modelId="{9C77B34D-A07C-4692-8F90-CD99E46A8BCE}" type="presOf" srcId="{092568E1-857D-40DB-BD39-4FD976076781}" destId="{5BFBA975-DD4D-49F6-BF20-DB02CCB672CA}" srcOrd="0" destOrd="0" presId="urn:microsoft.com/office/officeart/2005/8/layout/vList4"/>
    <dgm:cxn modelId="{841186CF-D264-4BB9-A358-BD803D4A6EB0}" type="presOf" srcId="{33495CFF-A41A-4651-BA10-06F4F352B6A2}" destId="{6E72C3A3-5506-486C-8526-A198F65A46EA}" srcOrd="1" destOrd="0" presId="urn:microsoft.com/office/officeart/2005/8/layout/vList4"/>
    <dgm:cxn modelId="{05CAAF3A-59E6-4E31-8ED1-03BA0B75F35E}" srcId="{5CF27DB9-68B9-4FB8-9A74-3EAC6341BB6D}" destId="{33495CFF-A41A-4651-BA10-06F4F352B6A2}" srcOrd="1" destOrd="0" parTransId="{5E674337-18A0-4D1D-81D1-3B17672ED072}" sibTransId="{39BB2128-2D7C-4039-8A8F-7855800CCD7B}"/>
    <dgm:cxn modelId="{E77C30BE-F12C-43D8-9F4C-7070A70D8B09}" type="presOf" srcId="{FF251034-E87C-4FC1-AB4C-E0636D03D5B1}" destId="{180CA5C8-84AC-41A4-B0B3-49260009CD76}" srcOrd="1" destOrd="0" presId="urn:microsoft.com/office/officeart/2005/8/layout/vList4"/>
    <dgm:cxn modelId="{B0FBE55A-3B21-4FED-BE09-22E9CE4CDADE}" srcId="{5CF27DB9-68B9-4FB8-9A74-3EAC6341BB6D}" destId="{092568E1-857D-40DB-BD39-4FD976076781}" srcOrd="0" destOrd="0" parTransId="{92B34A07-BF86-4272-A33A-2D8B6ECCA00B}" sibTransId="{C08DA597-C290-492B-BA64-DAFF4D5E39E2}"/>
    <dgm:cxn modelId="{BC4E44EC-24B9-4C58-AE13-9FA84587517B}" type="presOf" srcId="{5CF27DB9-68B9-4FB8-9A74-3EAC6341BB6D}" destId="{60414C4C-58C4-431B-B263-7FCC5AC4CF30}" srcOrd="0" destOrd="0" presId="urn:microsoft.com/office/officeart/2005/8/layout/vList4"/>
    <dgm:cxn modelId="{3FFD17D3-F202-4C69-936B-7714BDBA45C2}" type="presParOf" srcId="{60414C4C-58C4-431B-B263-7FCC5AC4CF30}" destId="{1150CBFA-F9CA-4334-8DAF-DB5A9ED19C7F}" srcOrd="0" destOrd="0" presId="urn:microsoft.com/office/officeart/2005/8/layout/vList4"/>
    <dgm:cxn modelId="{DBEB0AC4-AE5D-43CD-A1BD-D87F6189AB16}" type="presParOf" srcId="{1150CBFA-F9CA-4334-8DAF-DB5A9ED19C7F}" destId="{5BFBA975-DD4D-49F6-BF20-DB02CCB672CA}" srcOrd="0" destOrd="0" presId="urn:microsoft.com/office/officeart/2005/8/layout/vList4"/>
    <dgm:cxn modelId="{FA5DB38D-4446-4FDA-9CAF-B5837DB7F687}" type="presParOf" srcId="{1150CBFA-F9CA-4334-8DAF-DB5A9ED19C7F}" destId="{29E89B07-D6B2-4C7E-B294-13BCC25BA72D}" srcOrd="1" destOrd="0" presId="urn:microsoft.com/office/officeart/2005/8/layout/vList4"/>
    <dgm:cxn modelId="{0C7DA3A2-5F38-4E10-9C4D-68BBAB786876}" type="presParOf" srcId="{1150CBFA-F9CA-4334-8DAF-DB5A9ED19C7F}" destId="{2D44AC1C-4F7E-44A3-AD42-99E59496C032}" srcOrd="2" destOrd="0" presId="urn:microsoft.com/office/officeart/2005/8/layout/vList4"/>
    <dgm:cxn modelId="{29E7D8E4-BAAE-4E9B-AD36-B80919841C9B}" type="presParOf" srcId="{60414C4C-58C4-431B-B263-7FCC5AC4CF30}" destId="{B597EC2D-D454-4A70-B7F2-46364AF9D867}" srcOrd="1" destOrd="0" presId="urn:microsoft.com/office/officeart/2005/8/layout/vList4"/>
    <dgm:cxn modelId="{C5FCF981-6E58-4023-A4F8-117D838E452D}" type="presParOf" srcId="{60414C4C-58C4-431B-B263-7FCC5AC4CF30}" destId="{1BA33847-FF76-47AC-9D0F-0A3AA6C8245F}" srcOrd="2" destOrd="0" presId="urn:microsoft.com/office/officeart/2005/8/layout/vList4"/>
    <dgm:cxn modelId="{EFF40750-AB86-448F-84A1-2BA4FEC5787D}" type="presParOf" srcId="{1BA33847-FF76-47AC-9D0F-0A3AA6C8245F}" destId="{6B95B995-88BA-431A-88E8-E67F32A64422}" srcOrd="0" destOrd="0" presId="urn:microsoft.com/office/officeart/2005/8/layout/vList4"/>
    <dgm:cxn modelId="{7E59D225-C414-4830-A6E5-CD61F7EC5077}" type="presParOf" srcId="{1BA33847-FF76-47AC-9D0F-0A3AA6C8245F}" destId="{25AC0574-7A2E-4939-94CD-ADDF1C766AB0}" srcOrd="1" destOrd="0" presId="urn:microsoft.com/office/officeart/2005/8/layout/vList4"/>
    <dgm:cxn modelId="{38837E33-2FC3-43F0-9770-17F90F54C86E}" type="presParOf" srcId="{1BA33847-FF76-47AC-9D0F-0A3AA6C8245F}" destId="{6E72C3A3-5506-486C-8526-A198F65A46EA}" srcOrd="2" destOrd="0" presId="urn:microsoft.com/office/officeart/2005/8/layout/vList4"/>
    <dgm:cxn modelId="{32092BD4-A546-457D-8625-E0E1EAB01C42}" type="presParOf" srcId="{60414C4C-58C4-431B-B263-7FCC5AC4CF30}" destId="{DF6F8AFC-C34B-4A41-B413-7EF07959668C}" srcOrd="3" destOrd="0" presId="urn:microsoft.com/office/officeart/2005/8/layout/vList4"/>
    <dgm:cxn modelId="{FF8A2513-0F11-4DBC-9D92-73FC3F92F7BE}" type="presParOf" srcId="{60414C4C-58C4-431B-B263-7FCC5AC4CF30}" destId="{D043927F-A158-4F6B-AE63-BC34014BB9DF}" srcOrd="4" destOrd="0" presId="urn:microsoft.com/office/officeart/2005/8/layout/vList4"/>
    <dgm:cxn modelId="{17375175-C0BD-4EF2-A851-9F62AAF3FFF3}" type="presParOf" srcId="{D043927F-A158-4F6B-AE63-BC34014BB9DF}" destId="{7A90BA7A-A781-407E-8E40-0ED99E3DA140}" srcOrd="0" destOrd="0" presId="urn:microsoft.com/office/officeart/2005/8/layout/vList4"/>
    <dgm:cxn modelId="{155C15B7-F344-4B72-8266-F0CBAD19DCC2}" type="presParOf" srcId="{D043927F-A158-4F6B-AE63-BC34014BB9DF}" destId="{CA52BB5C-45B7-4D95-B2AA-1E1F612A23EF}" srcOrd="1" destOrd="0" presId="urn:microsoft.com/office/officeart/2005/8/layout/vList4"/>
    <dgm:cxn modelId="{9737F086-EDD0-427B-AC5E-C2344832E608}" type="presParOf" srcId="{D043927F-A158-4F6B-AE63-BC34014BB9DF}" destId="{180CA5C8-84AC-41A4-B0B3-49260009CD76}" srcOrd="2" destOrd="0" presId="urn:microsoft.com/office/officeart/2005/8/layout/vList4"/>
    <dgm:cxn modelId="{CD9185A7-9041-4473-8D81-01471B49012B}" type="presParOf" srcId="{60414C4C-58C4-431B-B263-7FCC5AC4CF30}" destId="{0A9B0DAD-2CB3-4FB8-902A-B7300F7780C6}" srcOrd="5" destOrd="0" presId="urn:microsoft.com/office/officeart/2005/8/layout/vList4"/>
    <dgm:cxn modelId="{5E68047E-D5BF-4185-AB5D-3AA94E8937F4}" type="presParOf" srcId="{60414C4C-58C4-431B-B263-7FCC5AC4CF30}" destId="{50DF0B1C-D09D-4D39-A31B-1A6DD4DE2440}" srcOrd="6" destOrd="0" presId="urn:microsoft.com/office/officeart/2005/8/layout/vList4"/>
    <dgm:cxn modelId="{2159AF3D-5AFB-4704-AF10-2B210C56F51E}" type="presParOf" srcId="{50DF0B1C-D09D-4D39-A31B-1A6DD4DE2440}" destId="{B9470701-7BA8-4A9F-9C2B-1ED1E7F3F820}" srcOrd="0" destOrd="0" presId="urn:microsoft.com/office/officeart/2005/8/layout/vList4"/>
    <dgm:cxn modelId="{BE1F9562-5446-478A-813F-58687E4BA299}" type="presParOf" srcId="{50DF0B1C-D09D-4D39-A31B-1A6DD4DE2440}" destId="{64929BCA-DB0E-454A-B408-EE4F66FB0CFF}" srcOrd="1" destOrd="0" presId="urn:microsoft.com/office/officeart/2005/8/layout/vList4"/>
    <dgm:cxn modelId="{7AA86B67-02AE-4E3F-A71F-1F332B37D721}" type="presParOf" srcId="{50DF0B1C-D09D-4D39-A31B-1A6DD4DE2440}" destId="{7525AAA4-3CAA-4670-93D2-21D6DF980AC9}" srcOrd="2" destOrd="0" presId="urn:microsoft.com/office/officeart/2005/8/layout/vList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CF27DB9-68B9-4FB8-9A74-3EAC6341BB6D}" type="doc">
      <dgm:prSet loTypeId="urn:microsoft.com/office/officeart/2005/8/layout/vList4" loCatId="list" qsTypeId="urn:microsoft.com/office/officeart/2005/8/quickstyle/3d2" qsCatId="3D" csTypeId="urn:microsoft.com/office/officeart/2005/8/colors/accent2_2" csCatId="accent2" phldr="1"/>
      <dgm:spPr/>
      <dgm:t>
        <a:bodyPr/>
        <a:lstStyle/>
        <a:p>
          <a:endParaRPr lang="en-US"/>
        </a:p>
      </dgm:t>
    </dgm:pt>
    <dgm:pt modelId="{092568E1-857D-40DB-BD39-4FD976076781}">
      <dgm:prSet phldrT="[Text]" custT="1">
        <dgm:style>
          <a:lnRef idx="0">
            <a:schemeClr val="accent6"/>
          </a:lnRef>
          <a:fillRef idx="3">
            <a:schemeClr val="accent6"/>
          </a:fillRef>
          <a:effectRef idx="3">
            <a:schemeClr val="accent6"/>
          </a:effectRef>
          <a:fontRef idx="minor">
            <a:schemeClr val="lt1"/>
          </a:fontRef>
        </dgm:style>
      </dgm:prSet>
      <dgm:spPr/>
      <dgm:t>
        <a:bodyPr/>
        <a:lstStyle/>
        <a:p>
          <a:r>
            <a:rPr lang="zh-CN" altLang="en-US" sz="4000" b="1" dirty="0" smtClean="0">
              <a:solidFill>
                <a:schemeClr val="tx1">
                  <a:lumMod val="95000"/>
                  <a:lumOff val="5000"/>
                </a:schemeClr>
              </a:solidFill>
              <a:effectLst>
                <a:outerShdw blurRad="38100" dist="38100" dir="2700000" algn="tl">
                  <a:srgbClr val="000000">
                    <a:alpha val="43137"/>
                  </a:srgbClr>
                </a:outerShdw>
              </a:effectLst>
            </a:rPr>
            <a:t>知道并相信有关耶稣的事实    </a:t>
          </a:r>
          <a:r>
            <a:rPr lang="en-US" sz="2000" b="1" dirty="0" smtClean="0">
              <a:solidFill>
                <a:schemeClr val="tx1">
                  <a:lumMod val="95000"/>
                  <a:lumOff val="5000"/>
                </a:schemeClr>
              </a:solidFill>
              <a:effectLst>
                <a:outerShdw blurRad="38100" dist="38100" dir="2700000" algn="tl">
                  <a:srgbClr val="000000">
                    <a:alpha val="43137"/>
                  </a:srgbClr>
                </a:outerShdw>
              </a:effectLst>
            </a:rPr>
            <a:t>KNEW AND BELIEVED THE FACTS ABOUT JESUS</a:t>
          </a:r>
          <a:endParaRPr lang="en-US" sz="3600" b="1" dirty="0">
            <a:solidFill>
              <a:schemeClr val="tx1">
                <a:lumMod val="95000"/>
                <a:lumOff val="5000"/>
              </a:schemeClr>
            </a:solidFill>
            <a:effectLst>
              <a:outerShdw blurRad="38100" dist="38100" dir="2700000" algn="tl">
                <a:srgbClr val="000000">
                  <a:alpha val="43137"/>
                </a:srgbClr>
              </a:outerShdw>
            </a:effectLst>
          </a:endParaRPr>
        </a:p>
      </dgm:t>
    </dgm:pt>
    <dgm:pt modelId="{92B34A07-BF86-4272-A33A-2D8B6ECCA00B}" type="parTrans" cxnId="{B0FBE55A-3B21-4FED-BE09-22E9CE4CDADE}">
      <dgm:prSet/>
      <dgm:spPr/>
      <dgm:t>
        <a:bodyPr/>
        <a:lstStyle/>
        <a:p>
          <a:endParaRPr lang="en-US">
            <a:effectLst>
              <a:outerShdw blurRad="38100" dist="38100" dir="2700000" algn="tl">
                <a:srgbClr val="000000">
                  <a:alpha val="43137"/>
                </a:srgbClr>
              </a:outerShdw>
            </a:effectLst>
          </a:endParaRPr>
        </a:p>
      </dgm:t>
    </dgm:pt>
    <dgm:pt modelId="{C08DA597-C290-492B-BA64-DAFF4D5E39E2}" type="sibTrans" cxnId="{B0FBE55A-3B21-4FED-BE09-22E9CE4CDADE}">
      <dgm:prSet/>
      <dgm:spPr/>
      <dgm:t>
        <a:bodyPr/>
        <a:lstStyle/>
        <a:p>
          <a:endParaRPr lang="en-US">
            <a:effectLst>
              <a:outerShdw blurRad="38100" dist="38100" dir="2700000" algn="tl">
                <a:srgbClr val="000000">
                  <a:alpha val="43137"/>
                </a:srgbClr>
              </a:outerShdw>
            </a:effectLst>
          </a:endParaRPr>
        </a:p>
      </dgm:t>
    </dgm:pt>
    <dgm:pt modelId="{33495CFF-A41A-4651-BA10-06F4F352B6A2}">
      <dgm:prSet phldrT="[Text]" custT="1">
        <dgm:style>
          <a:lnRef idx="0">
            <a:schemeClr val="accent6"/>
          </a:lnRef>
          <a:fillRef idx="3">
            <a:schemeClr val="accent6"/>
          </a:fillRef>
          <a:effectRef idx="3">
            <a:schemeClr val="accent6"/>
          </a:effectRef>
          <a:fontRef idx="minor">
            <a:schemeClr val="lt1"/>
          </a:fontRef>
        </dgm:style>
      </dgm:prSet>
      <dgm:spPr/>
      <dgm:t>
        <a:bodyPr/>
        <a:lstStyle/>
        <a:p>
          <a:r>
            <a:rPr lang="zh-CN" altLang="en-US" sz="4000" b="1" dirty="0" smtClean="0">
              <a:solidFill>
                <a:schemeClr val="tx1">
                  <a:lumMod val="95000"/>
                  <a:lumOff val="5000"/>
                </a:schemeClr>
              </a:solidFill>
              <a:effectLst>
                <a:outerShdw blurRad="38100" dist="38100" dir="2700000" algn="tl">
                  <a:srgbClr val="000000">
                    <a:alpha val="43137"/>
                  </a:srgbClr>
                </a:outerShdw>
              </a:effectLst>
            </a:rPr>
            <a:t>与耶稣和其跟随者生活过          </a:t>
          </a:r>
          <a:r>
            <a:rPr lang="en-US" sz="2000" b="1" dirty="0" smtClean="0">
              <a:solidFill>
                <a:schemeClr val="tx1">
                  <a:lumMod val="95000"/>
                  <a:lumOff val="5000"/>
                </a:schemeClr>
              </a:solidFill>
              <a:effectLst>
                <a:outerShdw blurRad="38100" dist="38100" dir="2700000" algn="tl">
                  <a:srgbClr val="000000">
                    <a:alpha val="43137"/>
                  </a:srgbClr>
                </a:outerShdw>
              </a:effectLst>
            </a:rPr>
            <a:t>LIVED WITH JESUS AND HIS FOLLOWERS</a:t>
          </a:r>
          <a:endParaRPr lang="en-US" sz="3600" b="1" dirty="0">
            <a:solidFill>
              <a:schemeClr val="tx1">
                <a:lumMod val="95000"/>
                <a:lumOff val="5000"/>
              </a:schemeClr>
            </a:solidFill>
            <a:effectLst>
              <a:outerShdw blurRad="38100" dist="38100" dir="2700000" algn="tl">
                <a:srgbClr val="000000">
                  <a:alpha val="43137"/>
                </a:srgbClr>
              </a:outerShdw>
            </a:effectLst>
          </a:endParaRPr>
        </a:p>
      </dgm:t>
    </dgm:pt>
    <dgm:pt modelId="{5E674337-18A0-4D1D-81D1-3B17672ED072}" type="parTrans" cxnId="{05CAAF3A-59E6-4E31-8ED1-03BA0B75F35E}">
      <dgm:prSet/>
      <dgm:spPr/>
      <dgm:t>
        <a:bodyPr/>
        <a:lstStyle/>
        <a:p>
          <a:endParaRPr lang="en-US">
            <a:effectLst>
              <a:outerShdw blurRad="38100" dist="38100" dir="2700000" algn="tl">
                <a:srgbClr val="000000">
                  <a:alpha val="43137"/>
                </a:srgbClr>
              </a:outerShdw>
            </a:effectLst>
          </a:endParaRPr>
        </a:p>
      </dgm:t>
    </dgm:pt>
    <dgm:pt modelId="{39BB2128-2D7C-4039-8A8F-7855800CCD7B}" type="sibTrans" cxnId="{05CAAF3A-59E6-4E31-8ED1-03BA0B75F35E}">
      <dgm:prSet/>
      <dgm:spPr/>
      <dgm:t>
        <a:bodyPr/>
        <a:lstStyle/>
        <a:p>
          <a:endParaRPr lang="en-US">
            <a:effectLst>
              <a:outerShdw blurRad="38100" dist="38100" dir="2700000" algn="tl">
                <a:srgbClr val="000000">
                  <a:alpha val="43137"/>
                </a:srgbClr>
              </a:outerShdw>
            </a:effectLst>
          </a:endParaRPr>
        </a:p>
      </dgm:t>
    </dgm:pt>
    <dgm:pt modelId="{FF251034-E87C-4FC1-AB4C-E0636D03D5B1}">
      <dgm:prSet phldrT="[Text]" custT="1">
        <dgm:style>
          <a:lnRef idx="0">
            <a:schemeClr val="accent6"/>
          </a:lnRef>
          <a:fillRef idx="3">
            <a:schemeClr val="accent6"/>
          </a:fillRef>
          <a:effectRef idx="3">
            <a:schemeClr val="accent6"/>
          </a:effectRef>
          <a:fontRef idx="minor">
            <a:schemeClr val="lt1"/>
          </a:fontRef>
        </dgm:style>
      </dgm:prSet>
      <dgm:spPr/>
      <dgm:t>
        <a:bodyPr/>
        <a:lstStyle/>
        <a:p>
          <a:r>
            <a:rPr lang="zh-CN" altLang="en-US" sz="4000" b="1" dirty="0" smtClean="0">
              <a:solidFill>
                <a:schemeClr val="tx1">
                  <a:lumMod val="95000"/>
                  <a:lumOff val="5000"/>
                </a:schemeClr>
              </a:solidFill>
              <a:effectLst>
                <a:outerShdw blurRad="38100" dist="38100" dir="2700000" algn="tl">
                  <a:srgbClr val="000000">
                    <a:alpha val="43137"/>
                  </a:srgbClr>
                </a:outerShdw>
              </a:effectLst>
            </a:rPr>
            <a:t>传道和行神迹者                          </a:t>
          </a:r>
          <a:r>
            <a:rPr lang="en-US" sz="2000" b="1" dirty="0" smtClean="0">
              <a:solidFill>
                <a:schemeClr val="tx1">
                  <a:lumMod val="95000"/>
                  <a:lumOff val="5000"/>
                </a:schemeClr>
              </a:solidFill>
              <a:effectLst>
                <a:outerShdw blurRad="38100" dist="38100" dir="2700000" algn="tl">
                  <a:srgbClr val="000000">
                    <a:alpha val="43137"/>
                  </a:srgbClr>
                </a:outerShdw>
              </a:effectLst>
            </a:rPr>
            <a:t>EVANGELIST AND MIRACLEWORKER</a:t>
          </a:r>
          <a:endParaRPr lang="en-US" sz="3600" b="1" dirty="0">
            <a:solidFill>
              <a:schemeClr val="tx1">
                <a:lumMod val="95000"/>
                <a:lumOff val="5000"/>
              </a:schemeClr>
            </a:solidFill>
            <a:effectLst>
              <a:outerShdw blurRad="38100" dist="38100" dir="2700000" algn="tl">
                <a:srgbClr val="000000">
                  <a:alpha val="43137"/>
                </a:srgbClr>
              </a:outerShdw>
            </a:effectLst>
          </a:endParaRPr>
        </a:p>
      </dgm:t>
    </dgm:pt>
    <dgm:pt modelId="{1E82F7CC-8C59-4116-84E5-3245BA13A967}" type="parTrans" cxnId="{1B6629CF-3AD9-4508-BF06-8690DD01560C}">
      <dgm:prSet/>
      <dgm:spPr/>
      <dgm:t>
        <a:bodyPr/>
        <a:lstStyle/>
        <a:p>
          <a:endParaRPr lang="en-US">
            <a:effectLst>
              <a:outerShdw blurRad="38100" dist="38100" dir="2700000" algn="tl">
                <a:srgbClr val="000000">
                  <a:alpha val="43137"/>
                </a:srgbClr>
              </a:outerShdw>
            </a:effectLst>
          </a:endParaRPr>
        </a:p>
      </dgm:t>
    </dgm:pt>
    <dgm:pt modelId="{BAC633CC-38B6-4D41-A1B6-C40775EEF469}" type="sibTrans" cxnId="{1B6629CF-3AD9-4508-BF06-8690DD01560C}">
      <dgm:prSet/>
      <dgm:spPr/>
      <dgm:t>
        <a:bodyPr/>
        <a:lstStyle/>
        <a:p>
          <a:endParaRPr lang="en-US">
            <a:effectLst>
              <a:outerShdw blurRad="38100" dist="38100" dir="2700000" algn="tl">
                <a:srgbClr val="000000">
                  <a:alpha val="43137"/>
                </a:srgbClr>
              </a:outerShdw>
            </a:effectLst>
          </a:endParaRPr>
        </a:p>
      </dgm:t>
    </dgm:pt>
    <dgm:pt modelId="{00CBEBFC-4656-4828-A5F5-151E5B18BCD7}">
      <dgm:prSet custT="1">
        <dgm:style>
          <a:lnRef idx="0">
            <a:schemeClr val="accent6"/>
          </a:lnRef>
          <a:fillRef idx="3">
            <a:schemeClr val="accent6"/>
          </a:fillRef>
          <a:effectRef idx="3">
            <a:schemeClr val="accent6"/>
          </a:effectRef>
          <a:fontRef idx="minor">
            <a:schemeClr val="lt1"/>
          </a:fontRef>
        </dgm:style>
      </dgm:prSet>
      <dgm:spPr/>
      <dgm:t>
        <a:bodyPr/>
        <a:lstStyle/>
        <a:p>
          <a:r>
            <a:rPr lang="zh-CN" altLang="en-US" sz="4000" b="1" dirty="0" smtClean="0">
              <a:solidFill>
                <a:schemeClr val="tx1">
                  <a:lumMod val="95000"/>
                  <a:lumOff val="5000"/>
                </a:schemeClr>
              </a:solidFill>
              <a:effectLst>
                <a:outerShdw blurRad="38100" dist="38100" dir="2700000" algn="tl">
                  <a:srgbClr val="000000">
                    <a:alpha val="43137"/>
                  </a:srgbClr>
                </a:outerShdw>
              </a:effectLst>
            </a:rPr>
            <a:t>倍受信任的群体领袖</a:t>
          </a:r>
          <a:r>
            <a:rPr lang="en-US" altLang="zh-CN" sz="4000" b="1" dirty="0" smtClean="0">
              <a:solidFill>
                <a:schemeClr val="tx1">
                  <a:lumMod val="95000"/>
                  <a:lumOff val="5000"/>
                </a:schemeClr>
              </a:solidFill>
              <a:effectLst>
                <a:outerShdw blurRad="38100" dist="38100" dir="2700000" algn="tl">
                  <a:srgbClr val="000000">
                    <a:alpha val="43137"/>
                  </a:srgbClr>
                </a:outerShdw>
              </a:effectLst>
            </a:rPr>
            <a:t>(</a:t>
          </a:r>
          <a:r>
            <a:rPr lang="zh-CN" altLang="en-US" sz="4000" b="1" dirty="0" smtClean="0">
              <a:solidFill>
                <a:schemeClr val="tx1">
                  <a:lumMod val="95000"/>
                  <a:lumOff val="5000"/>
                </a:schemeClr>
              </a:solidFill>
              <a:effectLst>
                <a:outerShdw blurRad="38100" dist="38100" dir="2700000" algn="tl">
                  <a:srgbClr val="000000">
                    <a:alpha val="43137"/>
                  </a:srgbClr>
                </a:outerShdw>
              </a:effectLst>
            </a:rPr>
            <a:t>管钱财</a:t>
          </a:r>
          <a:r>
            <a:rPr lang="en-US" altLang="zh-CN" sz="4000" b="1" dirty="0" smtClean="0">
              <a:solidFill>
                <a:schemeClr val="tx1">
                  <a:lumMod val="95000"/>
                  <a:lumOff val="5000"/>
                </a:schemeClr>
              </a:solidFill>
              <a:effectLst>
                <a:outerShdw blurRad="38100" dist="38100" dir="2700000" algn="tl">
                  <a:srgbClr val="000000">
                    <a:alpha val="43137"/>
                  </a:srgbClr>
                </a:outerShdw>
              </a:effectLst>
            </a:rPr>
            <a:t>) </a:t>
          </a:r>
          <a:r>
            <a:rPr lang="en-US" sz="2000" b="1" dirty="0" smtClean="0">
              <a:solidFill>
                <a:schemeClr val="tx1">
                  <a:lumMod val="95000"/>
                  <a:lumOff val="5000"/>
                </a:schemeClr>
              </a:solidFill>
              <a:effectLst>
                <a:outerShdw blurRad="38100" dist="38100" dir="2700000" algn="tl">
                  <a:srgbClr val="000000">
                    <a:alpha val="43137"/>
                  </a:srgbClr>
                </a:outerShdw>
              </a:effectLst>
            </a:rPr>
            <a:t>TRUSTED LEADER (TREASURER) OF THE GROUP</a:t>
          </a:r>
          <a:endParaRPr lang="en-US" sz="3600" b="1" dirty="0">
            <a:solidFill>
              <a:schemeClr val="tx1">
                <a:lumMod val="95000"/>
                <a:lumOff val="5000"/>
              </a:schemeClr>
            </a:solidFill>
            <a:effectLst>
              <a:outerShdw blurRad="38100" dist="38100" dir="2700000" algn="tl">
                <a:srgbClr val="000000">
                  <a:alpha val="43137"/>
                </a:srgbClr>
              </a:outerShdw>
            </a:effectLst>
          </a:endParaRPr>
        </a:p>
      </dgm:t>
    </dgm:pt>
    <dgm:pt modelId="{2DB6AE37-E1CB-41AD-B637-380F6F36CDB0}" type="parTrans" cxnId="{08EC5A1D-0DD6-4B56-9D17-1740ADADD291}">
      <dgm:prSet/>
      <dgm:spPr/>
      <dgm:t>
        <a:bodyPr/>
        <a:lstStyle/>
        <a:p>
          <a:endParaRPr lang="en-US">
            <a:effectLst>
              <a:outerShdw blurRad="38100" dist="38100" dir="2700000" algn="tl">
                <a:srgbClr val="000000">
                  <a:alpha val="43137"/>
                </a:srgbClr>
              </a:outerShdw>
            </a:effectLst>
          </a:endParaRPr>
        </a:p>
      </dgm:t>
    </dgm:pt>
    <dgm:pt modelId="{5BE74252-85E7-48FB-82F1-B81337DE025D}" type="sibTrans" cxnId="{08EC5A1D-0DD6-4B56-9D17-1740ADADD291}">
      <dgm:prSet/>
      <dgm:spPr/>
      <dgm:t>
        <a:bodyPr/>
        <a:lstStyle/>
        <a:p>
          <a:endParaRPr lang="en-US">
            <a:effectLst>
              <a:outerShdw blurRad="38100" dist="38100" dir="2700000" algn="tl">
                <a:srgbClr val="000000">
                  <a:alpha val="43137"/>
                </a:srgbClr>
              </a:outerShdw>
            </a:effectLst>
          </a:endParaRPr>
        </a:p>
      </dgm:t>
    </dgm:pt>
    <dgm:pt modelId="{60414C4C-58C4-431B-B263-7FCC5AC4CF30}" type="pres">
      <dgm:prSet presAssocID="{5CF27DB9-68B9-4FB8-9A74-3EAC6341BB6D}" presName="linear" presStyleCnt="0">
        <dgm:presLayoutVars>
          <dgm:dir/>
          <dgm:resizeHandles val="exact"/>
        </dgm:presLayoutVars>
      </dgm:prSet>
      <dgm:spPr/>
      <dgm:t>
        <a:bodyPr/>
        <a:lstStyle/>
        <a:p>
          <a:endParaRPr lang="zh-CN" altLang="en-US"/>
        </a:p>
      </dgm:t>
    </dgm:pt>
    <dgm:pt modelId="{1150CBFA-F9CA-4334-8DAF-DB5A9ED19C7F}" type="pres">
      <dgm:prSet presAssocID="{092568E1-857D-40DB-BD39-4FD976076781}" presName="comp" presStyleCnt="0"/>
      <dgm:spPr/>
    </dgm:pt>
    <dgm:pt modelId="{5BFBA975-DD4D-49F6-BF20-DB02CCB672CA}" type="pres">
      <dgm:prSet presAssocID="{092568E1-857D-40DB-BD39-4FD976076781}" presName="box" presStyleLbl="node1" presStyleIdx="0" presStyleCnt="4"/>
      <dgm:spPr/>
      <dgm:t>
        <a:bodyPr/>
        <a:lstStyle/>
        <a:p>
          <a:endParaRPr lang="en-US"/>
        </a:p>
      </dgm:t>
    </dgm:pt>
    <dgm:pt modelId="{29E89B07-D6B2-4C7E-B294-13BCC25BA72D}" type="pres">
      <dgm:prSet presAssocID="{092568E1-857D-40DB-BD39-4FD976076781}" presName="img" presStyleLbl="fgImgPlace1" presStyleIdx="0" presStyleCnt="4"/>
      <dgm:spPr>
        <a:blipFill rotWithShape="0">
          <a:blip xmlns:r="http://schemas.openxmlformats.org/officeDocument/2006/relationships" r:embed="rId1"/>
          <a:stretch>
            <a:fillRect/>
          </a:stretch>
        </a:blipFill>
      </dgm:spPr>
    </dgm:pt>
    <dgm:pt modelId="{2D44AC1C-4F7E-44A3-AD42-99E59496C032}" type="pres">
      <dgm:prSet presAssocID="{092568E1-857D-40DB-BD39-4FD976076781}" presName="text" presStyleLbl="node1" presStyleIdx="0" presStyleCnt="4">
        <dgm:presLayoutVars>
          <dgm:bulletEnabled val="1"/>
        </dgm:presLayoutVars>
      </dgm:prSet>
      <dgm:spPr/>
      <dgm:t>
        <a:bodyPr/>
        <a:lstStyle/>
        <a:p>
          <a:endParaRPr lang="en-US"/>
        </a:p>
      </dgm:t>
    </dgm:pt>
    <dgm:pt modelId="{B597EC2D-D454-4A70-B7F2-46364AF9D867}" type="pres">
      <dgm:prSet presAssocID="{C08DA597-C290-492B-BA64-DAFF4D5E39E2}" presName="spacer" presStyleCnt="0"/>
      <dgm:spPr/>
    </dgm:pt>
    <dgm:pt modelId="{1BA33847-FF76-47AC-9D0F-0A3AA6C8245F}" type="pres">
      <dgm:prSet presAssocID="{33495CFF-A41A-4651-BA10-06F4F352B6A2}" presName="comp" presStyleCnt="0"/>
      <dgm:spPr/>
    </dgm:pt>
    <dgm:pt modelId="{6B95B995-88BA-431A-88E8-E67F32A64422}" type="pres">
      <dgm:prSet presAssocID="{33495CFF-A41A-4651-BA10-06F4F352B6A2}" presName="box" presStyleLbl="node1" presStyleIdx="1" presStyleCnt="4"/>
      <dgm:spPr/>
      <dgm:t>
        <a:bodyPr/>
        <a:lstStyle/>
        <a:p>
          <a:endParaRPr lang="en-US"/>
        </a:p>
      </dgm:t>
    </dgm:pt>
    <dgm:pt modelId="{25AC0574-7A2E-4939-94CD-ADDF1C766AB0}" type="pres">
      <dgm:prSet presAssocID="{33495CFF-A41A-4651-BA10-06F4F352B6A2}" presName="img" presStyleLbl="fgImgPlace1" presStyleIdx="1" presStyleCnt="4"/>
      <dgm:spPr>
        <a:blipFill rotWithShape="0">
          <a:blip xmlns:r="http://schemas.openxmlformats.org/officeDocument/2006/relationships" r:embed="rId1"/>
          <a:stretch>
            <a:fillRect/>
          </a:stretch>
        </a:blipFill>
      </dgm:spPr>
    </dgm:pt>
    <dgm:pt modelId="{6E72C3A3-5506-486C-8526-A198F65A46EA}" type="pres">
      <dgm:prSet presAssocID="{33495CFF-A41A-4651-BA10-06F4F352B6A2}" presName="text" presStyleLbl="node1" presStyleIdx="1" presStyleCnt="4">
        <dgm:presLayoutVars>
          <dgm:bulletEnabled val="1"/>
        </dgm:presLayoutVars>
      </dgm:prSet>
      <dgm:spPr/>
      <dgm:t>
        <a:bodyPr/>
        <a:lstStyle/>
        <a:p>
          <a:endParaRPr lang="en-US"/>
        </a:p>
      </dgm:t>
    </dgm:pt>
    <dgm:pt modelId="{DF6F8AFC-C34B-4A41-B413-7EF07959668C}" type="pres">
      <dgm:prSet presAssocID="{39BB2128-2D7C-4039-8A8F-7855800CCD7B}" presName="spacer" presStyleCnt="0"/>
      <dgm:spPr/>
    </dgm:pt>
    <dgm:pt modelId="{D043927F-A158-4F6B-AE63-BC34014BB9DF}" type="pres">
      <dgm:prSet presAssocID="{FF251034-E87C-4FC1-AB4C-E0636D03D5B1}" presName="comp" presStyleCnt="0"/>
      <dgm:spPr/>
    </dgm:pt>
    <dgm:pt modelId="{7A90BA7A-A781-407E-8E40-0ED99E3DA140}" type="pres">
      <dgm:prSet presAssocID="{FF251034-E87C-4FC1-AB4C-E0636D03D5B1}" presName="box" presStyleLbl="node1" presStyleIdx="2" presStyleCnt="4"/>
      <dgm:spPr/>
      <dgm:t>
        <a:bodyPr/>
        <a:lstStyle/>
        <a:p>
          <a:endParaRPr lang="en-US"/>
        </a:p>
      </dgm:t>
    </dgm:pt>
    <dgm:pt modelId="{CA52BB5C-45B7-4D95-B2AA-1E1F612A23EF}" type="pres">
      <dgm:prSet presAssocID="{FF251034-E87C-4FC1-AB4C-E0636D03D5B1}" presName="img" presStyleLbl="fgImgPlace1" presStyleIdx="2" presStyleCnt="4"/>
      <dgm:spPr>
        <a:blipFill rotWithShape="0">
          <a:blip xmlns:r="http://schemas.openxmlformats.org/officeDocument/2006/relationships" r:embed="rId1"/>
          <a:stretch>
            <a:fillRect/>
          </a:stretch>
        </a:blipFill>
      </dgm:spPr>
    </dgm:pt>
    <dgm:pt modelId="{180CA5C8-84AC-41A4-B0B3-49260009CD76}" type="pres">
      <dgm:prSet presAssocID="{FF251034-E87C-4FC1-AB4C-E0636D03D5B1}" presName="text" presStyleLbl="node1" presStyleIdx="2" presStyleCnt="4">
        <dgm:presLayoutVars>
          <dgm:bulletEnabled val="1"/>
        </dgm:presLayoutVars>
      </dgm:prSet>
      <dgm:spPr/>
      <dgm:t>
        <a:bodyPr/>
        <a:lstStyle/>
        <a:p>
          <a:endParaRPr lang="en-US"/>
        </a:p>
      </dgm:t>
    </dgm:pt>
    <dgm:pt modelId="{0A9B0DAD-2CB3-4FB8-902A-B7300F7780C6}" type="pres">
      <dgm:prSet presAssocID="{BAC633CC-38B6-4D41-A1B6-C40775EEF469}" presName="spacer" presStyleCnt="0"/>
      <dgm:spPr/>
    </dgm:pt>
    <dgm:pt modelId="{50DF0B1C-D09D-4D39-A31B-1A6DD4DE2440}" type="pres">
      <dgm:prSet presAssocID="{00CBEBFC-4656-4828-A5F5-151E5B18BCD7}" presName="comp" presStyleCnt="0"/>
      <dgm:spPr/>
    </dgm:pt>
    <dgm:pt modelId="{B9470701-7BA8-4A9F-9C2B-1ED1E7F3F820}" type="pres">
      <dgm:prSet presAssocID="{00CBEBFC-4656-4828-A5F5-151E5B18BCD7}" presName="box" presStyleLbl="node1" presStyleIdx="3" presStyleCnt="4"/>
      <dgm:spPr/>
      <dgm:t>
        <a:bodyPr/>
        <a:lstStyle/>
        <a:p>
          <a:endParaRPr lang="en-US"/>
        </a:p>
      </dgm:t>
    </dgm:pt>
    <dgm:pt modelId="{64929BCA-DB0E-454A-B408-EE4F66FB0CFF}" type="pres">
      <dgm:prSet presAssocID="{00CBEBFC-4656-4828-A5F5-151E5B18BCD7}" presName="img" presStyleLbl="fgImgPlace1" presStyleIdx="3" presStyleCnt="4"/>
      <dgm:spPr>
        <a:blipFill rotWithShape="0">
          <a:blip xmlns:r="http://schemas.openxmlformats.org/officeDocument/2006/relationships" r:embed="rId1"/>
          <a:stretch>
            <a:fillRect/>
          </a:stretch>
        </a:blipFill>
      </dgm:spPr>
    </dgm:pt>
    <dgm:pt modelId="{7525AAA4-3CAA-4670-93D2-21D6DF980AC9}" type="pres">
      <dgm:prSet presAssocID="{00CBEBFC-4656-4828-A5F5-151E5B18BCD7}" presName="text" presStyleLbl="node1" presStyleIdx="3" presStyleCnt="4">
        <dgm:presLayoutVars>
          <dgm:bulletEnabled val="1"/>
        </dgm:presLayoutVars>
      </dgm:prSet>
      <dgm:spPr/>
      <dgm:t>
        <a:bodyPr/>
        <a:lstStyle/>
        <a:p>
          <a:endParaRPr lang="en-US"/>
        </a:p>
      </dgm:t>
    </dgm:pt>
  </dgm:ptLst>
  <dgm:cxnLst>
    <dgm:cxn modelId="{E4C031CC-787C-4BAA-9BD7-CC493790C2D6}" type="presOf" srcId="{33495CFF-A41A-4651-BA10-06F4F352B6A2}" destId="{6B95B995-88BA-431A-88E8-E67F32A64422}" srcOrd="0" destOrd="0" presId="urn:microsoft.com/office/officeart/2005/8/layout/vList4"/>
    <dgm:cxn modelId="{1B6629CF-3AD9-4508-BF06-8690DD01560C}" srcId="{5CF27DB9-68B9-4FB8-9A74-3EAC6341BB6D}" destId="{FF251034-E87C-4FC1-AB4C-E0636D03D5B1}" srcOrd="2" destOrd="0" parTransId="{1E82F7CC-8C59-4116-84E5-3245BA13A967}" sibTransId="{BAC633CC-38B6-4D41-A1B6-C40775EEF469}"/>
    <dgm:cxn modelId="{08EC5A1D-0DD6-4B56-9D17-1740ADADD291}" srcId="{5CF27DB9-68B9-4FB8-9A74-3EAC6341BB6D}" destId="{00CBEBFC-4656-4828-A5F5-151E5B18BCD7}" srcOrd="3" destOrd="0" parTransId="{2DB6AE37-E1CB-41AD-B637-380F6F36CDB0}" sibTransId="{5BE74252-85E7-48FB-82F1-B81337DE025D}"/>
    <dgm:cxn modelId="{B641965E-B6C7-4539-BB57-4F4487AEAA36}" type="presOf" srcId="{00CBEBFC-4656-4828-A5F5-151E5B18BCD7}" destId="{7525AAA4-3CAA-4670-93D2-21D6DF980AC9}" srcOrd="1" destOrd="0" presId="urn:microsoft.com/office/officeart/2005/8/layout/vList4"/>
    <dgm:cxn modelId="{74BD73D6-F128-43C2-8B7C-0B2169C61BA0}" type="presOf" srcId="{33495CFF-A41A-4651-BA10-06F4F352B6A2}" destId="{6E72C3A3-5506-486C-8526-A198F65A46EA}" srcOrd="1" destOrd="0" presId="urn:microsoft.com/office/officeart/2005/8/layout/vList4"/>
    <dgm:cxn modelId="{1C016048-D390-496D-8BB1-FA562D2F7561}" type="presOf" srcId="{092568E1-857D-40DB-BD39-4FD976076781}" destId="{2D44AC1C-4F7E-44A3-AD42-99E59496C032}" srcOrd="1" destOrd="0" presId="urn:microsoft.com/office/officeart/2005/8/layout/vList4"/>
    <dgm:cxn modelId="{D73CCBC7-7B26-4EA4-973E-D30B05D62E29}" type="presOf" srcId="{00CBEBFC-4656-4828-A5F5-151E5B18BCD7}" destId="{B9470701-7BA8-4A9F-9C2B-1ED1E7F3F820}" srcOrd="0" destOrd="0" presId="urn:microsoft.com/office/officeart/2005/8/layout/vList4"/>
    <dgm:cxn modelId="{C882CA33-5EBC-4987-B336-53D143115B9A}" type="presOf" srcId="{FF251034-E87C-4FC1-AB4C-E0636D03D5B1}" destId="{7A90BA7A-A781-407E-8E40-0ED99E3DA140}" srcOrd="0" destOrd="0" presId="urn:microsoft.com/office/officeart/2005/8/layout/vList4"/>
    <dgm:cxn modelId="{05CAAF3A-59E6-4E31-8ED1-03BA0B75F35E}" srcId="{5CF27DB9-68B9-4FB8-9A74-3EAC6341BB6D}" destId="{33495CFF-A41A-4651-BA10-06F4F352B6A2}" srcOrd="1" destOrd="0" parTransId="{5E674337-18A0-4D1D-81D1-3B17672ED072}" sibTransId="{39BB2128-2D7C-4039-8A8F-7855800CCD7B}"/>
    <dgm:cxn modelId="{CF2DB102-D960-418F-B2C8-23C2CD5D78A0}" type="presOf" srcId="{FF251034-E87C-4FC1-AB4C-E0636D03D5B1}" destId="{180CA5C8-84AC-41A4-B0B3-49260009CD76}" srcOrd="1" destOrd="0" presId="urn:microsoft.com/office/officeart/2005/8/layout/vList4"/>
    <dgm:cxn modelId="{7434AFF6-6692-4A58-AC41-138F9BBE52F9}" type="presOf" srcId="{092568E1-857D-40DB-BD39-4FD976076781}" destId="{5BFBA975-DD4D-49F6-BF20-DB02CCB672CA}" srcOrd="0" destOrd="0" presId="urn:microsoft.com/office/officeart/2005/8/layout/vList4"/>
    <dgm:cxn modelId="{E1921D4C-2CA4-4B4A-97BF-569A58B33948}" type="presOf" srcId="{5CF27DB9-68B9-4FB8-9A74-3EAC6341BB6D}" destId="{60414C4C-58C4-431B-B263-7FCC5AC4CF30}" srcOrd="0" destOrd="0" presId="urn:microsoft.com/office/officeart/2005/8/layout/vList4"/>
    <dgm:cxn modelId="{B0FBE55A-3B21-4FED-BE09-22E9CE4CDADE}" srcId="{5CF27DB9-68B9-4FB8-9A74-3EAC6341BB6D}" destId="{092568E1-857D-40DB-BD39-4FD976076781}" srcOrd="0" destOrd="0" parTransId="{92B34A07-BF86-4272-A33A-2D8B6ECCA00B}" sibTransId="{C08DA597-C290-492B-BA64-DAFF4D5E39E2}"/>
    <dgm:cxn modelId="{5E9C8DE8-966F-46B5-AAFF-7F5C632333F6}" type="presParOf" srcId="{60414C4C-58C4-431B-B263-7FCC5AC4CF30}" destId="{1150CBFA-F9CA-4334-8DAF-DB5A9ED19C7F}" srcOrd="0" destOrd="0" presId="urn:microsoft.com/office/officeart/2005/8/layout/vList4"/>
    <dgm:cxn modelId="{02A523B5-46D3-4A4B-80E5-57E6285CF94E}" type="presParOf" srcId="{1150CBFA-F9CA-4334-8DAF-DB5A9ED19C7F}" destId="{5BFBA975-DD4D-49F6-BF20-DB02CCB672CA}" srcOrd="0" destOrd="0" presId="urn:microsoft.com/office/officeart/2005/8/layout/vList4"/>
    <dgm:cxn modelId="{A53935DE-18EF-47E5-8477-5202F5821633}" type="presParOf" srcId="{1150CBFA-F9CA-4334-8DAF-DB5A9ED19C7F}" destId="{29E89B07-D6B2-4C7E-B294-13BCC25BA72D}" srcOrd="1" destOrd="0" presId="urn:microsoft.com/office/officeart/2005/8/layout/vList4"/>
    <dgm:cxn modelId="{B0231AC3-716E-46B5-841E-1E83B680CA12}" type="presParOf" srcId="{1150CBFA-F9CA-4334-8DAF-DB5A9ED19C7F}" destId="{2D44AC1C-4F7E-44A3-AD42-99E59496C032}" srcOrd="2" destOrd="0" presId="urn:microsoft.com/office/officeart/2005/8/layout/vList4"/>
    <dgm:cxn modelId="{975CAC6A-B00B-4C4D-A0BB-E220018BEEE5}" type="presParOf" srcId="{60414C4C-58C4-431B-B263-7FCC5AC4CF30}" destId="{B597EC2D-D454-4A70-B7F2-46364AF9D867}" srcOrd="1" destOrd="0" presId="urn:microsoft.com/office/officeart/2005/8/layout/vList4"/>
    <dgm:cxn modelId="{CEFE937B-73AA-474D-8EEE-68E617CCF7C9}" type="presParOf" srcId="{60414C4C-58C4-431B-B263-7FCC5AC4CF30}" destId="{1BA33847-FF76-47AC-9D0F-0A3AA6C8245F}" srcOrd="2" destOrd="0" presId="urn:microsoft.com/office/officeart/2005/8/layout/vList4"/>
    <dgm:cxn modelId="{0757E2FC-1478-4917-8FED-004522A253B3}" type="presParOf" srcId="{1BA33847-FF76-47AC-9D0F-0A3AA6C8245F}" destId="{6B95B995-88BA-431A-88E8-E67F32A64422}" srcOrd="0" destOrd="0" presId="urn:microsoft.com/office/officeart/2005/8/layout/vList4"/>
    <dgm:cxn modelId="{5FD0776E-8C58-49DE-AE27-620C2ED444A7}" type="presParOf" srcId="{1BA33847-FF76-47AC-9D0F-0A3AA6C8245F}" destId="{25AC0574-7A2E-4939-94CD-ADDF1C766AB0}" srcOrd="1" destOrd="0" presId="urn:microsoft.com/office/officeart/2005/8/layout/vList4"/>
    <dgm:cxn modelId="{68294839-FD28-4B98-83EC-38B3B4EB5A12}" type="presParOf" srcId="{1BA33847-FF76-47AC-9D0F-0A3AA6C8245F}" destId="{6E72C3A3-5506-486C-8526-A198F65A46EA}" srcOrd="2" destOrd="0" presId="urn:microsoft.com/office/officeart/2005/8/layout/vList4"/>
    <dgm:cxn modelId="{B5796E91-D710-4CFC-87E4-8CD5F657B674}" type="presParOf" srcId="{60414C4C-58C4-431B-B263-7FCC5AC4CF30}" destId="{DF6F8AFC-C34B-4A41-B413-7EF07959668C}" srcOrd="3" destOrd="0" presId="urn:microsoft.com/office/officeart/2005/8/layout/vList4"/>
    <dgm:cxn modelId="{A673B9E8-9FF2-4022-B254-0C39BAE427EA}" type="presParOf" srcId="{60414C4C-58C4-431B-B263-7FCC5AC4CF30}" destId="{D043927F-A158-4F6B-AE63-BC34014BB9DF}" srcOrd="4" destOrd="0" presId="urn:microsoft.com/office/officeart/2005/8/layout/vList4"/>
    <dgm:cxn modelId="{542F8528-038A-49FA-9FCC-28AFD27EEC0D}" type="presParOf" srcId="{D043927F-A158-4F6B-AE63-BC34014BB9DF}" destId="{7A90BA7A-A781-407E-8E40-0ED99E3DA140}" srcOrd="0" destOrd="0" presId="urn:microsoft.com/office/officeart/2005/8/layout/vList4"/>
    <dgm:cxn modelId="{D1DBC883-0749-4A9B-B201-025B4CB63993}" type="presParOf" srcId="{D043927F-A158-4F6B-AE63-BC34014BB9DF}" destId="{CA52BB5C-45B7-4D95-B2AA-1E1F612A23EF}" srcOrd="1" destOrd="0" presId="urn:microsoft.com/office/officeart/2005/8/layout/vList4"/>
    <dgm:cxn modelId="{0E10D930-2B60-40A4-AAC4-51EC6F73AC1B}" type="presParOf" srcId="{D043927F-A158-4F6B-AE63-BC34014BB9DF}" destId="{180CA5C8-84AC-41A4-B0B3-49260009CD76}" srcOrd="2" destOrd="0" presId="urn:microsoft.com/office/officeart/2005/8/layout/vList4"/>
    <dgm:cxn modelId="{CEBE45DB-9A1B-4142-8AF3-1522110FE3DB}" type="presParOf" srcId="{60414C4C-58C4-431B-B263-7FCC5AC4CF30}" destId="{0A9B0DAD-2CB3-4FB8-902A-B7300F7780C6}" srcOrd="5" destOrd="0" presId="urn:microsoft.com/office/officeart/2005/8/layout/vList4"/>
    <dgm:cxn modelId="{F5F90EDC-77A9-4621-8E16-E56077FBC0C9}" type="presParOf" srcId="{60414C4C-58C4-431B-B263-7FCC5AC4CF30}" destId="{50DF0B1C-D09D-4D39-A31B-1A6DD4DE2440}" srcOrd="6" destOrd="0" presId="urn:microsoft.com/office/officeart/2005/8/layout/vList4"/>
    <dgm:cxn modelId="{121ABE07-D6A0-428C-8B22-6B2B107163DD}" type="presParOf" srcId="{50DF0B1C-D09D-4D39-A31B-1A6DD4DE2440}" destId="{B9470701-7BA8-4A9F-9C2B-1ED1E7F3F820}" srcOrd="0" destOrd="0" presId="urn:microsoft.com/office/officeart/2005/8/layout/vList4"/>
    <dgm:cxn modelId="{E5EABDFF-A85B-4207-B39E-2A6C01AC9EC8}" type="presParOf" srcId="{50DF0B1C-D09D-4D39-A31B-1A6DD4DE2440}" destId="{64929BCA-DB0E-454A-B408-EE4F66FB0CFF}" srcOrd="1" destOrd="0" presId="urn:microsoft.com/office/officeart/2005/8/layout/vList4"/>
    <dgm:cxn modelId="{97DFD6E3-B6EA-4EE9-99ED-6A5170B16DB9}" type="presParOf" srcId="{50DF0B1C-D09D-4D39-A31B-1A6DD4DE2440}" destId="{7525AAA4-3CAA-4670-93D2-21D6DF980AC9}" srcOrd="2" destOrd="0" presId="urn:microsoft.com/office/officeart/2005/8/layout/vList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CF27DB9-68B9-4FB8-9A74-3EAC6341BB6D}" type="doc">
      <dgm:prSet loTypeId="urn:microsoft.com/office/officeart/2005/8/layout/vList4" loCatId="list" qsTypeId="urn:microsoft.com/office/officeart/2005/8/quickstyle/3d2" qsCatId="3D" csTypeId="urn:microsoft.com/office/officeart/2005/8/colors/accent2_2" csCatId="accent2" phldr="1"/>
      <dgm:spPr/>
      <dgm:t>
        <a:bodyPr/>
        <a:lstStyle/>
        <a:p>
          <a:endParaRPr lang="en-US"/>
        </a:p>
      </dgm:t>
    </dgm:pt>
    <dgm:pt modelId="{092568E1-857D-40DB-BD39-4FD976076781}">
      <dgm:prSet phldrT="[Text]" custT="1">
        <dgm:style>
          <a:lnRef idx="0">
            <a:schemeClr val="accent6"/>
          </a:lnRef>
          <a:fillRef idx="3">
            <a:schemeClr val="accent6"/>
          </a:fillRef>
          <a:effectRef idx="3">
            <a:schemeClr val="accent6"/>
          </a:effectRef>
          <a:fontRef idx="minor">
            <a:schemeClr val="lt1"/>
          </a:fontRef>
        </dgm:style>
      </dgm:prSet>
      <dgm:spPr/>
      <dgm:t>
        <a:bodyPr/>
        <a:lstStyle/>
        <a:p>
          <a:r>
            <a:rPr lang="zh-CN" altLang="en-US" sz="4000" b="1" dirty="0" smtClean="0">
              <a:solidFill>
                <a:schemeClr val="tx1">
                  <a:lumMod val="95000"/>
                  <a:lumOff val="5000"/>
                </a:schemeClr>
              </a:solidFill>
              <a:effectLst>
                <a:outerShdw blurRad="38100" dist="38100" dir="2700000" algn="tl">
                  <a:srgbClr val="000000">
                    <a:alpha val="43137"/>
                  </a:srgbClr>
                </a:outerShdw>
              </a:effectLst>
            </a:rPr>
            <a:t>知道并相信有关耶稣的事实    </a:t>
          </a:r>
          <a:r>
            <a:rPr lang="en-US" sz="2000" b="1" dirty="0" smtClean="0">
              <a:solidFill>
                <a:schemeClr val="tx1">
                  <a:lumMod val="95000"/>
                  <a:lumOff val="5000"/>
                </a:schemeClr>
              </a:solidFill>
              <a:effectLst>
                <a:outerShdw blurRad="38100" dist="38100" dir="2700000" algn="tl">
                  <a:srgbClr val="000000">
                    <a:alpha val="43137"/>
                  </a:srgbClr>
                </a:outerShdw>
              </a:effectLst>
            </a:rPr>
            <a:t>KNEW AND BELIEVED THE FACTS ABOUT JESUS</a:t>
          </a:r>
          <a:endParaRPr lang="en-US" sz="3600" b="1" dirty="0">
            <a:solidFill>
              <a:schemeClr val="tx1">
                <a:lumMod val="95000"/>
                <a:lumOff val="5000"/>
              </a:schemeClr>
            </a:solidFill>
            <a:effectLst>
              <a:outerShdw blurRad="38100" dist="38100" dir="2700000" algn="tl">
                <a:srgbClr val="000000">
                  <a:alpha val="43137"/>
                </a:srgbClr>
              </a:outerShdw>
            </a:effectLst>
          </a:endParaRPr>
        </a:p>
      </dgm:t>
    </dgm:pt>
    <dgm:pt modelId="{92B34A07-BF86-4272-A33A-2D8B6ECCA00B}" type="parTrans" cxnId="{B0FBE55A-3B21-4FED-BE09-22E9CE4CDADE}">
      <dgm:prSet/>
      <dgm:spPr/>
      <dgm:t>
        <a:bodyPr/>
        <a:lstStyle/>
        <a:p>
          <a:endParaRPr lang="en-US">
            <a:effectLst>
              <a:outerShdw blurRad="38100" dist="38100" dir="2700000" algn="tl">
                <a:srgbClr val="000000">
                  <a:alpha val="43137"/>
                </a:srgbClr>
              </a:outerShdw>
            </a:effectLst>
          </a:endParaRPr>
        </a:p>
      </dgm:t>
    </dgm:pt>
    <dgm:pt modelId="{C08DA597-C290-492B-BA64-DAFF4D5E39E2}" type="sibTrans" cxnId="{B0FBE55A-3B21-4FED-BE09-22E9CE4CDADE}">
      <dgm:prSet/>
      <dgm:spPr/>
      <dgm:t>
        <a:bodyPr/>
        <a:lstStyle/>
        <a:p>
          <a:endParaRPr lang="en-US">
            <a:effectLst>
              <a:outerShdw blurRad="38100" dist="38100" dir="2700000" algn="tl">
                <a:srgbClr val="000000">
                  <a:alpha val="43137"/>
                </a:srgbClr>
              </a:outerShdw>
            </a:effectLst>
          </a:endParaRPr>
        </a:p>
      </dgm:t>
    </dgm:pt>
    <dgm:pt modelId="{33495CFF-A41A-4651-BA10-06F4F352B6A2}">
      <dgm:prSet phldrT="[Text]" custT="1">
        <dgm:style>
          <a:lnRef idx="0">
            <a:schemeClr val="accent6"/>
          </a:lnRef>
          <a:fillRef idx="3">
            <a:schemeClr val="accent6"/>
          </a:fillRef>
          <a:effectRef idx="3">
            <a:schemeClr val="accent6"/>
          </a:effectRef>
          <a:fontRef idx="minor">
            <a:schemeClr val="lt1"/>
          </a:fontRef>
        </dgm:style>
      </dgm:prSet>
      <dgm:spPr/>
      <dgm:t>
        <a:bodyPr/>
        <a:lstStyle/>
        <a:p>
          <a:r>
            <a:rPr lang="zh-CN" altLang="en-US" sz="4000" b="1" dirty="0" smtClean="0">
              <a:solidFill>
                <a:schemeClr val="tx1">
                  <a:lumMod val="95000"/>
                  <a:lumOff val="5000"/>
                </a:schemeClr>
              </a:solidFill>
              <a:effectLst>
                <a:outerShdw blurRad="38100" dist="38100" dir="2700000" algn="tl">
                  <a:srgbClr val="000000">
                    <a:alpha val="43137"/>
                  </a:srgbClr>
                </a:outerShdw>
              </a:effectLst>
            </a:rPr>
            <a:t>与耶稣和其跟随者生活过          </a:t>
          </a:r>
          <a:r>
            <a:rPr lang="en-US" sz="2000" b="1" dirty="0" smtClean="0">
              <a:solidFill>
                <a:schemeClr val="tx1">
                  <a:lumMod val="95000"/>
                  <a:lumOff val="5000"/>
                </a:schemeClr>
              </a:solidFill>
              <a:effectLst>
                <a:outerShdw blurRad="38100" dist="38100" dir="2700000" algn="tl">
                  <a:srgbClr val="000000">
                    <a:alpha val="43137"/>
                  </a:srgbClr>
                </a:outerShdw>
              </a:effectLst>
            </a:rPr>
            <a:t>LIVED WITH JESUS AND HIS FOLLOWERS</a:t>
          </a:r>
          <a:endParaRPr lang="en-US" sz="3600" b="1" dirty="0">
            <a:solidFill>
              <a:schemeClr val="tx1">
                <a:lumMod val="95000"/>
                <a:lumOff val="5000"/>
              </a:schemeClr>
            </a:solidFill>
            <a:effectLst>
              <a:outerShdw blurRad="38100" dist="38100" dir="2700000" algn="tl">
                <a:srgbClr val="000000">
                  <a:alpha val="43137"/>
                </a:srgbClr>
              </a:outerShdw>
            </a:effectLst>
          </a:endParaRPr>
        </a:p>
      </dgm:t>
    </dgm:pt>
    <dgm:pt modelId="{5E674337-18A0-4D1D-81D1-3B17672ED072}" type="parTrans" cxnId="{05CAAF3A-59E6-4E31-8ED1-03BA0B75F35E}">
      <dgm:prSet/>
      <dgm:spPr/>
      <dgm:t>
        <a:bodyPr/>
        <a:lstStyle/>
        <a:p>
          <a:endParaRPr lang="en-US">
            <a:effectLst>
              <a:outerShdw blurRad="38100" dist="38100" dir="2700000" algn="tl">
                <a:srgbClr val="000000">
                  <a:alpha val="43137"/>
                </a:srgbClr>
              </a:outerShdw>
            </a:effectLst>
          </a:endParaRPr>
        </a:p>
      </dgm:t>
    </dgm:pt>
    <dgm:pt modelId="{39BB2128-2D7C-4039-8A8F-7855800CCD7B}" type="sibTrans" cxnId="{05CAAF3A-59E6-4E31-8ED1-03BA0B75F35E}">
      <dgm:prSet/>
      <dgm:spPr/>
      <dgm:t>
        <a:bodyPr/>
        <a:lstStyle/>
        <a:p>
          <a:endParaRPr lang="en-US">
            <a:effectLst>
              <a:outerShdw blurRad="38100" dist="38100" dir="2700000" algn="tl">
                <a:srgbClr val="000000">
                  <a:alpha val="43137"/>
                </a:srgbClr>
              </a:outerShdw>
            </a:effectLst>
          </a:endParaRPr>
        </a:p>
      </dgm:t>
    </dgm:pt>
    <dgm:pt modelId="{FF251034-E87C-4FC1-AB4C-E0636D03D5B1}">
      <dgm:prSet phldrT="[Text]" custT="1">
        <dgm:style>
          <a:lnRef idx="0">
            <a:schemeClr val="accent6"/>
          </a:lnRef>
          <a:fillRef idx="3">
            <a:schemeClr val="accent6"/>
          </a:fillRef>
          <a:effectRef idx="3">
            <a:schemeClr val="accent6"/>
          </a:effectRef>
          <a:fontRef idx="minor">
            <a:schemeClr val="lt1"/>
          </a:fontRef>
        </dgm:style>
      </dgm:prSet>
      <dgm:spPr/>
      <dgm:t>
        <a:bodyPr/>
        <a:lstStyle/>
        <a:p>
          <a:r>
            <a:rPr lang="zh-CN" altLang="en-US" sz="4000" b="1" dirty="0" smtClean="0">
              <a:solidFill>
                <a:schemeClr val="tx1">
                  <a:lumMod val="95000"/>
                  <a:lumOff val="5000"/>
                </a:schemeClr>
              </a:solidFill>
              <a:effectLst>
                <a:outerShdw blurRad="38100" dist="38100" dir="2700000" algn="tl">
                  <a:srgbClr val="000000">
                    <a:alpha val="43137"/>
                  </a:srgbClr>
                </a:outerShdw>
              </a:effectLst>
            </a:rPr>
            <a:t>传道和行神迹者                          </a:t>
          </a:r>
          <a:r>
            <a:rPr lang="en-US" sz="2000" b="1" dirty="0" smtClean="0">
              <a:solidFill>
                <a:schemeClr val="tx1">
                  <a:lumMod val="95000"/>
                  <a:lumOff val="5000"/>
                </a:schemeClr>
              </a:solidFill>
              <a:effectLst>
                <a:outerShdw blurRad="38100" dist="38100" dir="2700000" algn="tl">
                  <a:srgbClr val="000000">
                    <a:alpha val="43137"/>
                  </a:srgbClr>
                </a:outerShdw>
              </a:effectLst>
            </a:rPr>
            <a:t>EVANGELIST AND MIRACLEWORKER</a:t>
          </a:r>
          <a:endParaRPr lang="en-US" sz="3600" b="1" dirty="0">
            <a:solidFill>
              <a:schemeClr val="tx1">
                <a:lumMod val="95000"/>
                <a:lumOff val="5000"/>
              </a:schemeClr>
            </a:solidFill>
            <a:effectLst>
              <a:outerShdw blurRad="38100" dist="38100" dir="2700000" algn="tl">
                <a:srgbClr val="000000">
                  <a:alpha val="43137"/>
                </a:srgbClr>
              </a:outerShdw>
            </a:effectLst>
          </a:endParaRPr>
        </a:p>
      </dgm:t>
    </dgm:pt>
    <dgm:pt modelId="{1E82F7CC-8C59-4116-84E5-3245BA13A967}" type="parTrans" cxnId="{1B6629CF-3AD9-4508-BF06-8690DD01560C}">
      <dgm:prSet/>
      <dgm:spPr/>
      <dgm:t>
        <a:bodyPr/>
        <a:lstStyle/>
        <a:p>
          <a:endParaRPr lang="en-US">
            <a:effectLst>
              <a:outerShdw blurRad="38100" dist="38100" dir="2700000" algn="tl">
                <a:srgbClr val="000000">
                  <a:alpha val="43137"/>
                </a:srgbClr>
              </a:outerShdw>
            </a:effectLst>
          </a:endParaRPr>
        </a:p>
      </dgm:t>
    </dgm:pt>
    <dgm:pt modelId="{BAC633CC-38B6-4D41-A1B6-C40775EEF469}" type="sibTrans" cxnId="{1B6629CF-3AD9-4508-BF06-8690DD01560C}">
      <dgm:prSet/>
      <dgm:spPr/>
      <dgm:t>
        <a:bodyPr/>
        <a:lstStyle/>
        <a:p>
          <a:endParaRPr lang="en-US">
            <a:effectLst>
              <a:outerShdw blurRad="38100" dist="38100" dir="2700000" algn="tl">
                <a:srgbClr val="000000">
                  <a:alpha val="43137"/>
                </a:srgbClr>
              </a:outerShdw>
            </a:effectLst>
          </a:endParaRPr>
        </a:p>
      </dgm:t>
    </dgm:pt>
    <dgm:pt modelId="{00CBEBFC-4656-4828-A5F5-151E5B18BCD7}">
      <dgm:prSet custT="1">
        <dgm:style>
          <a:lnRef idx="0">
            <a:schemeClr val="accent6"/>
          </a:lnRef>
          <a:fillRef idx="3">
            <a:schemeClr val="accent6"/>
          </a:fillRef>
          <a:effectRef idx="3">
            <a:schemeClr val="accent6"/>
          </a:effectRef>
          <a:fontRef idx="minor">
            <a:schemeClr val="lt1"/>
          </a:fontRef>
        </dgm:style>
      </dgm:prSet>
      <dgm:spPr/>
      <dgm:t>
        <a:bodyPr/>
        <a:lstStyle/>
        <a:p>
          <a:r>
            <a:rPr lang="zh-CN" altLang="en-US" sz="4000" b="1" dirty="0" smtClean="0">
              <a:solidFill>
                <a:schemeClr val="tx1">
                  <a:lumMod val="95000"/>
                  <a:lumOff val="5000"/>
                </a:schemeClr>
              </a:solidFill>
              <a:effectLst>
                <a:outerShdw blurRad="38100" dist="38100" dir="2700000" algn="tl">
                  <a:srgbClr val="000000">
                    <a:alpha val="43137"/>
                  </a:srgbClr>
                </a:outerShdw>
              </a:effectLst>
            </a:rPr>
            <a:t>倍受信任的群体领袖</a:t>
          </a:r>
          <a:r>
            <a:rPr lang="en-US" altLang="zh-CN" sz="4000" b="1" dirty="0" smtClean="0">
              <a:solidFill>
                <a:schemeClr val="tx1">
                  <a:lumMod val="95000"/>
                  <a:lumOff val="5000"/>
                </a:schemeClr>
              </a:solidFill>
              <a:effectLst>
                <a:outerShdw blurRad="38100" dist="38100" dir="2700000" algn="tl">
                  <a:srgbClr val="000000">
                    <a:alpha val="43137"/>
                  </a:srgbClr>
                </a:outerShdw>
              </a:effectLst>
            </a:rPr>
            <a:t>(</a:t>
          </a:r>
          <a:r>
            <a:rPr lang="zh-CN" altLang="en-US" sz="4000" b="1" dirty="0" smtClean="0">
              <a:solidFill>
                <a:schemeClr val="tx1">
                  <a:lumMod val="95000"/>
                  <a:lumOff val="5000"/>
                </a:schemeClr>
              </a:solidFill>
              <a:effectLst>
                <a:outerShdw blurRad="38100" dist="38100" dir="2700000" algn="tl">
                  <a:srgbClr val="000000">
                    <a:alpha val="43137"/>
                  </a:srgbClr>
                </a:outerShdw>
              </a:effectLst>
            </a:rPr>
            <a:t>管钱财</a:t>
          </a:r>
          <a:r>
            <a:rPr lang="en-US" altLang="zh-CN" sz="4000" b="1" dirty="0" smtClean="0">
              <a:solidFill>
                <a:schemeClr val="tx1">
                  <a:lumMod val="95000"/>
                  <a:lumOff val="5000"/>
                </a:schemeClr>
              </a:solidFill>
              <a:effectLst>
                <a:outerShdw blurRad="38100" dist="38100" dir="2700000" algn="tl">
                  <a:srgbClr val="000000">
                    <a:alpha val="43137"/>
                  </a:srgbClr>
                </a:outerShdw>
              </a:effectLst>
            </a:rPr>
            <a:t>) </a:t>
          </a:r>
          <a:r>
            <a:rPr lang="en-US" sz="2000" b="1" dirty="0" smtClean="0">
              <a:solidFill>
                <a:schemeClr val="tx1">
                  <a:lumMod val="95000"/>
                  <a:lumOff val="5000"/>
                </a:schemeClr>
              </a:solidFill>
              <a:effectLst>
                <a:outerShdw blurRad="38100" dist="38100" dir="2700000" algn="tl">
                  <a:srgbClr val="000000">
                    <a:alpha val="43137"/>
                  </a:srgbClr>
                </a:outerShdw>
              </a:effectLst>
            </a:rPr>
            <a:t>TRUSTED LEADER (TREASURER) OF THE GROUP</a:t>
          </a:r>
          <a:endParaRPr lang="en-US" sz="3600" b="1" dirty="0">
            <a:solidFill>
              <a:schemeClr val="tx1">
                <a:lumMod val="95000"/>
                <a:lumOff val="5000"/>
              </a:schemeClr>
            </a:solidFill>
            <a:effectLst>
              <a:outerShdw blurRad="38100" dist="38100" dir="2700000" algn="tl">
                <a:srgbClr val="000000">
                  <a:alpha val="43137"/>
                </a:srgbClr>
              </a:outerShdw>
            </a:effectLst>
          </a:endParaRPr>
        </a:p>
      </dgm:t>
    </dgm:pt>
    <dgm:pt modelId="{2DB6AE37-E1CB-41AD-B637-380F6F36CDB0}" type="parTrans" cxnId="{08EC5A1D-0DD6-4B56-9D17-1740ADADD291}">
      <dgm:prSet/>
      <dgm:spPr/>
      <dgm:t>
        <a:bodyPr/>
        <a:lstStyle/>
        <a:p>
          <a:endParaRPr lang="en-US">
            <a:effectLst>
              <a:outerShdw blurRad="38100" dist="38100" dir="2700000" algn="tl">
                <a:srgbClr val="000000">
                  <a:alpha val="43137"/>
                </a:srgbClr>
              </a:outerShdw>
            </a:effectLst>
          </a:endParaRPr>
        </a:p>
      </dgm:t>
    </dgm:pt>
    <dgm:pt modelId="{5BE74252-85E7-48FB-82F1-B81337DE025D}" type="sibTrans" cxnId="{08EC5A1D-0DD6-4B56-9D17-1740ADADD291}">
      <dgm:prSet/>
      <dgm:spPr/>
      <dgm:t>
        <a:bodyPr/>
        <a:lstStyle/>
        <a:p>
          <a:endParaRPr lang="en-US">
            <a:effectLst>
              <a:outerShdw blurRad="38100" dist="38100" dir="2700000" algn="tl">
                <a:srgbClr val="000000">
                  <a:alpha val="43137"/>
                </a:srgbClr>
              </a:outerShdw>
            </a:effectLst>
          </a:endParaRPr>
        </a:p>
      </dgm:t>
    </dgm:pt>
    <dgm:pt modelId="{60414C4C-58C4-431B-B263-7FCC5AC4CF30}" type="pres">
      <dgm:prSet presAssocID="{5CF27DB9-68B9-4FB8-9A74-3EAC6341BB6D}" presName="linear" presStyleCnt="0">
        <dgm:presLayoutVars>
          <dgm:dir/>
          <dgm:resizeHandles val="exact"/>
        </dgm:presLayoutVars>
      </dgm:prSet>
      <dgm:spPr/>
      <dgm:t>
        <a:bodyPr/>
        <a:lstStyle/>
        <a:p>
          <a:endParaRPr lang="zh-CN" altLang="en-US"/>
        </a:p>
      </dgm:t>
    </dgm:pt>
    <dgm:pt modelId="{1150CBFA-F9CA-4334-8DAF-DB5A9ED19C7F}" type="pres">
      <dgm:prSet presAssocID="{092568E1-857D-40DB-BD39-4FD976076781}" presName="comp" presStyleCnt="0"/>
      <dgm:spPr/>
    </dgm:pt>
    <dgm:pt modelId="{5BFBA975-DD4D-49F6-BF20-DB02CCB672CA}" type="pres">
      <dgm:prSet presAssocID="{092568E1-857D-40DB-BD39-4FD976076781}" presName="box" presStyleLbl="node1" presStyleIdx="0" presStyleCnt="4"/>
      <dgm:spPr/>
      <dgm:t>
        <a:bodyPr/>
        <a:lstStyle/>
        <a:p>
          <a:endParaRPr lang="en-US"/>
        </a:p>
      </dgm:t>
    </dgm:pt>
    <dgm:pt modelId="{29E89B07-D6B2-4C7E-B294-13BCC25BA72D}" type="pres">
      <dgm:prSet presAssocID="{092568E1-857D-40DB-BD39-4FD976076781}" presName="img" presStyleLbl="fgImgPlace1" presStyleIdx="0" presStyleCnt="4"/>
      <dgm:spPr>
        <a:blipFill rotWithShape="0">
          <a:blip xmlns:r="http://schemas.openxmlformats.org/officeDocument/2006/relationships" r:embed="rId1"/>
          <a:stretch>
            <a:fillRect/>
          </a:stretch>
        </a:blipFill>
      </dgm:spPr>
    </dgm:pt>
    <dgm:pt modelId="{2D44AC1C-4F7E-44A3-AD42-99E59496C032}" type="pres">
      <dgm:prSet presAssocID="{092568E1-857D-40DB-BD39-4FD976076781}" presName="text" presStyleLbl="node1" presStyleIdx="0" presStyleCnt="4">
        <dgm:presLayoutVars>
          <dgm:bulletEnabled val="1"/>
        </dgm:presLayoutVars>
      </dgm:prSet>
      <dgm:spPr/>
      <dgm:t>
        <a:bodyPr/>
        <a:lstStyle/>
        <a:p>
          <a:endParaRPr lang="en-US"/>
        </a:p>
      </dgm:t>
    </dgm:pt>
    <dgm:pt modelId="{B597EC2D-D454-4A70-B7F2-46364AF9D867}" type="pres">
      <dgm:prSet presAssocID="{C08DA597-C290-492B-BA64-DAFF4D5E39E2}" presName="spacer" presStyleCnt="0"/>
      <dgm:spPr/>
    </dgm:pt>
    <dgm:pt modelId="{1BA33847-FF76-47AC-9D0F-0A3AA6C8245F}" type="pres">
      <dgm:prSet presAssocID="{33495CFF-A41A-4651-BA10-06F4F352B6A2}" presName="comp" presStyleCnt="0"/>
      <dgm:spPr/>
    </dgm:pt>
    <dgm:pt modelId="{6B95B995-88BA-431A-88E8-E67F32A64422}" type="pres">
      <dgm:prSet presAssocID="{33495CFF-A41A-4651-BA10-06F4F352B6A2}" presName="box" presStyleLbl="node1" presStyleIdx="1" presStyleCnt="4"/>
      <dgm:spPr/>
      <dgm:t>
        <a:bodyPr/>
        <a:lstStyle/>
        <a:p>
          <a:endParaRPr lang="en-US"/>
        </a:p>
      </dgm:t>
    </dgm:pt>
    <dgm:pt modelId="{25AC0574-7A2E-4939-94CD-ADDF1C766AB0}" type="pres">
      <dgm:prSet presAssocID="{33495CFF-A41A-4651-BA10-06F4F352B6A2}" presName="img" presStyleLbl="fgImgPlace1" presStyleIdx="1" presStyleCnt="4"/>
      <dgm:spPr>
        <a:blipFill rotWithShape="0">
          <a:blip xmlns:r="http://schemas.openxmlformats.org/officeDocument/2006/relationships" r:embed="rId1"/>
          <a:stretch>
            <a:fillRect/>
          </a:stretch>
        </a:blipFill>
      </dgm:spPr>
    </dgm:pt>
    <dgm:pt modelId="{6E72C3A3-5506-486C-8526-A198F65A46EA}" type="pres">
      <dgm:prSet presAssocID="{33495CFF-A41A-4651-BA10-06F4F352B6A2}" presName="text" presStyleLbl="node1" presStyleIdx="1" presStyleCnt="4">
        <dgm:presLayoutVars>
          <dgm:bulletEnabled val="1"/>
        </dgm:presLayoutVars>
      </dgm:prSet>
      <dgm:spPr/>
      <dgm:t>
        <a:bodyPr/>
        <a:lstStyle/>
        <a:p>
          <a:endParaRPr lang="en-US"/>
        </a:p>
      </dgm:t>
    </dgm:pt>
    <dgm:pt modelId="{DF6F8AFC-C34B-4A41-B413-7EF07959668C}" type="pres">
      <dgm:prSet presAssocID="{39BB2128-2D7C-4039-8A8F-7855800CCD7B}" presName="spacer" presStyleCnt="0"/>
      <dgm:spPr/>
    </dgm:pt>
    <dgm:pt modelId="{D043927F-A158-4F6B-AE63-BC34014BB9DF}" type="pres">
      <dgm:prSet presAssocID="{FF251034-E87C-4FC1-AB4C-E0636D03D5B1}" presName="comp" presStyleCnt="0"/>
      <dgm:spPr/>
    </dgm:pt>
    <dgm:pt modelId="{7A90BA7A-A781-407E-8E40-0ED99E3DA140}" type="pres">
      <dgm:prSet presAssocID="{FF251034-E87C-4FC1-AB4C-E0636D03D5B1}" presName="box" presStyleLbl="node1" presStyleIdx="2" presStyleCnt="4"/>
      <dgm:spPr/>
      <dgm:t>
        <a:bodyPr/>
        <a:lstStyle/>
        <a:p>
          <a:endParaRPr lang="en-US"/>
        </a:p>
      </dgm:t>
    </dgm:pt>
    <dgm:pt modelId="{CA52BB5C-45B7-4D95-B2AA-1E1F612A23EF}" type="pres">
      <dgm:prSet presAssocID="{FF251034-E87C-4FC1-AB4C-E0636D03D5B1}" presName="img" presStyleLbl="fgImgPlace1" presStyleIdx="2" presStyleCnt="4"/>
      <dgm:spPr>
        <a:blipFill rotWithShape="0">
          <a:blip xmlns:r="http://schemas.openxmlformats.org/officeDocument/2006/relationships" r:embed="rId1"/>
          <a:stretch>
            <a:fillRect/>
          </a:stretch>
        </a:blipFill>
      </dgm:spPr>
    </dgm:pt>
    <dgm:pt modelId="{180CA5C8-84AC-41A4-B0B3-49260009CD76}" type="pres">
      <dgm:prSet presAssocID="{FF251034-E87C-4FC1-AB4C-E0636D03D5B1}" presName="text" presStyleLbl="node1" presStyleIdx="2" presStyleCnt="4">
        <dgm:presLayoutVars>
          <dgm:bulletEnabled val="1"/>
        </dgm:presLayoutVars>
      </dgm:prSet>
      <dgm:spPr/>
      <dgm:t>
        <a:bodyPr/>
        <a:lstStyle/>
        <a:p>
          <a:endParaRPr lang="en-US"/>
        </a:p>
      </dgm:t>
    </dgm:pt>
    <dgm:pt modelId="{0A9B0DAD-2CB3-4FB8-902A-B7300F7780C6}" type="pres">
      <dgm:prSet presAssocID="{BAC633CC-38B6-4D41-A1B6-C40775EEF469}" presName="spacer" presStyleCnt="0"/>
      <dgm:spPr/>
    </dgm:pt>
    <dgm:pt modelId="{50DF0B1C-D09D-4D39-A31B-1A6DD4DE2440}" type="pres">
      <dgm:prSet presAssocID="{00CBEBFC-4656-4828-A5F5-151E5B18BCD7}" presName="comp" presStyleCnt="0"/>
      <dgm:spPr/>
    </dgm:pt>
    <dgm:pt modelId="{B9470701-7BA8-4A9F-9C2B-1ED1E7F3F820}" type="pres">
      <dgm:prSet presAssocID="{00CBEBFC-4656-4828-A5F5-151E5B18BCD7}" presName="box" presStyleLbl="node1" presStyleIdx="3" presStyleCnt="4"/>
      <dgm:spPr/>
      <dgm:t>
        <a:bodyPr/>
        <a:lstStyle/>
        <a:p>
          <a:endParaRPr lang="en-US"/>
        </a:p>
      </dgm:t>
    </dgm:pt>
    <dgm:pt modelId="{64929BCA-DB0E-454A-B408-EE4F66FB0CFF}" type="pres">
      <dgm:prSet presAssocID="{00CBEBFC-4656-4828-A5F5-151E5B18BCD7}" presName="img" presStyleLbl="fgImgPlace1" presStyleIdx="3" presStyleCnt="4"/>
      <dgm:spPr>
        <a:blipFill rotWithShape="0">
          <a:blip xmlns:r="http://schemas.openxmlformats.org/officeDocument/2006/relationships" r:embed="rId1"/>
          <a:stretch>
            <a:fillRect/>
          </a:stretch>
        </a:blipFill>
      </dgm:spPr>
    </dgm:pt>
    <dgm:pt modelId="{7525AAA4-3CAA-4670-93D2-21D6DF980AC9}" type="pres">
      <dgm:prSet presAssocID="{00CBEBFC-4656-4828-A5F5-151E5B18BCD7}" presName="text" presStyleLbl="node1" presStyleIdx="3" presStyleCnt="4">
        <dgm:presLayoutVars>
          <dgm:bulletEnabled val="1"/>
        </dgm:presLayoutVars>
      </dgm:prSet>
      <dgm:spPr/>
      <dgm:t>
        <a:bodyPr/>
        <a:lstStyle/>
        <a:p>
          <a:endParaRPr lang="en-US"/>
        </a:p>
      </dgm:t>
    </dgm:pt>
  </dgm:ptLst>
  <dgm:cxnLst>
    <dgm:cxn modelId="{85D81327-8ED4-46D6-BAEE-8F47AEBC2DCB}" type="presOf" srcId="{092568E1-857D-40DB-BD39-4FD976076781}" destId="{5BFBA975-DD4D-49F6-BF20-DB02CCB672CA}" srcOrd="0" destOrd="0" presId="urn:microsoft.com/office/officeart/2005/8/layout/vList4"/>
    <dgm:cxn modelId="{1B6629CF-3AD9-4508-BF06-8690DD01560C}" srcId="{5CF27DB9-68B9-4FB8-9A74-3EAC6341BB6D}" destId="{FF251034-E87C-4FC1-AB4C-E0636D03D5B1}" srcOrd="2" destOrd="0" parTransId="{1E82F7CC-8C59-4116-84E5-3245BA13A967}" sibTransId="{BAC633CC-38B6-4D41-A1B6-C40775EEF469}"/>
    <dgm:cxn modelId="{08EC5A1D-0DD6-4B56-9D17-1740ADADD291}" srcId="{5CF27DB9-68B9-4FB8-9A74-3EAC6341BB6D}" destId="{00CBEBFC-4656-4828-A5F5-151E5B18BCD7}" srcOrd="3" destOrd="0" parTransId="{2DB6AE37-E1CB-41AD-B637-380F6F36CDB0}" sibTransId="{5BE74252-85E7-48FB-82F1-B81337DE025D}"/>
    <dgm:cxn modelId="{DE490CC6-21CE-4283-9086-8B9B6EC4475E}" type="presOf" srcId="{FF251034-E87C-4FC1-AB4C-E0636D03D5B1}" destId="{180CA5C8-84AC-41A4-B0B3-49260009CD76}" srcOrd="1" destOrd="0" presId="urn:microsoft.com/office/officeart/2005/8/layout/vList4"/>
    <dgm:cxn modelId="{F8B699E5-B392-4C47-A5C9-039E33AD44AF}" type="presOf" srcId="{33495CFF-A41A-4651-BA10-06F4F352B6A2}" destId="{6B95B995-88BA-431A-88E8-E67F32A64422}" srcOrd="0" destOrd="0" presId="urn:microsoft.com/office/officeart/2005/8/layout/vList4"/>
    <dgm:cxn modelId="{7618B4AB-DFC9-44EC-9DA5-15155B0E2AB5}" type="presOf" srcId="{5CF27DB9-68B9-4FB8-9A74-3EAC6341BB6D}" destId="{60414C4C-58C4-431B-B263-7FCC5AC4CF30}" srcOrd="0" destOrd="0" presId="urn:microsoft.com/office/officeart/2005/8/layout/vList4"/>
    <dgm:cxn modelId="{FEACE678-519F-4E30-B55F-EDCC7D6AEB70}" type="presOf" srcId="{00CBEBFC-4656-4828-A5F5-151E5B18BCD7}" destId="{7525AAA4-3CAA-4670-93D2-21D6DF980AC9}" srcOrd="1" destOrd="0" presId="urn:microsoft.com/office/officeart/2005/8/layout/vList4"/>
    <dgm:cxn modelId="{DBCE7ACF-EC66-43FC-B354-5EFCCA19CDFD}" type="presOf" srcId="{FF251034-E87C-4FC1-AB4C-E0636D03D5B1}" destId="{7A90BA7A-A781-407E-8E40-0ED99E3DA140}" srcOrd="0" destOrd="0" presId="urn:microsoft.com/office/officeart/2005/8/layout/vList4"/>
    <dgm:cxn modelId="{05CAAF3A-59E6-4E31-8ED1-03BA0B75F35E}" srcId="{5CF27DB9-68B9-4FB8-9A74-3EAC6341BB6D}" destId="{33495CFF-A41A-4651-BA10-06F4F352B6A2}" srcOrd="1" destOrd="0" parTransId="{5E674337-18A0-4D1D-81D1-3B17672ED072}" sibTransId="{39BB2128-2D7C-4039-8A8F-7855800CCD7B}"/>
    <dgm:cxn modelId="{CF310C90-66E0-41B5-81B2-4F9600D4A021}" type="presOf" srcId="{00CBEBFC-4656-4828-A5F5-151E5B18BCD7}" destId="{B9470701-7BA8-4A9F-9C2B-1ED1E7F3F820}" srcOrd="0" destOrd="0" presId="urn:microsoft.com/office/officeart/2005/8/layout/vList4"/>
    <dgm:cxn modelId="{2C6E94AC-AD1A-4070-A996-2EDF03B7D4DC}" type="presOf" srcId="{33495CFF-A41A-4651-BA10-06F4F352B6A2}" destId="{6E72C3A3-5506-486C-8526-A198F65A46EA}" srcOrd="1" destOrd="0" presId="urn:microsoft.com/office/officeart/2005/8/layout/vList4"/>
    <dgm:cxn modelId="{07DFBFE8-6F60-4FC1-81AB-1A48B39D6EB8}" type="presOf" srcId="{092568E1-857D-40DB-BD39-4FD976076781}" destId="{2D44AC1C-4F7E-44A3-AD42-99E59496C032}" srcOrd="1" destOrd="0" presId="urn:microsoft.com/office/officeart/2005/8/layout/vList4"/>
    <dgm:cxn modelId="{B0FBE55A-3B21-4FED-BE09-22E9CE4CDADE}" srcId="{5CF27DB9-68B9-4FB8-9A74-3EAC6341BB6D}" destId="{092568E1-857D-40DB-BD39-4FD976076781}" srcOrd="0" destOrd="0" parTransId="{92B34A07-BF86-4272-A33A-2D8B6ECCA00B}" sibTransId="{C08DA597-C290-492B-BA64-DAFF4D5E39E2}"/>
    <dgm:cxn modelId="{B80B5190-A385-41AE-B527-5A66EA2CCE8B}" type="presParOf" srcId="{60414C4C-58C4-431B-B263-7FCC5AC4CF30}" destId="{1150CBFA-F9CA-4334-8DAF-DB5A9ED19C7F}" srcOrd="0" destOrd="0" presId="urn:microsoft.com/office/officeart/2005/8/layout/vList4"/>
    <dgm:cxn modelId="{A218D440-BE0C-4059-BCD6-47D34498CA0A}" type="presParOf" srcId="{1150CBFA-F9CA-4334-8DAF-DB5A9ED19C7F}" destId="{5BFBA975-DD4D-49F6-BF20-DB02CCB672CA}" srcOrd="0" destOrd="0" presId="urn:microsoft.com/office/officeart/2005/8/layout/vList4"/>
    <dgm:cxn modelId="{D89550E8-7A00-45D3-A7A2-88872820A1B3}" type="presParOf" srcId="{1150CBFA-F9CA-4334-8DAF-DB5A9ED19C7F}" destId="{29E89B07-D6B2-4C7E-B294-13BCC25BA72D}" srcOrd="1" destOrd="0" presId="urn:microsoft.com/office/officeart/2005/8/layout/vList4"/>
    <dgm:cxn modelId="{CE5AB074-8EB0-47EE-96F3-BFE018EA8102}" type="presParOf" srcId="{1150CBFA-F9CA-4334-8DAF-DB5A9ED19C7F}" destId="{2D44AC1C-4F7E-44A3-AD42-99E59496C032}" srcOrd="2" destOrd="0" presId="urn:microsoft.com/office/officeart/2005/8/layout/vList4"/>
    <dgm:cxn modelId="{4D3A2186-3DD1-4FEE-AC85-72BD66B747D7}" type="presParOf" srcId="{60414C4C-58C4-431B-B263-7FCC5AC4CF30}" destId="{B597EC2D-D454-4A70-B7F2-46364AF9D867}" srcOrd="1" destOrd="0" presId="urn:microsoft.com/office/officeart/2005/8/layout/vList4"/>
    <dgm:cxn modelId="{68457B76-6636-4D0A-A3CB-ADC9C0F44A89}" type="presParOf" srcId="{60414C4C-58C4-431B-B263-7FCC5AC4CF30}" destId="{1BA33847-FF76-47AC-9D0F-0A3AA6C8245F}" srcOrd="2" destOrd="0" presId="urn:microsoft.com/office/officeart/2005/8/layout/vList4"/>
    <dgm:cxn modelId="{C09B5D7E-8ECB-49D7-9C2C-386E57EDFDEB}" type="presParOf" srcId="{1BA33847-FF76-47AC-9D0F-0A3AA6C8245F}" destId="{6B95B995-88BA-431A-88E8-E67F32A64422}" srcOrd="0" destOrd="0" presId="urn:microsoft.com/office/officeart/2005/8/layout/vList4"/>
    <dgm:cxn modelId="{2B47E365-D991-4741-A2E0-BC73E3BAD6D0}" type="presParOf" srcId="{1BA33847-FF76-47AC-9D0F-0A3AA6C8245F}" destId="{25AC0574-7A2E-4939-94CD-ADDF1C766AB0}" srcOrd="1" destOrd="0" presId="urn:microsoft.com/office/officeart/2005/8/layout/vList4"/>
    <dgm:cxn modelId="{E48D16C2-4A2F-44A8-85B1-0EB9662F05D0}" type="presParOf" srcId="{1BA33847-FF76-47AC-9D0F-0A3AA6C8245F}" destId="{6E72C3A3-5506-486C-8526-A198F65A46EA}" srcOrd="2" destOrd="0" presId="urn:microsoft.com/office/officeart/2005/8/layout/vList4"/>
    <dgm:cxn modelId="{C019476A-A3A0-445D-89BB-19F1ADE2F348}" type="presParOf" srcId="{60414C4C-58C4-431B-B263-7FCC5AC4CF30}" destId="{DF6F8AFC-C34B-4A41-B413-7EF07959668C}" srcOrd="3" destOrd="0" presId="urn:microsoft.com/office/officeart/2005/8/layout/vList4"/>
    <dgm:cxn modelId="{A091B420-A6D6-4013-8ED1-9AAC0EC1BEF3}" type="presParOf" srcId="{60414C4C-58C4-431B-B263-7FCC5AC4CF30}" destId="{D043927F-A158-4F6B-AE63-BC34014BB9DF}" srcOrd="4" destOrd="0" presId="urn:microsoft.com/office/officeart/2005/8/layout/vList4"/>
    <dgm:cxn modelId="{A68FE80A-EA40-465A-BCEB-02EC4442F52A}" type="presParOf" srcId="{D043927F-A158-4F6B-AE63-BC34014BB9DF}" destId="{7A90BA7A-A781-407E-8E40-0ED99E3DA140}" srcOrd="0" destOrd="0" presId="urn:microsoft.com/office/officeart/2005/8/layout/vList4"/>
    <dgm:cxn modelId="{2E9B35AB-0BB1-484F-9D11-AA8ECBFC0F9C}" type="presParOf" srcId="{D043927F-A158-4F6B-AE63-BC34014BB9DF}" destId="{CA52BB5C-45B7-4D95-B2AA-1E1F612A23EF}" srcOrd="1" destOrd="0" presId="urn:microsoft.com/office/officeart/2005/8/layout/vList4"/>
    <dgm:cxn modelId="{CCADEB3E-BAE5-4A18-9BD4-45884562FDC0}" type="presParOf" srcId="{D043927F-A158-4F6B-AE63-BC34014BB9DF}" destId="{180CA5C8-84AC-41A4-B0B3-49260009CD76}" srcOrd="2" destOrd="0" presId="urn:microsoft.com/office/officeart/2005/8/layout/vList4"/>
    <dgm:cxn modelId="{263B1446-53FD-48CB-8A3F-038A55A6065C}" type="presParOf" srcId="{60414C4C-58C4-431B-B263-7FCC5AC4CF30}" destId="{0A9B0DAD-2CB3-4FB8-902A-B7300F7780C6}" srcOrd="5" destOrd="0" presId="urn:microsoft.com/office/officeart/2005/8/layout/vList4"/>
    <dgm:cxn modelId="{772C7857-E94F-4AC1-8E9D-081CB76218BC}" type="presParOf" srcId="{60414C4C-58C4-431B-B263-7FCC5AC4CF30}" destId="{50DF0B1C-D09D-4D39-A31B-1A6DD4DE2440}" srcOrd="6" destOrd="0" presId="urn:microsoft.com/office/officeart/2005/8/layout/vList4"/>
    <dgm:cxn modelId="{8BB2A398-B71B-4D39-979F-EDDC1D30B3C6}" type="presParOf" srcId="{50DF0B1C-D09D-4D39-A31B-1A6DD4DE2440}" destId="{B9470701-7BA8-4A9F-9C2B-1ED1E7F3F820}" srcOrd="0" destOrd="0" presId="urn:microsoft.com/office/officeart/2005/8/layout/vList4"/>
    <dgm:cxn modelId="{25DB9F24-329A-4015-A5EC-5A31A06ADDD1}" type="presParOf" srcId="{50DF0B1C-D09D-4D39-A31B-1A6DD4DE2440}" destId="{64929BCA-DB0E-454A-B408-EE4F66FB0CFF}" srcOrd="1" destOrd="0" presId="urn:microsoft.com/office/officeart/2005/8/layout/vList4"/>
    <dgm:cxn modelId="{59A35BBE-F72C-4BCD-A871-DD702001A0EC}" type="presParOf" srcId="{50DF0B1C-D09D-4D39-A31B-1A6DD4DE2440}" destId="{7525AAA4-3CAA-4670-93D2-21D6DF980AC9}" srcOrd="2" destOrd="0" presId="urn:microsoft.com/office/officeart/2005/8/layout/vList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CF27DB9-68B9-4FB8-9A74-3EAC6341BB6D}" type="doc">
      <dgm:prSet loTypeId="urn:microsoft.com/office/officeart/2005/8/layout/vList4" loCatId="list" qsTypeId="urn:microsoft.com/office/officeart/2005/8/quickstyle/3d2" qsCatId="3D" csTypeId="urn:microsoft.com/office/officeart/2005/8/colors/accent2_2" csCatId="accent2" phldr="1"/>
      <dgm:spPr/>
      <dgm:t>
        <a:bodyPr/>
        <a:lstStyle/>
        <a:p>
          <a:endParaRPr lang="en-US"/>
        </a:p>
      </dgm:t>
    </dgm:pt>
    <dgm:pt modelId="{092568E1-857D-40DB-BD39-4FD976076781}">
      <dgm:prSet phldrT="[Text]" custT="1">
        <dgm:style>
          <a:lnRef idx="0">
            <a:schemeClr val="accent6"/>
          </a:lnRef>
          <a:fillRef idx="3">
            <a:schemeClr val="accent6"/>
          </a:fillRef>
          <a:effectRef idx="3">
            <a:schemeClr val="accent6"/>
          </a:effectRef>
          <a:fontRef idx="minor">
            <a:schemeClr val="lt1"/>
          </a:fontRef>
        </dgm:style>
      </dgm:prSet>
      <dgm:spPr/>
      <dgm:t>
        <a:bodyPr/>
        <a:lstStyle/>
        <a:p>
          <a:r>
            <a:rPr lang="zh-CN" altLang="en-US" sz="4000" b="1" dirty="0" smtClean="0">
              <a:solidFill>
                <a:schemeClr val="tx1">
                  <a:lumMod val="95000"/>
                  <a:lumOff val="5000"/>
                </a:schemeClr>
              </a:solidFill>
              <a:effectLst>
                <a:outerShdw blurRad="38100" dist="38100" dir="2700000" algn="tl">
                  <a:srgbClr val="000000">
                    <a:alpha val="43137"/>
                  </a:srgbClr>
                </a:outerShdw>
              </a:effectLst>
            </a:rPr>
            <a:t>知道并相信有关耶稣的事实    </a:t>
          </a:r>
          <a:r>
            <a:rPr lang="en-US" sz="2000" b="1" dirty="0" smtClean="0">
              <a:solidFill>
                <a:schemeClr val="tx1">
                  <a:lumMod val="95000"/>
                  <a:lumOff val="5000"/>
                </a:schemeClr>
              </a:solidFill>
              <a:effectLst>
                <a:outerShdw blurRad="38100" dist="38100" dir="2700000" algn="tl">
                  <a:srgbClr val="000000">
                    <a:alpha val="43137"/>
                  </a:srgbClr>
                </a:outerShdw>
              </a:effectLst>
            </a:rPr>
            <a:t>KNEW AND BELIEVED THE FACTS ABOUT JESUS</a:t>
          </a:r>
          <a:endParaRPr lang="en-US" sz="3600" b="1" dirty="0">
            <a:solidFill>
              <a:schemeClr val="tx1">
                <a:lumMod val="95000"/>
                <a:lumOff val="5000"/>
              </a:schemeClr>
            </a:solidFill>
            <a:effectLst>
              <a:outerShdw blurRad="38100" dist="38100" dir="2700000" algn="tl">
                <a:srgbClr val="000000">
                  <a:alpha val="43137"/>
                </a:srgbClr>
              </a:outerShdw>
            </a:effectLst>
          </a:endParaRPr>
        </a:p>
      </dgm:t>
    </dgm:pt>
    <dgm:pt modelId="{92B34A07-BF86-4272-A33A-2D8B6ECCA00B}" type="parTrans" cxnId="{B0FBE55A-3B21-4FED-BE09-22E9CE4CDADE}">
      <dgm:prSet/>
      <dgm:spPr/>
      <dgm:t>
        <a:bodyPr/>
        <a:lstStyle/>
        <a:p>
          <a:endParaRPr lang="en-US">
            <a:effectLst>
              <a:outerShdw blurRad="38100" dist="38100" dir="2700000" algn="tl">
                <a:srgbClr val="000000">
                  <a:alpha val="43137"/>
                </a:srgbClr>
              </a:outerShdw>
            </a:effectLst>
          </a:endParaRPr>
        </a:p>
      </dgm:t>
    </dgm:pt>
    <dgm:pt modelId="{C08DA597-C290-492B-BA64-DAFF4D5E39E2}" type="sibTrans" cxnId="{B0FBE55A-3B21-4FED-BE09-22E9CE4CDADE}">
      <dgm:prSet/>
      <dgm:spPr/>
      <dgm:t>
        <a:bodyPr/>
        <a:lstStyle/>
        <a:p>
          <a:endParaRPr lang="en-US">
            <a:effectLst>
              <a:outerShdw blurRad="38100" dist="38100" dir="2700000" algn="tl">
                <a:srgbClr val="000000">
                  <a:alpha val="43137"/>
                </a:srgbClr>
              </a:outerShdw>
            </a:effectLst>
          </a:endParaRPr>
        </a:p>
      </dgm:t>
    </dgm:pt>
    <dgm:pt modelId="{33495CFF-A41A-4651-BA10-06F4F352B6A2}">
      <dgm:prSet phldrT="[Text]" custT="1">
        <dgm:style>
          <a:lnRef idx="0">
            <a:schemeClr val="accent6"/>
          </a:lnRef>
          <a:fillRef idx="3">
            <a:schemeClr val="accent6"/>
          </a:fillRef>
          <a:effectRef idx="3">
            <a:schemeClr val="accent6"/>
          </a:effectRef>
          <a:fontRef idx="minor">
            <a:schemeClr val="lt1"/>
          </a:fontRef>
        </dgm:style>
      </dgm:prSet>
      <dgm:spPr/>
      <dgm:t>
        <a:bodyPr/>
        <a:lstStyle/>
        <a:p>
          <a:r>
            <a:rPr lang="zh-CN" altLang="en-US" sz="4000" b="1" dirty="0" smtClean="0">
              <a:solidFill>
                <a:schemeClr val="tx1">
                  <a:lumMod val="95000"/>
                  <a:lumOff val="5000"/>
                </a:schemeClr>
              </a:solidFill>
              <a:effectLst>
                <a:outerShdw blurRad="38100" dist="38100" dir="2700000" algn="tl">
                  <a:srgbClr val="000000">
                    <a:alpha val="43137"/>
                  </a:srgbClr>
                </a:outerShdw>
              </a:effectLst>
            </a:rPr>
            <a:t>与耶稣和其跟随者生活过          </a:t>
          </a:r>
          <a:r>
            <a:rPr lang="en-US" sz="2000" b="1" dirty="0" smtClean="0">
              <a:solidFill>
                <a:schemeClr val="tx1">
                  <a:lumMod val="95000"/>
                  <a:lumOff val="5000"/>
                </a:schemeClr>
              </a:solidFill>
              <a:effectLst>
                <a:outerShdw blurRad="38100" dist="38100" dir="2700000" algn="tl">
                  <a:srgbClr val="000000">
                    <a:alpha val="43137"/>
                  </a:srgbClr>
                </a:outerShdw>
              </a:effectLst>
            </a:rPr>
            <a:t>LIVED WITH JESUS AND HIS FOLLOWERS</a:t>
          </a:r>
          <a:endParaRPr lang="en-US" sz="3600" b="1" dirty="0">
            <a:solidFill>
              <a:schemeClr val="tx1">
                <a:lumMod val="95000"/>
                <a:lumOff val="5000"/>
              </a:schemeClr>
            </a:solidFill>
            <a:effectLst>
              <a:outerShdw blurRad="38100" dist="38100" dir="2700000" algn="tl">
                <a:srgbClr val="000000">
                  <a:alpha val="43137"/>
                </a:srgbClr>
              </a:outerShdw>
            </a:effectLst>
          </a:endParaRPr>
        </a:p>
      </dgm:t>
    </dgm:pt>
    <dgm:pt modelId="{5E674337-18A0-4D1D-81D1-3B17672ED072}" type="parTrans" cxnId="{05CAAF3A-59E6-4E31-8ED1-03BA0B75F35E}">
      <dgm:prSet/>
      <dgm:spPr/>
      <dgm:t>
        <a:bodyPr/>
        <a:lstStyle/>
        <a:p>
          <a:endParaRPr lang="en-US">
            <a:effectLst>
              <a:outerShdw blurRad="38100" dist="38100" dir="2700000" algn="tl">
                <a:srgbClr val="000000">
                  <a:alpha val="43137"/>
                </a:srgbClr>
              </a:outerShdw>
            </a:effectLst>
          </a:endParaRPr>
        </a:p>
      </dgm:t>
    </dgm:pt>
    <dgm:pt modelId="{39BB2128-2D7C-4039-8A8F-7855800CCD7B}" type="sibTrans" cxnId="{05CAAF3A-59E6-4E31-8ED1-03BA0B75F35E}">
      <dgm:prSet/>
      <dgm:spPr/>
      <dgm:t>
        <a:bodyPr/>
        <a:lstStyle/>
        <a:p>
          <a:endParaRPr lang="en-US">
            <a:effectLst>
              <a:outerShdw blurRad="38100" dist="38100" dir="2700000" algn="tl">
                <a:srgbClr val="000000">
                  <a:alpha val="43137"/>
                </a:srgbClr>
              </a:outerShdw>
            </a:effectLst>
          </a:endParaRPr>
        </a:p>
      </dgm:t>
    </dgm:pt>
    <dgm:pt modelId="{FF251034-E87C-4FC1-AB4C-E0636D03D5B1}">
      <dgm:prSet phldrT="[Text]" custT="1">
        <dgm:style>
          <a:lnRef idx="0">
            <a:schemeClr val="accent6"/>
          </a:lnRef>
          <a:fillRef idx="3">
            <a:schemeClr val="accent6"/>
          </a:fillRef>
          <a:effectRef idx="3">
            <a:schemeClr val="accent6"/>
          </a:effectRef>
          <a:fontRef idx="minor">
            <a:schemeClr val="lt1"/>
          </a:fontRef>
        </dgm:style>
      </dgm:prSet>
      <dgm:spPr/>
      <dgm:t>
        <a:bodyPr/>
        <a:lstStyle/>
        <a:p>
          <a:r>
            <a:rPr lang="zh-CN" altLang="en-US" sz="4000" b="1" dirty="0" smtClean="0">
              <a:solidFill>
                <a:schemeClr val="tx1">
                  <a:lumMod val="95000"/>
                  <a:lumOff val="5000"/>
                </a:schemeClr>
              </a:solidFill>
              <a:effectLst>
                <a:outerShdw blurRad="38100" dist="38100" dir="2700000" algn="tl">
                  <a:srgbClr val="000000">
                    <a:alpha val="43137"/>
                  </a:srgbClr>
                </a:outerShdw>
              </a:effectLst>
            </a:rPr>
            <a:t>传道和行神迹者                          </a:t>
          </a:r>
          <a:r>
            <a:rPr lang="en-US" sz="2000" b="1" dirty="0" smtClean="0">
              <a:solidFill>
                <a:schemeClr val="tx1">
                  <a:lumMod val="95000"/>
                  <a:lumOff val="5000"/>
                </a:schemeClr>
              </a:solidFill>
              <a:effectLst>
                <a:outerShdw blurRad="38100" dist="38100" dir="2700000" algn="tl">
                  <a:srgbClr val="000000">
                    <a:alpha val="43137"/>
                  </a:srgbClr>
                </a:outerShdw>
              </a:effectLst>
            </a:rPr>
            <a:t>EVANGELIST AND MIRACLEWORKER</a:t>
          </a:r>
          <a:endParaRPr lang="en-US" sz="3600" b="1" dirty="0">
            <a:solidFill>
              <a:schemeClr val="tx1">
                <a:lumMod val="95000"/>
                <a:lumOff val="5000"/>
              </a:schemeClr>
            </a:solidFill>
            <a:effectLst>
              <a:outerShdw blurRad="38100" dist="38100" dir="2700000" algn="tl">
                <a:srgbClr val="000000">
                  <a:alpha val="43137"/>
                </a:srgbClr>
              </a:outerShdw>
            </a:effectLst>
          </a:endParaRPr>
        </a:p>
      </dgm:t>
    </dgm:pt>
    <dgm:pt modelId="{1E82F7CC-8C59-4116-84E5-3245BA13A967}" type="parTrans" cxnId="{1B6629CF-3AD9-4508-BF06-8690DD01560C}">
      <dgm:prSet/>
      <dgm:spPr/>
      <dgm:t>
        <a:bodyPr/>
        <a:lstStyle/>
        <a:p>
          <a:endParaRPr lang="en-US">
            <a:effectLst>
              <a:outerShdw blurRad="38100" dist="38100" dir="2700000" algn="tl">
                <a:srgbClr val="000000">
                  <a:alpha val="43137"/>
                </a:srgbClr>
              </a:outerShdw>
            </a:effectLst>
          </a:endParaRPr>
        </a:p>
      </dgm:t>
    </dgm:pt>
    <dgm:pt modelId="{BAC633CC-38B6-4D41-A1B6-C40775EEF469}" type="sibTrans" cxnId="{1B6629CF-3AD9-4508-BF06-8690DD01560C}">
      <dgm:prSet/>
      <dgm:spPr/>
      <dgm:t>
        <a:bodyPr/>
        <a:lstStyle/>
        <a:p>
          <a:endParaRPr lang="en-US">
            <a:effectLst>
              <a:outerShdw blurRad="38100" dist="38100" dir="2700000" algn="tl">
                <a:srgbClr val="000000">
                  <a:alpha val="43137"/>
                </a:srgbClr>
              </a:outerShdw>
            </a:effectLst>
          </a:endParaRPr>
        </a:p>
      </dgm:t>
    </dgm:pt>
    <dgm:pt modelId="{00CBEBFC-4656-4828-A5F5-151E5B18BCD7}">
      <dgm:prSet custT="1">
        <dgm:style>
          <a:lnRef idx="0">
            <a:schemeClr val="accent6"/>
          </a:lnRef>
          <a:fillRef idx="3">
            <a:schemeClr val="accent6"/>
          </a:fillRef>
          <a:effectRef idx="3">
            <a:schemeClr val="accent6"/>
          </a:effectRef>
          <a:fontRef idx="minor">
            <a:schemeClr val="lt1"/>
          </a:fontRef>
        </dgm:style>
      </dgm:prSet>
      <dgm:spPr/>
      <dgm:t>
        <a:bodyPr/>
        <a:lstStyle/>
        <a:p>
          <a:r>
            <a:rPr lang="zh-CN" altLang="en-US" sz="4000" b="1" dirty="0" smtClean="0">
              <a:solidFill>
                <a:schemeClr val="tx1">
                  <a:lumMod val="95000"/>
                  <a:lumOff val="5000"/>
                </a:schemeClr>
              </a:solidFill>
              <a:effectLst>
                <a:outerShdw blurRad="38100" dist="38100" dir="2700000" algn="tl">
                  <a:srgbClr val="000000">
                    <a:alpha val="43137"/>
                  </a:srgbClr>
                </a:outerShdw>
              </a:effectLst>
            </a:rPr>
            <a:t>倍受信任的群体领袖</a:t>
          </a:r>
          <a:r>
            <a:rPr lang="en-US" altLang="zh-CN" sz="4000" b="1" dirty="0" smtClean="0">
              <a:solidFill>
                <a:schemeClr val="tx1">
                  <a:lumMod val="95000"/>
                  <a:lumOff val="5000"/>
                </a:schemeClr>
              </a:solidFill>
              <a:effectLst>
                <a:outerShdw blurRad="38100" dist="38100" dir="2700000" algn="tl">
                  <a:srgbClr val="000000">
                    <a:alpha val="43137"/>
                  </a:srgbClr>
                </a:outerShdw>
              </a:effectLst>
            </a:rPr>
            <a:t>(</a:t>
          </a:r>
          <a:r>
            <a:rPr lang="zh-CN" altLang="en-US" sz="4000" b="1" dirty="0" smtClean="0">
              <a:solidFill>
                <a:schemeClr val="tx1">
                  <a:lumMod val="95000"/>
                  <a:lumOff val="5000"/>
                </a:schemeClr>
              </a:solidFill>
              <a:effectLst>
                <a:outerShdw blurRad="38100" dist="38100" dir="2700000" algn="tl">
                  <a:srgbClr val="000000">
                    <a:alpha val="43137"/>
                  </a:srgbClr>
                </a:outerShdw>
              </a:effectLst>
            </a:rPr>
            <a:t>管钱财</a:t>
          </a:r>
          <a:r>
            <a:rPr lang="en-US" altLang="zh-CN" sz="4000" b="1" dirty="0" smtClean="0">
              <a:solidFill>
                <a:schemeClr val="tx1">
                  <a:lumMod val="95000"/>
                  <a:lumOff val="5000"/>
                </a:schemeClr>
              </a:solidFill>
              <a:effectLst>
                <a:outerShdw blurRad="38100" dist="38100" dir="2700000" algn="tl">
                  <a:srgbClr val="000000">
                    <a:alpha val="43137"/>
                  </a:srgbClr>
                </a:outerShdw>
              </a:effectLst>
            </a:rPr>
            <a:t>) </a:t>
          </a:r>
          <a:r>
            <a:rPr lang="en-US" sz="2000" b="1" dirty="0" smtClean="0">
              <a:solidFill>
                <a:schemeClr val="tx1">
                  <a:lumMod val="95000"/>
                  <a:lumOff val="5000"/>
                </a:schemeClr>
              </a:solidFill>
              <a:effectLst>
                <a:outerShdw blurRad="38100" dist="38100" dir="2700000" algn="tl">
                  <a:srgbClr val="000000">
                    <a:alpha val="43137"/>
                  </a:srgbClr>
                </a:outerShdw>
              </a:effectLst>
            </a:rPr>
            <a:t>TRUSTED LEADER (TREASURER) OF THE GROUP</a:t>
          </a:r>
          <a:endParaRPr lang="en-US" sz="3600" b="1" dirty="0">
            <a:solidFill>
              <a:schemeClr val="tx1">
                <a:lumMod val="95000"/>
                <a:lumOff val="5000"/>
              </a:schemeClr>
            </a:solidFill>
            <a:effectLst>
              <a:outerShdw blurRad="38100" dist="38100" dir="2700000" algn="tl">
                <a:srgbClr val="000000">
                  <a:alpha val="43137"/>
                </a:srgbClr>
              </a:outerShdw>
            </a:effectLst>
          </a:endParaRPr>
        </a:p>
      </dgm:t>
    </dgm:pt>
    <dgm:pt modelId="{2DB6AE37-E1CB-41AD-B637-380F6F36CDB0}" type="parTrans" cxnId="{08EC5A1D-0DD6-4B56-9D17-1740ADADD291}">
      <dgm:prSet/>
      <dgm:spPr/>
      <dgm:t>
        <a:bodyPr/>
        <a:lstStyle/>
        <a:p>
          <a:endParaRPr lang="en-US">
            <a:effectLst>
              <a:outerShdw blurRad="38100" dist="38100" dir="2700000" algn="tl">
                <a:srgbClr val="000000">
                  <a:alpha val="43137"/>
                </a:srgbClr>
              </a:outerShdw>
            </a:effectLst>
          </a:endParaRPr>
        </a:p>
      </dgm:t>
    </dgm:pt>
    <dgm:pt modelId="{5BE74252-85E7-48FB-82F1-B81337DE025D}" type="sibTrans" cxnId="{08EC5A1D-0DD6-4B56-9D17-1740ADADD291}">
      <dgm:prSet/>
      <dgm:spPr/>
      <dgm:t>
        <a:bodyPr/>
        <a:lstStyle/>
        <a:p>
          <a:endParaRPr lang="en-US">
            <a:effectLst>
              <a:outerShdw blurRad="38100" dist="38100" dir="2700000" algn="tl">
                <a:srgbClr val="000000">
                  <a:alpha val="43137"/>
                </a:srgbClr>
              </a:outerShdw>
            </a:effectLst>
          </a:endParaRPr>
        </a:p>
      </dgm:t>
    </dgm:pt>
    <dgm:pt modelId="{60414C4C-58C4-431B-B263-7FCC5AC4CF30}" type="pres">
      <dgm:prSet presAssocID="{5CF27DB9-68B9-4FB8-9A74-3EAC6341BB6D}" presName="linear" presStyleCnt="0">
        <dgm:presLayoutVars>
          <dgm:dir/>
          <dgm:resizeHandles val="exact"/>
        </dgm:presLayoutVars>
      </dgm:prSet>
      <dgm:spPr/>
      <dgm:t>
        <a:bodyPr/>
        <a:lstStyle/>
        <a:p>
          <a:endParaRPr lang="zh-CN" altLang="en-US"/>
        </a:p>
      </dgm:t>
    </dgm:pt>
    <dgm:pt modelId="{1150CBFA-F9CA-4334-8DAF-DB5A9ED19C7F}" type="pres">
      <dgm:prSet presAssocID="{092568E1-857D-40DB-BD39-4FD976076781}" presName="comp" presStyleCnt="0"/>
      <dgm:spPr/>
    </dgm:pt>
    <dgm:pt modelId="{5BFBA975-DD4D-49F6-BF20-DB02CCB672CA}" type="pres">
      <dgm:prSet presAssocID="{092568E1-857D-40DB-BD39-4FD976076781}" presName="box" presStyleLbl="node1" presStyleIdx="0" presStyleCnt="4"/>
      <dgm:spPr/>
      <dgm:t>
        <a:bodyPr/>
        <a:lstStyle/>
        <a:p>
          <a:endParaRPr lang="en-US"/>
        </a:p>
      </dgm:t>
    </dgm:pt>
    <dgm:pt modelId="{29E89B07-D6B2-4C7E-B294-13BCC25BA72D}" type="pres">
      <dgm:prSet presAssocID="{092568E1-857D-40DB-BD39-4FD976076781}" presName="img" presStyleLbl="fgImgPlace1" presStyleIdx="0" presStyleCnt="4"/>
      <dgm:spPr>
        <a:blipFill rotWithShape="0">
          <a:blip xmlns:r="http://schemas.openxmlformats.org/officeDocument/2006/relationships" r:embed="rId1"/>
          <a:stretch>
            <a:fillRect/>
          </a:stretch>
        </a:blipFill>
      </dgm:spPr>
    </dgm:pt>
    <dgm:pt modelId="{2D44AC1C-4F7E-44A3-AD42-99E59496C032}" type="pres">
      <dgm:prSet presAssocID="{092568E1-857D-40DB-BD39-4FD976076781}" presName="text" presStyleLbl="node1" presStyleIdx="0" presStyleCnt="4">
        <dgm:presLayoutVars>
          <dgm:bulletEnabled val="1"/>
        </dgm:presLayoutVars>
      </dgm:prSet>
      <dgm:spPr/>
      <dgm:t>
        <a:bodyPr/>
        <a:lstStyle/>
        <a:p>
          <a:endParaRPr lang="en-US"/>
        </a:p>
      </dgm:t>
    </dgm:pt>
    <dgm:pt modelId="{B597EC2D-D454-4A70-B7F2-46364AF9D867}" type="pres">
      <dgm:prSet presAssocID="{C08DA597-C290-492B-BA64-DAFF4D5E39E2}" presName="spacer" presStyleCnt="0"/>
      <dgm:spPr/>
    </dgm:pt>
    <dgm:pt modelId="{1BA33847-FF76-47AC-9D0F-0A3AA6C8245F}" type="pres">
      <dgm:prSet presAssocID="{33495CFF-A41A-4651-BA10-06F4F352B6A2}" presName="comp" presStyleCnt="0"/>
      <dgm:spPr/>
    </dgm:pt>
    <dgm:pt modelId="{6B95B995-88BA-431A-88E8-E67F32A64422}" type="pres">
      <dgm:prSet presAssocID="{33495CFF-A41A-4651-BA10-06F4F352B6A2}" presName="box" presStyleLbl="node1" presStyleIdx="1" presStyleCnt="4"/>
      <dgm:spPr/>
      <dgm:t>
        <a:bodyPr/>
        <a:lstStyle/>
        <a:p>
          <a:endParaRPr lang="en-US"/>
        </a:p>
      </dgm:t>
    </dgm:pt>
    <dgm:pt modelId="{25AC0574-7A2E-4939-94CD-ADDF1C766AB0}" type="pres">
      <dgm:prSet presAssocID="{33495CFF-A41A-4651-BA10-06F4F352B6A2}" presName="img" presStyleLbl="fgImgPlace1" presStyleIdx="1" presStyleCnt="4"/>
      <dgm:spPr>
        <a:blipFill rotWithShape="0">
          <a:blip xmlns:r="http://schemas.openxmlformats.org/officeDocument/2006/relationships" r:embed="rId1"/>
          <a:stretch>
            <a:fillRect/>
          </a:stretch>
        </a:blipFill>
      </dgm:spPr>
    </dgm:pt>
    <dgm:pt modelId="{6E72C3A3-5506-486C-8526-A198F65A46EA}" type="pres">
      <dgm:prSet presAssocID="{33495CFF-A41A-4651-BA10-06F4F352B6A2}" presName="text" presStyleLbl="node1" presStyleIdx="1" presStyleCnt="4">
        <dgm:presLayoutVars>
          <dgm:bulletEnabled val="1"/>
        </dgm:presLayoutVars>
      </dgm:prSet>
      <dgm:spPr/>
      <dgm:t>
        <a:bodyPr/>
        <a:lstStyle/>
        <a:p>
          <a:endParaRPr lang="en-US"/>
        </a:p>
      </dgm:t>
    </dgm:pt>
    <dgm:pt modelId="{DF6F8AFC-C34B-4A41-B413-7EF07959668C}" type="pres">
      <dgm:prSet presAssocID="{39BB2128-2D7C-4039-8A8F-7855800CCD7B}" presName="spacer" presStyleCnt="0"/>
      <dgm:spPr/>
    </dgm:pt>
    <dgm:pt modelId="{D043927F-A158-4F6B-AE63-BC34014BB9DF}" type="pres">
      <dgm:prSet presAssocID="{FF251034-E87C-4FC1-AB4C-E0636D03D5B1}" presName="comp" presStyleCnt="0"/>
      <dgm:spPr/>
    </dgm:pt>
    <dgm:pt modelId="{7A90BA7A-A781-407E-8E40-0ED99E3DA140}" type="pres">
      <dgm:prSet presAssocID="{FF251034-E87C-4FC1-AB4C-E0636D03D5B1}" presName="box" presStyleLbl="node1" presStyleIdx="2" presStyleCnt="4"/>
      <dgm:spPr/>
      <dgm:t>
        <a:bodyPr/>
        <a:lstStyle/>
        <a:p>
          <a:endParaRPr lang="en-US"/>
        </a:p>
      </dgm:t>
    </dgm:pt>
    <dgm:pt modelId="{CA52BB5C-45B7-4D95-B2AA-1E1F612A23EF}" type="pres">
      <dgm:prSet presAssocID="{FF251034-E87C-4FC1-AB4C-E0636D03D5B1}" presName="img" presStyleLbl="fgImgPlace1" presStyleIdx="2" presStyleCnt="4"/>
      <dgm:spPr>
        <a:blipFill rotWithShape="0">
          <a:blip xmlns:r="http://schemas.openxmlformats.org/officeDocument/2006/relationships" r:embed="rId1"/>
          <a:stretch>
            <a:fillRect/>
          </a:stretch>
        </a:blipFill>
      </dgm:spPr>
    </dgm:pt>
    <dgm:pt modelId="{180CA5C8-84AC-41A4-B0B3-49260009CD76}" type="pres">
      <dgm:prSet presAssocID="{FF251034-E87C-4FC1-AB4C-E0636D03D5B1}" presName="text" presStyleLbl="node1" presStyleIdx="2" presStyleCnt="4">
        <dgm:presLayoutVars>
          <dgm:bulletEnabled val="1"/>
        </dgm:presLayoutVars>
      </dgm:prSet>
      <dgm:spPr/>
      <dgm:t>
        <a:bodyPr/>
        <a:lstStyle/>
        <a:p>
          <a:endParaRPr lang="en-US"/>
        </a:p>
      </dgm:t>
    </dgm:pt>
    <dgm:pt modelId="{0A9B0DAD-2CB3-4FB8-902A-B7300F7780C6}" type="pres">
      <dgm:prSet presAssocID="{BAC633CC-38B6-4D41-A1B6-C40775EEF469}" presName="spacer" presStyleCnt="0"/>
      <dgm:spPr/>
    </dgm:pt>
    <dgm:pt modelId="{50DF0B1C-D09D-4D39-A31B-1A6DD4DE2440}" type="pres">
      <dgm:prSet presAssocID="{00CBEBFC-4656-4828-A5F5-151E5B18BCD7}" presName="comp" presStyleCnt="0"/>
      <dgm:spPr/>
    </dgm:pt>
    <dgm:pt modelId="{B9470701-7BA8-4A9F-9C2B-1ED1E7F3F820}" type="pres">
      <dgm:prSet presAssocID="{00CBEBFC-4656-4828-A5F5-151E5B18BCD7}" presName="box" presStyleLbl="node1" presStyleIdx="3" presStyleCnt="4"/>
      <dgm:spPr/>
      <dgm:t>
        <a:bodyPr/>
        <a:lstStyle/>
        <a:p>
          <a:endParaRPr lang="en-US"/>
        </a:p>
      </dgm:t>
    </dgm:pt>
    <dgm:pt modelId="{64929BCA-DB0E-454A-B408-EE4F66FB0CFF}" type="pres">
      <dgm:prSet presAssocID="{00CBEBFC-4656-4828-A5F5-151E5B18BCD7}" presName="img" presStyleLbl="fgImgPlace1" presStyleIdx="3" presStyleCnt="4"/>
      <dgm:spPr>
        <a:blipFill rotWithShape="0">
          <a:blip xmlns:r="http://schemas.openxmlformats.org/officeDocument/2006/relationships" r:embed="rId1"/>
          <a:stretch>
            <a:fillRect/>
          </a:stretch>
        </a:blipFill>
      </dgm:spPr>
    </dgm:pt>
    <dgm:pt modelId="{7525AAA4-3CAA-4670-93D2-21D6DF980AC9}" type="pres">
      <dgm:prSet presAssocID="{00CBEBFC-4656-4828-A5F5-151E5B18BCD7}" presName="text" presStyleLbl="node1" presStyleIdx="3" presStyleCnt="4">
        <dgm:presLayoutVars>
          <dgm:bulletEnabled val="1"/>
        </dgm:presLayoutVars>
      </dgm:prSet>
      <dgm:spPr/>
      <dgm:t>
        <a:bodyPr/>
        <a:lstStyle/>
        <a:p>
          <a:endParaRPr lang="en-US"/>
        </a:p>
      </dgm:t>
    </dgm:pt>
  </dgm:ptLst>
  <dgm:cxnLst>
    <dgm:cxn modelId="{A05B40F7-4A2F-448D-8A0D-F2A9C527C855}" type="presOf" srcId="{33495CFF-A41A-4651-BA10-06F4F352B6A2}" destId="{6E72C3A3-5506-486C-8526-A198F65A46EA}" srcOrd="1" destOrd="0" presId="urn:microsoft.com/office/officeart/2005/8/layout/vList4"/>
    <dgm:cxn modelId="{31C2F8DE-14D3-4BB4-94BB-A2A55AC231EB}" type="presOf" srcId="{5CF27DB9-68B9-4FB8-9A74-3EAC6341BB6D}" destId="{60414C4C-58C4-431B-B263-7FCC5AC4CF30}" srcOrd="0" destOrd="0" presId="urn:microsoft.com/office/officeart/2005/8/layout/vList4"/>
    <dgm:cxn modelId="{FED5BE86-6FA8-461D-A2FD-0E37386ECD72}" type="presOf" srcId="{FF251034-E87C-4FC1-AB4C-E0636D03D5B1}" destId="{180CA5C8-84AC-41A4-B0B3-49260009CD76}" srcOrd="1" destOrd="0" presId="urn:microsoft.com/office/officeart/2005/8/layout/vList4"/>
    <dgm:cxn modelId="{4BF35BD5-9BF3-4182-9ED8-85C5F4E7072B}" type="presOf" srcId="{092568E1-857D-40DB-BD39-4FD976076781}" destId="{5BFBA975-DD4D-49F6-BF20-DB02CCB672CA}" srcOrd="0" destOrd="0" presId="urn:microsoft.com/office/officeart/2005/8/layout/vList4"/>
    <dgm:cxn modelId="{1B6629CF-3AD9-4508-BF06-8690DD01560C}" srcId="{5CF27DB9-68B9-4FB8-9A74-3EAC6341BB6D}" destId="{FF251034-E87C-4FC1-AB4C-E0636D03D5B1}" srcOrd="2" destOrd="0" parTransId="{1E82F7CC-8C59-4116-84E5-3245BA13A967}" sibTransId="{BAC633CC-38B6-4D41-A1B6-C40775EEF469}"/>
    <dgm:cxn modelId="{08EC5A1D-0DD6-4B56-9D17-1740ADADD291}" srcId="{5CF27DB9-68B9-4FB8-9A74-3EAC6341BB6D}" destId="{00CBEBFC-4656-4828-A5F5-151E5B18BCD7}" srcOrd="3" destOrd="0" parTransId="{2DB6AE37-E1CB-41AD-B637-380F6F36CDB0}" sibTransId="{5BE74252-85E7-48FB-82F1-B81337DE025D}"/>
    <dgm:cxn modelId="{495293FC-44EC-4435-BD91-2720F1E171A3}" type="presOf" srcId="{092568E1-857D-40DB-BD39-4FD976076781}" destId="{2D44AC1C-4F7E-44A3-AD42-99E59496C032}" srcOrd="1" destOrd="0" presId="urn:microsoft.com/office/officeart/2005/8/layout/vList4"/>
    <dgm:cxn modelId="{60166CD2-492C-402A-984C-74F3011CCA31}" type="presOf" srcId="{33495CFF-A41A-4651-BA10-06F4F352B6A2}" destId="{6B95B995-88BA-431A-88E8-E67F32A64422}" srcOrd="0" destOrd="0" presId="urn:microsoft.com/office/officeart/2005/8/layout/vList4"/>
    <dgm:cxn modelId="{4C0ED7E0-A773-4FC2-A6EF-631DE8131CCF}" type="presOf" srcId="{FF251034-E87C-4FC1-AB4C-E0636D03D5B1}" destId="{7A90BA7A-A781-407E-8E40-0ED99E3DA140}" srcOrd="0" destOrd="0" presId="urn:microsoft.com/office/officeart/2005/8/layout/vList4"/>
    <dgm:cxn modelId="{05CAAF3A-59E6-4E31-8ED1-03BA0B75F35E}" srcId="{5CF27DB9-68B9-4FB8-9A74-3EAC6341BB6D}" destId="{33495CFF-A41A-4651-BA10-06F4F352B6A2}" srcOrd="1" destOrd="0" parTransId="{5E674337-18A0-4D1D-81D1-3B17672ED072}" sibTransId="{39BB2128-2D7C-4039-8A8F-7855800CCD7B}"/>
    <dgm:cxn modelId="{6F1E5B2E-A308-4962-BEFF-719633FB5FD0}" type="presOf" srcId="{00CBEBFC-4656-4828-A5F5-151E5B18BCD7}" destId="{B9470701-7BA8-4A9F-9C2B-1ED1E7F3F820}" srcOrd="0" destOrd="0" presId="urn:microsoft.com/office/officeart/2005/8/layout/vList4"/>
    <dgm:cxn modelId="{F7636AD4-42F3-49CE-B463-7EC9E66CB856}" type="presOf" srcId="{00CBEBFC-4656-4828-A5F5-151E5B18BCD7}" destId="{7525AAA4-3CAA-4670-93D2-21D6DF980AC9}" srcOrd="1" destOrd="0" presId="urn:microsoft.com/office/officeart/2005/8/layout/vList4"/>
    <dgm:cxn modelId="{B0FBE55A-3B21-4FED-BE09-22E9CE4CDADE}" srcId="{5CF27DB9-68B9-4FB8-9A74-3EAC6341BB6D}" destId="{092568E1-857D-40DB-BD39-4FD976076781}" srcOrd="0" destOrd="0" parTransId="{92B34A07-BF86-4272-A33A-2D8B6ECCA00B}" sibTransId="{C08DA597-C290-492B-BA64-DAFF4D5E39E2}"/>
    <dgm:cxn modelId="{E5891184-F98C-4AAA-BFB5-E73B98ADDCEA}" type="presParOf" srcId="{60414C4C-58C4-431B-B263-7FCC5AC4CF30}" destId="{1150CBFA-F9CA-4334-8DAF-DB5A9ED19C7F}" srcOrd="0" destOrd="0" presId="urn:microsoft.com/office/officeart/2005/8/layout/vList4"/>
    <dgm:cxn modelId="{AF9B2A0F-A84A-4500-9932-84E2FF56F4C8}" type="presParOf" srcId="{1150CBFA-F9CA-4334-8DAF-DB5A9ED19C7F}" destId="{5BFBA975-DD4D-49F6-BF20-DB02CCB672CA}" srcOrd="0" destOrd="0" presId="urn:microsoft.com/office/officeart/2005/8/layout/vList4"/>
    <dgm:cxn modelId="{97DA7A6D-205D-48C3-9D15-CAA1E43F27CA}" type="presParOf" srcId="{1150CBFA-F9CA-4334-8DAF-DB5A9ED19C7F}" destId="{29E89B07-D6B2-4C7E-B294-13BCC25BA72D}" srcOrd="1" destOrd="0" presId="urn:microsoft.com/office/officeart/2005/8/layout/vList4"/>
    <dgm:cxn modelId="{BFDDE903-3E36-4FA5-9EA6-F56BB36867C4}" type="presParOf" srcId="{1150CBFA-F9CA-4334-8DAF-DB5A9ED19C7F}" destId="{2D44AC1C-4F7E-44A3-AD42-99E59496C032}" srcOrd="2" destOrd="0" presId="urn:microsoft.com/office/officeart/2005/8/layout/vList4"/>
    <dgm:cxn modelId="{C4D96E94-EEA6-47F4-9600-F1BC99F6AACF}" type="presParOf" srcId="{60414C4C-58C4-431B-B263-7FCC5AC4CF30}" destId="{B597EC2D-D454-4A70-B7F2-46364AF9D867}" srcOrd="1" destOrd="0" presId="urn:microsoft.com/office/officeart/2005/8/layout/vList4"/>
    <dgm:cxn modelId="{8B97906B-A23F-48A6-8C4D-F6003CD76BB2}" type="presParOf" srcId="{60414C4C-58C4-431B-B263-7FCC5AC4CF30}" destId="{1BA33847-FF76-47AC-9D0F-0A3AA6C8245F}" srcOrd="2" destOrd="0" presId="urn:microsoft.com/office/officeart/2005/8/layout/vList4"/>
    <dgm:cxn modelId="{08610E58-9A4D-4B4F-A0D5-EB154D4006C4}" type="presParOf" srcId="{1BA33847-FF76-47AC-9D0F-0A3AA6C8245F}" destId="{6B95B995-88BA-431A-88E8-E67F32A64422}" srcOrd="0" destOrd="0" presId="urn:microsoft.com/office/officeart/2005/8/layout/vList4"/>
    <dgm:cxn modelId="{412A8B48-5AFA-4026-A356-263735CC5B89}" type="presParOf" srcId="{1BA33847-FF76-47AC-9D0F-0A3AA6C8245F}" destId="{25AC0574-7A2E-4939-94CD-ADDF1C766AB0}" srcOrd="1" destOrd="0" presId="urn:microsoft.com/office/officeart/2005/8/layout/vList4"/>
    <dgm:cxn modelId="{A38B3C45-907A-4F45-8CAF-1859A7507449}" type="presParOf" srcId="{1BA33847-FF76-47AC-9D0F-0A3AA6C8245F}" destId="{6E72C3A3-5506-486C-8526-A198F65A46EA}" srcOrd="2" destOrd="0" presId="urn:microsoft.com/office/officeart/2005/8/layout/vList4"/>
    <dgm:cxn modelId="{6D6B90CB-F3FE-41EC-A860-7EE078B7208D}" type="presParOf" srcId="{60414C4C-58C4-431B-B263-7FCC5AC4CF30}" destId="{DF6F8AFC-C34B-4A41-B413-7EF07959668C}" srcOrd="3" destOrd="0" presId="urn:microsoft.com/office/officeart/2005/8/layout/vList4"/>
    <dgm:cxn modelId="{4DC749F5-C667-4CE2-844A-493B13E0BA05}" type="presParOf" srcId="{60414C4C-58C4-431B-B263-7FCC5AC4CF30}" destId="{D043927F-A158-4F6B-AE63-BC34014BB9DF}" srcOrd="4" destOrd="0" presId="urn:microsoft.com/office/officeart/2005/8/layout/vList4"/>
    <dgm:cxn modelId="{0C7EF4F9-5DFA-4189-81D7-A91C6D5B9E47}" type="presParOf" srcId="{D043927F-A158-4F6B-AE63-BC34014BB9DF}" destId="{7A90BA7A-A781-407E-8E40-0ED99E3DA140}" srcOrd="0" destOrd="0" presId="urn:microsoft.com/office/officeart/2005/8/layout/vList4"/>
    <dgm:cxn modelId="{6FDD7D52-3A11-4D31-A170-38A1E3876770}" type="presParOf" srcId="{D043927F-A158-4F6B-AE63-BC34014BB9DF}" destId="{CA52BB5C-45B7-4D95-B2AA-1E1F612A23EF}" srcOrd="1" destOrd="0" presId="urn:microsoft.com/office/officeart/2005/8/layout/vList4"/>
    <dgm:cxn modelId="{8BD5043E-5795-401E-8447-646268137A09}" type="presParOf" srcId="{D043927F-A158-4F6B-AE63-BC34014BB9DF}" destId="{180CA5C8-84AC-41A4-B0B3-49260009CD76}" srcOrd="2" destOrd="0" presId="urn:microsoft.com/office/officeart/2005/8/layout/vList4"/>
    <dgm:cxn modelId="{E5B2B5BC-FBE4-490D-9896-9368FED32E6F}" type="presParOf" srcId="{60414C4C-58C4-431B-B263-7FCC5AC4CF30}" destId="{0A9B0DAD-2CB3-4FB8-902A-B7300F7780C6}" srcOrd="5" destOrd="0" presId="urn:microsoft.com/office/officeart/2005/8/layout/vList4"/>
    <dgm:cxn modelId="{0F43E9A0-0E05-40CB-987A-FDAFAC7BD6D8}" type="presParOf" srcId="{60414C4C-58C4-431B-B263-7FCC5AC4CF30}" destId="{50DF0B1C-D09D-4D39-A31B-1A6DD4DE2440}" srcOrd="6" destOrd="0" presId="urn:microsoft.com/office/officeart/2005/8/layout/vList4"/>
    <dgm:cxn modelId="{3BD790A4-7BC9-476E-A4FF-77DF995B948D}" type="presParOf" srcId="{50DF0B1C-D09D-4D39-A31B-1A6DD4DE2440}" destId="{B9470701-7BA8-4A9F-9C2B-1ED1E7F3F820}" srcOrd="0" destOrd="0" presId="urn:microsoft.com/office/officeart/2005/8/layout/vList4"/>
    <dgm:cxn modelId="{B3419DBD-919B-4085-B39C-AA52736A2014}" type="presParOf" srcId="{50DF0B1C-D09D-4D39-A31B-1A6DD4DE2440}" destId="{64929BCA-DB0E-454A-B408-EE4F66FB0CFF}" srcOrd="1" destOrd="0" presId="urn:microsoft.com/office/officeart/2005/8/layout/vList4"/>
    <dgm:cxn modelId="{2E5A28E6-D9B7-4D45-B921-46090D69753A}" type="presParOf" srcId="{50DF0B1C-D09D-4D39-A31B-1A6DD4DE2440}" destId="{7525AAA4-3CAA-4670-93D2-21D6DF980AC9}" srcOrd="2" destOrd="0" presId="urn:microsoft.com/office/officeart/2005/8/layout/vList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70C286C-B279-4E93-9666-04FEB11F140D}" type="doc">
      <dgm:prSet loTypeId="urn:microsoft.com/office/officeart/2005/8/layout/radial4" loCatId="relationship" qsTypeId="urn:microsoft.com/office/officeart/2005/8/quickstyle/3d3" qsCatId="3D" csTypeId="urn:microsoft.com/office/officeart/2005/8/colors/colorful3" csCatId="colorful" phldr="1"/>
      <dgm:spPr/>
      <dgm:t>
        <a:bodyPr/>
        <a:lstStyle/>
        <a:p>
          <a:endParaRPr lang="en-US"/>
        </a:p>
      </dgm:t>
    </dgm:pt>
    <dgm:pt modelId="{6E054F84-3171-4C59-8DEF-39363387289E}">
      <dgm:prSet phldrT="[Text]" custT="1"/>
      <dgm:spPr>
        <a:solidFill>
          <a:srgbClr val="FFFF00"/>
        </a:solidFill>
      </dgm:spPr>
      <dgm:t>
        <a:bodyPr/>
        <a:lstStyle/>
        <a:p>
          <a:r>
            <a:rPr lang="zh-CN" altLang="en-US" sz="4200" b="1" dirty="0" smtClean="0">
              <a:solidFill>
                <a:schemeClr val="tx1"/>
              </a:solidFill>
              <a:effectLst/>
              <a:latin typeface="Arial Narrow" pitchFamily="34" charset="0"/>
            </a:rPr>
            <a:t>得救</a:t>
          </a:r>
          <a:endParaRPr lang="en-US" sz="4200" b="1" dirty="0" smtClean="0">
            <a:solidFill>
              <a:schemeClr val="tx1"/>
            </a:solidFill>
            <a:effectLst/>
            <a:latin typeface="Arial Narrow" pitchFamily="34" charset="0"/>
          </a:endParaRPr>
        </a:p>
        <a:p>
          <a:r>
            <a:rPr lang="en-US" sz="2400" b="1" dirty="0" smtClean="0">
              <a:solidFill>
                <a:schemeClr val="tx1"/>
              </a:solidFill>
              <a:effectLst/>
              <a:latin typeface="Arial Narrow" pitchFamily="34" charset="0"/>
            </a:rPr>
            <a:t>SAVED</a:t>
          </a:r>
          <a:endParaRPr lang="en-US" sz="2400" b="1" dirty="0">
            <a:solidFill>
              <a:schemeClr val="tx1"/>
            </a:solidFill>
            <a:effectLst/>
            <a:latin typeface="Arial Narrow" pitchFamily="34" charset="0"/>
          </a:endParaRPr>
        </a:p>
      </dgm:t>
    </dgm:pt>
    <dgm:pt modelId="{4482CA0B-ED76-4CE2-8D15-9F3E57DBDC27}" type="parTrans" cxnId="{45FFDD94-9FBF-4EF9-8BAD-D0FF571C3392}">
      <dgm:prSet/>
      <dgm:spPr/>
      <dgm:t>
        <a:bodyPr/>
        <a:lstStyle/>
        <a:p>
          <a:endParaRPr lang="en-US" b="1">
            <a:solidFill>
              <a:schemeClr val="tx1"/>
            </a:solidFill>
            <a:effectLst/>
            <a:latin typeface="Arial Narrow" pitchFamily="34" charset="0"/>
          </a:endParaRPr>
        </a:p>
      </dgm:t>
    </dgm:pt>
    <dgm:pt modelId="{6F9D03E9-3CAA-4372-A1CC-5E116570C650}" type="sibTrans" cxnId="{45FFDD94-9FBF-4EF9-8BAD-D0FF571C3392}">
      <dgm:prSet/>
      <dgm:spPr/>
      <dgm:t>
        <a:bodyPr/>
        <a:lstStyle/>
        <a:p>
          <a:endParaRPr lang="en-US" b="1">
            <a:solidFill>
              <a:schemeClr val="tx1"/>
            </a:solidFill>
            <a:effectLst/>
            <a:latin typeface="Arial Narrow" pitchFamily="34" charset="0"/>
          </a:endParaRPr>
        </a:p>
      </dgm:t>
    </dgm:pt>
    <dgm:pt modelId="{53F3072C-8468-459F-A2CC-EFB3A7169674}">
      <dgm:prSet phldrT="[Text]" custT="1"/>
      <dgm:spPr/>
      <dgm:t>
        <a:bodyPr/>
        <a:lstStyle/>
        <a:p>
          <a:r>
            <a:rPr lang="zh-CN" altLang="en-US" sz="3200" b="1" dirty="0" smtClean="0">
              <a:solidFill>
                <a:schemeClr val="tx1"/>
              </a:solidFill>
              <a:effectLst/>
              <a:latin typeface="Arial Narrow" pitchFamily="34" charset="0"/>
            </a:rPr>
            <a:t>谦卑下来</a:t>
          </a:r>
          <a:endParaRPr lang="en-US" sz="3200" b="1" dirty="0" smtClean="0">
            <a:solidFill>
              <a:schemeClr val="tx1"/>
            </a:solidFill>
            <a:effectLst/>
            <a:latin typeface="Arial Narrow" pitchFamily="34" charset="0"/>
          </a:endParaRPr>
        </a:p>
        <a:p>
          <a:r>
            <a:rPr lang="en-US" sz="1800" b="1" dirty="0" smtClean="0">
              <a:solidFill>
                <a:schemeClr val="tx1"/>
              </a:solidFill>
              <a:effectLst/>
              <a:latin typeface="Arial Narrow" pitchFamily="34" charset="0"/>
            </a:rPr>
            <a:t>HUMBLE YOURSELF</a:t>
          </a:r>
          <a:endParaRPr lang="en-US" sz="1800" b="1" dirty="0">
            <a:solidFill>
              <a:schemeClr val="tx1"/>
            </a:solidFill>
            <a:effectLst/>
            <a:latin typeface="Arial Narrow" pitchFamily="34" charset="0"/>
          </a:endParaRPr>
        </a:p>
      </dgm:t>
    </dgm:pt>
    <dgm:pt modelId="{68759B97-71CD-4065-881C-20251B9AF9C8}" type="parTrans" cxnId="{6A4F32FF-2A95-49B2-A82F-35302DCB6FF2}">
      <dgm:prSet/>
      <dgm:spPr/>
      <dgm:t>
        <a:bodyPr/>
        <a:lstStyle/>
        <a:p>
          <a:endParaRPr lang="en-US" b="1">
            <a:solidFill>
              <a:schemeClr val="tx1"/>
            </a:solidFill>
            <a:effectLst/>
            <a:latin typeface="Arial Narrow" pitchFamily="34" charset="0"/>
          </a:endParaRPr>
        </a:p>
      </dgm:t>
    </dgm:pt>
    <dgm:pt modelId="{AFADF0B4-266D-4985-9CC4-BD14671D8A1B}" type="sibTrans" cxnId="{6A4F32FF-2A95-49B2-A82F-35302DCB6FF2}">
      <dgm:prSet/>
      <dgm:spPr/>
      <dgm:t>
        <a:bodyPr/>
        <a:lstStyle/>
        <a:p>
          <a:endParaRPr lang="en-US" b="1">
            <a:solidFill>
              <a:schemeClr val="tx1"/>
            </a:solidFill>
            <a:effectLst/>
            <a:latin typeface="Arial Narrow" pitchFamily="34" charset="0"/>
          </a:endParaRPr>
        </a:p>
      </dgm:t>
    </dgm:pt>
    <dgm:pt modelId="{880B91E3-F6B3-4D02-A5C4-9FDE11C3F525}">
      <dgm:prSet phldrT="[Text]" custT="1"/>
      <dgm:spPr/>
      <dgm:t>
        <a:bodyPr/>
        <a:lstStyle/>
        <a:p>
          <a:r>
            <a:rPr lang="zh-CN" altLang="en-US" sz="3200" b="1" dirty="0" smtClean="0">
              <a:solidFill>
                <a:schemeClr val="tx1"/>
              </a:solidFill>
              <a:effectLst/>
              <a:latin typeface="Arial Narrow" pitchFamily="34" charset="0"/>
            </a:rPr>
            <a:t>知道事实</a:t>
          </a:r>
          <a:endParaRPr lang="en-US" sz="3200" b="1" dirty="0" smtClean="0">
            <a:solidFill>
              <a:schemeClr val="tx1"/>
            </a:solidFill>
            <a:effectLst/>
            <a:latin typeface="Arial Narrow" pitchFamily="34" charset="0"/>
          </a:endParaRPr>
        </a:p>
        <a:p>
          <a:r>
            <a:rPr lang="en-US" sz="1800" b="1" dirty="0" smtClean="0">
              <a:solidFill>
                <a:schemeClr val="tx1"/>
              </a:solidFill>
              <a:effectLst/>
              <a:latin typeface="Arial Narrow" pitchFamily="34" charset="0"/>
            </a:rPr>
            <a:t>KNOW FACTS</a:t>
          </a:r>
          <a:endParaRPr lang="en-US" sz="1800" b="1" dirty="0">
            <a:solidFill>
              <a:schemeClr val="tx1"/>
            </a:solidFill>
            <a:effectLst/>
            <a:latin typeface="Arial Narrow" pitchFamily="34" charset="0"/>
          </a:endParaRPr>
        </a:p>
      </dgm:t>
    </dgm:pt>
    <dgm:pt modelId="{4964E02D-98ED-4400-9F5B-7A7249850BD0}" type="parTrans" cxnId="{68B3865D-A294-44D9-A19A-7149167AC92F}">
      <dgm:prSet/>
      <dgm:spPr/>
      <dgm:t>
        <a:bodyPr/>
        <a:lstStyle/>
        <a:p>
          <a:endParaRPr lang="en-US" b="1">
            <a:solidFill>
              <a:schemeClr val="tx1"/>
            </a:solidFill>
            <a:effectLst/>
            <a:latin typeface="Arial Narrow" pitchFamily="34" charset="0"/>
          </a:endParaRPr>
        </a:p>
      </dgm:t>
    </dgm:pt>
    <dgm:pt modelId="{30A1AEBE-7EA5-42C8-B408-3E018F56525C}" type="sibTrans" cxnId="{68B3865D-A294-44D9-A19A-7149167AC92F}">
      <dgm:prSet/>
      <dgm:spPr/>
      <dgm:t>
        <a:bodyPr/>
        <a:lstStyle/>
        <a:p>
          <a:endParaRPr lang="en-US" b="1">
            <a:solidFill>
              <a:schemeClr val="tx1"/>
            </a:solidFill>
            <a:effectLst/>
            <a:latin typeface="Arial Narrow" pitchFamily="34" charset="0"/>
          </a:endParaRPr>
        </a:p>
      </dgm:t>
    </dgm:pt>
    <dgm:pt modelId="{C2F4F39F-3D1C-48EB-87E3-55D80A47431A}">
      <dgm:prSet phldrT="[Text]" custT="1"/>
      <dgm:spPr/>
      <dgm:t>
        <a:bodyPr/>
        <a:lstStyle/>
        <a:p>
          <a:r>
            <a:rPr lang="zh-CN" altLang="en-US" sz="3200" b="1" dirty="0" smtClean="0">
              <a:solidFill>
                <a:schemeClr val="tx1"/>
              </a:solidFill>
              <a:effectLst/>
              <a:latin typeface="Arial Narrow" pitchFamily="34" charset="0"/>
            </a:rPr>
            <a:t>悔改罪</a:t>
          </a:r>
          <a:endParaRPr lang="en-US" sz="3200" b="1" dirty="0" smtClean="0">
            <a:solidFill>
              <a:schemeClr val="tx1"/>
            </a:solidFill>
            <a:effectLst/>
            <a:latin typeface="Arial Narrow" pitchFamily="34" charset="0"/>
          </a:endParaRPr>
        </a:p>
        <a:p>
          <a:r>
            <a:rPr lang="en-US" sz="1800" b="1" dirty="0" smtClean="0">
              <a:solidFill>
                <a:schemeClr val="tx1"/>
              </a:solidFill>
              <a:effectLst/>
              <a:latin typeface="Arial Narrow" pitchFamily="34" charset="0"/>
            </a:rPr>
            <a:t>REPENT OF SIN</a:t>
          </a:r>
          <a:endParaRPr lang="en-US" sz="1800" b="1" dirty="0">
            <a:solidFill>
              <a:schemeClr val="tx1"/>
            </a:solidFill>
            <a:effectLst/>
            <a:latin typeface="Arial Narrow" pitchFamily="34" charset="0"/>
          </a:endParaRPr>
        </a:p>
      </dgm:t>
    </dgm:pt>
    <dgm:pt modelId="{0D7C910F-A05E-48D7-9FDC-446C35E3B999}" type="parTrans" cxnId="{68546BEF-CABC-443D-B329-6D42807516BD}">
      <dgm:prSet/>
      <dgm:spPr/>
      <dgm:t>
        <a:bodyPr/>
        <a:lstStyle/>
        <a:p>
          <a:endParaRPr lang="en-US" b="1">
            <a:solidFill>
              <a:schemeClr val="tx1"/>
            </a:solidFill>
            <a:effectLst/>
            <a:latin typeface="Arial Narrow" pitchFamily="34" charset="0"/>
          </a:endParaRPr>
        </a:p>
      </dgm:t>
    </dgm:pt>
    <dgm:pt modelId="{974BE157-E4BF-40B6-945F-9957E703F63B}" type="sibTrans" cxnId="{68546BEF-CABC-443D-B329-6D42807516BD}">
      <dgm:prSet/>
      <dgm:spPr/>
      <dgm:t>
        <a:bodyPr/>
        <a:lstStyle/>
        <a:p>
          <a:endParaRPr lang="en-US" b="1">
            <a:solidFill>
              <a:schemeClr val="tx1"/>
            </a:solidFill>
            <a:effectLst/>
            <a:latin typeface="Arial Narrow" pitchFamily="34" charset="0"/>
          </a:endParaRPr>
        </a:p>
      </dgm:t>
    </dgm:pt>
    <dgm:pt modelId="{912BD050-B93C-40BB-AF07-E8B7B504F0A9}">
      <dgm:prSet custT="1"/>
      <dgm:spPr/>
      <dgm:t>
        <a:bodyPr/>
        <a:lstStyle/>
        <a:p>
          <a:r>
            <a:rPr lang="zh-CN" altLang="en-US" sz="3200" b="1" dirty="0" smtClean="0">
              <a:solidFill>
                <a:schemeClr val="tx1"/>
              </a:solidFill>
              <a:effectLst/>
              <a:latin typeface="Arial Narrow" pitchFamily="34" charset="0"/>
            </a:rPr>
            <a:t>委身于他</a:t>
          </a:r>
          <a:endParaRPr lang="en-US" sz="3200" b="1" dirty="0" smtClean="0">
            <a:solidFill>
              <a:schemeClr val="tx1"/>
            </a:solidFill>
            <a:effectLst/>
            <a:latin typeface="Arial Narrow" pitchFamily="34" charset="0"/>
          </a:endParaRPr>
        </a:p>
        <a:p>
          <a:r>
            <a:rPr lang="en-US" sz="1800" b="1" dirty="0" smtClean="0">
              <a:solidFill>
                <a:schemeClr val="tx1"/>
              </a:solidFill>
              <a:effectLst/>
              <a:latin typeface="Arial Narrow" pitchFamily="34" charset="0"/>
            </a:rPr>
            <a:t>SUBMIT TO HIM</a:t>
          </a:r>
          <a:endParaRPr lang="en-US" sz="1800" b="1" dirty="0">
            <a:solidFill>
              <a:schemeClr val="tx1"/>
            </a:solidFill>
            <a:effectLst/>
            <a:latin typeface="Arial Narrow" pitchFamily="34" charset="0"/>
          </a:endParaRPr>
        </a:p>
      </dgm:t>
    </dgm:pt>
    <dgm:pt modelId="{56F0D24C-8E20-41BD-B5B9-C8A721400F29}" type="parTrans" cxnId="{71B92E05-8F6B-41B5-9C03-F5D17847E7E1}">
      <dgm:prSet/>
      <dgm:spPr/>
      <dgm:t>
        <a:bodyPr/>
        <a:lstStyle/>
        <a:p>
          <a:endParaRPr lang="en-US" b="1">
            <a:solidFill>
              <a:schemeClr val="tx1"/>
            </a:solidFill>
            <a:effectLst/>
            <a:latin typeface="Arial Narrow" pitchFamily="34" charset="0"/>
          </a:endParaRPr>
        </a:p>
      </dgm:t>
    </dgm:pt>
    <dgm:pt modelId="{957049E0-6B50-496D-B84F-B9117513084B}" type="sibTrans" cxnId="{71B92E05-8F6B-41B5-9C03-F5D17847E7E1}">
      <dgm:prSet/>
      <dgm:spPr/>
      <dgm:t>
        <a:bodyPr/>
        <a:lstStyle/>
        <a:p>
          <a:endParaRPr lang="en-US" b="1">
            <a:solidFill>
              <a:schemeClr val="tx1"/>
            </a:solidFill>
            <a:effectLst/>
            <a:latin typeface="Arial Narrow" pitchFamily="34" charset="0"/>
          </a:endParaRPr>
        </a:p>
      </dgm:t>
    </dgm:pt>
    <dgm:pt modelId="{83799BC9-004C-497A-AE46-A3C17EF23515}">
      <dgm:prSet custT="1"/>
      <dgm:spPr/>
      <dgm:t>
        <a:bodyPr/>
        <a:lstStyle/>
        <a:p>
          <a:r>
            <a:rPr lang="zh-CN" altLang="en-US" sz="3200" b="1" dirty="0" smtClean="0">
              <a:solidFill>
                <a:schemeClr val="tx1"/>
              </a:solidFill>
              <a:effectLst/>
              <a:latin typeface="Arial Narrow" pitchFamily="34" charset="0"/>
            </a:rPr>
            <a:t>相信</a:t>
          </a:r>
          <a:r>
            <a:rPr lang="en-US" altLang="zh-CN" sz="3200" b="1" dirty="0" smtClean="0">
              <a:solidFill>
                <a:schemeClr val="tx1"/>
              </a:solidFill>
              <a:effectLst/>
              <a:latin typeface="Arial Narrow" pitchFamily="34" charset="0"/>
            </a:rPr>
            <a:t>/</a:t>
          </a:r>
          <a:r>
            <a:rPr lang="zh-CN" altLang="en-US" sz="3200" b="1" dirty="0" smtClean="0">
              <a:solidFill>
                <a:schemeClr val="tx1"/>
              </a:solidFill>
              <a:effectLst/>
              <a:latin typeface="Arial Narrow" pitchFamily="34" charset="0"/>
            </a:rPr>
            <a:t>信心</a:t>
          </a:r>
          <a:endParaRPr lang="en-US" sz="3200" b="1" dirty="0" smtClean="0">
            <a:solidFill>
              <a:schemeClr val="tx1"/>
            </a:solidFill>
            <a:effectLst/>
            <a:latin typeface="Arial Narrow" pitchFamily="34" charset="0"/>
          </a:endParaRPr>
        </a:p>
        <a:p>
          <a:r>
            <a:rPr lang="en-US" sz="1800" b="1" dirty="0" smtClean="0">
              <a:solidFill>
                <a:schemeClr val="tx1"/>
              </a:solidFill>
              <a:effectLst/>
              <a:latin typeface="Arial Narrow" pitchFamily="34" charset="0"/>
            </a:rPr>
            <a:t>BELIEVE IN FAITH</a:t>
          </a:r>
          <a:endParaRPr lang="en-US" sz="1800" b="1" dirty="0">
            <a:solidFill>
              <a:schemeClr val="tx1"/>
            </a:solidFill>
            <a:effectLst/>
            <a:latin typeface="Arial Narrow" pitchFamily="34" charset="0"/>
          </a:endParaRPr>
        </a:p>
      </dgm:t>
    </dgm:pt>
    <dgm:pt modelId="{6A321482-665F-4943-8862-089F5D338962}" type="parTrans" cxnId="{0971B7EC-D5A8-42F9-A342-5372E27C534F}">
      <dgm:prSet/>
      <dgm:spPr/>
      <dgm:t>
        <a:bodyPr/>
        <a:lstStyle/>
        <a:p>
          <a:endParaRPr lang="en-US" b="1">
            <a:solidFill>
              <a:schemeClr val="tx1"/>
            </a:solidFill>
            <a:effectLst/>
            <a:latin typeface="Arial Narrow" pitchFamily="34" charset="0"/>
          </a:endParaRPr>
        </a:p>
      </dgm:t>
    </dgm:pt>
    <dgm:pt modelId="{4A1B6BAA-7227-48A2-A83D-8E2646E4DEE9}" type="sibTrans" cxnId="{0971B7EC-D5A8-42F9-A342-5372E27C534F}">
      <dgm:prSet/>
      <dgm:spPr/>
      <dgm:t>
        <a:bodyPr/>
        <a:lstStyle/>
        <a:p>
          <a:endParaRPr lang="en-US" b="1">
            <a:solidFill>
              <a:schemeClr val="tx1"/>
            </a:solidFill>
            <a:effectLst/>
            <a:latin typeface="Arial Narrow" pitchFamily="34" charset="0"/>
          </a:endParaRPr>
        </a:p>
      </dgm:t>
    </dgm:pt>
    <dgm:pt modelId="{116071A6-9FAB-4F09-939C-7B9F57CC0A43}" type="pres">
      <dgm:prSet presAssocID="{B70C286C-B279-4E93-9666-04FEB11F140D}" presName="cycle" presStyleCnt="0">
        <dgm:presLayoutVars>
          <dgm:chMax val="1"/>
          <dgm:dir/>
          <dgm:animLvl val="ctr"/>
          <dgm:resizeHandles val="exact"/>
        </dgm:presLayoutVars>
      </dgm:prSet>
      <dgm:spPr/>
      <dgm:t>
        <a:bodyPr/>
        <a:lstStyle/>
        <a:p>
          <a:endParaRPr lang="en-US"/>
        </a:p>
      </dgm:t>
    </dgm:pt>
    <dgm:pt modelId="{46A25ADE-2121-4FC0-9788-F61E4F82DA56}" type="pres">
      <dgm:prSet presAssocID="{6E054F84-3171-4C59-8DEF-39363387289E}" presName="centerShape" presStyleLbl="node0" presStyleIdx="0" presStyleCnt="1"/>
      <dgm:spPr/>
      <dgm:t>
        <a:bodyPr/>
        <a:lstStyle/>
        <a:p>
          <a:endParaRPr lang="en-US"/>
        </a:p>
      </dgm:t>
    </dgm:pt>
    <dgm:pt modelId="{93B9CA8D-8AA5-44B6-AF66-D3FEE45CA0A7}" type="pres">
      <dgm:prSet presAssocID="{68759B97-71CD-4065-881C-20251B9AF9C8}" presName="parTrans" presStyleLbl="bgSibTrans2D1" presStyleIdx="0" presStyleCnt="5"/>
      <dgm:spPr/>
      <dgm:t>
        <a:bodyPr/>
        <a:lstStyle/>
        <a:p>
          <a:endParaRPr lang="en-US"/>
        </a:p>
      </dgm:t>
    </dgm:pt>
    <dgm:pt modelId="{C18CA3FC-2449-408F-AB6D-AF6040E1C594}" type="pres">
      <dgm:prSet presAssocID="{53F3072C-8468-459F-A2CC-EFB3A7169674}" presName="node" presStyleLbl="node1" presStyleIdx="0" presStyleCnt="5">
        <dgm:presLayoutVars>
          <dgm:bulletEnabled val="1"/>
        </dgm:presLayoutVars>
      </dgm:prSet>
      <dgm:spPr/>
      <dgm:t>
        <a:bodyPr/>
        <a:lstStyle/>
        <a:p>
          <a:endParaRPr lang="en-US"/>
        </a:p>
      </dgm:t>
    </dgm:pt>
    <dgm:pt modelId="{9FF288CD-16C9-4D0D-B77F-847CCF6C5563}" type="pres">
      <dgm:prSet presAssocID="{4964E02D-98ED-4400-9F5B-7A7249850BD0}" presName="parTrans" presStyleLbl="bgSibTrans2D1" presStyleIdx="1" presStyleCnt="5"/>
      <dgm:spPr/>
      <dgm:t>
        <a:bodyPr/>
        <a:lstStyle/>
        <a:p>
          <a:endParaRPr lang="en-US"/>
        </a:p>
      </dgm:t>
    </dgm:pt>
    <dgm:pt modelId="{D8B66D04-1535-4414-9936-7D84913A5833}" type="pres">
      <dgm:prSet presAssocID="{880B91E3-F6B3-4D02-A5C4-9FDE11C3F525}" presName="node" presStyleLbl="node1" presStyleIdx="1" presStyleCnt="5">
        <dgm:presLayoutVars>
          <dgm:bulletEnabled val="1"/>
        </dgm:presLayoutVars>
      </dgm:prSet>
      <dgm:spPr/>
      <dgm:t>
        <a:bodyPr/>
        <a:lstStyle/>
        <a:p>
          <a:endParaRPr lang="en-US"/>
        </a:p>
      </dgm:t>
    </dgm:pt>
    <dgm:pt modelId="{761D765A-0DBC-4B5E-8E87-8C667D56A1A8}" type="pres">
      <dgm:prSet presAssocID="{0D7C910F-A05E-48D7-9FDC-446C35E3B999}" presName="parTrans" presStyleLbl="bgSibTrans2D1" presStyleIdx="2" presStyleCnt="5"/>
      <dgm:spPr/>
      <dgm:t>
        <a:bodyPr/>
        <a:lstStyle/>
        <a:p>
          <a:endParaRPr lang="en-US"/>
        </a:p>
      </dgm:t>
    </dgm:pt>
    <dgm:pt modelId="{13E6A969-FC81-4B63-B80F-D1E1514BE099}" type="pres">
      <dgm:prSet presAssocID="{C2F4F39F-3D1C-48EB-87E3-55D80A47431A}" presName="node" presStyleLbl="node1" presStyleIdx="2" presStyleCnt="5">
        <dgm:presLayoutVars>
          <dgm:bulletEnabled val="1"/>
        </dgm:presLayoutVars>
      </dgm:prSet>
      <dgm:spPr/>
      <dgm:t>
        <a:bodyPr/>
        <a:lstStyle/>
        <a:p>
          <a:endParaRPr lang="en-US"/>
        </a:p>
      </dgm:t>
    </dgm:pt>
    <dgm:pt modelId="{BDFF31AD-EDE5-4382-A495-ABD810093CEF}" type="pres">
      <dgm:prSet presAssocID="{6A321482-665F-4943-8862-089F5D338962}" presName="parTrans" presStyleLbl="bgSibTrans2D1" presStyleIdx="3" presStyleCnt="5"/>
      <dgm:spPr/>
      <dgm:t>
        <a:bodyPr/>
        <a:lstStyle/>
        <a:p>
          <a:endParaRPr lang="en-US"/>
        </a:p>
      </dgm:t>
    </dgm:pt>
    <dgm:pt modelId="{A08E3B87-D7F2-426E-A708-86E9AD573856}" type="pres">
      <dgm:prSet presAssocID="{83799BC9-004C-497A-AE46-A3C17EF23515}" presName="node" presStyleLbl="node1" presStyleIdx="3" presStyleCnt="5">
        <dgm:presLayoutVars>
          <dgm:bulletEnabled val="1"/>
        </dgm:presLayoutVars>
      </dgm:prSet>
      <dgm:spPr/>
      <dgm:t>
        <a:bodyPr/>
        <a:lstStyle/>
        <a:p>
          <a:endParaRPr lang="en-US"/>
        </a:p>
      </dgm:t>
    </dgm:pt>
    <dgm:pt modelId="{86F3E118-343C-4C70-A4EE-D360E33CEC33}" type="pres">
      <dgm:prSet presAssocID="{56F0D24C-8E20-41BD-B5B9-C8A721400F29}" presName="parTrans" presStyleLbl="bgSibTrans2D1" presStyleIdx="4" presStyleCnt="5"/>
      <dgm:spPr/>
      <dgm:t>
        <a:bodyPr/>
        <a:lstStyle/>
        <a:p>
          <a:endParaRPr lang="en-US"/>
        </a:p>
      </dgm:t>
    </dgm:pt>
    <dgm:pt modelId="{E1291952-D867-42B5-9FE5-BD0A32173D33}" type="pres">
      <dgm:prSet presAssocID="{912BD050-B93C-40BB-AF07-E8B7B504F0A9}" presName="node" presStyleLbl="node1" presStyleIdx="4" presStyleCnt="5">
        <dgm:presLayoutVars>
          <dgm:bulletEnabled val="1"/>
        </dgm:presLayoutVars>
      </dgm:prSet>
      <dgm:spPr/>
      <dgm:t>
        <a:bodyPr/>
        <a:lstStyle/>
        <a:p>
          <a:endParaRPr lang="en-US"/>
        </a:p>
      </dgm:t>
    </dgm:pt>
  </dgm:ptLst>
  <dgm:cxnLst>
    <dgm:cxn modelId="{E32174E7-E93E-4D70-9A80-C6FB8508EA4C}" type="presOf" srcId="{53F3072C-8468-459F-A2CC-EFB3A7169674}" destId="{C18CA3FC-2449-408F-AB6D-AF6040E1C594}" srcOrd="0" destOrd="0" presId="urn:microsoft.com/office/officeart/2005/8/layout/radial4"/>
    <dgm:cxn modelId="{098EEB4C-38B8-4C8A-A9A2-57ADE6ECD45E}" type="presOf" srcId="{56F0D24C-8E20-41BD-B5B9-C8A721400F29}" destId="{86F3E118-343C-4C70-A4EE-D360E33CEC33}" srcOrd="0" destOrd="0" presId="urn:microsoft.com/office/officeart/2005/8/layout/radial4"/>
    <dgm:cxn modelId="{1203664C-2D98-461B-B44B-D3CC68E45182}" type="presOf" srcId="{6E054F84-3171-4C59-8DEF-39363387289E}" destId="{46A25ADE-2121-4FC0-9788-F61E4F82DA56}" srcOrd="0" destOrd="0" presId="urn:microsoft.com/office/officeart/2005/8/layout/radial4"/>
    <dgm:cxn modelId="{68B3865D-A294-44D9-A19A-7149167AC92F}" srcId="{6E054F84-3171-4C59-8DEF-39363387289E}" destId="{880B91E3-F6B3-4D02-A5C4-9FDE11C3F525}" srcOrd="1" destOrd="0" parTransId="{4964E02D-98ED-4400-9F5B-7A7249850BD0}" sibTransId="{30A1AEBE-7EA5-42C8-B408-3E018F56525C}"/>
    <dgm:cxn modelId="{E5D16634-31B4-4CD3-AA1E-CC9DA343E7F1}" type="presOf" srcId="{B70C286C-B279-4E93-9666-04FEB11F140D}" destId="{116071A6-9FAB-4F09-939C-7B9F57CC0A43}" srcOrd="0" destOrd="0" presId="urn:microsoft.com/office/officeart/2005/8/layout/radial4"/>
    <dgm:cxn modelId="{5AC45FA2-A448-4ABC-9CD9-9DC07FB8AFC9}" type="presOf" srcId="{68759B97-71CD-4065-881C-20251B9AF9C8}" destId="{93B9CA8D-8AA5-44B6-AF66-D3FEE45CA0A7}" srcOrd="0" destOrd="0" presId="urn:microsoft.com/office/officeart/2005/8/layout/radial4"/>
    <dgm:cxn modelId="{AC0EEEF7-2A35-4DEF-9F47-FD54B9A8725D}" type="presOf" srcId="{912BD050-B93C-40BB-AF07-E8B7B504F0A9}" destId="{E1291952-D867-42B5-9FE5-BD0A32173D33}" srcOrd="0" destOrd="0" presId="urn:microsoft.com/office/officeart/2005/8/layout/radial4"/>
    <dgm:cxn modelId="{45FFDD94-9FBF-4EF9-8BAD-D0FF571C3392}" srcId="{B70C286C-B279-4E93-9666-04FEB11F140D}" destId="{6E054F84-3171-4C59-8DEF-39363387289E}" srcOrd="0" destOrd="0" parTransId="{4482CA0B-ED76-4CE2-8D15-9F3E57DBDC27}" sibTransId="{6F9D03E9-3CAA-4372-A1CC-5E116570C650}"/>
    <dgm:cxn modelId="{68546BEF-CABC-443D-B329-6D42807516BD}" srcId="{6E054F84-3171-4C59-8DEF-39363387289E}" destId="{C2F4F39F-3D1C-48EB-87E3-55D80A47431A}" srcOrd="2" destOrd="0" parTransId="{0D7C910F-A05E-48D7-9FDC-446C35E3B999}" sibTransId="{974BE157-E4BF-40B6-945F-9957E703F63B}"/>
    <dgm:cxn modelId="{6A4F32FF-2A95-49B2-A82F-35302DCB6FF2}" srcId="{6E054F84-3171-4C59-8DEF-39363387289E}" destId="{53F3072C-8468-459F-A2CC-EFB3A7169674}" srcOrd="0" destOrd="0" parTransId="{68759B97-71CD-4065-881C-20251B9AF9C8}" sibTransId="{AFADF0B4-266D-4985-9CC4-BD14671D8A1B}"/>
    <dgm:cxn modelId="{0971B7EC-D5A8-42F9-A342-5372E27C534F}" srcId="{6E054F84-3171-4C59-8DEF-39363387289E}" destId="{83799BC9-004C-497A-AE46-A3C17EF23515}" srcOrd="3" destOrd="0" parTransId="{6A321482-665F-4943-8862-089F5D338962}" sibTransId="{4A1B6BAA-7227-48A2-A83D-8E2646E4DEE9}"/>
    <dgm:cxn modelId="{10CFB8BA-9AF5-4658-88C1-9349B6066261}" type="presOf" srcId="{4964E02D-98ED-4400-9F5B-7A7249850BD0}" destId="{9FF288CD-16C9-4D0D-B77F-847CCF6C5563}" srcOrd="0" destOrd="0" presId="urn:microsoft.com/office/officeart/2005/8/layout/radial4"/>
    <dgm:cxn modelId="{003AD0B3-EDE1-4445-8B34-A7895AEA855D}" type="presOf" srcId="{C2F4F39F-3D1C-48EB-87E3-55D80A47431A}" destId="{13E6A969-FC81-4B63-B80F-D1E1514BE099}" srcOrd="0" destOrd="0" presId="urn:microsoft.com/office/officeart/2005/8/layout/radial4"/>
    <dgm:cxn modelId="{391BBFF2-FA24-4A6D-A68F-86760B3F3972}" type="presOf" srcId="{6A321482-665F-4943-8862-089F5D338962}" destId="{BDFF31AD-EDE5-4382-A495-ABD810093CEF}" srcOrd="0" destOrd="0" presId="urn:microsoft.com/office/officeart/2005/8/layout/radial4"/>
    <dgm:cxn modelId="{715EF18F-F1A7-49BD-B1DD-C1C32156C4C1}" type="presOf" srcId="{880B91E3-F6B3-4D02-A5C4-9FDE11C3F525}" destId="{D8B66D04-1535-4414-9936-7D84913A5833}" srcOrd="0" destOrd="0" presId="urn:microsoft.com/office/officeart/2005/8/layout/radial4"/>
    <dgm:cxn modelId="{71B92E05-8F6B-41B5-9C03-F5D17847E7E1}" srcId="{6E054F84-3171-4C59-8DEF-39363387289E}" destId="{912BD050-B93C-40BB-AF07-E8B7B504F0A9}" srcOrd="4" destOrd="0" parTransId="{56F0D24C-8E20-41BD-B5B9-C8A721400F29}" sibTransId="{957049E0-6B50-496D-B84F-B9117513084B}"/>
    <dgm:cxn modelId="{32BAAF4C-846E-4F59-BEE3-AC9476389986}" type="presOf" srcId="{83799BC9-004C-497A-AE46-A3C17EF23515}" destId="{A08E3B87-D7F2-426E-A708-86E9AD573856}" srcOrd="0" destOrd="0" presId="urn:microsoft.com/office/officeart/2005/8/layout/radial4"/>
    <dgm:cxn modelId="{E7E3F2D1-E9F4-47DC-B87E-C7C2D644D890}" type="presOf" srcId="{0D7C910F-A05E-48D7-9FDC-446C35E3B999}" destId="{761D765A-0DBC-4B5E-8E87-8C667D56A1A8}" srcOrd="0" destOrd="0" presId="urn:microsoft.com/office/officeart/2005/8/layout/radial4"/>
    <dgm:cxn modelId="{FDD12397-31D6-41F3-A60B-7FDC2A3D058B}" type="presParOf" srcId="{116071A6-9FAB-4F09-939C-7B9F57CC0A43}" destId="{46A25ADE-2121-4FC0-9788-F61E4F82DA56}" srcOrd="0" destOrd="0" presId="urn:microsoft.com/office/officeart/2005/8/layout/radial4"/>
    <dgm:cxn modelId="{399E7F1F-93F2-4AE9-8C26-D2360A528B5E}" type="presParOf" srcId="{116071A6-9FAB-4F09-939C-7B9F57CC0A43}" destId="{93B9CA8D-8AA5-44B6-AF66-D3FEE45CA0A7}" srcOrd="1" destOrd="0" presId="urn:microsoft.com/office/officeart/2005/8/layout/radial4"/>
    <dgm:cxn modelId="{71854802-EB85-4E65-A734-9674F77C90FC}" type="presParOf" srcId="{116071A6-9FAB-4F09-939C-7B9F57CC0A43}" destId="{C18CA3FC-2449-408F-AB6D-AF6040E1C594}" srcOrd="2" destOrd="0" presId="urn:microsoft.com/office/officeart/2005/8/layout/radial4"/>
    <dgm:cxn modelId="{BA9B1D3E-F63E-469E-9EF4-416475796C4D}" type="presParOf" srcId="{116071A6-9FAB-4F09-939C-7B9F57CC0A43}" destId="{9FF288CD-16C9-4D0D-B77F-847CCF6C5563}" srcOrd="3" destOrd="0" presId="urn:microsoft.com/office/officeart/2005/8/layout/radial4"/>
    <dgm:cxn modelId="{D169B072-2453-4070-86BA-EA0B0A9815D9}" type="presParOf" srcId="{116071A6-9FAB-4F09-939C-7B9F57CC0A43}" destId="{D8B66D04-1535-4414-9936-7D84913A5833}" srcOrd="4" destOrd="0" presId="urn:microsoft.com/office/officeart/2005/8/layout/radial4"/>
    <dgm:cxn modelId="{732E676A-F82B-4ED4-8D15-88C4C1BDF47C}" type="presParOf" srcId="{116071A6-9FAB-4F09-939C-7B9F57CC0A43}" destId="{761D765A-0DBC-4B5E-8E87-8C667D56A1A8}" srcOrd="5" destOrd="0" presId="urn:microsoft.com/office/officeart/2005/8/layout/radial4"/>
    <dgm:cxn modelId="{A43CBAF5-C9E5-4253-97E6-F85C136DC903}" type="presParOf" srcId="{116071A6-9FAB-4F09-939C-7B9F57CC0A43}" destId="{13E6A969-FC81-4B63-B80F-D1E1514BE099}" srcOrd="6" destOrd="0" presId="urn:microsoft.com/office/officeart/2005/8/layout/radial4"/>
    <dgm:cxn modelId="{30E6FC8C-D53D-4F64-B021-C24935A905F8}" type="presParOf" srcId="{116071A6-9FAB-4F09-939C-7B9F57CC0A43}" destId="{BDFF31AD-EDE5-4382-A495-ABD810093CEF}" srcOrd="7" destOrd="0" presId="urn:microsoft.com/office/officeart/2005/8/layout/radial4"/>
    <dgm:cxn modelId="{446102C0-D108-4818-BA66-79A7D17079C9}" type="presParOf" srcId="{116071A6-9FAB-4F09-939C-7B9F57CC0A43}" destId="{A08E3B87-D7F2-426E-A708-86E9AD573856}" srcOrd="8" destOrd="0" presId="urn:microsoft.com/office/officeart/2005/8/layout/radial4"/>
    <dgm:cxn modelId="{70F49A85-43C7-488A-B149-2EF76B7FE03D}" type="presParOf" srcId="{116071A6-9FAB-4F09-939C-7B9F57CC0A43}" destId="{86F3E118-343C-4C70-A4EE-D360E33CEC33}" srcOrd="9" destOrd="0" presId="urn:microsoft.com/office/officeart/2005/8/layout/radial4"/>
    <dgm:cxn modelId="{E1C305FD-9008-4A11-BD73-DC7FAA26689E}" type="presParOf" srcId="{116071A6-9FAB-4F09-939C-7B9F57CC0A43}" destId="{E1291952-D867-42B5-9FE5-BD0A32173D33}" srcOrd="10" destOrd="0" presId="urn:microsoft.com/office/officeart/2005/8/layout/radial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6EFF26C-EBB1-4BFC-AC46-13D2E8AE6282}">
      <dsp:nvSpPr>
        <dsp:cNvPr id="0" name=""/>
        <dsp:cNvSpPr/>
      </dsp:nvSpPr>
      <dsp:spPr>
        <a:xfrm>
          <a:off x="0" y="0"/>
          <a:ext cx="8763000" cy="914176"/>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zh-CN" altLang="en-US" sz="3600" b="1" kern="1200" dirty="0" smtClean="0">
              <a:effectLst>
                <a:outerShdw blurRad="38100" dist="38100" dir="2700000" algn="tl">
                  <a:srgbClr val="000000">
                    <a:alpha val="43137"/>
                  </a:srgbClr>
                </a:outerShdw>
              </a:effectLst>
            </a:rPr>
            <a:t>耶稣传福音                                                        </a:t>
          </a:r>
          <a:r>
            <a:rPr lang="en-US" sz="2000" b="1" kern="1200" dirty="0" smtClean="0">
              <a:effectLst>
                <a:outerShdw blurRad="38100" dist="38100" dir="2700000" algn="tl">
                  <a:srgbClr val="000000">
                    <a:alpha val="43137"/>
                  </a:srgbClr>
                </a:outerShdw>
              </a:effectLst>
            </a:rPr>
            <a:t>JESUS PROCLAIMS THE GOSPEL  </a:t>
          </a:r>
          <a:endParaRPr lang="en-US" sz="2800" b="1" kern="1200" dirty="0">
            <a:effectLst>
              <a:outerShdw blurRad="38100" dist="38100" dir="2700000" algn="tl">
                <a:srgbClr val="000000">
                  <a:alpha val="43137"/>
                </a:srgbClr>
              </a:outerShdw>
            </a:effectLst>
          </a:endParaRPr>
        </a:p>
      </dsp:txBody>
      <dsp:txXfrm>
        <a:off x="1844017" y="0"/>
        <a:ext cx="6918982" cy="914176"/>
      </dsp:txXfrm>
    </dsp:sp>
    <dsp:sp modelId="{0838355C-0BDB-4500-BA0C-9CDB0B163B9B}">
      <dsp:nvSpPr>
        <dsp:cNvPr id="0" name=""/>
        <dsp:cNvSpPr/>
      </dsp:nvSpPr>
      <dsp:spPr>
        <a:xfrm>
          <a:off x="182833" y="91417"/>
          <a:ext cx="1417362" cy="731341"/>
        </a:xfrm>
        <a:prstGeom prst="roundRect">
          <a:avLst>
            <a:gd name="adj" fmla="val 10000"/>
          </a:avLst>
        </a:prstGeom>
        <a:solidFill>
          <a:srgbClr val="002060"/>
        </a:solid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EF9CBA51-4826-48BA-AC07-85C43A5B39C6}">
      <dsp:nvSpPr>
        <dsp:cNvPr id="0" name=""/>
        <dsp:cNvSpPr/>
      </dsp:nvSpPr>
      <dsp:spPr>
        <a:xfrm>
          <a:off x="0" y="1005594"/>
          <a:ext cx="8763000" cy="914176"/>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zh-CN" altLang="en-US" sz="3600" b="1" kern="1200" dirty="0" smtClean="0">
              <a:effectLst>
                <a:outerShdw blurRad="38100" dist="38100" dir="2700000" algn="tl">
                  <a:srgbClr val="000000">
                    <a:alpha val="43137"/>
                  </a:srgbClr>
                </a:outerShdw>
              </a:effectLst>
            </a:rPr>
            <a:t>耶稣阐明福音                                                   </a:t>
          </a:r>
          <a:r>
            <a:rPr lang="en-US" sz="2000" b="1" kern="1200" dirty="0" smtClean="0">
              <a:effectLst>
                <a:outerShdw blurRad="38100" dist="38100" dir="2700000" algn="tl">
                  <a:srgbClr val="000000">
                    <a:alpha val="43137"/>
                  </a:srgbClr>
                </a:outerShdw>
              </a:effectLst>
            </a:rPr>
            <a:t>JESUS ILLUSTRATES THE GOSPEL  </a:t>
          </a:r>
          <a:endParaRPr lang="en-US" sz="2800" b="1" kern="1200" dirty="0">
            <a:effectLst>
              <a:outerShdw blurRad="38100" dist="38100" dir="2700000" algn="tl">
                <a:srgbClr val="000000">
                  <a:alpha val="43137"/>
                </a:srgbClr>
              </a:outerShdw>
            </a:effectLst>
          </a:endParaRPr>
        </a:p>
      </dsp:txBody>
      <dsp:txXfrm>
        <a:off x="1844017" y="1005594"/>
        <a:ext cx="6918982" cy="914176"/>
      </dsp:txXfrm>
    </dsp:sp>
    <dsp:sp modelId="{1F368B9C-F00D-4B95-9F36-9A51A7D79B56}">
      <dsp:nvSpPr>
        <dsp:cNvPr id="0" name=""/>
        <dsp:cNvSpPr/>
      </dsp:nvSpPr>
      <dsp:spPr>
        <a:xfrm>
          <a:off x="182833" y="1097012"/>
          <a:ext cx="1417362" cy="731341"/>
        </a:xfrm>
        <a:prstGeom prst="roundRect">
          <a:avLst>
            <a:gd name="adj" fmla="val 10000"/>
          </a:avLst>
        </a:prstGeom>
        <a:solidFill>
          <a:srgbClr val="002060"/>
        </a:solid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0403C18B-C10B-41C3-BE68-05C2261364FD}">
      <dsp:nvSpPr>
        <dsp:cNvPr id="0" name=""/>
        <dsp:cNvSpPr/>
      </dsp:nvSpPr>
      <dsp:spPr>
        <a:xfrm>
          <a:off x="0" y="2011188"/>
          <a:ext cx="8763000" cy="914176"/>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zh-CN" altLang="en-US" sz="3600" b="1" kern="1200" dirty="0" smtClean="0">
              <a:effectLst>
                <a:outerShdw blurRad="38100" dist="38100" dir="2700000" algn="tl">
                  <a:srgbClr val="000000">
                    <a:alpha val="43137"/>
                  </a:srgbClr>
                </a:outerShdw>
              </a:effectLst>
            </a:rPr>
            <a:t>耶稣解释福音                                                      </a:t>
          </a:r>
          <a:r>
            <a:rPr lang="en-US" sz="2000" b="1" kern="1200" dirty="0" smtClean="0">
              <a:effectLst>
                <a:outerShdw blurRad="38100" dist="38100" dir="2700000" algn="tl">
                  <a:srgbClr val="000000">
                    <a:alpha val="43137"/>
                  </a:srgbClr>
                </a:outerShdw>
              </a:effectLst>
            </a:rPr>
            <a:t>JESUS EXPLAINS THE GOSPEL  </a:t>
          </a:r>
          <a:endParaRPr lang="en-US" sz="2800" b="1" kern="1200" dirty="0">
            <a:effectLst>
              <a:outerShdw blurRad="38100" dist="38100" dir="2700000" algn="tl">
                <a:srgbClr val="000000">
                  <a:alpha val="43137"/>
                </a:srgbClr>
              </a:outerShdw>
            </a:effectLst>
          </a:endParaRPr>
        </a:p>
      </dsp:txBody>
      <dsp:txXfrm>
        <a:off x="1844017" y="2011188"/>
        <a:ext cx="6918982" cy="914176"/>
      </dsp:txXfrm>
    </dsp:sp>
    <dsp:sp modelId="{3EA638C9-800D-4A99-8D44-81056F5C16AF}">
      <dsp:nvSpPr>
        <dsp:cNvPr id="0" name=""/>
        <dsp:cNvSpPr/>
      </dsp:nvSpPr>
      <dsp:spPr>
        <a:xfrm>
          <a:off x="182833" y="2102606"/>
          <a:ext cx="1417362" cy="731341"/>
        </a:xfrm>
        <a:prstGeom prst="roundRect">
          <a:avLst>
            <a:gd name="adj" fmla="val 10000"/>
          </a:avLst>
        </a:prstGeom>
        <a:solidFill>
          <a:srgbClr val="002060"/>
        </a:solid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6DDD64AC-6884-44B4-A47C-7C8016F11715}">
      <dsp:nvSpPr>
        <dsp:cNvPr id="0" name=""/>
        <dsp:cNvSpPr/>
      </dsp:nvSpPr>
      <dsp:spPr>
        <a:xfrm>
          <a:off x="0" y="3016783"/>
          <a:ext cx="8763000" cy="914176"/>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zh-CN" altLang="en-US" sz="3600" b="1" kern="1200" dirty="0" smtClean="0">
              <a:effectLst>
                <a:outerShdw blurRad="38100" dist="38100" dir="2700000" algn="tl">
                  <a:srgbClr val="000000">
                    <a:alpha val="43137"/>
                  </a:srgbClr>
                </a:outerShdw>
              </a:effectLst>
            </a:rPr>
            <a:t>使徒所传的福音                                                    </a:t>
          </a:r>
          <a:r>
            <a:rPr lang="en-US" sz="2000" b="1" kern="1200" dirty="0" smtClean="0">
              <a:effectLst>
                <a:outerShdw blurRad="38100" dist="38100" dir="2700000" algn="tl">
                  <a:srgbClr val="000000">
                    <a:alpha val="43137"/>
                  </a:srgbClr>
                </a:outerShdw>
              </a:effectLst>
            </a:rPr>
            <a:t>THE GOSPEL ACCORDING TO THE APOSTLES</a:t>
          </a:r>
          <a:endParaRPr lang="en-US" sz="2800" kern="1200" dirty="0"/>
        </a:p>
      </dsp:txBody>
      <dsp:txXfrm>
        <a:off x="1844017" y="3016783"/>
        <a:ext cx="6918982" cy="914176"/>
      </dsp:txXfrm>
    </dsp:sp>
    <dsp:sp modelId="{11EE0142-B3CA-4262-8186-5AD68888DE4E}">
      <dsp:nvSpPr>
        <dsp:cNvPr id="0" name=""/>
        <dsp:cNvSpPr/>
      </dsp:nvSpPr>
      <dsp:spPr>
        <a:xfrm>
          <a:off x="182833" y="3108200"/>
          <a:ext cx="1417362" cy="731341"/>
        </a:xfrm>
        <a:prstGeom prst="roundRect">
          <a:avLst>
            <a:gd name="adj" fmla="val 10000"/>
          </a:avLst>
        </a:prstGeom>
        <a:solidFill>
          <a:srgbClr val="002060"/>
        </a:solid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C3F5D6A9-7734-4C0F-B028-425C45A5FDE1}">
      <dsp:nvSpPr>
        <dsp:cNvPr id="0" name=""/>
        <dsp:cNvSpPr/>
      </dsp:nvSpPr>
      <dsp:spPr>
        <a:xfrm>
          <a:off x="0" y="4022377"/>
          <a:ext cx="8763000" cy="914176"/>
        </a:xfrm>
        <a:prstGeom prst="roundRect">
          <a:avLst>
            <a:gd name="adj" fmla="val 10000"/>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zh-CN" altLang="en-US" sz="3600" b="1" kern="1200" dirty="0" smtClean="0">
              <a:effectLst>
                <a:outerShdw blurRad="38100" dist="38100" dir="2700000" algn="tl">
                  <a:srgbClr val="000000">
                    <a:alpha val="43137"/>
                  </a:srgbClr>
                </a:outerShdw>
              </a:effectLst>
            </a:rPr>
            <a:t>教会历史所传的福音                                        </a:t>
          </a:r>
          <a:r>
            <a:rPr lang="en-US" sz="2000" b="1" kern="1200" dirty="0" smtClean="0">
              <a:effectLst>
                <a:outerShdw blurRad="38100" dist="38100" dir="2700000" algn="tl">
                  <a:srgbClr val="000000">
                    <a:alpha val="43137"/>
                  </a:srgbClr>
                </a:outerShdw>
              </a:effectLst>
            </a:rPr>
            <a:t>THE GOSPEL ACCORDING TO CHURCH HISTORY</a:t>
          </a:r>
          <a:endParaRPr lang="en-US" sz="2800" kern="1200" dirty="0"/>
        </a:p>
      </dsp:txBody>
      <dsp:txXfrm>
        <a:off x="1844017" y="4022377"/>
        <a:ext cx="6918982" cy="914176"/>
      </dsp:txXfrm>
    </dsp:sp>
    <dsp:sp modelId="{FFD6C244-0A6A-4B5F-AC39-4FF9DF83D954}">
      <dsp:nvSpPr>
        <dsp:cNvPr id="0" name=""/>
        <dsp:cNvSpPr/>
      </dsp:nvSpPr>
      <dsp:spPr>
        <a:xfrm>
          <a:off x="182833" y="4113795"/>
          <a:ext cx="1417362" cy="731341"/>
        </a:xfrm>
        <a:prstGeom prst="roundRect">
          <a:avLst>
            <a:gd name="adj" fmla="val 10000"/>
          </a:avLst>
        </a:prstGeom>
        <a:solidFill>
          <a:srgbClr val="002060"/>
        </a:solid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DEA8E512-6C79-4CB3-8D63-F827E5CE20D6}">
      <dsp:nvSpPr>
        <dsp:cNvPr id="0" name=""/>
        <dsp:cNvSpPr/>
      </dsp:nvSpPr>
      <dsp:spPr>
        <a:xfrm>
          <a:off x="0" y="5027972"/>
          <a:ext cx="8763000" cy="914176"/>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zh-CN" altLang="en-US" sz="3600" b="1" kern="1200" dirty="0" smtClean="0">
              <a:effectLst>
                <a:outerShdw blurRad="38100" dist="38100" dir="2700000" algn="tl">
                  <a:srgbClr val="000000">
                    <a:alpha val="43137"/>
                  </a:srgbClr>
                </a:outerShdw>
              </a:effectLst>
            </a:rPr>
            <a:t>常见的问题                                                   </a:t>
          </a:r>
          <a:r>
            <a:rPr lang="en-US" sz="2000" b="1" kern="1200" dirty="0" smtClean="0">
              <a:effectLst>
                <a:outerShdw blurRad="38100" dist="38100" dir="2700000" algn="tl">
                  <a:srgbClr val="000000">
                    <a:alpha val="43137"/>
                  </a:srgbClr>
                </a:outerShdw>
              </a:effectLst>
            </a:rPr>
            <a:t>COMMONLY ASKED QUESTIONS</a:t>
          </a:r>
          <a:endParaRPr lang="en-US" sz="2800" kern="1200" dirty="0"/>
        </a:p>
      </dsp:txBody>
      <dsp:txXfrm>
        <a:off x="1844017" y="5027972"/>
        <a:ext cx="6918982" cy="914176"/>
      </dsp:txXfrm>
    </dsp:sp>
    <dsp:sp modelId="{D9011638-9FB3-4E72-AA45-ABE01B2B5B7E}">
      <dsp:nvSpPr>
        <dsp:cNvPr id="0" name=""/>
        <dsp:cNvSpPr/>
      </dsp:nvSpPr>
      <dsp:spPr>
        <a:xfrm>
          <a:off x="182833" y="5119389"/>
          <a:ext cx="1417362" cy="731341"/>
        </a:xfrm>
        <a:prstGeom prst="roundRect">
          <a:avLst>
            <a:gd name="adj" fmla="val 10000"/>
          </a:avLst>
        </a:prstGeom>
        <a:solidFill>
          <a:srgbClr val="002060"/>
        </a:solid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2E24387-A1F9-487B-BE55-9B3D38CEEF65}">
      <dsp:nvSpPr>
        <dsp:cNvPr id="0" name=""/>
        <dsp:cNvSpPr/>
      </dsp:nvSpPr>
      <dsp:spPr>
        <a:xfrm>
          <a:off x="0" y="3843104"/>
          <a:ext cx="9144000" cy="1261392"/>
        </a:xfrm>
        <a:prstGeom prst="rect">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zh-CN" altLang="en-US" sz="3600" b="1" kern="1200" dirty="0" smtClean="0">
              <a:solidFill>
                <a:schemeClr val="tx1"/>
              </a:solidFill>
              <a:effectLst/>
              <a:latin typeface="Arial Narrow" pitchFamily="34" charset="0"/>
            </a:rPr>
            <a:t>混合的土壤  </a:t>
          </a:r>
          <a:r>
            <a:rPr lang="en-US" sz="2400" b="1" kern="1200" dirty="0" smtClean="0">
              <a:solidFill>
                <a:schemeClr val="tx1"/>
              </a:solidFill>
              <a:effectLst/>
              <a:latin typeface="Arial Narrow" pitchFamily="34" charset="0"/>
            </a:rPr>
            <a:t>(MIXED SOILS)</a:t>
          </a:r>
          <a:endParaRPr lang="en-US" sz="2400" b="1" kern="1200" dirty="0">
            <a:solidFill>
              <a:schemeClr val="tx1"/>
            </a:solidFill>
            <a:effectLst/>
            <a:latin typeface="Arial Narrow" pitchFamily="34" charset="0"/>
          </a:endParaRPr>
        </a:p>
      </dsp:txBody>
      <dsp:txXfrm>
        <a:off x="0" y="3843104"/>
        <a:ext cx="9144000" cy="681152"/>
      </dsp:txXfrm>
    </dsp:sp>
    <dsp:sp modelId="{4FBCFEAC-9667-4CC6-828D-B76B0A9F34FB}">
      <dsp:nvSpPr>
        <dsp:cNvPr id="0" name=""/>
        <dsp:cNvSpPr/>
      </dsp:nvSpPr>
      <dsp:spPr>
        <a:xfrm>
          <a:off x="0" y="4499029"/>
          <a:ext cx="4572000" cy="580240"/>
        </a:xfrm>
        <a:prstGeom prst="rect">
          <a:avLst/>
        </a:prstGeom>
        <a:solidFill>
          <a:schemeClr val="accent5">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56032" tIns="45720" rIns="256032" bIns="45720" numCol="1" spcCol="1270" anchor="ctr" anchorCtr="0">
          <a:noAutofit/>
        </a:bodyPr>
        <a:lstStyle/>
        <a:p>
          <a:pPr lvl="0" algn="ctr" defTabSz="1600200">
            <a:lnSpc>
              <a:spcPct val="90000"/>
            </a:lnSpc>
            <a:spcBef>
              <a:spcPct val="0"/>
            </a:spcBef>
            <a:spcAft>
              <a:spcPct val="35000"/>
            </a:spcAft>
          </a:pPr>
          <a:r>
            <a:rPr lang="zh-CN" altLang="en-US" sz="3600" b="1" kern="1200" dirty="0" smtClean="0">
              <a:solidFill>
                <a:schemeClr val="tx1"/>
              </a:solidFill>
              <a:effectLst/>
              <a:latin typeface="Arial Narrow" pitchFamily="34" charset="0"/>
            </a:rPr>
            <a:t>得救的</a:t>
          </a:r>
          <a:r>
            <a:rPr lang="en-US" sz="3600" b="1" kern="1200" dirty="0" smtClean="0">
              <a:solidFill>
                <a:schemeClr val="tx1"/>
              </a:solidFill>
              <a:effectLst/>
              <a:latin typeface="Arial Narrow" pitchFamily="34" charset="0"/>
            </a:rPr>
            <a:t>: </a:t>
          </a:r>
          <a:r>
            <a:rPr lang="en-US" sz="2400" b="1" kern="1200" dirty="0" smtClean="0">
              <a:solidFill>
                <a:schemeClr val="tx1"/>
              </a:solidFill>
              <a:effectLst/>
              <a:latin typeface="Arial Narrow" pitchFamily="34" charset="0"/>
            </a:rPr>
            <a:t>SAVED</a:t>
          </a:r>
          <a:endParaRPr lang="en-US" sz="2400" b="1" kern="1200" dirty="0">
            <a:solidFill>
              <a:schemeClr val="tx1"/>
            </a:solidFill>
            <a:effectLst/>
            <a:latin typeface="Arial Narrow" pitchFamily="34" charset="0"/>
          </a:endParaRPr>
        </a:p>
      </dsp:txBody>
      <dsp:txXfrm>
        <a:off x="0" y="4499029"/>
        <a:ext cx="4572000" cy="580240"/>
      </dsp:txXfrm>
    </dsp:sp>
    <dsp:sp modelId="{21BF2261-16A6-474F-BC61-6083266D7C32}">
      <dsp:nvSpPr>
        <dsp:cNvPr id="0" name=""/>
        <dsp:cNvSpPr/>
      </dsp:nvSpPr>
      <dsp:spPr>
        <a:xfrm>
          <a:off x="4572000" y="4499029"/>
          <a:ext cx="4572000" cy="580240"/>
        </a:xfrm>
        <a:prstGeom prst="rect">
          <a:avLst/>
        </a:prstGeom>
        <a:solidFill>
          <a:schemeClr val="accent5">
            <a:tint val="40000"/>
            <a:alpha val="90000"/>
            <a:hueOff val="-2148096"/>
            <a:satOff val="9651"/>
            <a:lumOff val="663"/>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56032" tIns="45720" rIns="256032" bIns="45720" numCol="1" spcCol="1270" anchor="ctr" anchorCtr="0">
          <a:noAutofit/>
        </a:bodyPr>
        <a:lstStyle/>
        <a:p>
          <a:pPr lvl="0" algn="ctr" defTabSz="1600200">
            <a:lnSpc>
              <a:spcPct val="90000"/>
            </a:lnSpc>
            <a:spcBef>
              <a:spcPct val="0"/>
            </a:spcBef>
            <a:spcAft>
              <a:spcPct val="35000"/>
            </a:spcAft>
          </a:pPr>
          <a:r>
            <a:rPr lang="zh-CN" altLang="en-US" sz="3600" b="1" kern="1200" dirty="0" smtClean="0">
              <a:solidFill>
                <a:schemeClr val="tx1"/>
              </a:solidFill>
              <a:effectLst/>
              <a:latin typeface="Arial Narrow" pitchFamily="34" charset="0"/>
            </a:rPr>
            <a:t>未得救的</a:t>
          </a:r>
          <a:r>
            <a:rPr lang="en-US" sz="3600" b="1" kern="1200" dirty="0" smtClean="0">
              <a:solidFill>
                <a:schemeClr val="tx1"/>
              </a:solidFill>
              <a:effectLst/>
              <a:latin typeface="Arial Narrow" pitchFamily="34" charset="0"/>
            </a:rPr>
            <a:t>: </a:t>
          </a:r>
          <a:r>
            <a:rPr lang="en-US" sz="2400" b="1" kern="1200" dirty="0" smtClean="0">
              <a:solidFill>
                <a:schemeClr val="tx1"/>
              </a:solidFill>
              <a:effectLst/>
              <a:latin typeface="Arial Narrow" pitchFamily="34" charset="0"/>
            </a:rPr>
            <a:t>UNSAVED</a:t>
          </a:r>
          <a:endParaRPr lang="en-US" sz="2400" b="1" kern="1200" dirty="0">
            <a:solidFill>
              <a:schemeClr val="tx1"/>
            </a:solidFill>
            <a:effectLst/>
            <a:latin typeface="Arial Narrow" pitchFamily="34" charset="0"/>
          </a:endParaRPr>
        </a:p>
      </dsp:txBody>
      <dsp:txXfrm>
        <a:off x="4572000" y="4499029"/>
        <a:ext cx="4572000" cy="580240"/>
      </dsp:txXfrm>
    </dsp:sp>
    <dsp:sp modelId="{A9D23AF5-6834-4030-BCA8-2D224745BE24}">
      <dsp:nvSpPr>
        <dsp:cNvPr id="0" name=""/>
        <dsp:cNvSpPr/>
      </dsp:nvSpPr>
      <dsp:spPr>
        <a:xfrm rot="10800000">
          <a:off x="0" y="1922003"/>
          <a:ext cx="9144000" cy="1940022"/>
        </a:xfrm>
        <a:prstGeom prst="upArrowCallout">
          <a:avLst/>
        </a:prstGeom>
        <a:solidFill>
          <a:schemeClr val="accent5">
            <a:hueOff val="-4966938"/>
            <a:satOff val="19906"/>
            <a:lumOff val="4314"/>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zh-CN" altLang="en-US" sz="3600" b="1" kern="1200" dirty="0" smtClean="0">
              <a:solidFill>
                <a:schemeClr val="tx1"/>
              </a:solidFill>
              <a:effectLst/>
              <a:latin typeface="Arial Narrow" pitchFamily="34" charset="0"/>
            </a:rPr>
            <a:t>播稗者</a:t>
          </a:r>
          <a:r>
            <a:rPr lang="en-US" sz="3600" b="1" kern="1200" dirty="0" smtClean="0">
              <a:solidFill>
                <a:schemeClr val="tx1"/>
              </a:solidFill>
              <a:effectLst/>
              <a:latin typeface="Arial Narrow" pitchFamily="34" charset="0"/>
            </a:rPr>
            <a:t> </a:t>
          </a:r>
          <a:r>
            <a:rPr lang="en-US" sz="2400" b="1" kern="1200" dirty="0" smtClean="0">
              <a:solidFill>
                <a:schemeClr val="tx1"/>
              </a:solidFill>
              <a:effectLst/>
              <a:latin typeface="Arial Narrow" pitchFamily="34" charset="0"/>
            </a:rPr>
            <a:t>(SOWER of TARES)</a:t>
          </a:r>
          <a:endParaRPr lang="en-US" sz="2400" b="1" kern="1200" dirty="0">
            <a:solidFill>
              <a:schemeClr val="tx1"/>
            </a:solidFill>
            <a:effectLst/>
            <a:latin typeface="Arial Narrow" pitchFamily="34" charset="0"/>
          </a:endParaRPr>
        </a:p>
      </dsp:txBody>
      <dsp:txXfrm>
        <a:off x="0" y="1922003"/>
        <a:ext cx="9144000" cy="680947"/>
      </dsp:txXfrm>
    </dsp:sp>
    <dsp:sp modelId="{1D1CE47D-0F51-4002-9FAD-7671B43B537C}">
      <dsp:nvSpPr>
        <dsp:cNvPr id="0" name=""/>
        <dsp:cNvSpPr/>
      </dsp:nvSpPr>
      <dsp:spPr>
        <a:xfrm>
          <a:off x="0" y="2602951"/>
          <a:ext cx="4572000" cy="580066"/>
        </a:xfrm>
        <a:prstGeom prst="rect">
          <a:avLst/>
        </a:prstGeom>
        <a:solidFill>
          <a:schemeClr val="accent5">
            <a:tint val="40000"/>
            <a:alpha val="90000"/>
            <a:hueOff val="-4296193"/>
            <a:satOff val="19301"/>
            <a:lumOff val="1327"/>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56032" tIns="45720" rIns="256032" bIns="45720" numCol="1" spcCol="1270" anchor="ctr" anchorCtr="0">
          <a:noAutofit/>
        </a:bodyPr>
        <a:lstStyle/>
        <a:p>
          <a:pPr lvl="0" algn="ctr" defTabSz="1600200">
            <a:lnSpc>
              <a:spcPct val="90000"/>
            </a:lnSpc>
            <a:spcBef>
              <a:spcPct val="0"/>
            </a:spcBef>
            <a:spcAft>
              <a:spcPct val="35000"/>
            </a:spcAft>
          </a:pPr>
          <a:r>
            <a:rPr lang="zh-CN" altLang="en-US" sz="3600" b="1" kern="1200" dirty="0" smtClean="0">
              <a:solidFill>
                <a:schemeClr val="tx1"/>
              </a:solidFill>
              <a:effectLst/>
              <a:latin typeface="Arial Narrow" pitchFamily="34" charset="0"/>
            </a:rPr>
            <a:t>撒旦</a:t>
          </a:r>
          <a:r>
            <a:rPr lang="en-US" sz="3600" b="1" kern="1200" dirty="0" smtClean="0">
              <a:solidFill>
                <a:schemeClr val="tx1"/>
              </a:solidFill>
              <a:effectLst/>
              <a:latin typeface="Arial Narrow" pitchFamily="34" charset="0"/>
            </a:rPr>
            <a:t>: </a:t>
          </a:r>
          <a:r>
            <a:rPr lang="en-US" sz="2400" b="1" kern="1200" dirty="0" smtClean="0">
              <a:solidFill>
                <a:schemeClr val="tx1"/>
              </a:solidFill>
              <a:effectLst/>
              <a:latin typeface="Arial Narrow" pitchFamily="34" charset="0"/>
            </a:rPr>
            <a:t>SATAN</a:t>
          </a:r>
          <a:endParaRPr lang="en-US" sz="2400" b="1" kern="1200" dirty="0">
            <a:solidFill>
              <a:schemeClr val="tx1"/>
            </a:solidFill>
            <a:effectLst/>
            <a:latin typeface="Arial Narrow" pitchFamily="34" charset="0"/>
          </a:endParaRPr>
        </a:p>
      </dsp:txBody>
      <dsp:txXfrm>
        <a:off x="0" y="2602951"/>
        <a:ext cx="4572000" cy="580066"/>
      </dsp:txXfrm>
    </dsp:sp>
    <dsp:sp modelId="{3315091E-AE8B-4606-B418-AC5F554EDFC2}">
      <dsp:nvSpPr>
        <dsp:cNvPr id="0" name=""/>
        <dsp:cNvSpPr/>
      </dsp:nvSpPr>
      <dsp:spPr>
        <a:xfrm>
          <a:off x="4572000" y="2602951"/>
          <a:ext cx="4572000" cy="580066"/>
        </a:xfrm>
        <a:prstGeom prst="rect">
          <a:avLst/>
        </a:prstGeom>
        <a:solidFill>
          <a:schemeClr val="accent5">
            <a:tint val="40000"/>
            <a:alpha val="90000"/>
            <a:hueOff val="-6444289"/>
            <a:satOff val="28952"/>
            <a:lumOff val="199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56032" tIns="45720" rIns="256032" bIns="45720" numCol="1" spcCol="1270" anchor="ctr" anchorCtr="0">
          <a:noAutofit/>
        </a:bodyPr>
        <a:lstStyle/>
        <a:p>
          <a:pPr lvl="0" algn="ctr" defTabSz="1600200">
            <a:lnSpc>
              <a:spcPct val="90000"/>
            </a:lnSpc>
            <a:spcBef>
              <a:spcPct val="0"/>
            </a:spcBef>
            <a:spcAft>
              <a:spcPct val="35000"/>
            </a:spcAft>
          </a:pPr>
          <a:r>
            <a:rPr lang="zh-CN" altLang="en-US" sz="3600" b="1" kern="1200" dirty="0" smtClean="0">
              <a:solidFill>
                <a:schemeClr val="tx1"/>
              </a:solidFill>
              <a:effectLst/>
              <a:latin typeface="Arial Narrow" pitchFamily="34" charset="0"/>
            </a:rPr>
            <a:t>谎言</a:t>
          </a:r>
          <a:r>
            <a:rPr lang="en-US" sz="3600" b="1" kern="1200" dirty="0" smtClean="0">
              <a:solidFill>
                <a:schemeClr val="tx1"/>
              </a:solidFill>
              <a:effectLst/>
              <a:latin typeface="Arial Narrow" pitchFamily="34" charset="0"/>
            </a:rPr>
            <a:t>: </a:t>
          </a:r>
          <a:r>
            <a:rPr lang="en-US" sz="2400" b="1" kern="1200" dirty="0" smtClean="0">
              <a:solidFill>
                <a:schemeClr val="tx1"/>
              </a:solidFill>
              <a:effectLst/>
              <a:latin typeface="Arial Narrow" pitchFamily="34" charset="0"/>
            </a:rPr>
            <a:t>LIES</a:t>
          </a:r>
          <a:endParaRPr lang="en-US" sz="2400" b="1" kern="1200" dirty="0">
            <a:solidFill>
              <a:schemeClr val="tx1"/>
            </a:solidFill>
            <a:effectLst/>
            <a:latin typeface="Arial Narrow" pitchFamily="34" charset="0"/>
          </a:endParaRPr>
        </a:p>
      </dsp:txBody>
      <dsp:txXfrm>
        <a:off x="4572000" y="2602951"/>
        <a:ext cx="4572000" cy="580066"/>
      </dsp:txXfrm>
    </dsp:sp>
    <dsp:sp modelId="{F85E77E8-4215-4B60-837A-8AC0D6488C9B}">
      <dsp:nvSpPr>
        <dsp:cNvPr id="0" name=""/>
        <dsp:cNvSpPr/>
      </dsp:nvSpPr>
      <dsp:spPr>
        <a:xfrm rot="10800000">
          <a:off x="0" y="902"/>
          <a:ext cx="9144000" cy="1940022"/>
        </a:xfrm>
        <a:prstGeom prst="upArrowCallout">
          <a:avLst/>
        </a:prstGeom>
        <a:solidFill>
          <a:schemeClr val="accent5">
            <a:hueOff val="-9933876"/>
            <a:satOff val="39811"/>
            <a:lumOff val="8628"/>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zh-CN" altLang="en-US" sz="3600" b="1" kern="1200" dirty="0" smtClean="0">
              <a:solidFill>
                <a:schemeClr val="tx1"/>
              </a:solidFill>
              <a:effectLst/>
              <a:latin typeface="Arial Narrow" pitchFamily="34" charset="0"/>
            </a:rPr>
            <a:t>播麦者</a:t>
          </a:r>
          <a:r>
            <a:rPr lang="en-US" sz="3600" b="1" kern="1200" dirty="0" smtClean="0">
              <a:solidFill>
                <a:schemeClr val="tx1"/>
              </a:solidFill>
              <a:effectLst/>
              <a:latin typeface="Arial Narrow" pitchFamily="34" charset="0"/>
            </a:rPr>
            <a:t> </a:t>
          </a:r>
          <a:r>
            <a:rPr lang="en-US" sz="2400" b="1" kern="1200" dirty="0" smtClean="0">
              <a:solidFill>
                <a:schemeClr val="tx1"/>
              </a:solidFill>
              <a:effectLst/>
              <a:latin typeface="Arial Narrow" pitchFamily="34" charset="0"/>
            </a:rPr>
            <a:t>(SOWER of WHEAT)</a:t>
          </a:r>
          <a:endParaRPr lang="en-US" sz="2400" b="1" kern="1200" dirty="0">
            <a:solidFill>
              <a:schemeClr val="tx1"/>
            </a:solidFill>
            <a:effectLst/>
            <a:latin typeface="Arial Narrow" pitchFamily="34" charset="0"/>
          </a:endParaRPr>
        </a:p>
      </dsp:txBody>
      <dsp:txXfrm>
        <a:off x="0" y="902"/>
        <a:ext cx="9144000" cy="680947"/>
      </dsp:txXfrm>
    </dsp:sp>
    <dsp:sp modelId="{E93D5EAC-AE75-4519-B630-3D0C260F07EF}">
      <dsp:nvSpPr>
        <dsp:cNvPr id="0" name=""/>
        <dsp:cNvSpPr/>
      </dsp:nvSpPr>
      <dsp:spPr>
        <a:xfrm>
          <a:off x="0" y="681850"/>
          <a:ext cx="4572000" cy="580066"/>
        </a:xfrm>
        <a:prstGeom prst="rect">
          <a:avLst/>
        </a:prstGeom>
        <a:solidFill>
          <a:schemeClr val="accent5">
            <a:tint val="40000"/>
            <a:alpha val="90000"/>
            <a:hueOff val="-8592385"/>
            <a:satOff val="38602"/>
            <a:lumOff val="2654"/>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56032" tIns="45720" rIns="256032" bIns="45720" numCol="1" spcCol="1270" anchor="ctr" anchorCtr="0">
          <a:noAutofit/>
        </a:bodyPr>
        <a:lstStyle/>
        <a:p>
          <a:pPr lvl="0" algn="ctr" defTabSz="1600200">
            <a:lnSpc>
              <a:spcPct val="90000"/>
            </a:lnSpc>
            <a:spcBef>
              <a:spcPct val="0"/>
            </a:spcBef>
            <a:spcAft>
              <a:spcPct val="35000"/>
            </a:spcAft>
          </a:pPr>
          <a:r>
            <a:rPr lang="zh-CN" altLang="en-US" sz="3600" b="1" kern="1200" dirty="0" smtClean="0">
              <a:solidFill>
                <a:schemeClr val="tx1"/>
              </a:solidFill>
              <a:effectLst/>
              <a:latin typeface="Arial Narrow" pitchFamily="34" charset="0"/>
            </a:rPr>
            <a:t>耶稣</a:t>
          </a:r>
          <a:r>
            <a:rPr lang="en-US" sz="3600" b="1" kern="1200" dirty="0" smtClean="0">
              <a:solidFill>
                <a:schemeClr val="tx1"/>
              </a:solidFill>
              <a:effectLst/>
              <a:latin typeface="Arial Narrow" pitchFamily="34" charset="0"/>
            </a:rPr>
            <a:t>: </a:t>
          </a:r>
          <a:r>
            <a:rPr lang="en-US" sz="2400" b="1" kern="1200" dirty="0" smtClean="0">
              <a:solidFill>
                <a:schemeClr val="tx1"/>
              </a:solidFill>
              <a:effectLst/>
              <a:latin typeface="Arial Narrow" pitchFamily="34" charset="0"/>
            </a:rPr>
            <a:t>JESUS</a:t>
          </a:r>
          <a:endParaRPr lang="en-US" sz="2400" b="1" kern="1200" dirty="0">
            <a:solidFill>
              <a:schemeClr val="tx1"/>
            </a:solidFill>
            <a:effectLst/>
            <a:latin typeface="Arial Narrow" pitchFamily="34" charset="0"/>
          </a:endParaRPr>
        </a:p>
      </dsp:txBody>
      <dsp:txXfrm>
        <a:off x="0" y="681850"/>
        <a:ext cx="4572000" cy="580066"/>
      </dsp:txXfrm>
    </dsp:sp>
    <dsp:sp modelId="{35880DEF-3A02-46BD-98CA-D94CBD22D065}">
      <dsp:nvSpPr>
        <dsp:cNvPr id="0" name=""/>
        <dsp:cNvSpPr/>
      </dsp:nvSpPr>
      <dsp:spPr>
        <a:xfrm>
          <a:off x="4572000" y="681850"/>
          <a:ext cx="4572000" cy="580066"/>
        </a:xfrm>
        <a:prstGeom prst="rect">
          <a:avLst/>
        </a:prstGeom>
        <a:solidFill>
          <a:schemeClr val="accent5">
            <a:tint val="40000"/>
            <a:alpha val="90000"/>
            <a:hueOff val="-10740482"/>
            <a:satOff val="48253"/>
            <a:lumOff val="3317"/>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56032" tIns="45720" rIns="256032" bIns="45720" numCol="1" spcCol="1270" anchor="ctr" anchorCtr="0">
          <a:noAutofit/>
        </a:bodyPr>
        <a:lstStyle/>
        <a:p>
          <a:pPr lvl="0" algn="ctr" defTabSz="1600200">
            <a:lnSpc>
              <a:spcPct val="90000"/>
            </a:lnSpc>
            <a:spcBef>
              <a:spcPct val="0"/>
            </a:spcBef>
            <a:spcAft>
              <a:spcPct val="35000"/>
            </a:spcAft>
          </a:pPr>
          <a:r>
            <a:rPr lang="zh-CN" altLang="en-US" sz="3600" b="1" kern="1200" dirty="0" smtClean="0">
              <a:solidFill>
                <a:schemeClr val="tx1"/>
              </a:solidFill>
              <a:effectLst/>
              <a:latin typeface="Arial Narrow" pitchFamily="34" charset="0"/>
            </a:rPr>
            <a:t>神的道</a:t>
          </a:r>
          <a:r>
            <a:rPr lang="en-US" sz="3600" b="1" kern="1200" dirty="0" smtClean="0">
              <a:solidFill>
                <a:schemeClr val="tx1"/>
              </a:solidFill>
              <a:effectLst/>
              <a:latin typeface="Arial Narrow" pitchFamily="34" charset="0"/>
            </a:rPr>
            <a:t>: </a:t>
          </a:r>
          <a:r>
            <a:rPr lang="en-US" sz="2400" b="1" kern="1200" dirty="0" smtClean="0">
              <a:solidFill>
                <a:schemeClr val="tx1"/>
              </a:solidFill>
              <a:effectLst/>
              <a:latin typeface="Arial Narrow" pitchFamily="34" charset="0"/>
            </a:rPr>
            <a:t>WORD of GOD</a:t>
          </a:r>
          <a:endParaRPr lang="en-US" sz="2400" b="1" kern="1200" dirty="0">
            <a:solidFill>
              <a:schemeClr val="tx1"/>
            </a:solidFill>
            <a:effectLst/>
            <a:latin typeface="Arial Narrow" pitchFamily="34" charset="0"/>
          </a:endParaRPr>
        </a:p>
      </dsp:txBody>
      <dsp:txXfrm>
        <a:off x="4572000" y="681850"/>
        <a:ext cx="4572000" cy="580066"/>
      </dsp:txXfrm>
    </dsp:sp>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02A56AE-2D9E-40B3-83D8-F88A8947C852}">
      <dsp:nvSpPr>
        <dsp:cNvPr id="0" name=""/>
        <dsp:cNvSpPr/>
      </dsp:nvSpPr>
      <dsp:spPr>
        <a:xfrm>
          <a:off x="3584153" y="2573144"/>
          <a:ext cx="1975693" cy="1975693"/>
        </a:xfrm>
        <a:prstGeom prst="ellipse">
          <a:avLst/>
        </a:prstGeom>
        <a:blipFill rotWithShape="0">
          <a:blip xmlns:r="http://schemas.openxmlformats.org/officeDocument/2006/relationships" r:embed="rId1"/>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3584153" y="2573144"/>
        <a:ext cx="1975693" cy="1975693"/>
      </dsp:txXfrm>
    </dsp:sp>
    <dsp:sp modelId="{ECFA8275-2463-4B66-B3AF-3929AB10E28D}">
      <dsp:nvSpPr>
        <dsp:cNvPr id="0" name=""/>
        <dsp:cNvSpPr/>
      </dsp:nvSpPr>
      <dsp:spPr>
        <a:xfrm rot="16200000">
          <a:off x="4362984" y="1854739"/>
          <a:ext cx="418030" cy="671735"/>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US" sz="2800" kern="1200"/>
        </a:p>
      </dsp:txBody>
      <dsp:txXfrm rot="16200000">
        <a:off x="4362984" y="1854739"/>
        <a:ext cx="418030" cy="671735"/>
      </dsp:txXfrm>
    </dsp:sp>
    <dsp:sp modelId="{ECE411F4-72CB-43E1-8E60-A7222BDA5C11}">
      <dsp:nvSpPr>
        <dsp:cNvPr id="0" name=""/>
        <dsp:cNvSpPr/>
      </dsp:nvSpPr>
      <dsp:spPr>
        <a:xfrm>
          <a:off x="3682937" y="6283"/>
          <a:ext cx="1778124" cy="1778124"/>
        </a:xfrm>
        <a:prstGeom prst="ellipse">
          <a:avLst/>
        </a:prstGeom>
        <a:blipFill rotWithShape="0">
          <a:blip xmlns:r="http://schemas.openxmlformats.org/officeDocument/2006/relationships" r:embed="rId2"/>
          <a:stretch>
            <a:fillRect/>
          </a:stretch>
        </a:blip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endParaRPr lang="en-US" sz="4000" kern="1200" dirty="0"/>
        </a:p>
      </dsp:txBody>
      <dsp:txXfrm>
        <a:off x="3682937" y="6283"/>
        <a:ext cx="1778124" cy="1778124"/>
      </dsp:txXfrm>
    </dsp:sp>
    <dsp:sp modelId="{D2EA96B4-695D-4D5D-8B2A-C63EE154A7CA}">
      <dsp:nvSpPr>
        <dsp:cNvPr id="0" name=""/>
        <dsp:cNvSpPr/>
      </dsp:nvSpPr>
      <dsp:spPr>
        <a:xfrm rot="19285714">
          <a:off x="5434394" y="2370702"/>
          <a:ext cx="418030" cy="671735"/>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US" sz="2800" kern="1200"/>
        </a:p>
      </dsp:txBody>
      <dsp:txXfrm rot="19285714">
        <a:off x="5434394" y="2370702"/>
        <a:ext cx="418030" cy="671735"/>
      </dsp:txXfrm>
    </dsp:sp>
    <dsp:sp modelId="{F7284811-DA1F-4522-8486-F36C2931BDC6}">
      <dsp:nvSpPr>
        <dsp:cNvPr id="0" name=""/>
        <dsp:cNvSpPr/>
      </dsp:nvSpPr>
      <dsp:spPr>
        <a:xfrm>
          <a:off x="5767023" y="1009926"/>
          <a:ext cx="1778124" cy="1778124"/>
        </a:xfrm>
        <a:prstGeom prst="ellipse">
          <a:avLst/>
        </a:prstGeom>
        <a:blipFill rotWithShape="0">
          <a:blip xmlns:r="http://schemas.openxmlformats.org/officeDocument/2006/relationships" r:embed="rId3"/>
          <a:stretch>
            <a:fillRect/>
          </a:stretch>
        </a:blip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a:p>
      </dsp:txBody>
      <dsp:txXfrm>
        <a:off x="5767023" y="1009926"/>
        <a:ext cx="1778124" cy="1778124"/>
      </dsp:txXfrm>
    </dsp:sp>
    <dsp:sp modelId="{FFC403E2-C7F7-48D9-BE82-D745CB61A470}">
      <dsp:nvSpPr>
        <dsp:cNvPr id="0" name=""/>
        <dsp:cNvSpPr/>
      </dsp:nvSpPr>
      <dsp:spPr>
        <a:xfrm rot="771429">
          <a:off x="5699010" y="3530062"/>
          <a:ext cx="418030" cy="671735"/>
        </a:xfrm>
        <a:prstGeom prst="rightArrow">
          <a:avLst>
            <a:gd name="adj1" fmla="val 60000"/>
            <a:gd name="adj2" fmla="val 5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US" sz="2800" kern="1200"/>
        </a:p>
      </dsp:txBody>
      <dsp:txXfrm rot="771429">
        <a:off x="5699010" y="3530062"/>
        <a:ext cx="418030" cy="671735"/>
      </dsp:txXfrm>
    </dsp:sp>
    <dsp:sp modelId="{DABC921C-3CC7-4864-916F-28D772286D3A}">
      <dsp:nvSpPr>
        <dsp:cNvPr id="0" name=""/>
        <dsp:cNvSpPr/>
      </dsp:nvSpPr>
      <dsp:spPr>
        <a:xfrm>
          <a:off x="6281750" y="3265090"/>
          <a:ext cx="1778124" cy="1778124"/>
        </a:xfrm>
        <a:prstGeom prst="ellipse">
          <a:avLst/>
        </a:prstGeom>
        <a:blipFill rotWithShape="0">
          <a:blip xmlns:r="http://schemas.openxmlformats.org/officeDocument/2006/relationships" r:embed="rId4"/>
          <a:stretch>
            <a:fillRect/>
          </a:stretch>
        </a:blip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a:p>
      </dsp:txBody>
      <dsp:txXfrm>
        <a:off x="6281750" y="3265090"/>
        <a:ext cx="1778124" cy="1778124"/>
      </dsp:txXfrm>
    </dsp:sp>
    <dsp:sp modelId="{0807BA97-7B59-4D74-9AE7-EC75161F6D61}">
      <dsp:nvSpPr>
        <dsp:cNvPr id="0" name=""/>
        <dsp:cNvSpPr/>
      </dsp:nvSpPr>
      <dsp:spPr>
        <a:xfrm rot="3857143">
          <a:off x="4957572" y="4459796"/>
          <a:ext cx="418030" cy="671735"/>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US" sz="2800" kern="1200"/>
        </a:p>
      </dsp:txBody>
      <dsp:txXfrm rot="3857143">
        <a:off x="4957572" y="4459796"/>
        <a:ext cx="418030" cy="671735"/>
      </dsp:txXfrm>
    </dsp:sp>
    <dsp:sp modelId="{323605B9-72D2-4CA2-9236-3DFC536368FE}">
      <dsp:nvSpPr>
        <dsp:cNvPr id="0" name=""/>
        <dsp:cNvSpPr/>
      </dsp:nvSpPr>
      <dsp:spPr>
        <a:xfrm>
          <a:off x="4839518" y="5073592"/>
          <a:ext cx="1778124" cy="1778124"/>
        </a:xfrm>
        <a:prstGeom prst="ellipse">
          <a:avLst/>
        </a:prstGeom>
        <a:blipFill rotWithShape="0">
          <a:blip xmlns:r="http://schemas.openxmlformats.org/officeDocument/2006/relationships" r:embed="rId5"/>
          <a:stretch>
            <a:fillRect/>
          </a:stretch>
        </a:blip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a:p>
      </dsp:txBody>
      <dsp:txXfrm>
        <a:off x="4839518" y="5073592"/>
        <a:ext cx="1778124" cy="1778124"/>
      </dsp:txXfrm>
    </dsp:sp>
    <dsp:sp modelId="{1C3A603E-6D83-44BC-B706-E348555170D0}">
      <dsp:nvSpPr>
        <dsp:cNvPr id="0" name=""/>
        <dsp:cNvSpPr/>
      </dsp:nvSpPr>
      <dsp:spPr>
        <a:xfrm rot="6942857">
          <a:off x="3768397" y="4459796"/>
          <a:ext cx="418030" cy="671735"/>
        </a:xfrm>
        <a:prstGeom prst="rightArrow">
          <a:avLst>
            <a:gd name="adj1" fmla="val 60000"/>
            <a:gd name="adj2" fmla="val 5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US" sz="2800" kern="1200"/>
        </a:p>
      </dsp:txBody>
      <dsp:txXfrm rot="6942857">
        <a:off x="3768397" y="4459796"/>
        <a:ext cx="418030" cy="671735"/>
      </dsp:txXfrm>
    </dsp:sp>
    <dsp:sp modelId="{A8968FF3-13DD-4D27-89C4-C9ECAA7E9F20}">
      <dsp:nvSpPr>
        <dsp:cNvPr id="0" name=""/>
        <dsp:cNvSpPr/>
      </dsp:nvSpPr>
      <dsp:spPr>
        <a:xfrm>
          <a:off x="2526357" y="5073592"/>
          <a:ext cx="1778124" cy="1778124"/>
        </a:xfrm>
        <a:prstGeom prst="ellipse">
          <a:avLst/>
        </a:prstGeom>
        <a:blipFill rotWithShape="0">
          <a:blip xmlns:r="http://schemas.openxmlformats.org/officeDocument/2006/relationships" r:embed="rId6"/>
          <a:stretch>
            <a:fillRect/>
          </a:stretch>
        </a:blip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2526357" y="5073592"/>
        <a:ext cx="1778124" cy="1778124"/>
      </dsp:txXfrm>
    </dsp:sp>
    <dsp:sp modelId="{6B77FA9C-107A-44A5-9865-86B5F6DCB06F}">
      <dsp:nvSpPr>
        <dsp:cNvPr id="0" name=""/>
        <dsp:cNvSpPr/>
      </dsp:nvSpPr>
      <dsp:spPr>
        <a:xfrm rot="10028571">
          <a:off x="3026959" y="3530062"/>
          <a:ext cx="418030" cy="671735"/>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US" sz="2800" kern="1200"/>
        </a:p>
      </dsp:txBody>
      <dsp:txXfrm rot="10028571">
        <a:off x="3026959" y="3530062"/>
        <a:ext cx="418030" cy="671735"/>
      </dsp:txXfrm>
    </dsp:sp>
    <dsp:sp modelId="{C9D6554D-2CE0-4C6A-8C88-827DFA1BD150}">
      <dsp:nvSpPr>
        <dsp:cNvPr id="0" name=""/>
        <dsp:cNvSpPr/>
      </dsp:nvSpPr>
      <dsp:spPr>
        <a:xfrm>
          <a:off x="1084125" y="3265090"/>
          <a:ext cx="1778124" cy="1778124"/>
        </a:xfrm>
        <a:prstGeom prst="ellipse">
          <a:avLst/>
        </a:prstGeom>
        <a:blipFill rotWithShape="0">
          <a:blip xmlns:r="http://schemas.openxmlformats.org/officeDocument/2006/relationships" r:embed="rId7"/>
          <a:stretch>
            <a:fillRect/>
          </a:stretch>
        </a:blip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1084125" y="3265090"/>
        <a:ext cx="1778124" cy="1778124"/>
      </dsp:txXfrm>
    </dsp:sp>
    <dsp:sp modelId="{517478B4-F1E7-49A6-82D3-CDD673A09638}">
      <dsp:nvSpPr>
        <dsp:cNvPr id="0" name=""/>
        <dsp:cNvSpPr/>
      </dsp:nvSpPr>
      <dsp:spPr>
        <a:xfrm rot="13114286">
          <a:off x="3291575" y="2370702"/>
          <a:ext cx="418030" cy="671735"/>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US" sz="2800" kern="1200"/>
        </a:p>
      </dsp:txBody>
      <dsp:txXfrm rot="13114286">
        <a:off x="3291575" y="2370702"/>
        <a:ext cx="418030" cy="671735"/>
      </dsp:txXfrm>
    </dsp:sp>
    <dsp:sp modelId="{95150ABD-6347-4140-814A-2967BAAE73AA}">
      <dsp:nvSpPr>
        <dsp:cNvPr id="0" name=""/>
        <dsp:cNvSpPr/>
      </dsp:nvSpPr>
      <dsp:spPr>
        <a:xfrm>
          <a:off x="1598852" y="1009926"/>
          <a:ext cx="1778124" cy="1778124"/>
        </a:xfrm>
        <a:prstGeom prst="ellipse">
          <a:avLst/>
        </a:prstGeom>
        <a:blipFill rotWithShape="0">
          <a:blip xmlns:r="http://schemas.openxmlformats.org/officeDocument/2006/relationships" r:embed="rId8"/>
          <a:stretch>
            <a:fillRect/>
          </a:stretch>
        </a:blip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1598852" y="1009926"/>
        <a:ext cx="1778124" cy="1778124"/>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B95354C-7786-4AF7-A24D-B7C1B537C9A1}">
      <dsp:nvSpPr>
        <dsp:cNvPr id="0" name=""/>
        <dsp:cNvSpPr/>
      </dsp:nvSpPr>
      <dsp:spPr>
        <a:xfrm>
          <a:off x="0" y="0"/>
          <a:ext cx="8839200" cy="1029406"/>
        </a:xfrm>
        <a:prstGeom prst="roundRect">
          <a:avLst>
            <a:gd name="adj" fmla="val 10000"/>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a:bevelT w="63500" h="25400"/>
        </a:sp3d>
      </dsp:spPr>
      <dsp:style>
        <a:lnRef idx="0">
          <a:schemeClr val="accent1"/>
        </a:lnRef>
        <a:fillRef idx="3">
          <a:schemeClr val="accent1"/>
        </a:fillRef>
        <a:effectRef idx="3">
          <a:schemeClr val="accent1"/>
        </a:effectRef>
        <a:fontRef idx="minor">
          <a:schemeClr val="lt1"/>
        </a:fontRef>
      </dsp:style>
      <dsp:txBody>
        <a:bodyPr spcFirstLastPara="0" vert="horz" wrap="square" lIns="228600" tIns="228600" rIns="228600" bIns="228600" numCol="1" spcCol="1270" anchor="ctr" anchorCtr="0">
          <a:noAutofit/>
        </a:bodyPr>
        <a:lstStyle/>
        <a:p>
          <a:pPr lvl="0" algn="l" defTabSz="2667000">
            <a:lnSpc>
              <a:spcPct val="90000"/>
            </a:lnSpc>
            <a:spcBef>
              <a:spcPct val="0"/>
            </a:spcBef>
            <a:spcAft>
              <a:spcPct val="35000"/>
            </a:spcAft>
          </a:pPr>
          <a:r>
            <a:rPr lang="zh-CN" altLang="en-US" sz="6000" b="1" kern="1200" dirty="0" smtClean="0">
              <a:ln>
                <a:solidFill>
                  <a:schemeClr val="tx1"/>
                </a:solidFill>
              </a:ln>
              <a:solidFill>
                <a:srgbClr val="FFFF00"/>
              </a:solidFill>
              <a:effectLst>
                <a:outerShdw blurRad="38100" dist="38100" dir="2700000" algn="tl">
                  <a:srgbClr val="000000">
                    <a:alpha val="43137"/>
                  </a:srgbClr>
                </a:outerShdw>
              </a:effectLst>
            </a:rPr>
            <a:t>税吏马太  </a:t>
          </a:r>
          <a:r>
            <a:rPr lang="en-US" sz="2000" b="1" kern="1200" dirty="0" smtClean="0">
              <a:solidFill>
                <a:schemeClr val="tx1"/>
              </a:solidFill>
              <a:effectLst>
                <a:outerShdw blurRad="38100" dist="38100" dir="2700000" algn="tl">
                  <a:srgbClr val="000000">
                    <a:alpha val="43137"/>
                  </a:srgbClr>
                </a:outerShdw>
              </a:effectLst>
            </a:rPr>
            <a:t>MATTHEW /TAX COLLECTOR</a:t>
          </a:r>
          <a:endParaRPr lang="en-US" sz="3200" b="1" kern="1200" dirty="0">
            <a:solidFill>
              <a:schemeClr val="tx1"/>
            </a:solidFill>
            <a:effectLst>
              <a:outerShdw blurRad="38100" dist="38100" dir="2700000" algn="tl">
                <a:srgbClr val="000000">
                  <a:alpha val="43137"/>
                </a:srgbClr>
              </a:outerShdw>
            </a:effectLst>
          </a:endParaRPr>
        </a:p>
      </dsp:txBody>
      <dsp:txXfrm>
        <a:off x="1870780" y="0"/>
        <a:ext cx="6968419" cy="1029406"/>
      </dsp:txXfrm>
    </dsp:sp>
    <dsp:sp modelId="{49C5DA60-7F2B-45FE-9CAF-3408885569A4}">
      <dsp:nvSpPr>
        <dsp:cNvPr id="0" name=""/>
        <dsp:cNvSpPr/>
      </dsp:nvSpPr>
      <dsp:spPr>
        <a:xfrm>
          <a:off x="228598" y="76200"/>
          <a:ext cx="1531479" cy="823525"/>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dk1">
              <a:shade val="50000"/>
            </a:schemeClr>
          </a:solidFill>
          <a:prstDash val="solid"/>
        </a:ln>
        <a:effectLst/>
        <a:scene3d>
          <a:camera prst="orthographicFront">
            <a:rot lat="0" lon="0" rev="0"/>
          </a:camera>
          <a:lightRig rig="contrasting" dir="t">
            <a:rot lat="0" lon="0" rev="1200000"/>
          </a:lightRig>
        </a:scene3d>
        <a:sp3d z="300000"/>
      </dsp:spPr>
      <dsp:style>
        <a:lnRef idx="2">
          <a:schemeClr val="dk1">
            <a:shade val="50000"/>
          </a:schemeClr>
        </a:lnRef>
        <a:fillRef idx="1">
          <a:schemeClr val="dk1"/>
        </a:fillRef>
        <a:effectRef idx="0">
          <a:schemeClr val="dk1"/>
        </a:effectRef>
        <a:fontRef idx="minor">
          <a:schemeClr val="lt1"/>
        </a:fontRef>
      </dsp:style>
    </dsp:sp>
    <dsp:sp modelId="{93BE5F2D-ADA3-4FE8-9213-4BA124301F08}">
      <dsp:nvSpPr>
        <dsp:cNvPr id="0" name=""/>
        <dsp:cNvSpPr/>
      </dsp:nvSpPr>
      <dsp:spPr>
        <a:xfrm>
          <a:off x="0" y="1132347"/>
          <a:ext cx="8839200" cy="1029406"/>
        </a:xfrm>
        <a:prstGeom prst="roundRect">
          <a:avLst>
            <a:gd name="adj" fmla="val 10000"/>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0" tIns="228600" rIns="228600" bIns="228600" numCol="1" spcCol="1270" anchor="ctr" anchorCtr="0">
          <a:noAutofit/>
        </a:bodyPr>
        <a:lstStyle/>
        <a:p>
          <a:pPr lvl="0" algn="l" defTabSz="2667000">
            <a:lnSpc>
              <a:spcPct val="90000"/>
            </a:lnSpc>
            <a:spcBef>
              <a:spcPct val="0"/>
            </a:spcBef>
            <a:spcAft>
              <a:spcPct val="35000"/>
            </a:spcAft>
          </a:pPr>
          <a:r>
            <a:rPr lang="zh-CN" altLang="en-US" sz="6000" b="1" kern="1200" dirty="0" smtClean="0">
              <a:ln>
                <a:solidFill>
                  <a:schemeClr val="tx1"/>
                </a:solidFill>
              </a:ln>
              <a:solidFill>
                <a:srgbClr val="FFFF00"/>
              </a:solidFill>
              <a:effectLst>
                <a:outerShdw blurRad="38100" dist="38100" dir="2700000" algn="tl">
                  <a:srgbClr val="000000">
                    <a:alpha val="43137"/>
                  </a:srgbClr>
                </a:outerShdw>
              </a:effectLst>
            </a:rPr>
            <a:t>那瞎子</a:t>
          </a:r>
          <a:r>
            <a:rPr lang="en-US" altLang="zh-CN" sz="6000" b="1" kern="1200" dirty="0" smtClean="0">
              <a:ln>
                <a:solidFill>
                  <a:schemeClr val="tx1"/>
                </a:solidFill>
              </a:ln>
              <a:solidFill>
                <a:srgbClr val="FFFF00"/>
              </a:solidFill>
              <a:effectLst>
                <a:outerShdw blurRad="38100" dist="38100" dir="2700000" algn="tl">
                  <a:srgbClr val="000000">
                    <a:alpha val="43137"/>
                  </a:srgbClr>
                </a:outerShdw>
              </a:effectLst>
            </a:rPr>
            <a:t>	            </a:t>
          </a:r>
          <a:r>
            <a:rPr lang="en-US" sz="2000" b="1" kern="1200" dirty="0" smtClean="0">
              <a:solidFill>
                <a:schemeClr val="tx1"/>
              </a:solidFill>
              <a:effectLst>
                <a:outerShdw blurRad="38100" dist="38100" dir="2700000" algn="tl">
                  <a:srgbClr val="000000">
                    <a:alpha val="43137"/>
                  </a:srgbClr>
                </a:outerShdw>
              </a:effectLst>
            </a:rPr>
            <a:t>THE BLIND MAN</a:t>
          </a:r>
          <a:endParaRPr lang="en-US" sz="3200" b="1" kern="1200" dirty="0">
            <a:solidFill>
              <a:schemeClr val="tx1"/>
            </a:solidFill>
            <a:effectLst>
              <a:outerShdw blurRad="38100" dist="38100" dir="2700000" algn="tl">
                <a:srgbClr val="000000">
                  <a:alpha val="43137"/>
                </a:srgbClr>
              </a:outerShdw>
            </a:effectLst>
          </a:endParaRPr>
        </a:p>
      </dsp:txBody>
      <dsp:txXfrm>
        <a:off x="1870780" y="1132347"/>
        <a:ext cx="6968419" cy="1029406"/>
      </dsp:txXfrm>
    </dsp:sp>
    <dsp:sp modelId="{4D5DE3D5-641C-46E7-8B60-A3680CA38865}">
      <dsp:nvSpPr>
        <dsp:cNvPr id="0" name=""/>
        <dsp:cNvSpPr/>
      </dsp:nvSpPr>
      <dsp:spPr>
        <a:xfrm>
          <a:off x="221120" y="1235288"/>
          <a:ext cx="1531479" cy="823525"/>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dk1">
              <a:shade val="50000"/>
            </a:schemeClr>
          </a:solidFill>
          <a:prstDash val="solid"/>
        </a:ln>
        <a:effectLst/>
        <a:scene3d>
          <a:camera prst="orthographicFront">
            <a:rot lat="0" lon="0" rev="0"/>
          </a:camera>
          <a:lightRig rig="contrasting" dir="t">
            <a:rot lat="0" lon="0" rev="1200000"/>
          </a:lightRig>
        </a:scene3d>
        <a:sp3d z="300000"/>
      </dsp:spPr>
      <dsp:style>
        <a:lnRef idx="2">
          <a:schemeClr val="dk1">
            <a:shade val="50000"/>
          </a:schemeClr>
        </a:lnRef>
        <a:fillRef idx="1">
          <a:schemeClr val="dk1"/>
        </a:fillRef>
        <a:effectRef idx="0">
          <a:schemeClr val="dk1"/>
        </a:effectRef>
        <a:fontRef idx="minor">
          <a:schemeClr val="lt1"/>
        </a:fontRef>
      </dsp:style>
    </dsp:sp>
    <dsp:sp modelId="{9AD2DAC2-500F-4F0D-B862-0E56192347F6}">
      <dsp:nvSpPr>
        <dsp:cNvPr id="0" name=""/>
        <dsp:cNvSpPr/>
      </dsp:nvSpPr>
      <dsp:spPr>
        <a:xfrm>
          <a:off x="0" y="2264695"/>
          <a:ext cx="8839200" cy="1029406"/>
        </a:xfrm>
        <a:prstGeom prst="roundRect">
          <a:avLst>
            <a:gd name="adj" fmla="val 1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0" tIns="228600" rIns="228600" bIns="228600" numCol="1" spcCol="1270" anchor="ctr" anchorCtr="0">
          <a:noAutofit/>
        </a:bodyPr>
        <a:lstStyle/>
        <a:p>
          <a:pPr lvl="0" algn="l" defTabSz="2667000">
            <a:lnSpc>
              <a:spcPct val="90000"/>
            </a:lnSpc>
            <a:spcBef>
              <a:spcPct val="0"/>
            </a:spcBef>
            <a:spcAft>
              <a:spcPct val="35000"/>
            </a:spcAft>
          </a:pPr>
          <a:r>
            <a:rPr lang="zh-CN" altLang="en-US" sz="6000" b="1" kern="1200" dirty="0" smtClean="0">
              <a:ln>
                <a:solidFill>
                  <a:schemeClr val="tx1"/>
                </a:solidFill>
              </a:ln>
              <a:solidFill>
                <a:srgbClr val="FFFF00"/>
              </a:solidFill>
              <a:effectLst>
                <a:outerShdw blurRad="38100" dist="38100" dir="2700000" algn="tl">
                  <a:srgbClr val="000000">
                    <a:alpha val="43137"/>
                  </a:srgbClr>
                </a:outerShdw>
              </a:effectLst>
            </a:rPr>
            <a:t>年轻的财主   </a:t>
          </a:r>
          <a:r>
            <a:rPr lang="en-US" sz="2000" b="1" kern="1200" dirty="0" smtClean="0">
              <a:solidFill>
                <a:schemeClr val="tx1"/>
              </a:solidFill>
              <a:effectLst>
                <a:outerShdw blurRad="38100" dist="38100" dir="2700000" algn="tl">
                  <a:srgbClr val="000000">
                    <a:alpha val="43137"/>
                  </a:srgbClr>
                </a:outerShdw>
              </a:effectLst>
            </a:rPr>
            <a:t>RICH YOUNG RULER</a:t>
          </a:r>
          <a:endParaRPr lang="en-US" sz="3200" b="1" kern="1200" dirty="0">
            <a:solidFill>
              <a:schemeClr val="tx1"/>
            </a:solidFill>
            <a:effectLst>
              <a:outerShdw blurRad="38100" dist="38100" dir="2700000" algn="tl">
                <a:srgbClr val="000000">
                  <a:alpha val="43137"/>
                </a:srgbClr>
              </a:outerShdw>
            </a:effectLst>
          </a:endParaRPr>
        </a:p>
      </dsp:txBody>
      <dsp:txXfrm>
        <a:off x="1870780" y="2264695"/>
        <a:ext cx="6968419" cy="1029406"/>
      </dsp:txXfrm>
    </dsp:sp>
    <dsp:sp modelId="{61CF2BBB-288F-4CDE-A3EC-CC51E7F26535}">
      <dsp:nvSpPr>
        <dsp:cNvPr id="0" name=""/>
        <dsp:cNvSpPr/>
      </dsp:nvSpPr>
      <dsp:spPr>
        <a:xfrm>
          <a:off x="221120" y="2367635"/>
          <a:ext cx="1531479" cy="823525"/>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dk1">
              <a:shade val="50000"/>
            </a:schemeClr>
          </a:solidFill>
          <a:prstDash val="solid"/>
        </a:ln>
        <a:effectLst/>
        <a:scene3d>
          <a:camera prst="orthographicFront">
            <a:rot lat="0" lon="0" rev="0"/>
          </a:camera>
          <a:lightRig rig="contrasting" dir="t">
            <a:rot lat="0" lon="0" rev="1200000"/>
          </a:lightRig>
        </a:scene3d>
        <a:sp3d z="300000"/>
      </dsp:spPr>
      <dsp:style>
        <a:lnRef idx="2">
          <a:schemeClr val="dk1">
            <a:shade val="50000"/>
          </a:schemeClr>
        </a:lnRef>
        <a:fillRef idx="1">
          <a:schemeClr val="dk1"/>
        </a:fillRef>
        <a:effectRef idx="0">
          <a:schemeClr val="dk1"/>
        </a:effectRef>
        <a:fontRef idx="minor">
          <a:schemeClr val="lt1"/>
        </a:fontRef>
      </dsp:style>
    </dsp:sp>
    <dsp:sp modelId="{B0AD2686-F5C7-47A7-B479-551F83049236}">
      <dsp:nvSpPr>
        <dsp:cNvPr id="0" name=""/>
        <dsp:cNvSpPr/>
      </dsp:nvSpPr>
      <dsp:spPr>
        <a:xfrm>
          <a:off x="0" y="3397042"/>
          <a:ext cx="8839200" cy="1029406"/>
        </a:xfrm>
        <a:prstGeom prst="roundRect">
          <a:avLst>
            <a:gd name="adj" fmla="val 10000"/>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0" tIns="228600" rIns="228600" bIns="228600" numCol="1" spcCol="1270" anchor="ctr" anchorCtr="0">
          <a:noAutofit/>
        </a:bodyPr>
        <a:lstStyle/>
        <a:p>
          <a:pPr lvl="0" algn="l" defTabSz="2667000">
            <a:lnSpc>
              <a:spcPct val="90000"/>
            </a:lnSpc>
            <a:spcBef>
              <a:spcPct val="0"/>
            </a:spcBef>
            <a:spcAft>
              <a:spcPct val="35000"/>
            </a:spcAft>
          </a:pPr>
          <a:r>
            <a:rPr lang="zh-CN" altLang="en-US" sz="6000" b="1" kern="1200" dirty="0" smtClean="0">
              <a:ln>
                <a:solidFill>
                  <a:schemeClr val="tx1"/>
                </a:solidFill>
              </a:ln>
              <a:solidFill>
                <a:srgbClr val="FFFF00"/>
              </a:solidFill>
              <a:effectLst>
                <a:outerShdw blurRad="38100" dist="38100" dir="2700000" algn="tl">
                  <a:srgbClr val="000000">
                    <a:alpha val="43137"/>
                  </a:srgbClr>
                </a:outerShdw>
              </a:effectLst>
            </a:rPr>
            <a:t>撒该</a:t>
          </a:r>
          <a:r>
            <a:rPr lang="en-US" altLang="zh-CN" sz="6000" b="1" kern="1200" dirty="0" smtClean="0">
              <a:solidFill>
                <a:srgbClr val="FFFF00"/>
              </a:solidFill>
              <a:effectLst>
                <a:outerShdw blurRad="38100" dist="38100" dir="2700000" algn="tl">
                  <a:srgbClr val="000000">
                    <a:alpha val="43137"/>
                  </a:srgbClr>
                </a:outerShdw>
              </a:effectLst>
            </a:rPr>
            <a:t>	              </a:t>
          </a:r>
          <a:r>
            <a:rPr lang="en-US" sz="2000" b="1" kern="1200" dirty="0" smtClean="0">
              <a:solidFill>
                <a:schemeClr val="tx1"/>
              </a:solidFill>
              <a:effectLst>
                <a:outerShdw blurRad="38100" dist="38100" dir="2700000" algn="tl">
                  <a:srgbClr val="000000">
                    <a:alpha val="43137"/>
                  </a:srgbClr>
                </a:outerShdw>
              </a:effectLst>
            </a:rPr>
            <a:t>ZACCHAEUS</a:t>
          </a:r>
          <a:endParaRPr lang="en-US" sz="3200" b="1" kern="1200" dirty="0">
            <a:solidFill>
              <a:schemeClr val="tx1"/>
            </a:solidFill>
            <a:effectLst>
              <a:outerShdw blurRad="38100" dist="38100" dir="2700000" algn="tl">
                <a:srgbClr val="000000">
                  <a:alpha val="43137"/>
                </a:srgbClr>
              </a:outerShdw>
            </a:effectLst>
          </a:endParaRPr>
        </a:p>
      </dsp:txBody>
      <dsp:txXfrm>
        <a:off x="1870780" y="3397042"/>
        <a:ext cx="6968419" cy="1029406"/>
      </dsp:txXfrm>
    </dsp:sp>
    <dsp:sp modelId="{A8DB99BF-1C7B-4A03-8926-897E8222F7AC}">
      <dsp:nvSpPr>
        <dsp:cNvPr id="0" name=""/>
        <dsp:cNvSpPr/>
      </dsp:nvSpPr>
      <dsp:spPr>
        <a:xfrm>
          <a:off x="221120" y="3499983"/>
          <a:ext cx="1531479" cy="823525"/>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dk1">
              <a:shade val="50000"/>
            </a:schemeClr>
          </a:solidFill>
          <a:prstDash val="solid"/>
        </a:ln>
        <a:effectLst/>
        <a:scene3d>
          <a:camera prst="orthographicFront">
            <a:rot lat="0" lon="0" rev="0"/>
          </a:camera>
          <a:lightRig rig="contrasting" dir="t">
            <a:rot lat="0" lon="0" rev="1200000"/>
          </a:lightRig>
        </a:scene3d>
        <a:sp3d z="300000"/>
      </dsp:spPr>
      <dsp:style>
        <a:lnRef idx="2">
          <a:schemeClr val="dk1">
            <a:shade val="50000"/>
          </a:schemeClr>
        </a:lnRef>
        <a:fillRef idx="1">
          <a:schemeClr val="dk1"/>
        </a:fillRef>
        <a:effectRef idx="0">
          <a:schemeClr val="dk1"/>
        </a:effectRef>
        <a:fontRef idx="minor">
          <a:schemeClr val="lt1"/>
        </a:fontRef>
      </dsp:style>
    </dsp:sp>
    <dsp:sp modelId="{BCD9A582-EF24-4FB9-AF51-E8F5CB8078B5}">
      <dsp:nvSpPr>
        <dsp:cNvPr id="0" name=""/>
        <dsp:cNvSpPr/>
      </dsp:nvSpPr>
      <dsp:spPr>
        <a:xfrm>
          <a:off x="0" y="4529390"/>
          <a:ext cx="8839200" cy="1029406"/>
        </a:xfrm>
        <a:prstGeom prst="roundRect">
          <a:avLst>
            <a:gd name="adj" fmla="val 10000"/>
          </a:avLst>
        </a:prstGeom>
        <a:solidFill>
          <a:schemeClr val="accent6">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0" tIns="228600" rIns="228600" bIns="228600" numCol="1" spcCol="1270" anchor="ctr" anchorCtr="0">
          <a:noAutofit/>
        </a:bodyPr>
        <a:lstStyle/>
        <a:p>
          <a:pPr lvl="0" algn="l" defTabSz="2667000">
            <a:lnSpc>
              <a:spcPct val="90000"/>
            </a:lnSpc>
            <a:spcBef>
              <a:spcPct val="0"/>
            </a:spcBef>
            <a:spcAft>
              <a:spcPct val="35000"/>
            </a:spcAft>
          </a:pPr>
          <a:r>
            <a:rPr lang="zh-CN" altLang="en-US" sz="6000" b="1" kern="1200" dirty="0" smtClean="0">
              <a:ln>
                <a:solidFill>
                  <a:schemeClr val="tx1"/>
                </a:solidFill>
              </a:ln>
              <a:solidFill>
                <a:srgbClr val="FFFF00"/>
              </a:solidFill>
              <a:effectLst>
                <a:outerShdw blurRad="38100" dist="38100" dir="2700000" algn="tl">
                  <a:srgbClr val="000000">
                    <a:alpha val="43137"/>
                  </a:srgbClr>
                </a:outerShdw>
              </a:effectLst>
            </a:rPr>
            <a:t>加略人犹大     </a:t>
          </a:r>
          <a:r>
            <a:rPr lang="en-US" sz="2000" b="1" kern="1200" dirty="0" smtClean="0">
              <a:solidFill>
                <a:schemeClr val="tx1"/>
              </a:solidFill>
              <a:effectLst>
                <a:outerShdw blurRad="38100" dist="38100" dir="2700000" algn="tl">
                  <a:srgbClr val="000000">
                    <a:alpha val="43137"/>
                  </a:srgbClr>
                </a:outerShdw>
              </a:effectLst>
            </a:rPr>
            <a:t>JUDAS ISCARIOT </a:t>
          </a:r>
          <a:endParaRPr lang="en-US" sz="2000" b="1" kern="1200" dirty="0">
            <a:solidFill>
              <a:schemeClr val="tx1"/>
            </a:solidFill>
            <a:effectLst>
              <a:outerShdw blurRad="38100" dist="38100" dir="2700000" algn="tl">
                <a:srgbClr val="000000">
                  <a:alpha val="43137"/>
                </a:srgbClr>
              </a:outerShdw>
            </a:effectLst>
          </a:endParaRPr>
        </a:p>
      </dsp:txBody>
      <dsp:txXfrm>
        <a:off x="1870780" y="4529390"/>
        <a:ext cx="6968419" cy="1029406"/>
      </dsp:txXfrm>
    </dsp:sp>
    <dsp:sp modelId="{094C1490-7818-4E66-92F8-72B2513B4AC2}">
      <dsp:nvSpPr>
        <dsp:cNvPr id="0" name=""/>
        <dsp:cNvSpPr/>
      </dsp:nvSpPr>
      <dsp:spPr>
        <a:xfrm>
          <a:off x="221120" y="4632331"/>
          <a:ext cx="1531479" cy="823525"/>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dk1">
              <a:shade val="50000"/>
            </a:schemeClr>
          </a:solidFill>
          <a:prstDash val="solid"/>
        </a:ln>
        <a:effectLst/>
        <a:scene3d>
          <a:camera prst="orthographicFront">
            <a:rot lat="0" lon="0" rev="0"/>
          </a:camera>
          <a:lightRig rig="contrasting" dir="t">
            <a:rot lat="0" lon="0" rev="1200000"/>
          </a:lightRig>
        </a:scene3d>
        <a:sp3d z="300000"/>
      </dsp:spPr>
      <dsp:style>
        <a:lnRef idx="2">
          <a:schemeClr val="dk1">
            <a:shade val="50000"/>
          </a:schemeClr>
        </a:lnRef>
        <a:fillRef idx="1">
          <a:schemeClr val="dk1"/>
        </a:fillRef>
        <a:effectRef idx="0">
          <a:schemeClr val="dk1"/>
        </a:effectRef>
        <a:fontRef idx="minor">
          <a:schemeClr val="lt1"/>
        </a:fontRef>
      </dsp:style>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BFBA975-DD4D-49F6-BF20-DB02CCB672CA}">
      <dsp:nvSpPr>
        <dsp:cNvPr id="0" name=""/>
        <dsp:cNvSpPr/>
      </dsp:nvSpPr>
      <dsp:spPr>
        <a:xfrm>
          <a:off x="0" y="0"/>
          <a:ext cx="8686800" cy="123973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0" tIns="228600" rIns="228600" bIns="228600" numCol="1" spcCol="1270" anchor="ctr" anchorCtr="0">
          <a:noAutofit/>
        </a:bodyPr>
        <a:lstStyle/>
        <a:p>
          <a:pPr lvl="0" algn="l" defTabSz="2667000">
            <a:lnSpc>
              <a:spcPct val="90000"/>
            </a:lnSpc>
            <a:spcBef>
              <a:spcPct val="0"/>
            </a:spcBef>
            <a:spcAft>
              <a:spcPct val="35000"/>
            </a:spcAft>
          </a:pPr>
          <a:r>
            <a:rPr lang="zh-CN" altLang="en-US" sz="6000" b="1" kern="1200" dirty="0" smtClean="0">
              <a:effectLst>
                <a:outerShdw blurRad="38100" dist="38100" dir="2700000" algn="tl">
                  <a:srgbClr val="000000">
                    <a:alpha val="43137"/>
                  </a:srgbClr>
                </a:outerShdw>
              </a:effectLst>
            </a:rPr>
            <a:t>他</a:t>
          </a:r>
          <a:r>
            <a:rPr lang="zh-CN" altLang="en-US" sz="6000" b="1" kern="1200" dirty="0" smtClean="0">
              <a:solidFill>
                <a:srgbClr val="FFFF00"/>
              </a:solidFill>
              <a:effectLst>
                <a:outerShdw blurRad="38100" dist="38100" dir="2700000" algn="tl">
                  <a:srgbClr val="000000">
                    <a:alpha val="43137"/>
                  </a:srgbClr>
                </a:outerShdw>
              </a:effectLst>
            </a:rPr>
            <a:t>动机正确</a:t>
          </a:r>
          <a:r>
            <a:rPr lang="zh-CN" altLang="en-US" sz="3600" b="1" kern="1200" dirty="0" smtClean="0">
              <a:solidFill>
                <a:srgbClr val="FFFF00"/>
              </a:solidFill>
              <a:effectLst>
                <a:outerShdw blurRad="38100" dist="38100" dir="2700000" algn="tl">
                  <a:srgbClr val="000000">
                    <a:alpha val="43137"/>
                  </a:srgbClr>
                </a:outerShdw>
              </a:effectLst>
            </a:rPr>
            <a:t>                                          </a:t>
          </a:r>
          <a:r>
            <a:rPr lang="en-US" sz="2000" b="1" kern="1200" dirty="0" smtClean="0">
              <a:effectLst>
                <a:outerShdw blurRad="38100" dist="38100" dir="2700000" algn="tl">
                  <a:srgbClr val="000000">
                    <a:alpha val="43137"/>
                  </a:srgbClr>
                </a:outerShdw>
              </a:effectLst>
            </a:rPr>
            <a:t>HE HAD THE </a:t>
          </a:r>
          <a:r>
            <a:rPr lang="en-US" sz="2000" b="1" kern="1200" dirty="0" smtClean="0">
              <a:solidFill>
                <a:srgbClr val="FFFF00"/>
              </a:solidFill>
              <a:effectLst>
                <a:outerShdw blurRad="38100" dist="38100" dir="2700000" algn="tl">
                  <a:srgbClr val="000000">
                    <a:alpha val="43137"/>
                  </a:srgbClr>
                </a:outerShdw>
              </a:effectLst>
            </a:rPr>
            <a:t>RIGHT MOTIVES</a:t>
          </a:r>
          <a:endParaRPr lang="en-US" sz="3600" b="1" kern="1200" dirty="0">
            <a:solidFill>
              <a:srgbClr val="FFFF00"/>
            </a:solidFill>
            <a:effectLst>
              <a:outerShdw blurRad="38100" dist="38100" dir="2700000" algn="tl">
                <a:srgbClr val="000000">
                  <a:alpha val="43137"/>
                </a:srgbClr>
              </a:outerShdw>
            </a:effectLst>
          </a:endParaRPr>
        </a:p>
      </dsp:txBody>
      <dsp:txXfrm>
        <a:off x="1861333" y="0"/>
        <a:ext cx="6825466" cy="1239738"/>
      </dsp:txXfrm>
    </dsp:sp>
    <dsp:sp modelId="{29E89B07-D6B2-4C7E-B294-13BCC25BA72D}">
      <dsp:nvSpPr>
        <dsp:cNvPr id="0" name=""/>
        <dsp:cNvSpPr/>
      </dsp:nvSpPr>
      <dsp:spPr>
        <a:xfrm>
          <a:off x="123973" y="123973"/>
          <a:ext cx="1737360" cy="991790"/>
        </a:xfrm>
        <a:prstGeom prst="roundRect">
          <a:avLst>
            <a:gd name="adj" fmla="val 10000"/>
          </a:avLst>
        </a:prstGeom>
        <a:blipFill rotWithShape="0">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6B95B995-88BA-431A-88E8-E67F32A64422}">
      <dsp:nvSpPr>
        <dsp:cNvPr id="0" name=""/>
        <dsp:cNvSpPr/>
      </dsp:nvSpPr>
      <dsp:spPr>
        <a:xfrm>
          <a:off x="0" y="1363712"/>
          <a:ext cx="8686800" cy="123973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0" tIns="228600" rIns="228600" bIns="228600" numCol="1" spcCol="1270" anchor="ctr" anchorCtr="0">
          <a:noAutofit/>
        </a:bodyPr>
        <a:lstStyle/>
        <a:p>
          <a:pPr lvl="0" algn="l" defTabSz="2667000">
            <a:lnSpc>
              <a:spcPct val="90000"/>
            </a:lnSpc>
            <a:spcBef>
              <a:spcPct val="0"/>
            </a:spcBef>
            <a:spcAft>
              <a:spcPct val="35000"/>
            </a:spcAft>
          </a:pPr>
          <a:r>
            <a:rPr lang="zh-CN" altLang="en-US" sz="6000" b="1" kern="1200" dirty="0" smtClean="0">
              <a:effectLst>
                <a:outerShdw blurRad="38100" dist="38100" dir="2700000" algn="tl">
                  <a:srgbClr val="000000">
                    <a:alpha val="43137"/>
                  </a:srgbClr>
                </a:outerShdw>
              </a:effectLst>
            </a:rPr>
            <a:t>他</a:t>
          </a:r>
          <a:r>
            <a:rPr lang="zh-CN" altLang="en-US" sz="6000" b="1" kern="1200" dirty="0" smtClean="0">
              <a:solidFill>
                <a:srgbClr val="FFFF00"/>
              </a:solidFill>
              <a:effectLst>
                <a:outerShdw blurRad="38100" dist="38100" dir="2700000" algn="tl">
                  <a:srgbClr val="000000">
                    <a:alpha val="43137"/>
                  </a:srgbClr>
                </a:outerShdw>
              </a:effectLst>
            </a:rPr>
            <a:t>态度正确 </a:t>
          </a:r>
          <a:r>
            <a:rPr lang="zh-CN" altLang="en-US" sz="3600" b="1" kern="1200" dirty="0" smtClean="0">
              <a:solidFill>
                <a:srgbClr val="FFFF00"/>
              </a:solidFill>
              <a:effectLst>
                <a:outerShdw blurRad="38100" dist="38100" dir="2700000" algn="tl">
                  <a:srgbClr val="000000">
                    <a:alpha val="43137"/>
                  </a:srgbClr>
                </a:outerShdw>
              </a:effectLst>
            </a:rPr>
            <a:t>                                           </a:t>
          </a:r>
          <a:r>
            <a:rPr lang="en-US" sz="2000" b="1" kern="1200" dirty="0" smtClean="0">
              <a:effectLst>
                <a:outerShdw blurRad="38100" dist="38100" dir="2700000" algn="tl">
                  <a:srgbClr val="000000">
                    <a:alpha val="43137"/>
                  </a:srgbClr>
                </a:outerShdw>
              </a:effectLst>
            </a:rPr>
            <a:t>HE HAD THE </a:t>
          </a:r>
          <a:r>
            <a:rPr lang="en-US" sz="2000" b="1" kern="1200" dirty="0" smtClean="0">
              <a:solidFill>
                <a:srgbClr val="FFFF00"/>
              </a:solidFill>
              <a:effectLst>
                <a:outerShdw blurRad="38100" dist="38100" dir="2700000" algn="tl">
                  <a:srgbClr val="000000">
                    <a:alpha val="43137"/>
                  </a:srgbClr>
                </a:outerShdw>
              </a:effectLst>
            </a:rPr>
            <a:t>RIGHT ATTITUDE</a:t>
          </a:r>
          <a:endParaRPr lang="en-US" sz="3600" b="1" kern="1200" dirty="0">
            <a:solidFill>
              <a:srgbClr val="FFFF00"/>
            </a:solidFill>
            <a:effectLst>
              <a:outerShdw blurRad="38100" dist="38100" dir="2700000" algn="tl">
                <a:srgbClr val="000000">
                  <a:alpha val="43137"/>
                </a:srgbClr>
              </a:outerShdw>
            </a:effectLst>
          </a:endParaRPr>
        </a:p>
      </dsp:txBody>
      <dsp:txXfrm>
        <a:off x="1861333" y="1363712"/>
        <a:ext cx="6825466" cy="1239738"/>
      </dsp:txXfrm>
    </dsp:sp>
    <dsp:sp modelId="{25AC0574-7A2E-4939-94CD-ADDF1C766AB0}">
      <dsp:nvSpPr>
        <dsp:cNvPr id="0" name=""/>
        <dsp:cNvSpPr/>
      </dsp:nvSpPr>
      <dsp:spPr>
        <a:xfrm>
          <a:off x="123973" y="1487685"/>
          <a:ext cx="1737360" cy="991790"/>
        </a:xfrm>
        <a:prstGeom prst="roundRect">
          <a:avLst>
            <a:gd name="adj" fmla="val 10000"/>
          </a:avLst>
        </a:prstGeom>
        <a:blipFill rotWithShape="0">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7A90BA7A-A781-407E-8E40-0ED99E3DA140}">
      <dsp:nvSpPr>
        <dsp:cNvPr id="0" name=""/>
        <dsp:cNvSpPr/>
      </dsp:nvSpPr>
      <dsp:spPr>
        <a:xfrm>
          <a:off x="0" y="2727424"/>
          <a:ext cx="8686800" cy="123973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0" tIns="228600" rIns="228600" bIns="228600" numCol="1" spcCol="1270" anchor="ctr" anchorCtr="0">
          <a:noAutofit/>
        </a:bodyPr>
        <a:lstStyle/>
        <a:p>
          <a:pPr lvl="0" algn="l" defTabSz="2667000">
            <a:lnSpc>
              <a:spcPct val="90000"/>
            </a:lnSpc>
            <a:spcBef>
              <a:spcPct val="0"/>
            </a:spcBef>
            <a:spcAft>
              <a:spcPct val="35000"/>
            </a:spcAft>
          </a:pPr>
          <a:r>
            <a:rPr lang="zh-CN" altLang="en-US" sz="6000" b="1" kern="1200" dirty="0" smtClean="0">
              <a:effectLst>
                <a:outerShdw blurRad="38100" dist="38100" dir="2700000" algn="tl">
                  <a:srgbClr val="000000">
                    <a:alpha val="43137"/>
                  </a:srgbClr>
                </a:outerShdw>
              </a:effectLst>
            </a:rPr>
            <a:t>他</a:t>
          </a:r>
          <a:r>
            <a:rPr lang="zh-CN" altLang="en-US" sz="6000" b="1" kern="1200" dirty="0" smtClean="0">
              <a:solidFill>
                <a:srgbClr val="FFFF00"/>
              </a:solidFill>
              <a:effectLst>
                <a:outerShdw blurRad="38100" dist="38100" dir="2700000" algn="tl">
                  <a:srgbClr val="000000">
                    <a:alpha val="43137"/>
                  </a:srgbClr>
                </a:outerShdw>
              </a:effectLst>
            </a:rPr>
            <a:t>找对了人</a:t>
          </a:r>
          <a:r>
            <a:rPr lang="zh-CN" altLang="en-US" sz="3600" b="1" kern="1200" dirty="0" smtClean="0">
              <a:solidFill>
                <a:srgbClr val="FFFF00"/>
              </a:solidFill>
              <a:effectLst>
                <a:outerShdw blurRad="38100" dist="38100" dir="2700000" algn="tl">
                  <a:srgbClr val="000000">
                    <a:alpha val="43137"/>
                  </a:srgbClr>
                </a:outerShdw>
              </a:effectLst>
            </a:rPr>
            <a:t>                                           </a:t>
          </a:r>
          <a:r>
            <a:rPr lang="en-US" sz="2000" b="1" kern="1200" dirty="0" smtClean="0">
              <a:effectLst>
                <a:outerShdw blurRad="38100" dist="38100" dir="2700000" algn="tl">
                  <a:srgbClr val="000000">
                    <a:alpha val="43137"/>
                  </a:srgbClr>
                </a:outerShdw>
              </a:effectLst>
            </a:rPr>
            <a:t>HE CAME TO THE </a:t>
          </a:r>
          <a:r>
            <a:rPr lang="en-US" sz="2000" b="1" kern="1200" dirty="0" smtClean="0">
              <a:solidFill>
                <a:srgbClr val="FFFF00"/>
              </a:solidFill>
              <a:effectLst>
                <a:outerShdw blurRad="38100" dist="38100" dir="2700000" algn="tl">
                  <a:srgbClr val="000000">
                    <a:alpha val="43137"/>
                  </a:srgbClr>
                </a:outerShdw>
              </a:effectLst>
            </a:rPr>
            <a:t>RIGHT PERSON</a:t>
          </a:r>
          <a:endParaRPr lang="en-US" sz="3600" b="1" kern="1200" dirty="0">
            <a:solidFill>
              <a:srgbClr val="FFFF00"/>
            </a:solidFill>
            <a:effectLst>
              <a:outerShdw blurRad="38100" dist="38100" dir="2700000" algn="tl">
                <a:srgbClr val="000000">
                  <a:alpha val="43137"/>
                </a:srgbClr>
              </a:outerShdw>
            </a:effectLst>
          </a:endParaRPr>
        </a:p>
      </dsp:txBody>
      <dsp:txXfrm>
        <a:off x="1861333" y="2727424"/>
        <a:ext cx="6825466" cy="1239738"/>
      </dsp:txXfrm>
    </dsp:sp>
    <dsp:sp modelId="{CA52BB5C-45B7-4D95-B2AA-1E1F612A23EF}">
      <dsp:nvSpPr>
        <dsp:cNvPr id="0" name=""/>
        <dsp:cNvSpPr/>
      </dsp:nvSpPr>
      <dsp:spPr>
        <a:xfrm>
          <a:off x="123973" y="2851398"/>
          <a:ext cx="1737360" cy="991790"/>
        </a:xfrm>
        <a:prstGeom prst="roundRect">
          <a:avLst>
            <a:gd name="adj" fmla="val 10000"/>
          </a:avLst>
        </a:prstGeom>
        <a:blipFill rotWithShape="0">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B9470701-7BA8-4A9F-9C2B-1ED1E7F3F820}">
      <dsp:nvSpPr>
        <dsp:cNvPr id="0" name=""/>
        <dsp:cNvSpPr/>
      </dsp:nvSpPr>
      <dsp:spPr>
        <a:xfrm>
          <a:off x="0" y="4091136"/>
          <a:ext cx="8686800" cy="123973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0" tIns="228600" rIns="228600" bIns="228600" numCol="1" spcCol="1270" anchor="ctr" anchorCtr="0">
          <a:noAutofit/>
        </a:bodyPr>
        <a:lstStyle/>
        <a:p>
          <a:pPr lvl="0" algn="l" defTabSz="2667000">
            <a:lnSpc>
              <a:spcPct val="90000"/>
            </a:lnSpc>
            <a:spcBef>
              <a:spcPct val="0"/>
            </a:spcBef>
            <a:spcAft>
              <a:spcPct val="35000"/>
            </a:spcAft>
          </a:pPr>
          <a:r>
            <a:rPr lang="zh-CN" altLang="en-US" sz="6000" b="1" kern="1200" dirty="0" smtClean="0">
              <a:effectLst>
                <a:outerShdw blurRad="38100" dist="38100" dir="2700000" algn="tl">
                  <a:srgbClr val="000000">
                    <a:alpha val="43137"/>
                  </a:srgbClr>
                </a:outerShdw>
              </a:effectLst>
            </a:rPr>
            <a:t>他</a:t>
          </a:r>
          <a:r>
            <a:rPr lang="zh-CN" altLang="en-US" sz="6000" b="1" kern="1200" dirty="0" smtClean="0">
              <a:solidFill>
                <a:srgbClr val="FFFF00"/>
              </a:solidFill>
              <a:effectLst>
                <a:outerShdw blurRad="38100" dist="38100" dir="2700000" algn="tl">
                  <a:srgbClr val="000000">
                    <a:alpha val="43137"/>
                  </a:srgbClr>
                </a:outerShdw>
              </a:effectLst>
            </a:rPr>
            <a:t>问对了问题</a:t>
          </a:r>
          <a:r>
            <a:rPr lang="zh-CN" altLang="en-US" sz="3600" b="1" kern="1200" dirty="0" smtClean="0">
              <a:solidFill>
                <a:srgbClr val="FFFF00"/>
              </a:solidFill>
              <a:effectLst>
                <a:outerShdw blurRad="38100" dist="38100" dir="2700000" algn="tl">
                  <a:srgbClr val="000000">
                    <a:alpha val="43137"/>
                  </a:srgbClr>
                </a:outerShdw>
              </a:effectLst>
            </a:rPr>
            <a:t>                                     </a:t>
          </a:r>
          <a:r>
            <a:rPr lang="en-US" sz="2000" b="1" kern="1200" dirty="0" smtClean="0">
              <a:effectLst>
                <a:outerShdw blurRad="38100" dist="38100" dir="2700000" algn="tl">
                  <a:srgbClr val="000000">
                    <a:alpha val="43137"/>
                  </a:srgbClr>
                </a:outerShdw>
              </a:effectLst>
            </a:rPr>
            <a:t>HE ASKED THE </a:t>
          </a:r>
          <a:r>
            <a:rPr lang="en-US" sz="2000" b="1" kern="1200" dirty="0" smtClean="0">
              <a:solidFill>
                <a:srgbClr val="FFFF00"/>
              </a:solidFill>
              <a:effectLst>
                <a:outerShdw blurRad="38100" dist="38100" dir="2700000" algn="tl">
                  <a:srgbClr val="000000">
                    <a:alpha val="43137"/>
                  </a:srgbClr>
                </a:outerShdw>
              </a:effectLst>
            </a:rPr>
            <a:t>RIGHT QUESTION</a:t>
          </a:r>
          <a:endParaRPr lang="en-US" sz="3600" b="1" kern="1200" dirty="0">
            <a:solidFill>
              <a:srgbClr val="FFFF00"/>
            </a:solidFill>
            <a:effectLst>
              <a:outerShdw blurRad="38100" dist="38100" dir="2700000" algn="tl">
                <a:srgbClr val="000000">
                  <a:alpha val="43137"/>
                </a:srgbClr>
              </a:outerShdw>
            </a:effectLst>
          </a:endParaRPr>
        </a:p>
      </dsp:txBody>
      <dsp:txXfrm>
        <a:off x="1861333" y="4091136"/>
        <a:ext cx="6825466" cy="1239738"/>
      </dsp:txXfrm>
    </dsp:sp>
    <dsp:sp modelId="{64929BCA-DB0E-454A-B408-EE4F66FB0CFF}">
      <dsp:nvSpPr>
        <dsp:cNvPr id="0" name=""/>
        <dsp:cNvSpPr/>
      </dsp:nvSpPr>
      <dsp:spPr>
        <a:xfrm>
          <a:off x="123973" y="4215110"/>
          <a:ext cx="1737360" cy="991790"/>
        </a:xfrm>
        <a:prstGeom prst="roundRect">
          <a:avLst>
            <a:gd name="adj" fmla="val 10000"/>
          </a:avLst>
        </a:prstGeom>
        <a:blipFill rotWithShape="0">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BFBA975-DD4D-49F6-BF20-DB02CCB672CA}">
      <dsp:nvSpPr>
        <dsp:cNvPr id="0" name=""/>
        <dsp:cNvSpPr/>
      </dsp:nvSpPr>
      <dsp:spPr>
        <a:xfrm>
          <a:off x="0" y="0"/>
          <a:ext cx="8686800" cy="123973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0" tIns="228600" rIns="228600" bIns="228600" numCol="1" spcCol="1270" anchor="ctr" anchorCtr="0">
          <a:noAutofit/>
        </a:bodyPr>
        <a:lstStyle/>
        <a:p>
          <a:pPr lvl="0" algn="l" defTabSz="2667000">
            <a:lnSpc>
              <a:spcPct val="90000"/>
            </a:lnSpc>
            <a:spcBef>
              <a:spcPct val="0"/>
            </a:spcBef>
            <a:spcAft>
              <a:spcPct val="35000"/>
            </a:spcAft>
          </a:pPr>
          <a:r>
            <a:rPr lang="zh-CN" altLang="en-US" sz="6000" b="1" kern="1200" dirty="0" smtClean="0">
              <a:effectLst>
                <a:outerShdw blurRad="38100" dist="38100" dir="2700000" algn="tl">
                  <a:srgbClr val="000000">
                    <a:alpha val="43137"/>
                  </a:srgbClr>
                </a:outerShdw>
              </a:effectLst>
            </a:rPr>
            <a:t>他</a:t>
          </a:r>
          <a:r>
            <a:rPr lang="zh-CN" altLang="en-US" sz="6000" b="1" kern="1200" dirty="0" smtClean="0">
              <a:solidFill>
                <a:srgbClr val="FFFF00"/>
              </a:solidFill>
              <a:effectLst>
                <a:outerShdw blurRad="38100" dist="38100" dir="2700000" algn="tl">
                  <a:srgbClr val="000000">
                    <a:alpha val="43137"/>
                  </a:srgbClr>
                </a:outerShdw>
              </a:effectLst>
            </a:rPr>
            <a:t>动机正确</a:t>
          </a:r>
          <a:r>
            <a:rPr lang="zh-CN" altLang="en-US" sz="3600" b="1" kern="1200" dirty="0" smtClean="0">
              <a:solidFill>
                <a:srgbClr val="FFFF00"/>
              </a:solidFill>
              <a:effectLst>
                <a:outerShdw blurRad="38100" dist="38100" dir="2700000" algn="tl">
                  <a:srgbClr val="000000">
                    <a:alpha val="43137"/>
                  </a:srgbClr>
                </a:outerShdw>
              </a:effectLst>
            </a:rPr>
            <a:t>                                          </a:t>
          </a:r>
          <a:r>
            <a:rPr lang="en-US" sz="2000" b="1" kern="1200" dirty="0" smtClean="0">
              <a:effectLst>
                <a:outerShdw blurRad="38100" dist="38100" dir="2700000" algn="tl">
                  <a:srgbClr val="000000">
                    <a:alpha val="43137"/>
                  </a:srgbClr>
                </a:outerShdw>
              </a:effectLst>
            </a:rPr>
            <a:t>HE HAD THE </a:t>
          </a:r>
          <a:r>
            <a:rPr lang="en-US" sz="2000" b="1" kern="1200" dirty="0" smtClean="0">
              <a:solidFill>
                <a:srgbClr val="FFFF00"/>
              </a:solidFill>
              <a:effectLst>
                <a:outerShdw blurRad="38100" dist="38100" dir="2700000" algn="tl">
                  <a:srgbClr val="000000">
                    <a:alpha val="43137"/>
                  </a:srgbClr>
                </a:outerShdw>
              </a:effectLst>
            </a:rPr>
            <a:t>RIGHT MOTIVES</a:t>
          </a:r>
          <a:endParaRPr lang="en-US" sz="3600" b="1" kern="1200" dirty="0">
            <a:solidFill>
              <a:srgbClr val="FFFF00"/>
            </a:solidFill>
            <a:effectLst>
              <a:outerShdw blurRad="38100" dist="38100" dir="2700000" algn="tl">
                <a:srgbClr val="000000">
                  <a:alpha val="43137"/>
                </a:srgbClr>
              </a:outerShdw>
            </a:effectLst>
          </a:endParaRPr>
        </a:p>
      </dsp:txBody>
      <dsp:txXfrm>
        <a:off x="1861333" y="0"/>
        <a:ext cx="6825466" cy="1239738"/>
      </dsp:txXfrm>
    </dsp:sp>
    <dsp:sp modelId="{29E89B07-D6B2-4C7E-B294-13BCC25BA72D}">
      <dsp:nvSpPr>
        <dsp:cNvPr id="0" name=""/>
        <dsp:cNvSpPr/>
      </dsp:nvSpPr>
      <dsp:spPr>
        <a:xfrm>
          <a:off x="123973" y="123973"/>
          <a:ext cx="1737360" cy="991790"/>
        </a:xfrm>
        <a:prstGeom prst="roundRect">
          <a:avLst>
            <a:gd name="adj" fmla="val 10000"/>
          </a:avLst>
        </a:prstGeom>
        <a:blipFill rotWithShape="0">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6B95B995-88BA-431A-88E8-E67F32A64422}">
      <dsp:nvSpPr>
        <dsp:cNvPr id="0" name=""/>
        <dsp:cNvSpPr/>
      </dsp:nvSpPr>
      <dsp:spPr>
        <a:xfrm>
          <a:off x="0" y="1363712"/>
          <a:ext cx="8686800" cy="123973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0" tIns="228600" rIns="228600" bIns="228600" numCol="1" spcCol="1270" anchor="ctr" anchorCtr="0">
          <a:noAutofit/>
        </a:bodyPr>
        <a:lstStyle/>
        <a:p>
          <a:pPr lvl="0" algn="l" defTabSz="2667000">
            <a:lnSpc>
              <a:spcPct val="90000"/>
            </a:lnSpc>
            <a:spcBef>
              <a:spcPct val="0"/>
            </a:spcBef>
            <a:spcAft>
              <a:spcPct val="35000"/>
            </a:spcAft>
          </a:pPr>
          <a:r>
            <a:rPr lang="zh-CN" altLang="en-US" sz="6000" b="1" kern="1200" dirty="0" smtClean="0">
              <a:effectLst>
                <a:outerShdw blurRad="38100" dist="38100" dir="2700000" algn="tl">
                  <a:srgbClr val="000000">
                    <a:alpha val="43137"/>
                  </a:srgbClr>
                </a:outerShdw>
              </a:effectLst>
            </a:rPr>
            <a:t>他</a:t>
          </a:r>
          <a:r>
            <a:rPr lang="zh-CN" altLang="en-US" sz="6000" b="1" kern="1200" dirty="0" smtClean="0">
              <a:solidFill>
                <a:srgbClr val="FFFF00"/>
              </a:solidFill>
              <a:effectLst>
                <a:outerShdw blurRad="38100" dist="38100" dir="2700000" algn="tl">
                  <a:srgbClr val="000000">
                    <a:alpha val="43137"/>
                  </a:srgbClr>
                </a:outerShdw>
              </a:effectLst>
            </a:rPr>
            <a:t>态度正确 </a:t>
          </a:r>
          <a:r>
            <a:rPr lang="zh-CN" altLang="en-US" sz="3600" b="1" kern="1200" dirty="0" smtClean="0">
              <a:solidFill>
                <a:srgbClr val="FFFF00"/>
              </a:solidFill>
              <a:effectLst>
                <a:outerShdw blurRad="38100" dist="38100" dir="2700000" algn="tl">
                  <a:srgbClr val="000000">
                    <a:alpha val="43137"/>
                  </a:srgbClr>
                </a:outerShdw>
              </a:effectLst>
            </a:rPr>
            <a:t>                                           </a:t>
          </a:r>
          <a:r>
            <a:rPr lang="en-US" sz="2000" b="1" kern="1200" dirty="0" smtClean="0">
              <a:effectLst>
                <a:outerShdw blurRad="38100" dist="38100" dir="2700000" algn="tl">
                  <a:srgbClr val="000000">
                    <a:alpha val="43137"/>
                  </a:srgbClr>
                </a:outerShdw>
              </a:effectLst>
            </a:rPr>
            <a:t>HE HAD THE </a:t>
          </a:r>
          <a:r>
            <a:rPr lang="en-US" sz="2000" b="1" kern="1200" dirty="0" smtClean="0">
              <a:solidFill>
                <a:srgbClr val="FFFF00"/>
              </a:solidFill>
              <a:effectLst>
                <a:outerShdw blurRad="38100" dist="38100" dir="2700000" algn="tl">
                  <a:srgbClr val="000000">
                    <a:alpha val="43137"/>
                  </a:srgbClr>
                </a:outerShdw>
              </a:effectLst>
            </a:rPr>
            <a:t>RIGHT ATTITUDE</a:t>
          </a:r>
          <a:endParaRPr lang="en-US" sz="3600" b="1" kern="1200" dirty="0">
            <a:solidFill>
              <a:srgbClr val="FFFF00"/>
            </a:solidFill>
            <a:effectLst>
              <a:outerShdw blurRad="38100" dist="38100" dir="2700000" algn="tl">
                <a:srgbClr val="000000">
                  <a:alpha val="43137"/>
                </a:srgbClr>
              </a:outerShdw>
            </a:effectLst>
          </a:endParaRPr>
        </a:p>
      </dsp:txBody>
      <dsp:txXfrm>
        <a:off x="1861333" y="1363712"/>
        <a:ext cx="6825466" cy="1239738"/>
      </dsp:txXfrm>
    </dsp:sp>
    <dsp:sp modelId="{25AC0574-7A2E-4939-94CD-ADDF1C766AB0}">
      <dsp:nvSpPr>
        <dsp:cNvPr id="0" name=""/>
        <dsp:cNvSpPr/>
      </dsp:nvSpPr>
      <dsp:spPr>
        <a:xfrm>
          <a:off x="123973" y="1487685"/>
          <a:ext cx="1737360" cy="991790"/>
        </a:xfrm>
        <a:prstGeom prst="roundRect">
          <a:avLst>
            <a:gd name="adj" fmla="val 10000"/>
          </a:avLst>
        </a:prstGeom>
        <a:blipFill rotWithShape="0">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7A90BA7A-A781-407E-8E40-0ED99E3DA140}">
      <dsp:nvSpPr>
        <dsp:cNvPr id="0" name=""/>
        <dsp:cNvSpPr/>
      </dsp:nvSpPr>
      <dsp:spPr>
        <a:xfrm>
          <a:off x="0" y="2727424"/>
          <a:ext cx="8686800" cy="123973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0" tIns="228600" rIns="228600" bIns="228600" numCol="1" spcCol="1270" anchor="ctr" anchorCtr="0">
          <a:noAutofit/>
        </a:bodyPr>
        <a:lstStyle/>
        <a:p>
          <a:pPr lvl="0" algn="l" defTabSz="2667000">
            <a:lnSpc>
              <a:spcPct val="90000"/>
            </a:lnSpc>
            <a:spcBef>
              <a:spcPct val="0"/>
            </a:spcBef>
            <a:spcAft>
              <a:spcPct val="35000"/>
            </a:spcAft>
          </a:pPr>
          <a:r>
            <a:rPr lang="zh-CN" altLang="en-US" sz="6000" b="1" kern="1200" dirty="0" smtClean="0">
              <a:effectLst>
                <a:outerShdw blurRad="38100" dist="38100" dir="2700000" algn="tl">
                  <a:srgbClr val="000000">
                    <a:alpha val="43137"/>
                  </a:srgbClr>
                </a:outerShdw>
              </a:effectLst>
            </a:rPr>
            <a:t>他</a:t>
          </a:r>
          <a:r>
            <a:rPr lang="zh-CN" altLang="en-US" sz="6000" b="1" kern="1200" dirty="0" smtClean="0">
              <a:solidFill>
                <a:srgbClr val="FFFF00"/>
              </a:solidFill>
              <a:effectLst>
                <a:outerShdw blurRad="38100" dist="38100" dir="2700000" algn="tl">
                  <a:srgbClr val="000000">
                    <a:alpha val="43137"/>
                  </a:srgbClr>
                </a:outerShdw>
              </a:effectLst>
            </a:rPr>
            <a:t>找对了人</a:t>
          </a:r>
          <a:r>
            <a:rPr lang="zh-CN" altLang="en-US" sz="3600" b="1" kern="1200" dirty="0" smtClean="0">
              <a:solidFill>
                <a:srgbClr val="FFFF00"/>
              </a:solidFill>
              <a:effectLst>
                <a:outerShdw blurRad="38100" dist="38100" dir="2700000" algn="tl">
                  <a:srgbClr val="000000">
                    <a:alpha val="43137"/>
                  </a:srgbClr>
                </a:outerShdw>
              </a:effectLst>
            </a:rPr>
            <a:t>                                           </a:t>
          </a:r>
          <a:r>
            <a:rPr lang="en-US" sz="2000" b="1" kern="1200" dirty="0" smtClean="0">
              <a:effectLst>
                <a:outerShdw blurRad="38100" dist="38100" dir="2700000" algn="tl">
                  <a:srgbClr val="000000">
                    <a:alpha val="43137"/>
                  </a:srgbClr>
                </a:outerShdw>
              </a:effectLst>
            </a:rPr>
            <a:t>HE CAME TO THE </a:t>
          </a:r>
          <a:r>
            <a:rPr lang="en-US" sz="2000" b="1" kern="1200" dirty="0" smtClean="0">
              <a:solidFill>
                <a:srgbClr val="FFFF00"/>
              </a:solidFill>
              <a:effectLst>
                <a:outerShdw blurRad="38100" dist="38100" dir="2700000" algn="tl">
                  <a:srgbClr val="000000">
                    <a:alpha val="43137"/>
                  </a:srgbClr>
                </a:outerShdw>
              </a:effectLst>
            </a:rPr>
            <a:t>RIGHT PERSON</a:t>
          </a:r>
          <a:endParaRPr lang="en-US" sz="3600" b="1" kern="1200" dirty="0">
            <a:solidFill>
              <a:srgbClr val="FFFF00"/>
            </a:solidFill>
            <a:effectLst>
              <a:outerShdw blurRad="38100" dist="38100" dir="2700000" algn="tl">
                <a:srgbClr val="000000">
                  <a:alpha val="43137"/>
                </a:srgbClr>
              </a:outerShdw>
            </a:effectLst>
          </a:endParaRPr>
        </a:p>
      </dsp:txBody>
      <dsp:txXfrm>
        <a:off x="1861333" y="2727424"/>
        <a:ext cx="6825466" cy="1239738"/>
      </dsp:txXfrm>
    </dsp:sp>
    <dsp:sp modelId="{CA52BB5C-45B7-4D95-B2AA-1E1F612A23EF}">
      <dsp:nvSpPr>
        <dsp:cNvPr id="0" name=""/>
        <dsp:cNvSpPr/>
      </dsp:nvSpPr>
      <dsp:spPr>
        <a:xfrm>
          <a:off x="123973" y="2851398"/>
          <a:ext cx="1737360" cy="991790"/>
        </a:xfrm>
        <a:prstGeom prst="roundRect">
          <a:avLst>
            <a:gd name="adj" fmla="val 10000"/>
          </a:avLst>
        </a:prstGeom>
        <a:blipFill rotWithShape="0">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B9470701-7BA8-4A9F-9C2B-1ED1E7F3F820}">
      <dsp:nvSpPr>
        <dsp:cNvPr id="0" name=""/>
        <dsp:cNvSpPr/>
      </dsp:nvSpPr>
      <dsp:spPr>
        <a:xfrm>
          <a:off x="0" y="4091136"/>
          <a:ext cx="8686800" cy="123973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0" tIns="228600" rIns="228600" bIns="228600" numCol="1" spcCol="1270" anchor="ctr" anchorCtr="0">
          <a:noAutofit/>
        </a:bodyPr>
        <a:lstStyle/>
        <a:p>
          <a:pPr lvl="0" algn="l" defTabSz="2667000">
            <a:lnSpc>
              <a:spcPct val="90000"/>
            </a:lnSpc>
            <a:spcBef>
              <a:spcPct val="0"/>
            </a:spcBef>
            <a:spcAft>
              <a:spcPct val="35000"/>
            </a:spcAft>
          </a:pPr>
          <a:r>
            <a:rPr lang="zh-CN" altLang="en-US" sz="6000" b="1" kern="1200" dirty="0" smtClean="0">
              <a:effectLst>
                <a:outerShdw blurRad="38100" dist="38100" dir="2700000" algn="tl">
                  <a:srgbClr val="000000">
                    <a:alpha val="43137"/>
                  </a:srgbClr>
                </a:outerShdw>
              </a:effectLst>
            </a:rPr>
            <a:t>他</a:t>
          </a:r>
          <a:r>
            <a:rPr lang="zh-CN" altLang="en-US" sz="6000" b="1" kern="1200" dirty="0" smtClean="0">
              <a:solidFill>
                <a:srgbClr val="FFFF00"/>
              </a:solidFill>
              <a:effectLst>
                <a:outerShdw blurRad="38100" dist="38100" dir="2700000" algn="tl">
                  <a:srgbClr val="000000">
                    <a:alpha val="43137"/>
                  </a:srgbClr>
                </a:outerShdw>
              </a:effectLst>
            </a:rPr>
            <a:t>问对了问题</a:t>
          </a:r>
          <a:r>
            <a:rPr lang="zh-CN" altLang="en-US" sz="3600" b="1" kern="1200" dirty="0" smtClean="0">
              <a:solidFill>
                <a:srgbClr val="FFFF00"/>
              </a:solidFill>
              <a:effectLst>
                <a:outerShdw blurRad="38100" dist="38100" dir="2700000" algn="tl">
                  <a:srgbClr val="000000">
                    <a:alpha val="43137"/>
                  </a:srgbClr>
                </a:outerShdw>
              </a:effectLst>
            </a:rPr>
            <a:t>                                     </a:t>
          </a:r>
          <a:r>
            <a:rPr lang="en-US" sz="2000" b="1" kern="1200" dirty="0" smtClean="0">
              <a:effectLst>
                <a:outerShdw blurRad="38100" dist="38100" dir="2700000" algn="tl">
                  <a:srgbClr val="000000">
                    <a:alpha val="43137"/>
                  </a:srgbClr>
                </a:outerShdw>
              </a:effectLst>
            </a:rPr>
            <a:t>HE ASKED THE </a:t>
          </a:r>
          <a:r>
            <a:rPr lang="en-US" sz="2000" b="1" kern="1200" dirty="0" smtClean="0">
              <a:solidFill>
                <a:srgbClr val="FFFF00"/>
              </a:solidFill>
              <a:effectLst>
                <a:outerShdw blurRad="38100" dist="38100" dir="2700000" algn="tl">
                  <a:srgbClr val="000000">
                    <a:alpha val="43137"/>
                  </a:srgbClr>
                </a:outerShdw>
              </a:effectLst>
            </a:rPr>
            <a:t>RIGHT QUESTION</a:t>
          </a:r>
          <a:endParaRPr lang="en-US" sz="3600" b="1" kern="1200" dirty="0">
            <a:solidFill>
              <a:srgbClr val="FFFF00"/>
            </a:solidFill>
            <a:effectLst>
              <a:outerShdw blurRad="38100" dist="38100" dir="2700000" algn="tl">
                <a:srgbClr val="000000">
                  <a:alpha val="43137"/>
                </a:srgbClr>
              </a:outerShdw>
            </a:effectLst>
          </a:endParaRPr>
        </a:p>
      </dsp:txBody>
      <dsp:txXfrm>
        <a:off x="1861333" y="4091136"/>
        <a:ext cx="6825466" cy="1239738"/>
      </dsp:txXfrm>
    </dsp:sp>
    <dsp:sp modelId="{64929BCA-DB0E-454A-B408-EE4F66FB0CFF}">
      <dsp:nvSpPr>
        <dsp:cNvPr id="0" name=""/>
        <dsp:cNvSpPr/>
      </dsp:nvSpPr>
      <dsp:spPr>
        <a:xfrm>
          <a:off x="123973" y="4215110"/>
          <a:ext cx="1737360" cy="991790"/>
        </a:xfrm>
        <a:prstGeom prst="roundRect">
          <a:avLst>
            <a:gd name="adj" fmla="val 10000"/>
          </a:avLst>
        </a:prstGeom>
        <a:blipFill rotWithShape="0">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BFBA975-DD4D-49F6-BF20-DB02CCB672CA}">
      <dsp:nvSpPr>
        <dsp:cNvPr id="0" name=""/>
        <dsp:cNvSpPr/>
      </dsp:nvSpPr>
      <dsp:spPr>
        <a:xfrm>
          <a:off x="0" y="0"/>
          <a:ext cx="8686800" cy="123973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0" tIns="228600" rIns="228600" bIns="228600" numCol="1" spcCol="1270" anchor="ctr" anchorCtr="0">
          <a:noAutofit/>
        </a:bodyPr>
        <a:lstStyle/>
        <a:p>
          <a:pPr lvl="0" algn="l" defTabSz="2667000">
            <a:lnSpc>
              <a:spcPct val="90000"/>
            </a:lnSpc>
            <a:spcBef>
              <a:spcPct val="0"/>
            </a:spcBef>
            <a:spcAft>
              <a:spcPct val="35000"/>
            </a:spcAft>
          </a:pPr>
          <a:r>
            <a:rPr lang="zh-CN" altLang="en-US" sz="6000" b="1" kern="1200" dirty="0" smtClean="0">
              <a:effectLst>
                <a:outerShdw blurRad="38100" dist="38100" dir="2700000" algn="tl">
                  <a:srgbClr val="000000">
                    <a:alpha val="43137"/>
                  </a:srgbClr>
                </a:outerShdw>
              </a:effectLst>
            </a:rPr>
            <a:t>他</a:t>
          </a:r>
          <a:r>
            <a:rPr lang="zh-CN" altLang="en-US" sz="6000" b="1" kern="1200" dirty="0" smtClean="0">
              <a:solidFill>
                <a:srgbClr val="FFFF00"/>
              </a:solidFill>
              <a:effectLst>
                <a:outerShdw blurRad="38100" dist="38100" dir="2700000" algn="tl">
                  <a:srgbClr val="000000">
                    <a:alpha val="43137"/>
                  </a:srgbClr>
                </a:outerShdw>
              </a:effectLst>
            </a:rPr>
            <a:t>动机正确</a:t>
          </a:r>
          <a:r>
            <a:rPr lang="zh-CN" altLang="en-US" sz="3600" b="1" kern="1200" dirty="0" smtClean="0">
              <a:solidFill>
                <a:srgbClr val="FFFF00"/>
              </a:solidFill>
              <a:effectLst>
                <a:outerShdw blurRad="38100" dist="38100" dir="2700000" algn="tl">
                  <a:srgbClr val="000000">
                    <a:alpha val="43137"/>
                  </a:srgbClr>
                </a:outerShdw>
              </a:effectLst>
            </a:rPr>
            <a:t>                                          </a:t>
          </a:r>
          <a:r>
            <a:rPr lang="en-US" sz="2000" b="1" kern="1200" dirty="0" smtClean="0">
              <a:effectLst>
                <a:outerShdw blurRad="38100" dist="38100" dir="2700000" algn="tl">
                  <a:srgbClr val="000000">
                    <a:alpha val="43137"/>
                  </a:srgbClr>
                </a:outerShdw>
              </a:effectLst>
            </a:rPr>
            <a:t>HE HAD THE </a:t>
          </a:r>
          <a:r>
            <a:rPr lang="en-US" sz="2000" b="1" kern="1200" dirty="0" smtClean="0">
              <a:solidFill>
                <a:srgbClr val="FFFF00"/>
              </a:solidFill>
              <a:effectLst>
                <a:outerShdw blurRad="38100" dist="38100" dir="2700000" algn="tl">
                  <a:srgbClr val="000000">
                    <a:alpha val="43137"/>
                  </a:srgbClr>
                </a:outerShdw>
              </a:effectLst>
            </a:rPr>
            <a:t>RIGHT MOTIVES</a:t>
          </a:r>
          <a:endParaRPr lang="en-US" sz="3600" b="1" kern="1200" dirty="0">
            <a:solidFill>
              <a:srgbClr val="FFFF00"/>
            </a:solidFill>
            <a:effectLst>
              <a:outerShdw blurRad="38100" dist="38100" dir="2700000" algn="tl">
                <a:srgbClr val="000000">
                  <a:alpha val="43137"/>
                </a:srgbClr>
              </a:outerShdw>
            </a:effectLst>
          </a:endParaRPr>
        </a:p>
      </dsp:txBody>
      <dsp:txXfrm>
        <a:off x="1861333" y="0"/>
        <a:ext cx="6825466" cy="1239738"/>
      </dsp:txXfrm>
    </dsp:sp>
    <dsp:sp modelId="{29E89B07-D6B2-4C7E-B294-13BCC25BA72D}">
      <dsp:nvSpPr>
        <dsp:cNvPr id="0" name=""/>
        <dsp:cNvSpPr/>
      </dsp:nvSpPr>
      <dsp:spPr>
        <a:xfrm>
          <a:off x="123973" y="123973"/>
          <a:ext cx="1737360" cy="991790"/>
        </a:xfrm>
        <a:prstGeom prst="roundRect">
          <a:avLst>
            <a:gd name="adj" fmla="val 10000"/>
          </a:avLst>
        </a:prstGeom>
        <a:blipFill rotWithShape="0">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6B95B995-88BA-431A-88E8-E67F32A64422}">
      <dsp:nvSpPr>
        <dsp:cNvPr id="0" name=""/>
        <dsp:cNvSpPr/>
      </dsp:nvSpPr>
      <dsp:spPr>
        <a:xfrm>
          <a:off x="0" y="1363712"/>
          <a:ext cx="8686800" cy="123973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0" tIns="228600" rIns="228600" bIns="228600" numCol="1" spcCol="1270" anchor="ctr" anchorCtr="0">
          <a:noAutofit/>
        </a:bodyPr>
        <a:lstStyle/>
        <a:p>
          <a:pPr lvl="0" algn="l" defTabSz="2667000">
            <a:lnSpc>
              <a:spcPct val="90000"/>
            </a:lnSpc>
            <a:spcBef>
              <a:spcPct val="0"/>
            </a:spcBef>
            <a:spcAft>
              <a:spcPct val="35000"/>
            </a:spcAft>
          </a:pPr>
          <a:r>
            <a:rPr lang="zh-CN" altLang="en-US" sz="6000" b="1" kern="1200" dirty="0" smtClean="0">
              <a:effectLst>
                <a:outerShdw blurRad="38100" dist="38100" dir="2700000" algn="tl">
                  <a:srgbClr val="000000">
                    <a:alpha val="43137"/>
                  </a:srgbClr>
                </a:outerShdw>
              </a:effectLst>
            </a:rPr>
            <a:t>他</a:t>
          </a:r>
          <a:r>
            <a:rPr lang="zh-CN" altLang="en-US" sz="6000" b="1" kern="1200" dirty="0" smtClean="0">
              <a:solidFill>
                <a:srgbClr val="FFFF00"/>
              </a:solidFill>
              <a:effectLst>
                <a:outerShdw blurRad="38100" dist="38100" dir="2700000" algn="tl">
                  <a:srgbClr val="000000">
                    <a:alpha val="43137"/>
                  </a:srgbClr>
                </a:outerShdw>
              </a:effectLst>
            </a:rPr>
            <a:t>态度正确 </a:t>
          </a:r>
          <a:r>
            <a:rPr lang="zh-CN" altLang="en-US" sz="3600" b="1" kern="1200" dirty="0" smtClean="0">
              <a:solidFill>
                <a:srgbClr val="FFFF00"/>
              </a:solidFill>
              <a:effectLst>
                <a:outerShdw blurRad="38100" dist="38100" dir="2700000" algn="tl">
                  <a:srgbClr val="000000">
                    <a:alpha val="43137"/>
                  </a:srgbClr>
                </a:outerShdw>
              </a:effectLst>
            </a:rPr>
            <a:t>                                           </a:t>
          </a:r>
          <a:r>
            <a:rPr lang="en-US" sz="2000" b="1" kern="1200" dirty="0" smtClean="0">
              <a:effectLst>
                <a:outerShdw blurRad="38100" dist="38100" dir="2700000" algn="tl">
                  <a:srgbClr val="000000">
                    <a:alpha val="43137"/>
                  </a:srgbClr>
                </a:outerShdw>
              </a:effectLst>
            </a:rPr>
            <a:t>HE HAD THE </a:t>
          </a:r>
          <a:r>
            <a:rPr lang="en-US" sz="2000" b="1" kern="1200" dirty="0" smtClean="0">
              <a:solidFill>
                <a:srgbClr val="FFFF00"/>
              </a:solidFill>
              <a:effectLst>
                <a:outerShdw blurRad="38100" dist="38100" dir="2700000" algn="tl">
                  <a:srgbClr val="000000">
                    <a:alpha val="43137"/>
                  </a:srgbClr>
                </a:outerShdw>
              </a:effectLst>
            </a:rPr>
            <a:t>RIGHT ATTITUDE</a:t>
          </a:r>
          <a:endParaRPr lang="en-US" sz="3600" b="1" kern="1200" dirty="0">
            <a:solidFill>
              <a:srgbClr val="FFFF00"/>
            </a:solidFill>
            <a:effectLst>
              <a:outerShdw blurRad="38100" dist="38100" dir="2700000" algn="tl">
                <a:srgbClr val="000000">
                  <a:alpha val="43137"/>
                </a:srgbClr>
              </a:outerShdw>
            </a:effectLst>
          </a:endParaRPr>
        </a:p>
      </dsp:txBody>
      <dsp:txXfrm>
        <a:off x="1861333" y="1363712"/>
        <a:ext cx="6825466" cy="1239738"/>
      </dsp:txXfrm>
    </dsp:sp>
    <dsp:sp modelId="{25AC0574-7A2E-4939-94CD-ADDF1C766AB0}">
      <dsp:nvSpPr>
        <dsp:cNvPr id="0" name=""/>
        <dsp:cNvSpPr/>
      </dsp:nvSpPr>
      <dsp:spPr>
        <a:xfrm>
          <a:off x="123973" y="1487685"/>
          <a:ext cx="1737360" cy="991790"/>
        </a:xfrm>
        <a:prstGeom prst="roundRect">
          <a:avLst>
            <a:gd name="adj" fmla="val 10000"/>
          </a:avLst>
        </a:prstGeom>
        <a:blipFill rotWithShape="0">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7A90BA7A-A781-407E-8E40-0ED99E3DA140}">
      <dsp:nvSpPr>
        <dsp:cNvPr id="0" name=""/>
        <dsp:cNvSpPr/>
      </dsp:nvSpPr>
      <dsp:spPr>
        <a:xfrm>
          <a:off x="0" y="2727424"/>
          <a:ext cx="8686800" cy="123973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0" tIns="228600" rIns="228600" bIns="228600" numCol="1" spcCol="1270" anchor="ctr" anchorCtr="0">
          <a:noAutofit/>
        </a:bodyPr>
        <a:lstStyle/>
        <a:p>
          <a:pPr lvl="0" algn="l" defTabSz="2667000">
            <a:lnSpc>
              <a:spcPct val="90000"/>
            </a:lnSpc>
            <a:spcBef>
              <a:spcPct val="0"/>
            </a:spcBef>
            <a:spcAft>
              <a:spcPct val="35000"/>
            </a:spcAft>
          </a:pPr>
          <a:r>
            <a:rPr lang="zh-CN" altLang="en-US" sz="6000" b="1" kern="1200" dirty="0" smtClean="0">
              <a:effectLst>
                <a:outerShdw blurRad="38100" dist="38100" dir="2700000" algn="tl">
                  <a:srgbClr val="000000">
                    <a:alpha val="43137"/>
                  </a:srgbClr>
                </a:outerShdw>
              </a:effectLst>
            </a:rPr>
            <a:t>他</a:t>
          </a:r>
          <a:r>
            <a:rPr lang="zh-CN" altLang="en-US" sz="6000" b="1" kern="1200" dirty="0" smtClean="0">
              <a:solidFill>
                <a:srgbClr val="FFFF00"/>
              </a:solidFill>
              <a:effectLst>
                <a:outerShdw blurRad="38100" dist="38100" dir="2700000" algn="tl">
                  <a:srgbClr val="000000">
                    <a:alpha val="43137"/>
                  </a:srgbClr>
                </a:outerShdw>
              </a:effectLst>
            </a:rPr>
            <a:t>找对了人</a:t>
          </a:r>
          <a:r>
            <a:rPr lang="zh-CN" altLang="en-US" sz="3600" b="1" kern="1200" dirty="0" smtClean="0">
              <a:solidFill>
                <a:srgbClr val="FFFF00"/>
              </a:solidFill>
              <a:effectLst>
                <a:outerShdw blurRad="38100" dist="38100" dir="2700000" algn="tl">
                  <a:srgbClr val="000000">
                    <a:alpha val="43137"/>
                  </a:srgbClr>
                </a:outerShdw>
              </a:effectLst>
            </a:rPr>
            <a:t>                                           </a:t>
          </a:r>
          <a:r>
            <a:rPr lang="en-US" sz="2000" b="1" kern="1200" dirty="0" smtClean="0">
              <a:effectLst>
                <a:outerShdw blurRad="38100" dist="38100" dir="2700000" algn="tl">
                  <a:srgbClr val="000000">
                    <a:alpha val="43137"/>
                  </a:srgbClr>
                </a:outerShdw>
              </a:effectLst>
            </a:rPr>
            <a:t>HE CAME TO THE </a:t>
          </a:r>
          <a:r>
            <a:rPr lang="en-US" sz="2000" b="1" kern="1200" dirty="0" smtClean="0">
              <a:solidFill>
                <a:srgbClr val="FFFF00"/>
              </a:solidFill>
              <a:effectLst>
                <a:outerShdw blurRad="38100" dist="38100" dir="2700000" algn="tl">
                  <a:srgbClr val="000000">
                    <a:alpha val="43137"/>
                  </a:srgbClr>
                </a:outerShdw>
              </a:effectLst>
            </a:rPr>
            <a:t>RIGHT PERSON</a:t>
          </a:r>
          <a:endParaRPr lang="en-US" sz="3600" b="1" kern="1200" dirty="0">
            <a:solidFill>
              <a:srgbClr val="FFFF00"/>
            </a:solidFill>
            <a:effectLst>
              <a:outerShdw blurRad="38100" dist="38100" dir="2700000" algn="tl">
                <a:srgbClr val="000000">
                  <a:alpha val="43137"/>
                </a:srgbClr>
              </a:outerShdw>
            </a:effectLst>
          </a:endParaRPr>
        </a:p>
      </dsp:txBody>
      <dsp:txXfrm>
        <a:off x="1861333" y="2727424"/>
        <a:ext cx="6825466" cy="1239738"/>
      </dsp:txXfrm>
    </dsp:sp>
    <dsp:sp modelId="{CA52BB5C-45B7-4D95-B2AA-1E1F612A23EF}">
      <dsp:nvSpPr>
        <dsp:cNvPr id="0" name=""/>
        <dsp:cNvSpPr/>
      </dsp:nvSpPr>
      <dsp:spPr>
        <a:xfrm>
          <a:off x="123973" y="2851398"/>
          <a:ext cx="1737360" cy="991790"/>
        </a:xfrm>
        <a:prstGeom prst="roundRect">
          <a:avLst>
            <a:gd name="adj" fmla="val 10000"/>
          </a:avLst>
        </a:prstGeom>
        <a:blipFill rotWithShape="0">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B9470701-7BA8-4A9F-9C2B-1ED1E7F3F820}">
      <dsp:nvSpPr>
        <dsp:cNvPr id="0" name=""/>
        <dsp:cNvSpPr/>
      </dsp:nvSpPr>
      <dsp:spPr>
        <a:xfrm>
          <a:off x="0" y="4091136"/>
          <a:ext cx="8686800" cy="123973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0" tIns="228600" rIns="228600" bIns="228600" numCol="1" spcCol="1270" anchor="ctr" anchorCtr="0">
          <a:noAutofit/>
        </a:bodyPr>
        <a:lstStyle/>
        <a:p>
          <a:pPr lvl="0" algn="l" defTabSz="2667000">
            <a:lnSpc>
              <a:spcPct val="90000"/>
            </a:lnSpc>
            <a:spcBef>
              <a:spcPct val="0"/>
            </a:spcBef>
            <a:spcAft>
              <a:spcPct val="35000"/>
            </a:spcAft>
          </a:pPr>
          <a:r>
            <a:rPr lang="zh-CN" altLang="en-US" sz="6000" b="1" kern="1200" dirty="0" smtClean="0">
              <a:effectLst>
                <a:outerShdw blurRad="38100" dist="38100" dir="2700000" algn="tl">
                  <a:srgbClr val="000000">
                    <a:alpha val="43137"/>
                  </a:srgbClr>
                </a:outerShdw>
              </a:effectLst>
            </a:rPr>
            <a:t>他</a:t>
          </a:r>
          <a:r>
            <a:rPr lang="zh-CN" altLang="en-US" sz="6000" b="1" kern="1200" dirty="0" smtClean="0">
              <a:solidFill>
                <a:srgbClr val="FFFF00"/>
              </a:solidFill>
              <a:effectLst>
                <a:outerShdw blurRad="38100" dist="38100" dir="2700000" algn="tl">
                  <a:srgbClr val="000000">
                    <a:alpha val="43137"/>
                  </a:srgbClr>
                </a:outerShdw>
              </a:effectLst>
            </a:rPr>
            <a:t>问对了问题</a:t>
          </a:r>
          <a:r>
            <a:rPr lang="zh-CN" altLang="en-US" sz="3600" b="1" kern="1200" dirty="0" smtClean="0">
              <a:solidFill>
                <a:srgbClr val="FFFF00"/>
              </a:solidFill>
              <a:effectLst>
                <a:outerShdw blurRad="38100" dist="38100" dir="2700000" algn="tl">
                  <a:srgbClr val="000000">
                    <a:alpha val="43137"/>
                  </a:srgbClr>
                </a:outerShdw>
              </a:effectLst>
            </a:rPr>
            <a:t>                                     </a:t>
          </a:r>
          <a:r>
            <a:rPr lang="en-US" sz="2000" b="1" kern="1200" dirty="0" smtClean="0">
              <a:effectLst>
                <a:outerShdw blurRad="38100" dist="38100" dir="2700000" algn="tl">
                  <a:srgbClr val="000000">
                    <a:alpha val="43137"/>
                  </a:srgbClr>
                </a:outerShdw>
              </a:effectLst>
            </a:rPr>
            <a:t>HE ASKED THE </a:t>
          </a:r>
          <a:r>
            <a:rPr lang="en-US" sz="2000" b="1" kern="1200" dirty="0" smtClean="0">
              <a:solidFill>
                <a:srgbClr val="FFFF00"/>
              </a:solidFill>
              <a:effectLst>
                <a:outerShdw blurRad="38100" dist="38100" dir="2700000" algn="tl">
                  <a:srgbClr val="000000">
                    <a:alpha val="43137"/>
                  </a:srgbClr>
                </a:outerShdw>
              </a:effectLst>
            </a:rPr>
            <a:t>RIGHT QUESTION</a:t>
          </a:r>
          <a:endParaRPr lang="en-US" sz="3600" b="1" kern="1200" dirty="0">
            <a:solidFill>
              <a:srgbClr val="FFFF00"/>
            </a:solidFill>
            <a:effectLst>
              <a:outerShdw blurRad="38100" dist="38100" dir="2700000" algn="tl">
                <a:srgbClr val="000000">
                  <a:alpha val="43137"/>
                </a:srgbClr>
              </a:outerShdw>
            </a:effectLst>
          </a:endParaRPr>
        </a:p>
      </dsp:txBody>
      <dsp:txXfrm>
        <a:off x="1861333" y="4091136"/>
        <a:ext cx="6825466" cy="1239738"/>
      </dsp:txXfrm>
    </dsp:sp>
    <dsp:sp modelId="{64929BCA-DB0E-454A-B408-EE4F66FB0CFF}">
      <dsp:nvSpPr>
        <dsp:cNvPr id="0" name=""/>
        <dsp:cNvSpPr/>
      </dsp:nvSpPr>
      <dsp:spPr>
        <a:xfrm>
          <a:off x="123973" y="4215110"/>
          <a:ext cx="1737360" cy="991790"/>
        </a:xfrm>
        <a:prstGeom prst="roundRect">
          <a:avLst>
            <a:gd name="adj" fmla="val 10000"/>
          </a:avLst>
        </a:prstGeom>
        <a:blipFill rotWithShape="0">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BFBA975-DD4D-49F6-BF20-DB02CCB672CA}">
      <dsp:nvSpPr>
        <dsp:cNvPr id="0" name=""/>
        <dsp:cNvSpPr/>
      </dsp:nvSpPr>
      <dsp:spPr>
        <a:xfrm>
          <a:off x="0" y="0"/>
          <a:ext cx="8686800" cy="1239738"/>
        </a:xfrm>
        <a:prstGeom prst="roundRect">
          <a:avLst>
            <a:gd name="adj" fmla="val 10000"/>
          </a:avLst>
        </a:prstGeom>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a:bevelT w="63500" h="25400"/>
        </a:sp3d>
      </dsp:spPr>
      <dsp:style>
        <a:lnRef idx="0">
          <a:schemeClr val="accent6"/>
        </a:lnRef>
        <a:fillRef idx="3">
          <a:schemeClr val="accent6"/>
        </a:fillRef>
        <a:effectRef idx="3">
          <a:schemeClr val="accent6"/>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zh-CN" altLang="en-US" sz="4000" b="1" kern="1200" dirty="0" smtClean="0">
              <a:solidFill>
                <a:schemeClr val="tx1">
                  <a:lumMod val="95000"/>
                  <a:lumOff val="5000"/>
                </a:schemeClr>
              </a:solidFill>
              <a:effectLst>
                <a:outerShdw blurRad="38100" dist="38100" dir="2700000" algn="tl">
                  <a:srgbClr val="000000">
                    <a:alpha val="43137"/>
                  </a:srgbClr>
                </a:outerShdw>
              </a:effectLst>
            </a:rPr>
            <a:t>知道并相信有关耶稣的事实    </a:t>
          </a:r>
          <a:r>
            <a:rPr lang="en-US" sz="2000" b="1" kern="1200" dirty="0" smtClean="0">
              <a:solidFill>
                <a:schemeClr val="tx1">
                  <a:lumMod val="95000"/>
                  <a:lumOff val="5000"/>
                </a:schemeClr>
              </a:solidFill>
              <a:effectLst>
                <a:outerShdw blurRad="38100" dist="38100" dir="2700000" algn="tl">
                  <a:srgbClr val="000000">
                    <a:alpha val="43137"/>
                  </a:srgbClr>
                </a:outerShdw>
              </a:effectLst>
            </a:rPr>
            <a:t>KNEW AND BELIEVED THE FACTS ABOUT JESUS</a:t>
          </a:r>
          <a:endParaRPr lang="en-US" sz="3600" b="1" kern="1200" dirty="0">
            <a:solidFill>
              <a:schemeClr val="tx1">
                <a:lumMod val="95000"/>
                <a:lumOff val="5000"/>
              </a:schemeClr>
            </a:solidFill>
            <a:effectLst>
              <a:outerShdw blurRad="38100" dist="38100" dir="2700000" algn="tl">
                <a:srgbClr val="000000">
                  <a:alpha val="43137"/>
                </a:srgbClr>
              </a:outerShdw>
            </a:effectLst>
          </a:endParaRPr>
        </a:p>
      </dsp:txBody>
      <dsp:txXfrm>
        <a:off x="1861333" y="0"/>
        <a:ext cx="6825466" cy="1239738"/>
      </dsp:txXfrm>
    </dsp:sp>
    <dsp:sp modelId="{29E89B07-D6B2-4C7E-B294-13BCC25BA72D}">
      <dsp:nvSpPr>
        <dsp:cNvPr id="0" name=""/>
        <dsp:cNvSpPr/>
      </dsp:nvSpPr>
      <dsp:spPr>
        <a:xfrm>
          <a:off x="123973" y="123973"/>
          <a:ext cx="1737360" cy="991790"/>
        </a:xfrm>
        <a:prstGeom prst="roundRect">
          <a:avLst>
            <a:gd name="adj" fmla="val 10000"/>
          </a:avLst>
        </a:prstGeom>
        <a:blipFill rotWithShape="0">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6B95B995-88BA-431A-88E8-E67F32A64422}">
      <dsp:nvSpPr>
        <dsp:cNvPr id="0" name=""/>
        <dsp:cNvSpPr/>
      </dsp:nvSpPr>
      <dsp:spPr>
        <a:xfrm>
          <a:off x="0" y="1363712"/>
          <a:ext cx="8686800" cy="1239738"/>
        </a:xfrm>
        <a:prstGeom prst="roundRect">
          <a:avLst>
            <a:gd name="adj" fmla="val 10000"/>
          </a:avLst>
        </a:prstGeom>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a:bevelT w="63500" h="25400"/>
        </a:sp3d>
      </dsp:spPr>
      <dsp:style>
        <a:lnRef idx="0">
          <a:schemeClr val="accent6"/>
        </a:lnRef>
        <a:fillRef idx="3">
          <a:schemeClr val="accent6"/>
        </a:fillRef>
        <a:effectRef idx="3">
          <a:schemeClr val="accent6"/>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zh-CN" altLang="en-US" sz="4000" b="1" kern="1200" dirty="0" smtClean="0">
              <a:solidFill>
                <a:schemeClr val="tx1">
                  <a:lumMod val="95000"/>
                  <a:lumOff val="5000"/>
                </a:schemeClr>
              </a:solidFill>
              <a:effectLst>
                <a:outerShdw blurRad="38100" dist="38100" dir="2700000" algn="tl">
                  <a:srgbClr val="000000">
                    <a:alpha val="43137"/>
                  </a:srgbClr>
                </a:outerShdw>
              </a:effectLst>
            </a:rPr>
            <a:t>与耶稣和其跟随者生活过          </a:t>
          </a:r>
          <a:r>
            <a:rPr lang="en-US" sz="2000" b="1" kern="1200" dirty="0" smtClean="0">
              <a:solidFill>
                <a:schemeClr val="tx1">
                  <a:lumMod val="95000"/>
                  <a:lumOff val="5000"/>
                </a:schemeClr>
              </a:solidFill>
              <a:effectLst>
                <a:outerShdw blurRad="38100" dist="38100" dir="2700000" algn="tl">
                  <a:srgbClr val="000000">
                    <a:alpha val="43137"/>
                  </a:srgbClr>
                </a:outerShdw>
              </a:effectLst>
            </a:rPr>
            <a:t>LIVED WITH JESUS AND HIS FOLLOWERS</a:t>
          </a:r>
          <a:endParaRPr lang="en-US" sz="3600" b="1" kern="1200" dirty="0">
            <a:solidFill>
              <a:schemeClr val="tx1">
                <a:lumMod val="95000"/>
                <a:lumOff val="5000"/>
              </a:schemeClr>
            </a:solidFill>
            <a:effectLst>
              <a:outerShdw blurRad="38100" dist="38100" dir="2700000" algn="tl">
                <a:srgbClr val="000000">
                  <a:alpha val="43137"/>
                </a:srgbClr>
              </a:outerShdw>
            </a:effectLst>
          </a:endParaRPr>
        </a:p>
      </dsp:txBody>
      <dsp:txXfrm>
        <a:off x="1861333" y="1363712"/>
        <a:ext cx="6825466" cy="1239738"/>
      </dsp:txXfrm>
    </dsp:sp>
    <dsp:sp modelId="{25AC0574-7A2E-4939-94CD-ADDF1C766AB0}">
      <dsp:nvSpPr>
        <dsp:cNvPr id="0" name=""/>
        <dsp:cNvSpPr/>
      </dsp:nvSpPr>
      <dsp:spPr>
        <a:xfrm>
          <a:off x="123973" y="1487685"/>
          <a:ext cx="1737360" cy="991790"/>
        </a:xfrm>
        <a:prstGeom prst="roundRect">
          <a:avLst>
            <a:gd name="adj" fmla="val 10000"/>
          </a:avLst>
        </a:prstGeom>
        <a:blipFill rotWithShape="0">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7A90BA7A-A781-407E-8E40-0ED99E3DA140}">
      <dsp:nvSpPr>
        <dsp:cNvPr id="0" name=""/>
        <dsp:cNvSpPr/>
      </dsp:nvSpPr>
      <dsp:spPr>
        <a:xfrm>
          <a:off x="0" y="2727424"/>
          <a:ext cx="8686800" cy="1239738"/>
        </a:xfrm>
        <a:prstGeom prst="roundRect">
          <a:avLst>
            <a:gd name="adj" fmla="val 10000"/>
          </a:avLst>
        </a:prstGeom>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a:bevelT w="63500" h="25400"/>
        </a:sp3d>
      </dsp:spPr>
      <dsp:style>
        <a:lnRef idx="0">
          <a:schemeClr val="accent6"/>
        </a:lnRef>
        <a:fillRef idx="3">
          <a:schemeClr val="accent6"/>
        </a:fillRef>
        <a:effectRef idx="3">
          <a:schemeClr val="accent6"/>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zh-CN" altLang="en-US" sz="4000" b="1" kern="1200" dirty="0" smtClean="0">
              <a:solidFill>
                <a:schemeClr val="tx1">
                  <a:lumMod val="95000"/>
                  <a:lumOff val="5000"/>
                </a:schemeClr>
              </a:solidFill>
              <a:effectLst>
                <a:outerShdw blurRad="38100" dist="38100" dir="2700000" algn="tl">
                  <a:srgbClr val="000000">
                    <a:alpha val="43137"/>
                  </a:srgbClr>
                </a:outerShdw>
              </a:effectLst>
            </a:rPr>
            <a:t>传道和行神迹者                          </a:t>
          </a:r>
          <a:r>
            <a:rPr lang="en-US" sz="2000" b="1" kern="1200" dirty="0" smtClean="0">
              <a:solidFill>
                <a:schemeClr val="tx1">
                  <a:lumMod val="95000"/>
                  <a:lumOff val="5000"/>
                </a:schemeClr>
              </a:solidFill>
              <a:effectLst>
                <a:outerShdw blurRad="38100" dist="38100" dir="2700000" algn="tl">
                  <a:srgbClr val="000000">
                    <a:alpha val="43137"/>
                  </a:srgbClr>
                </a:outerShdw>
              </a:effectLst>
            </a:rPr>
            <a:t>EVANGELIST AND MIRACLEWORKER</a:t>
          </a:r>
          <a:endParaRPr lang="en-US" sz="3600" b="1" kern="1200" dirty="0">
            <a:solidFill>
              <a:schemeClr val="tx1">
                <a:lumMod val="95000"/>
                <a:lumOff val="5000"/>
              </a:schemeClr>
            </a:solidFill>
            <a:effectLst>
              <a:outerShdw blurRad="38100" dist="38100" dir="2700000" algn="tl">
                <a:srgbClr val="000000">
                  <a:alpha val="43137"/>
                </a:srgbClr>
              </a:outerShdw>
            </a:effectLst>
          </a:endParaRPr>
        </a:p>
      </dsp:txBody>
      <dsp:txXfrm>
        <a:off x="1861333" y="2727424"/>
        <a:ext cx="6825466" cy="1239738"/>
      </dsp:txXfrm>
    </dsp:sp>
    <dsp:sp modelId="{CA52BB5C-45B7-4D95-B2AA-1E1F612A23EF}">
      <dsp:nvSpPr>
        <dsp:cNvPr id="0" name=""/>
        <dsp:cNvSpPr/>
      </dsp:nvSpPr>
      <dsp:spPr>
        <a:xfrm>
          <a:off x="123973" y="2851398"/>
          <a:ext cx="1737360" cy="991790"/>
        </a:xfrm>
        <a:prstGeom prst="roundRect">
          <a:avLst>
            <a:gd name="adj" fmla="val 10000"/>
          </a:avLst>
        </a:prstGeom>
        <a:blipFill rotWithShape="0">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B9470701-7BA8-4A9F-9C2B-1ED1E7F3F820}">
      <dsp:nvSpPr>
        <dsp:cNvPr id="0" name=""/>
        <dsp:cNvSpPr/>
      </dsp:nvSpPr>
      <dsp:spPr>
        <a:xfrm>
          <a:off x="0" y="4091136"/>
          <a:ext cx="8686800" cy="1239738"/>
        </a:xfrm>
        <a:prstGeom prst="roundRect">
          <a:avLst>
            <a:gd name="adj" fmla="val 10000"/>
          </a:avLst>
        </a:prstGeom>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a:bevelT w="63500" h="25400"/>
        </a:sp3d>
      </dsp:spPr>
      <dsp:style>
        <a:lnRef idx="0">
          <a:schemeClr val="accent6"/>
        </a:lnRef>
        <a:fillRef idx="3">
          <a:schemeClr val="accent6"/>
        </a:fillRef>
        <a:effectRef idx="3">
          <a:schemeClr val="accent6"/>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zh-CN" altLang="en-US" sz="4000" b="1" kern="1200" dirty="0" smtClean="0">
              <a:solidFill>
                <a:schemeClr val="tx1">
                  <a:lumMod val="95000"/>
                  <a:lumOff val="5000"/>
                </a:schemeClr>
              </a:solidFill>
              <a:effectLst>
                <a:outerShdw blurRad="38100" dist="38100" dir="2700000" algn="tl">
                  <a:srgbClr val="000000">
                    <a:alpha val="43137"/>
                  </a:srgbClr>
                </a:outerShdw>
              </a:effectLst>
            </a:rPr>
            <a:t>倍受信任的群体领袖</a:t>
          </a:r>
          <a:r>
            <a:rPr lang="en-US" altLang="zh-CN" sz="4000" b="1" kern="1200" dirty="0" smtClean="0">
              <a:solidFill>
                <a:schemeClr val="tx1">
                  <a:lumMod val="95000"/>
                  <a:lumOff val="5000"/>
                </a:schemeClr>
              </a:solidFill>
              <a:effectLst>
                <a:outerShdw blurRad="38100" dist="38100" dir="2700000" algn="tl">
                  <a:srgbClr val="000000">
                    <a:alpha val="43137"/>
                  </a:srgbClr>
                </a:outerShdw>
              </a:effectLst>
            </a:rPr>
            <a:t>(</a:t>
          </a:r>
          <a:r>
            <a:rPr lang="zh-CN" altLang="en-US" sz="4000" b="1" kern="1200" dirty="0" smtClean="0">
              <a:solidFill>
                <a:schemeClr val="tx1">
                  <a:lumMod val="95000"/>
                  <a:lumOff val="5000"/>
                </a:schemeClr>
              </a:solidFill>
              <a:effectLst>
                <a:outerShdw blurRad="38100" dist="38100" dir="2700000" algn="tl">
                  <a:srgbClr val="000000">
                    <a:alpha val="43137"/>
                  </a:srgbClr>
                </a:outerShdw>
              </a:effectLst>
            </a:rPr>
            <a:t>管钱财</a:t>
          </a:r>
          <a:r>
            <a:rPr lang="en-US" altLang="zh-CN" sz="4000" b="1" kern="1200" dirty="0" smtClean="0">
              <a:solidFill>
                <a:schemeClr val="tx1">
                  <a:lumMod val="95000"/>
                  <a:lumOff val="5000"/>
                </a:schemeClr>
              </a:solidFill>
              <a:effectLst>
                <a:outerShdw blurRad="38100" dist="38100" dir="2700000" algn="tl">
                  <a:srgbClr val="000000">
                    <a:alpha val="43137"/>
                  </a:srgbClr>
                </a:outerShdw>
              </a:effectLst>
            </a:rPr>
            <a:t>) </a:t>
          </a:r>
          <a:r>
            <a:rPr lang="en-US" sz="2000" b="1" kern="1200" dirty="0" smtClean="0">
              <a:solidFill>
                <a:schemeClr val="tx1">
                  <a:lumMod val="95000"/>
                  <a:lumOff val="5000"/>
                </a:schemeClr>
              </a:solidFill>
              <a:effectLst>
                <a:outerShdw blurRad="38100" dist="38100" dir="2700000" algn="tl">
                  <a:srgbClr val="000000">
                    <a:alpha val="43137"/>
                  </a:srgbClr>
                </a:outerShdw>
              </a:effectLst>
            </a:rPr>
            <a:t>TRUSTED LEADER (TREASURER) OF THE GROUP</a:t>
          </a:r>
          <a:endParaRPr lang="en-US" sz="3600" b="1" kern="1200" dirty="0">
            <a:solidFill>
              <a:schemeClr val="tx1">
                <a:lumMod val="95000"/>
                <a:lumOff val="5000"/>
              </a:schemeClr>
            </a:solidFill>
            <a:effectLst>
              <a:outerShdw blurRad="38100" dist="38100" dir="2700000" algn="tl">
                <a:srgbClr val="000000">
                  <a:alpha val="43137"/>
                </a:srgbClr>
              </a:outerShdw>
            </a:effectLst>
          </a:endParaRPr>
        </a:p>
      </dsp:txBody>
      <dsp:txXfrm>
        <a:off x="1861333" y="4091136"/>
        <a:ext cx="6825466" cy="1239738"/>
      </dsp:txXfrm>
    </dsp:sp>
    <dsp:sp modelId="{64929BCA-DB0E-454A-B408-EE4F66FB0CFF}">
      <dsp:nvSpPr>
        <dsp:cNvPr id="0" name=""/>
        <dsp:cNvSpPr/>
      </dsp:nvSpPr>
      <dsp:spPr>
        <a:xfrm>
          <a:off x="123973" y="4215110"/>
          <a:ext cx="1737360" cy="991790"/>
        </a:xfrm>
        <a:prstGeom prst="roundRect">
          <a:avLst>
            <a:gd name="adj" fmla="val 10000"/>
          </a:avLst>
        </a:prstGeom>
        <a:blipFill rotWithShape="0">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BFBA975-DD4D-49F6-BF20-DB02CCB672CA}">
      <dsp:nvSpPr>
        <dsp:cNvPr id="0" name=""/>
        <dsp:cNvSpPr/>
      </dsp:nvSpPr>
      <dsp:spPr>
        <a:xfrm>
          <a:off x="0" y="0"/>
          <a:ext cx="8686800" cy="1239738"/>
        </a:xfrm>
        <a:prstGeom prst="roundRect">
          <a:avLst>
            <a:gd name="adj" fmla="val 10000"/>
          </a:avLst>
        </a:prstGeom>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a:bevelT w="63500" h="25400"/>
        </a:sp3d>
      </dsp:spPr>
      <dsp:style>
        <a:lnRef idx="0">
          <a:schemeClr val="accent6"/>
        </a:lnRef>
        <a:fillRef idx="3">
          <a:schemeClr val="accent6"/>
        </a:fillRef>
        <a:effectRef idx="3">
          <a:schemeClr val="accent6"/>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zh-CN" altLang="en-US" sz="4000" b="1" kern="1200" dirty="0" smtClean="0">
              <a:solidFill>
                <a:schemeClr val="tx1">
                  <a:lumMod val="95000"/>
                  <a:lumOff val="5000"/>
                </a:schemeClr>
              </a:solidFill>
              <a:effectLst>
                <a:outerShdw blurRad="38100" dist="38100" dir="2700000" algn="tl">
                  <a:srgbClr val="000000">
                    <a:alpha val="43137"/>
                  </a:srgbClr>
                </a:outerShdw>
              </a:effectLst>
            </a:rPr>
            <a:t>知道并相信有关耶稣的事实    </a:t>
          </a:r>
          <a:r>
            <a:rPr lang="en-US" sz="2000" b="1" kern="1200" dirty="0" smtClean="0">
              <a:solidFill>
                <a:schemeClr val="tx1">
                  <a:lumMod val="95000"/>
                  <a:lumOff val="5000"/>
                </a:schemeClr>
              </a:solidFill>
              <a:effectLst>
                <a:outerShdw blurRad="38100" dist="38100" dir="2700000" algn="tl">
                  <a:srgbClr val="000000">
                    <a:alpha val="43137"/>
                  </a:srgbClr>
                </a:outerShdw>
              </a:effectLst>
            </a:rPr>
            <a:t>KNEW AND BELIEVED THE FACTS ABOUT JESUS</a:t>
          </a:r>
          <a:endParaRPr lang="en-US" sz="3600" b="1" kern="1200" dirty="0">
            <a:solidFill>
              <a:schemeClr val="tx1">
                <a:lumMod val="95000"/>
                <a:lumOff val="5000"/>
              </a:schemeClr>
            </a:solidFill>
            <a:effectLst>
              <a:outerShdw blurRad="38100" dist="38100" dir="2700000" algn="tl">
                <a:srgbClr val="000000">
                  <a:alpha val="43137"/>
                </a:srgbClr>
              </a:outerShdw>
            </a:effectLst>
          </a:endParaRPr>
        </a:p>
      </dsp:txBody>
      <dsp:txXfrm>
        <a:off x="1861333" y="0"/>
        <a:ext cx="6825466" cy="1239738"/>
      </dsp:txXfrm>
    </dsp:sp>
    <dsp:sp modelId="{29E89B07-D6B2-4C7E-B294-13BCC25BA72D}">
      <dsp:nvSpPr>
        <dsp:cNvPr id="0" name=""/>
        <dsp:cNvSpPr/>
      </dsp:nvSpPr>
      <dsp:spPr>
        <a:xfrm>
          <a:off x="123973" y="123973"/>
          <a:ext cx="1737360" cy="991790"/>
        </a:xfrm>
        <a:prstGeom prst="roundRect">
          <a:avLst>
            <a:gd name="adj" fmla="val 10000"/>
          </a:avLst>
        </a:prstGeom>
        <a:blipFill rotWithShape="0">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6B95B995-88BA-431A-88E8-E67F32A64422}">
      <dsp:nvSpPr>
        <dsp:cNvPr id="0" name=""/>
        <dsp:cNvSpPr/>
      </dsp:nvSpPr>
      <dsp:spPr>
        <a:xfrm>
          <a:off x="0" y="1363712"/>
          <a:ext cx="8686800" cy="1239738"/>
        </a:xfrm>
        <a:prstGeom prst="roundRect">
          <a:avLst>
            <a:gd name="adj" fmla="val 10000"/>
          </a:avLst>
        </a:prstGeom>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a:bevelT w="63500" h="25400"/>
        </a:sp3d>
      </dsp:spPr>
      <dsp:style>
        <a:lnRef idx="0">
          <a:schemeClr val="accent6"/>
        </a:lnRef>
        <a:fillRef idx="3">
          <a:schemeClr val="accent6"/>
        </a:fillRef>
        <a:effectRef idx="3">
          <a:schemeClr val="accent6"/>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zh-CN" altLang="en-US" sz="4000" b="1" kern="1200" dirty="0" smtClean="0">
              <a:solidFill>
                <a:schemeClr val="tx1">
                  <a:lumMod val="95000"/>
                  <a:lumOff val="5000"/>
                </a:schemeClr>
              </a:solidFill>
              <a:effectLst>
                <a:outerShdw blurRad="38100" dist="38100" dir="2700000" algn="tl">
                  <a:srgbClr val="000000">
                    <a:alpha val="43137"/>
                  </a:srgbClr>
                </a:outerShdw>
              </a:effectLst>
            </a:rPr>
            <a:t>与耶稣和其跟随者生活过          </a:t>
          </a:r>
          <a:r>
            <a:rPr lang="en-US" sz="2000" b="1" kern="1200" dirty="0" smtClean="0">
              <a:solidFill>
                <a:schemeClr val="tx1">
                  <a:lumMod val="95000"/>
                  <a:lumOff val="5000"/>
                </a:schemeClr>
              </a:solidFill>
              <a:effectLst>
                <a:outerShdw blurRad="38100" dist="38100" dir="2700000" algn="tl">
                  <a:srgbClr val="000000">
                    <a:alpha val="43137"/>
                  </a:srgbClr>
                </a:outerShdw>
              </a:effectLst>
            </a:rPr>
            <a:t>LIVED WITH JESUS AND HIS FOLLOWERS</a:t>
          </a:r>
          <a:endParaRPr lang="en-US" sz="3600" b="1" kern="1200" dirty="0">
            <a:solidFill>
              <a:schemeClr val="tx1">
                <a:lumMod val="95000"/>
                <a:lumOff val="5000"/>
              </a:schemeClr>
            </a:solidFill>
            <a:effectLst>
              <a:outerShdw blurRad="38100" dist="38100" dir="2700000" algn="tl">
                <a:srgbClr val="000000">
                  <a:alpha val="43137"/>
                </a:srgbClr>
              </a:outerShdw>
            </a:effectLst>
          </a:endParaRPr>
        </a:p>
      </dsp:txBody>
      <dsp:txXfrm>
        <a:off x="1861333" y="1363712"/>
        <a:ext cx="6825466" cy="1239738"/>
      </dsp:txXfrm>
    </dsp:sp>
    <dsp:sp modelId="{25AC0574-7A2E-4939-94CD-ADDF1C766AB0}">
      <dsp:nvSpPr>
        <dsp:cNvPr id="0" name=""/>
        <dsp:cNvSpPr/>
      </dsp:nvSpPr>
      <dsp:spPr>
        <a:xfrm>
          <a:off x="123973" y="1487685"/>
          <a:ext cx="1737360" cy="991790"/>
        </a:xfrm>
        <a:prstGeom prst="roundRect">
          <a:avLst>
            <a:gd name="adj" fmla="val 10000"/>
          </a:avLst>
        </a:prstGeom>
        <a:blipFill rotWithShape="0">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7A90BA7A-A781-407E-8E40-0ED99E3DA140}">
      <dsp:nvSpPr>
        <dsp:cNvPr id="0" name=""/>
        <dsp:cNvSpPr/>
      </dsp:nvSpPr>
      <dsp:spPr>
        <a:xfrm>
          <a:off x="0" y="2727424"/>
          <a:ext cx="8686800" cy="1239738"/>
        </a:xfrm>
        <a:prstGeom prst="roundRect">
          <a:avLst>
            <a:gd name="adj" fmla="val 10000"/>
          </a:avLst>
        </a:prstGeom>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a:bevelT w="63500" h="25400"/>
        </a:sp3d>
      </dsp:spPr>
      <dsp:style>
        <a:lnRef idx="0">
          <a:schemeClr val="accent6"/>
        </a:lnRef>
        <a:fillRef idx="3">
          <a:schemeClr val="accent6"/>
        </a:fillRef>
        <a:effectRef idx="3">
          <a:schemeClr val="accent6"/>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zh-CN" altLang="en-US" sz="4000" b="1" kern="1200" dirty="0" smtClean="0">
              <a:solidFill>
                <a:schemeClr val="tx1">
                  <a:lumMod val="95000"/>
                  <a:lumOff val="5000"/>
                </a:schemeClr>
              </a:solidFill>
              <a:effectLst>
                <a:outerShdw blurRad="38100" dist="38100" dir="2700000" algn="tl">
                  <a:srgbClr val="000000">
                    <a:alpha val="43137"/>
                  </a:srgbClr>
                </a:outerShdw>
              </a:effectLst>
            </a:rPr>
            <a:t>传道和行神迹者                          </a:t>
          </a:r>
          <a:r>
            <a:rPr lang="en-US" sz="2000" b="1" kern="1200" dirty="0" smtClean="0">
              <a:solidFill>
                <a:schemeClr val="tx1">
                  <a:lumMod val="95000"/>
                  <a:lumOff val="5000"/>
                </a:schemeClr>
              </a:solidFill>
              <a:effectLst>
                <a:outerShdw blurRad="38100" dist="38100" dir="2700000" algn="tl">
                  <a:srgbClr val="000000">
                    <a:alpha val="43137"/>
                  </a:srgbClr>
                </a:outerShdw>
              </a:effectLst>
            </a:rPr>
            <a:t>EVANGELIST AND MIRACLEWORKER</a:t>
          </a:r>
          <a:endParaRPr lang="en-US" sz="3600" b="1" kern="1200" dirty="0">
            <a:solidFill>
              <a:schemeClr val="tx1">
                <a:lumMod val="95000"/>
                <a:lumOff val="5000"/>
              </a:schemeClr>
            </a:solidFill>
            <a:effectLst>
              <a:outerShdw blurRad="38100" dist="38100" dir="2700000" algn="tl">
                <a:srgbClr val="000000">
                  <a:alpha val="43137"/>
                </a:srgbClr>
              </a:outerShdw>
            </a:effectLst>
          </a:endParaRPr>
        </a:p>
      </dsp:txBody>
      <dsp:txXfrm>
        <a:off x="1861333" y="2727424"/>
        <a:ext cx="6825466" cy="1239738"/>
      </dsp:txXfrm>
    </dsp:sp>
    <dsp:sp modelId="{CA52BB5C-45B7-4D95-B2AA-1E1F612A23EF}">
      <dsp:nvSpPr>
        <dsp:cNvPr id="0" name=""/>
        <dsp:cNvSpPr/>
      </dsp:nvSpPr>
      <dsp:spPr>
        <a:xfrm>
          <a:off x="123973" y="2851398"/>
          <a:ext cx="1737360" cy="991790"/>
        </a:xfrm>
        <a:prstGeom prst="roundRect">
          <a:avLst>
            <a:gd name="adj" fmla="val 10000"/>
          </a:avLst>
        </a:prstGeom>
        <a:blipFill rotWithShape="0">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B9470701-7BA8-4A9F-9C2B-1ED1E7F3F820}">
      <dsp:nvSpPr>
        <dsp:cNvPr id="0" name=""/>
        <dsp:cNvSpPr/>
      </dsp:nvSpPr>
      <dsp:spPr>
        <a:xfrm>
          <a:off x="0" y="4091136"/>
          <a:ext cx="8686800" cy="1239738"/>
        </a:xfrm>
        <a:prstGeom prst="roundRect">
          <a:avLst>
            <a:gd name="adj" fmla="val 10000"/>
          </a:avLst>
        </a:prstGeom>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a:bevelT w="63500" h="25400"/>
        </a:sp3d>
      </dsp:spPr>
      <dsp:style>
        <a:lnRef idx="0">
          <a:schemeClr val="accent6"/>
        </a:lnRef>
        <a:fillRef idx="3">
          <a:schemeClr val="accent6"/>
        </a:fillRef>
        <a:effectRef idx="3">
          <a:schemeClr val="accent6"/>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zh-CN" altLang="en-US" sz="4000" b="1" kern="1200" dirty="0" smtClean="0">
              <a:solidFill>
                <a:schemeClr val="tx1">
                  <a:lumMod val="95000"/>
                  <a:lumOff val="5000"/>
                </a:schemeClr>
              </a:solidFill>
              <a:effectLst>
                <a:outerShdw blurRad="38100" dist="38100" dir="2700000" algn="tl">
                  <a:srgbClr val="000000">
                    <a:alpha val="43137"/>
                  </a:srgbClr>
                </a:outerShdw>
              </a:effectLst>
            </a:rPr>
            <a:t>倍受信任的群体领袖</a:t>
          </a:r>
          <a:r>
            <a:rPr lang="en-US" altLang="zh-CN" sz="4000" b="1" kern="1200" dirty="0" smtClean="0">
              <a:solidFill>
                <a:schemeClr val="tx1">
                  <a:lumMod val="95000"/>
                  <a:lumOff val="5000"/>
                </a:schemeClr>
              </a:solidFill>
              <a:effectLst>
                <a:outerShdw blurRad="38100" dist="38100" dir="2700000" algn="tl">
                  <a:srgbClr val="000000">
                    <a:alpha val="43137"/>
                  </a:srgbClr>
                </a:outerShdw>
              </a:effectLst>
            </a:rPr>
            <a:t>(</a:t>
          </a:r>
          <a:r>
            <a:rPr lang="zh-CN" altLang="en-US" sz="4000" b="1" kern="1200" dirty="0" smtClean="0">
              <a:solidFill>
                <a:schemeClr val="tx1">
                  <a:lumMod val="95000"/>
                  <a:lumOff val="5000"/>
                </a:schemeClr>
              </a:solidFill>
              <a:effectLst>
                <a:outerShdw blurRad="38100" dist="38100" dir="2700000" algn="tl">
                  <a:srgbClr val="000000">
                    <a:alpha val="43137"/>
                  </a:srgbClr>
                </a:outerShdw>
              </a:effectLst>
            </a:rPr>
            <a:t>管钱财</a:t>
          </a:r>
          <a:r>
            <a:rPr lang="en-US" altLang="zh-CN" sz="4000" b="1" kern="1200" dirty="0" smtClean="0">
              <a:solidFill>
                <a:schemeClr val="tx1">
                  <a:lumMod val="95000"/>
                  <a:lumOff val="5000"/>
                </a:schemeClr>
              </a:solidFill>
              <a:effectLst>
                <a:outerShdw blurRad="38100" dist="38100" dir="2700000" algn="tl">
                  <a:srgbClr val="000000">
                    <a:alpha val="43137"/>
                  </a:srgbClr>
                </a:outerShdw>
              </a:effectLst>
            </a:rPr>
            <a:t>) </a:t>
          </a:r>
          <a:r>
            <a:rPr lang="en-US" sz="2000" b="1" kern="1200" dirty="0" smtClean="0">
              <a:solidFill>
                <a:schemeClr val="tx1">
                  <a:lumMod val="95000"/>
                  <a:lumOff val="5000"/>
                </a:schemeClr>
              </a:solidFill>
              <a:effectLst>
                <a:outerShdw blurRad="38100" dist="38100" dir="2700000" algn="tl">
                  <a:srgbClr val="000000">
                    <a:alpha val="43137"/>
                  </a:srgbClr>
                </a:outerShdw>
              </a:effectLst>
            </a:rPr>
            <a:t>TRUSTED LEADER (TREASURER) OF THE GROUP</a:t>
          </a:r>
          <a:endParaRPr lang="en-US" sz="3600" b="1" kern="1200" dirty="0">
            <a:solidFill>
              <a:schemeClr val="tx1">
                <a:lumMod val="95000"/>
                <a:lumOff val="5000"/>
              </a:schemeClr>
            </a:solidFill>
            <a:effectLst>
              <a:outerShdw blurRad="38100" dist="38100" dir="2700000" algn="tl">
                <a:srgbClr val="000000">
                  <a:alpha val="43137"/>
                </a:srgbClr>
              </a:outerShdw>
            </a:effectLst>
          </a:endParaRPr>
        </a:p>
      </dsp:txBody>
      <dsp:txXfrm>
        <a:off x="1861333" y="4091136"/>
        <a:ext cx="6825466" cy="1239738"/>
      </dsp:txXfrm>
    </dsp:sp>
    <dsp:sp modelId="{64929BCA-DB0E-454A-B408-EE4F66FB0CFF}">
      <dsp:nvSpPr>
        <dsp:cNvPr id="0" name=""/>
        <dsp:cNvSpPr/>
      </dsp:nvSpPr>
      <dsp:spPr>
        <a:xfrm>
          <a:off x="123973" y="4215110"/>
          <a:ext cx="1737360" cy="991790"/>
        </a:xfrm>
        <a:prstGeom prst="roundRect">
          <a:avLst>
            <a:gd name="adj" fmla="val 10000"/>
          </a:avLst>
        </a:prstGeom>
        <a:blipFill rotWithShape="0">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BFBA975-DD4D-49F6-BF20-DB02CCB672CA}">
      <dsp:nvSpPr>
        <dsp:cNvPr id="0" name=""/>
        <dsp:cNvSpPr/>
      </dsp:nvSpPr>
      <dsp:spPr>
        <a:xfrm>
          <a:off x="0" y="0"/>
          <a:ext cx="8686800" cy="1239738"/>
        </a:xfrm>
        <a:prstGeom prst="roundRect">
          <a:avLst>
            <a:gd name="adj" fmla="val 10000"/>
          </a:avLst>
        </a:prstGeom>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a:bevelT w="63500" h="25400"/>
        </a:sp3d>
      </dsp:spPr>
      <dsp:style>
        <a:lnRef idx="0">
          <a:schemeClr val="accent6"/>
        </a:lnRef>
        <a:fillRef idx="3">
          <a:schemeClr val="accent6"/>
        </a:fillRef>
        <a:effectRef idx="3">
          <a:schemeClr val="accent6"/>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zh-CN" altLang="en-US" sz="4000" b="1" kern="1200" dirty="0" smtClean="0">
              <a:solidFill>
                <a:schemeClr val="tx1">
                  <a:lumMod val="95000"/>
                  <a:lumOff val="5000"/>
                </a:schemeClr>
              </a:solidFill>
              <a:effectLst>
                <a:outerShdw blurRad="38100" dist="38100" dir="2700000" algn="tl">
                  <a:srgbClr val="000000">
                    <a:alpha val="43137"/>
                  </a:srgbClr>
                </a:outerShdw>
              </a:effectLst>
            </a:rPr>
            <a:t>知道并相信有关耶稣的事实    </a:t>
          </a:r>
          <a:r>
            <a:rPr lang="en-US" sz="2000" b="1" kern="1200" dirty="0" smtClean="0">
              <a:solidFill>
                <a:schemeClr val="tx1">
                  <a:lumMod val="95000"/>
                  <a:lumOff val="5000"/>
                </a:schemeClr>
              </a:solidFill>
              <a:effectLst>
                <a:outerShdw blurRad="38100" dist="38100" dir="2700000" algn="tl">
                  <a:srgbClr val="000000">
                    <a:alpha val="43137"/>
                  </a:srgbClr>
                </a:outerShdw>
              </a:effectLst>
            </a:rPr>
            <a:t>KNEW AND BELIEVED THE FACTS ABOUT JESUS</a:t>
          </a:r>
          <a:endParaRPr lang="en-US" sz="3600" b="1" kern="1200" dirty="0">
            <a:solidFill>
              <a:schemeClr val="tx1">
                <a:lumMod val="95000"/>
                <a:lumOff val="5000"/>
              </a:schemeClr>
            </a:solidFill>
            <a:effectLst>
              <a:outerShdw blurRad="38100" dist="38100" dir="2700000" algn="tl">
                <a:srgbClr val="000000">
                  <a:alpha val="43137"/>
                </a:srgbClr>
              </a:outerShdw>
            </a:effectLst>
          </a:endParaRPr>
        </a:p>
      </dsp:txBody>
      <dsp:txXfrm>
        <a:off x="1861333" y="0"/>
        <a:ext cx="6825466" cy="1239738"/>
      </dsp:txXfrm>
    </dsp:sp>
    <dsp:sp modelId="{29E89B07-D6B2-4C7E-B294-13BCC25BA72D}">
      <dsp:nvSpPr>
        <dsp:cNvPr id="0" name=""/>
        <dsp:cNvSpPr/>
      </dsp:nvSpPr>
      <dsp:spPr>
        <a:xfrm>
          <a:off x="123973" y="123973"/>
          <a:ext cx="1737360" cy="991790"/>
        </a:xfrm>
        <a:prstGeom prst="roundRect">
          <a:avLst>
            <a:gd name="adj" fmla="val 10000"/>
          </a:avLst>
        </a:prstGeom>
        <a:blipFill rotWithShape="0">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6B95B995-88BA-431A-88E8-E67F32A64422}">
      <dsp:nvSpPr>
        <dsp:cNvPr id="0" name=""/>
        <dsp:cNvSpPr/>
      </dsp:nvSpPr>
      <dsp:spPr>
        <a:xfrm>
          <a:off x="0" y="1363712"/>
          <a:ext cx="8686800" cy="1239738"/>
        </a:xfrm>
        <a:prstGeom prst="roundRect">
          <a:avLst>
            <a:gd name="adj" fmla="val 10000"/>
          </a:avLst>
        </a:prstGeom>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a:bevelT w="63500" h="25400"/>
        </a:sp3d>
      </dsp:spPr>
      <dsp:style>
        <a:lnRef idx="0">
          <a:schemeClr val="accent6"/>
        </a:lnRef>
        <a:fillRef idx="3">
          <a:schemeClr val="accent6"/>
        </a:fillRef>
        <a:effectRef idx="3">
          <a:schemeClr val="accent6"/>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zh-CN" altLang="en-US" sz="4000" b="1" kern="1200" dirty="0" smtClean="0">
              <a:solidFill>
                <a:schemeClr val="tx1">
                  <a:lumMod val="95000"/>
                  <a:lumOff val="5000"/>
                </a:schemeClr>
              </a:solidFill>
              <a:effectLst>
                <a:outerShdw blurRad="38100" dist="38100" dir="2700000" algn="tl">
                  <a:srgbClr val="000000">
                    <a:alpha val="43137"/>
                  </a:srgbClr>
                </a:outerShdw>
              </a:effectLst>
            </a:rPr>
            <a:t>与耶稣和其跟随者生活过          </a:t>
          </a:r>
          <a:r>
            <a:rPr lang="en-US" sz="2000" b="1" kern="1200" dirty="0" smtClean="0">
              <a:solidFill>
                <a:schemeClr val="tx1">
                  <a:lumMod val="95000"/>
                  <a:lumOff val="5000"/>
                </a:schemeClr>
              </a:solidFill>
              <a:effectLst>
                <a:outerShdw blurRad="38100" dist="38100" dir="2700000" algn="tl">
                  <a:srgbClr val="000000">
                    <a:alpha val="43137"/>
                  </a:srgbClr>
                </a:outerShdw>
              </a:effectLst>
            </a:rPr>
            <a:t>LIVED WITH JESUS AND HIS FOLLOWERS</a:t>
          </a:r>
          <a:endParaRPr lang="en-US" sz="3600" b="1" kern="1200" dirty="0">
            <a:solidFill>
              <a:schemeClr val="tx1">
                <a:lumMod val="95000"/>
                <a:lumOff val="5000"/>
              </a:schemeClr>
            </a:solidFill>
            <a:effectLst>
              <a:outerShdw blurRad="38100" dist="38100" dir="2700000" algn="tl">
                <a:srgbClr val="000000">
                  <a:alpha val="43137"/>
                </a:srgbClr>
              </a:outerShdw>
            </a:effectLst>
          </a:endParaRPr>
        </a:p>
      </dsp:txBody>
      <dsp:txXfrm>
        <a:off x="1861333" y="1363712"/>
        <a:ext cx="6825466" cy="1239738"/>
      </dsp:txXfrm>
    </dsp:sp>
    <dsp:sp modelId="{25AC0574-7A2E-4939-94CD-ADDF1C766AB0}">
      <dsp:nvSpPr>
        <dsp:cNvPr id="0" name=""/>
        <dsp:cNvSpPr/>
      </dsp:nvSpPr>
      <dsp:spPr>
        <a:xfrm>
          <a:off x="123973" y="1487685"/>
          <a:ext cx="1737360" cy="991790"/>
        </a:xfrm>
        <a:prstGeom prst="roundRect">
          <a:avLst>
            <a:gd name="adj" fmla="val 10000"/>
          </a:avLst>
        </a:prstGeom>
        <a:blipFill rotWithShape="0">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7A90BA7A-A781-407E-8E40-0ED99E3DA140}">
      <dsp:nvSpPr>
        <dsp:cNvPr id="0" name=""/>
        <dsp:cNvSpPr/>
      </dsp:nvSpPr>
      <dsp:spPr>
        <a:xfrm>
          <a:off x="0" y="2727424"/>
          <a:ext cx="8686800" cy="1239738"/>
        </a:xfrm>
        <a:prstGeom prst="roundRect">
          <a:avLst>
            <a:gd name="adj" fmla="val 10000"/>
          </a:avLst>
        </a:prstGeom>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a:bevelT w="63500" h="25400"/>
        </a:sp3d>
      </dsp:spPr>
      <dsp:style>
        <a:lnRef idx="0">
          <a:schemeClr val="accent6"/>
        </a:lnRef>
        <a:fillRef idx="3">
          <a:schemeClr val="accent6"/>
        </a:fillRef>
        <a:effectRef idx="3">
          <a:schemeClr val="accent6"/>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zh-CN" altLang="en-US" sz="4000" b="1" kern="1200" dirty="0" smtClean="0">
              <a:solidFill>
                <a:schemeClr val="tx1">
                  <a:lumMod val="95000"/>
                  <a:lumOff val="5000"/>
                </a:schemeClr>
              </a:solidFill>
              <a:effectLst>
                <a:outerShdw blurRad="38100" dist="38100" dir="2700000" algn="tl">
                  <a:srgbClr val="000000">
                    <a:alpha val="43137"/>
                  </a:srgbClr>
                </a:outerShdw>
              </a:effectLst>
            </a:rPr>
            <a:t>传道和行神迹者                          </a:t>
          </a:r>
          <a:r>
            <a:rPr lang="en-US" sz="2000" b="1" kern="1200" dirty="0" smtClean="0">
              <a:solidFill>
                <a:schemeClr val="tx1">
                  <a:lumMod val="95000"/>
                  <a:lumOff val="5000"/>
                </a:schemeClr>
              </a:solidFill>
              <a:effectLst>
                <a:outerShdw blurRad="38100" dist="38100" dir="2700000" algn="tl">
                  <a:srgbClr val="000000">
                    <a:alpha val="43137"/>
                  </a:srgbClr>
                </a:outerShdw>
              </a:effectLst>
            </a:rPr>
            <a:t>EVANGELIST AND MIRACLEWORKER</a:t>
          </a:r>
          <a:endParaRPr lang="en-US" sz="3600" b="1" kern="1200" dirty="0">
            <a:solidFill>
              <a:schemeClr val="tx1">
                <a:lumMod val="95000"/>
                <a:lumOff val="5000"/>
              </a:schemeClr>
            </a:solidFill>
            <a:effectLst>
              <a:outerShdw blurRad="38100" dist="38100" dir="2700000" algn="tl">
                <a:srgbClr val="000000">
                  <a:alpha val="43137"/>
                </a:srgbClr>
              </a:outerShdw>
            </a:effectLst>
          </a:endParaRPr>
        </a:p>
      </dsp:txBody>
      <dsp:txXfrm>
        <a:off x="1861333" y="2727424"/>
        <a:ext cx="6825466" cy="1239738"/>
      </dsp:txXfrm>
    </dsp:sp>
    <dsp:sp modelId="{CA52BB5C-45B7-4D95-B2AA-1E1F612A23EF}">
      <dsp:nvSpPr>
        <dsp:cNvPr id="0" name=""/>
        <dsp:cNvSpPr/>
      </dsp:nvSpPr>
      <dsp:spPr>
        <a:xfrm>
          <a:off x="123973" y="2851398"/>
          <a:ext cx="1737360" cy="991790"/>
        </a:xfrm>
        <a:prstGeom prst="roundRect">
          <a:avLst>
            <a:gd name="adj" fmla="val 10000"/>
          </a:avLst>
        </a:prstGeom>
        <a:blipFill rotWithShape="0">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B9470701-7BA8-4A9F-9C2B-1ED1E7F3F820}">
      <dsp:nvSpPr>
        <dsp:cNvPr id="0" name=""/>
        <dsp:cNvSpPr/>
      </dsp:nvSpPr>
      <dsp:spPr>
        <a:xfrm>
          <a:off x="0" y="4091136"/>
          <a:ext cx="8686800" cy="1239738"/>
        </a:xfrm>
        <a:prstGeom prst="roundRect">
          <a:avLst>
            <a:gd name="adj" fmla="val 10000"/>
          </a:avLst>
        </a:prstGeom>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a:bevelT w="63500" h="25400"/>
        </a:sp3d>
      </dsp:spPr>
      <dsp:style>
        <a:lnRef idx="0">
          <a:schemeClr val="accent6"/>
        </a:lnRef>
        <a:fillRef idx="3">
          <a:schemeClr val="accent6"/>
        </a:fillRef>
        <a:effectRef idx="3">
          <a:schemeClr val="accent6"/>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zh-CN" altLang="en-US" sz="4000" b="1" kern="1200" dirty="0" smtClean="0">
              <a:solidFill>
                <a:schemeClr val="tx1">
                  <a:lumMod val="95000"/>
                  <a:lumOff val="5000"/>
                </a:schemeClr>
              </a:solidFill>
              <a:effectLst>
                <a:outerShdw blurRad="38100" dist="38100" dir="2700000" algn="tl">
                  <a:srgbClr val="000000">
                    <a:alpha val="43137"/>
                  </a:srgbClr>
                </a:outerShdw>
              </a:effectLst>
            </a:rPr>
            <a:t>倍受信任的群体领袖</a:t>
          </a:r>
          <a:r>
            <a:rPr lang="en-US" altLang="zh-CN" sz="4000" b="1" kern="1200" dirty="0" smtClean="0">
              <a:solidFill>
                <a:schemeClr val="tx1">
                  <a:lumMod val="95000"/>
                  <a:lumOff val="5000"/>
                </a:schemeClr>
              </a:solidFill>
              <a:effectLst>
                <a:outerShdw blurRad="38100" dist="38100" dir="2700000" algn="tl">
                  <a:srgbClr val="000000">
                    <a:alpha val="43137"/>
                  </a:srgbClr>
                </a:outerShdw>
              </a:effectLst>
            </a:rPr>
            <a:t>(</a:t>
          </a:r>
          <a:r>
            <a:rPr lang="zh-CN" altLang="en-US" sz="4000" b="1" kern="1200" dirty="0" smtClean="0">
              <a:solidFill>
                <a:schemeClr val="tx1">
                  <a:lumMod val="95000"/>
                  <a:lumOff val="5000"/>
                </a:schemeClr>
              </a:solidFill>
              <a:effectLst>
                <a:outerShdw blurRad="38100" dist="38100" dir="2700000" algn="tl">
                  <a:srgbClr val="000000">
                    <a:alpha val="43137"/>
                  </a:srgbClr>
                </a:outerShdw>
              </a:effectLst>
            </a:rPr>
            <a:t>管钱财</a:t>
          </a:r>
          <a:r>
            <a:rPr lang="en-US" altLang="zh-CN" sz="4000" b="1" kern="1200" dirty="0" smtClean="0">
              <a:solidFill>
                <a:schemeClr val="tx1">
                  <a:lumMod val="95000"/>
                  <a:lumOff val="5000"/>
                </a:schemeClr>
              </a:solidFill>
              <a:effectLst>
                <a:outerShdw blurRad="38100" dist="38100" dir="2700000" algn="tl">
                  <a:srgbClr val="000000">
                    <a:alpha val="43137"/>
                  </a:srgbClr>
                </a:outerShdw>
              </a:effectLst>
            </a:rPr>
            <a:t>) </a:t>
          </a:r>
          <a:r>
            <a:rPr lang="en-US" sz="2000" b="1" kern="1200" dirty="0" smtClean="0">
              <a:solidFill>
                <a:schemeClr val="tx1">
                  <a:lumMod val="95000"/>
                  <a:lumOff val="5000"/>
                </a:schemeClr>
              </a:solidFill>
              <a:effectLst>
                <a:outerShdw blurRad="38100" dist="38100" dir="2700000" algn="tl">
                  <a:srgbClr val="000000">
                    <a:alpha val="43137"/>
                  </a:srgbClr>
                </a:outerShdw>
              </a:effectLst>
            </a:rPr>
            <a:t>TRUSTED LEADER (TREASURER) OF THE GROUP</a:t>
          </a:r>
          <a:endParaRPr lang="en-US" sz="3600" b="1" kern="1200" dirty="0">
            <a:solidFill>
              <a:schemeClr val="tx1">
                <a:lumMod val="95000"/>
                <a:lumOff val="5000"/>
              </a:schemeClr>
            </a:solidFill>
            <a:effectLst>
              <a:outerShdw blurRad="38100" dist="38100" dir="2700000" algn="tl">
                <a:srgbClr val="000000">
                  <a:alpha val="43137"/>
                </a:srgbClr>
              </a:outerShdw>
            </a:effectLst>
          </a:endParaRPr>
        </a:p>
      </dsp:txBody>
      <dsp:txXfrm>
        <a:off x="1861333" y="4091136"/>
        <a:ext cx="6825466" cy="1239738"/>
      </dsp:txXfrm>
    </dsp:sp>
    <dsp:sp modelId="{64929BCA-DB0E-454A-B408-EE4F66FB0CFF}">
      <dsp:nvSpPr>
        <dsp:cNvPr id="0" name=""/>
        <dsp:cNvSpPr/>
      </dsp:nvSpPr>
      <dsp:spPr>
        <a:xfrm>
          <a:off x="123973" y="4215110"/>
          <a:ext cx="1737360" cy="991790"/>
        </a:xfrm>
        <a:prstGeom prst="roundRect">
          <a:avLst>
            <a:gd name="adj" fmla="val 10000"/>
          </a:avLst>
        </a:prstGeom>
        <a:blipFill rotWithShape="0">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6A25ADE-2121-4FC0-9788-F61E4F82DA56}">
      <dsp:nvSpPr>
        <dsp:cNvPr id="0" name=""/>
        <dsp:cNvSpPr/>
      </dsp:nvSpPr>
      <dsp:spPr>
        <a:xfrm>
          <a:off x="3562318" y="2932481"/>
          <a:ext cx="2171762" cy="2171762"/>
        </a:xfrm>
        <a:prstGeom prst="ellipse">
          <a:avLst/>
        </a:prstGeom>
        <a:solidFill>
          <a:srgbClr val="FFFF00"/>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6670" tIns="26670" rIns="26670" bIns="26670" numCol="1" spcCol="1270" anchor="ctr" anchorCtr="0">
          <a:noAutofit/>
        </a:bodyPr>
        <a:lstStyle/>
        <a:p>
          <a:pPr lvl="0" algn="ctr" defTabSz="1866900">
            <a:lnSpc>
              <a:spcPct val="90000"/>
            </a:lnSpc>
            <a:spcBef>
              <a:spcPct val="0"/>
            </a:spcBef>
            <a:spcAft>
              <a:spcPct val="35000"/>
            </a:spcAft>
          </a:pPr>
          <a:r>
            <a:rPr lang="zh-CN" altLang="en-US" sz="4200" b="1" kern="1200" dirty="0" smtClean="0">
              <a:solidFill>
                <a:schemeClr val="tx1"/>
              </a:solidFill>
              <a:effectLst/>
              <a:latin typeface="Arial Narrow" pitchFamily="34" charset="0"/>
            </a:rPr>
            <a:t>得救</a:t>
          </a:r>
          <a:endParaRPr lang="en-US" sz="4200" b="1" kern="1200" dirty="0" smtClean="0">
            <a:solidFill>
              <a:schemeClr val="tx1"/>
            </a:solidFill>
            <a:effectLst/>
            <a:latin typeface="Arial Narrow" pitchFamily="34" charset="0"/>
          </a:endParaRPr>
        </a:p>
        <a:p>
          <a:pPr lvl="0" algn="ctr" defTabSz="1866900">
            <a:lnSpc>
              <a:spcPct val="90000"/>
            </a:lnSpc>
            <a:spcBef>
              <a:spcPct val="0"/>
            </a:spcBef>
            <a:spcAft>
              <a:spcPct val="35000"/>
            </a:spcAft>
          </a:pPr>
          <a:r>
            <a:rPr lang="en-US" sz="2400" b="1" kern="1200" dirty="0" smtClean="0">
              <a:solidFill>
                <a:schemeClr val="tx1"/>
              </a:solidFill>
              <a:effectLst/>
              <a:latin typeface="Arial Narrow" pitchFamily="34" charset="0"/>
            </a:rPr>
            <a:t>SAVED</a:t>
          </a:r>
          <a:endParaRPr lang="en-US" sz="2400" b="1" kern="1200" dirty="0">
            <a:solidFill>
              <a:schemeClr val="tx1"/>
            </a:solidFill>
            <a:effectLst/>
            <a:latin typeface="Arial Narrow" pitchFamily="34" charset="0"/>
          </a:endParaRPr>
        </a:p>
      </dsp:txBody>
      <dsp:txXfrm>
        <a:off x="3562318" y="2932481"/>
        <a:ext cx="2171762" cy="2171762"/>
      </dsp:txXfrm>
    </dsp:sp>
    <dsp:sp modelId="{93B9CA8D-8AA5-44B6-AF66-D3FEE45CA0A7}">
      <dsp:nvSpPr>
        <dsp:cNvPr id="0" name=""/>
        <dsp:cNvSpPr/>
      </dsp:nvSpPr>
      <dsp:spPr>
        <a:xfrm rot="10800000">
          <a:off x="1456263" y="3708886"/>
          <a:ext cx="1990221" cy="618952"/>
        </a:xfrm>
        <a:prstGeom prst="lef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C18CA3FC-2449-408F-AB6D-AF6040E1C594}">
      <dsp:nvSpPr>
        <dsp:cNvPr id="0" name=""/>
        <dsp:cNvSpPr/>
      </dsp:nvSpPr>
      <dsp:spPr>
        <a:xfrm>
          <a:off x="424676" y="3193092"/>
          <a:ext cx="2063174" cy="1650539"/>
        </a:xfrm>
        <a:prstGeom prst="roundRect">
          <a:avLst>
            <a:gd name="adj" fmla="val 10000"/>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422400">
            <a:lnSpc>
              <a:spcPct val="90000"/>
            </a:lnSpc>
            <a:spcBef>
              <a:spcPct val="0"/>
            </a:spcBef>
            <a:spcAft>
              <a:spcPct val="35000"/>
            </a:spcAft>
          </a:pPr>
          <a:r>
            <a:rPr lang="zh-CN" altLang="en-US" sz="3200" b="1" kern="1200" dirty="0" smtClean="0">
              <a:solidFill>
                <a:schemeClr val="tx1"/>
              </a:solidFill>
              <a:effectLst/>
              <a:latin typeface="Arial Narrow" pitchFamily="34" charset="0"/>
            </a:rPr>
            <a:t>谦卑下来</a:t>
          </a:r>
          <a:endParaRPr lang="en-US" sz="3200" b="1" kern="1200" dirty="0" smtClean="0">
            <a:solidFill>
              <a:schemeClr val="tx1"/>
            </a:solidFill>
            <a:effectLst/>
            <a:latin typeface="Arial Narrow" pitchFamily="34" charset="0"/>
          </a:endParaRPr>
        </a:p>
        <a:p>
          <a:pPr lvl="0" algn="ctr" defTabSz="1422400">
            <a:lnSpc>
              <a:spcPct val="90000"/>
            </a:lnSpc>
            <a:spcBef>
              <a:spcPct val="0"/>
            </a:spcBef>
            <a:spcAft>
              <a:spcPct val="35000"/>
            </a:spcAft>
          </a:pPr>
          <a:r>
            <a:rPr lang="en-US" sz="1800" b="1" kern="1200" dirty="0" smtClean="0">
              <a:solidFill>
                <a:schemeClr val="tx1"/>
              </a:solidFill>
              <a:effectLst/>
              <a:latin typeface="Arial Narrow" pitchFamily="34" charset="0"/>
            </a:rPr>
            <a:t>HUMBLE YOURSELF</a:t>
          </a:r>
          <a:endParaRPr lang="en-US" sz="1800" b="1" kern="1200" dirty="0">
            <a:solidFill>
              <a:schemeClr val="tx1"/>
            </a:solidFill>
            <a:effectLst/>
            <a:latin typeface="Arial Narrow" pitchFamily="34" charset="0"/>
          </a:endParaRPr>
        </a:p>
      </dsp:txBody>
      <dsp:txXfrm>
        <a:off x="424676" y="3193092"/>
        <a:ext cx="2063174" cy="1650539"/>
      </dsp:txXfrm>
    </dsp:sp>
    <dsp:sp modelId="{9FF288CD-16C9-4D0D-B77F-847CCF6C5563}">
      <dsp:nvSpPr>
        <dsp:cNvPr id="0" name=""/>
        <dsp:cNvSpPr/>
      </dsp:nvSpPr>
      <dsp:spPr>
        <a:xfrm rot="13500000">
          <a:off x="2099699" y="2155496"/>
          <a:ext cx="1990221" cy="618952"/>
        </a:xfrm>
        <a:prstGeom prst="leftArrow">
          <a:avLst>
            <a:gd name="adj1" fmla="val 60000"/>
            <a:gd name="adj2" fmla="val 50000"/>
          </a:avLst>
        </a:prstGeom>
        <a:solidFill>
          <a:schemeClr val="accent3">
            <a:hueOff val="2812566"/>
            <a:satOff val="-4220"/>
            <a:lumOff val="-686"/>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D8B66D04-1535-4414-9936-7D84913A5833}">
      <dsp:nvSpPr>
        <dsp:cNvPr id="0" name=""/>
        <dsp:cNvSpPr/>
      </dsp:nvSpPr>
      <dsp:spPr>
        <a:xfrm>
          <a:off x="1359573" y="936052"/>
          <a:ext cx="2063174" cy="1650539"/>
        </a:xfrm>
        <a:prstGeom prst="roundRect">
          <a:avLst>
            <a:gd name="adj" fmla="val 10000"/>
          </a:avLst>
        </a:prstGeom>
        <a:solidFill>
          <a:schemeClr val="accent3">
            <a:hueOff val="2812566"/>
            <a:satOff val="-4220"/>
            <a:lumOff val="-686"/>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422400">
            <a:lnSpc>
              <a:spcPct val="90000"/>
            </a:lnSpc>
            <a:spcBef>
              <a:spcPct val="0"/>
            </a:spcBef>
            <a:spcAft>
              <a:spcPct val="35000"/>
            </a:spcAft>
          </a:pPr>
          <a:r>
            <a:rPr lang="zh-CN" altLang="en-US" sz="3200" b="1" kern="1200" dirty="0" smtClean="0">
              <a:solidFill>
                <a:schemeClr val="tx1"/>
              </a:solidFill>
              <a:effectLst/>
              <a:latin typeface="Arial Narrow" pitchFamily="34" charset="0"/>
            </a:rPr>
            <a:t>知道事实</a:t>
          </a:r>
          <a:endParaRPr lang="en-US" sz="3200" b="1" kern="1200" dirty="0" smtClean="0">
            <a:solidFill>
              <a:schemeClr val="tx1"/>
            </a:solidFill>
            <a:effectLst/>
            <a:latin typeface="Arial Narrow" pitchFamily="34" charset="0"/>
          </a:endParaRPr>
        </a:p>
        <a:p>
          <a:pPr lvl="0" algn="ctr" defTabSz="1422400">
            <a:lnSpc>
              <a:spcPct val="90000"/>
            </a:lnSpc>
            <a:spcBef>
              <a:spcPct val="0"/>
            </a:spcBef>
            <a:spcAft>
              <a:spcPct val="35000"/>
            </a:spcAft>
          </a:pPr>
          <a:r>
            <a:rPr lang="en-US" sz="1800" b="1" kern="1200" dirty="0" smtClean="0">
              <a:solidFill>
                <a:schemeClr val="tx1"/>
              </a:solidFill>
              <a:effectLst/>
              <a:latin typeface="Arial Narrow" pitchFamily="34" charset="0"/>
            </a:rPr>
            <a:t>KNOW FACTS</a:t>
          </a:r>
          <a:endParaRPr lang="en-US" sz="1800" b="1" kern="1200" dirty="0">
            <a:solidFill>
              <a:schemeClr val="tx1"/>
            </a:solidFill>
            <a:effectLst/>
            <a:latin typeface="Arial Narrow" pitchFamily="34" charset="0"/>
          </a:endParaRPr>
        </a:p>
      </dsp:txBody>
      <dsp:txXfrm>
        <a:off x="1359573" y="936052"/>
        <a:ext cx="2063174" cy="1650539"/>
      </dsp:txXfrm>
    </dsp:sp>
    <dsp:sp modelId="{761D765A-0DBC-4B5E-8E87-8C667D56A1A8}">
      <dsp:nvSpPr>
        <dsp:cNvPr id="0" name=""/>
        <dsp:cNvSpPr/>
      </dsp:nvSpPr>
      <dsp:spPr>
        <a:xfrm rot="16200000">
          <a:off x="3653089" y="1512060"/>
          <a:ext cx="1990221" cy="618952"/>
        </a:xfrm>
        <a:prstGeom prst="leftArrow">
          <a:avLst>
            <a:gd name="adj1" fmla="val 60000"/>
            <a:gd name="adj2" fmla="val 50000"/>
          </a:avLst>
        </a:prstGeom>
        <a:solidFill>
          <a:schemeClr val="accent3">
            <a:hueOff val="5625132"/>
            <a:satOff val="-8440"/>
            <a:lumOff val="-1373"/>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13E6A969-FC81-4B63-B80F-D1E1514BE099}">
      <dsp:nvSpPr>
        <dsp:cNvPr id="0" name=""/>
        <dsp:cNvSpPr/>
      </dsp:nvSpPr>
      <dsp:spPr>
        <a:xfrm>
          <a:off x="3616612" y="1156"/>
          <a:ext cx="2063174" cy="1650539"/>
        </a:xfrm>
        <a:prstGeom prst="roundRect">
          <a:avLst>
            <a:gd name="adj" fmla="val 10000"/>
          </a:avLst>
        </a:prstGeom>
        <a:solidFill>
          <a:schemeClr val="accent3">
            <a:hueOff val="5625132"/>
            <a:satOff val="-8440"/>
            <a:lumOff val="-1373"/>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422400">
            <a:lnSpc>
              <a:spcPct val="90000"/>
            </a:lnSpc>
            <a:spcBef>
              <a:spcPct val="0"/>
            </a:spcBef>
            <a:spcAft>
              <a:spcPct val="35000"/>
            </a:spcAft>
          </a:pPr>
          <a:r>
            <a:rPr lang="zh-CN" altLang="en-US" sz="3200" b="1" kern="1200" dirty="0" smtClean="0">
              <a:solidFill>
                <a:schemeClr val="tx1"/>
              </a:solidFill>
              <a:effectLst/>
              <a:latin typeface="Arial Narrow" pitchFamily="34" charset="0"/>
            </a:rPr>
            <a:t>悔改罪</a:t>
          </a:r>
          <a:endParaRPr lang="en-US" sz="3200" b="1" kern="1200" dirty="0" smtClean="0">
            <a:solidFill>
              <a:schemeClr val="tx1"/>
            </a:solidFill>
            <a:effectLst/>
            <a:latin typeface="Arial Narrow" pitchFamily="34" charset="0"/>
          </a:endParaRPr>
        </a:p>
        <a:p>
          <a:pPr lvl="0" algn="ctr" defTabSz="1422400">
            <a:lnSpc>
              <a:spcPct val="90000"/>
            </a:lnSpc>
            <a:spcBef>
              <a:spcPct val="0"/>
            </a:spcBef>
            <a:spcAft>
              <a:spcPct val="35000"/>
            </a:spcAft>
          </a:pPr>
          <a:r>
            <a:rPr lang="en-US" sz="1800" b="1" kern="1200" dirty="0" smtClean="0">
              <a:solidFill>
                <a:schemeClr val="tx1"/>
              </a:solidFill>
              <a:effectLst/>
              <a:latin typeface="Arial Narrow" pitchFamily="34" charset="0"/>
            </a:rPr>
            <a:t>REPENT OF SIN</a:t>
          </a:r>
          <a:endParaRPr lang="en-US" sz="1800" b="1" kern="1200" dirty="0">
            <a:solidFill>
              <a:schemeClr val="tx1"/>
            </a:solidFill>
            <a:effectLst/>
            <a:latin typeface="Arial Narrow" pitchFamily="34" charset="0"/>
          </a:endParaRPr>
        </a:p>
      </dsp:txBody>
      <dsp:txXfrm>
        <a:off x="3616612" y="1156"/>
        <a:ext cx="2063174" cy="1650539"/>
      </dsp:txXfrm>
    </dsp:sp>
    <dsp:sp modelId="{BDFF31AD-EDE5-4382-A495-ABD810093CEF}">
      <dsp:nvSpPr>
        <dsp:cNvPr id="0" name=""/>
        <dsp:cNvSpPr/>
      </dsp:nvSpPr>
      <dsp:spPr>
        <a:xfrm rot="18900000">
          <a:off x="5206479" y="2155496"/>
          <a:ext cx="1990221" cy="618952"/>
        </a:xfrm>
        <a:prstGeom prst="leftArrow">
          <a:avLst>
            <a:gd name="adj1" fmla="val 60000"/>
            <a:gd name="adj2" fmla="val 50000"/>
          </a:avLst>
        </a:prstGeom>
        <a:solidFill>
          <a:schemeClr val="accent3">
            <a:hueOff val="8437698"/>
            <a:satOff val="-12660"/>
            <a:lumOff val="-2059"/>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A08E3B87-D7F2-426E-A708-86E9AD573856}">
      <dsp:nvSpPr>
        <dsp:cNvPr id="0" name=""/>
        <dsp:cNvSpPr/>
      </dsp:nvSpPr>
      <dsp:spPr>
        <a:xfrm>
          <a:off x="5873652" y="936052"/>
          <a:ext cx="2063174" cy="1650539"/>
        </a:xfrm>
        <a:prstGeom prst="roundRect">
          <a:avLst>
            <a:gd name="adj" fmla="val 10000"/>
          </a:avLst>
        </a:prstGeom>
        <a:solidFill>
          <a:schemeClr val="accent3">
            <a:hueOff val="8437698"/>
            <a:satOff val="-12660"/>
            <a:lumOff val="-2059"/>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422400">
            <a:lnSpc>
              <a:spcPct val="90000"/>
            </a:lnSpc>
            <a:spcBef>
              <a:spcPct val="0"/>
            </a:spcBef>
            <a:spcAft>
              <a:spcPct val="35000"/>
            </a:spcAft>
          </a:pPr>
          <a:r>
            <a:rPr lang="zh-CN" altLang="en-US" sz="3200" b="1" kern="1200" dirty="0" smtClean="0">
              <a:solidFill>
                <a:schemeClr val="tx1"/>
              </a:solidFill>
              <a:effectLst/>
              <a:latin typeface="Arial Narrow" pitchFamily="34" charset="0"/>
            </a:rPr>
            <a:t>相信</a:t>
          </a:r>
          <a:r>
            <a:rPr lang="en-US" altLang="zh-CN" sz="3200" b="1" kern="1200" dirty="0" smtClean="0">
              <a:solidFill>
                <a:schemeClr val="tx1"/>
              </a:solidFill>
              <a:effectLst/>
              <a:latin typeface="Arial Narrow" pitchFamily="34" charset="0"/>
            </a:rPr>
            <a:t>/</a:t>
          </a:r>
          <a:r>
            <a:rPr lang="zh-CN" altLang="en-US" sz="3200" b="1" kern="1200" dirty="0" smtClean="0">
              <a:solidFill>
                <a:schemeClr val="tx1"/>
              </a:solidFill>
              <a:effectLst/>
              <a:latin typeface="Arial Narrow" pitchFamily="34" charset="0"/>
            </a:rPr>
            <a:t>信心</a:t>
          </a:r>
          <a:endParaRPr lang="en-US" sz="3200" b="1" kern="1200" dirty="0" smtClean="0">
            <a:solidFill>
              <a:schemeClr val="tx1"/>
            </a:solidFill>
            <a:effectLst/>
            <a:latin typeface="Arial Narrow" pitchFamily="34" charset="0"/>
          </a:endParaRPr>
        </a:p>
        <a:p>
          <a:pPr lvl="0" algn="ctr" defTabSz="1422400">
            <a:lnSpc>
              <a:spcPct val="90000"/>
            </a:lnSpc>
            <a:spcBef>
              <a:spcPct val="0"/>
            </a:spcBef>
            <a:spcAft>
              <a:spcPct val="35000"/>
            </a:spcAft>
          </a:pPr>
          <a:r>
            <a:rPr lang="en-US" sz="1800" b="1" kern="1200" dirty="0" smtClean="0">
              <a:solidFill>
                <a:schemeClr val="tx1"/>
              </a:solidFill>
              <a:effectLst/>
              <a:latin typeface="Arial Narrow" pitchFamily="34" charset="0"/>
            </a:rPr>
            <a:t>BELIEVE IN FAITH</a:t>
          </a:r>
          <a:endParaRPr lang="en-US" sz="1800" b="1" kern="1200" dirty="0">
            <a:solidFill>
              <a:schemeClr val="tx1"/>
            </a:solidFill>
            <a:effectLst/>
            <a:latin typeface="Arial Narrow" pitchFamily="34" charset="0"/>
          </a:endParaRPr>
        </a:p>
      </dsp:txBody>
      <dsp:txXfrm>
        <a:off x="5873652" y="936052"/>
        <a:ext cx="2063174" cy="1650539"/>
      </dsp:txXfrm>
    </dsp:sp>
    <dsp:sp modelId="{86F3E118-343C-4C70-A4EE-D360E33CEC33}">
      <dsp:nvSpPr>
        <dsp:cNvPr id="0" name=""/>
        <dsp:cNvSpPr/>
      </dsp:nvSpPr>
      <dsp:spPr>
        <a:xfrm>
          <a:off x="5849914" y="3708886"/>
          <a:ext cx="1990221" cy="618952"/>
        </a:xfrm>
        <a:prstGeom prst="leftArrow">
          <a:avLst>
            <a:gd name="adj1" fmla="val 60000"/>
            <a:gd name="adj2" fmla="val 50000"/>
          </a:avLst>
        </a:prstGeom>
        <a:solidFill>
          <a:schemeClr val="accent3">
            <a:hueOff val="11250264"/>
            <a:satOff val="-16880"/>
            <a:lumOff val="-2745"/>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E1291952-D867-42B5-9FE5-BD0A32173D33}">
      <dsp:nvSpPr>
        <dsp:cNvPr id="0" name=""/>
        <dsp:cNvSpPr/>
      </dsp:nvSpPr>
      <dsp:spPr>
        <a:xfrm>
          <a:off x="6808548" y="3193092"/>
          <a:ext cx="2063174" cy="1650539"/>
        </a:xfrm>
        <a:prstGeom prst="roundRect">
          <a:avLst>
            <a:gd name="adj" fmla="val 10000"/>
          </a:avLst>
        </a:prstGeom>
        <a:solidFill>
          <a:schemeClr val="accent3">
            <a:hueOff val="11250264"/>
            <a:satOff val="-16880"/>
            <a:lumOff val="-2745"/>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422400">
            <a:lnSpc>
              <a:spcPct val="90000"/>
            </a:lnSpc>
            <a:spcBef>
              <a:spcPct val="0"/>
            </a:spcBef>
            <a:spcAft>
              <a:spcPct val="35000"/>
            </a:spcAft>
          </a:pPr>
          <a:r>
            <a:rPr lang="zh-CN" altLang="en-US" sz="3200" b="1" kern="1200" dirty="0" smtClean="0">
              <a:solidFill>
                <a:schemeClr val="tx1"/>
              </a:solidFill>
              <a:effectLst/>
              <a:latin typeface="Arial Narrow" pitchFamily="34" charset="0"/>
            </a:rPr>
            <a:t>委身于他</a:t>
          </a:r>
          <a:endParaRPr lang="en-US" sz="3200" b="1" kern="1200" dirty="0" smtClean="0">
            <a:solidFill>
              <a:schemeClr val="tx1"/>
            </a:solidFill>
            <a:effectLst/>
            <a:latin typeface="Arial Narrow" pitchFamily="34" charset="0"/>
          </a:endParaRPr>
        </a:p>
        <a:p>
          <a:pPr lvl="0" algn="ctr" defTabSz="1422400">
            <a:lnSpc>
              <a:spcPct val="90000"/>
            </a:lnSpc>
            <a:spcBef>
              <a:spcPct val="0"/>
            </a:spcBef>
            <a:spcAft>
              <a:spcPct val="35000"/>
            </a:spcAft>
          </a:pPr>
          <a:r>
            <a:rPr lang="en-US" sz="1800" b="1" kern="1200" dirty="0" smtClean="0">
              <a:solidFill>
                <a:schemeClr val="tx1"/>
              </a:solidFill>
              <a:effectLst/>
              <a:latin typeface="Arial Narrow" pitchFamily="34" charset="0"/>
            </a:rPr>
            <a:t>SUBMIT TO HIM</a:t>
          </a:r>
          <a:endParaRPr lang="en-US" sz="1800" b="1" kern="1200" dirty="0">
            <a:solidFill>
              <a:schemeClr val="tx1"/>
            </a:solidFill>
            <a:effectLst/>
            <a:latin typeface="Arial Narrow" pitchFamily="34" charset="0"/>
          </a:endParaRPr>
        </a:p>
      </dsp:txBody>
      <dsp:txXfrm>
        <a:off x="6808548" y="3193092"/>
        <a:ext cx="2063174" cy="1650539"/>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5A2757-1C55-4B4D-8755-ED48039733F9}" type="datetimeFigureOut">
              <a:rPr lang="zh-CN" altLang="en-US" smtClean="0"/>
              <a:pPr/>
              <a:t>2020/5/4</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4EA0C09-B914-4405-BA42-998837D9C7CD}"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34EA0C09-B914-4405-BA42-998837D9C7CD}" type="slidenum">
              <a:rPr lang="zh-CN" altLang="en-US" smtClean="0"/>
              <a:pPr/>
              <a:t>91</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9EA7EF2-0752-41ED-9752-821A60886AFC}" type="datetimeFigureOut">
              <a:rPr lang="en-US" smtClean="0"/>
              <a:pPr/>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8F8843-5C8A-4989-B8B8-294A9148087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EA7EF2-0752-41ED-9752-821A60886AFC}" type="datetimeFigureOut">
              <a:rPr lang="en-US" smtClean="0"/>
              <a:pPr/>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8F8843-5C8A-4989-B8B8-294A9148087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EA7EF2-0752-41ED-9752-821A60886AFC}" type="datetimeFigureOut">
              <a:rPr lang="en-US" smtClean="0"/>
              <a:pPr/>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8F8843-5C8A-4989-B8B8-294A9148087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EA7EF2-0752-41ED-9752-821A60886AFC}" type="datetimeFigureOut">
              <a:rPr lang="en-US" smtClean="0"/>
              <a:pPr/>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8F8843-5C8A-4989-B8B8-294A9148087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9EA7EF2-0752-41ED-9752-821A60886AFC}" type="datetimeFigureOut">
              <a:rPr lang="en-US" smtClean="0"/>
              <a:pPr/>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8F8843-5C8A-4989-B8B8-294A9148087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9EA7EF2-0752-41ED-9752-821A60886AFC}" type="datetimeFigureOut">
              <a:rPr lang="en-US" smtClean="0"/>
              <a:pPr/>
              <a:t>5/4/2020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8F8843-5C8A-4989-B8B8-294A9148087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9EA7EF2-0752-41ED-9752-821A60886AFC}" type="datetimeFigureOut">
              <a:rPr lang="en-US" smtClean="0"/>
              <a:pPr/>
              <a:t>5/4/2020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8F8843-5C8A-4989-B8B8-294A9148087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9EA7EF2-0752-41ED-9752-821A60886AFC}" type="datetimeFigureOut">
              <a:rPr lang="en-US" smtClean="0"/>
              <a:pPr/>
              <a:t>5/4/2020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8F8843-5C8A-4989-B8B8-294A9148087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EA7EF2-0752-41ED-9752-821A60886AFC}" type="datetimeFigureOut">
              <a:rPr lang="en-US" smtClean="0"/>
              <a:pPr/>
              <a:t>5/4/2020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8F8843-5C8A-4989-B8B8-294A9148087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EA7EF2-0752-41ED-9752-821A60886AFC}" type="datetimeFigureOut">
              <a:rPr lang="en-US" smtClean="0"/>
              <a:pPr/>
              <a:t>5/4/2020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8F8843-5C8A-4989-B8B8-294A9148087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EA7EF2-0752-41ED-9752-821A60886AFC}" type="datetimeFigureOut">
              <a:rPr lang="en-US" smtClean="0"/>
              <a:pPr/>
              <a:t>5/4/2020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8F8843-5C8A-4989-B8B8-294A9148087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EA7EF2-0752-41ED-9752-821A60886AFC}" type="datetimeFigureOut">
              <a:rPr lang="en-US" smtClean="0"/>
              <a:pPr/>
              <a:t>5/4/2020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8F8843-5C8A-4989-B8B8-294A9148087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8.jpeg"/><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8.jpeg"/><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ezyz.gracetoasia.org/" TargetMode="External"/><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18.jpeg"/><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18.jpeg"/><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7.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7.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4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5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34.gi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40.gif"/><Relationship Id="rId5" Type="http://schemas.openxmlformats.org/officeDocument/2006/relationships/image" Target="../media/image39.jpeg"/><Relationship Id="rId4" Type="http://schemas.openxmlformats.org/officeDocument/2006/relationships/image" Target="../media/image14.jpeg"/></Relationships>
</file>

<file path=ppt/slides/_rels/slide6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41.gif"/><Relationship Id="rId4" Type="http://schemas.openxmlformats.org/officeDocument/2006/relationships/image" Target="../media/image14.jpeg"/></Relationships>
</file>

<file path=ppt/slides/_rels/slide6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7.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65.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41.gif"/></Relationships>
</file>

<file path=ppt/slides/_rels/slide6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6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60.gif"/><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8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3.gif"/></Relationships>
</file>

<file path=ppt/slides/_rels/slide9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79.gif"/><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90" name="Picture 2" descr="http://1.bp.blogspot.com/_LdY0FxZMAxY/S9xv0uE4q8I/AAAAAAAABGU/2OhunGw9pZs/s1600/JohnMacArthur6.jpg"/>
          <p:cNvPicPr>
            <a:picLocks noChangeAspect="1" noChangeArrowheads="1"/>
          </p:cNvPicPr>
          <p:nvPr/>
        </p:nvPicPr>
        <p:blipFill>
          <a:blip r:embed="rId2" cstate="print"/>
          <a:srcRect/>
          <a:stretch>
            <a:fillRect/>
          </a:stretch>
        </p:blipFill>
        <p:spPr bwMode="auto">
          <a:xfrm>
            <a:off x="1957473" y="2057400"/>
            <a:ext cx="7186527" cy="4800600"/>
          </a:xfrm>
          <a:prstGeom prst="rect">
            <a:avLst/>
          </a:prstGeom>
          <a:noFill/>
        </p:spPr>
      </p:pic>
      <p:sp>
        <p:nvSpPr>
          <p:cNvPr id="3" name="Rectangle 2"/>
          <p:cNvSpPr/>
          <p:nvPr/>
        </p:nvSpPr>
        <p:spPr>
          <a:xfrm>
            <a:off x="0" y="0"/>
            <a:ext cx="9144000" cy="25146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zh-CN" altLang="en-US" sz="3200" b="1" dirty="0" smtClean="0">
                <a:ln/>
                <a:solidFill>
                  <a:schemeClr val="accent3"/>
                </a:solidFill>
                <a:latin typeface="Baskerville Old Face" pitchFamily="18" charset="0"/>
              </a:rPr>
              <a:t>耶稣说</a:t>
            </a:r>
            <a:r>
              <a:rPr lang="en-US" altLang="zh-CN" sz="3200" b="1" dirty="0" smtClean="0">
                <a:ln/>
                <a:solidFill>
                  <a:schemeClr val="accent3"/>
                </a:solidFill>
                <a:latin typeface="Baskerville Old Face" pitchFamily="18" charset="0"/>
              </a:rPr>
              <a:t>: “</a:t>
            </a:r>
            <a:r>
              <a:rPr lang="zh-CN" altLang="en-US" sz="3200" b="1" dirty="0" smtClean="0">
                <a:ln/>
                <a:solidFill>
                  <a:schemeClr val="accent3"/>
                </a:solidFill>
                <a:latin typeface="Baskerville Old Face" pitchFamily="18" charset="0"/>
              </a:rPr>
              <a:t>跟随我</a:t>
            </a:r>
            <a:r>
              <a:rPr lang="en-US" altLang="zh-CN" sz="3200" b="1" dirty="0" smtClean="0">
                <a:ln/>
                <a:solidFill>
                  <a:schemeClr val="accent3"/>
                </a:solidFill>
                <a:latin typeface="Baskerville Old Face" pitchFamily="18" charset="0"/>
              </a:rPr>
              <a:t>”</a:t>
            </a:r>
            <a:r>
              <a:rPr lang="zh-CN" altLang="en-US" sz="3200" b="1" dirty="0" smtClean="0">
                <a:ln/>
                <a:solidFill>
                  <a:schemeClr val="accent3"/>
                </a:solidFill>
                <a:latin typeface="Baskerville Old Face" pitchFamily="18" charset="0"/>
              </a:rPr>
              <a:t>是什么意思？</a:t>
            </a:r>
            <a:endParaRPr lang="en-US" sz="3200" b="1" dirty="0" smtClean="0">
              <a:ln/>
              <a:solidFill>
                <a:schemeClr val="accent3"/>
              </a:solidFill>
              <a:latin typeface="Baskerville Old Face" pitchFamily="18" charset="0"/>
            </a:endParaRPr>
          </a:p>
          <a:p>
            <a:pPr algn="ctr"/>
            <a:r>
              <a:rPr lang="zh-CN" altLang="en-US" sz="9600" b="1" dirty="0" smtClean="0">
                <a:ln/>
                <a:solidFill>
                  <a:schemeClr val="accent3"/>
                </a:solidFill>
                <a:latin typeface="Baskerville Old Face" pitchFamily="18" charset="0"/>
              </a:rPr>
              <a:t>耶稣所传的福音</a:t>
            </a:r>
            <a:endParaRPr lang="en-US" sz="9600" b="1" dirty="0" smtClean="0">
              <a:ln/>
              <a:solidFill>
                <a:schemeClr val="accent3"/>
              </a:solidFill>
              <a:latin typeface="Baskerville Old Face" pitchFamily="18" charset="0"/>
            </a:endParaRPr>
          </a:p>
          <a:p>
            <a:pPr algn="ctr"/>
            <a:r>
              <a:rPr lang="zh-CN" altLang="en-US" sz="2800" b="1" dirty="0" smtClean="0">
                <a:ln/>
                <a:solidFill>
                  <a:schemeClr val="accent3"/>
                </a:solidFill>
                <a:latin typeface="Baskerville Old Face" pitchFamily="18" charset="0"/>
              </a:rPr>
              <a:t>          约翰</a:t>
            </a:r>
            <a:r>
              <a:rPr lang="en-US" altLang="zh-CN" sz="2800" b="1" dirty="0" smtClean="0">
                <a:ln/>
                <a:solidFill>
                  <a:schemeClr val="accent3"/>
                </a:solidFill>
                <a:latin typeface="Baskerville Old Face" pitchFamily="18" charset="0"/>
              </a:rPr>
              <a:t>·</a:t>
            </a:r>
            <a:r>
              <a:rPr lang="zh-CN" altLang="en-US" sz="2800" b="1" dirty="0" smtClean="0">
                <a:ln/>
                <a:solidFill>
                  <a:schemeClr val="accent3"/>
                </a:solidFill>
                <a:latin typeface="Baskerville Old Face" pitchFamily="18" charset="0"/>
              </a:rPr>
              <a:t>麦克阿瑟</a:t>
            </a:r>
            <a:endParaRPr lang="en-US" sz="2800" b="1" dirty="0">
              <a:ln/>
              <a:solidFill>
                <a:schemeClr val="accent3"/>
              </a:solidFill>
              <a:latin typeface="Baskerville Old Face" pitchFamily="18" charset="0"/>
            </a:endParaRPr>
          </a:p>
        </p:txBody>
      </p:sp>
      <p:pic>
        <p:nvPicPr>
          <p:cNvPr id="7" name="Picture 6" descr="0310394910.jpg"/>
          <p:cNvPicPr>
            <a:picLocks noChangeAspect="1"/>
          </p:cNvPicPr>
          <p:nvPr/>
        </p:nvPicPr>
        <p:blipFill>
          <a:blip r:embed="rId3" cstate="print"/>
          <a:stretch>
            <a:fillRect/>
          </a:stretch>
        </p:blipFill>
        <p:spPr>
          <a:xfrm>
            <a:off x="76200" y="2133600"/>
            <a:ext cx="3100792" cy="4744212"/>
          </a:xfrm>
          <a:prstGeom prst="rect">
            <a:avLst/>
          </a:prstGeom>
          <a:solidFill>
            <a:srgbClr val="FFFFFF">
              <a:shade val="85000"/>
            </a:srgbClr>
          </a:solidFill>
          <a:ln w="88900"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5538" name="Picture 2" descr="http://www.gty.org/media/ResourceImages/ce451110A.jpg"/>
          <p:cNvPicPr>
            <a:picLocks noChangeAspect="1" noChangeArrowheads="1"/>
          </p:cNvPicPr>
          <p:nvPr/>
        </p:nvPicPr>
        <p:blipFill>
          <a:blip r:embed="rId4" cstate="print"/>
          <a:srcRect/>
          <a:stretch>
            <a:fillRect/>
          </a:stretch>
        </p:blipFill>
        <p:spPr bwMode="auto">
          <a:xfrm>
            <a:off x="55904" y="2057400"/>
            <a:ext cx="3144496" cy="4800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fltVal val="0"/>
                                          </p:val>
                                        </p:tav>
                                        <p:tav tm="100000">
                                          <p:val>
                                            <p:strVal val="#ppt_w"/>
                                          </p:val>
                                        </p:tav>
                                      </p:tavLst>
                                    </p:anim>
                                    <p:anim calcmode="lin" valueType="num">
                                      <p:cBhvr>
                                        <p:cTn id="8" dur="2000" fill="hold"/>
                                        <p:tgtEl>
                                          <p:spTgt spid="7"/>
                                        </p:tgtEl>
                                        <p:attrNameLst>
                                          <p:attrName>ppt_h</p:attrName>
                                        </p:attrNameLst>
                                      </p:cBhvr>
                                      <p:tavLst>
                                        <p:tav tm="0">
                                          <p:val>
                                            <p:fltVal val="0"/>
                                          </p:val>
                                        </p:tav>
                                        <p:tav tm="100000">
                                          <p:val>
                                            <p:strVal val="#ppt_h"/>
                                          </p:val>
                                        </p:tav>
                                      </p:tavLst>
                                    </p:anim>
                                    <p:animEffect transition="in" filter="fade">
                                      <p:cBhvr>
                                        <p:cTn id="9" dur="2000"/>
                                        <p:tgtEl>
                                          <p:spTgt spid="7"/>
                                        </p:tgtEl>
                                      </p:cBhvr>
                                    </p:animEffect>
                                  </p:childTnLst>
                                </p:cTn>
                              </p:par>
                            </p:childTnLst>
                          </p:cTn>
                        </p:par>
                        <p:par>
                          <p:cTn id="10" fill="hold">
                            <p:stCondLst>
                              <p:cond delay="2000"/>
                            </p:stCondLst>
                            <p:childTnLst>
                              <p:par>
                                <p:cTn id="11" presetID="10" presetClass="entr" presetSubtype="0" fill="hold" nodeType="afterEffect">
                                  <p:stCondLst>
                                    <p:cond delay="0"/>
                                  </p:stCondLst>
                                  <p:childTnLst>
                                    <p:set>
                                      <p:cBhvr>
                                        <p:cTn id="12" dur="1" fill="hold">
                                          <p:stCondLst>
                                            <p:cond delay="0"/>
                                          </p:stCondLst>
                                        </p:cTn>
                                        <p:tgtEl>
                                          <p:spTgt spid="65538"/>
                                        </p:tgtEl>
                                        <p:attrNameLst>
                                          <p:attrName>style.visibility</p:attrName>
                                        </p:attrNameLst>
                                      </p:cBhvr>
                                      <p:to>
                                        <p:strVal val="visible"/>
                                      </p:to>
                                    </p:set>
                                    <p:animEffect transition="in" filter="fade">
                                      <p:cBhvr>
                                        <p:cTn id="13" dur="3000"/>
                                        <p:tgtEl>
                                          <p:spTgt spid="655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a:xfrm>
            <a:off x="152400" y="1295400"/>
            <a:ext cx="8839200" cy="4876800"/>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algn="just"/>
            <a:r>
              <a:rPr lang="en-US" sz="4000" b="1" dirty="0" smtClean="0">
                <a:ln>
                  <a:solidFill>
                    <a:sysClr val="windowText" lastClr="000000"/>
                  </a:solidFill>
                </a:ln>
                <a:solidFill>
                  <a:schemeClr val="bg2">
                    <a:lumMod val="25000"/>
                  </a:schemeClr>
                </a:solidFill>
              </a:rPr>
              <a:t>“</a:t>
            </a:r>
            <a:r>
              <a:rPr lang="zh-CN" altLang="en-US" sz="4000" b="1" dirty="0" smtClean="0">
                <a:ln>
                  <a:solidFill>
                    <a:sysClr val="windowText" lastClr="000000"/>
                  </a:solidFill>
                </a:ln>
                <a:solidFill>
                  <a:schemeClr val="bg2">
                    <a:lumMod val="25000"/>
                  </a:schemeClr>
                </a:solidFill>
              </a:rPr>
              <a:t>因此基督的好消息让位给了危害重重的坏消息</a:t>
            </a:r>
            <a:r>
              <a:rPr lang="en-US" altLang="zh-CN" sz="4000" b="1" dirty="0" smtClean="0">
                <a:ln>
                  <a:solidFill>
                    <a:sysClr val="windowText" lastClr="000000"/>
                  </a:solidFill>
                </a:ln>
                <a:solidFill>
                  <a:schemeClr val="bg2">
                    <a:lumMod val="25000"/>
                  </a:schemeClr>
                </a:solidFill>
              </a:rPr>
              <a:t>,</a:t>
            </a:r>
            <a:r>
              <a:rPr lang="zh-CN" altLang="en-US" sz="4000" b="1" dirty="0" smtClean="0">
                <a:ln>
                  <a:solidFill>
                    <a:sysClr val="windowText" lastClr="000000"/>
                  </a:solidFill>
                </a:ln>
                <a:solidFill>
                  <a:schemeClr val="bg2">
                    <a:lumMod val="25000"/>
                  </a:schemeClr>
                </a:solidFill>
              </a:rPr>
              <a:t>对罪人的生活没有任何道德要求</a:t>
            </a:r>
            <a:r>
              <a:rPr lang="en-US" altLang="zh-CN" sz="4000" b="1" dirty="0" smtClean="0">
                <a:ln>
                  <a:solidFill>
                    <a:sysClr val="windowText" lastClr="000000"/>
                  </a:solidFill>
                </a:ln>
                <a:solidFill>
                  <a:schemeClr val="bg2">
                    <a:lumMod val="25000"/>
                  </a:schemeClr>
                </a:solidFill>
              </a:rPr>
              <a:t>. </a:t>
            </a:r>
            <a:r>
              <a:rPr lang="zh-CN" altLang="en-US" sz="4000" b="1" dirty="0" smtClean="0">
                <a:ln>
                  <a:solidFill>
                    <a:sysClr val="windowText" lastClr="000000"/>
                  </a:solidFill>
                </a:ln>
                <a:solidFill>
                  <a:schemeClr val="bg2">
                    <a:lumMod val="25000"/>
                  </a:schemeClr>
                </a:solidFill>
              </a:rPr>
              <a:t>这并不是耶稣所传的信息</a:t>
            </a:r>
            <a:r>
              <a:rPr lang="en-US" altLang="zh-CN" sz="4000" b="1" dirty="0" smtClean="0">
                <a:ln>
                  <a:solidFill>
                    <a:sysClr val="windowText" lastClr="000000"/>
                  </a:solidFill>
                </a:ln>
                <a:solidFill>
                  <a:schemeClr val="bg2">
                    <a:lumMod val="25000"/>
                  </a:schemeClr>
                </a:solidFill>
              </a:rPr>
              <a:t>. </a:t>
            </a:r>
            <a:r>
              <a:rPr lang="zh-CN" altLang="en-US" sz="4000" b="1" dirty="0" smtClean="0">
                <a:ln>
                  <a:solidFill>
                    <a:sysClr val="windowText" lastClr="000000"/>
                  </a:solidFill>
                </a:ln>
                <a:solidFill>
                  <a:schemeClr val="bg2">
                    <a:lumMod val="25000"/>
                  </a:schemeClr>
                </a:solidFill>
              </a:rPr>
              <a:t>这新福音孵出了一代声称是基督徒但行为与未重生的悖逆之子毫无区别的人</a:t>
            </a:r>
            <a:r>
              <a:rPr lang="en-US" altLang="zh-CN" sz="4000" b="1" dirty="0" smtClean="0">
                <a:ln>
                  <a:solidFill>
                    <a:sysClr val="windowText" lastClr="000000"/>
                  </a:solidFill>
                </a:ln>
                <a:solidFill>
                  <a:schemeClr val="bg2">
                    <a:lumMod val="25000"/>
                  </a:schemeClr>
                </a:solidFill>
              </a:rPr>
              <a:t>.</a:t>
            </a:r>
            <a:r>
              <a:rPr lang="en-US" sz="4000" b="1" dirty="0" smtClean="0">
                <a:ln>
                  <a:solidFill>
                    <a:sysClr val="windowText" lastClr="000000"/>
                  </a:solidFill>
                </a:ln>
                <a:solidFill>
                  <a:schemeClr val="bg2">
                    <a:lumMod val="25000"/>
                  </a:schemeClr>
                </a:solidFill>
              </a:rPr>
              <a:t>”</a:t>
            </a:r>
          </a:p>
          <a:p>
            <a:pPr marL="225425" indent="-225425">
              <a:buFont typeface="Arial" charset="0"/>
              <a:buChar char="•"/>
            </a:pPr>
            <a:r>
              <a:rPr lang="en-US" sz="2000" i="1" dirty="0" smtClean="0"/>
              <a:t> “Thus the Good News of Christ has given way to the bad news of an insidious easy-believism that makes no moral demands on the lives of sinners. It is not the same message Jesus proclaimed. This new gospel has spawned a generation of professing Christians whose behavior is indistinguishable from the rebellion of the unregenerate.”</a:t>
            </a:r>
            <a:r>
              <a:rPr lang="en-US" dirty="0" smtClean="0"/>
              <a:t/>
            </a:r>
            <a:br>
              <a:rPr lang="en-US" dirty="0" smtClean="0"/>
            </a:br>
            <a:endParaRPr lang="en-US" b="1" dirty="0">
              <a:solidFill>
                <a:srgbClr val="002060"/>
              </a:solidFill>
            </a:endParaRPr>
          </a:p>
        </p:txBody>
      </p:sp>
      <p:sp>
        <p:nvSpPr>
          <p:cNvPr id="5" name="Rectangle 4"/>
          <p:cNvSpPr/>
          <p:nvPr/>
        </p:nvSpPr>
        <p:spPr>
          <a:xfrm>
            <a:off x="0" y="0"/>
            <a:ext cx="9144000" cy="12192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zh-CN" altLang="en-US" sz="8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后果</a:t>
            </a:r>
            <a:endParaRPr lang="en-US" sz="8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endParaRPr>
          </a:p>
        </p:txBody>
      </p:sp>
      <p:sp>
        <p:nvSpPr>
          <p:cNvPr id="6" name="Rectangle 5"/>
          <p:cNvSpPr/>
          <p:nvPr/>
        </p:nvSpPr>
        <p:spPr>
          <a:xfrm>
            <a:off x="0" y="6324600"/>
            <a:ext cx="9144000" cy="5334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3200" b="1" dirty="0" smtClean="0">
                <a:ln>
                  <a:solidFill>
                    <a:sysClr val="windowText" lastClr="000000"/>
                  </a:solidFill>
                </a:ln>
                <a:solidFill>
                  <a:schemeClr val="tx1"/>
                </a:solidFill>
                <a:latin typeface="Arial" pitchFamily="34" charset="0"/>
                <a:cs typeface="Arial" pitchFamily="34" charset="0"/>
              </a:rPr>
              <a:t>The Result</a:t>
            </a:r>
            <a:endParaRPr lang="en-US" sz="3200" b="1" dirty="0">
              <a:ln>
                <a:solidFill>
                  <a:sysClr val="windowText" lastClr="000000"/>
                </a:solidFill>
              </a:ln>
              <a:solidFill>
                <a:schemeClr val="tx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5" name="Rectangle 4"/>
          <p:cNvSpPr/>
          <p:nvPr/>
        </p:nvSpPr>
        <p:spPr>
          <a:xfrm>
            <a:off x="228600" y="1143000"/>
            <a:ext cx="8686800" cy="4876800"/>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just"/>
            <a:r>
              <a:rPr lang="zh-CN" altLang="en-US" sz="4800" b="1" dirty="0" smtClean="0">
                <a:solidFill>
                  <a:srgbClr val="C00000"/>
                </a:solidFill>
                <a:latin typeface="Arial Narrow" pitchFamily="34" charset="0"/>
              </a:rPr>
              <a:t>判断你自己</a:t>
            </a:r>
            <a:r>
              <a:rPr lang="en-US" altLang="zh-CN" sz="4800" b="1" dirty="0" smtClean="0">
                <a:solidFill>
                  <a:srgbClr val="C00000"/>
                </a:solidFill>
                <a:latin typeface="Arial Narrow" pitchFamily="34" charset="0"/>
              </a:rPr>
              <a:t>,</a:t>
            </a:r>
            <a:r>
              <a:rPr lang="zh-CN" altLang="en-US" sz="4800" b="1" dirty="0" smtClean="0">
                <a:solidFill>
                  <a:srgbClr val="C00000"/>
                </a:solidFill>
                <a:latin typeface="Arial Narrow" pitchFamily="34" charset="0"/>
              </a:rPr>
              <a:t>而不是判断他人。</a:t>
            </a:r>
            <a:endParaRPr lang="en-US" sz="4800" b="1" dirty="0" smtClean="0">
              <a:solidFill>
                <a:srgbClr val="C00000"/>
              </a:solidFill>
              <a:latin typeface="Arial Narrow" pitchFamily="34" charset="0"/>
            </a:endParaRPr>
          </a:p>
          <a:p>
            <a:pPr algn="just"/>
            <a:r>
              <a:rPr lang="en-US" sz="2400" dirty="0" smtClean="0">
                <a:solidFill>
                  <a:srgbClr val="002060"/>
                </a:solidFill>
                <a:latin typeface="Arial Narrow" pitchFamily="34" charset="0"/>
              </a:rPr>
              <a:t>Judge yourself, not others.</a:t>
            </a:r>
          </a:p>
          <a:p>
            <a:pPr algn="just"/>
            <a:endParaRPr lang="en-US" sz="2400" dirty="0" smtClean="0">
              <a:solidFill>
                <a:srgbClr val="002060"/>
              </a:solidFill>
              <a:latin typeface="Arial Narrow" pitchFamily="34" charset="0"/>
            </a:endParaRPr>
          </a:p>
          <a:p>
            <a:pPr algn="just"/>
            <a:r>
              <a:rPr lang="zh-CN" altLang="en-US" sz="4400" b="1" dirty="0" smtClean="0">
                <a:solidFill>
                  <a:srgbClr val="C00000"/>
                </a:solidFill>
                <a:latin typeface="Arial Narrow" pitchFamily="34" charset="0"/>
              </a:rPr>
              <a:t>心里沉重忧伤还是找各种借口？</a:t>
            </a:r>
            <a:endParaRPr lang="en-US" sz="4400" b="1" dirty="0" smtClean="0">
              <a:solidFill>
                <a:srgbClr val="C00000"/>
              </a:solidFill>
              <a:latin typeface="Arial Narrow" pitchFamily="34" charset="0"/>
            </a:endParaRPr>
          </a:p>
          <a:p>
            <a:pPr algn="just"/>
            <a:r>
              <a:rPr lang="en-US" sz="2400" dirty="0" smtClean="0">
                <a:solidFill>
                  <a:srgbClr val="002060"/>
                </a:solidFill>
                <a:latin typeface="Arial Narrow" pitchFamily="34" charset="0"/>
              </a:rPr>
              <a:t>Is the heart troubled or does it make excuses?</a:t>
            </a:r>
          </a:p>
          <a:p>
            <a:pPr algn="just"/>
            <a:endParaRPr lang="en-US" sz="2400" dirty="0" smtClean="0">
              <a:solidFill>
                <a:srgbClr val="002060"/>
              </a:solidFill>
              <a:latin typeface="Arial Narrow" pitchFamily="34" charset="0"/>
            </a:endParaRPr>
          </a:p>
          <a:p>
            <a:pPr algn="just"/>
            <a:r>
              <a:rPr lang="zh-CN" altLang="en-US" sz="4800" b="1" dirty="0" smtClean="0">
                <a:solidFill>
                  <a:srgbClr val="C00000"/>
                </a:solidFill>
                <a:latin typeface="Arial Narrow" pitchFamily="34" charset="0"/>
              </a:rPr>
              <a:t>罗</a:t>
            </a:r>
            <a:r>
              <a:rPr lang="en-US" altLang="zh-CN" sz="4800" b="1" dirty="0" smtClean="0">
                <a:solidFill>
                  <a:srgbClr val="C00000"/>
                </a:solidFill>
                <a:latin typeface="Arial Narrow" pitchFamily="34" charset="0"/>
              </a:rPr>
              <a:t>7:</a:t>
            </a:r>
            <a:r>
              <a:rPr lang="zh-CN" altLang="en-US" sz="4800" b="1" dirty="0" smtClean="0">
                <a:solidFill>
                  <a:srgbClr val="C00000"/>
                </a:solidFill>
                <a:latin typeface="Arial Narrow" pitchFamily="34" charset="0"/>
              </a:rPr>
              <a:t>告诉我们保罗希望停止犯罪</a:t>
            </a:r>
            <a:endParaRPr lang="en-US" sz="4800" b="1" dirty="0" smtClean="0">
              <a:solidFill>
                <a:srgbClr val="C00000"/>
              </a:solidFill>
              <a:latin typeface="Arial Narrow" pitchFamily="34" charset="0"/>
            </a:endParaRPr>
          </a:p>
          <a:p>
            <a:pPr algn="just"/>
            <a:r>
              <a:rPr lang="en-US" sz="2400" dirty="0" smtClean="0">
                <a:solidFill>
                  <a:srgbClr val="002060"/>
                </a:solidFill>
                <a:latin typeface="Arial Narrow" pitchFamily="34" charset="0"/>
              </a:rPr>
              <a:t>Rom. 7: Paul’s desire to stop sinning</a:t>
            </a:r>
          </a:p>
          <a:p>
            <a:pPr algn="just"/>
            <a:endParaRPr lang="en-US" sz="2400" dirty="0" smtClean="0">
              <a:solidFill>
                <a:srgbClr val="002060"/>
              </a:solidFill>
              <a:effectLst>
                <a:outerShdw blurRad="38100" dist="38100" dir="2700000" algn="tl">
                  <a:srgbClr val="000000">
                    <a:alpha val="43137"/>
                  </a:srgbClr>
                </a:outerShdw>
              </a:effectLst>
              <a:latin typeface="Arial Narrow" pitchFamily="34" charset="0"/>
            </a:endParaRPr>
          </a:p>
        </p:txBody>
      </p:sp>
      <p:sp>
        <p:nvSpPr>
          <p:cNvPr id="6" name="Rectangle 5"/>
          <p:cNvSpPr/>
          <p:nvPr/>
        </p:nvSpPr>
        <p:spPr>
          <a:xfrm>
            <a:off x="0" y="0"/>
            <a:ext cx="9144000" cy="990600"/>
          </a:xfrm>
          <a:prstGeom prst="rect">
            <a:avLst/>
          </a:prstGeom>
          <a:solidFill>
            <a:schemeClr val="tx2">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sz="7200" b="1" dirty="0" smtClean="0">
                <a:ln>
                  <a:solidFill>
                    <a:sysClr val="windowText" lastClr="000000"/>
                  </a:solidFill>
                </a:ln>
                <a:solidFill>
                  <a:srgbClr val="FFFF00"/>
                </a:solidFill>
                <a:effectLst>
                  <a:outerShdw blurRad="38100" dist="38100" dir="2700000" algn="tl">
                    <a:srgbClr val="000000">
                      <a:alpha val="43137"/>
                    </a:srgbClr>
                  </a:outerShdw>
                </a:effectLst>
                <a:latin typeface="Arial Narrow" pitchFamily="34" charset="0"/>
                <a:cs typeface="Arial" pitchFamily="34" charset="0"/>
              </a:rPr>
              <a:t>常见问题</a:t>
            </a:r>
            <a:endParaRPr lang="en-US" sz="7200" b="1" dirty="0">
              <a:ln>
                <a:solidFill>
                  <a:sysClr val="windowText" lastClr="000000"/>
                </a:solidFill>
              </a:ln>
              <a:solidFill>
                <a:srgbClr val="FFFF00"/>
              </a:solidFill>
              <a:effectLst>
                <a:outerShdw blurRad="38100" dist="38100" dir="2700000" algn="tl">
                  <a:srgbClr val="000000">
                    <a:alpha val="43137"/>
                  </a:srgbClr>
                </a:outerShdw>
              </a:effectLst>
              <a:latin typeface="Arial Narrow" pitchFamily="34" charset="0"/>
              <a:cs typeface="Arial" pitchFamily="34" charset="0"/>
            </a:endParaRPr>
          </a:p>
        </p:txBody>
      </p:sp>
      <p:sp>
        <p:nvSpPr>
          <p:cNvPr id="7" name="Rectangle 6"/>
          <p:cNvSpPr/>
          <p:nvPr/>
        </p:nvSpPr>
        <p:spPr>
          <a:xfrm>
            <a:off x="0" y="6172200"/>
            <a:ext cx="9144000" cy="685800"/>
          </a:xfrm>
          <a:prstGeom prst="rect">
            <a:avLst/>
          </a:prstGeom>
          <a:solidFill>
            <a:schemeClr val="tx2">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800" b="1" dirty="0" smtClean="0">
                <a:ln>
                  <a:solidFill>
                    <a:sysClr val="windowText" lastClr="000000"/>
                  </a:solidFill>
                </a:ln>
                <a:solidFill>
                  <a:srgbClr val="FFFF00"/>
                </a:solidFill>
                <a:effectLst>
                  <a:outerShdw blurRad="38100" dist="38100" dir="2700000" algn="tl">
                    <a:srgbClr val="000000">
                      <a:alpha val="43137"/>
                    </a:srgbClr>
                  </a:outerShdw>
                </a:effectLst>
                <a:latin typeface="Arial Narrow" pitchFamily="34" charset="0"/>
                <a:cs typeface="Arial" pitchFamily="34" charset="0"/>
              </a:rPr>
              <a:t>Common Questions</a:t>
            </a:r>
            <a:endParaRPr lang="en-US" sz="4800" b="1" dirty="0">
              <a:ln>
                <a:solidFill>
                  <a:sysClr val="windowText" lastClr="000000"/>
                </a:solidFill>
              </a:ln>
              <a:solidFill>
                <a:srgbClr val="FFFF00"/>
              </a:solidFill>
              <a:effectLst>
                <a:outerShdw blurRad="38100" dist="38100" dir="2700000" algn="tl">
                  <a:srgbClr val="000000">
                    <a:alpha val="43137"/>
                  </a:srgbClr>
                </a:outerShdw>
              </a:effectLst>
              <a:latin typeface="Arial Narrow" pitchFamily="34" charset="0"/>
              <a:cs typeface="Arial" pitchFamily="34" charset="0"/>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5" name="Rectangle 4"/>
          <p:cNvSpPr/>
          <p:nvPr/>
        </p:nvSpPr>
        <p:spPr>
          <a:xfrm>
            <a:off x="228600" y="1143000"/>
            <a:ext cx="8686800" cy="4876800"/>
          </a:xfrm>
          <a:prstGeom prst="rect">
            <a:avLst/>
          </a:prstGeom>
          <a:ln w="57150"/>
        </p:spPr>
        <p:style>
          <a:lnRef idx="2">
            <a:schemeClr val="dk1"/>
          </a:lnRef>
          <a:fillRef idx="1">
            <a:schemeClr val="lt1"/>
          </a:fillRef>
          <a:effectRef idx="0">
            <a:schemeClr val="dk1"/>
          </a:effectRef>
          <a:fontRef idx="minor">
            <a:schemeClr val="dk1"/>
          </a:fontRef>
        </p:style>
        <p:txBody>
          <a:bodyPr rtlCol="0" anchor="t"/>
          <a:lstStyle/>
          <a:p>
            <a:pPr algn="just"/>
            <a:r>
              <a:rPr lang="zh-CN" altLang="en-US" sz="9600" b="1" dirty="0" smtClean="0">
                <a:solidFill>
                  <a:srgbClr val="C00000"/>
                </a:solidFill>
                <a:effectLst>
                  <a:outerShdw blurRad="38100" dist="38100" dir="2700000" algn="tl">
                    <a:srgbClr val="000000">
                      <a:alpha val="43137"/>
                    </a:srgbClr>
                  </a:outerShdw>
                </a:effectLst>
                <a:latin typeface="Arial Narrow" pitchFamily="34" charset="0"/>
              </a:rPr>
              <a:t>如果我在罪中挣扎</a:t>
            </a:r>
            <a:r>
              <a:rPr lang="en-US" altLang="zh-CN" sz="9600" b="1" dirty="0" smtClean="0">
                <a:solidFill>
                  <a:srgbClr val="C00000"/>
                </a:solidFill>
                <a:effectLst>
                  <a:outerShdw blurRad="38100" dist="38100" dir="2700000" algn="tl">
                    <a:srgbClr val="000000">
                      <a:alpha val="43137"/>
                    </a:srgbClr>
                  </a:outerShdw>
                </a:effectLst>
                <a:latin typeface="Arial Narrow" pitchFamily="34" charset="0"/>
              </a:rPr>
              <a:t>,</a:t>
            </a:r>
            <a:r>
              <a:rPr lang="zh-CN" altLang="en-US" sz="9600" b="1" dirty="0" smtClean="0">
                <a:solidFill>
                  <a:srgbClr val="C00000"/>
                </a:solidFill>
                <a:effectLst>
                  <a:outerShdw blurRad="38100" dist="38100" dir="2700000" algn="tl">
                    <a:srgbClr val="000000">
                      <a:alpha val="43137"/>
                    </a:srgbClr>
                  </a:outerShdw>
                </a:effectLst>
                <a:latin typeface="Arial Narrow" pitchFamily="34" charset="0"/>
              </a:rPr>
              <a:t>应怀疑自己得救吗？</a:t>
            </a:r>
            <a:endParaRPr lang="en-US" sz="9600" b="1" dirty="0" smtClean="0">
              <a:solidFill>
                <a:srgbClr val="C00000"/>
              </a:solidFill>
              <a:effectLst>
                <a:outerShdw blurRad="38100" dist="38100" dir="2700000" algn="tl">
                  <a:srgbClr val="000000">
                    <a:alpha val="43137"/>
                  </a:srgbClr>
                </a:outerShdw>
              </a:effectLst>
              <a:latin typeface="Arial Narrow" pitchFamily="34" charset="0"/>
            </a:endParaRPr>
          </a:p>
          <a:p>
            <a:pPr algn="ctr"/>
            <a:r>
              <a:rPr lang="en-US" sz="2400" dirty="0" smtClean="0">
                <a:solidFill>
                  <a:srgbClr val="002060"/>
                </a:solidFill>
                <a:latin typeface="Arial Narrow" pitchFamily="34" charset="0"/>
              </a:rPr>
              <a:t>Should I doubt my salvation if I struggle with sin in my life?</a:t>
            </a:r>
          </a:p>
        </p:txBody>
      </p:sp>
      <p:sp>
        <p:nvSpPr>
          <p:cNvPr id="6" name="Rectangle 5"/>
          <p:cNvSpPr/>
          <p:nvPr/>
        </p:nvSpPr>
        <p:spPr>
          <a:xfrm>
            <a:off x="0" y="0"/>
            <a:ext cx="9144000" cy="990600"/>
          </a:xfrm>
          <a:prstGeom prst="rect">
            <a:avLst/>
          </a:prstGeom>
          <a:solidFill>
            <a:schemeClr val="tx2">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sz="7200" b="1" dirty="0" smtClean="0">
                <a:ln>
                  <a:solidFill>
                    <a:sysClr val="windowText" lastClr="000000"/>
                  </a:solidFill>
                </a:ln>
                <a:solidFill>
                  <a:srgbClr val="FFFF00"/>
                </a:solidFill>
                <a:effectLst>
                  <a:outerShdw blurRad="38100" dist="38100" dir="2700000" algn="tl">
                    <a:srgbClr val="000000">
                      <a:alpha val="43137"/>
                    </a:srgbClr>
                  </a:outerShdw>
                </a:effectLst>
                <a:latin typeface="Arial Narrow" pitchFamily="34" charset="0"/>
                <a:cs typeface="Arial" pitchFamily="34" charset="0"/>
              </a:rPr>
              <a:t>常见问题</a:t>
            </a:r>
            <a:endParaRPr lang="en-US" sz="7200" b="1" dirty="0">
              <a:ln>
                <a:solidFill>
                  <a:sysClr val="windowText" lastClr="000000"/>
                </a:solidFill>
              </a:ln>
              <a:solidFill>
                <a:srgbClr val="FFFF00"/>
              </a:solidFill>
              <a:effectLst>
                <a:outerShdw blurRad="38100" dist="38100" dir="2700000" algn="tl">
                  <a:srgbClr val="000000">
                    <a:alpha val="43137"/>
                  </a:srgbClr>
                </a:outerShdw>
              </a:effectLst>
              <a:latin typeface="Arial Narrow" pitchFamily="34" charset="0"/>
              <a:cs typeface="Arial" pitchFamily="34" charset="0"/>
            </a:endParaRPr>
          </a:p>
        </p:txBody>
      </p:sp>
      <p:sp>
        <p:nvSpPr>
          <p:cNvPr id="7" name="Rectangle 6"/>
          <p:cNvSpPr/>
          <p:nvPr/>
        </p:nvSpPr>
        <p:spPr>
          <a:xfrm>
            <a:off x="0" y="6172200"/>
            <a:ext cx="9144000" cy="685800"/>
          </a:xfrm>
          <a:prstGeom prst="rect">
            <a:avLst/>
          </a:prstGeom>
          <a:solidFill>
            <a:schemeClr val="tx2">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800" b="1" dirty="0" smtClean="0">
                <a:ln>
                  <a:solidFill>
                    <a:sysClr val="windowText" lastClr="000000"/>
                  </a:solidFill>
                </a:ln>
                <a:solidFill>
                  <a:srgbClr val="FFFF00"/>
                </a:solidFill>
                <a:effectLst>
                  <a:outerShdw blurRad="38100" dist="38100" dir="2700000" algn="tl">
                    <a:srgbClr val="000000">
                      <a:alpha val="43137"/>
                    </a:srgbClr>
                  </a:outerShdw>
                </a:effectLst>
                <a:latin typeface="Arial Narrow" pitchFamily="34" charset="0"/>
                <a:cs typeface="Arial" pitchFamily="34" charset="0"/>
              </a:rPr>
              <a:t>Common Questions</a:t>
            </a:r>
            <a:endParaRPr lang="en-US" sz="4800" b="1" dirty="0">
              <a:ln>
                <a:solidFill>
                  <a:sysClr val="windowText" lastClr="000000"/>
                </a:solidFill>
              </a:ln>
              <a:solidFill>
                <a:srgbClr val="FFFF00"/>
              </a:solidFill>
              <a:effectLst>
                <a:outerShdw blurRad="38100" dist="38100" dir="2700000" algn="tl">
                  <a:srgbClr val="000000">
                    <a:alpha val="43137"/>
                  </a:srgbClr>
                </a:outerShdw>
              </a:effectLst>
              <a:latin typeface="Arial Narrow" pitchFamily="34" charset="0"/>
              <a:cs typeface="Arial" pitchFamily="34" charset="0"/>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6" name="Rectangle 5"/>
          <p:cNvSpPr/>
          <p:nvPr/>
        </p:nvSpPr>
        <p:spPr>
          <a:xfrm>
            <a:off x="228600" y="1143000"/>
            <a:ext cx="8686800" cy="4876800"/>
          </a:xfrm>
          <a:prstGeom prst="rect">
            <a:avLst/>
          </a:prstGeom>
          <a:ln w="57150"/>
        </p:spPr>
        <p:style>
          <a:lnRef idx="2">
            <a:schemeClr val="dk1"/>
          </a:lnRef>
          <a:fillRef idx="1">
            <a:schemeClr val="lt1"/>
          </a:fillRef>
          <a:effectRef idx="0">
            <a:schemeClr val="dk1"/>
          </a:effectRef>
          <a:fontRef idx="minor">
            <a:schemeClr val="dk1"/>
          </a:fontRef>
        </p:style>
        <p:txBody>
          <a:bodyPr rtlCol="0" anchor="t"/>
          <a:lstStyle/>
          <a:p>
            <a:pPr algn="just"/>
            <a:endParaRPr lang="en-US" altLang="zh-CN" sz="2000" b="1" dirty="0" smtClean="0">
              <a:solidFill>
                <a:srgbClr val="C00000"/>
              </a:solidFill>
              <a:effectLst>
                <a:outerShdw blurRad="38100" dist="38100" dir="2700000" algn="tl">
                  <a:srgbClr val="000000">
                    <a:alpha val="43137"/>
                  </a:srgbClr>
                </a:outerShdw>
              </a:effectLst>
              <a:latin typeface="Arial Narrow" pitchFamily="34" charset="0"/>
            </a:endParaRPr>
          </a:p>
          <a:p>
            <a:pPr algn="just"/>
            <a:r>
              <a:rPr lang="zh-CN" altLang="en-US" sz="5400" b="1" dirty="0" smtClean="0">
                <a:solidFill>
                  <a:srgbClr val="C00000"/>
                </a:solidFill>
                <a:latin typeface="Arial Narrow" pitchFamily="34" charset="0"/>
              </a:rPr>
              <a:t>如果你在挣扎</a:t>
            </a:r>
            <a:r>
              <a:rPr lang="en-US" altLang="zh-CN" sz="5400" b="1" dirty="0" smtClean="0">
                <a:solidFill>
                  <a:srgbClr val="C00000"/>
                </a:solidFill>
                <a:latin typeface="Arial Narrow" pitchFamily="34" charset="0"/>
              </a:rPr>
              <a:t>,</a:t>
            </a:r>
            <a:r>
              <a:rPr lang="zh-CN" altLang="en-US" sz="5400" b="1" dirty="0" smtClean="0">
                <a:solidFill>
                  <a:srgbClr val="C00000"/>
                </a:solidFill>
                <a:latin typeface="Arial Narrow" pitchFamily="34" charset="0"/>
              </a:rPr>
              <a:t>这是好迹象。</a:t>
            </a:r>
            <a:endParaRPr lang="en-US" sz="5400" b="1" dirty="0" smtClean="0">
              <a:solidFill>
                <a:srgbClr val="C00000"/>
              </a:solidFill>
              <a:latin typeface="Arial Narrow" pitchFamily="34" charset="0"/>
            </a:endParaRPr>
          </a:p>
          <a:p>
            <a:pPr algn="just"/>
            <a:r>
              <a:rPr lang="en-US" sz="2400" dirty="0" smtClean="0">
                <a:solidFill>
                  <a:srgbClr val="002060"/>
                </a:solidFill>
                <a:latin typeface="Arial Narrow" pitchFamily="34" charset="0"/>
              </a:rPr>
              <a:t>If you are struggling, that Is a good sign</a:t>
            </a:r>
          </a:p>
          <a:p>
            <a:pPr algn="just"/>
            <a:endParaRPr lang="en-US" sz="2400" dirty="0" smtClean="0">
              <a:solidFill>
                <a:srgbClr val="002060"/>
              </a:solidFill>
              <a:latin typeface="Arial Narrow" pitchFamily="34" charset="0"/>
            </a:endParaRPr>
          </a:p>
          <a:p>
            <a:pPr algn="just"/>
            <a:r>
              <a:rPr lang="zh-CN" altLang="en-US" sz="5400" b="1" dirty="0" smtClean="0">
                <a:solidFill>
                  <a:srgbClr val="C00000"/>
                </a:solidFill>
                <a:latin typeface="Arial Narrow" pitchFamily="34" charset="0"/>
              </a:rPr>
              <a:t>我们通常会挣扎直到松手让圣灵掌控。</a:t>
            </a:r>
            <a:endParaRPr lang="en-US" sz="5400" b="1" dirty="0" smtClean="0">
              <a:solidFill>
                <a:srgbClr val="C00000"/>
              </a:solidFill>
              <a:latin typeface="Arial Narrow" pitchFamily="34" charset="0"/>
            </a:endParaRPr>
          </a:p>
          <a:p>
            <a:pPr algn="just"/>
            <a:r>
              <a:rPr lang="en-US" sz="2400" dirty="0" smtClean="0">
                <a:solidFill>
                  <a:srgbClr val="002060"/>
                </a:solidFill>
                <a:latin typeface="Arial Narrow" pitchFamily="34" charset="0"/>
              </a:rPr>
              <a:t>We usually struggle until we release control to the Holy Spirit</a:t>
            </a:r>
          </a:p>
          <a:p>
            <a:pPr algn="just"/>
            <a:endParaRPr lang="en-US" sz="2400" dirty="0" smtClean="0">
              <a:solidFill>
                <a:srgbClr val="002060"/>
              </a:solidFill>
              <a:effectLst>
                <a:outerShdw blurRad="38100" dist="38100" dir="2700000" algn="tl">
                  <a:srgbClr val="000000">
                    <a:alpha val="43137"/>
                  </a:srgbClr>
                </a:outerShdw>
              </a:effectLst>
              <a:latin typeface="Arial Narrow" pitchFamily="34" charset="0"/>
            </a:endParaRPr>
          </a:p>
        </p:txBody>
      </p:sp>
      <p:sp>
        <p:nvSpPr>
          <p:cNvPr id="5" name="Rectangle 4"/>
          <p:cNvSpPr/>
          <p:nvPr/>
        </p:nvSpPr>
        <p:spPr>
          <a:xfrm>
            <a:off x="0" y="0"/>
            <a:ext cx="9144000" cy="990600"/>
          </a:xfrm>
          <a:prstGeom prst="rect">
            <a:avLst/>
          </a:prstGeom>
          <a:solidFill>
            <a:schemeClr val="tx2">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sz="7200" b="1" dirty="0" smtClean="0">
                <a:ln>
                  <a:solidFill>
                    <a:sysClr val="windowText" lastClr="000000"/>
                  </a:solidFill>
                </a:ln>
                <a:solidFill>
                  <a:srgbClr val="FFFF00"/>
                </a:solidFill>
                <a:effectLst>
                  <a:outerShdw blurRad="38100" dist="38100" dir="2700000" algn="tl">
                    <a:srgbClr val="000000">
                      <a:alpha val="43137"/>
                    </a:srgbClr>
                  </a:outerShdw>
                </a:effectLst>
                <a:latin typeface="Arial Narrow" pitchFamily="34" charset="0"/>
                <a:cs typeface="Arial" pitchFamily="34" charset="0"/>
              </a:rPr>
              <a:t>常见问题</a:t>
            </a:r>
            <a:endParaRPr lang="en-US" sz="7200" b="1" dirty="0">
              <a:ln>
                <a:solidFill>
                  <a:sysClr val="windowText" lastClr="000000"/>
                </a:solidFill>
              </a:ln>
              <a:solidFill>
                <a:srgbClr val="FFFF00"/>
              </a:solidFill>
              <a:effectLst>
                <a:outerShdw blurRad="38100" dist="38100" dir="2700000" algn="tl">
                  <a:srgbClr val="000000">
                    <a:alpha val="43137"/>
                  </a:srgbClr>
                </a:outerShdw>
              </a:effectLst>
              <a:latin typeface="Arial Narrow" pitchFamily="34" charset="0"/>
              <a:cs typeface="Arial" pitchFamily="34" charset="0"/>
            </a:endParaRPr>
          </a:p>
        </p:txBody>
      </p:sp>
      <p:sp>
        <p:nvSpPr>
          <p:cNvPr id="7" name="Rectangle 6"/>
          <p:cNvSpPr/>
          <p:nvPr/>
        </p:nvSpPr>
        <p:spPr>
          <a:xfrm>
            <a:off x="0" y="6172200"/>
            <a:ext cx="9144000" cy="685800"/>
          </a:xfrm>
          <a:prstGeom prst="rect">
            <a:avLst/>
          </a:prstGeom>
          <a:solidFill>
            <a:schemeClr val="tx2">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800" b="1" dirty="0" smtClean="0">
                <a:ln>
                  <a:solidFill>
                    <a:sysClr val="windowText" lastClr="000000"/>
                  </a:solidFill>
                </a:ln>
                <a:solidFill>
                  <a:srgbClr val="FFFF00"/>
                </a:solidFill>
                <a:effectLst>
                  <a:outerShdw blurRad="38100" dist="38100" dir="2700000" algn="tl">
                    <a:srgbClr val="000000">
                      <a:alpha val="43137"/>
                    </a:srgbClr>
                  </a:outerShdw>
                </a:effectLst>
                <a:latin typeface="Arial Narrow" pitchFamily="34" charset="0"/>
                <a:cs typeface="Arial" pitchFamily="34" charset="0"/>
              </a:rPr>
              <a:t>Common Questions</a:t>
            </a:r>
            <a:endParaRPr lang="en-US" sz="4800" b="1" dirty="0">
              <a:ln>
                <a:solidFill>
                  <a:sysClr val="windowText" lastClr="000000"/>
                </a:solidFill>
              </a:ln>
              <a:solidFill>
                <a:srgbClr val="FFFF00"/>
              </a:solidFill>
              <a:effectLst>
                <a:outerShdw blurRad="38100" dist="38100" dir="2700000" algn="tl">
                  <a:srgbClr val="000000">
                    <a:alpha val="43137"/>
                  </a:srgbClr>
                </a:outerShdw>
              </a:effectLst>
              <a:latin typeface="Arial Narrow" pitchFamily="34" charset="0"/>
              <a:cs typeface="Arial" pitchFamily="34" charset="0"/>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5" name="Rectangle 4"/>
          <p:cNvSpPr/>
          <p:nvPr/>
        </p:nvSpPr>
        <p:spPr>
          <a:xfrm>
            <a:off x="228600" y="1143000"/>
            <a:ext cx="8686800" cy="4876800"/>
          </a:xfrm>
          <a:prstGeom prst="rect">
            <a:avLst/>
          </a:prstGeom>
          <a:ln w="57150"/>
        </p:spPr>
        <p:style>
          <a:lnRef idx="2">
            <a:schemeClr val="dk1"/>
          </a:lnRef>
          <a:fillRef idx="1">
            <a:schemeClr val="lt1"/>
          </a:fillRef>
          <a:effectRef idx="0">
            <a:schemeClr val="dk1"/>
          </a:effectRef>
          <a:fontRef idx="minor">
            <a:schemeClr val="dk1"/>
          </a:fontRef>
        </p:style>
        <p:txBody>
          <a:bodyPr rtlCol="0" anchor="t"/>
          <a:lstStyle/>
          <a:p>
            <a:pPr algn="just"/>
            <a:r>
              <a:rPr lang="zh-CN" altLang="en-US" sz="9600" b="1" dirty="0" smtClean="0">
                <a:solidFill>
                  <a:srgbClr val="C00000"/>
                </a:solidFill>
                <a:effectLst>
                  <a:outerShdw blurRad="38100" dist="38100" dir="2700000" algn="tl">
                    <a:srgbClr val="000000">
                      <a:alpha val="43137"/>
                    </a:srgbClr>
                  </a:outerShdw>
                </a:effectLst>
                <a:latin typeface="Arial Narrow" pitchFamily="34" charset="0"/>
              </a:rPr>
              <a:t>如何区分倒退的基督徒和非基督徒</a:t>
            </a:r>
            <a:r>
              <a:rPr lang="en-US" altLang="zh-CN" sz="9600" b="1" dirty="0" smtClean="0">
                <a:solidFill>
                  <a:srgbClr val="C00000"/>
                </a:solidFill>
                <a:effectLst>
                  <a:outerShdw blurRad="38100" dist="38100" dir="2700000" algn="tl">
                    <a:srgbClr val="000000">
                      <a:alpha val="43137"/>
                    </a:srgbClr>
                  </a:outerShdw>
                </a:effectLst>
                <a:latin typeface="Arial Narrow" pitchFamily="34" charset="0"/>
              </a:rPr>
              <a:t>?</a:t>
            </a:r>
            <a:endParaRPr lang="en-US" sz="9600" b="1" dirty="0" smtClean="0">
              <a:solidFill>
                <a:srgbClr val="C00000"/>
              </a:solidFill>
              <a:effectLst>
                <a:outerShdw blurRad="38100" dist="38100" dir="2700000" algn="tl">
                  <a:srgbClr val="000000">
                    <a:alpha val="43137"/>
                  </a:srgbClr>
                </a:outerShdw>
              </a:effectLst>
              <a:latin typeface="Arial Narrow" pitchFamily="34" charset="0"/>
            </a:endParaRPr>
          </a:p>
          <a:p>
            <a:pPr algn="ctr">
              <a:buFont typeface="Arial" charset="0"/>
              <a:buChar char="•"/>
            </a:pPr>
            <a:r>
              <a:rPr lang="en-US" sz="2400" dirty="0" smtClean="0">
                <a:solidFill>
                  <a:srgbClr val="002060"/>
                </a:solidFill>
                <a:latin typeface="Arial Narrow" pitchFamily="34" charset="0"/>
              </a:rPr>
              <a:t>How can I tell a backslidden Christian from a non-Christian?</a:t>
            </a:r>
          </a:p>
        </p:txBody>
      </p:sp>
      <p:sp>
        <p:nvSpPr>
          <p:cNvPr id="6" name="Rectangle 5"/>
          <p:cNvSpPr/>
          <p:nvPr/>
        </p:nvSpPr>
        <p:spPr>
          <a:xfrm>
            <a:off x="0" y="0"/>
            <a:ext cx="9144000" cy="990600"/>
          </a:xfrm>
          <a:prstGeom prst="rect">
            <a:avLst/>
          </a:prstGeom>
          <a:solidFill>
            <a:schemeClr val="tx2">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sz="7200" b="1" dirty="0" smtClean="0">
                <a:ln>
                  <a:solidFill>
                    <a:sysClr val="windowText" lastClr="000000"/>
                  </a:solidFill>
                </a:ln>
                <a:solidFill>
                  <a:srgbClr val="FFFF00"/>
                </a:solidFill>
                <a:effectLst>
                  <a:outerShdw blurRad="38100" dist="38100" dir="2700000" algn="tl">
                    <a:srgbClr val="000000">
                      <a:alpha val="43137"/>
                    </a:srgbClr>
                  </a:outerShdw>
                </a:effectLst>
                <a:latin typeface="Arial Narrow" pitchFamily="34" charset="0"/>
                <a:cs typeface="Arial" pitchFamily="34" charset="0"/>
              </a:rPr>
              <a:t>常见问题</a:t>
            </a:r>
            <a:endParaRPr lang="en-US" sz="7200" b="1" dirty="0">
              <a:ln>
                <a:solidFill>
                  <a:sysClr val="windowText" lastClr="000000"/>
                </a:solidFill>
              </a:ln>
              <a:solidFill>
                <a:srgbClr val="FFFF00"/>
              </a:solidFill>
              <a:effectLst>
                <a:outerShdw blurRad="38100" dist="38100" dir="2700000" algn="tl">
                  <a:srgbClr val="000000">
                    <a:alpha val="43137"/>
                  </a:srgbClr>
                </a:outerShdw>
              </a:effectLst>
              <a:latin typeface="Arial Narrow" pitchFamily="34" charset="0"/>
              <a:cs typeface="Arial" pitchFamily="34" charset="0"/>
            </a:endParaRPr>
          </a:p>
        </p:txBody>
      </p:sp>
      <p:sp>
        <p:nvSpPr>
          <p:cNvPr id="7" name="Rectangle 6"/>
          <p:cNvSpPr/>
          <p:nvPr/>
        </p:nvSpPr>
        <p:spPr>
          <a:xfrm>
            <a:off x="0" y="6172200"/>
            <a:ext cx="9144000" cy="685800"/>
          </a:xfrm>
          <a:prstGeom prst="rect">
            <a:avLst/>
          </a:prstGeom>
          <a:solidFill>
            <a:schemeClr val="tx2">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800" b="1" dirty="0" smtClean="0">
                <a:ln>
                  <a:solidFill>
                    <a:sysClr val="windowText" lastClr="000000"/>
                  </a:solidFill>
                </a:ln>
                <a:solidFill>
                  <a:srgbClr val="FFFF00"/>
                </a:solidFill>
                <a:effectLst>
                  <a:outerShdw blurRad="38100" dist="38100" dir="2700000" algn="tl">
                    <a:srgbClr val="000000">
                      <a:alpha val="43137"/>
                    </a:srgbClr>
                  </a:outerShdw>
                </a:effectLst>
                <a:latin typeface="Arial Narrow" pitchFamily="34" charset="0"/>
                <a:cs typeface="Arial" pitchFamily="34" charset="0"/>
              </a:rPr>
              <a:t>Common Questions</a:t>
            </a:r>
            <a:endParaRPr lang="en-US" sz="4800" b="1" dirty="0">
              <a:ln>
                <a:solidFill>
                  <a:sysClr val="windowText" lastClr="000000"/>
                </a:solidFill>
              </a:ln>
              <a:solidFill>
                <a:srgbClr val="FFFF00"/>
              </a:solidFill>
              <a:effectLst>
                <a:outerShdw blurRad="38100" dist="38100" dir="2700000" algn="tl">
                  <a:srgbClr val="000000">
                    <a:alpha val="43137"/>
                  </a:srgbClr>
                </a:outerShdw>
              </a:effectLst>
              <a:latin typeface="Arial Narrow" pitchFamily="34" charset="0"/>
              <a:cs typeface="Arial" pitchFamily="34" charset="0"/>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6" name="Rectangle 5"/>
          <p:cNvSpPr/>
          <p:nvPr/>
        </p:nvSpPr>
        <p:spPr>
          <a:xfrm>
            <a:off x="228600" y="1143000"/>
            <a:ext cx="8686800" cy="4876800"/>
          </a:xfrm>
          <a:prstGeom prst="rect">
            <a:avLst/>
          </a:prstGeom>
          <a:ln w="57150"/>
        </p:spPr>
        <p:style>
          <a:lnRef idx="2">
            <a:schemeClr val="dk1"/>
          </a:lnRef>
          <a:fillRef idx="1">
            <a:schemeClr val="lt1"/>
          </a:fillRef>
          <a:effectRef idx="0">
            <a:schemeClr val="dk1"/>
          </a:effectRef>
          <a:fontRef idx="minor">
            <a:schemeClr val="dk1"/>
          </a:fontRef>
        </p:style>
        <p:txBody>
          <a:bodyPr rtlCol="0" anchor="t"/>
          <a:lstStyle/>
          <a:p>
            <a:pPr algn="just"/>
            <a:r>
              <a:rPr lang="zh-CN" altLang="en-US" sz="6000" b="1" dirty="0" smtClean="0">
                <a:solidFill>
                  <a:srgbClr val="C00000"/>
                </a:solidFill>
                <a:latin typeface="Arial Narrow" pitchFamily="34" charset="0"/>
              </a:rPr>
              <a:t>这不是你的工作</a:t>
            </a:r>
            <a:r>
              <a:rPr lang="en-US" altLang="zh-CN" sz="6000" b="1" dirty="0" smtClean="0">
                <a:solidFill>
                  <a:srgbClr val="C00000"/>
                </a:solidFill>
                <a:latin typeface="Arial Narrow" pitchFamily="34" charset="0"/>
              </a:rPr>
              <a:t>. </a:t>
            </a:r>
            <a:r>
              <a:rPr lang="en-US" sz="3200" dirty="0" smtClean="0">
                <a:solidFill>
                  <a:srgbClr val="002060"/>
                </a:solidFill>
                <a:latin typeface="Arial Narrow" pitchFamily="34" charset="0"/>
              </a:rPr>
              <a:t>That’s not your job</a:t>
            </a:r>
          </a:p>
          <a:p>
            <a:pPr algn="just"/>
            <a:endParaRPr lang="en-US" sz="3200" dirty="0" smtClean="0">
              <a:solidFill>
                <a:srgbClr val="002060"/>
              </a:solidFill>
              <a:latin typeface="Arial Narrow" pitchFamily="34" charset="0"/>
            </a:endParaRPr>
          </a:p>
          <a:p>
            <a:pPr algn="just"/>
            <a:r>
              <a:rPr lang="zh-CN" altLang="en-US" sz="4400" b="1" dirty="0" smtClean="0">
                <a:solidFill>
                  <a:srgbClr val="C00000"/>
                </a:solidFill>
                <a:latin typeface="Arial Narrow" pitchFamily="34" charset="0"/>
              </a:rPr>
              <a:t>倒退的基督徒</a:t>
            </a:r>
            <a:r>
              <a:rPr lang="zh-CN" altLang="en-US" sz="4400" b="1" u="sng" dirty="0" smtClean="0">
                <a:solidFill>
                  <a:srgbClr val="C00000"/>
                </a:solidFill>
                <a:latin typeface="Arial Narrow" pitchFamily="34" charset="0"/>
              </a:rPr>
              <a:t>没有</a:t>
            </a:r>
            <a:r>
              <a:rPr lang="zh-CN" altLang="en-US" sz="4400" b="1" dirty="0" smtClean="0">
                <a:solidFill>
                  <a:srgbClr val="C00000"/>
                </a:solidFill>
                <a:latin typeface="Arial Narrow" pitchFamily="34" charset="0"/>
              </a:rPr>
              <a:t>出现在圣经里。</a:t>
            </a:r>
            <a:endParaRPr lang="en-US" sz="4400" b="1" dirty="0" smtClean="0">
              <a:solidFill>
                <a:srgbClr val="C00000"/>
              </a:solidFill>
              <a:latin typeface="Arial Narrow" pitchFamily="34" charset="0"/>
            </a:endParaRPr>
          </a:p>
          <a:p>
            <a:pPr algn="just"/>
            <a:r>
              <a:rPr lang="en-US" sz="2400" dirty="0" smtClean="0">
                <a:solidFill>
                  <a:srgbClr val="002060"/>
                </a:solidFill>
                <a:latin typeface="Arial Narrow" pitchFamily="34" charset="0"/>
              </a:rPr>
              <a:t>Backslidden Christian is NOT in the Bible;</a:t>
            </a:r>
          </a:p>
          <a:p>
            <a:pPr algn="just"/>
            <a:endParaRPr lang="en-US" sz="2400" dirty="0" smtClean="0">
              <a:solidFill>
                <a:srgbClr val="002060"/>
              </a:solidFill>
              <a:latin typeface="Arial Narrow" pitchFamily="34" charset="0"/>
            </a:endParaRPr>
          </a:p>
          <a:p>
            <a:pPr algn="just"/>
            <a:r>
              <a:rPr lang="zh-CN" altLang="en-US" sz="4400" b="1" dirty="0" smtClean="0">
                <a:solidFill>
                  <a:srgbClr val="C00000"/>
                </a:solidFill>
                <a:latin typeface="Arial Narrow" pitchFamily="34" charset="0"/>
              </a:rPr>
              <a:t>约一</a:t>
            </a:r>
            <a:r>
              <a:rPr lang="en-US" altLang="zh-CN" sz="4400" b="1" dirty="0" smtClean="0">
                <a:solidFill>
                  <a:srgbClr val="C00000"/>
                </a:solidFill>
                <a:latin typeface="Arial Narrow" pitchFamily="34" charset="0"/>
              </a:rPr>
              <a:t>3</a:t>
            </a:r>
            <a:r>
              <a:rPr lang="zh-CN" altLang="en-US" sz="4400" b="1" dirty="0" smtClean="0">
                <a:solidFill>
                  <a:srgbClr val="C00000"/>
                </a:solidFill>
                <a:latin typeface="Arial Narrow" pitchFamily="34" charset="0"/>
              </a:rPr>
              <a:t>章谈到了那些</a:t>
            </a:r>
            <a:endParaRPr lang="en-US" altLang="zh-CN" sz="4400" b="1" dirty="0" smtClean="0">
              <a:solidFill>
                <a:srgbClr val="C00000"/>
              </a:solidFill>
              <a:latin typeface="Arial Narrow" pitchFamily="34" charset="0"/>
            </a:endParaRPr>
          </a:p>
          <a:p>
            <a:pPr algn="just"/>
            <a:r>
              <a:rPr lang="zh-CN" altLang="en-US" sz="4400" b="1" u="sng" dirty="0" smtClean="0">
                <a:solidFill>
                  <a:srgbClr val="C00000"/>
                </a:solidFill>
                <a:latin typeface="Arial Narrow" pitchFamily="34" charset="0"/>
              </a:rPr>
              <a:t>持续活在罪里</a:t>
            </a:r>
            <a:r>
              <a:rPr lang="zh-CN" altLang="en-US" sz="4400" b="1" dirty="0" smtClean="0">
                <a:solidFill>
                  <a:srgbClr val="C00000"/>
                </a:solidFill>
                <a:latin typeface="Arial Narrow" pitchFamily="34" charset="0"/>
              </a:rPr>
              <a:t>的人</a:t>
            </a:r>
            <a:r>
              <a:rPr lang="en-US" altLang="zh-CN" sz="4400" b="1" dirty="0" smtClean="0">
                <a:solidFill>
                  <a:srgbClr val="C00000"/>
                </a:solidFill>
                <a:latin typeface="Arial Narrow" pitchFamily="34" charset="0"/>
              </a:rPr>
              <a:t>.</a:t>
            </a:r>
            <a:endParaRPr lang="en-US" sz="4400" b="1" dirty="0" smtClean="0">
              <a:solidFill>
                <a:srgbClr val="C00000"/>
              </a:solidFill>
              <a:latin typeface="Arial Narrow" pitchFamily="34" charset="0"/>
            </a:endParaRPr>
          </a:p>
          <a:p>
            <a:pPr algn="just"/>
            <a:r>
              <a:rPr lang="en-US" sz="2400" dirty="0" smtClean="0">
                <a:solidFill>
                  <a:srgbClr val="002060"/>
                </a:solidFill>
                <a:latin typeface="Arial Narrow" pitchFamily="34" charset="0"/>
              </a:rPr>
              <a:t>1 John 3 addresses those who LIVE IN CONTINUAL SIN</a:t>
            </a:r>
          </a:p>
          <a:p>
            <a:pPr algn="just"/>
            <a:endParaRPr lang="en-US" sz="2400" dirty="0" smtClean="0">
              <a:solidFill>
                <a:srgbClr val="002060"/>
              </a:solidFill>
              <a:effectLst>
                <a:outerShdw blurRad="38100" dist="38100" dir="2700000" algn="tl">
                  <a:srgbClr val="000000">
                    <a:alpha val="43137"/>
                  </a:srgbClr>
                </a:outerShdw>
              </a:effectLst>
              <a:latin typeface="Arial Narrow" pitchFamily="34" charset="0"/>
            </a:endParaRPr>
          </a:p>
        </p:txBody>
      </p:sp>
      <p:sp>
        <p:nvSpPr>
          <p:cNvPr id="5" name="Rectangle 4"/>
          <p:cNvSpPr/>
          <p:nvPr/>
        </p:nvSpPr>
        <p:spPr>
          <a:xfrm>
            <a:off x="0" y="0"/>
            <a:ext cx="9144000" cy="990600"/>
          </a:xfrm>
          <a:prstGeom prst="rect">
            <a:avLst/>
          </a:prstGeom>
          <a:solidFill>
            <a:schemeClr val="tx2">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sz="7200" b="1" dirty="0" smtClean="0">
                <a:ln>
                  <a:solidFill>
                    <a:sysClr val="windowText" lastClr="000000"/>
                  </a:solidFill>
                </a:ln>
                <a:solidFill>
                  <a:srgbClr val="FFFF00"/>
                </a:solidFill>
                <a:effectLst>
                  <a:outerShdw blurRad="38100" dist="38100" dir="2700000" algn="tl">
                    <a:srgbClr val="000000">
                      <a:alpha val="43137"/>
                    </a:srgbClr>
                  </a:outerShdw>
                </a:effectLst>
                <a:latin typeface="Arial Narrow" pitchFamily="34" charset="0"/>
                <a:cs typeface="Arial" pitchFamily="34" charset="0"/>
              </a:rPr>
              <a:t>常见问题</a:t>
            </a:r>
            <a:endParaRPr lang="en-US" sz="7200" b="1" dirty="0">
              <a:ln>
                <a:solidFill>
                  <a:sysClr val="windowText" lastClr="000000"/>
                </a:solidFill>
              </a:ln>
              <a:solidFill>
                <a:srgbClr val="FFFF00"/>
              </a:solidFill>
              <a:effectLst>
                <a:outerShdw blurRad="38100" dist="38100" dir="2700000" algn="tl">
                  <a:srgbClr val="000000">
                    <a:alpha val="43137"/>
                  </a:srgbClr>
                </a:outerShdw>
              </a:effectLst>
              <a:latin typeface="Arial Narrow" pitchFamily="34" charset="0"/>
              <a:cs typeface="Arial" pitchFamily="34" charset="0"/>
            </a:endParaRPr>
          </a:p>
        </p:txBody>
      </p:sp>
      <p:sp>
        <p:nvSpPr>
          <p:cNvPr id="7" name="Rectangle 6"/>
          <p:cNvSpPr/>
          <p:nvPr/>
        </p:nvSpPr>
        <p:spPr>
          <a:xfrm>
            <a:off x="0" y="6172200"/>
            <a:ext cx="9144000" cy="685800"/>
          </a:xfrm>
          <a:prstGeom prst="rect">
            <a:avLst/>
          </a:prstGeom>
          <a:solidFill>
            <a:schemeClr val="tx2">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800" b="1" dirty="0" smtClean="0">
                <a:ln>
                  <a:solidFill>
                    <a:sysClr val="windowText" lastClr="000000"/>
                  </a:solidFill>
                </a:ln>
                <a:solidFill>
                  <a:srgbClr val="FFFF00"/>
                </a:solidFill>
                <a:effectLst>
                  <a:outerShdw blurRad="38100" dist="38100" dir="2700000" algn="tl">
                    <a:srgbClr val="000000">
                      <a:alpha val="43137"/>
                    </a:srgbClr>
                  </a:outerShdw>
                </a:effectLst>
                <a:latin typeface="Arial Narrow" pitchFamily="34" charset="0"/>
                <a:cs typeface="Arial" pitchFamily="34" charset="0"/>
              </a:rPr>
              <a:t>Common Questions</a:t>
            </a:r>
            <a:endParaRPr lang="en-US" sz="4800" b="1" dirty="0">
              <a:ln>
                <a:solidFill>
                  <a:sysClr val="windowText" lastClr="000000"/>
                </a:solidFill>
              </a:ln>
              <a:solidFill>
                <a:srgbClr val="FFFF00"/>
              </a:solidFill>
              <a:effectLst>
                <a:outerShdw blurRad="38100" dist="38100" dir="2700000" algn="tl">
                  <a:srgbClr val="000000">
                    <a:alpha val="43137"/>
                  </a:srgbClr>
                </a:outerShdw>
              </a:effectLst>
              <a:latin typeface="Arial Narrow" pitchFamily="34" charset="0"/>
              <a:cs typeface="Arial" pitchFamily="34" charset="0"/>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5" name="Rectangle 4"/>
          <p:cNvSpPr/>
          <p:nvPr/>
        </p:nvSpPr>
        <p:spPr>
          <a:xfrm>
            <a:off x="228600" y="1143000"/>
            <a:ext cx="8686800" cy="4876800"/>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just"/>
            <a:r>
              <a:rPr lang="zh-CN" altLang="en-US" sz="8800" b="1" dirty="0" smtClean="0">
                <a:solidFill>
                  <a:srgbClr val="C00000"/>
                </a:solidFill>
                <a:effectLst>
                  <a:outerShdw blurRad="38100" dist="38100" dir="2700000" algn="tl">
                    <a:srgbClr val="000000">
                      <a:alpha val="43137"/>
                    </a:srgbClr>
                  </a:outerShdw>
                </a:effectLst>
                <a:latin typeface="Arial Narrow" pitchFamily="34" charset="0"/>
              </a:rPr>
              <a:t>有没有所谓的属肉体的基督徒？</a:t>
            </a:r>
            <a:endParaRPr lang="en-US" sz="8800" b="1" dirty="0" smtClean="0">
              <a:solidFill>
                <a:srgbClr val="C00000"/>
              </a:solidFill>
              <a:effectLst>
                <a:outerShdw blurRad="38100" dist="38100" dir="2700000" algn="tl">
                  <a:srgbClr val="000000">
                    <a:alpha val="43137"/>
                  </a:srgbClr>
                </a:outerShdw>
              </a:effectLst>
              <a:latin typeface="Arial Narrow" pitchFamily="34" charset="0"/>
            </a:endParaRPr>
          </a:p>
          <a:p>
            <a:pPr algn="ctr">
              <a:buFont typeface="Arial" charset="0"/>
              <a:buChar char="•"/>
            </a:pPr>
            <a:endParaRPr lang="en-US" sz="2400" dirty="0" smtClean="0">
              <a:solidFill>
                <a:srgbClr val="002060"/>
              </a:solidFill>
              <a:latin typeface="Arial Narrow" pitchFamily="34" charset="0"/>
            </a:endParaRPr>
          </a:p>
          <a:p>
            <a:pPr algn="ctr">
              <a:buFont typeface="Arial" charset="0"/>
              <a:buChar char="•"/>
            </a:pPr>
            <a:r>
              <a:rPr lang="en-US" sz="2400" dirty="0" smtClean="0">
                <a:solidFill>
                  <a:srgbClr val="002060"/>
                </a:solidFill>
                <a:latin typeface="Arial Narrow" pitchFamily="34" charset="0"/>
              </a:rPr>
              <a:t>Is </a:t>
            </a:r>
            <a:r>
              <a:rPr lang="en-US" sz="2400" dirty="0" smtClean="0">
                <a:solidFill>
                  <a:srgbClr val="002060"/>
                </a:solidFill>
                <a:latin typeface="Arial Narrow" pitchFamily="34" charset="0"/>
              </a:rPr>
              <a:t>there such thing as a carnal Christian?</a:t>
            </a:r>
          </a:p>
        </p:txBody>
      </p:sp>
      <p:sp>
        <p:nvSpPr>
          <p:cNvPr id="6" name="Rectangle 5"/>
          <p:cNvSpPr/>
          <p:nvPr/>
        </p:nvSpPr>
        <p:spPr>
          <a:xfrm>
            <a:off x="0" y="0"/>
            <a:ext cx="9144000" cy="990600"/>
          </a:xfrm>
          <a:prstGeom prst="rect">
            <a:avLst/>
          </a:prstGeom>
          <a:solidFill>
            <a:schemeClr val="tx2">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sz="7200" b="1" dirty="0" smtClean="0">
                <a:ln>
                  <a:solidFill>
                    <a:sysClr val="windowText" lastClr="000000"/>
                  </a:solidFill>
                </a:ln>
                <a:solidFill>
                  <a:srgbClr val="FFFF00"/>
                </a:solidFill>
                <a:effectLst>
                  <a:outerShdw blurRad="38100" dist="38100" dir="2700000" algn="tl">
                    <a:srgbClr val="000000">
                      <a:alpha val="43137"/>
                    </a:srgbClr>
                  </a:outerShdw>
                </a:effectLst>
                <a:latin typeface="Arial Narrow" pitchFamily="34" charset="0"/>
                <a:cs typeface="Arial" pitchFamily="34" charset="0"/>
              </a:rPr>
              <a:t>常见问题</a:t>
            </a:r>
            <a:endParaRPr lang="en-US" sz="7200" b="1" dirty="0">
              <a:ln>
                <a:solidFill>
                  <a:sysClr val="windowText" lastClr="000000"/>
                </a:solidFill>
              </a:ln>
              <a:solidFill>
                <a:srgbClr val="FFFF00"/>
              </a:solidFill>
              <a:effectLst>
                <a:outerShdw blurRad="38100" dist="38100" dir="2700000" algn="tl">
                  <a:srgbClr val="000000">
                    <a:alpha val="43137"/>
                  </a:srgbClr>
                </a:outerShdw>
              </a:effectLst>
              <a:latin typeface="Arial Narrow" pitchFamily="34" charset="0"/>
              <a:cs typeface="Arial" pitchFamily="34" charset="0"/>
            </a:endParaRPr>
          </a:p>
        </p:txBody>
      </p:sp>
      <p:sp>
        <p:nvSpPr>
          <p:cNvPr id="7" name="Rectangle 6"/>
          <p:cNvSpPr/>
          <p:nvPr/>
        </p:nvSpPr>
        <p:spPr>
          <a:xfrm>
            <a:off x="0" y="6172200"/>
            <a:ext cx="9144000" cy="685800"/>
          </a:xfrm>
          <a:prstGeom prst="rect">
            <a:avLst/>
          </a:prstGeom>
          <a:solidFill>
            <a:schemeClr val="tx2">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800" b="1" dirty="0" smtClean="0">
                <a:ln>
                  <a:solidFill>
                    <a:sysClr val="windowText" lastClr="000000"/>
                  </a:solidFill>
                </a:ln>
                <a:solidFill>
                  <a:srgbClr val="FFFF00"/>
                </a:solidFill>
                <a:effectLst>
                  <a:outerShdw blurRad="38100" dist="38100" dir="2700000" algn="tl">
                    <a:srgbClr val="000000">
                      <a:alpha val="43137"/>
                    </a:srgbClr>
                  </a:outerShdw>
                </a:effectLst>
                <a:latin typeface="Arial Narrow" pitchFamily="34" charset="0"/>
                <a:cs typeface="Arial" pitchFamily="34" charset="0"/>
              </a:rPr>
              <a:t>Common Questions</a:t>
            </a:r>
            <a:endParaRPr lang="en-US" sz="4800" b="1" dirty="0">
              <a:ln>
                <a:solidFill>
                  <a:sysClr val="windowText" lastClr="000000"/>
                </a:solidFill>
              </a:ln>
              <a:solidFill>
                <a:srgbClr val="FFFF00"/>
              </a:solidFill>
              <a:effectLst>
                <a:outerShdw blurRad="38100" dist="38100" dir="2700000" algn="tl">
                  <a:srgbClr val="000000">
                    <a:alpha val="43137"/>
                  </a:srgbClr>
                </a:outerShdw>
              </a:effectLst>
              <a:latin typeface="Arial Narrow" pitchFamily="34" charset="0"/>
              <a:cs typeface="Arial" pitchFamily="34" charset="0"/>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6" name="Rectangle 5"/>
          <p:cNvSpPr/>
          <p:nvPr/>
        </p:nvSpPr>
        <p:spPr>
          <a:xfrm>
            <a:off x="228600" y="1143000"/>
            <a:ext cx="8686800" cy="4876800"/>
          </a:xfrm>
          <a:prstGeom prst="rect">
            <a:avLst/>
          </a:prstGeom>
          <a:ln w="57150"/>
        </p:spPr>
        <p:style>
          <a:lnRef idx="2">
            <a:schemeClr val="dk1"/>
          </a:lnRef>
          <a:fillRef idx="1">
            <a:schemeClr val="lt1"/>
          </a:fillRef>
          <a:effectRef idx="0">
            <a:schemeClr val="dk1"/>
          </a:effectRef>
          <a:fontRef idx="minor">
            <a:schemeClr val="dk1"/>
          </a:fontRef>
        </p:style>
        <p:txBody>
          <a:bodyPr rtlCol="0" anchor="t"/>
          <a:lstStyle/>
          <a:p>
            <a:pPr algn="just"/>
            <a:r>
              <a:rPr lang="zh-CN" altLang="en-US" sz="4400" b="1" dirty="0" smtClean="0">
                <a:solidFill>
                  <a:srgbClr val="C00000"/>
                </a:solidFill>
                <a:latin typeface="Arial Narrow" pitchFamily="34" charset="0"/>
              </a:rPr>
              <a:t>林前</a:t>
            </a:r>
            <a:r>
              <a:rPr lang="en-US" altLang="zh-CN" sz="4400" b="1" dirty="0" smtClean="0">
                <a:solidFill>
                  <a:srgbClr val="C00000"/>
                </a:solidFill>
                <a:latin typeface="Arial Narrow" pitchFamily="34" charset="0"/>
              </a:rPr>
              <a:t>3:3: “</a:t>
            </a:r>
            <a:r>
              <a:rPr lang="zh-CN" altLang="en-US" sz="4400" b="1" dirty="0" smtClean="0">
                <a:solidFill>
                  <a:srgbClr val="C00000"/>
                </a:solidFill>
                <a:latin typeface="Arial Narrow" pitchFamily="34" charset="0"/>
              </a:rPr>
              <a:t>你们仍是属肉体的</a:t>
            </a:r>
            <a:r>
              <a:rPr lang="en-US" altLang="zh-CN" sz="4400" b="1" dirty="0" smtClean="0">
                <a:solidFill>
                  <a:srgbClr val="C00000"/>
                </a:solidFill>
                <a:latin typeface="Arial Narrow" pitchFamily="34" charset="0"/>
              </a:rPr>
              <a:t>,</a:t>
            </a:r>
            <a:r>
              <a:rPr lang="zh-CN" altLang="en-US" sz="4400" b="1" dirty="0" smtClean="0">
                <a:solidFill>
                  <a:srgbClr val="C00000"/>
                </a:solidFill>
                <a:latin typeface="Arial Narrow" pitchFamily="34" charset="0"/>
              </a:rPr>
              <a:t>因为在你们中间有嫉妒</a:t>
            </a:r>
            <a:r>
              <a:rPr lang="en-US" altLang="zh-CN" sz="4400" b="1" dirty="0" smtClean="0">
                <a:solidFill>
                  <a:srgbClr val="C00000"/>
                </a:solidFill>
                <a:latin typeface="Arial Narrow" pitchFamily="34" charset="0"/>
              </a:rPr>
              <a:t>,</a:t>
            </a:r>
            <a:r>
              <a:rPr lang="zh-CN" altLang="en-US" sz="4400" b="1" dirty="0" smtClean="0">
                <a:solidFill>
                  <a:srgbClr val="C00000"/>
                </a:solidFill>
                <a:latin typeface="Arial Narrow" pitchFamily="34" charset="0"/>
              </a:rPr>
              <a:t>纷争</a:t>
            </a:r>
            <a:r>
              <a:rPr lang="en-US" altLang="zh-CN" sz="4400" b="1" dirty="0" smtClean="0">
                <a:solidFill>
                  <a:srgbClr val="C00000"/>
                </a:solidFill>
                <a:latin typeface="Arial Narrow" pitchFamily="34" charset="0"/>
              </a:rPr>
              <a:t>,</a:t>
            </a:r>
            <a:r>
              <a:rPr lang="zh-CN" altLang="en-US" sz="4400" b="1" dirty="0" smtClean="0">
                <a:solidFill>
                  <a:srgbClr val="C00000"/>
                </a:solidFill>
                <a:latin typeface="Arial Narrow" pitchFamily="34" charset="0"/>
              </a:rPr>
              <a:t>这岂不是属乎肉体</a:t>
            </a:r>
            <a:r>
              <a:rPr lang="en-US" altLang="zh-CN" sz="4400" b="1" dirty="0" smtClean="0">
                <a:solidFill>
                  <a:srgbClr val="C00000"/>
                </a:solidFill>
                <a:latin typeface="Arial Narrow" pitchFamily="34" charset="0"/>
              </a:rPr>
              <a:t>,</a:t>
            </a:r>
            <a:r>
              <a:rPr lang="zh-CN" altLang="en-US" sz="4400" b="1" dirty="0" smtClean="0">
                <a:solidFill>
                  <a:srgbClr val="C00000"/>
                </a:solidFill>
                <a:latin typeface="Arial Narrow" pitchFamily="34" charset="0"/>
              </a:rPr>
              <a:t>照著世人的样子行吗？</a:t>
            </a:r>
            <a:r>
              <a:rPr lang="en-US" altLang="zh-CN" sz="4400" b="1" dirty="0" smtClean="0">
                <a:solidFill>
                  <a:srgbClr val="C00000"/>
                </a:solidFill>
                <a:latin typeface="Arial Narrow" pitchFamily="34" charset="0"/>
              </a:rPr>
              <a:t>”</a:t>
            </a:r>
            <a:endParaRPr lang="en-US" sz="4400" b="1" dirty="0" smtClean="0">
              <a:solidFill>
                <a:srgbClr val="C00000"/>
              </a:solidFill>
              <a:latin typeface="Arial Narrow" pitchFamily="34" charset="0"/>
            </a:endParaRPr>
          </a:p>
          <a:p>
            <a:r>
              <a:rPr lang="en-US" b="1" dirty="0" smtClean="0">
                <a:solidFill>
                  <a:srgbClr val="002060"/>
                </a:solidFill>
                <a:latin typeface="Arial Narrow" pitchFamily="34" charset="0"/>
              </a:rPr>
              <a:t>1 Cor. 3:3 </a:t>
            </a:r>
            <a:r>
              <a:rPr lang="en-US" b="1" baseline="30000" dirty="0" smtClean="0">
                <a:latin typeface="Arial Narrow" pitchFamily="34" charset="0"/>
              </a:rPr>
              <a:t>“</a:t>
            </a:r>
            <a:r>
              <a:rPr lang="en-US" b="1" dirty="0" smtClean="0">
                <a:latin typeface="Arial Narrow" pitchFamily="34" charset="0"/>
              </a:rPr>
              <a:t>For ye are yet carnal: for whereas there is among you envying, and strife, and divisions, are ye not carnal, and walk as men?”</a:t>
            </a:r>
          </a:p>
          <a:p>
            <a:endParaRPr lang="en-US" b="1" dirty="0" smtClean="0">
              <a:solidFill>
                <a:srgbClr val="002060"/>
              </a:solidFill>
              <a:latin typeface="Arial Narrow" pitchFamily="34" charset="0"/>
            </a:endParaRPr>
          </a:p>
          <a:p>
            <a:pPr algn="ctr"/>
            <a:r>
              <a:rPr lang="zh-CN" altLang="en-US" sz="4800" b="1" u="sng" dirty="0" smtClean="0">
                <a:solidFill>
                  <a:srgbClr val="002060"/>
                </a:solidFill>
                <a:latin typeface="Arial Narrow" pitchFamily="34" charset="0"/>
              </a:rPr>
              <a:t>将经文放在上下文里去理解！</a:t>
            </a:r>
            <a:endParaRPr lang="en-US" sz="4800" b="1" u="sng" dirty="0" smtClean="0">
              <a:solidFill>
                <a:srgbClr val="002060"/>
              </a:solidFill>
              <a:latin typeface="Arial Narrow" pitchFamily="34" charset="0"/>
            </a:endParaRPr>
          </a:p>
          <a:p>
            <a:pPr algn="ctr"/>
            <a:r>
              <a:rPr lang="en-US" sz="2800" b="1" dirty="0" smtClean="0">
                <a:solidFill>
                  <a:srgbClr val="002060"/>
                </a:solidFill>
                <a:latin typeface="Arial Narrow" pitchFamily="34" charset="0"/>
              </a:rPr>
              <a:t>LEAVE THE VERSE IN CONTEXT! </a:t>
            </a:r>
          </a:p>
        </p:txBody>
      </p:sp>
      <p:sp>
        <p:nvSpPr>
          <p:cNvPr id="5" name="Rectangle 4"/>
          <p:cNvSpPr/>
          <p:nvPr/>
        </p:nvSpPr>
        <p:spPr>
          <a:xfrm>
            <a:off x="0" y="0"/>
            <a:ext cx="9144000" cy="990600"/>
          </a:xfrm>
          <a:prstGeom prst="rect">
            <a:avLst/>
          </a:prstGeom>
          <a:solidFill>
            <a:schemeClr val="tx2">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sz="7200" b="1" dirty="0" smtClean="0">
                <a:ln>
                  <a:solidFill>
                    <a:sysClr val="windowText" lastClr="000000"/>
                  </a:solidFill>
                </a:ln>
                <a:solidFill>
                  <a:srgbClr val="FFFF00"/>
                </a:solidFill>
                <a:effectLst>
                  <a:outerShdw blurRad="38100" dist="38100" dir="2700000" algn="tl">
                    <a:srgbClr val="000000">
                      <a:alpha val="43137"/>
                    </a:srgbClr>
                  </a:outerShdw>
                </a:effectLst>
                <a:latin typeface="Arial Narrow" pitchFamily="34" charset="0"/>
                <a:cs typeface="Arial" pitchFamily="34" charset="0"/>
              </a:rPr>
              <a:t>常见问题</a:t>
            </a:r>
            <a:endParaRPr lang="en-US" sz="7200" b="1" dirty="0">
              <a:ln>
                <a:solidFill>
                  <a:sysClr val="windowText" lastClr="000000"/>
                </a:solidFill>
              </a:ln>
              <a:solidFill>
                <a:srgbClr val="FFFF00"/>
              </a:solidFill>
              <a:effectLst>
                <a:outerShdw blurRad="38100" dist="38100" dir="2700000" algn="tl">
                  <a:srgbClr val="000000">
                    <a:alpha val="43137"/>
                  </a:srgbClr>
                </a:outerShdw>
              </a:effectLst>
              <a:latin typeface="Arial Narrow" pitchFamily="34" charset="0"/>
              <a:cs typeface="Arial" pitchFamily="34" charset="0"/>
            </a:endParaRPr>
          </a:p>
        </p:txBody>
      </p:sp>
      <p:sp>
        <p:nvSpPr>
          <p:cNvPr id="7" name="Rectangle 6"/>
          <p:cNvSpPr/>
          <p:nvPr/>
        </p:nvSpPr>
        <p:spPr>
          <a:xfrm>
            <a:off x="0" y="6172200"/>
            <a:ext cx="9144000" cy="685800"/>
          </a:xfrm>
          <a:prstGeom prst="rect">
            <a:avLst/>
          </a:prstGeom>
          <a:solidFill>
            <a:schemeClr val="tx2">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800" b="1" dirty="0" smtClean="0">
                <a:ln>
                  <a:solidFill>
                    <a:sysClr val="windowText" lastClr="000000"/>
                  </a:solidFill>
                </a:ln>
                <a:solidFill>
                  <a:srgbClr val="FFFF00"/>
                </a:solidFill>
                <a:effectLst>
                  <a:outerShdw blurRad="38100" dist="38100" dir="2700000" algn="tl">
                    <a:srgbClr val="000000">
                      <a:alpha val="43137"/>
                    </a:srgbClr>
                  </a:outerShdw>
                </a:effectLst>
                <a:latin typeface="Arial Narrow" pitchFamily="34" charset="0"/>
                <a:cs typeface="Arial" pitchFamily="34" charset="0"/>
              </a:rPr>
              <a:t>Common Questions</a:t>
            </a:r>
            <a:endParaRPr lang="en-US" sz="4800" b="1" dirty="0">
              <a:ln>
                <a:solidFill>
                  <a:sysClr val="windowText" lastClr="000000"/>
                </a:solidFill>
              </a:ln>
              <a:solidFill>
                <a:srgbClr val="FFFF00"/>
              </a:solidFill>
              <a:effectLst>
                <a:outerShdw blurRad="38100" dist="38100" dir="2700000" algn="tl">
                  <a:srgbClr val="000000">
                    <a:alpha val="43137"/>
                  </a:srgbClr>
                </a:outerShdw>
              </a:effectLst>
              <a:latin typeface="Arial Narrow"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 calcmode="lin" valueType="num">
                                      <p:cBhvr>
                                        <p:cTn id="7"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8" dur="500" fill="hold"/>
                                        <p:tgtEl>
                                          <p:spTgt spid="6">
                                            <p:txEl>
                                              <p:pRg st="3" end="3"/>
                                            </p:txEl>
                                          </p:spTgt>
                                        </p:tgtEl>
                                        <p:attrNameLst>
                                          <p:attrName>ppt_h</p:attrName>
                                        </p:attrNameLst>
                                      </p:cBhvr>
                                      <p:tavLst>
                                        <p:tav tm="0">
                                          <p:val>
                                            <p:fltVal val="0"/>
                                          </p:val>
                                        </p:tav>
                                        <p:tav tm="100000">
                                          <p:val>
                                            <p:strVal val="#ppt_h"/>
                                          </p:val>
                                        </p:tav>
                                      </p:tavLst>
                                    </p:anim>
                                    <p:animEffect transition="in" filter="fade">
                                      <p:cBhvr>
                                        <p:cTn id="9" dur="500"/>
                                        <p:tgtEl>
                                          <p:spTgt spid="6">
                                            <p:txEl>
                                              <p:pRg st="3" end="3"/>
                                            </p:txEl>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6">
                                            <p:txEl>
                                              <p:pRg st="4" end="4"/>
                                            </p:txEl>
                                          </p:spTgt>
                                        </p:tgtEl>
                                        <p:attrNameLst>
                                          <p:attrName>style.visibility</p:attrName>
                                        </p:attrNameLst>
                                      </p:cBhvr>
                                      <p:to>
                                        <p:strVal val="visible"/>
                                      </p:to>
                                    </p:set>
                                    <p:anim calcmode="lin" valueType="num">
                                      <p:cBhvr>
                                        <p:cTn id="12"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13" dur="500" fill="hold"/>
                                        <p:tgtEl>
                                          <p:spTgt spid="6">
                                            <p:txEl>
                                              <p:pRg st="4" end="4"/>
                                            </p:txEl>
                                          </p:spTgt>
                                        </p:tgtEl>
                                        <p:attrNameLst>
                                          <p:attrName>ppt_h</p:attrName>
                                        </p:attrNameLst>
                                      </p:cBhvr>
                                      <p:tavLst>
                                        <p:tav tm="0">
                                          <p:val>
                                            <p:fltVal val="0"/>
                                          </p:val>
                                        </p:tav>
                                        <p:tav tm="100000">
                                          <p:val>
                                            <p:strVal val="#ppt_h"/>
                                          </p:val>
                                        </p:tav>
                                      </p:tavLst>
                                    </p:anim>
                                    <p:animEffect transition="in" filter="fade">
                                      <p:cBhvr>
                                        <p:cTn id="14"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6" name="Rectangle 5"/>
          <p:cNvSpPr/>
          <p:nvPr/>
        </p:nvSpPr>
        <p:spPr>
          <a:xfrm>
            <a:off x="228600" y="1143000"/>
            <a:ext cx="8686800" cy="4876800"/>
          </a:xfrm>
          <a:prstGeom prst="rect">
            <a:avLst/>
          </a:prstGeom>
          <a:ln w="57150"/>
        </p:spPr>
        <p:style>
          <a:lnRef idx="2">
            <a:schemeClr val="dk1"/>
          </a:lnRef>
          <a:fillRef idx="1">
            <a:schemeClr val="lt1"/>
          </a:fillRef>
          <a:effectRef idx="0">
            <a:schemeClr val="dk1"/>
          </a:effectRef>
          <a:fontRef idx="minor">
            <a:schemeClr val="dk1"/>
          </a:fontRef>
        </p:style>
        <p:txBody>
          <a:bodyPr rtlCol="0" anchor="t"/>
          <a:lstStyle/>
          <a:p>
            <a:pPr algn="just"/>
            <a:r>
              <a:rPr lang="zh-CN" altLang="en-US" sz="3200" b="1" dirty="0" smtClean="0">
                <a:solidFill>
                  <a:srgbClr val="C00000"/>
                </a:solidFill>
                <a:latin typeface="Arial Narrow" pitchFamily="34" charset="0"/>
              </a:rPr>
              <a:t>弟兄们</a:t>
            </a:r>
            <a:r>
              <a:rPr lang="en-US" altLang="zh-CN" sz="3200" b="1" dirty="0" smtClean="0">
                <a:solidFill>
                  <a:srgbClr val="C00000"/>
                </a:solidFill>
                <a:latin typeface="Arial Narrow" pitchFamily="34" charset="0"/>
              </a:rPr>
              <a:t>,</a:t>
            </a:r>
            <a:r>
              <a:rPr lang="zh-CN" altLang="en-US" sz="3200" b="1" dirty="0" smtClean="0">
                <a:solidFill>
                  <a:srgbClr val="C00000"/>
                </a:solidFill>
                <a:latin typeface="Arial Narrow" pitchFamily="34" charset="0"/>
              </a:rPr>
              <a:t>我从前对你们说话</a:t>
            </a:r>
            <a:r>
              <a:rPr lang="en-US" altLang="zh-CN" sz="3200" b="1" dirty="0" smtClean="0">
                <a:solidFill>
                  <a:srgbClr val="C00000"/>
                </a:solidFill>
                <a:latin typeface="Arial Narrow" pitchFamily="34" charset="0"/>
              </a:rPr>
              <a:t>,</a:t>
            </a:r>
            <a:r>
              <a:rPr lang="zh-CN" altLang="en-US" sz="3200" b="1" dirty="0" smtClean="0">
                <a:solidFill>
                  <a:srgbClr val="C00000"/>
                </a:solidFill>
                <a:latin typeface="Arial Narrow" pitchFamily="34" charset="0"/>
              </a:rPr>
              <a:t>不能把你们当作属灵的</a:t>
            </a:r>
            <a:r>
              <a:rPr lang="en-US" altLang="zh-CN" sz="3200" b="1" dirty="0" smtClean="0">
                <a:solidFill>
                  <a:srgbClr val="C00000"/>
                </a:solidFill>
                <a:latin typeface="Arial Narrow" pitchFamily="34" charset="0"/>
              </a:rPr>
              <a:t>,</a:t>
            </a:r>
            <a:r>
              <a:rPr lang="zh-CN" altLang="en-US" sz="3200" b="1" dirty="0" smtClean="0">
                <a:solidFill>
                  <a:srgbClr val="C00000"/>
                </a:solidFill>
                <a:latin typeface="Arial Narrow" pitchFamily="34" charset="0"/>
              </a:rPr>
              <a:t>只得把你们当作属肉体</a:t>
            </a:r>
            <a:r>
              <a:rPr lang="en-US" altLang="zh-CN" sz="3200" b="1" dirty="0" smtClean="0">
                <a:solidFill>
                  <a:srgbClr val="C00000"/>
                </a:solidFill>
                <a:latin typeface="Arial Narrow" pitchFamily="34" charset="0"/>
              </a:rPr>
              <a:t>,</a:t>
            </a:r>
            <a:r>
              <a:rPr lang="zh-CN" altLang="en-US" sz="3200" b="1" dirty="0" smtClean="0">
                <a:solidFill>
                  <a:srgbClr val="C00000"/>
                </a:solidFill>
                <a:latin typeface="Arial Narrow" pitchFamily="34" charset="0"/>
              </a:rPr>
              <a:t>在基督里为婴孩的</a:t>
            </a:r>
            <a:r>
              <a:rPr lang="en-US" altLang="zh-CN" sz="3200" b="1" dirty="0" smtClean="0">
                <a:solidFill>
                  <a:srgbClr val="C00000"/>
                </a:solidFill>
                <a:latin typeface="Arial Narrow" pitchFamily="34" charset="0"/>
              </a:rPr>
              <a:t>.</a:t>
            </a:r>
            <a:r>
              <a:rPr lang="zh-CN" altLang="en-US" sz="3200" b="1" dirty="0" smtClean="0">
                <a:solidFill>
                  <a:srgbClr val="C00000"/>
                </a:solidFill>
                <a:latin typeface="Arial Narrow" pitchFamily="34" charset="0"/>
              </a:rPr>
              <a:t>我是用奶喂你们</a:t>
            </a:r>
            <a:r>
              <a:rPr lang="en-US" altLang="zh-CN" sz="3200" b="1" dirty="0" smtClean="0">
                <a:solidFill>
                  <a:srgbClr val="C00000"/>
                </a:solidFill>
                <a:latin typeface="Arial Narrow" pitchFamily="34" charset="0"/>
              </a:rPr>
              <a:t>,</a:t>
            </a:r>
            <a:r>
              <a:rPr lang="zh-CN" altLang="en-US" sz="3200" b="1" dirty="0" smtClean="0">
                <a:solidFill>
                  <a:srgbClr val="C00000"/>
                </a:solidFill>
                <a:latin typeface="Arial Narrow" pitchFamily="34" charset="0"/>
              </a:rPr>
              <a:t>没有用饭喂你们</a:t>
            </a:r>
            <a:r>
              <a:rPr lang="en-US" altLang="zh-CN" sz="3200" b="1" dirty="0" smtClean="0">
                <a:solidFill>
                  <a:srgbClr val="C00000"/>
                </a:solidFill>
                <a:latin typeface="Arial Narrow" pitchFamily="34" charset="0"/>
              </a:rPr>
              <a:t>. </a:t>
            </a:r>
            <a:r>
              <a:rPr lang="zh-CN" altLang="en-US" sz="3200" b="1" dirty="0" smtClean="0">
                <a:solidFill>
                  <a:srgbClr val="C00000"/>
                </a:solidFill>
                <a:latin typeface="Arial Narrow" pitchFamily="34" charset="0"/>
              </a:rPr>
              <a:t>那时你们不能吃</a:t>
            </a:r>
            <a:r>
              <a:rPr lang="en-US" altLang="zh-CN" sz="3200" b="1" dirty="0" smtClean="0">
                <a:solidFill>
                  <a:srgbClr val="C00000"/>
                </a:solidFill>
                <a:latin typeface="Arial Narrow" pitchFamily="34" charset="0"/>
              </a:rPr>
              <a:t>,</a:t>
            </a:r>
            <a:r>
              <a:rPr lang="zh-CN" altLang="en-US" sz="3200" b="1" dirty="0" smtClean="0">
                <a:solidFill>
                  <a:srgbClr val="C00000"/>
                </a:solidFill>
                <a:latin typeface="Arial Narrow" pitchFamily="34" charset="0"/>
              </a:rPr>
              <a:t>就是如今还是不能</a:t>
            </a:r>
            <a:r>
              <a:rPr lang="en-US" altLang="zh-CN" sz="3200" b="1" dirty="0" smtClean="0">
                <a:solidFill>
                  <a:srgbClr val="C00000"/>
                </a:solidFill>
                <a:latin typeface="Arial Narrow" pitchFamily="34" charset="0"/>
              </a:rPr>
              <a:t>.</a:t>
            </a:r>
            <a:r>
              <a:rPr lang="zh-CN" altLang="en-US" sz="3200" b="1" dirty="0" smtClean="0">
                <a:solidFill>
                  <a:srgbClr val="002060"/>
                </a:solidFill>
                <a:latin typeface="Arial Narrow" pitchFamily="34" charset="0"/>
              </a:rPr>
              <a:t>你们仍是属肉体的</a:t>
            </a:r>
            <a:r>
              <a:rPr lang="en-US" altLang="zh-CN" sz="3200" b="1" dirty="0" smtClean="0">
                <a:solidFill>
                  <a:srgbClr val="002060"/>
                </a:solidFill>
                <a:latin typeface="Arial Narrow" pitchFamily="34" charset="0"/>
              </a:rPr>
              <a:t>,</a:t>
            </a:r>
            <a:r>
              <a:rPr lang="zh-CN" altLang="en-US" sz="3200" b="1" dirty="0" smtClean="0">
                <a:solidFill>
                  <a:srgbClr val="002060"/>
                </a:solidFill>
                <a:latin typeface="Arial Narrow" pitchFamily="34" charset="0"/>
              </a:rPr>
              <a:t>因为在你们中间有嫉妒</a:t>
            </a:r>
            <a:r>
              <a:rPr lang="en-US" altLang="zh-CN" sz="3200" b="1" dirty="0" smtClean="0">
                <a:solidFill>
                  <a:srgbClr val="002060"/>
                </a:solidFill>
                <a:latin typeface="Arial Narrow" pitchFamily="34" charset="0"/>
              </a:rPr>
              <a:t>,</a:t>
            </a:r>
            <a:r>
              <a:rPr lang="zh-CN" altLang="en-US" sz="3200" b="1" dirty="0" smtClean="0">
                <a:solidFill>
                  <a:srgbClr val="002060"/>
                </a:solidFill>
                <a:latin typeface="Arial Narrow" pitchFamily="34" charset="0"/>
              </a:rPr>
              <a:t>纷争</a:t>
            </a:r>
            <a:r>
              <a:rPr lang="en-US" altLang="zh-CN" sz="3200" b="1" dirty="0" smtClean="0">
                <a:solidFill>
                  <a:srgbClr val="002060"/>
                </a:solidFill>
                <a:latin typeface="Arial Narrow" pitchFamily="34" charset="0"/>
              </a:rPr>
              <a:t>,</a:t>
            </a:r>
            <a:r>
              <a:rPr lang="zh-CN" altLang="en-US" sz="3200" b="1" dirty="0" smtClean="0">
                <a:solidFill>
                  <a:srgbClr val="002060"/>
                </a:solidFill>
                <a:latin typeface="Arial Narrow" pitchFamily="34" charset="0"/>
              </a:rPr>
              <a:t>这岂不是属乎肉体</a:t>
            </a:r>
            <a:r>
              <a:rPr lang="en-US" altLang="zh-CN" sz="3200" b="1" dirty="0" smtClean="0">
                <a:solidFill>
                  <a:srgbClr val="002060"/>
                </a:solidFill>
                <a:latin typeface="Arial Narrow" pitchFamily="34" charset="0"/>
              </a:rPr>
              <a:t>,</a:t>
            </a:r>
            <a:r>
              <a:rPr lang="zh-CN" altLang="en-US" sz="3200" b="1" dirty="0" smtClean="0">
                <a:solidFill>
                  <a:srgbClr val="002060"/>
                </a:solidFill>
                <a:latin typeface="Arial Narrow" pitchFamily="34" charset="0"/>
              </a:rPr>
              <a:t>照著世人的样子行吗？</a:t>
            </a:r>
            <a:r>
              <a:rPr lang="zh-CN" altLang="en-US" sz="3200" b="1" dirty="0" smtClean="0">
                <a:solidFill>
                  <a:srgbClr val="C00000"/>
                </a:solidFill>
                <a:latin typeface="Arial Narrow" pitchFamily="34" charset="0"/>
              </a:rPr>
              <a:t>有说</a:t>
            </a:r>
            <a:r>
              <a:rPr lang="en-US" altLang="zh-CN" sz="3200" b="1" dirty="0" smtClean="0">
                <a:solidFill>
                  <a:srgbClr val="C00000"/>
                </a:solidFill>
                <a:latin typeface="Arial Narrow" pitchFamily="34" charset="0"/>
              </a:rPr>
              <a:t>:</a:t>
            </a:r>
            <a:r>
              <a:rPr lang="zh-CN" altLang="en-US" sz="3200" b="1" dirty="0" smtClean="0">
                <a:solidFill>
                  <a:srgbClr val="C00000"/>
                </a:solidFill>
                <a:latin typeface="Arial Narrow" pitchFamily="34" charset="0"/>
              </a:rPr>
              <a:t>“我是属保罗的</a:t>
            </a:r>
            <a:r>
              <a:rPr lang="en-US" altLang="zh-CN" sz="3200" b="1" dirty="0" smtClean="0">
                <a:solidFill>
                  <a:srgbClr val="C00000"/>
                </a:solidFill>
                <a:latin typeface="Arial Narrow" pitchFamily="34" charset="0"/>
              </a:rPr>
              <a:t>.</a:t>
            </a:r>
            <a:r>
              <a:rPr lang="zh-CN" altLang="en-US" sz="3200" b="1" dirty="0" smtClean="0">
                <a:solidFill>
                  <a:srgbClr val="C00000"/>
                </a:solidFill>
                <a:latin typeface="Arial Narrow" pitchFamily="34" charset="0"/>
              </a:rPr>
              <a:t>”有说</a:t>
            </a:r>
            <a:r>
              <a:rPr lang="en-US" altLang="zh-CN" sz="3200" b="1" dirty="0" smtClean="0">
                <a:solidFill>
                  <a:srgbClr val="C00000"/>
                </a:solidFill>
                <a:latin typeface="Arial Narrow" pitchFamily="34" charset="0"/>
              </a:rPr>
              <a:t>:</a:t>
            </a:r>
            <a:r>
              <a:rPr lang="zh-CN" altLang="en-US" sz="3200" b="1" dirty="0" smtClean="0">
                <a:solidFill>
                  <a:srgbClr val="C00000"/>
                </a:solidFill>
                <a:latin typeface="Arial Narrow" pitchFamily="34" charset="0"/>
              </a:rPr>
              <a:t>“我是属亚波罗的</a:t>
            </a:r>
            <a:r>
              <a:rPr lang="en-US" altLang="zh-CN" sz="3200" b="1" dirty="0" smtClean="0">
                <a:solidFill>
                  <a:srgbClr val="C00000"/>
                </a:solidFill>
                <a:latin typeface="Arial Narrow" pitchFamily="34" charset="0"/>
              </a:rPr>
              <a:t>.</a:t>
            </a:r>
            <a:r>
              <a:rPr lang="zh-CN" altLang="en-US" sz="3200" b="1" dirty="0" smtClean="0">
                <a:solidFill>
                  <a:srgbClr val="C00000"/>
                </a:solidFill>
                <a:latin typeface="Arial Narrow" pitchFamily="34" charset="0"/>
              </a:rPr>
              <a:t>”这岂不是你们和世人一样吗？ </a:t>
            </a:r>
            <a:endParaRPr lang="en-US" sz="3200" b="1" dirty="0" smtClean="0">
              <a:solidFill>
                <a:srgbClr val="C00000"/>
              </a:solidFill>
              <a:latin typeface="Arial Narrow" pitchFamily="34" charset="0"/>
            </a:endParaRPr>
          </a:p>
          <a:p>
            <a:r>
              <a:rPr lang="en-US" sz="1600" baseline="30000" dirty="0" smtClean="0"/>
              <a:t>(V.1-4)</a:t>
            </a:r>
            <a:r>
              <a:rPr lang="en-US" sz="1600" dirty="0" smtClean="0"/>
              <a:t> And I, brethren, could not speak unto you as unto spiritual, but as unto carnal, even as unto babes in Christ. </a:t>
            </a:r>
            <a:r>
              <a:rPr lang="en-US" sz="1600" baseline="30000" dirty="0" smtClean="0"/>
              <a:t>2</a:t>
            </a:r>
            <a:r>
              <a:rPr lang="en-US" sz="1600" dirty="0" smtClean="0"/>
              <a:t>I have fed you with milk, and not with meat: for hither to ye were not able to bear it, neither yet now are ye able. </a:t>
            </a:r>
            <a:r>
              <a:rPr lang="en-US" sz="1600" u="sng" baseline="30000" dirty="0" smtClean="0">
                <a:solidFill>
                  <a:srgbClr val="002060"/>
                </a:solidFill>
              </a:rPr>
              <a:t>3</a:t>
            </a:r>
            <a:r>
              <a:rPr lang="en-US" sz="1600" u="sng" dirty="0" smtClean="0">
                <a:solidFill>
                  <a:srgbClr val="002060"/>
                </a:solidFill>
              </a:rPr>
              <a:t>For ye are yet carnal: for whereas there is among you envying, and strife, and divisions, are ye not carnal, and walk as men? </a:t>
            </a:r>
            <a:r>
              <a:rPr lang="en-US" sz="1600" dirty="0" smtClean="0"/>
              <a:t> </a:t>
            </a:r>
            <a:r>
              <a:rPr lang="en-US" sz="1600" baseline="30000" dirty="0" smtClean="0"/>
              <a:t>4</a:t>
            </a:r>
            <a:r>
              <a:rPr lang="en-US" sz="1600" dirty="0" smtClean="0"/>
              <a:t>For while one </a:t>
            </a:r>
            <a:r>
              <a:rPr lang="en-US" sz="1600" dirty="0" err="1" smtClean="0"/>
              <a:t>saith</a:t>
            </a:r>
            <a:r>
              <a:rPr lang="en-US" sz="1600" dirty="0" smtClean="0"/>
              <a:t>, I am of Paul; and another, I am of </a:t>
            </a:r>
            <a:r>
              <a:rPr lang="en-US" sz="1600" dirty="0" err="1" smtClean="0"/>
              <a:t>Apollos</a:t>
            </a:r>
            <a:r>
              <a:rPr lang="en-US" sz="1600" dirty="0" smtClean="0"/>
              <a:t>; are ye not carnal?”</a:t>
            </a:r>
          </a:p>
          <a:p>
            <a:pPr algn="just"/>
            <a:endParaRPr lang="en-US" dirty="0" smtClean="0">
              <a:solidFill>
                <a:srgbClr val="002060"/>
              </a:solidFill>
              <a:effectLst>
                <a:outerShdw blurRad="38100" dist="38100" dir="2700000" algn="tl">
                  <a:srgbClr val="000000">
                    <a:alpha val="43137"/>
                  </a:srgbClr>
                </a:outerShdw>
              </a:effectLst>
              <a:latin typeface="Arial Narrow" pitchFamily="34" charset="0"/>
            </a:endParaRPr>
          </a:p>
          <a:p>
            <a:pPr algn="just"/>
            <a:endParaRPr lang="en-US" sz="2400" dirty="0" smtClean="0">
              <a:solidFill>
                <a:srgbClr val="002060"/>
              </a:solidFill>
              <a:effectLst>
                <a:outerShdw blurRad="38100" dist="38100" dir="2700000" algn="tl">
                  <a:srgbClr val="000000">
                    <a:alpha val="43137"/>
                  </a:srgbClr>
                </a:outerShdw>
              </a:effectLst>
              <a:latin typeface="Arial Narrow" pitchFamily="34" charset="0"/>
            </a:endParaRPr>
          </a:p>
        </p:txBody>
      </p:sp>
      <p:sp>
        <p:nvSpPr>
          <p:cNvPr id="5" name="Rectangle 4"/>
          <p:cNvSpPr/>
          <p:nvPr/>
        </p:nvSpPr>
        <p:spPr>
          <a:xfrm>
            <a:off x="0" y="0"/>
            <a:ext cx="9144000" cy="990600"/>
          </a:xfrm>
          <a:prstGeom prst="rect">
            <a:avLst/>
          </a:prstGeom>
          <a:solidFill>
            <a:schemeClr val="tx2">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sz="7200" b="1" dirty="0" smtClean="0">
                <a:ln>
                  <a:solidFill>
                    <a:sysClr val="windowText" lastClr="000000"/>
                  </a:solidFill>
                </a:ln>
                <a:solidFill>
                  <a:srgbClr val="FFFF00"/>
                </a:solidFill>
                <a:effectLst>
                  <a:outerShdw blurRad="38100" dist="38100" dir="2700000" algn="tl">
                    <a:srgbClr val="000000">
                      <a:alpha val="43137"/>
                    </a:srgbClr>
                  </a:outerShdw>
                </a:effectLst>
                <a:latin typeface="Arial Narrow" pitchFamily="34" charset="0"/>
                <a:cs typeface="Arial" pitchFamily="34" charset="0"/>
              </a:rPr>
              <a:t>常见问题</a:t>
            </a:r>
            <a:endParaRPr lang="en-US" sz="7200" b="1" dirty="0">
              <a:ln>
                <a:solidFill>
                  <a:sysClr val="windowText" lastClr="000000"/>
                </a:solidFill>
              </a:ln>
              <a:solidFill>
                <a:srgbClr val="FFFF00"/>
              </a:solidFill>
              <a:effectLst>
                <a:outerShdw blurRad="38100" dist="38100" dir="2700000" algn="tl">
                  <a:srgbClr val="000000">
                    <a:alpha val="43137"/>
                  </a:srgbClr>
                </a:outerShdw>
              </a:effectLst>
              <a:latin typeface="Arial Narrow" pitchFamily="34" charset="0"/>
              <a:cs typeface="Arial" pitchFamily="34" charset="0"/>
            </a:endParaRPr>
          </a:p>
        </p:txBody>
      </p:sp>
      <p:sp>
        <p:nvSpPr>
          <p:cNvPr id="7" name="Rectangle 6"/>
          <p:cNvSpPr/>
          <p:nvPr/>
        </p:nvSpPr>
        <p:spPr>
          <a:xfrm>
            <a:off x="0" y="6172200"/>
            <a:ext cx="9144000" cy="685800"/>
          </a:xfrm>
          <a:prstGeom prst="rect">
            <a:avLst/>
          </a:prstGeom>
          <a:solidFill>
            <a:schemeClr val="tx2">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800" b="1" dirty="0" smtClean="0">
                <a:ln>
                  <a:solidFill>
                    <a:sysClr val="windowText" lastClr="000000"/>
                  </a:solidFill>
                </a:ln>
                <a:solidFill>
                  <a:srgbClr val="FFFF00"/>
                </a:solidFill>
                <a:effectLst>
                  <a:outerShdw blurRad="38100" dist="38100" dir="2700000" algn="tl">
                    <a:srgbClr val="000000">
                      <a:alpha val="43137"/>
                    </a:srgbClr>
                  </a:outerShdw>
                </a:effectLst>
                <a:latin typeface="Arial Narrow" pitchFamily="34" charset="0"/>
                <a:cs typeface="Arial" pitchFamily="34" charset="0"/>
              </a:rPr>
              <a:t>Common Questions</a:t>
            </a:r>
            <a:endParaRPr lang="en-US" sz="4800" b="1" dirty="0">
              <a:ln>
                <a:solidFill>
                  <a:sysClr val="windowText" lastClr="000000"/>
                </a:solidFill>
              </a:ln>
              <a:solidFill>
                <a:srgbClr val="FFFF00"/>
              </a:solidFill>
              <a:effectLst>
                <a:outerShdw blurRad="38100" dist="38100" dir="2700000" algn="tl">
                  <a:srgbClr val="000000">
                    <a:alpha val="43137"/>
                  </a:srgbClr>
                </a:outerShdw>
              </a:effectLst>
              <a:latin typeface="Arial Narrow" pitchFamily="34" charset="0"/>
              <a:cs typeface="Arial" pitchFamily="34" charset="0"/>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6" name="Rectangle 5"/>
          <p:cNvSpPr/>
          <p:nvPr/>
        </p:nvSpPr>
        <p:spPr>
          <a:xfrm>
            <a:off x="228600" y="1143000"/>
            <a:ext cx="8686800" cy="4876800"/>
          </a:xfrm>
          <a:prstGeom prst="rect">
            <a:avLst/>
          </a:prstGeom>
          <a:ln w="57150"/>
        </p:spPr>
        <p:style>
          <a:lnRef idx="2">
            <a:schemeClr val="dk1"/>
          </a:lnRef>
          <a:fillRef idx="1">
            <a:schemeClr val="lt1"/>
          </a:fillRef>
          <a:effectRef idx="0">
            <a:schemeClr val="dk1"/>
          </a:effectRef>
          <a:fontRef idx="minor">
            <a:schemeClr val="dk1"/>
          </a:fontRef>
        </p:style>
        <p:txBody>
          <a:bodyPr rtlCol="0" anchor="t"/>
          <a:lstStyle/>
          <a:p>
            <a:pPr algn="just"/>
            <a:r>
              <a:rPr lang="zh-CN" altLang="en-US" sz="3200" b="1" dirty="0" smtClean="0">
                <a:solidFill>
                  <a:srgbClr val="C00000"/>
                </a:solidFill>
                <a:latin typeface="Arial Narrow" pitchFamily="34" charset="0"/>
              </a:rPr>
              <a:t>这是些正在成长的基督</a:t>
            </a:r>
            <a:r>
              <a:rPr lang="en-US" altLang="zh-CN" sz="3200" b="1" dirty="0" smtClean="0">
                <a:solidFill>
                  <a:srgbClr val="C00000"/>
                </a:solidFill>
                <a:latin typeface="Arial Narrow" pitchFamily="34" charset="0"/>
              </a:rPr>
              <a:t>…</a:t>
            </a:r>
            <a:r>
              <a:rPr lang="zh-CN" altLang="en-US" sz="3200" b="1" dirty="0" smtClean="0">
                <a:solidFill>
                  <a:srgbClr val="C00000"/>
                </a:solidFill>
                <a:latin typeface="Arial Narrow" pitchFamily="34" charset="0"/>
              </a:rPr>
              <a:t>成长很慢</a:t>
            </a:r>
            <a:r>
              <a:rPr lang="en-US" altLang="zh-CN" sz="3200" b="1" dirty="0" smtClean="0">
                <a:solidFill>
                  <a:srgbClr val="C00000"/>
                </a:solidFill>
                <a:latin typeface="Arial Narrow" pitchFamily="34" charset="0"/>
              </a:rPr>
              <a:t>;       </a:t>
            </a:r>
          </a:p>
          <a:p>
            <a:pPr algn="just"/>
            <a:r>
              <a:rPr lang="zh-CN" altLang="en-US" sz="3200" b="1" u="sng" dirty="0" smtClean="0">
                <a:solidFill>
                  <a:srgbClr val="C00000"/>
                </a:solidFill>
                <a:latin typeface="Arial Narrow" pitchFamily="34" charset="0"/>
              </a:rPr>
              <a:t>而不是</a:t>
            </a:r>
            <a:r>
              <a:rPr lang="zh-CN" altLang="en-US" sz="3200" b="1" dirty="0" smtClean="0">
                <a:solidFill>
                  <a:srgbClr val="C00000"/>
                </a:solidFill>
                <a:latin typeface="Arial Narrow" pitchFamily="34" charset="0"/>
              </a:rPr>
              <a:t>活在邪恶之中。</a:t>
            </a:r>
            <a:r>
              <a:rPr lang="en-US" altLang="zh-CN" sz="3200" b="1" dirty="0" smtClean="0">
                <a:solidFill>
                  <a:srgbClr val="C00000"/>
                </a:solidFill>
                <a:latin typeface="Arial Narrow" pitchFamily="34" charset="0"/>
              </a:rPr>
              <a:t>(</a:t>
            </a:r>
            <a:r>
              <a:rPr lang="zh-CN" altLang="en-US" sz="3200" b="1" dirty="0" smtClean="0">
                <a:solidFill>
                  <a:srgbClr val="C00000"/>
                </a:solidFill>
                <a:latin typeface="Arial Narrow" pitchFamily="34" charset="0"/>
              </a:rPr>
              <a:t>属灵婴孩</a:t>
            </a:r>
            <a:r>
              <a:rPr lang="en-US" altLang="zh-CN" sz="3200" b="1" dirty="0" smtClean="0">
                <a:solidFill>
                  <a:srgbClr val="C00000"/>
                </a:solidFill>
                <a:latin typeface="Arial Narrow" pitchFamily="34" charset="0"/>
              </a:rPr>
              <a:t>)</a:t>
            </a:r>
            <a:endParaRPr lang="en-US" sz="3200" b="1" dirty="0" smtClean="0">
              <a:solidFill>
                <a:srgbClr val="C00000"/>
              </a:solidFill>
              <a:latin typeface="Arial Narrow" pitchFamily="34" charset="0"/>
            </a:endParaRPr>
          </a:p>
          <a:p>
            <a:r>
              <a:rPr lang="en-US" b="1" dirty="0" smtClean="0">
                <a:solidFill>
                  <a:schemeClr val="tx1"/>
                </a:solidFill>
                <a:latin typeface="Arial Narrow" pitchFamily="34" charset="0"/>
              </a:rPr>
              <a:t>These are Christians who are growing…but too slow; NOT living evil lives. (Babes)</a:t>
            </a:r>
          </a:p>
          <a:p>
            <a:pPr algn="just"/>
            <a:r>
              <a:rPr lang="zh-CN" altLang="en-US" sz="3200" b="1" dirty="0" smtClean="0">
                <a:solidFill>
                  <a:srgbClr val="C00000"/>
                </a:solidFill>
                <a:latin typeface="Arial Narrow" pitchFamily="34" charset="0"/>
              </a:rPr>
              <a:t>保罗一直在灵里喂养他们 </a:t>
            </a:r>
            <a:r>
              <a:rPr lang="en-US" altLang="zh-CN" sz="3200" b="1" dirty="0" smtClean="0">
                <a:solidFill>
                  <a:srgbClr val="C00000"/>
                </a:solidFill>
                <a:latin typeface="Arial Narrow" pitchFamily="34" charset="0"/>
              </a:rPr>
              <a:t>(</a:t>
            </a:r>
            <a:r>
              <a:rPr lang="zh-CN" altLang="en-US" sz="3200" b="1" dirty="0" smtClean="0">
                <a:solidFill>
                  <a:srgbClr val="C00000"/>
                </a:solidFill>
                <a:latin typeface="Arial Narrow" pitchFamily="34" charset="0"/>
              </a:rPr>
              <a:t>我喂养了你们</a:t>
            </a:r>
            <a:r>
              <a:rPr lang="en-US" altLang="zh-CN" sz="3200" b="1" dirty="0" smtClean="0">
                <a:solidFill>
                  <a:srgbClr val="C00000"/>
                </a:solidFill>
                <a:latin typeface="Arial Narrow" pitchFamily="34" charset="0"/>
              </a:rPr>
              <a:t>)</a:t>
            </a:r>
            <a:r>
              <a:rPr lang="zh-CN" altLang="en-US" sz="3200" b="1" dirty="0" smtClean="0">
                <a:solidFill>
                  <a:srgbClr val="C00000"/>
                </a:solidFill>
                <a:latin typeface="Arial Narrow" pitchFamily="34" charset="0"/>
              </a:rPr>
              <a:t>。</a:t>
            </a:r>
            <a:endParaRPr lang="en-US" sz="3200" b="1" dirty="0" smtClean="0">
              <a:solidFill>
                <a:srgbClr val="C00000"/>
              </a:solidFill>
              <a:latin typeface="Arial Narrow" pitchFamily="34" charset="0"/>
            </a:endParaRPr>
          </a:p>
          <a:p>
            <a:pPr algn="just"/>
            <a:r>
              <a:rPr lang="en-US" b="1" dirty="0" smtClean="0">
                <a:solidFill>
                  <a:schemeClr val="tx1"/>
                </a:solidFill>
                <a:latin typeface="Arial Narrow" pitchFamily="34" charset="0"/>
              </a:rPr>
              <a:t>Paul has been feeding them spiritually (I have fed you)</a:t>
            </a:r>
          </a:p>
          <a:p>
            <a:pPr algn="just"/>
            <a:r>
              <a:rPr lang="zh-CN" altLang="en-US" sz="3200" b="1" dirty="0" smtClean="0">
                <a:solidFill>
                  <a:srgbClr val="C00000"/>
                </a:solidFill>
                <a:latin typeface="Arial Narrow" pitchFamily="34" charset="0"/>
              </a:rPr>
              <a:t>他们被称为</a:t>
            </a:r>
            <a:r>
              <a:rPr lang="en-US" altLang="zh-CN" sz="3200" b="1" dirty="0" smtClean="0">
                <a:solidFill>
                  <a:srgbClr val="C00000"/>
                </a:solidFill>
                <a:latin typeface="Arial Narrow" pitchFamily="34" charset="0"/>
              </a:rPr>
              <a:t> “</a:t>
            </a:r>
            <a:r>
              <a:rPr lang="zh-CN" altLang="en-US" sz="3200" b="1" dirty="0" smtClean="0">
                <a:solidFill>
                  <a:srgbClr val="C00000"/>
                </a:solidFill>
                <a:latin typeface="Arial Narrow" pitchFamily="34" charset="0"/>
              </a:rPr>
              <a:t>属肉体的</a:t>
            </a:r>
            <a:r>
              <a:rPr lang="en-US" altLang="zh-CN" sz="3200" b="1" dirty="0" smtClean="0">
                <a:solidFill>
                  <a:srgbClr val="C00000"/>
                </a:solidFill>
                <a:latin typeface="Arial Narrow" pitchFamily="34" charset="0"/>
              </a:rPr>
              <a:t>”,</a:t>
            </a:r>
            <a:r>
              <a:rPr lang="zh-CN" altLang="en-US" sz="3200" b="1" dirty="0" smtClean="0">
                <a:solidFill>
                  <a:srgbClr val="C00000"/>
                </a:solidFill>
                <a:latin typeface="Arial Narrow" pitchFamily="34" charset="0"/>
              </a:rPr>
              <a:t>因为他们根据自己与属灵领袖的关系来划分</a:t>
            </a:r>
            <a:r>
              <a:rPr lang="en-US" altLang="zh-CN" sz="3200" b="1" dirty="0" smtClean="0">
                <a:solidFill>
                  <a:srgbClr val="C00000"/>
                </a:solidFill>
                <a:latin typeface="Arial Narrow" pitchFamily="34" charset="0"/>
              </a:rPr>
              <a:t>,</a:t>
            </a:r>
            <a:r>
              <a:rPr lang="zh-CN" altLang="en-US" sz="3200" b="1" dirty="0" smtClean="0">
                <a:solidFill>
                  <a:srgbClr val="C00000"/>
                </a:solidFill>
                <a:latin typeface="Arial Narrow" pitchFamily="34" charset="0"/>
              </a:rPr>
              <a:t>导致纷争</a:t>
            </a:r>
            <a:r>
              <a:rPr lang="en-US" altLang="zh-CN" sz="3200" b="1" dirty="0" smtClean="0">
                <a:solidFill>
                  <a:srgbClr val="C00000"/>
                </a:solidFill>
                <a:latin typeface="Arial Narrow" pitchFamily="34" charset="0"/>
              </a:rPr>
              <a:t>(</a:t>
            </a:r>
            <a:r>
              <a:rPr lang="zh-CN" altLang="en-US" sz="3200" b="1" dirty="0" smtClean="0">
                <a:solidFill>
                  <a:srgbClr val="C00000"/>
                </a:solidFill>
                <a:latin typeface="Arial Narrow" pitchFamily="34" charset="0"/>
              </a:rPr>
              <a:t>我属保罗</a:t>
            </a:r>
            <a:r>
              <a:rPr lang="en-US" altLang="zh-CN" sz="3200" b="1" dirty="0" smtClean="0">
                <a:solidFill>
                  <a:srgbClr val="C00000"/>
                </a:solidFill>
                <a:latin typeface="Arial Narrow" pitchFamily="34" charset="0"/>
              </a:rPr>
              <a:t>,</a:t>
            </a:r>
            <a:r>
              <a:rPr lang="zh-CN" altLang="en-US" sz="3200" b="1" dirty="0" smtClean="0">
                <a:solidFill>
                  <a:srgbClr val="C00000"/>
                </a:solidFill>
                <a:latin typeface="Arial Narrow" pitchFamily="34" charset="0"/>
              </a:rPr>
              <a:t>我属阿波罗</a:t>
            </a:r>
            <a:r>
              <a:rPr lang="en-US" altLang="zh-CN" sz="3200" b="1" dirty="0" smtClean="0">
                <a:solidFill>
                  <a:srgbClr val="C00000"/>
                </a:solidFill>
                <a:latin typeface="Arial Narrow" pitchFamily="34" charset="0"/>
              </a:rPr>
              <a:t>, </a:t>
            </a:r>
            <a:r>
              <a:rPr lang="zh-CN" altLang="en-US" sz="3200" b="1" dirty="0" smtClean="0">
                <a:solidFill>
                  <a:srgbClr val="C00000"/>
                </a:solidFill>
                <a:latin typeface="Arial Narrow" pitchFamily="34" charset="0"/>
              </a:rPr>
              <a:t>等</a:t>
            </a:r>
            <a:r>
              <a:rPr lang="en-US" altLang="zh-CN" sz="3200" b="1" dirty="0" smtClean="0">
                <a:solidFill>
                  <a:srgbClr val="C00000"/>
                </a:solidFill>
                <a:latin typeface="Arial Narrow" pitchFamily="34" charset="0"/>
              </a:rPr>
              <a:t>).</a:t>
            </a:r>
            <a:endParaRPr lang="en-US" sz="3200" b="1" dirty="0" smtClean="0">
              <a:solidFill>
                <a:srgbClr val="C00000"/>
              </a:solidFill>
              <a:latin typeface="Arial Narrow" pitchFamily="34" charset="0"/>
            </a:endParaRPr>
          </a:p>
          <a:p>
            <a:pPr algn="just"/>
            <a:r>
              <a:rPr lang="en-US" b="1" dirty="0" smtClean="0">
                <a:solidFill>
                  <a:schemeClr val="tx1"/>
                </a:solidFill>
                <a:latin typeface="Arial Narrow" pitchFamily="34" charset="0"/>
              </a:rPr>
              <a:t>They are called “carnal” because they are dividing and causing strife over their desire    </a:t>
            </a:r>
          </a:p>
          <a:p>
            <a:pPr algn="just"/>
            <a:r>
              <a:rPr lang="en-US" b="1" dirty="0" smtClean="0">
                <a:solidFill>
                  <a:schemeClr val="tx1"/>
                </a:solidFill>
                <a:latin typeface="Arial Narrow" pitchFamily="34" charset="0"/>
              </a:rPr>
              <a:t> to be associated with godly people (I am of Paul, I am of </a:t>
            </a:r>
            <a:r>
              <a:rPr lang="en-US" b="1" dirty="0" err="1" smtClean="0">
                <a:solidFill>
                  <a:schemeClr val="tx1"/>
                </a:solidFill>
                <a:latin typeface="Arial Narrow" pitchFamily="34" charset="0"/>
              </a:rPr>
              <a:t>Apollos</a:t>
            </a:r>
            <a:r>
              <a:rPr lang="en-US" b="1" dirty="0" smtClean="0">
                <a:solidFill>
                  <a:schemeClr val="tx1"/>
                </a:solidFill>
                <a:latin typeface="Arial Narrow" pitchFamily="34" charset="0"/>
              </a:rPr>
              <a:t>, etc) </a:t>
            </a:r>
            <a:endParaRPr lang="en-US" b="1" baseline="30000" dirty="0" smtClean="0">
              <a:solidFill>
                <a:schemeClr val="tx1"/>
              </a:solidFill>
              <a:latin typeface="Arial Narrow" pitchFamily="34" charset="0"/>
            </a:endParaRPr>
          </a:p>
          <a:p>
            <a:pPr algn="just"/>
            <a:r>
              <a:rPr lang="zh-CN" altLang="en-US" sz="2800" b="1" dirty="0" smtClean="0">
                <a:solidFill>
                  <a:srgbClr val="C00000"/>
                </a:solidFill>
                <a:latin typeface="Arial Narrow" pitchFamily="34" charset="0"/>
              </a:rPr>
              <a:t>他们还是彼此相交的 </a:t>
            </a:r>
            <a:r>
              <a:rPr lang="en-US" altLang="zh-CN" sz="2800" b="1" dirty="0" smtClean="0">
                <a:solidFill>
                  <a:srgbClr val="C00000"/>
                </a:solidFill>
                <a:latin typeface="Arial Narrow" pitchFamily="34" charset="0"/>
              </a:rPr>
              <a:t>(</a:t>
            </a:r>
            <a:r>
              <a:rPr lang="zh-CN" altLang="en-US" sz="2800" b="1" dirty="0" smtClean="0">
                <a:solidFill>
                  <a:srgbClr val="C00000"/>
                </a:solidFill>
                <a:latin typeface="Arial Narrow" pitchFamily="34" charset="0"/>
              </a:rPr>
              <a:t>你们中间</a:t>
            </a:r>
            <a:r>
              <a:rPr lang="en-US" altLang="zh-CN" sz="2800" b="1" dirty="0" smtClean="0">
                <a:solidFill>
                  <a:srgbClr val="C00000"/>
                </a:solidFill>
                <a:latin typeface="Arial Narrow" pitchFamily="34" charset="0"/>
              </a:rPr>
              <a:t>)</a:t>
            </a:r>
            <a:r>
              <a:rPr lang="zh-CN" altLang="en-US" sz="2800" b="1" dirty="0" smtClean="0">
                <a:solidFill>
                  <a:srgbClr val="C00000"/>
                </a:solidFill>
                <a:latin typeface="Arial Narrow" pitchFamily="34" charset="0"/>
              </a:rPr>
              <a:t>。</a:t>
            </a:r>
            <a:endParaRPr lang="en-US" sz="2800" b="1" dirty="0" smtClean="0">
              <a:solidFill>
                <a:srgbClr val="C00000"/>
              </a:solidFill>
              <a:latin typeface="Arial Narrow" pitchFamily="34" charset="0"/>
            </a:endParaRPr>
          </a:p>
          <a:p>
            <a:r>
              <a:rPr lang="en-US" b="1" dirty="0" smtClean="0">
                <a:solidFill>
                  <a:schemeClr val="tx1"/>
                </a:solidFill>
                <a:latin typeface="Arial Narrow" pitchFamily="34" charset="0"/>
              </a:rPr>
              <a:t>They are still in fellowship (among you)</a:t>
            </a:r>
          </a:p>
        </p:txBody>
      </p:sp>
      <p:sp>
        <p:nvSpPr>
          <p:cNvPr id="5" name="Rectangle 4"/>
          <p:cNvSpPr/>
          <p:nvPr/>
        </p:nvSpPr>
        <p:spPr>
          <a:xfrm>
            <a:off x="0" y="0"/>
            <a:ext cx="9144000" cy="990600"/>
          </a:xfrm>
          <a:prstGeom prst="rect">
            <a:avLst/>
          </a:prstGeom>
          <a:solidFill>
            <a:schemeClr val="tx2">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sz="7200" b="1" dirty="0" smtClean="0">
                <a:ln>
                  <a:solidFill>
                    <a:sysClr val="windowText" lastClr="000000"/>
                  </a:solidFill>
                </a:ln>
                <a:solidFill>
                  <a:srgbClr val="FFFF00"/>
                </a:solidFill>
                <a:effectLst>
                  <a:outerShdw blurRad="38100" dist="38100" dir="2700000" algn="tl">
                    <a:srgbClr val="000000">
                      <a:alpha val="43137"/>
                    </a:srgbClr>
                  </a:outerShdw>
                </a:effectLst>
                <a:latin typeface="Arial Narrow" pitchFamily="34" charset="0"/>
                <a:cs typeface="Arial" pitchFamily="34" charset="0"/>
              </a:rPr>
              <a:t>常见问题</a:t>
            </a:r>
            <a:endParaRPr lang="en-US" sz="7200" b="1" dirty="0">
              <a:ln>
                <a:solidFill>
                  <a:sysClr val="windowText" lastClr="000000"/>
                </a:solidFill>
              </a:ln>
              <a:solidFill>
                <a:srgbClr val="FFFF00"/>
              </a:solidFill>
              <a:effectLst>
                <a:outerShdw blurRad="38100" dist="38100" dir="2700000" algn="tl">
                  <a:srgbClr val="000000">
                    <a:alpha val="43137"/>
                  </a:srgbClr>
                </a:outerShdw>
              </a:effectLst>
              <a:latin typeface="Arial Narrow" pitchFamily="34" charset="0"/>
              <a:cs typeface="Arial" pitchFamily="34" charset="0"/>
            </a:endParaRPr>
          </a:p>
        </p:txBody>
      </p:sp>
      <p:sp>
        <p:nvSpPr>
          <p:cNvPr id="7" name="Rectangle 6"/>
          <p:cNvSpPr/>
          <p:nvPr/>
        </p:nvSpPr>
        <p:spPr>
          <a:xfrm>
            <a:off x="0" y="6172200"/>
            <a:ext cx="9144000" cy="685800"/>
          </a:xfrm>
          <a:prstGeom prst="rect">
            <a:avLst/>
          </a:prstGeom>
          <a:solidFill>
            <a:schemeClr val="tx2">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800" b="1" dirty="0" smtClean="0">
                <a:ln>
                  <a:solidFill>
                    <a:sysClr val="windowText" lastClr="000000"/>
                  </a:solidFill>
                </a:ln>
                <a:solidFill>
                  <a:srgbClr val="FFFF00"/>
                </a:solidFill>
                <a:effectLst>
                  <a:outerShdw blurRad="38100" dist="38100" dir="2700000" algn="tl">
                    <a:srgbClr val="000000">
                      <a:alpha val="43137"/>
                    </a:srgbClr>
                  </a:outerShdw>
                </a:effectLst>
                <a:latin typeface="Arial Narrow" pitchFamily="34" charset="0"/>
                <a:cs typeface="Arial" pitchFamily="34" charset="0"/>
              </a:rPr>
              <a:t>Common Questions</a:t>
            </a:r>
            <a:endParaRPr lang="en-US" sz="4800" b="1" dirty="0">
              <a:ln>
                <a:solidFill>
                  <a:sysClr val="windowText" lastClr="000000"/>
                </a:solidFill>
              </a:ln>
              <a:solidFill>
                <a:srgbClr val="FFFF00"/>
              </a:solidFill>
              <a:effectLst>
                <a:outerShdw blurRad="38100" dist="38100" dir="2700000" algn="tl">
                  <a:srgbClr val="000000">
                    <a:alpha val="43137"/>
                  </a:srgbClr>
                </a:outerShdw>
              </a:effectLst>
              <a:latin typeface="Arial Narrow"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 calcmode="lin" valueType="num">
                                      <p:cBhvr>
                                        <p:cTn id="7"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8" dur="500" fill="hold"/>
                                        <p:tgtEl>
                                          <p:spTgt spid="6">
                                            <p:txEl>
                                              <p:pRg st="3" end="3"/>
                                            </p:txEl>
                                          </p:spTgt>
                                        </p:tgtEl>
                                        <p:attrNameLst>
                                          <p:attrName>ppt_h</p:attrName>
                                        </p:attrNameLst>
                                      </p:cBhvr>
                                      <p:tavLst>
                                        <p:tav tm="0">
                                          <p:val>
                                            <p:fltVal val="0"/>
                                          </p:val>
                                        </p:tav>
                                        <p:tav tm="100000">
                                          <p:val>
                                            <p:strVal val="#ppt_h"/>
                                          </p:val>
                                        </p:tav>
                                      </p:tavLst>
                                    </p:anim>
                                    <p:animEffect transition="in" filter="fade">
                                      <p:cBhvr>
                                        <p:cTn id="9" dur="500"/>
                                        <p:tgtEl>
                                          <p:spTgt spid="6">
                                            <p:txEl>
                                              <p:pRg st="3" end="3"/>
                                            </p:txEl>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6">
                                            <p:txEl>
                                              <p:pRg st="4" end="4"/>
                                            </p:txEl>
                                          </p:spTgt>
                                        </p:tgtEl>
                                        <p:attrNameLst>
                                          <p:attrName>style.visibility</p:attrName>
                                        </p:attrNameLst>
                                      </p:cBhvr>
                                      <p:to>
                                        <p:strVal val="visible"/>
                                      </p:to>
                                    </p:set>
                                    <p:anim calcmode="lin" valueType="num">
                                      <p:cBhvr>
                                        <p:cTn id="12"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13" dur="500" fill="hold"/>
                                        <p:tgtEl>
                                          <p:spTgt spid="6">
                                            <p:txEl>
                                              <p:pRg st="4" end="4"/>
                                            </p:txEl>
                                          </p:spTgt>
                                        </p:tgtEl>
                                        <p:attrNameLst>
                                          <p:attrName>ppt_h</p:attrName>
                                        </p:attrNameLst>
                                      </p:cBhvr>
                                      <p:tavLst>
                                        <p:tav tm="0">
                                          <p:val>
                                            <p:fltVal val="0"/>
                                          </p:val>
                                        </p:tav>
                                        <p:tav tm="100000">
                                          <p:val>
                                            <p:strVal val="#ppt_h"/>
                                          </p:val>
                                        </p:tav>
                                      </p:tavLst>
                                    </p:anim>
                                    <p:animEffect transition="in" filter="fade">
                                      <p:cBhvr>
                                        <p:cTn id="14" dur="500"/>
                                        <p:tgtEl>
                                          <p:spTgt spid="6">
                                            <p:txEl>
                                              <p:pRg st="4" end="4"/>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anim calcmode="lin" valueType="num">
                                      <p:cBhvr>
                                        <p:cTn id="19" dur="500" fill="hold"/>
                                        <p:tgtEl>
                                          <p:spTgt spid="6">
                                            <p:txEl>
                                              <p:pRg st="5" end="5"/>
                                            </p:txEl>
                                          </p:spTgt>
                                        </p:tgtEl>
                                        <p:attrNameLst>
                                          <p:attrName>ppt_w</p:attrName>
                                        </p:attrNameLst>
                                      </p:cBhvr>
                                      <p:tavLst>
                                        <p:tav tm="0">
                                          <p:val>
                                            <p:fltVal val="0"/>
                                          </p:val>
                                        </p:tav>
                                        <p:tav tm="100000">
                                          <p:val>
                                            <p:strVal val="#ppt_w"/>
                                          </p:val>
                                        </p:tav>
                                      </p:tavLst>
                                    </p:anim>
                                    <p:anim calcmode="lin" valueType="num">
                                      <p:cBhvr>
                                        <p:cTn id="20" dur="500" fill="hold"/>
                                        <p:tgtEl>
                                          <p:spTgt spid="6">
                                            <p:txEl>
                                              <p:pRg st="5" end="5"/>
                                            </p:txEl>
                                          </p:spTgt>
                                        </p:tgtEl>
                                        <p:attrNameLst>
                                          <p:attrName>ppt_h</p:attrName>
                                        </p:attrNameLst>
                                      </p:cBhvr>
                                      <p:tavLst>
                                        <p:tav tm="0">
                                          <p:val>
                                            <p:fltVal val="0"/>
                                          </p:val>
                                        </p:tav>
                                        <p:tav tm="100000">
                                          <p:val>
                                            <p:strVal val="#ppt_h"/>
                                          </p:val>
                                        </p:tav>
                                      </p:tavLst>
                                    </p:anim>
                                    <p:animEffect transition="in" filter="fade">
                                      <p:cBhvr>
                                        <p:cTn id="21" dur="500"/>
                                        <p:tgtEl>
                                          <p:spTgt spid="6">
                                            <p:txEl>
                                              <p:pRg st="5" end="5"/>
                                            </p:txEl>
                                          </p:spTgt>
                                        </p:tgtEl>
                                      </p:cBhvr>
                                    </p:animEffect>
                                  </p:childTnLst>
                                </p:cTn>
                              </p:par>
                              <p:par>
                                <p:cTn id="22" presetID="53" presetClass="entr" presetSubtype="0" fill="hold" nodeType="withEffect">
                                  <p:stCondLst>
                                    <p:cond delay="0"/>
                                  </p:stCondLst>
                                  <p:childTnLst>
                                    <p:set>
                                      <p:cBhvr>
                                        <p:cTn id="23" dur="1" fill="hold">
                                          <p:stCondLst>
                                            <p:cond delay="0"/>
                                          </p:stCondLst>
                                        </p:cTn>
                                        <p:tgtEl>
                                          <p:spTgt spid="6">
                                            <p:txEl>
                                              <p:pRg st="6" end="6"/>
                                            </p:txEl>
                                          </p:spTgt>
                                        </p:tgtEl>
                                        <p:attrNameLst>
                                          <p:attrName>style.visibility</p:attrName>
                                        </p:attrNameLst>
                                      </p:cBhvr>
                                      <p:to>
                                        <p:strVal val="visible"/>
                                      </p:to>
                                    </p:set>
                                    <p:anim calcmode="lin" valueType="num">
                                      <p:cBhvr>
                                        <p:cTn id="24" dur="500" fill="hold"/>
                                        <p:tgtEl>
                                          <p:spTgt spid="6">
                                            <p:txEl>
                                              <p:pRg st="6" end="6"/>
                                            </p:txEl>
                                          </p:spTgt>
                                        </p:tgtEl>
                                        <p:attrNameLst>
                                          <p:attrName>ppt_w</p:attrName>
                                        </p:attrNameLst>
                                      </p:cBhvr>
                                      <p:tavLst>
                                        <p:tav tm="0">
                                          <p:val>
                                            <p:fltVal val="0"/>
                                          </p:val>
                                        </p:tav>
                                        <p:tav tm="100000">
                                          <p:val>
                                            <p:strVal val="#ppt_w"/>
                                          </p:val>
                                        </p:tav>
                                      </p:tavLst>
                                    </p:anim>
                                    <p:anim calcmode="lin" valueType="num">
                                      <p:cBhvr>
                                        <p:cTn id="25" dur="500" fill="hold"/>
                                        <p:tgtEl>
                                          <p:spTgt spid="6">
                                            <p:txEl>
                                              <p:pRg st="6" end="6"/>
                                            </p:txEl>
                                          </p:spTgt>
                                        </p:tgtEl>
                                        <p:attrNameLst>
                                          <p:attrName>ppt_h</p:attrName>
                                        </p:attrNameLst>
                                      </p:cBhvr>
                                      <p:tavLst>
                                        <p:tav tm="0">
                                          <p:val>
                                            <p:fltVal val="0"/>
                                          </p:val>
                                        </p:tav>
                                        <p:tav tm="100000">
                                          <p:val>
                                            <p:strVal val="#ppt_h"/>
                                          </p:val>
                                        </p:tav>
                                      </p:tavLst>
                                    </p:anim>
                                    <p:animEffect transition="in" filter="fade">
                                      <p:cBhvr>
                                        <p:cTn id="26" dur="500"/>
                                        <p:tgtEl>
                                          <p:spTgt spid="6">
                                            <p:txEl>
                                              <p:pRg st="6" end="6"/>
                                            </p:txEl>
                                          </p:spTgt>
                                        </p:tgtEl>
                                      </p:cBhvr>
                                    </p:animEffect>
                                  </p:childTnLst>
                                </p:cTn>
                              </p:par>
                              <p:par>
                                <p:cTn id="27" presetID="53" presetClass="entr" presetSubtype="0" fill="hold" nodeType="withEffect">
                                  <p:stCondLst>
                                    <p:cond delay="0"/>
                                  </p:stCondLst>
                                  <p:childTnLst>
                                    <p:set>
                                      <p:cBhvr>
                                        <p:cTn id="28" dur="1" fill="hold">
                                          <p:stCondLst>
                                            <p:cond delay="0"/>
                                          </p:stCondLst>
                                        </p:cTn>
                                        <p:tgtEl>
                                          <p:spTgt spid="6">
                                            <p:txEl>
                                              <p:pRg st="7" end="7"/>
                                            </p:txEl>
                                          </p:spTgt>
                                        </p:tgtEl>
                                        <p:attrNameLst>
                                          <p:attrName>style.visibility</p:attrName>
                                        </p:attrNameLst>
                                      </p:cBhvr>
                                      <p:to>
                                        <p:strVal val="visible"/>
                                      </p:to>
                                    </p:set>
                                    <p:anim calcmode="lin" valueType="num">
                                      <p:cBhvr>
                                        <p:cTn id="29" dur="500" fill="hold"/>
                                        <p:tgtEl>
                                          <p:spTgt spid="6">
                                            <p:txEl>
                                              <p:pRg st="7" end="7"/>
                                            </p:txEl>
                                          </p:spTgt>
                                        </p:tgtEl>
                                        <p:attrNameLst>
                                          <p:attrName>ppt_w</p:attrName>
                                        </p:attrNameLst>
                                      </p:cBhvr>
                                      <p:tavLst>
                                        <p:tav tm="0">
                                          <p:val>
                                            <p:fltVal val="0"/>
                                          </p:val>
                                        </p:tav>
                                        <p:tav tm="100000">
                                          <p:val>
                                            <p:strVal val="#ppt_w"/>
                                          </p:val>
                                        </p:tav>
                                      </p:tavLst>
                                    </p:anim>
                                    <p:anim calcmode="lin" valueType="num">
                                      <p:cBhvr>
                                        <p:cTn id="30" dur="500" fill="hold"/>
                                        <p:tgtEl>
                                          <p:spTgt spid="6">
                                            <p:txEl>
                                              <p:pRg st="7" end="7"/>
                                            </p:txEl>
                                          </p:spTgt>
                                        </p:tgtEl>
                                        <p:attrNameLst>
                                          <p:attrName>ppt_h</p:attrName>
                                        </p:attrNameLst>
                                      </p:cBhvr>
                                      <p:tavLst>
                                        <p:tav tm="0">
                                          <p:val>
                                            <p:fltVal val="0"/>
                                          </p:val>
                                        </p:tav>
                                        <p:tav tm="100000">
                                          <p:val>
                                            <p:strVal val="#ppt_h"/>
                                          </p:val>
                                        </p:tav>
                                      </p:tavLst>
                                    </p:anim>
                                    <p:animEffect transition="in" filter="fade">
                                      <p:cBhvr>
                                        <p:cTn id="31" dur="500"/>
                                        <p:tgtEl>
                                          <p:spTgt spid="6">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0" fill="hold" nodeType="clickEffect">
                                  <p:stCondLst>
                                    <p:cond delay="0"/>
                                  </p:stCondLst>
                                  <p:childTnLst>
                                    <p:set>
                                      <p:cBhvr>
                                        <p:cTn id="35" dur="1" fill="hold">
                                          <p:stCondLst>
                                            <p:cond delay="0"/>
                                          </p:stCondLst>
                                        </p:cTn>
                                        <p:tgtEl>
                                          <p:spTgt spid="6">
                                            <p:txEl>
                                              <p:pRg st="8" end="8"/>
                                            </p:txEl>
                                          </p:spTgt>
                                        </p:tgtEl>
                                        <p:attrNameLst>
                                          <p:attrName>style.visibility</p:attrName>
                                        </p:attrNameLst>
                                      </p:cBhvr>
                                      <p:to>
                                        <p:strVal val="visible"/>
                                      </p:to>
                                    </p:set>
                                    <p:anim calcmode="lin" valueType="num">
                                      <p:cBhvr>
                                        <p:cTn id="36" dur="500" fill="hold"/>
                                        <p:tgtEl>
                                          <p:spTgt spid="6">
                                            <p:txEl>
                                              <p:pRg st="8" end="8"/>
                                            </p:txEl>
                                          </p:spTgt>
                                        </p:tgtEl>
                                        <p:attrNameLst>
                                          <p:attrName>ppt_w</p:attrName>
                                        </p:attrNameLst>
                                      </p:cBhvr>
                                      <p:tavLst>
                                        <p:tav tm="0">
                                          <p:val>
                                            <p:fltVal val="0"/>
                                          </p:val>
                                        </p:tav>
                                        <p:tav tm="100000">
                                          <p:val>
                                            <p:strVal val="#ppt_w"/>
                                          </p:val>
                                        </p:tav>
                                      </p:tavLst>
                                    </p:anim>
                                    <p:anim calcmode="lin" valueType="num">
                                      <p:cBhvr>
                                        <p:cTn id="37" dur="500" fill="hold"/>
                                        <p:tgtEl>
                                          <p:spTgt spid="6">
                                            <p:txEl>
                                              <p:pRg st="8" end="8"/>
                                            </p:txEl>
                                          </p:spTgt>
                                        </p:tgtEl>
                                        <p:attrNameLst>
                                          <p:attrName>ppt_h</p:attrName>
                                        </p:attrNameLst>
                                      </p:cBhvr>
                                      <p:tavLst>
                                        <p:tav tm="0">
                                          <p:val>
                                            <p:fltVal val="0"/>
                                          </p:val>
                                        </p:tav>
                                        <p:tav tm="100000">
                                          <p:val>
                                            <p:strVal val="#ppt_h"/>
                                          </p:val>
                                        </p:tav>
                                      </p:tavLst>
                                    </p:anim>
                                    <p:animEffect transition="in" filter="fade">
                                      <p:cBhvr>
                                        <p:cTn id="38" dur="500"/>
                                        <p:tgtEl>
                                          <p:spTgt spid="6">
                                            <p:txEl>
                                              <p:pRg st="8" end="8"/>
                                            </p:txEl>
                                          </p:spTgt>
                                        </p:tgtEl>
                                      </p:cBhvr>
                                    </p:animEffect>
                                  </p:childTnLst>
                                </p:cTn>
                              </p:par>
                              <p:par>
                                <p:cTn id="39" presetID="53" presetClass="entr" presetSubtype="0" fill="hold" nodeType="withEffect">
                                  <p:stCondLst>
                                    <p:cond delay="0"/>
                                  </p:stCondLst>
                                  <p:childTnLst>
                                    <p:set>
                                      <p:cBhvr>
                                        <p:cTn id="40" dur="1" fill="hold">
                                          <p:stCondLst>
                                            <p:cond delay="0"/>
                                          </p:stCondLst>
                                        </p:cTn>
                                        <p:tgtEl>
                                          <p:spTgt spid="6">
                                            <p:txEl>
                                              <p:pRg st="9" end="9"/>
                                            </p:txEl>
                                          </p:spTgt>
                                        </p:tgtEl>
                                        <p:attrNameLst>
                                          <p:attrName>style.visibility</p:attrName>
                                        </p:attrNameLst>
                                      </p:cBhvr>
                                      <p:to>
                                        <p:strVal val="visible"/>
                                      </p:to>
                                    </p:set>
                                    <p:anim calcmode="lin" valueType="num">
                                      <p:cBhvr>
                                        <p:cTn id="41" dur="500" fill="hold"/>
                                        <p:tgtEl>
                                          <p:spTgt spid="6">
                                            <p:txEl>
                                              <p:pRg st="9" end="9"/>
                                            </p:txEl>
                                          </p:spTgt>
                                        </p:tgtEl>
                                        <p:attrNameLst>
                                          <p:attrName>ppt_w</p:attrName>
                                        </p:attrNameLst>
                                      </p:cBhvr>
                                      <p:tavLst>
                                        <p:tav tm="0">
                                          <p:val>
                                            <p:fltVal val="0"/>
                                          </p:val>
                                        </p:tav>
                                        <p:tav tm="100000">
                                          <p:val>
                                            <p:strVal val="#ppt_w"/>
                                          </p:val>
                                        </p:tav>
                                      </p:tavLst>
                                    </p:anim>
                                    <p:anim calcmode="lin" valueType="num">
                                      <p:cBhvr>
                                        <p:cTn id="42" dur="500" fill="hold"/>
                                        <p:tgtEl>
                                          <p:spTgt spid="6">
                                            <p:txEl>
                                              <p:pRg st="9" end="9"/>
                                            </p:txEl>
                                          </p:spTgt>
                                        </p:tgtEl>
                                        <p:attrNameLst>
                                          <p:attrName>ppt_h</p:attrName>
                                        </p:attrNameLst>
                                      </p:cBhvr>
                                      <p:tavLst>
                                        <p:tav tm="0">
                                          <p:val>
                                            <p:fltVal val="0"/>
                                          </p:val>
                                        </p:tav>
                                        <p:tav tm="100000">
                                          <p:val>
                                            <p:strVal val="#ppt_h"/>
                                          </p:val>
                                        </p:tav>
                                      </p:tavLst>
                                    </p:anim>
                                    <p:animEffect transition="in" filter="fade">
                                      <p:cBhvr>
                                        <p:cTn id="43"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5" name="Rectangle 4"/>
          <p:cNvSpPr/>
          <p:nvPr/>
        </p:nvSpPr>
        <p:spPr>
          <a:xfrm>
            <a:off x="228600" y="1143000"/>
            <a:ext cx="8686800" cy="4876800"/>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just"/>
            <a:r>
              <a:rPr lang="zh-CN" altLang="en-US" sz="8000" b="1" dirty="0" smtClean="0">
                <a:solidFill>
                  <a:srgbClr val="C00000"/>
                </a:solidFill>
                <a:effectLst>
                  <a:outerShdw blurRad="38100" dist="38100" dir="2700000" algn="tl">
                    <a:srgbClr val="000000">
                      <a:alpha val="43137"/>
                    </a:srgbClr>
                  </a:outerShdw>
                </a:effectLst>
                <a:latin typeface="Arial Narrow" pitchFamily="34" charset="0"/>
              </a:rPr>
              <a:t>难道我们不可以避免这种争议</a:t>
            </a:r>
            <a:r>
              <a:rPr lang="en-US" altLang="zh-CN" sz="8000" b="1" dirty="0" smtClean="0">
                <a:solidFill>
                  <a:srgbClr val="C00000"/>
                </a:solidFill>
                <a:effectLst>
                  <a:outerShdw blurRad="38100" dist="38100" dir="2700000" algn="tl">
                    <a:srgbClr val="000000">
                      <a:alpha val="43137"/>
                    </a:srgbClr>
                  </a:outerShdw>
                </a:effectLst>
                <a:latin typeface="Arial Narrow" pitchFamily="34" charset="0"/>
              </a:rPr>
              <a:t>,</a:t>
            </a:r>
            <a:r>
              <a:rPr lang="zh-CN" altLang="en-US" sz="8000" b="1" dirty="0" smtClean="0">
                <a:solidFill>
                  <a:srgbClr val="C00000"/>
                </a:solidFill>
                <a:effectLst>
                  <a:outerShdw blurRad="38100" dist="38100" dir="2700000" algn="tl">
                    <a:srgbClr val="000000">
                      <a:alpha val="43137"/>
                    </a:srgbClr>
                  </a:outerShdw>
                </a:effectLst>
                <a:latin typeface="Arial Narrow" pitchFamily="34" charset="0"/>
              </a:rPr>
              <a:t>保持教会的合一吗？</a:t>
            </a:r>
            <a:endParaRPr lang="en-US" sz="8000" b="1" dirty="0" smtClean="0">
              <a:solidFill>
                <a:srgbClr val="C00000"/>
              </a:solidFill>
              <a:effectLst>
                <a:outerShdw blurRad="38100" dist="38100" dir="2700000" algn="tl">
                  <a:srgbClr val="000000">
                    <a:alpha val="43137"/>
                  </a:srgbClr>
                </a:outerShdw>
              </a:effectLst>
              <a:latin typeface="Arial Narrow" pitchFamily="34" charset="0"/>
            </a:endParaRPr>
          </a:p>
          <a:p>
            <a:pPr algn="ctr">
              <a:buFont typeface="Arial" charset="0"/>
              <a:buChar char="•"/>
            </a:pPr>
            <a:endParaRPr lang="en-US" sz="2400" dirty="0" smtClean="0">
              <a:solidFill>
                <a:srgbClr val="002060"/>
              </a:solidFill>
              <a:latin typeface="Arial Narrow" pitchFamily="34" charset="0"/>
            </a:endParaRPr>
          </a:p>
          <a:p>
            <a:pPr algn="ctr">
              <a:buFont typeface="Arial" charset="0"/>
              <a:buChar char="•"/>
            </a:pPr>
            <a:r>
              <a:rPr lang="en-US" sz="2400" dirty="0" smtClean="0">
                <a:solidFill>
                  <a:srgbClr val="002060"/>
                </a:solidFill>
                <a:latin typeface="Arial Narrow" pitchFamily="34" charset="0"/>
              </a:rPr>
              <a:t>Shouldn’t </a:t>
            </a:r>
            <a:r>
              <a:rPr lang="en-US" sz="2400" dirty="0" smtClean="0">
                <a:solidFill>
                  <a:srgbClr val="002060"/>
                </a:solidFill>
                <a:latin typeface="Arial Narrow" pitchFamily="34" charset="0"/>
              </a:rPr>
              <a:t>we avoid this controversy in order to keep unity in the church?</a:t>
            </a:r>
          </a:p>
        </p:txBody>
      </p:sp>
      <p:sp>
        <p:nvSpPr>
          <p:cNvPr id="6" name="Rectangle 5"/>
          <p:cNvSpPr/>
          <p:nvPr/>
        </p:nvSpPr>
        <p:spPr>
          <a:xfrm>
            <a:off x="0" y="0"/>
            <a:ext cx="9144000" cy="990600"/>
          </a:xfrm>
          <a:prstGeom prst="rect">
            <a:avLst/>
          </a:prstGeom>
          <a:solidFill>
            <a:schemeClr val="tx2">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sz="7200" b="1" dirty="0" smtClean="0">
                <a:ln>
                  <a:solidFill>
                    <a:sysClr val="windowText" lastClr="000000"/>
                  </a:solidFill>
                </a:ln>
                <a:solidFill>
                  <a:srgbClr val="FFFF00"/>
                </a:solidFill>
                <a:effectLst>
                  <a:outerShdw blurRad="38100" dist="38100" dir="2700000" algn="tl">
                    <a:srgbClr val="000000">
                      <a:alpha val="43137"/>
                    </a:srgbClr>
                  </a:outerShdw>
                </a:effectLst>
                <a:latin typeface="Arial Narrow" pitchFamily="34" charset="0"/>
                <a:cs typeface="Arial" pitchFamily="34" charset="0"/>
              </a:rPr>
              <a:t>常见问题</a:t>
            </a:r>
            <a:endParaRPr lang="en-US" sz="7200" b="1" dirty="0">
              <a:ln>
                <a:solidFill>
                  <a:sysClr val="windowText" lastClr="000000"/>
                </a:solidFill>
              </a:ln>
              <a:solidFill>
                <a:srgbClr val="FFFF00"/>
              </a:solidFill>
              <a:effectLst>
                <a:outerShdw blurRad="38100" dist="38100" dir="2700000" algn="tl">
                  <a:srgbClr val="000000">
                    <a:alpha val="43137"/>
                  </a:srgbClr>
                </a:outerShdw>
              </a:effectLst>
              <a:latin typeface="Arial Narrow" pitchFamily="34" charset="0"/>
              <a:cs typeface="Arial" pitchFamily="34" charset="0"/>
            </a:endParaRPr>
          </a:p>
        </p:txBody>
      </p:sp>
      <p:sp>
        <p:nvSpPr>
          <p:cNvPr id="7" name="Rectangle 6"/>
          <p:cNvSpPr/>
          <p:nvPr/>
        </p:nvSpPr>
        <p:spPr>
          <a:xfrm>
            <a:off x="0" y="6172200"/>
            <a:ext cx="9144000" cy="685800"/>
          </a:xfrm>
          <a:prstGeom prst="rect">
            <a:avLst/>
          </a:prstGeom>
          <a:solidFill>
            <a:schemeClr val="tx2">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800" b="1" dirty="0" smtClean="0">
                <a:ln>
                  <a:solidFill>
                    <a:sysClr val="windowText" lastClr="000000"/>
                  </a:solidFill>
                </a:ln>
                <a:solidFill>
                  <a:srgbClr val="FFFF00"/>
                </a:solidFill>
                <a:effectLst>
                  <a:outerShdw blurRad="38100" dist="38100" dir="2700000" algn="tl">
                    <a:srgbClr val="000000">
                      <a:alpha val="43137"/>
                    </a:srgbClr>
                  </a:outerShdw>
                </a:effectLst>
                <a:latin typeface="Arial Narrow" pitchFamily="34" charset="0"/>
                <a:cs typeface="Arial" pitchFamily="34" charset="0"/>
              </a:rPr>
              <a:t>Common Questions</a:t>
            </a:r>
            <a:endParaRPr lang="en-US" sz="4800" b="1" dirty="0">
              <a:ln>
                <a:solidFill>
                  <a:sysClr val="windowText" lastClr="000000"/>
                </a:solidFill>
              </a:ln>
              <a:solidFill>
                <a:srgbClr val="FFFF00"/>
              </a:solidFill>
              <a:effectLst>
                <a:outerShdw blurRad="38100" dist="38100" dir="2700000" algn="tl">
                  <a:srgbClr val="000000">
                    <a:alpha val="43137"/>
                  </a:srgbClr>
                </a:outerShdw>
              </a:effectLst>
              <a:latin typeface="Arial Narrow" pitchFamily="34" charset="0"/>
              <a:cs typeface="Arial"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7" name="Rectangle 6"/>
          <p:cNvSpPr/>
          <p:nvPr/>
        </p:nvSpPr>
        <p:spPr>
          <a:xfrm>
            <a:off x="152400" y="1066800"/>
            <a:ext cx="8839200" cy="5257800"/>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algn="just"/>
            <a:r>
              <a:rPr lang="en-US" sz="3400" b="1" dirty="0" smtClean="0">
                <a:ln>
                  <a:solidFill>
                    <a:sysClr val="windowText" lastClr="000000"/>
                  </a:solidFill>
                </a:ln>
                <a:solidFill>
                  <a:schemeClr val="bg2">
                    <a:lumMod val="10000"/>
                  </a:schemeClr>
                </a:solidFill>
                <a:latin typeface="Arial Narrow" pitchFamily="34" charset="0"/>
              </a:rPr>
              <a:t>“ </a:t>
            </a:r>
            <a:r>
              <a:rPr lang="zh-CN" altLang="en-US" sz="3400" b="1" dirty="0" smtClean="0">
                <a:ln>
                  <a:solidFill>
                    <a:sysClr val="windowText" lastClr="000000"/>
                  </a:solidFill>
                </a:ln>
                <a:solidFill>
                  <a:schemeClr val="bg2">
                    <a:lumMod val="10000"/>
                  </a:schemeClr>
                </a:solidFill>
                <a:latin typeface="Arial Narrow" pitchFamily="34" charset="0"/>
              </a:rPr>
              <a:t>这类如 </a:t>
            </a:r>
            <a:r>
              <a:rPr lang="en-US" altLang="zh-CN" sz="3400" b="1" dirty="0" smtClean="0">
                <a:ln>
                  <a:solidFill>
                    <a:sysClr val="windowText" lastClr="000000"/>
                  </a:solidFill>
                </a:ln>
                <a:solidFill>
                  <a:schemeClr val="bg2">
                    <a:lumMod val="10000"/>
                  </a:schemeClr>
                </a:solidFill>
                <a:latin typeface="Arial Narrow" pitchFamily="34" charset="0"/>
              </a:rPr>
              <a:t>‘</a:t>
            </a:r>
            <a:r>
              <a:rPr lang="zh-CN" altLang="en-US" sz="3400" b="1" dirty="0" smtClean="0">
                <a:ln>
                  <a:solidFill>
                    <a:sysClr val="windowText" lastClr="000000"/>
                  </a:solidFill>
                </a:ln>
                <a:solidFill>
                  <a:schemeClr val="bg2">
                    <a:lumMod val="10000"/>
                  </a:schemeClr>
                </a:solidFill>
                <a:latin typeface="Arial Narrow" pitchFamily="34" charset="0"/>
              </a:rPr>
              <a:t>接受耶稣作救主</a:t>
            </a:r>
            <a:r>
              <a:rPr lang="en-US" altLang="zh-CN" sz="3400" b="1" dirty="0" smtClean="0">
                <a:ln>
                  <a:solidFill>
                    <a:sysClr val="windowText" lastClr="000000"/>
                  </a:solidFill>
                </a:ln>
                <a:solidFill>
                  <a:schemeClr val="bg2">
                    <a:lumMod val="10000"/>
                  </a:schemeClr>
                </a:solidFill>
                <a:latin typeface="Arial Narrow" pitchFamily="34" charset="0"/>
              </a:rPr>
              <a:t>’,‘</a:t>
            </a:r>
            <a:r>
              <a:rPr lang="zh-CN" altLang="en-US" sz="3400" b="1" dirty="0" smtClean="0">
                <a:ln>
                  <a:solidFill>
                    <a:sysClr val="windowText" lastClr="000000"/>
                  </a:solidFill>
                </a:ln>
                <a:solidFill>
                  <a:schemeClr val="bg2">
                    <a:lumMod val="10000"/>
                  </a:schemeClr>
                </a:solidFill>
                <a:latin typeface="Arial Narrow" pitchFamily="34" charset="0"/>
              </a:rPr>
              <a:t>邀请基督进入你的生活</a:t>
            </a:r>
            <a:r>
              <a:rPr lang="en-US" altLang="zh-CN" sz="3400" b="1" dirty="0" smtClean="0">
                <a:ln>
                  <a:solidFill>
                    <a:sysClr val="windowText" lastClr="000000"/>
                  </a:solidFill>
                </a:ln>
                <a:solidFill>
                  <a:schemeClr val="bg2">
                    <a:lumMod val="10000"/>
                  </a:schemeClr>
                </a:solidFill>
                <a:latin typeface="Arial Narrow" pitchFamily="34" charset="0"/>
              </a:rPr>
              <a:t>’</a:t>
            </a:r>
            <a:r>
              <a:rPr lang="zh-CN" altLang="en-US" sz="3400" b="1" dirty="0" smtClean="0">
                <a:ln>
                  <a:solidFill>
                    <a:sysClr val="windowText" lastClr="000000"/>
                  </a:solidFill>
                </a:ln>
                <a:solidFill>
                  <a:schemeClr val="bg2">
                    <a:lumMod val="10000"/>
                  </a:schemeClr>
                </a:solidFill>
                <a:latin typeface="Arial Narrow" pitchFamily="34" charset="0"/>
              </a:rPr>
              <a:t>和</a:t>
            </a:r>
            <a:r>
              <a:rPr lang="en-US" altLang="zh-CN" sz="3400" b="1" dirty="0" smtClean="0">
                <a:ln>
                  <a:solidFill>
                    <a:sysClr val="windowText" lastClr="000000"/>
                  </a:solidFill>
                </a:ln>
                <a:solidFill>
                  <a:schemeClr val="bg2">
                    <a:lumMod val="10000"/>
                  </a:schemeClr>
                </a:solidFill>
                <a:latin typeface="Arial Narrow" pitchFamily="34" charset="0"/>
              </a:rPr>
              <a:t>‘</a:t>
            </a:r>
            <a:r>
              <a:rPr lang="zh-CN" altLang="en-US" sz="3400" b="1" dirty="0" smtClean="0">
                <a:ln>
                  <a:solidFill>
                    <a:sysClr val="windowText" lastClr="000000"/>
                  </a:solidFill>
                </a:ln>
                <a:solidFill>
                  <a:schemeClr val="bg2">
                    <a:lumMod val="10000"/>
                  </a:schemeClr>
                </a:solidFill>
                <a:latin typeface="Arial Narrow" pitchFamily="34" charset="0"/>
              </a:rPr>
              <a:t>请求耶稣入你的心</a:t>
            </a:r>
            <a:r>
              <a:rPr lang="en-US" altLang="zh-CN" sz="3400" b="1" dirty="0" smtClean="0">
                <a:ln>
                  <a:solidFill>
                    <a:sysClr val="windowText" lastClr="000000"/>
                  </a:solidFill>
                </a:ln>
                <a:solidFill>
                  <a:schemeClr val="bg2">
                    <a:lumMod val="10000"/>
                  </a:schemeClr>
                </a:solidFill>
                <a:latin typeface="Arial Narrow" pitchFamily="34" charset="0"/>
              </a:rPr>
              <a:t>’ </a:t>
            </a:r>
            <a:r>
              <a:rPr lang="zh-CN" altLang="en-US" sz="3400" b="1" dirty="0" smtClean="0">
                <a:ln>
                  <a:solidFill>
                    <a:sysClr val="windowText" lastClr="000000"/>
                  </a:solidFill>
                </a:ln>
                <a:solidFill>
                  <a:schemeClr val="bg2">
                    <a:lumMod val="10000"/>
                  </a:schemeClr>
                </a:solidFill>
                <a:latin typeface="Arial Narrow" pitchFamily="34" charset="0"/>
              </a:rPr>
              <a:t>的短语是掺水福音的产品。耶稣基督所传的福音是对门徒的呼召</a:t>
            </a:r>
            <a:r>
              <a:rPr lang="en-US" altLang="zh-CN" sz="3400" b="1" dirty="0" smtClean="0">
                <a:ln>
                  <a:solidFill>
                    <a:sysClr val="windowText" lastClr="000000"/>
                  </a:solidFill>
                </a:ln>
                <a:solidFill>
                  <a:schemeClr val="bg2">
                    <a:lumMod val="10000"/>
                  </a:schemeClr>
                </a:solidFill>
                <a:latin typeface="Arial Narrow" pitchFamily="34" charset="0"/>
              </a:rPr>
              <a:t>,</a:t>
            </a:r>
            <a:r>
              <a:rPr lang="zh-CN" altLang="en-US" sz="3400" b="1" dirty="0" smtClean="0">
                <a:ln>
                  <a:solidFill>
                    <a:sysClr val="windowText" lastClr="000000"/>
                  </a:solidFill>
                </a:ln>
                <a:solidFill>
                  <a:schemeClr val="bg2">
                    <a:lumMod val="10000"/>
                  </a:schemeClr>
                </a:solidFill>
                <a:latin typeface="Arial Narrow" pitchFamily="34" charset="0"/>
              </a:rPr>
              <a:t>不是作一个祷告或一个决定的托辞</a:t>
            </a:r>
            <a:r>
              <a:rPr lang="en-US" altLang="zh-CN" sz="3400" b="1" dirty="0" smtClean="0">
                <a:ln>
                  <a:solidFill>
                    <a:sysClr val="windowText" lastClr="000000"/>
                  </a:solidFill>
                </a:ln>
                <a:solidFill>
                  <a:schemeClr val="bg2">
                    <a:lumMod val="10000"/>
                  </a:schemeClr>
                </a:solidFill>
                <a:latin typeface="Arial Narrow" pitchFamily="34" charset="0"/>
              </a:rPr>
              <a:t>.</a:t>
            </a:r>
            <a:r>
              <a:rPr lang="en-US" sz="3400" b="1" dirty="0" smtClean="0">
                <a:ln>
                  <a:solidFill>
                    <a:sysClr val="windowText" lastClr="000000"/>
                  </a:solidFill>
                </a:ln>
                <a:solidFill>
                  <a:schemeClr val="bg2">
                    <a:lumMod val="10000"/>
                  </a:schemeClr>
                </a:solidFill>
                <a:latin typeface="Arial Narrow" pitchFamily="34" charset="0"/>
              </a:rPr>
              <a:t>”</a:t>
            </a:r>
          </a:p>
          <a:p>
            <a:pPr algn="just"/>
            <a:r>
              <a:rPr lang="en-US" i="1" dirty="0" smtClean="0"/>
              <a:t>“Phrases like “accept Jesus as personal Savior”, “Invite Christ into your life” and “Ask Jesus into your heart” are the products of a diluted Gospel. The Gospel Jesus proclaimed was a call to total discipleship, not a plea to say a prayer or make a decision.”</a:t>
            </a:r>
            <a:endParaRPr lang="en-US" dirty="0" smtClean="0">
              <a:effectLst>
                <a:outerShdw blurRad="38100" dist="38100" dir="2700000" algn="tl">
                  <a:srgbClr val="000000">
                    <a:alpha val="43137"/>
                  </a:srgbClr>
                </a:outerShdw>
              </a:effectLst>
            </a:endParaRPr>
          </a:p>
          <a:p>
            <a:pPr algn="just"/>
            <a:r>
              <a:rPr lang="en-US" sz="3400" b="1" dirty="0" smtClean="0">
                <a:ln>
                  <a:solidFill>
                    <a:sysClr val="windowText" lastClr="000000"/>
                  </a:solidFill>
                </a:ln>
                <a:solidFill>
                  <a:schemeClr val="bg2">
                    <a:lumMod val="10000"/>
                  </a:schemeClr>
                </a:solidFill>
                <a:latin typeface="Arial Narrow" pitchFamily="34" charset="0"/>
              </a:rPr>
              <a:t> “</a:t>
            </a:r>
            <a:r>
              <a:rPr lang="zh-CN" altLang="en-US" sz="3400" b="1" dirty="0" smtClean="0">
                <a:ln>
                  <a:solidFill>
                    <a:sysClr val="windowText" lastClr="000000"/>
                  </a:solidFill>
                </a:ln>
                <a:solidFill>
                  <a:schemeClr val="bg2">
                    <a:lumMod val="10000"/>
                  </a:schemeClr>
                </a:solidFill>
                <a:latin typeface="Arial Narrow" pitchFamily="34" charset="0"/>
              </a:rPr>
              <a:t>今天</a:t>
            </a:r>
            <a:r>
              <a:rPr lang="en-US" altLang="zh-CN" sz="3400" b="1" dirty="0" smtClean="0">
                <a:ln>
                  <a:solidFill>
                    <a:sysClr val="windowText" lastClr="000000"/>
                  </a:solidFill>
                </a:ln>
                <a:solidFill>
                  <a:schemeClr val="bg2">
                    <a:lumMod val="10000"/>
                  </a:schemeClr>
                </a:solidFill>
                <a:latin typeface="Arial Narrow" pitchFamily="34" charset="0"/>
              </a:rPr>
              <a:t>, </a:t>
            </a:r>
            <a:r>
              <a:rPr lang="zh-CN" altLang="en-US" sz="3400" b="1" dirty="0" smtClean="0">
                <a:ln>
                  <a:solidFill>
                    <a:sysClr val="windowText" lastClr="000000"/>
                  </a:solidFill>
                </a:ln>
                <a:solidFill>
                  <a:schemeClr val="bg2">
                    <a:lumMod val="10000"/>
                  </a:schemeClr>
                </a:solidFill>
                <a:latin typeface="Arial Narrow" pitchFamily="34" charset="0"/>
              </a:rPr>
              <a:t>任何人只要声称是基督徒都会发现会有传福音者急切地接受其认信</a:t>
            </a:r>
            <a:r>
              <a:rPr lang="en-US" altLang="zh-CN" sz="3400" b="1" dirty="0" smtClean="0">
                <a:ln>
                  <a:solidFill>
                    <a:sysClr val="windowText" lastClr="000000"/>
                  </a:solidFill>
                </a:ln>
                <a:solidFill>
                  <a:schemeClr val="bg2">
                    <a:lumMod val="10000"/>
                  </a:schemeClr>
                </a:solidFill>
                <a:latin typeface="Arial Narrow" pitchFamily="34" charset="0"/>
              </a:rPr>
              <a:t>, </a:t>
            </a:r>
            <a:r>
              <a:rPr lang="zh-CN" altLang="en-US" sz="3400" b="1" dirty="0" smtClean="0">
                <a:ln>
                  <a:solidFill>
                    <a:sysClr val="windowText" lastClr="000000"/>
                  </a:solidFill>
                </a:ln>
                <a:solidFill>
                  <a:schemeClr val="bg2">
                    <a:lumMod val="10000"/>
                  </a:schemeClr>
                </a:solidFill>
                <a:latin typeface="Arial Narrow" pitchFamily="34" charset="0"/>
              </a:rPr>
              <a:t>不管其是否有新生命的迹象</a:t>
            </a:r>
            <a:r>
              <a:rPr lang="en-US" altLang="zh-CN" sz="3400" b="1" dirty="0" smtClean="0">
                <a:ln>
                  <a:solidFill>
                    <a:sysClr val="windowText" lastClr="000000"/>
                  </a:solidFill>
                </a:ln>
                <a:solidFill>
                  <a:schemeClr val="bg2">
                    <a:lumMod val="10000"/>
                  </a:schemeClr>
                </a:solidFill>
                <a:latin typeface="Arial Narrow" pitchFamily="34" charset="0"/>
              </a:rPr>
              <a:t>.</a:t>
            </a:r>
            <a:r>
              <a:rPr lang="en-US" sz="3400" b="1" dirty="0" smtClean="0">
                <a:ln>
                  <a:solidFill>
                    <a:sysClr val="windowText" lastClr="000000"/>
                  </a:solidFill>
                </a:ln>
                <a:solidFill>
                  <a:schemeClr val="bg2">
                    <a:lumMod val="10000"/>
                  </a:schemeClr>
                </a:solidFill>
                <a:latin typeface="Arial Narrow" pitchFamily="34" charset="0"/>
              </a:rPr>
              <a:t>”</a:t>
            </a:r>
          </a:p>
          <a:p>
            <a:pPr algn="just"/>
            <a:r>
              <a:rPr lang="en-US" i="1" dirty="0" smtClean="0"/>
              <a:t>“Today, anyone claiming to be a Christian can find evangelicals eager to accept his profession of faith whether or not there is ever any sign of new life.”</a:t>
            </a:r>
          </a:p>
          <a:p>
            <a:pPr lvl="0" algn="just"/>
            <a:endParaRPr lang="en-US" dirty="0" smtClean="0"/>
          </a:p>
          <a:p>
            <a:pPr lvl="0" algn="just"/>
            <a:r>
              <a:rPr lang="en-US" dirty="0" smtClean="0"/>
              <a:t> </a:t>
            </a:r>
            <a:endParaRPr lang="en-US" dirty="0"/>
          </a:p>
        </p:txBody>
      </p:sp>
      <p:sp>
        <p:nvSpPr>
          <p:cNvPr id="5" name="Rectangle 4"/>
          <p:cNvSpPr/>
          <p:nvPr/>
        </p:nvSpPr>
        <p:spPr>
          <a:xfrm>
            <a:off x="0" y="0"/>
            <a:ext cx="9144000" cy="9906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zh-CN" altLang="en-US" sz="6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后果</a:t>
            </a:r>
            <a:endParaRPr lang="en-US" sz="6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endParaRPr>
          </a:p>
        </p:txBody>
      </p:sp>
      <p:sp>
        <p:nvSpPr>
          <p:cNvPr id="6" name="Rectangle 5"/>
          <p:cNvSpPr/>
          <p:nvPr/>
        </p:nvSpPr>
        <p:spPr>
          <a:xfrm>
            <a:off x="0" y="6324600"/>
            <a:ext cx="9144000" cy="5334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3200" b="1" dirty="0" smtClean="0">
                <a:ln>
                  <a:solidFill>
                    <a:sysClr val="windowText" lastClr="000000"/>
                  </a:solidFill>
                </a:ln>
                <a:solidFill>
                  <a:schemeClr val="tx1"/>
                </a:solidFill>
                <a:latin typeface="Arial" pitchFamily="34" charset="0"/>
                <a:cs typeface="Arial" pitchFamily="34" charset="0"/>
              </a:rPr>
              <a:t>The Result</a:t>
            </a:r>
            <a:endParaRPr lang="en-US" sz="3200" b="1" dirty="0">
              <a:ln>
                <a:solidFill>
                  <a:sysClr val="windowText" lastClr="000000"/>
                </a:solidFill>
              </a:ln>
              <a:solidFill>
                <a:schemeClr val="tx1"/>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500"/>
                                        <p:tgtEl>
                                          <p:spTgt spid="7">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3" end="3"/>
                                            </p:txEl>
                                          </p:spTgt>
                                        </p:tgtEl>
                                        <p:attrNameLst>
                                          <p:attrName>style.visibility</p:attrName>
                                        </p:attrNameLst>
                                      </p:cBhvr>
                                      <p:to>
                                        <p:strVal val="visible"/>
                                      </p:to>
                                    </p:set>
                                    <p:animEffect transition="in" filter="fade">
                                      <p:cBhvr>
                                        <p:cTn id="10"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6" name="Rectangle 5"/>
          <p:cNvSpPr/>
          <p:nvPr/>
        </p:nvSpPr>
        <p:spPr>
          <a:xfrm>
            <a:off x="228600" y="228600"/>
            <a:ext cx="8686800" cy="6400800"/>
          </a:xfrm>
          <a:prstGeom prst="rect">
            <a:avLst/>
          </a:prstGeom>
          <a:ln w="57150"/>
        </p:spPr>
        <p:style>
          <a:lnRef idx="2">
            <a:schemeClr val="dk1"/>
          </a:lnRef>
          <a:fillRef idx="1">
            <a:schemeClr val="lt1"/>
          </a:fillRef>
          <a:effectRef idx="0">
            <a:schemeClr val="dk1"/>
          </a:effectRef>
          <a:fontRef idx="minor">
            <a:schemeClr val="dk1"/>
          </a:fontRef>
        </p:style>
        <p:txBody>
          <a:bodyPr rtlCol="0" anchor="t"/>
          <a:lstStyle/>
          <a:p>
            <a:pPr algn="ctr"/>
            <a:r>
              <a:rPr lang="zh-CN" altLang="en-US" sz="4400" b="1" u="sng" dirty="0" smtClean="0">
                <a:solidFill>
                  <a:srgbClr val="C00000"/>
                </a:solidFill>
                <a:latin typeface="Arial Narrow" pitchFamily="34" charset="0"/>
              </a:rPr>
              <a:t>保罗会如何回答这个问题？</a:t>
            </a:r>
            <a:endParaRPr lang="en-US" sz="4400" b="1" u="sng" dirty="0" smtClean="0">
              <a:solidFill>
                <a:srgbClr val="C00000"/>
              </a:solidFill>
              <a:latin typeface="Arial Narrow" pitchFamily="34" charset="0"/>
            </a:endParaRPr>
          </a:p>
          <a:p>
            <a:pPr algn="just"/>
            <a:r>
              <a:rPr lang="en-US" b="1" dirty="0" smtClean="0">
                <a:solidFill>
                  <a:srgbClr val="002060"/>
                </a:solidFill>
                <a:latin typeface="Arial Narrow" pitchFamily="34" charset="0"/>
              </a:rPr>
              <a:t>HOW WOULD PAUL ANSWER THAT QUESTION?</a:t>
            </a:r>
          </a:p>
          <a:p>
            <a:pPr algn="just"/>
            <a:r>
              <a:rPr lang="zh-CN" altLang="en-US" sz="3500" b="1" dirty="0" smtClean="0">
                <a:solidFill>
                  <a:srgbClr val="C00000"/>
                </a:solidFill>
                <a:latin typeface="Arial Narrow" pitchFamily="34" charset="0"/>
              </a:rPr>
              <a:t>加</a:t>
            </a:r>
            <a:r>
              <a:rPr lang="en-US" altLang="zh-CN" sz="3500" b="1" dirty="0" smtClean="0">
                <a:solidFill>
                  <a:srgbClr val="C00000"/>
                </a:solidFill>
                <a:latin typeface="Arial Narrow" pitchFamily="34" charset="0"/>
              </a:rPr>
              <a:t>1:8-10 “</a:t>
            </a:r>
            <a:r>
              <a:rPr lang="zh-CN" altLang="en-US" sz="3500" b="1" dirty="0" smtClean="0">
                <a:solidFill>
                  <a:srgbClr val="C00000"/>
                </a:solidFill>
                <a:latin typeface="Arial Narrow" pitchFamily="34" charset="0"/>
              </a:rPr>
              <a:t>但无论是我们</a:t>
            </a:r>
            <a:r>
              <a:rPr lang="en-US" altLang="zh-CN" sz="3500" b="1" dirty="0" smtClean="0">
                <a:solidFill>
                  <a:srgbClr val="C00000"/>
                </a:solidFill>
                <a:latin typeface="Arial Narrow" pitchFamily="34" charset="0"/>
              </a:rPr>
              <a:t>,</a:t>
            </a:r>
            <a:r>
              <a:rPr lang="zh-CN" altLang="en-US" sz="3500" b="1" dirty="0" smtClean="0">
                <a:solidFill>
                  <a:srgbClr val="C00000"/>
                </a:solidFill>
                <a:latin typeface="Arial Narrow" pitchFamily="34" charset="0"/>
              </a:rPr>
              <a:t>是天上来的使者</a:t>
            </a:r>
            <a:r>
              <a:rPr lang="en-US" altLang="zh-CN" sz="3500" b="1" dirty="0" smtClean="0">
                <a:solidFill>
                  <a:srgbClr val="C00000"/>
                </a:solidFill>
                <a:latin typeface="Arial Narrow" pitchFamily="34" charset="0"/>
              </a:rPr>
              <a:t>,</a:t>
            </a:r>
          </a:p>
          <a:p>
            <a:pPr algn="just"/>
            <a:r>
              <a:rPr lang="zh-CN" altLang="en-US" sz="3500" b="1" dirty="0" smtClean="0">
                <a:solidFill>
                  <a:srgbClr val="C00000"/>
                </a:solidFill>
                <a:latin typeface="Arial Narrow" pitchFamily="34" charset="0"/>
              </a:rPr>
              <a:t>若传福音给你们</a:t>
            </a:r>
            <a:r>
              <a:rPr lang="en-US" altLang="zh-CN" sz="3500" b="1" dirty="0" smtClean="0">
                <a:solidFill>
                  <a:srgbClr val="C00000"/>
                </a:solidFill>
                <a:latin typeface="Arial Narrow" pitchFamily="34" charset="0"/>
              </a:rPr>
              <a:t>,</a:t>
            </a:r>
            <a:r>
              <a:rPr lang="zh-CN" altLang="en-US" sz="3500" b="1" dirty="0" smtClean="0">
                <a:solidFill>
                  <a:srgbClr val="C00000"/>
                </a:solidFill>
                <a:latin typeface="Arial Narrow" pitchFamily="34" charset="0"/>
              </a:rPr>
              <a:t>与我们所传给你们的不同</a:t>
            </a:r>
            <a:r>
              <a:rPr lang="en-US" altLang="zh-CN" sz="3500" b="1" dirty="0" smtClean="0">
                <a:solidFill>
                  <a:srgbClr val="C00000"/>
                </a:solidFill>
                <a:latin typeface="Arial Narrow" pitchFamily="34" charset="0"/>
              </a:rPr>
              <a:t>,</a:t>
            </a:r>
            <a:r>
              <a:rPr lang="zh-CN" altLang="en-US" sz="3500" b="1" u="sng" dirty="0" smtClean="0">
                <a:solidFill>
                  <a:srgbClr val="C00000"/>
                </a:solidFill>
                <a:latin typeface="Arial Narrow" pitchFamily="34" charset="0"/>
              </a:rPr>
              <a:t>他就应当被咒诅</a:t>
            </a:r>
            <a:r>
              <a:rPr lang="en-US" altLang="zh-CN" sz="3500" b="1" dirty="0" smtClean="0">
                <a:solidFill>
                  <a:srgbClr val="C00000"/>
                </a:solidFill>
                <a:latin typeface="Arial Narrow" pitchFamily="34" charset="0"/>
              </a:rPr>
              <a:t>.</a:t>
            </a:r>
            <a:r>
              <a:rPr lang="zh-CN" altLang="en-US" sz="3500" b="1" dirty="0" smtClean="0">
                <a:solidFill>
                  <a:srgbClr val="C00000"/>
                </a:solidFill>
                <a:latin typeface="Arial Narrow" pitchFamily="34" charset="0"/>
              </a:rPr>
              <a:t>我们已经说了</a:t>
            </a:r>
            <a:r>
              <a:rPr lang="en-US" altLang="zh-CN" sz="3500" b="1" dirty="0" smtClean="0">
                <a:solidFill>
                  <a:srgbClr val="C00000"/>
                </a:solidFill>
                <a:latin typeface="Arial Narrow" pitchFamily="34" charset="0"/>
              </a:rPr>
              <a:t>,</a:t>
            </a:r>
            <a:r>
              <a:rPr lang="zh-CN" altLang="en-US" sz="3500" b="1" dirty="0" smtClean="0">
                <a:solidFill>
                  <a:srgbClr val="C00000"/>
                </a:solidFill>
                <a:latin typeface="Arial Narrow" pitchFamily="34" charset="0"/>
              </a:rPr>
              <a:t>现在又说</a:t>
            </a:r>
            <a:r>
              <a:rPr lang="en-US" altLang="zh-CN" sz="3500" b="1" dirty="0" smtClean="0">
                <a:solidFill>
                  <a:srgbClr val="C00000"/>
                </a:solidFill>
                <a:latin typeface="Arial Narrow" pitchFamily="34" charset="0"/>
              </a:rPr>
              <a:t>: </a:t>
            </a:r>
          </a:p>
          <a:p>
            <a:pPr algn="just"/>
            <a:r>
              <a:rPr lang="zh-CN" altLang="en-US" sz="3500" b="1" dirty="0" smtClean="0">
                <a:solidFill>
                  <a:srgbClr val="C00000"/>
                </a:solidFill>
                <a:latin typeface="Arial Narrow" pitchFamily="34" charset="0"/>
              </a:rPr>
              <a:t>若有人传福音给你们</a:t>
            </a:r>
            <a:r>
              <a:rPr lang="en-US" altLang="zh-CN" sz="3500" b="1" dirty="0" smtClean="0">
                <a:solidFill>
                  <a:srgbClr val="C00000"/>
                </a:solidFill>
                <a:latin typeface="Arial Narrow" pitchFamily="34" charset="0"/>
              </a:rPr>
              <a:t>,</a:t>
            </a:r>
            <a:r>
              <a:rPr lang="zh-CN" altLang="en-US" sz="3500" b="1" dirty="0" smtClean="0">
                <a:solidFill>
                  <a:srgbClr val="C00000"/>
                </a:solidFill>
                <a:latin typeface="Arial Narrow" pitchFamily="34" charset="0"/>
              </a:rPr>
              <a:t>与你们所领受的不同</a:t>
            </a:r>
            <a:r>
              <a:rPr lang="en-US" altLang="zh-CN" sz="3500" b="1" dirty="0" smtClean="0">
                <a:solidFill>
                  <a:srgbClr val="C00000"/>
                </a:solidFill>
                <a:latin typeface="Arial Narrow" pitchFamily="34" charset="0"/>
              </a:rPr>
              <a:t>,</a:t>
            </a:r>
            <a:r>
              <a:rPr lang="zh-CN" altLang="en-US" sz="3500" b="1" dirty="0" smtClean="0">
                <a:solidFill>
                  <a:srgbClr val="C00000"/>
                </a:solidFill>
                <a:latin typeface="Arial Narrow" pitchFamily="34" charset="0"/>
              </a:rPr>
              <a:t>他就应当被咒诅</a:t>
            </a:r>
            <a:r>
              <a:rPr lang="en-US" altLang="zh-CN" sz="3500" b="1" dirty="0" smtClean="0">
                <a:solidFill>
                  <a:srgbClr val="C00000"/>
                </a:solidFill>
                <a:latin typeface="Arial Narrow" pitchFamily="34" charset="0"/>
              </a:rPr>
              <a:t>!</a:t>
            </a:r>
            <a:r>
              <a:rPr lang="zh-CN" altLang="en-US" sz="3500" b="1" dirty="0" smtClean="0">
                <a:solidFill>
                  <a:srgbClr val="C00000"/>
                </a:solidFill>
                <a:latin typeface="Arial Narrow" pitchFamily="34" charset="0"/>
              </a:rPr>
              <a:t>我现在是要得人的心呢</a:t>
            </a:r>
            <a:r>
              <a:rPr lang="en-US" altLang="zh-CN" sz="3500" b="1" dirty="0" smtClean="0">
                <a:solidFill>
                  <a:srgbClr val="C00000"/>
                </a:solidFill>
                <a:latin typeface="Arial Narrow" pitchFamily="34" charset="0"/>
              </a:rPr>
              <a:t>?</a:t>
            </a:r>
          </a:p>
          <a:p>
            <a:pPr algn="just"/>
            <a:r>
              <a:rPr lang="zh-CN" altLang="en-US" sz="3500" b="1" dirty="0" smtClean="0">
                <a:solidFill>
                  <a:srgbClr val="C00000"/>
                </a:solidFill>
                <a:latin typeface="Arial Narrow" pitchFamily="34" charset="0"/>
              </a:rPr>
              <a:t>还是要得神的心呢</a:t>
            </a:r>
            <a:r>
              <a:rPr lang="en-US" altLang="zh-CN" sz="3500" b="1" dirty="0" smtClean="0">
                <a:solidFill>
                  <a:srgbClr val="C00000"/>
                </a:solidFill>
                <a:latin typeface="Arial Narrow" pitchFamily="34" charset="0"/>
              </a:rPr>
              <a:t>?</a:t>
            </a:r>
            <a:r>
              <a:rPr lang="zh-CN" altLang="en-US" sz="3500" b="1" dirty="0" smtClean="0">
                <a:solidFill>
                  <a:srgbClr val="C00000"/>
                </a:solidFill>
                <a:latin typeface="Arial Narrow" pitchFamily="34" charset="0"/>
              </a:rPr>
              <a:t>我岂是讨人的喜欢吗</a:t>
            </a:r>
            <a:r>
              <a:rPr lang="en-US" altLang="zh-CN" sz="3500" b="1" dirty="0" smtClean="0">
                <a:solidFill>
                  <a:srgbClr val="C00000"/>
                </a:solidFill>
                <a:latin typeface="Arial Narrow" pitchFamily="34" charset="0"/>
              </a:rPr>
              <a:t>?</a:t>
            </a:r>
          </a:p>
          <a:p>
            <a:pPr algn="just"/>
            <a:r>
              <a:rPr lang="zh-CN" altLang="en-US" sz="3500" b="1" dirty="0" smtClean="0">
                <a:solidFill>
                  <a:srgbClr val="C00000"/>
                </a:solidFill>
                <a:latin typeface="Arial Narrow" pitchFamily="34" charset="0"/>
              </a:rPr>
              <a:t>若仍旧讨人的喜欢</a:t>
            </a:r>
            <a:r>
              <a:rPr lang="en-US" altLang="zh-CN" sz="3500" b="1" dirty="0" smtClean="0">
                <a:solidFill>
                  <a:srgbClr val="C00000"/>
                </a:solidFill>
                <a:latin typeface="Arial Narrow" pitchFamily="34" charset="0"/>
              </a:rPr>
              <a:t>,</a:t>
            </a:r>
            <a:r>
              <a:rPr lang="zh-CN" altLang="en-US" sz="3500" b="1" dirty="0" smtClean="0">
                <a:solidFill>
                  <a:srgbClr val="C00000"/>
                </a:solidFill>
                <a:latin typeface="Arial Narrow" pitchFamily="34" charset="0"/>
              </a:rPr>
              <a:t>我就不是基督的仆人了</a:t>
            </a:r>
            <a:r>
              <a:rPr lang="en-US" altLang="zh-CN" sz="3500" b="1" dirty="0" smtClean="0">
                <a:solidFill>
                  <a:srgbClr val="C00000"/>
                </a:solidFill>
                <a:latin typeface="Arial Narrow" pitchFamily="34" charset="0"/>
              </a:rPr>
              <a:t>.”</a:t>
            </a:r>
            <a:endParaRPr lang="en-US" sz="3500" b="1" dirty="0" smtClean="0">
              <a:solidFill>
                <a:srgbClr val="C00000"/>
              </a:solidFill>
              <a:latin typeface="Arial Narrow" pitchFamily="34" charset="0"/>
            </a:endParaRPr>
          </a:p>
          <a:p>
            <a:pPr algn="just"/>
            <a:r>
              <a:rPr lang="en-US" dirty="0" smtClean="0">
                <a:latin typeface="Arial Narrow" pitchFamily="34" charset="0"/>
              </a:rPr>
              <a:t>GAL. 1:8-10 “But even if we or an angel from heaven should preach a gospel other than the one we preached to you, </a:t>
            </a:r>
            <a:r>
              <a:rPr lang="en-US" u="sng" dirty="0" smtClean="0">
                <a:latin typeface="Arial Narrow" pitchFamily="34" charset="0"/>
              </a:rPr>
              <a:t>let them be under God’s curse! </a:t>
            </a:r>
            <a:r>
              <a:rPr lang="en-US" dirty="0" smtClean="0">
                <a:latin typeface="Arial Narrow" pitchFamily="34" charset="0"/>
              </a:rPr>
              <a:t>As we have already said, so now I say again: </a:t>
            </a:r>
            <a:r>
              <a:rPr lang="en-US" dirty="0" smtClean="0">
                <a:latin typeface="Arial Narrow" pitchFamily="34" charset="0"/>
              </a:rPr>
              <a:t>           If </a:t>
            </a:r>
            <a:r>
              <a:rPr lang="en-US" dirty="0" smtClean="0">
                <a:latin typeface="Arial Narrow" pitchFamily="34" charset="0"/>
              </a:rPr>
              <a:t>anybody is preaching to you a gospel other than what you accepted,</a:t>
            </a:r>
            <a:r>
              <a:rPr lang="en-US" u="sng" dirty="0" smtClean="0">
                <a:latin typeface="Arial Narrow" pitchFamily="34" charset="0"/>
              </a:rPr>
              <a:t> let them be under God’s curse! </a:t>
            </a:r>
            <a:r>
              <a:rPr lang="en-US" dirty="0" smtClean="0">
                <a:latin typeface="Arial Narrow" pitchFamily="34" charset="0"/>
              </a:rPr>
              <a:t> Am I now trying to win the approval of human beings, or of God? Or am I trying to please people? If I were still trying to please people, I would not be a servant of Christ. “</a:t>
            </a:r>
          </a:p>
          <a:p>
            <a:pPr algn="just"/>
            <a:endParaRPr lang="en-US" sz="3200" b="1" dirty="0" smtClean="0">
              <a:solidFill>
                <a:srgbClr val="C00000"/>
              </a:solidFill>
              <a:effectLst>
                <a:outerShdw blurRad="38100" dist="38100" dir="2700000" algn="tl">
                  <a:srgbClr val="000000">
                    <a:alpha val="43137"/>
                  </a:srgbClr>
                </a:outerShdw>
              </a:effectLst>
              <a:latin typeface="Arial Narrow" pitchFamily="34" charset="0"/>
            </a:endParaRPr>
          </a:p>
          <a:p>
            <a:pPr algn="just"/>
            <a:endParaRPr lang="en-US" sz="2400" dirty="0" smtClean="0">
              <a:solidFill>
                <a:srgbClr val="002060"/>
              </a:solidFill>
              <a:effectLst>
                <a:outerShdw blurRad="38100" dist="38100" dir="2700000" algn="tl">
                  <a:srgbClr val="000000">
                    <a:alpha val="43137"/>
                  </a:srgbClr>
                </a:outerShdw>
              </a:effectLst>
              <a:latin typeface="Arial Narrow" pitchFamily="34" charset="0"/>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5" name="Rectangle 4"/>
          <p:cNvSpPr/>
          <p:nvPr/>
        </p:nvSpPr>
        <p:spPr>
          <a:xfrm>
            <a:off x="228600" y="1143000"/>
            <a:ext cx="8686800" cy="4876800"/>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just"/>
            <a:r>
              <a:rPr lang="zh-CN" altLang="en-US" sz="8000" b="1" dirty="0" smtClean="0">
                <a:solidFill>
                  <a:srgbClr val="C00000"/>
                </a:solidFill>
                <a:effectLst>
                  <a:outerShdw blurRad="38100" dist="38100" dir="2700000" algn="tl">
                    <a:srgbClr val="000000">
                      <a:alpha val="43137"/>
                    </a:srgbClr>
                  </a:outerShdw>
                </a:effectLst>
                <a:latin typeface="Arial Narrow" pitchFamily="34" charset="0"/>
              </a:rPr>
              <a:t>那我是基督徒吗</a:t>
            </a:r>
            <a:r>
              <a:rPr lang="en-US" altLang="zh-CN" sz="8000" b="1" dirty="0" smtClean="0">
                <a:solidFill>
                  <a:srgbClr val="C00000"/>
                </a:solidFill>
                <a:effectLst>
                  <a:outerShdw blurRad="38100" dist="38100" dir="2700000" algn="tl">
                    <a:srgbClr val="000000">
                      <a:alpha val="43137"/>
                    </a:srgbClr>
                  </a:outerShdw>
                </a:effectLst>
                <a:latin typeface="Arial Narrow" pitchFamily="34" charset="0"/>
              </a:rPr>
              <a:t>?</a:t>
            </a:r>
            <a:endParaRPr lang="en-US" sz="8000" b="1" dirty="0" smtClean="0">
              <a:solidFill>
                <a:srgbClr val="C00000"/>
              </a:solidFill>
              <a:effectLst>
                <a:outerShdw blurRad="38100" dist="38100" dir="2700000" algn="tl">
                  <a:srgbClr val="000000">
                    <a:alpha val="43137"/>
                  </a:srgbClr>
                </a:outerShdw>
              </a:effectLst>
              <a:latin typeface="Arial Narrow" pitchFamily="34" charset="0"/>
            </a:endParaRPr>
          </a:p>
          <a:p>
            <a:pPr algn="ctr">
              <a:buFont typeface="Arial" charset="0"/>
              <a:buChar char="•"/>
            </a:pPr>
            <a:r>
              <a:rPr lang="en-US" sz="2400" dirty="0" smtClean="0">
                <a:solidFill>
                  <a:srgbClr val="002060"/>
                </a:solidFill>
                <a:latin typeface="Arial Narrow" pitchFamily="34" charset="0"/>
              </a:rPr>
              <a:t>SO AM I A CHRISTIAN?</a:t>
            </a:r>
          </a:p>
          <a:p>
            <a:pPr algn="just"/>
            <a:r>
              <a:rPr lang="zh-CN" altLang="en-US" sz="8000" b="1" dirty="0" smtClean="0">
                <a:solidFill>
                  <a:srgbClr val="C00000"/>
                </a:solidFill>
                <a:effectLst>
                  <a:outerShdw blurRad="38100" dist="38100" dir="2700000" algn="tl">
                    <a:srgbClr val="000000">
                      <a:alpha val="43137"/>
                    </a:srgbClr>
                  </a:outerShdw>
                </a:effectLst>
                <a:latin typeface="Arial Narrow" pitchFamily="34" charset="0"/>
              </a:rPr>
              <a:t>只有你自己可以回答这个问题。</a:t>
            </a:r>
            <a:endParaRPr lang="en-US" sz="8000" b="1" dirty="0" smtClean="0">
              <a:solidFill>
                <a:srgbClr val="C00000"/>
              </a:solidFill>
              <a:effectLst>
                <a:outerShdw blurRad="38100" dist="38100" dir="2700000" algn="tl">
                  <a:srgbClr val="000000">
                    <a:alpha val="43137"/>
                  </a:srgbClr>
                </a:outerShdw>
              </a:effectLst>
              <a:latin typeface="Arial Narrow" pitchFamily="34" charset="0"/>
            </a:endParaRPr>
          </a:p>
          <a:p>
            <a:pPr algn="ctr">
              <a:buFont typeface="Arial" charset="0"/>
              <a:buChar char="•"/>
            </a:pPr>
            <a:r>
              <a:rPr lang="en-US" sz="2400" dirty="0" smtClean="0">
                <a:solidFill>
                  <a:srgbClr val="002060"/>
                </a:solidFill>
                <a:latin typeface="Arial Narrow" pitchFamily="34" charset="0"/>
              </a:rPr>
              <a:t>ONLY YOU CAN ANSWER THAT </a:t>
            </a:r>
            <a:r>
              <a:rPr lang="en-US" sz="2400" dirty="0" smtClean="0">
                <a:solidFill>
                  <a:srgbClr val="002060"/>
                </a:solidFill>
                <a:latin typeface="Arial Narrow" pitchFamily="34" charset="0"/>
              </a:rPr>
              <a:t>QUESTION</a:t>
            </a:r>
            <a:endParaRPr lang="en-US" sz="2400" dirty="0" smtClean="0">
              <a:solidFill>
                <a:srgbClr val="002060"/>
              </a:solidFill>
              <a:effectLst>
                <a:outerShdw blurRad="38100" dist="38100" dir="2700000" algn="tl">
                  <a:srgbClr val="000000">
                    <a:alpha val="43137"/>
                  </a:srgbClr>
                </a:outerShdw>
              </a:effectLst>
              <a:latin typeface="Arial Narrow" pitchFamily="34" charset="0"/>
            </a:endParaRPr>
          </a:p>
        </p:txBody>
      </p:sp>
      <p:sp>
        <p:nvSpPr>
          <p:cNvPr id="6" name="Rectangle 5"/>
          <p:cNvSpPr/>
          <p:nvPr/>
        </p:nvSpPr>
        <p:spPr>
          <a:xfrm>
            <a:off x="0" y="0"/>
            <a:ext cx="9144000" cy="990600"/>
          </a:xfrm>
          <a:prstGeom prst="rect">
            <a:avLst/>
          </a:prstGeom>
          <a:solidFill>
            <a:schemeClr val="tx2">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sz="7200" b="1" dirty="0" smtClean="0">
                <a:ln>
                  <a:solidFill>
                    <a:sysClr val="windowText" lastClr="000000"/>
                  </a:solidFill>
                </a:ln>
                <a:solidFill>
                  <a:srgbClr val="FFFF00"/>
                </a:solidFill>
                <a:effectLst>
                  <a:outerShdw blurRad="38100" dist="38100" dir="2700000" algn="tl">
                    <a:srgbClr val="000000">
                      <a:alpha val="43137"/>
                    </a:srgbClr>
                  </a:outerShdw>
                </a:effectLst>
                <a:latin typeface="Arial Narrow" pitchFamily="34" charset="0"/>
                <a:cs typeface="Arial" pitchFamily="34" charset="0"/>
              </a:rPr>
              <a:t>常见问题</a:t>
            </a:r>
            <a:endParaRPr lang="en-US" sz="7200" b="1" dirty="0">
              <a:ln>
                <a:solidFill>
                  <a:sysClr val="windowText" lastClr="000000"/>
                </a:solidFill>
              </a:ln>
              <a:solidFill>
                <a:srgbClr val="FFFF00"/>
              </a:solidFill>
              <a:effectLst>
                <a:outerShdw blurRad="38100" dist="38100" dir="2700000" algn="tl">
                  <a:srgbClr val="000000">
                    <a:alpha val="43137"/>
                  </a:srgbClr>
                </a:outerShdw>
              </a:effectLst>
              <a:latin typeface="Arial Narrow" pitchFamily="34" charset="0"/>
              <a:cs typeface="Arial" pitchFamily="34" charset="0"/>
            </a:endParaRPr>
          </a:p>
        </p:txBody>
      </p:sp>
      <p:sp>
        <p:nvSpPr>
          <p:cNvPr id="7" name="Rectangle 6"/>
          <p:cNvSpPr/>
          <p:nvPr/>
        </p:nvSpPr>
        <p:spPr>
          <a:xfrm>
            <a:off x="0" y="6172200"/>
            <a:ext cx="9144000" cy="685800"/>
          </a:xfrm>
          <a:prstGeom prst="rect">
            <a:avLst/>
          </a:prstGeom>
          <a:solidFill>
            <a:schemeClr val="tx2">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800" b="1" dirty="0" smtClean="0">
                <a:ln>
                  <a:solidFill>
                    <a:sysClr val="windowText" lastClr="000000"/>
                  </a:solidFill>
                </a:ln>
                <a:solidFill>
                  <a:srgbClr val="FFFF00"/>
                </a:solidFill>
                <a:effectLst>
                  <a:outerShdw blurRad="38100" dist="38100" dir="2700000" algn="tl">
                    <a:srgbClr val="000000">
                      <a:alpha val="43137"/>
                    </a:srgbClr>
                  </a:outerShdw>
                </a:effectLst>
                <a:latin typeface="Arial Narrow" pitchFamily="34" charset="0"/>
                <a:cs typeface="Arial" pitchFamily="34" charset="0"/>
              </a:rPr>
              <a:t>Common Questions</a:t>
            </a:r>
            <a:endParaRPr lang="en-US" sz="4800" b="1" dirty="0">
              <a:ln>
                <a:solidFill>
                  <a:sysClr val="windowText" lastClr="000000"/>
                </a:solidFill>
              </a:ln>
              <a:solidFill>
                <a:srgbClr val="FFFF00"/>
              </a:solidFill>
              <a:effectLst>
                <a:outerShdw blurRad="38100" dist="38100" dir="2700000" algn="tl">
                  <a:srgbClr val="000000">
                    <a:alpha val="43137"/>
                  </a:srgbClr>
                </a:outerShdw>
              </a:effectLst>
              <a:latin typeface="Arial Narrow" pitchFamily="34" charset="0"/>
              <a:cs typeface="Arial" pitchFamily="34" charset="0"/>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6" name="Rectangle 5"/>
          <p:cNvSpPr/>
          <p:nvPr/>
        </p:nvSpPr>
        <p:spPr>
          <a:xfrm>
            <a:off x="228600" y="1143000"/>
            <a:ext cx="8686800" cy="4876800"/>
          </a:xfrm>
          <a:prstGeom prst="rect">
            <a:avLst/>
          </a:prstGeom>
          <a:ln w="57150"/>
        </p:spPr>
        <p:style>
          <a:lnRef idx="2">
            <a:schemeClr val="dk1"/>
          </a:lnRef>
          <a:fillRef idx="1">
            <a:schemeClr val="lt1"/>
          </a:fillRef>
          <a:effectRef idx="0">
            <a:schemeClr val="dk1"/>
          </a:effectRef>
          <a:fontRef idx="minor">
            <a:schemeClr val="dk1"/>
          </a:fontRef>
        </p:style>
        <p:txBody>
          <a:bodyPr rtlCol="0" anchor="t"/>
          <a:lstStyle/>
          <a:p>
            <a:pPr algn="just"/>
            <a:r>
              <a:rPr lang="zh-CN" altLang="en-US" sz="8000" b="1" dirty="0" smtClean="0">
                <a:solidFill>
                  <a:srgbClr val="C00000"/>
                </a:solidFill>
                <a:latin typeface="Arial Narrow" pitchFamily="34" charset="0"/>
              </a:rPr>
              <a:t>相信</a:t>
            </a:r>
            <a:r>
              <a:rPr lang="en-US" sz="8000" b="1" dirty="0" smtClean="0">
                <a:solidFill>
                  <a:srgbClr val="C00000"/>
                </a:solidFill>
                <a:latin typeface="Arial Narrow" pitchFamily="34" charset="0"/>
              </a:rPr>
              <a:t>: BELIEVE</a:t>
            </a:r>
          </a:p>
          <a:p>
            <a:pPr algn="just"/>
            <a:r>
              <a:rPr lang="zh-CN" altLang="en-US" sz="8000" b="1" dirty="0" smtClean="0">
                <a:solidFill>
                  <a:srgbClr val="C00000"/>
                </a:solidFill>
                <a:latin typeface="Arial Narrow" pitchFamily="34" charset="0"/>
              </a:rPr>
              <a:t>认罪</a:t>
            </a:r>
            <a:r>
              <a:rPr lang="en-US" sz="8000" b="1" dirty="0" smtClean="0">
                <a:solidFill>
                  <a:srgbClr val="C00000"/>
                </a:solidFill>
                <a:latin typeface="Arial Narrow" pitchFamily="34" charset="0"/>
              </a:rPr>
              <a:t>: CONFESS</a:t>
            </a:r>
          </a:p>
          <a:p>
            <a:pPr algn="just"/>
            <a:r>
              <a:rPr lang="zh-CN" altLang="en-US" sz="8000" b="1" dirty="0" smtClean="0">
                <a:solidFill>
                  <a:srgbClr val="C00000"/>
                </a:solidFill>
                <a:latin typeface="Arial Narrow" pitchFamily="34" charset="0"/>
              </a:rPr>
              <a:t>悔改</a:t>
            </a:r>
            <a:r>
              <a:rPr lang="en-US" sz="8000" b="1" dirty="0" smtClean="0">
                <a:solidFill>
                  <a:srgbClr val="C00000"/>
                </a:solidFill>
                <a:latin typeface="Arial Narrow" pitchFamily="34" charset="0"/>
              </a:rPr>
              <a:t>: REPENT</a:t>
            </a:r>
          </a:p>
          <a:p>
            <a:pPr algn="just"/>
            <a:r>
              <a:rPr lang="zh-CN" altLang="en-US" sz="8000" b="1" dirty="0" smtClean="0">
                <a:solidFill>
                  <a:srgbClr val="C00000"/>
                </a:solidFill>
                <a:latin typeface="Arial Narrow" pitchFamily="34" charset="0"/>
              </a:rPr>
              <a:t>接受</a:t>
            </a:r>
            <a:r>
              <a:rPr lang="en-US" sz="8000" b="1" dirty="0" smtClean="0">
                <a:solidFill>
                  <a:srgbClr val="C00000"/>
                </a:solidFill>
                <a:latin typeface="Arial Narrow" pitchFamily="34" charset="0"/>
              </a:rPr>
              <a:t>: RECEIVE</a:t>
            </a:r>
          </a:p>
          <a:p>
            <a:pPr algn="just"/>
            <a:endParaRPr lang="en-US" sz="3200" b="1" dirty="0" smtClean="0">
              <a:solidFill>
                <a:srgbClr val="C00000"/>
              </a:solidFill>
              <a:effectLst>
                <a:outerShdw blurRad="38100" dist="38100" dir="2700000" algn="tl">
                  <a:srgbClr val="000000">
                    <a:alpha val="43137"/>
                  </a:srgbClr>
                </a:outerShdw>
              </a:effectLst>
              <a:latin typeface="Arial Narrow" pitchFamily="34" charset="0"/>
            </a:endParaRPr>
          </a:p>
          <a:p>
            <a:pPr algn="just"/>
            <a:endParaRPr lang="en-US" sz="2400" dirty="0" smtClean="0">
              <a:solidFill>
                <a:srgbClr val="002060"/>
              </a:solidFill>
              <a:effectLst>
                <a:outerShdw blurRad="38100" dist="38100" dir="2700000" algn="tl">
                  <a:srgbClr val="000000">
                    <a:alpha val="43137"/>
                  </a:srgbClr>
                </a:outerShdw>
              </a:effectLst>
              <a:latin typeface="Arial Narrow" pitchFamily="34" charset="0"/>
            </a:endParaRPr>
          </a:p>
        </p:txBody>
      </p:sp>
      <p:sp>
        <p:nvSpPr>
          <p:cNvPr id="5" name="Rectangle 4"/>
          <p:cNvSpPr/>
          <p:nvPr/>
        </p:nvSpPr>
        <p:spPr>
          <a:xfrm>
            <a:off x="0" y="0"/>
            <a:ext cx="9144000" cy="990600"/>
          </a:xfrm>
          <a:prstGeom prst="rect">
            <a:avLst/>
          </a:prstGeom>
          <a:solidFill>
            <a:schemeClr val="tx2">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sz="7200" b="1" dirty="0" smtClean="0">
                <a:ln>
                  <a:solidFill>
                    <a:sysClr val="windowText" lastClr="000000"/>
                  </a:solidFill>
                </a:ln>
                <a:solidFill>
                  <a:srgbClr val="FFFF00"/>
                </a:solidFill>
                <a:effectLst>
                  <a:outerShdw blurRad="38100" dist="38100" dir="2700000" algn="tl">
                    <a:srgbClr val="000000">
                      <a:alpha val="43137"/>
                    </a:srgbClr>
                  </a:outerShdw>
                </a:effectLst>
                <a:latin typeface="Arial Narrow" pitchFamily="34" charset="0"/>
                <a:cs typeface="Arial" pitchFamily="34" charset="0"/>
              </a:rPr>
              <a:t>常见问题</a:t>
            </a:r>
            <a:endParaRPr lang="en-US" sz="7200" b="1" dirty="0">
              <a:ln>
                <a:solidFill>
                  <a:sysClr val="windowText" lastClr="000000"/>
                </a:solidFill>
              </a:ln>
              <a:solidFill>
                <a:srgbClr val="FFFF00"/>
              </a:solidFill>
              <a:effectLst>
                <a:outerShdw blurRad="38100" dist="38100" dir="2700000" algn="tl">
                  <a:srgbClr val="000000">
                    <a:alpha val="43137"/>
                  </a:srgbClr>
                </a:outerShdw>
              </a:effectLst>
              <a:latin typeface="Arial Narrow" pitchFamily="34" charset="0"/>
              <a:cs typeface="Arial" pitchFamily="34" charset="0"/>
            </a:endParaRPr>
          </a:p>
        </p:txBody>
      </p:sp>
      <p:sp>
        <p:nvSpPr>
          <p:cNvPr id="7" name="Rectangle 6"/>
          <p:cNvSpPr/>
          <p:nvPr/>
        </p:nvSpPr>
        <p:spPr>
          <a:xfrm>
            <a:off x="0" y="6172200"/>
            <a:ext cx="9144000" cy="685800"/>
          </a:xfrm>
          <a:prstGeom prst="rect">
            <a:avLst/>
          </a:prstGeom>
          <a:solidFill>
            <a:schemeClr val="tx2">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800" b="1" dirty="0" smtClean="0">
                <a:ln>
                  <a:solidFill>
                    <a:sysClr val="windowText" lastClr="000000"/>
                  </a:solidFill>
                </a:ln>
                <a:solidFill>
                  <a:srgbClr val="FFFF00"/>
                </a:solidFill>
                <a:effectLst>
                  <a:outerShdw blurRad="38100" dist="38100" dir="2700000" algn="tl">
                    <a:srgbClr val="000000">
                      <a:alpha val="43137"/>
                    </a:srgbClr>
                  </a:outerShdw>
                </a:effectLst>
                <a:latin typeface="Arial Narrow" pitchFamily="34" charset="0"/>
                <a:cs typeface="Arial" pitchFamily="34" charset="0"/>
              </a:rPr>
              <a:t>Common Questions</a:t>
            </a:r>
            <a:endParaRPr lang="en-US" sz="4800" b="1" dirty="0">
              <a:ln>
                <a:solidFill>
                  <a:sysClr val="windowText" lastClr="000000"/>
                </a:solidFill>
              </a:ln>
              <a:solidFill>
                <a:srgbClr val="FFFF00"/>
              </a:solidFill>
              <a:effectLst>
                <a:outerShdw blurRad="38100" dist="38100" dir="2700000" algn="tl">
                  <a:srgbClr val="000000">
                    <a:alpha val="43137"/>
                  </a:srgbClr>
                </a:outerShdw>
              </a:effectLst>
              <a:latin typeface="Arial Narrow" pitchFamily="34" charset="0"/>
              <a:cs typeface="Arial"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Rectangle 1"/>
          <p:cNvSpPr/>
          <p:nvPr/>
        </p:nvSpPr>
        <p:spPr>
          <a:xfrm>
            <a:off x="0" y="0"/>
            <a:ext cx="9144000" cy="762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zh-CN" altLang="en-US" sz="48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现代某些神学家的评注</a:t>
            </a:r>
            <a:endParaRPr lang="en-US" sz="48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endParaRPr>
          </a:p>
        </p:txBody>
      </p:sp>
      <p:sp>
        <p:nvSpPr>
          <p:cNvPr id="4" name="Rectangle 3"/>
          <p:cNvSpPr/>
          <p:nvPr/>
        </p:nvSpPr>
        <p:spPr>
          <a:xfrm>
            <a:off x="76200" y="838200"/>
            <a:ext cx="7010400" cy="2667000"/>
          </a:xfrm>
          <a:prstGeom prst="rect">
            <a:avLst/>
          </a:prstGeom>
        </p:spPr>
        <p:style>
          <a:lnRef idx="1">
            <a:schemeClr val="accent1"/>
          </a:lnRef>
          <a:fillRef idx="2">
            <a:schemeClr val="accent1"/>
          </a:fillRef>
          <a:effectRef idx="1">
            <a:schemeClr val="accent1"/>
          </a:effectRef>
          <a:fontRef idx="minor">
            <a:schemeClr val="dk1"/>
          </a:fontRef>
        </p:style>
        <p:txBody>
          <a:bodyPr rtlCol="0" anchor="t"/>
          <a:lstStyle/>
          <a:p>
            <a:pPr marL="225425" indent="-225425"/>
            <a:r>
              <a:rPr lang="en-US" sz="4000" b="1" dirty="0" smtClean="0">
                <a:ln>
                  <a:solidFill>
                    <a:sysClr val="windowText" lastClr="000000"/>
                  </a:solidFill>
                </a:ln>
                <a:solidFill>
                  <a:srgbClr val="C00000"/>
                </a:solidFill>
                <a:latin typeface="Arial Narrow" pitchFamily="34" charset="0"/>
              </a:rPr>
              <a:t>“</a:t>
            </a:r>
            <a:r>
              <a:rPr lang="zh-CN" altLang="en-US" sz="4000" b="1" dirty="0" smtClean="0">
                <a:ln>
                  <a:solidFill>
                    <a:sysClr val="windowText" lastClr="000000"/>
                  </a:solidFill>
                </a:ln>
                <a:solidFill>
                  <a:srgbClr val="C00000"/>
                </a:solidFill>
                <a:latin typeface="Arial Narrow" pitchFamily="34" charset="0"/>
              </a:rPr>
              <a:t>进入耶稣基督的救恩从未包括 </a:t>
            </a:r>
            <a:r>
              <a:rPr lang="en-US" altLang="zh-CN" sz="4000" b="1" dirty="0" smtClean="0">
                <a:ln>
                  <a:solidFill>
                    <a:sysClr val="windowText" lastClr="000000"/>
                  </a:solidFill>
                </a:ln>
                <a:solidFill>
                  <a:srgbClr val="C00000"/>
                </a:solidFill>
                <a:latin typeface="Arial Narrow" pitchFamily="34" charset="0"/>
              </a:rPr>
              <a:t>‘</a:t>
            </a:r>
            <a:r>
              <a:rPr lang="zh-CN" altLang="en-US" sz="4000" b="1" dirty="0" smtClean="0">
                <a:ln>
                  <a:solidFill>
                    <a:sysClr val="windowText" lastClr="000000"/>
                  </a:solidFill>
                </a:ln>
                <a:solidFill>
                  <a:srgbClr val="C00000"/>
                </a:solidFill>
                <a:latin typeface="Arial Narrow" pitchFamily="34" charset="0"/>
              </a:rPr>
              <a:t>属灵承诺</a:t>
            </a:r>
            <a:r>
              <a:rPr lang="en-US" altLang="zh-CN" sz="4000" b="1" dirty="0" smtClean="0">
                <a:ln>
                  <a:solidFill>
                    <a:sysClr val="windowText" lastClr="000000"/>
                  </a:solidFill>
                </a:ln>
                <a:solidFill>
                  <a:srgbClr val="C00000"/>
                </a:solidFill>
                <a:latin typeface="Arial Narrow" pitchFamily="34" charset="0"/>
              </a:rPr>
              <a:t>’</a:t>
            </a:r>
            <a:r>
              <a:rPr lang="en-US" sz="4000" b="1" dirty="0" smtClean="0">
                <a:ln>
                  <a:solidFill>
                    <a:sysClr val="windowText" lastClr="000000"/>
                  </a:solidFill>
                </a:ln>
                <a:solidFill>
                  <a:srgbClr val="C00000"/>
                </a:solidFill>
                <a:latin typeface="Arial Narrow" pitchFamily="34" charset="0"/>
              </a:rPr>
              <a:t>”</a:t>
            </a:r>
            <a:r>
              <a:rPr lang="en-US" altLang="zh-CN" sz="4000" b="1" dirty="0" smtClean="0">
                <a:ln>
                  <a:solidFill>
                    <a:sysClr val="windowText" lastClr="000000"/>
                  </a:solidFill>
                </a:ln>
                <a:solidFill>
                  <a:srgbClr val="C00000"/>
                </a:solidFill>
                <a:latin typeface="Arial Narrow" pitchFamily="34" charset="0"/>
              </a:rPr>
              <a:t>—</a:t>
            </a:r>
            <a:r>
              <a:rPr lang="zh-CN" altLang="en-US" sz="4000" b="1" dirty="0" smtClean="0">
                <a:ln>
                  <a:solidFill>
                    <a:sysClr val="windowText" lastClr="000000"/>
                  </a:solidFill>
                </a:ln>
                <a:solidFill>
                  <a:srgbClr val="C00000"/>
                </a:solidFill>
                <a:latin typeface="Arial Narrow" pitchFamily="34" charset="0"/>
              </a:rPr>
              <a:t>赞</a:t>
            </a:r>
            <a:r>
              <a:rPr lang="en-US" altLang="zh-CN" sz="4000" b="1" dirty="0" smtClean="0">
                <a:ln>
                  <a:solidFill>
                    <a:sysClr val="windowText" lastClr="000000"/>
                  </a:solidFill>
                </a:ln>
                <a:solidFill>
                  <a:srgbClr val="C00000"/>
                </a:solidFill>
                <a:latin typeface="Arial Narrow" pitchFamily="34" charset="0"/>
              </a:rPr>
              <a:t>·</a:t>
            </a:r>
            <a:r>
              <a:rPr lang="zh-CN" altLang="en-US" sz="4000" b="1" dirty="0" smtClean="0">
                <a:ln>
                  <a:solidFill>
                    <a:sysClr val="windowText" lastClr="000000"/>
                  </a:solidFill>
                </a:ln>
                <a:solidFill>
                  <a:srgbClr val="C00000"/>
                </a:solidFill>
                <a:latin typeface="Arial Narrow" pitchFamily="34" charset="0"/>
              </a:rPr>
              <a:t>霍奇</a:t>
            </a:r>
            <a:endParaRPr lang="en-US" sz="4000" b="1" dirty="0" smtClean="0">
              <a:ln>
                <a:solidFill>
                  <a:sysClr val="windowText" lastClr="000000"/>
                </a:solidFill>
              </a:ln>
              <a:solidFill>
                <a:srgbClr val="C00000"/>
              </a:solidFill>
              <a:latin typeface="Arial Narrow" pitchFamily="34" charset="0"/>
            </a:endParaRPr>
          </a:p>
          <a:p>
            <a:pPr lvl="0"/>
            <a:r>
              <a:rPr lang="en-US" sz="1600" dirty="0" smtClean="0"/>
              <a:t>	</a:t>
            </a:r>
            <a:endParaRPr lang="en-US" sz="1600" dirty="0" smtClean="0"/>
          </a:p>
          <a:p>
            <a:pPr lvl="0"/>
            <a:r>
              <a:rPr lang="en-US" sz="1600" dirty="0" smtClean="0"/>
              <a:t>	</a:t>
            </a:r>
            <a:r>
              <a:rPr lang="en-US" sz="2000" dirty="0" smtClean="0"/>
              <a:t>“</a:t>
            </a:r>
            <a:r>
              <a:rPr lang="en-US" sz="2000" dirty="0" smtClean="0"/>
              <a:t>Coming to salvation in Jesus Christ involves </a:t>
            </a:r>
            <a:r>
              <a:rPr lang="en-US" sz="2000" i="1" dirty="0" smtClean="0"/>
              <a:t>no  </a:t>
            </a:r>
            <a:r>
              <a:rPr lang="en-US" sz="2000" i="1" dirty="0" smtClean="0"/>
              <a:t>spiritual </a:t>
            </a:r>
            <a:r>
              <a:rPr lang="en-US" sz="2000" i="1" dirty="0" smtClean="0"/>
              <a:t>		commitment </a:t>
            </a:r>
            <a:r>
              <a:rPr lang="en-US" sz="2000" i="1" dirty="0" smtClean="0"/>
              <a:t>whatsoever"</a:t>
            </a:r>
            <a:r>
              <a:rPr lang="en-US" sz="2000" dirty="0" smtClean="0"/>
              <a:t> </a:t>
            </a:r>
            <a:r>
              <a:rPr lang="en-US" sz="2000" dirty="0" smtClean="0"/>
              <a:t> - </a:t>
            </a:r>
            <a:r>
              <a:rPr lang="en-US" sz="2000" dirty="0" smtClean="0"/>
              <a:t>Zane C. Hodges </a:t>
            </a:r>
            <a:endParaRPr lang="en-US" sz="2000" dirty="0"/>
          </a:p>
        </p:txBody>
      </p:sp>
      <p:sp>
        <p:nvSpPr>
          <p:cNvPr id="5" name="Rectangle 4"/>
          <p:cNvSpPr/>
          <p:nvPr/>
        </p:nvSpPr>
        <p:spPr>
          <a:xfrm>
            <a:off x="0" y="6400800"/>
            <a:ext cx="9144000" cy="457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smtClean="0">
                <a:ln>
                  <a:solidFill>
                    <a:sysClr val="windowText" lastClr="000000"/>
                  </a:solidFill>
                </a:ln>
                <a:latin typeface="Arial Black" pitchFamily="34" charset="0"/>
              </a:rPr>
              <a:t>Comments by modern theologians</a:t>
            </a:r>
            <a:endParaRPr lang="en-US" sz="2800" dirty="0">
              <a:ln>
                <a:solidFill>
                  <a:sysClr val="windowText" lastClr="000000"/>
                </a:solidFill>
              </a:ln>
              <a:latin typeface="Arial Black" pitchFamily="34" charset="0"/>
            </a:endParaRPr>
          </a:p>
        </p:txBody>
      </p:sp>
      <p:sp>
        <p:nvSpPr>
          <p:cNvPr id="6" name="Rectangle 5"/>
          <p:cNvSpPr/>
          <p:nvPr/>
        </p:nvSpPr>
        <p:spPr>
          <a:xfrm>
            <a:off x="2057400" y="3657600"/>
            <a:ext cx="6934200" cy="266700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r>
              <a:rPr lang="zh-CN" altLang="en-US" sz="3400" b="1" dirty="0" smtClean="0">
                <a:ln>
                  <a:solidFill>
                    <a:sysClr val="windowText" lastClr="000000"/>
                  </a:solidFill>
                </a:ln>
                <a:solidFill>
                  <a:srgbClr val="C00000"/>
                </a:solidFill>
                <a:latin typeface="Arial Narrow" pitchFamily="34" charset="0"/>
              </a:rPr>
              <a:t>赖里教导</a:t>
            </a:r>
            <a:r>
              <a:rPr lang="en-US" altLang="zh-CN" sz="3400" b="1" dirty="0" smtClean="0">
                <a:ln>
                  <a:solidFill>
                    <a:sysClr val="windowText" lastClr="000000"/>
                  </a:solidFill>
                </a:ln>
                <a:solidFill>
                  <a:srgbClr val="C00000"/>
                </a:solidFill>
                <a:latin typeface="Arial Narrow" pitchFamily="34" charset="0"/>
              </a:rPr>
              <a:t>: “</a:t>
            </a:r>
            <a:r>
              <a:rPr lang="zh-CN" altLang="en-US" sz="3400" b="1" dirty="0" smtClean="0">
                <a:ln>
                  <a:solidFill>
                    <a:sysClr val="windowText" lastClr="000000"/>
                  </a:solidFill>
                </a:ln>
                <a:solidFill>
                  <a:srgbClr val="C00000"/>
                </a:solidFill>
                <a:latin typeface="Arial Narrow" pitchFamily="34" charset="0"/>
              </a:rPr>
              <a:t>不需要从罪中悔改</a:t>
            </a:r>
            <a:r>
              <a:rPr lang="en-US" altLang="zh-CN" sz="3400" b="1" dirty="0" smtClean="0">
                <a:ln>
                  <a:solidFill>
                    <a:sysClr val="windowText" lastClr="000000"/>
                  </a:solidFill>
                </a:ln>
                <a:solidFill>
                  <a:srgbClr val="C00000"/>
                </a:solidFill>
                <a:latin typeface="Arial Narrow" pitchFamily="34" charset="0"/>
              </a:rPr>
              <a:t>,</a:t>
            </a:r>
            <a:r>
              <a:rPr lang="zh-CN" altLang="en-US" sz="3400" b="1" dirty="0" smtClean="0">
                <a:ln>
                  <a:solidFill>
                    <a:sysClr val="windowText" lastClr="000000"/>
                  </a:solidFill>
                </a:ln>
                <a:solidFill>
                  <a:srgbClr val="C00000"/>
                </a:solidFill>
                <a:latin typeface="Arial Narrow" pitchFamily="34" charset="0"/>
              </a:rPr>
              <a:t>不需要改变生活方式</a:t>
            </a:r>
            <a:r>
              <a:rPr lang="en-US" altLang="zh-CN" sz="3400" b="1" dirty="0" smtClean="0">
                <a:ln>
                  <a:solidFill>
                    <a:sysClr val="windowText" lastClr="000000"/>
                  </a:solidFill>
                </a:ln>
                <a:solidFill>
                  <a:srgbClr val="C00000"/>
                </a:solidFill>
                <a:latin typeface="Arial Narrow" pitchFamily="34" charset="0"/>
              </a:rPr>
              <a:t>,</a:t>
            </a:r>
            <a:r>
              <a:rPr lang="zh-CN" altLang="en-US" sz="3400" b="1" dirty="0" smtClean="0">
                <a:ln>
                  <a:solidFill>
                    <a:sysClr val="windowText" lastClr="000000"/>
                  </a:solidFill>
                </a:ln>
                <a:solidFill>
                  <a:srgbClr val="C00000"/>
                </a:solidFill>
                <a:latin typeface="Arial Narrow" pitchFamily="34" charset="0"/>
              </a:rPr>
              <a:t>不需要委身</a:t>
            </a:r>
            <a:r>
              <a:rPr lang="en-US" altLang="zh-CN" sz="3400" b="1" dirty="0" smtClean="0">
                <a:ln>
                  <a:solidFill>
                    <a:sysClr val="windowText" lastClr="000000"/>
                  </a:solidFill>
                </a:ln>
                <a:solidFill>
                  <a:srgbClr val="C00000"/>
                </a:solidFill>
                <a:latin typeface="Arial Narrow" pitchFamily="34" charset="0"/>
              </a:rPr>
              <a:t>—</a:t>
            </a:r>
            <a:r>
              <a:rPr lang="zh-CN" altLang="en-US" sz="3400" b="1" dirty="0" smtClean="0">
                <a:ln>
                  <a:solidFill>
                    <a:sysClr val="windowText" lastClr="000000"/>
                  </a:solidFill>
                </a:ln>
                <a:solidFill>
                  <a:srgbClr val="C00000"/>
                </a:solidFill>
                <a:latin typeface="Arial Narrow" pitchFamily="34" charset="0"/>
              </a:rPr>
              <a:t>甚至连降服于基督主权的心愿都不需要</a:t>
            </a:r>
            <a:r>
              <a:rPr lang="en-US" altLang="zh-CN" sz="3400" b="1" dirty="0" smtClean="0">
                <a:ln>
                  <a:solidFill>
                    <a:sysClr val="windowText" lastClr="000000"/>
                  </a:solidFill>
                </a:ln>
                <a:solidFill>
                  <a:srgbClr val="C00000"/>
                </a:solidFill>
                <a:latin typeface="Arial Narrow" pitchFamily="34" charset="0"/>
              </a:rPr>
              <a:t>.”</a:t>
            </a:r>
            <a:endParaRPr lang="en-US" sz="3400" b="1" dirty="0" smtClean="0">
              <a:ln>
                <a:solidFill>
                  <a:sysClr val="windowText" lastClr="000000"/>
                </a:solidFill>
              </a:ln>
              <a:solidFill>
                <a:srgbClr val="C00000"/>
              </a:solidFill>
              <a:latin typeface="Arial Narrow" pitchFamily="34" charset="0"/>
            </a:endParaRPr>
          </a:p>
          <a:p>
            <a:pPr lvl="0"/>
            <a:r>
              <a:rPr lang="en-US" dirty="0" smtClean="0"/>
              <a:t>Ryrie teaches </a:t>
            </a:r>
            <a:r>
              <a:rPr lang="en-US" i="1" dirty="0" smtClean="0"/>
              <a:t>"There need be no turning from sin, no resulting change in life-style, no commitment -- not even a willingness to yield to Christ's lordship" </a:t>
            </a:r>
            <a:r>
              <a:rPr lang="en-US" dirty="0" smtClean="0"/>
              <a:t>(p. 22). </a:t>
            </a:r>
          </a:p>
          <a:p>
            <a:pPr lvl="0" algn="just"/>
            <a:endParaRPr lang="en-US" b="1" dirty="0"/>
          </a:p>
        </p:txBody>
      </p:sp>
      <p:pic>
        <p:nvPicPr>
          <p:cNvPr id="18436" name="Picture 4" descr="http://photo.goodreads.com/books/1178517610l/803958.jpg"/>
          <p:cNvPicPr>
            <a:picLocks noChangeAspect="1" noChangeArrowheads="1"/>
          </p:cNvPicPr>
          <p:nvPr/>
        </p:nvPicPr>
        <p:blipFill>
          <a:blip r:embed="rId3" cstate="print"/>
          <a:srcRect/>
          <a:stretch>
            <a:fillRect/>
          </a:stretch>
        </p:blipFill>
        <p:spPr bwMode="auto">
          <a:xfrm>
            <a:off x="7239000" y="868583"/>
            <a:ext cx="1676400" cy="25604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438" name="Picture 6" descr="http://www.nbcbible.org/bookstore/images/balancingryrie.jpg"/>
          <p:cNvPicPr>
            <a:picLocks noChangeAspect="1" noChangeArrowheads="1"/>
          </p:cNvPicPr>
          <p:nvPr/>
        </p:nvPicPr>
        <p:blipFill>
          <a:blip r:embed="rId4" cstate="print"/>
          <a:srcRect/>
          <a:stretch>
            <a:fillRect/>
          </a:stretch>
        </p:blipFill>
        <p:spPr bwMode="auto">
          <a:xfrm>
            <a:off x="292640" y="3657600"/>
            <a:ext cx="1612360" cy="2590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8436"/>
                                        </p:tgtEl>
                                        <p:attrNameLst>
                                          <p:attrName>style.visibility</p:attrName>
                                        </p:attrNameLst>
                                      </p:cBhvr>
                                      <p:to>
                                        <p:strVal val="visible"/>
                                      </p:to>
                                    </p:set>
                                    <p:anim calcmode="lin" valueType="num">
                                      <p:cBhvr>
                                        <p:cTn id="7" dur="500" fill="hold"/>
                                        <p:tgtEl>
                                          <p:spTgt spid="18436"/>
                                        </p:tgtEl>
                                        <p:attrNameLst>
                                          <p:attrName>ppt_w</p:attrName>
                                        </p:attrNameLst>
                                      </p:cBhvr>
                                      <p:tavLst>
                                        <p:tav tm="0">
                                          <p:val>
                                            <p:fltVal val="0"/>
                                          </p:val>
                                        </p:tav>
                                        <p:tav tm="100000">
                                          <p:val>
                                            <p:strVal val="#ppt_w"/>
                                          </p:val>
                                        </p:tav>
                                      </p:tavLst>
                                    </p:anim>
                                    <p:anim calcmode="lin" valueType="num">
                                      <p:cBhvr>
                                        <p:cTn id="8" dur="500" fill="hold"/>
                                        <p:tgtEl>
                                          <p:spTgt spid="18436"/>
                                        </p:tgtEl>
                                        <p:attrNameLst>
                                          <p:attrName>ppt_h</p:attrName>
                                        </p:attrNameLst>
                                      </p:cBhvr>
                                      <p:tavLst>
                                        <p:tav tm="0">
                                          <p:val>
                                            <p:fltVal val="0"/>
                                          </p:val>
                                        </p:tav>
                                        <p:tav tm="100000">
                                          <p:val>
                                            <p:strVal val="#ppt_h"/>
                                          </p:val>
                                        </p:tav>
                                      </p:tavLst>
                                    </p:anim>
                                    <p:animEffect transition="in" filter="fade">
                                      <p:cBhvr>
                                        <p:cTn id="9" dur="500"/>
                                        <p:tgtEl>
                                          <p:spTgt spid="18436"/>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18438"/>
                                        </p:tgtEl>
                                        <p:attrNameLst>
                                          <p:attrName>style.visibility</p:attrName>
                                        </p:attrNameLst>
                                      </p:cBhvr>
                                      <p:to>
                                        <p:strVal val="visible"/>
                                      </p:to>
                                    </p:set>
                                    <p:anim calcmode="lin" valueType="num">
                                      <p:cBhvr>
                                        <p:cTn id="19" dur="500" fill="hold"/>
                                        <p:tgtEl>
                                          <p:spTgt spid="18438"/>
                                        </p:tgtEl>
                                        <p:attrNameLst>
                                          <p:attrName>ppt_w</p:attrName>
                                        </p:attrNameLst>
                                      </p:cBhvr>
                                      <p:tavLst>
                                        <p:tav tm="0">
                                          <p:val>
                                            <p:fltVal val="0"/>
                                          </p:val>
                                        </p:tav>
                                        <p:tav tm="100000">
                                          <p:val>
                                            <p:strVal val="#ppt_w"/>
                                          </p:val>
                                        </p:tav>
                                      </p:tavLst>
                                    </p:anim>
                                    <p:anim calcmode="lin" valueType="num">
                                      <p:cBhvr>
                                        <p:cTn id="20" dur="500" fill="hold"/>
                                        <p:tgtEl>
                                          <p:spTgt spid="18438"/>
                                        </p:tgtEl>
                                        <p:attrNameLst>
                                          <p:attrName>ppt_h</p:attrName>
                                        </p:attrNameLst>
                                      </p:cBhvr>
                                      <p:tavLst>
                                        <p:tav tm="0">
                                          <p:val>
                                            <p:fltVal val="0"/>
                                          </p:val>
                                        </p:tav>
                                        <p:tav tm="100000">
                                          <p:val>
                                            <p:strVal val="#ppt_h"/>
                                          </p:val>
                                        </p:tav>
                                      </p:tavLst>
                                    </p:anim>
                                    <p:animEffect transition="in" filter="fade">
                                      <p:cBhvr>
                                        <p:cTn id="21" dur="500"/>
                                        <p:tgtEl>
                                          <p:spTgt spid="18438"/>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Rectangle 1"/>
          <p:cNvSpPr/>
          <p:nvPr/>
        </p:nvSpPr>
        <p:spPr>
          <a:xfrm>
            <a:off x="0" y="0"/>
            <a:ext cx="9144000" cy="76200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zh-CN" altLang="en-US" sz="5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关键思维</a:t>
            </a:r>
            <a:endParaRPr lang="en-US" sz="54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endParaRPr>
          </a:p>
        </p:txBody>
      </p:sp>
      <p:sp>
        <p:nvSpPr>
          <p:cNvPr id="4" name="Rectangle 3"/>
          <p:cNvSpPr/>
          <p:nvPr/>
        </p:nvSpPr>
        <p:spPr>
          <a:xfrm>
            <a:off x="304800" y="762000"/>
            <a:ext cx="8610600" cy="5638800"/>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marL="225425" indent="7938"/>
            <a:r>
              <a:rPr lang="en-US" sz="3600" b="1" dirty="0" smtClean="0">
                <a:ln>
                  <a:solidFill>
                    <a:sysClr val="windowText" lastClr="000000"/>
                  </a:solidFill>
                </a:ln>
                <a:solidFill>
                  <a:srgbClr val="7030A0"/>
                </a:solidFill>
                <a:latin typeface="Arial Narrow" pitchFamily="34" charset="0"/>
              </a:rPr>
              <a:t> “</a:t>
            </a:r>
            <a:r>
              <a:rPr lang="zh-CN" altLang="en-US" sz="3600" b="1" dirty="0" smtClean="0">
                <a:ln>
                  <a:solidFill>
                    <a:sysClr val="windowText" lastClr="000000"/>
                  </a:solidFill>
                </a:ln>
                <a:solidFill>
                  <a:srgbClr val="7030A0"/>
                </a:solidFill>
                <a:latin typeface="Arial Narrow" pitchFamily="34" charset="0"/>
              </a:rPr>
              <a:t>各各他的呼召必须被正确认识</a:t>
            </a:r>
            <a:r>
              <a:rPr lang="en-US" altLang="zh-CN" sz="3600" b="1" dirty="0" smtClean="0">
                <a:ln>
                  <a:solidFill>
                    <a:sysClr val="windowText" lastClr="000000"/>
                  </a:solidFill>
                </a:ln>
                <a:solidFill>
                  <a:srgbClr val="7030A0"/>
                </a:solidFill>
                <a:latin typeface="Arial Narrow" pitchFamily="34" charset="0"/>
              </a:rPr>
              <a:t>: </a:t>
            </a:r>
            <a:r>
              <a:rPr lang="zh-CN" altLang="en-US" sz="3600" b="1" dirty="0" smtClean="0">
                <a:ln>
                  <a:solidFill>
                    <a:sysClr val="windowText" lastClr="000000"/>
                  </a:solidFill>
                </a:ln>
                <a:solidFill>
                  <a:srgbClr val="7030A0"/>
                </a:solidFill>
                <a:latin typeface="Arial Narrow" pitchFamily="34" charset="0"/>
              </a:rPr>
              <a:t>一个在耶稣基督主权下的门徒身份</a:t>
            </a:r>
            <a:r>
              <a:rPr lang="en-US" altLang="zh-CN" sz="3600" b="1" dirty="0" smtClean="0">
                <a:ln>
                  <a:solidFill>
                    <a:sysClr val="windowText" lastClr="000000"/>
                  </a:solidFill>
                </a:ln>
                <a:solidFill>
                  <a:srgbClr val="7030A0"/>
                </a:solidFill>
                <a:latin typeface="Arial Narrow" pitchFamily="34" charset="0"/>
              </a:rPr>
              <a:t>. </a:t>
            </a:r>
            <a:r>
              <a:rPr lang="zh-CN" altLang="en-US" sz="3600" b="1" dirty="0" smtClean="0">
                <a:ln>
                  <a:solidFill>
                    <a:sysClr val="windowText" lastClr="000000"/>
                  </a:solidFill>
                </a:ln>
                <a:solidFill>
                  <a:srgbClr val="7030A0"/>
                </a:solidFill>
                <a:latin typeface="Arial Narrow" pitchFamily="34" charset="0"/>
              </a:rPr>
              <a:t>对这呼召的回应就是成为一个信徒</a:t>
            </a:r>
            <a:r>
              <a:rPr lang="en-US" altLang="zh-CN" sz="3600" b="1" dirty="0" smtClean="0">
                <a:ln>
                  <a:solidFill>
                    <a:sysClr val="windowText" lastClr="000000"/>
                  </a:solidFill>
                </a:ln>
                <a:solidFill>
                  <a:srgbClr val="7030A0"/>
                </a:solidFill>
                <a:latin typeface="Arial Narrow" pitchFamily="34" charset="0"/>
              </a:rPr>
              <a:t>. </a:t>
            </a:r>
            <a:r>
              <a:rPr lang="zh-CN" altLang="en-US" sz="3600" b="1" dirty="0" smtClean="0">
                <a:ln>
                  <a:solidFill>
                    <a:sysClr val="windowText" lastClr="000000"/>
                  </a:solidFill>
                </a:ln>
                <a:solidFill>
                  <a:srgbClr val="7030A0"/>
                </a:solidFill>
                <a:latin typeface="Arial Narrow" pitchFamily="34" charset="0"/>
              </a:rPr>
              <a:t>任何达不到这要求的都是不信</a:t>
            </a:r>
            <a:r>
              <a:rPr lang="en-US" altLang="zh-CN" sz="3600" b="1" dirty="0" smtClean="0">
                <a:ln>
                  <a:solidFill>
                    <a:sysClr val="windowText" lastClr="000000"/>
                  </a:solidFill>
                </a:ln>
                <a:solidFill>
                  <a:srgbClr val="7030A0"/>
                </a:solidFill>
                <a:latin typeface="Arial Narrow" pitchFamily="34" charset="0"/>
              </a:rPr>
              <a:t>. </a:t>
            </a:r>
            <a:r>
              <a:rPr lang="en-US" sz="3600" b="1" dirty="0" smtClean="0">
                <a:ln>
                  <a:solidFill>
                    <a:sysClr val="windowText" lastClr="000000"/>
                  </a:solidFill>
                </a:ln>
                <a:solidFill>
                  <a:srgbClr val="7030A0"/>
                </a:solidFill>
                <a:latin typeface="Arial Narrow" pitchFamily="34" charset="0"/>
              </a:rPr>
              <a:t>”</a:t>
            </a:r>
          </a:p>
          <a:p>
            <a:pPr marL="225425" indent="7938"/>
            <a:r>
              <a:rPr lang="en-US" i="1" dirty="0" smtClean="0"/>
              <a:t>“The call to Calvary must be recognized for what it is; a call to discipleship under</a:t>
            </a:r>
          </a:p>
          <a:p>
            <a:pPr marL="225425" indent="7938"/>
            <a:r>
              <a:rPr lang="en-US" i="1" dirty="0" smtClean="0"/>
              <a:t> the Lordship of Jesus Christ. To respond to that call is to become a believer.</a:t>
            </a:r>
          </a:p>
          <a:p>
            <a:pPr marL="225425" indent="7938"/>
            <a:r>
              <a:rPr lang="en-US" i="1" dirty="0" smtClean="0"/>
              <a:t> Anything less is simply unbelief.”</a:t>
            </a:r>
            <a:endParaRPr lang="en-US" dirty="0" smtClean="0">
              <a:effectLst>
                <a:outerShdw blurRad="38100" dist="38100" dir="2700000" algn="tl">
                  <a:srgbClr val="000000">
                    <a:alpha val="43137"/>
                  </a:srgbClr>
                </a:outerShdw>
              </a:effectLst>
            </a:endParaRPr>
          </a:p>
          <a:p>
            <a:pPr marL="225425" indent="7938"/>
            <a:r>
              <a:rPr lang="en-US" sz="3600" b="1" dirty="0" smtClean="0">
                <a:ln>
                  <a:solidFill>
                    <a:sysClr val="windowText" lastClr="000000"/>
                  </a:solidFill>
                </a:ln>
                <a:solidFill>
                  <a:srgbClr val="7030A0"/>
                </a:solidFill>
                <a:latin typeface="Arial Narrow" pitchFamily="34" charset="0"/>
              </a:rPr>
              <a:t>“</a:t>
            </a:r>
            <a:r>
              <a:rPr lang="zh-CN" altLang="en-US" sz="3600" b="1" dirty="0" smtClean="0">
                <a:ln>
                  <a:solidFill>
                    <a:sysClr val="windowText" lastClr="000000"/>
                  </a:solidFill>
                </a:ln>
                <a:solidFill>
                  <a:srgbClr val="7030A0"/>
                </a:solidFill>
                <a:latin typeface="Arial Narrow" pitchFamily="34" charset="0"/>
              </a:rPr>
              <a:t>神的恩典不是一种他被动接受心硬不悔改罪人的静态属性</a:t>
            </a:r>
            <a:r>
              <a:rPr lang="en-US" altLang="zh-CN" sz="3600" b="1" dirty="0" smtClean="0">
                <a:ln>
                  <a:solidFill>
                    <a:sysClr val="windowText" lastClr="000000"/>
                  </a:solidFill>
                </a:ln>
                <a:solidFill>
                  <a:srgbClr val="7030A0"/>
                </a:solidFill>
                <a:latin typeface="Arial Narrow" pitchFamily="34" charset="0"/>
              </a:rPr>
              <a:t>. </a:t>
            </a:r>
            <a:r>
              <a:rPr lang="zh-CN" altLang="en-US" sz="3600" b="1" dirty="0" smtClean="0">
                <a:ln>
                  <a:solidFill>
                    <a:sysClr val="windowText" lastClr="000000"/>
                  </a:solidFill>
                </a:ln>
                <a:solidFill>
                  <a:srgbClr val="7030A0"/>
                </a:solidFill>
                <a:latin typeface="Arial Narrow" pitchFamily="34" charset="0"/>
              </a:rPr>
              <a:t>恩典不会只改变一人在神面前的身份却丝毫不触及其品性</a:t>
            </a:r>
            <a:r>
              <a:rPr lang="en-US" altLang="zh-CN" sz="3600" b="1" dirty="0" smtClean="0">
                <a:ln>
                  <a:solidFill>
                    <a:sysClr val="windowText" lastClr="000000"/>
                  </a:solidFill>
                </a:ln>
                <a:solidFill>
                  <a:srgbClr val="7030A0"/>
                </a:solidFill>
                <a:latin typeface="Arial Narrow" pitchFamily="34" charset="0"/>
              </a:rPr>
              <a:t>.</a:t>
            </a:r>
            <a:r>
              <a:rPr lang="en-US" sz="3600" b="1" dirty="0" smtClean="0">
                <a:ln>
                  <a:solidFill>
                    <a:sysClr val="windowText" lastClr="000000"/>
                  </a:solidFill>
                </a:ln>
                <a:solidFill>
                  <a:srgbClr val="7030A0"/>
                </a:solidFill>
                <a:latin typeface="Arial Narrow" pitchFamily="34" charset="0"/>
              </a:rPr>
              <a:t>”</a:t>
            </a:r>
          </a:p>
          <a:p>
            <a:pPr marL="225425" indent="7938"/>
            <a:r>
              <a:rPr lang="en-US" dirty="0" smtClean="0"/>
              <a:t> </a:t>
            </a:r>
            <a:r>
              <a:rPr lang="en-US" i="1" dirty="0" smtClean="0"/>
              <a:t>“God’s grace is not a static attribute whereby He passively accepts hardened, unrepentant sinners. Grace does not change a person’s standing before God </a:t>
            </a:r>
          </a:p>
          <a:p>
            <a:pPr marL="225425" indent="7938"/>
            <a:r>
              <a:rPr lang="en-US" i="1" dirty="0" smtClean="0"/>
              <a:t>yet leave his character untouched.”</a:t>
            </a:r>
          </a:p>
          <a:p>
            <a:pPr lvl="0" algn="just"/>
            <a:endParaRPr lang="en-US" dirty="0" smtClean="0"/>
          </a:p>
          <a:p>
            <a:pPr lvl="0" algn="just"/>
            <a:r>
              <a:rPr lang="en-US" dirty="0" smtClean="0"/>
              <a:t> </a:t>
            </a:r>
            <a:endParaRPr lang="en-US" dirty="0"/>
          </a:p>
        </p:txBody>
      </p:sp>
      <p:sp>
        <p:nvSpPr>
          <p:cNvPr id="5" name="Rectangle 4"/>
          <p:cNvSpPr/>
          <p:nvPr/>
        </p:nvSpPr>
        <p:spPr>
          <a:xfrm>
            <a:off x="0" y="6400800"/>
            <a:ext cx="9144000" cy="45720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3600" dirty="0" smtClean="0">
                <a:ln>
                  <a:solidFill>
                    <a:sysClr val="windowText" lastClr="000000"/>
                  </a:solidFill>
                </a:ln>
                <a:latin typeface="Arial Black" pitchFamily="34" charset="0"/>
              </a:rPr>
              <a:t>KEY THOUGHTS</a:t>
            </a:r>
            <a:endParaRPr lang="en-US" sz="3600" dirty="0">
              <a:ln>
                <a:solidFill>
                  <a:sysClr val="windowText" lastClr="000000"/>
                </a:solidFill>
              </a:ln>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fade">
                                      <p:cBhvr>
                                        <p:cTn id="7" dur="500"/>
                                        <p:tgtEl>
                                          <p:spTgt spid="4">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5" end="5"/>
                                            </p:txEl>
                                          </p:spTgt>
                                        </p:tgtEl>
                                        <p:attrNameLst>
                                          <p:attrName>style.visibility</p:attrName>
                                        </p:attrNameLst>
                                      </p:cBhvr>
                                      <p:to>
                                        <p:strVal val="visible"/>
                                      </p:to>
                                    </p:set>
                                    <p:animEffect transition="in" filter="fade">
                                      <p:cBhvr>
                                        <p:cTn id="10" dur="500"/>
                                        <p:tgtEl>
                                          <p:spTgt spid="4">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animEffect transition="in" filter="fade">
                                      <p:cBhvr>
                                        <p:cTn id="13"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Rectangle 1"/>
          <p:cNvSpPr/>
          <p:nvPr/>
        </p:nvSpPr>
        <p:spPr>
          <a:xfrm>
            <a:off x="0" y="0"/>
            <a:ext cx="9144000" cy="9144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zh-CN" altLang="zh-CN" sz="7200" b="1" dirty="0" smtClean="0">
                <a:effectLst>
                  <a:outerShdw blurRad="50800" dist="38100" algn="tr" rotWithShape="0">
                    <a:prstClr val="black">
                      <a:alpha val="40000"/>
                    </a:prstClr>
                  </a:outerShdw>
                </a:effectLst>
              </a:rPr>
              <a:t>经文</a:t>
            </a:r>
            <a:endParaRPr lang="en-US" altLang="zh-CN" sz="7200" b="1" dirty="0">
              <a:effectLst>
                <a:outerShdw blurRad="50800" dist="38100" algn="tr" rotWithShape="0">
                  <a:prstClr val="black">
                    <a:alpha val="40000"/>
                  </a:prstClr>
                </a:outerShdw>
              </a:effectLst>
            </a:endParaRPr>
          </a:p>
        </p:txBody>
      </p:sp>
      <p:sp>
        <p:nvSpPr>
          <p:cNvPr id="4" name="Rectangle 3"/>
          <p:cNvSpPr/>
          <p:nvPr/>
        </p:nvSpPr>
        <p:spPr>
          <a:xfrm>
            <a:off x="304800" y="990600"/>
            <a:ext cx="8610600" cy="5410200"/>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marL="173038" indent="-173038" algn="just"/>
            <a:r>
              <a:rPr lang="en-US" sz="3400" b="1" dirty="0" smtClean="0">
                <a:ln>
                  <a:solidFill>
                    <a:sysClr val="windowText" lastClr="000000"/>
                  </a:solidFill>
                </a:ln>
                <a:solidFill>
                  <a:srgbClr val="C00000"/>
                </a:solidFill>
                <a:latin typeface="Arial Narrow" pitchFamily="34" charset="0"/>
              </a:rPr>
              <a:t> “</a:t>
            </a:r>
            <a:r>
              <a:rPr lang="zh-CN" altLang="en-US" sz="3400" b="1" dirty="0" smtClean="0">
                <a:ln>
                  <a:solidFill>
                    <a:sysClr val="windowText" lastClr="000000"/>
                  </a:solidFill>
                </a:ln>
                <a:solidFill>
                  <a:srgbClr val="C00000"/>
                </a:solidFill>
                <a:latin typeface="Arial Narrow" pitchFamily="34" charset="0"/>
              </a:rPr>
              <a:t>我们原不是传自己</a:t>
            </a:r>
            <a:r>
              <a:rPr lang="en-US" altLang="zh-CN" sz="3400" b="1" dirty="0" smtClean="0">
                <a:ln>
                  <a:solidFill>
                    <a:sysClr val="windowText" lastClr="000000"/>
                  </a:solidFill>
                </a:ln>
                <a:solidFill>
                  <a:srgbClr val="C00000"/>
                </a:solidFill>
                <a:latin typeface="Arial Narrow" pitchFamily="34" charset="0"/>
              </a:rPr>
              <a:t>,</a:t>
            </a:r>
            <a:r>
              <a:rPr lang="zh-CN" altLang="en-US" sz="3400" b="1" dirty="0" smtClean="0">
                <a:ln>
                  <a:solidFill>
                    <a:sysClr val="windowText" lastClr="000000"/>
                  </a:solidFill>
                </a:ln>
                <a:solidFill>
                  <a:srgbClr val="C00000"/>
                </a:solidFill>
                <a:latin typeface="Arial Narrow" pitchFamily="34" charset="0"/>
              </a:rPr>
              <a:t>乃是传</a:t>
            </a:r>
            <a:r>
              <a:rPr lang="zh-CN" altLang="en-US" sz="3400" b="1" u="sng" dirty="0" smtClean="0">
                <a:ln>
                  <a:solidFill>
                    <a:sysClr val="windowText" lastClr="000000"/>
                  </a:solidFill>
                </a:ln>
                <a:solidFill>
                  <a:srgbClr val="C00000"/>
                </a:solidFill>
                <a:latin typeface="Arial Narrow" pitchFamily="34" charset="0"/>
              </a:rPr>
              <a:t>基督耶稣为主</a:t>
            </a:r>
            <a:r>
              <a:rPr lang="zh-CN" altLang="en-US" sz="3400" b="1" dirty="0" smtClean="0">
                <a:ln>
                  <a:solidFill>
                    <a:sysClr val="windowText" lastClr="000000"/>
                  </a:solidFill>
                </a:ln>
                <a:solidFill>
                  <a:srgbClr val="C00000"/>
                </a:solidFill>
                <a:latin typeface="Arial Narrow" pitchFamily="34" charset="0"/>
              </a:rPr>
              <a:t>，并且自己因耶稣作你们的仆人</a:t>
            </a:r>
            <a:r>
              <a:rPr lang="en-US" altLang="zh-CN" sz="3400" b="1" dirty="0" smtClean="0">
                <a:ln>
                  <a:solidFill>
                    <a:sysClr val="windowText" lastClr="000000"/>
                  </a:solidFill>
                </a:ln>
                <a:solidFill>
                  <a:srgbClr val="C00000"/>
                </a:solidFill>
                <a:latin typeface="Arial Narrow" pitchFamily="34" charset="0"/>
              </a:rPr>
              <a:t>.</a:t>
            </a:r>
            <a:r>
              <a:rPr lang="en-US" sz="3400" b="1" dirty="0" smtClean="0">
                <a:ln>
                  <a:solidFill>
                    <a:sysClr val="windowText" lastClr="000000"/>
                  </a:solidFill>
                </a:ln>
                <a:solidFill>
                  <a:srgbClr val="C00000"/>
                </a:solidFill>
                <a:latin typeface="Arial Narrow" pitchFamily="34" charset="0"/>
              </a:rPr>
              <a:t>” </a:t>
            </a:r>
            <a:r>
              <a:rPr lang="zh-CN" altLang="en-US" sz="2400" b="1" dirty="0" smtClean="0">
                <a:ln>
                  <a:solidFill>
                    <a:sysClr val="windowText" lastClr="000000"/>
                  </a:solidFill>
                </a:ln>
                <a:solidFill>
                  <a:srgbClr val="C00000"/>
                </a:solidFill>
                <a:latin typeface="Arial Narrow" pitchFamily="34" charset="0"/>
              </a:rPr>
              <a:t>林后</a:t>
            </a:r>
            <a:r>
              <a:rPr lang="en-US" altLang="zh-CN" sz="2400" b="1" dirty="0" smtClean="0">
                <a:ln>
                  <a:solidFill>
                    <a:sysClr val="windowText" lastClr="000000"/>
                  </a:solidFill>
                </a:ln>
                <a:solidFill>
                  <a:srgbClr val="C00000"/>
                </a:solidFill>
                <a:latin typeface="Arial Narrow" pitchFamily="34" charset="0"/>
              </a:rPr>
              <a:t>4:5</a:t>
            </a:r>
            <a:endParaRPr lang="en-US" sz="2400" b="1" dirty="0" smtClean="0">
              <a:ln>
                <a:solidFill>
                  <a:sysClr val="windowText" lastClr="000000"/>
                </a:solidFill>
              </a:ln>
              <a:solidFill>
                <a:srgbClr val="C00000"/>
              </a:solidFill>
              <a:latin typeface="Arial Narrow" pitchFamily="34" charset="0"/>
            </a:endParaRPr>
          </a:p>
          <a:p>
            <a:pPr marL="173038" indent="-173038" algn="just"/>
            <a:r>
              <a:rPr lang="en-US" sz="2000" b="1" dirty="0" smtClean="0">
                <a:solidFill>
                  <a:schemeClr val="tx1"/>
                </a:solidFill>
                <a:latin typeface="Arial Narrow" pitchFamily="34" charset="0"/>
              </a:rPr>
              <a:t>	* </a:t>
            </a:r>
            <a:r>
              <a:rPr lang="en-US" sz="2000" baseline="30000" dirty="0" smtClean="0">
                <a:solidFill>
                  <a:schemeClr val="accent5">
                    <a:lumMod val="50000"/>
                  </a:schemeClr>
                </a:solidFill>
                <a:latin typeface="Arial Narrow" pitchFamily="34" charset="0"/>
              </a:rPr>
              <a:t>“</a:t>
            </a:r>
            <a:r>
              <a:rPr lang="en-US" sz="2000" dirty="0" smtClean="0">
                <a:solidFill>
                  <a:schemeClr val="accent5">
                    <a:lumMod val="50000"/>
                  </a:schemeClr>
                </a:solidFill>
                <a:latin typeface="Arial Narrow" pitchFamily="34" charset="0"/>
              </a:rPr>
              <a:t>For what we preach is not ourselves, but </a:t>
            </a:r>
            <a:r>
              <a:rPr lang="en-US" sz="2000" b="1" dirty="0" smtClean="0">
                <a:solidFill>
                  <a:schemeClr val="accent5">
                    <a:lumMod val="50000"/>
                  </a:schemeClr>
                </a:solidFill>
                <a:latin typeface="Arial Narrow" pitchFamily="34" charset="0"/>
              </a:rPr>
              <a:t>Jesus Christ as Lord</a:t>
            </a:r>
            <a:r>
              <a:rPr lang="en-US" sz="2000" dirty="0" smtClean="0">
                <a:solidFill>
                  <a:schemeClr val="accent5">
                    <a:lumMod val="50000"/>
                  </a:schemeClr>
                </a:solidFill>
                <a:latin typeface="Arial Narrow" pitchFamily="34" charset="0"/>
              </a:rPr>
              <a:t>, </a:t>
            </a:r>
          </a:p>
          <a:p>
            <a:pPr marL="173038" indent="-173038" algn="just"/>
            <a:r>
              <a:rPr lang="en-US" sz="2000" dirty="0" smtClean="0">
                <a:solidFill>
                  <a:schemeClr val="accent5">
                    <a:lumMod val="50000"/>
                  </a:schemeClr>
                </a:solidFill>
                <a:latin typeface="Arial Narrow" pitchFamily="34" charset="0"/>
              </a:rPr>
              <a:t>		and ourselves as your  servants for Jesus’ sake.” 2 Cor. 4:5</a:t>
            </a:r>
          </a:p>
          <a:p>
            <a:pPr marL="173038" indent="-173038" algn="just"/>
            <a:r>
              <a:rPr lang="en-US" sz="3400" b="1" dirty="0" smtClean="0">
                <a:ln>
                  <a:solidFill>
                    <a:sysClr val="windowText" lastClr="000000"/>
                  </a:solidFill>
                </a:ln>
                <a:solidFill>
                  <a:srgbClr val="C00000"/>
                </a:solidFill>
                <a:latin typeface="Arial Narrow" pitchFamily="34" charset="0"/>
              </a:rPr>
              <a:t> “</a:t>
            </a:r>
            <a:r>
              <a:rPr lang="zh-CN" altLang="en-US" sz="3400" b="1" dirty="0" smtClean="0">
                <a:ln>
                  <a:solidFill>
                    <a:sysClr val="windowText" lastClr="000000"/>
                  </a:solidFill>
                </a:ln>
                <a:solidFill>
                  <a:srgbClr val="C00000"/>
                </a:solidFill>
                <a:latin typeface="Arial Narrow" pitchFamily="34" charset="0"/>
              </a:rPr>
              <a:t>若不是被圣灵感动的</a:t>
            </a:r>
            <a:r>
              <a:rPr lang="en-US" altLang="zh-CN" sz="3400" b="1" dirty="0" smtClean="0">
                <a:ln>
                  <a:solidFill>
                    <a:sysClr val="windowText" lastClr="000000"/>
                  </a:solidFill>
                </a:ln>
                <a:solidFill>
                  <a:srgbClr val="C00000"/>
                </a:solidFill>
                <a:latin typeface="Arial Narrow" pitchFamily="34" charset="0"/>
              </a:rPr>
              <a:t>,</a:t>
            </a:r>
            <a:r>
              <a:rPr lang="zh-CN" altLang="en-US" sz="3400" b="1" dirty="0" smtClean="0">
                <a:ln>
                  <a:solidFill>
                    <a:sysClr val="windowText" lastClr="000000"/>
                  </a:solidFill>
                </a:ln>
                <a:solidFill>
                  <a:srgbClr val="C00000"/>
                </a:solidFill>
                <a:latin typeface="Arial Narrow" pitchFamily="34" charset="0"/>
              </a:rPr>
              <a:t>也没有能说耶稣是主的</a:t>
            </a:r>
            <a:r>
              <a:rPr lang="en-US" altLang="zh-CN" sz="3400" b="1" dirty="0" smtClean="0">
                <a:ln>
                  <a:solidFill>
                    <a:sysClr val="windowText" lastClr="000000"/>
                  </a:solidFill>
                </a:ln>
                <a:solidFill>
                  <a:srgbClr val="C00000"/>
                </a:solidFill>
                <a:latin typeface="Arial Narrow" pitchFamily="34" charset="0"/>
              </a:rPr>
              <a:t>. </a:t>
            </a:r>
            <a:r>
              <a:rPr lang="en-US" sz="3400" b="1" dirty="0" smtClean="0">
                <a:ln>
                  <a:solidFill>
                    <a:sysClr val="windowText" lastClr="000000"/>
                  </a:solidFill>
                </a:ln>
                <a:solidFill>
                  <a:srgbClr val="C00000"/>
                </a:solidFill>
                <a:latin typeface="Arial Narrow" pitchFamily="34" charset="0"/>
              </a:rPr>
              <a:t>” </a:t>
            </a:r>
            <a:r>
              <a:rPr lang="zh-CN" altLang="en-US" sz="2400" b="1" dirty="0" smtClean="0">
                <a:ln>
                  <a:solidFill>
                    <a:sysClr val="windowText" lastClr="000000"/>
                  </a:solidFill>
                </a:ln>
                <a:solidFill>
                  <a:srgbClr val="C00000"/>
                </a:solidFill>
                <a:latin typeface="Arial Narrow" pitchFamily="34" charset="0"/>
              </a:rPr>
              <a:t>林前</a:t>
            </a:r>
            <a:r>
              <a:rPr lang="en-US" altLang="zh-CN" sz="2400" b="1" dirty="0" smtClean="0">
                <a:ln>
                  <a:solidFill>
                    <a:sysClr val="windowText" lastClr="000000"/>
                  </a:solidFill>
                </a:ln>
                <a:solidFill>
                  <a:srgbClr val="C00000"/>
                </a:solidFill>
                <a:latin typeface="Arial Narrow" pitchFamily="34" charset="0"/>
              </a:rPr>
              <a:t>12:3b</a:t>
            </a:r>
            <a:endParaRPr lang="en-US" sz="2400" b="1" dirty="0" smtClean="0">
              <a:ln>
                <a:solidFill>
                  <a:sysClr val="windowText" lastClr="000000"/>
                </a:solidFill>
              </a:ln>
              <a:solidFill>
                <a:srgbClr val="C00000"/>
              </a:solidFill>
              <a:latin typeface="Arial Narrow" pitchFamily="34" charset="0"/>
            </a:endParaRPr>
          </a:p>
          <a:p>
            <a:pPr marL="173038" indent="-173038" algn="just"/>
            <a:r>
              <a:rPr lang="en-US" sz="2000" b="1" dirty="0" smtClean="0">
                <a:solidFill>
                  <a:schemeClr val="tx1"/>
                </a:solidFill>
                <a:latin typeface="Arial Narrow" pitchFamily="34" charset="0"/>
              </a:rPr>
              <a:t>	* </a:t>
            </a:r>
            <a:r>
              <a:rPr lang="en-US" sz="2000" dirty="0" smtClean="0">
                <a:solidFill>
                  <a:schemeClr val="accent5">
                    <a:lumMod val="50000"/>
                  </a:schemeClr>
                </a:solidFill>
                <a:latin typeface="Arial Narrow" pitchFamily="34" charset="0"/>
              </a:rPr>
              <a:t> “no one can say, </a:t>
            </a:r>
            <a:r>
              <a:rPr lang="en-US" sz="2000" b="1" dirty="0" smtClean="0">
                <a:solidFill>
                  <a:schemeClr val="accent5">
                    <a:lumMod val="50000"/>
                  </a:schemeClr>
                </a:solidFill>
                <a:latin typeface="Arial Narrow" pitchFamily="34" charset="0"/>
              </a:rPr>
              <a:t>“Jesus is Lord</a:t>
            </a:r>
            <a:r>
              <a:rPr lang="en-US" sz="2000" dirty="0" smtClean="0">
                <a:solidFill>
                  <a:schemeClr val="accent5">
                    <a:lumMod val="50000"/>
                  </a:schemeClr>
                </a:solidFill>
                <a:latin typeface="Arial Narrow" pitchFamily="34" charset="0"/>
              </a:rPr>
              <a:t>,” except by the Holy Spirit.”1 Cor. 12:3 b</a:t>
            </a:r>
          </a:p>
          <a:p>
            <a:pPr marL="173038" indent="-173038" algn="just"/>
            <a:r>
              <a:rPr lang="en-US" sz="3400" b="1" dirty="0" smtClean="0">
                <a:ln>
                  <a:solidFill>
                    <a:sysClr val="windowText" lastClr="000000"/>
                  </a:solidFill>
                </a:ln>
                <a:solidFill>
                  <a:srgbClr val="C00000"/>
                </a:solidFill>
                <a:latin typeface="Arial Narrow" pitchFamily="34" charset="0"/>
              </a:rPr>
              <a:t>“</a:t>
            </a:r>
            <a:r>
              <a:rPr lang="zh-CN" altLang="en-US" sz="3400" b="1" dirty="0" smtClean="0">
                <a:ln>
                  <a:solidFill>
                    <a:sysClr val="windowText" lastClr="000000"/>
                  </a:solidFill>
                </a:ln>
                <a:solidFill>
                  <a:srgbClr val="C00000"/>
                </a:solidFill>
                <a:latin typeface="Arial Narrow" pitchFamily="34" charset="0"/>
              </a:rPr>
              <a:t>他们说</a:t>
            </a:r>
            <a:r>
              <a:rPr lang="en-US" altLang="zh-CN" sz="3400" b="1" dirty="0" smtClean="0">
                <a:ln>
                  <a:solidFill>
                    <a:sysClr val="windowText" lastClr="000000"/>
                  </a:solidFill>
                </a:ln>
                <a:solidFill>
                  <a:srgbClr val="C00000"/>
                </a:solidFill>
                <a:latin typeface="Arial Narrow" pitchFamily="34" charset="0"/>
              </a:rPr>
              <a:t>:</a:t>
            </a:r>
            <a:r>
              <a:rPr lang="zh-CN" altLang="en-US" sz="3400" b="1" dirty="0" smtClean="0">
                <a:ln>
                  <a:solidFill>
                    <a:sysClr val="windowText" lastClr="000000"/>
                  </a:solidFill>
                </a:ln>
                <a:solidFill>
                  <a:srgbClr val="C00000"/>
                </a:solidFill>
                <a:latin typeface="Arial Narrow" pitchFamily="34" charset="0"/>
              </a:rPr>
              <a:t>当信主耶稣</a:t>
            </a:r>
            <a:r>
              <a:rPr lang="en-US" altLang="zh-CN" sz="3400" b="1" dirty="0" smtClean="0">
                <a:ln>
                  <a:solidFill>
                    <a:sysClr val="windowText" lastClr="000000"/>
                  </a:solidFill>
                </a:ln>
                <a:solidFill>
                  <a:srgbClr val="C00000"/>
                </a:solidFill>
                <a:latin typeface="Arial Narrow" pitchFamily="34" charset="0"/>
              </a:rPr>
              <a:t>,</a:t>
            </a:r>
            <a:r>
              <a:rPr lang="zh-CN" altLang="en-US" sz="3400" b="1" dirty="0" smtClean="0">
                <a:ln>
                  <a:solidFill>
                    <a:sysClr val="windowText" lastClr="000000"/>
                  </a:solidFill>
                </a:ln>
                <a:solidFill>
                  <a:srgbClr val="C00000"/>
                </a:solidFill>
                <a:latin typeface="Arial Narrow" pitchFamily="34" charset="0"/>
              </a:rPr>
              <a:t>你和你一家都必得救</a:t>
            </a:r>
            <a:r>
              <a:rPr lang="en-US" altLang="zh-CN" sz="3400" b="1" dirty="0" smtClean="0">
                <a:ln>
                  <a:solidFill>
                    <a:sysClr val="windowText" lastClr="000000"/>
                  </a:solidFill>
                </a:ln>
                <a:solidFill>
                  <a:srgbClr val="C00000"/>
                </a:solidFill>
                <a:latin typeface="Arial Narrow" pitchFamily="34" charset="0"/>
              </a:rPr>
              <a:t>.</a:t>
            </a:r>
            <a:r>
              <a:rPr lang="en-US" sz="3400" b="1" dirty="0" smtClean="0">
                <a:ln>
                  <a:solidFill>
                    <a:sysClr val="windowText" lastClr="000000"/>
                  </a:solidFill>
                </a:ln>
                <a:solidFill>
                  <a:srgbClr val="C00000"/>
                </a:solidFill>
                <a:latin typeface="Arial Narrow" pitchFamily="34" charset="0"/>
              </a:rPr>
              <a:t>”  </a:t>
            </a:r>
            <a:r>
              <a:rPr lang="zh-CN" altLang="en-US" sz="2400" b="1" dirty="0" smtClean="0">
                <a:ln>
                  <a:solidFill>
                    <a:sysClr val="windowText" lastClr="000000"/>
                  </a:solidFill>
                </a:ln>
                <a:solidFill>
                  <a:srgbClr val="C00000"/>
                </a:solidFill>
                <a:latin typeface="Arial Narrow" pitchFamily="34" charset="0"/>
              </a:rPr>
              <a:t>徒</a:t>
            </a:r>
            <a:r>
              <a:rPr lang="en-US" altLang="zh-CN" sz="2400" b="1" dirty="0" smtClean="0">
                <a:ln>
                  <a:solidFill>
                    <a:sysClr val="windowText" lastClr="000000"/>
                  </a:solidFill>
                </a:ln>
                <a:solidFill>
                  <a:srgbClr val="C00000"/>
                </a:solidFill>
                <a:latin typeface="Arial Narrow" pitchFamily="34" charset="0"/>
              </a:rPr>
              <a:t>16:31</a:t>
            </a:r>
            <a:endParaRPr lang="en-US" sz="2400" b="1" dirty="0" smtClean="0">
              <a:ln>
                <a:solidFill>
                  <a:sysClr val="windowText" lastClr="000000"/>
                </a:solidFill>
              </a:ln>
              <a:solidFill>
                <a:srgbClr val="C00000"/>
              </a:solidFill>
              <a:latin typeface="Arial Narrow" pitchFamily="34" charset="0"/>
            </a:endParaRPr>
          </a:p>
          <a:p>
            <a:pPr marL="173038" indent="-173038" algn="just"/>
            <a:r>
              <a:rPr lang="en-US" sz="2000" b="1" dirty="0" smtClean="0">
                <a:solidFill>
                  <a:schemeClr val="tx1"/>
                </a:solidFill>
                <a:latin typeface="Arial Narrow" pitchFamily="34" charset="0"/>
              </a:rPr>
              <a:t>	* </a:t>
            </a:r>
            <a:r>
              <a:rPr lang="en-US" sz="2000" baseline="30000" dirty="0" smtClean="0">
                <a:solidFill>
                  <a:schemeClr val="accent5">
                    <a:lumMod val="50000"/>
                  </a:schemeClr>
                </a:solidFill>
                <a:latin typeface="Arial Narrow" pitchFamily="34" charset="0"/>
              </a:rPr>
              <a:t>“</a:t>
            </a:r>
            <a:r>
              <a:rPr lang="en-US" sz="2000" dirty="0" smtClean="0">
                <a:solidFill>
                  <a:schemeClr val="accent5">
                    <a:lumMod val="50000"/>
                  </a:schemeClr>
                </a:solidFill>
                <a:latin typeface="Arial Narrow" pitchFamily="34" charset="0"/>
              </a:rPr>
              <a:t>They replied, “Believe in the </a:t>
            </a:r>
            <a:r>
              <a:rPr lang="en-US" sz="2000" b="1" dirty="0" smtClean="0">
                <a:solidFill>
                  <a:schemeClr val="accent5">
                    <a:lumMod val="50000"/>
                  </a:schemeClr>
                </a:solidFill>
                <a:latin typeface="Arial Narrow" pitchFamily="34" charset="0"/>
              </a:rPr>
              <a:t>Lord Jesus</a:t>
            </a:r>
            <a:r>
              <a:rPr lang="en-US" sz="2000" dirty="0" smtClean="0">
                <a:solidFill>
                  <a:schemeClr val="accent5">
                    <a:lumMod val="50000"/>
                  </a:schemeClr>
                </a:solidFill>
                <a:latin typeface="Arial Narrow" pitchFamily="34" charset="0"/>
              </a:rPr>
              <a:t>, and you will be saved…” Acts 16:31</a:t>
            </a:r>
          </a:p>
          <a:p>
            <a:pPr marL="173038" indent="-173038" algn="just"/>
            <a:r>
              <a:rPr lang="en-US" sz="3200" b="1" dirty="0" smtClean="0">
                <a:ln>
                  <a:solidFill>
                    <a:sysClr val="windowText" lastClr="000000"/>
                  </a:solidFill>
                </a:ln>
                <a:solidFill>
                  <a:srgbClr val="C00000"/>
                </a:solidFill>
                <a:latin typeface="Arial Narrow" pitchFamily="34" charset="0"/>
              </a:rPr>
              <a:t>“</a:t>
            </a:r>
            <a:r>
              <a:rPr lang="zh-CN" altLang="en-US" sz="3200" b="1" dirty="0" smtClean="0">
                <a:ln>
                  <a:solidFill>
                    <a:sysClr val="windowText" lastClr="000000"/>
                  </a:solidFill>
                </a:ln>
                <a:solidFill>
                  <a:srgbClr val="C00000"/>
                </a:solidFill>
                <a:latin typeface="Arial Narrow" pitchFamily="34" charset="0"/>
              </a:rPr>
              <a:t>他们说</a:t>
            </a:r>
            <a:r>
              <a:rPr lang="en-US" altLang="zh-CN" sz="3200" b="1" dirty="0" smtClean="0">
                <a:ln>
                  <a:solidFill>
                    <a:sysClr val="windowText" lastClr="000000"/>
                  </a:solidFill>
                </a:ln>
                <a:solidFill>
                  <a:srgbClr val="C00000"/>
                </a:solidFill>
                <a:latin typeface="Arial Narrow" pitchFamily="34" charset="0"/>
              </a:rPr>
              <a:t>:</a:t>
            </a:r>
            <a:r>
              <a:rPr lang="zh-CN" altLang="en-US" sz="3200" b="1" dirty="0" smtClean="0">
                <a:ln>
                  <a:solidFill>
                    <a:sysClr val="windowText" lastClr="000000"/>
                  </a:solidFill>
                </a:ln>
                <a:solidFill>
                  <a:srgbClr val="C00000"/>
                </a:solidFill>
                <a:latin typeface="Arial Narrow" pitchFamily="34" charset="0"/>
              </a:rPr>
              <a:t>当信主耶稣</a:t>
            </a:r>
            <a:r>
              <a:rPr lang="en-US" altLang="zh-CN" sz="3200" b="1" dirty="0" smtClean="0">
                <a:ln>
                  <a:solidFill>
                    <a:sysClr val="windowText" lastClr="000000"/>
                  </a:solidFill>
                </a:ln>
                <a:solidFill>
                  <a:srgbClr val="C00000"/>
                </a:solidFill>
                <a:latin typeface="Arial Narrow" pitchFamily="34" charset="0"/>
              </a:rPr>
              <a:t>,</a:t>
            </a:r>
            <a:r>
              <a:rPr lang="zh-CN" altLang="en-US" sz="3200" b="1" dirty="0" smtClean="0">
                <a:ln>
                  <a:solidFill>
                    <a:sysClr val="windowText" lastClr="000000"/>
                  </a:solidFill>
                </a:ln>
                <a:solidFill>
                  <a:srgbClr val="C00000"/>
                </a:solidFill>
                <a:latin typeface="Arial Narrow" pitchFamily="34" charset="0"/>
              </a:rPr>
              <a:t>你和你一家都必得救</a:t>
            </a:r>
            <a:r>
              <a:rPr lang="en-US" altLang="zh-CN" sz="3200" b="1" dirty="0" smtClean="0">
                <a:ln>
                  <a:solidFill>
                    <a:sysClr val="windowText" lastClr="000000"/>
                  </a:solidFill>
                </a:ln>
                <a:solidFill>
                  <a:srgbClr val="C00000"/>
                </a:solidFill>
                <a:latin typeface="Arial Narrow" pitchFamily="34" charset="0"/>
              </a:rPr>
              <a:t>.</a:t>
            </a:r>
            <a:r>
              <a:rPr lang="en-US" sz="3200" b="1" dirty="0" smtClean="0">
                <a:ln>
                  <a:solidFill>
                    <a:sysClr val="windowText" lastClr="000000"/>
                  </a:solidFill>
                </a:ln>
                <a:solidFill>
                  <a:srgbClr val="C00000"/>
                </a:solidFill>
                <a:latin typeface="Arial Narrow" pitchFamily="34" charset="0"/>
              </a:rPr>
              <a:t>”</a:t>
            </a:r>
            <a:r>
              <a:rPr lang="zh-CN" altLang="en-US" sz="2400" b="1" dirty="0" smtClean="0">
                <a:ln>
                  <a:solidFill>
                    <a:sysClr val="windowText" lastClr="000000"/>
                  </a:solidFill>
                </a:ln>
                <a:solidFill>
                  <a:srgbClr val="C00000"/>
                </a:solidFill>
                <a:latin typeface="Arial Narrow" pitchFamily="34" charset="0"/>
              </a:rPr>
              <a:t>罗</a:t>
            </a:r>
            <a:r>
              <a:rPr lang="en-US" altLang="zh-CN" sz="2400" b="1" dirty="0" smtClean="0">
                <a:ln>
                  <a:solidFill>
                    <a:sysClr val="windowText" lastClr="000000"/>
                  </a:solidFill>
                </a:ln>
                <a:solidFill>
                  <a:srgbClr val="C00000"/>
                </a:solidFill>
                <a:latin typeface="Arial Narrow" pitchFamily="34" charset="0"/>
              </a:rPr>
              <a:t>10:9</a:t>
            </a:r>
            <a:endParaRPr lang="en-US" sz="2400" b="1" dirty="0" smtClean="0">
              <a:ln>
                <a:solidFill>
                  <a:sysClr val="windowText" lastClr="000000"/>
                </a:solidFill>
              </a:ln>
              <a:solidFill>
                <a:srgbClr val="C00000"/>
              </a:solidFill>
              <a:latin typeface="Arial Narrow" pitchFamily="34" charset="0"/>
            </a:endParaRPr>
          </a:p>
          <a:p>
            <a:pPr marL="173038" indent="-173038" algn="just"/>
            <a:r>
              <a:rPr lang="en-US" sz="2000" b="1" dirty="0" smtClean="0">
                <a:solidFill>
                  <a:schemeClr val="tx1"/>
                </a:solidFill>
                <a:latin typeface="Arial Narrow" pitchFamily="34" charset="0"/>
              </a:rPr>
              <a:t>	* </a:t>
            </a:r>
            <a:r>
              <a:rPr lang="en-US" sz="2000" dirty="0" smtClean="0">
                <a:solidFill>
                  <a:schemeClr val="accent5">
                    <a:lumMod val="50000"/>
                  </a:schemeClr>
                </a:solidFill>
                <a:latin typeface="Arial Narrow" pitchFamily="34" charset="0"/>
              </a:rPr>
              <a:t> “If you declare with your mouth, </a:t>
            </a:r>
            <a:r>
              <a:rPr lang="en-US" sz="2000" b="1" dirty="0" smtClean="0">
                <a:solidFill>
                  <a:schemeClr val="accent5">
                    <a:lumMod val="50000"/>
                  </a:schemeClr>
                </a:solidFill>
                <a:latin typeface="Arial Narrow" pitchFamily="34" charset="0"/>
              </a:rPr>
              <a:t>“Jesus is Lord,” </a:t>
            </a:r>
            <a:r>
              <a:rPr lang="en-US" sz="2000" dirty="0" smtClean="0">
                <a:solidFill>
                  <a:schemeClr val="accent5">
                    <a:lumMod val="50000"/>
                  </a:schemeClr>
                </a:solidFill>
                <a:latin typeface="Arial Narrow" pitchFamily="34" charset="0"/>
              </a:rPr>
              <a:t>and believe in your heart that   </a:t>
            </a:r>
          </a:p>
          <a:p>
            <a:pPr marL="173038" indent="-173038" algn="just"/>
            <a:r>
              <a:rPr lang="en-US" sz="2000" dirty="0" smtClean="0">
                <a:solidFill>
                  <a:schemeClr val="accent5">
                    <a:lumMod val="50000"/>
                  </a:schemeClr>
                </a:solidFill>
                <a:latin typeface="Arial Narrow" pitchFamily="34" charset="0"/>
              </a:rPr>
              <a:t>		God raised him from the dead, you will be saved.” Rom. 10:9</a:t>
            </a:r>
          </a:p>
        </p:txBody>
      </p:sp>
      <p:sp>
        <p:nvSpPr>
          <p:cNvPr id="5" name="Rectangle 4"/>
          <p:cNvSpPr/>
          <p:nvPr/>
        </p:nvSpPr>
        <p:spPr>
          <a:xfrm>
            <a:off x="0" y="6400800"/>
            <a:ext cx="9144000" cy="4572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dirty="0" smtClean="0">
                <a:ln>
                  <a:solidFill>
                    <a:sysClr val="windowText" lastClr="000000"/>
                  </a:solidFill>
                </a:ln>
                <a:latin typeface="Arial Black" pitchFamily="34" charset="0"/>
              </a:rPr>
              <a:t>SCRIPTURES</a:t>
            </a:r>
            <a:endParaRPr lang="en-US" sz="3600" dirty="0">
              <a:ln>
                <a:solidFill>
                  <a:sysClr val="windowText" lastClr="000000"/>
                </a:solidFill>
              </a:ln>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blinds(horizontal)">
                                      <p:cBhvr>
                                        <p:cTn id="7" dur="500"/>
                                        <p:tgtEl>
                                          <p:spTgt spid="4">
                                            <p:txEl>
                                              <p:pRg st="3" end="3"/>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4">
                                            <p:txEl>
                                              <p:pRg st="4" end="4"/>
                                            </p:txEl>
                                          </p:spTgt>
                                        </p:tgtEl>
                                        <p:attrNameLst>
                                          <p:attrName>style.visibility</p:attrName>
                                        </p:attrNameLst>
                                      </p:cBhvr>
                                      <p:to>
                                        <p:strVal val="visible"/>
                                      </p:to>
                                    </p:set>
                                    <p:animEffect transition="in" filter="blinds(horizontal)">
                                      <p:cBhvr>
                                        <p:cTn id="10" dur="500"/>
                                        <p:tgtEl>
                                          <p:spTgt spid="4">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animEffect transition="in" filter="blinds(horizontal)">
                                      <p:cBhvr>
                                        <p:cTn id="15" dur="500"/>
                                        <p:tgtEl>
                                          <p:spTgt spid="4">
                                            <p:txEl>
                                              <p:pRg st="5" end="5"/>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4">
                                            <p:txEl>
                                              <p:pRg st="6" end="6"/>
                                            </p:txEl>
                                          </p:spTgt>
                                        </p:tgtEl>
                                        <p:attrNameLst>
                                          <p:attrName>style.visibility</p:attrName>
                                        </p:attrNameLst>
                                      </p:cBhvr>
                                      <p:to>
                                        <p:strVal val="visible"/>
                                      </p:to>
                                    </p:set>
                                    <p:animEffect transition="in" filter="blinds(horizontal)">
                                      <p:cBhvr>
                                        <p:cTn id="18" dur="500"/>
                                        <p:tgtEl>
                                          <p:spTgt spid="4">
                                            <p:txEl>
                                              <p:pRg st="6" end="6"/>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animEffect transition="in" filter="blinds(horizontal)">
                                      <p:cBhvr>
                                        <p:cTn id="23" dur="500"/>
                                        <p:tgtEl>
                                          <p:spTgt spid="4">
                                            <p:txEl>
                                              <p:pRg st="7" end="7"/>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4">
                                            <p:txEl>
                                              <p:pRg st="8" end="8"/>
                                            </p:txEl>
                                          </p:spTgt>
                                        </p:tgtEl>
                                        <p:attrNameLst>
                                          <p:attrName>style.visibility</p:attrName>
                                        </p:attrNameLst>
                                      </p:cBhvr>
                                      <p:to>
                                        <p:strVal val="visible"/>
                                      </p:to>
                                    </p:set>
                                    <p:animEffect transition="in" filter="blinds(horizontal)">
                                      <p:cBhvr>
                                        <p:cTn id="26" dur="500"/>
                                        <p:tgtEl>
                                          <p:spTgt spid="4">
                                            <p:txEl>
                                              <p:pRg st="8" end="8"/>
                                            </p:txEl>
                                          </p:spTgt>
                                        </p:tgtEl>
                                      </p:cBhvr>
                                    </p:animEffect>
                                  </p:childTnLst>
                                </p:cTn>
                              </p:par>
                              <p:par>
                                <p:cTn id="27" presetID="3" presetClass="entr" presetSubtype="10" fill="hold" nodeType="withEffect">
                                  <p:stCondLst>
                                    <p:cond delay="0"/>
                                  </p:stCondLst>
                                  <p:childTnLst>
                                    <p:set>
                                      <p:cBhvr>
                                        <p:cTn id="28" dur="1" fill="hold">
                                          <p:stCondLst>
                                            <p:cond delay="0"/>
                                          </p:stCondLst>
                                        </p:cTn>
                                        <p:tgtEl>
                                          <p:spTgt spid="4">
                                            <p:txEl>
                                              <p:pRg st="9" end="9"/>
                                            </p:txEl>
                                          </p:spTgt>
                                        </p:tgtEl>
                                        <p:attrNameLst>
                                          <p:attrName>style.visibility</p:attrName>
                                        </p:attrNameLst>
                                      </p:cBhvr>
                                      <p:to>
                                        <p:strVal val="visible"/>
                                      </p:to>
                                    </p:set>
                                    <p:animEffect transition="in" filter="blinds(horizontal)">
                                      <p:cBhvr>
                                        <p:cTn id="29"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Rectangle 1"/>
          <p:cNvSpPr/>
          <p:nvPr/>
        </p:nvSpPr>
        <p:spPr>
          <a:xfrm>
            <a:off x="0" y="0"/>
            <a:ext cx="9144000" cy="762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zh-CN" altLang="zh-CN" sz="6000" dirty="0" smtClean="0">
                <a:solidFill>
                  <a:srgbClr val="FFFFFF"/>
                </a:solidFill>
                <a:effectLst>
                  <a:outerShdw blurRad="50800" dist="38100" algn="tr" rotWithShape="0">
                    <a:prstClr val="black">
                      <a:alpha val="40000"/>
                    </a:prstClr>
                  </a:outerShdw>
                </a:effectLst>
                <a:latin typeface="Arial Black"/>
              </a:rPr>
              <a:t>经文</a:t>
            </a:r>
            <a:endParaRPr lang="en-US" altLang="zh-CN" sz="6000" dirty="0">
              <a:solidFill>
                <a:srgbClr val="FFFFFF"/>
              </a:solidFill>
              <a:effectLst>
                <a:outerShdw blurRad="50800" dist="38100" algn="tr" rotWithShape="0">
                  <a:prstClr val="black">
                    <a:alpha val="40000"/>
                  </a:prstClr>
                </a:outerShdw>
              </a:effectLst>
              <a:latin typeface="Arial Black"/>
            </a:endParaRPr>
          </a:p>
        </p:txBody>
      </p:sp>
      <p:sp>
        <p:nvSpPr>
          <p:cNvPr id="4" name="Rectangle 3"/>
          <p:cNvSpPr/>
          <p:nvPr/>
        </p:nvSpPr>
        <p:spPr>
          <a:xfrm>
            <a:off x="304800" y="762000"/>
            <a:ext cx="8610600" cy="5638800"/>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marL="225425" indent="-225425" algn="just"/>
            <a:r>
              <a:rPr lang="en-US" sz="3200" b="1" dirty="0" smtClean="0">
                <a:ln>
                  <a:solidFill>
                    <a:sysClr val="windowText" lastClr="000000"/>
                  </a:solidFill>
                </a:ln>
                <a:solidFill>
                  <a:srgbClr val="C00000"/>
                </a:solidFill>
                <a:latin typeface="Arial Narrow" pitchFamily="34" charset="0"/>
              </a:rPr>
              <a:t> “</a:t>
            </a:r>
            <a:r>
              <a:rPr lang="zh-CN" altLang="en-US" sz="3200" b="1" dirty="0" smtClean="0">
                <a:ln>
                  <a:solidFill>
                    <a:sysClr val="windowText" lastClr="000000"/>
                  </a:solidFill>
                </a:ln>
                <a:solidFill>
                  <a:srgbClr val="C00000"/>
                </a:solidFill>
                <a:latin typeface="Arial Narrow" pitchFamily="34" charset="0"/>
              </a:rPr>
              <a:t>凡称呼我</a:t>
            </a:r>
            <a:r>
              <a:rPr lang="en-US" altLang="zh-CN" sz="3200" b="1" dirty="0" smtClean="0">
                <a:ln>
                  <a:solidFill>
                    <a:sysClr val="windowText" lastClr="000000"/>
                  </a:solidFill>
                </a:ln>
                <a:solidFill>
                  <a:srgbClr val="C00000"/>
                </a:solidFill>
                <a:latin typeface="Arial Narrow" pitchFamily="34" charset="0"/>
              </a:rPr>
              <a:t>‘</a:t>
            </a:r>
            <a:r>
              <a:rPr lang="zh-CN" altLang="en-US" sz="3200" b="1" dirty="0" smtClean="0">
                <a:ln>
                  <a:solidFill>
                    <a:sysClr val="windowText" lastClr="000000"/>
                  </a:solidFill>
                </a:ln>
                <a:solidFill>
                  <a:srgbClr val="C00000"/>
                </a:solidFill>
                <a:latin typeface="Arial Narrow" pitchFamily="34" charset="0"/>
              </a:rPr>
              <a:t>主啊</a:t>
            </a:r>
            <a:r>
              <a:rPr lang="en-US" altLang="zh-CN" sz="3200" b="1" dirty="0" smtClean="0">
                <a:ln>
                  <a:solidFill>
                    <a:sysClr val="windowText" lastClr="000000"/>
                  </a:solidFill>
                </a:ln>
                <a:solidFill>
                  <a:srgbClr val="C00000"/>
                </a:solidFill>
                <a:latin typeface="Arial Narrow" pitchFamily="34" charset="0"/>
              </a:rPr>
              <a:t>,</a:t>
            </a:r>
            <a:r>
              <a:rPr lang="zh-CN" altLang="en-US" sz="3200" b="1" dirty="0" smtClean="0">
                <a:ln>
                  <a:solidFill>
                    <a:sysClr val="windowText" lastClr="000000"/>
                  </a:solidFill>
                </a:ln>
                <a:solidFill>
                  <a:srgbClr val="C00000"/>
                </a:solidFill>
                <a:latin typeface="Arial Narrow" pitchFamily="34" charset="0"/>
              </a:rPr>
              <a:t>主啊</a:t>
            </a:r>
            <a:r>
              <a:rPr lang="en-US" altLang="zh-CN" sz="3200" b="1" dirty="0" smtClean="0">
                <a:ln>
                  <a:solidFill>
                    <a:sysClr val="windowText" lastClr="000000"/>
                  </a:solidFill>
                </a:ln>
                <a:solidFill>
                  <a:srgbClr val="C00000"/>
                </a:solidFill>
                <a:latin typeface="Arial Narrow" pitchFamily="34" charset="0"/>
              </a:rPr>
              <a:t>’</a:t>
            </a:r>
            <a:r>
              <a:rPr lang="zh-CN" altLang="en-US" sz="3200" b="1" dirty="0" smtClean="0">
                <a:ln>
                  <a:solidFill>
                    <a:sysClr val="windowText" lastClr="000000"/>
                  </a:solidFill>
                </a:ln>
                <a:solidFill>
                  <a:srgbClr val="C00000"/>
                </a:solidFill>
                <a:latin typeface="Arial Narrow" pitchFamily="34" charset="0"/>
              </a:rPr>
              <a:t>的人</a:t>
            </a:r>
            <a:r>
              <a:rPr lang="en-US" altLang="zh-CN" sz="3200" b="1" dirty="0" smtClean="0">
                <a:ln>
                  <a:solidFill>
                    <a:sysClr val="windowText" lastClr="000000"/>
                  </a:solidFill>
                </a:ln>
                <a:solidFill>
                  <a:srgbClr val="C00000"/>
                </a:solidFill>
                <a:latin typeface="Arial Narrow" pitchFamily="34" charset="0"/>
              </a:rPr>
              <a:t>,</a:t>
            </a:r>
            <a:r>
              <a:rPr lang="zh-CN" altLang="en-US" sz="3200" b="1" dirty="0" smtClean="0">
                <a:ln>
                  <a:solidFill>
                    <a:sysClr val="windowText" lastClr="000000"/>
                  </a:solidFill>
                </a:ln>
                <a:solidFill>
                  <a:srgbClr val="C00000"/>
                </a:solidFill>
                <a:latin typeface="Arial Narrow" pitchFamily="34" charset="0"/>
              </a:rPr>
              <a:t>不能都进天国</a:t>
            </a:r>
            <a:r>
              <a:rPr lang="en-US" altLang="zh-CN" sz="3200" b="1" dirty="0" smtClean="0">
                <a:ln>
                  <a:solidFill>
                    <a:sysClr val="windowText" lastClr="000000"/>
                  </a:solidFill>
                </a:ln>
                <a:solidFill>
                  <a:srgbClr val="C00000"/>
                </a:solidFill>
                <a:latin typeface="Arial Narrow" pitchFamily="34" charset="0"/>
              </a:rPr>
              <a:t>;</a:t>
            </a:r>
            <a:r>
              <a:rPr lang="zh-CN" altLang="en-US" sz="3200" b="1" dirty="0" smtClean="0">
                <a:ln>
                  <a:solidFill>
                    <a:sysClr val="windowText" lastClr="000000"/>
                  </a:solidFill>
                </a:ln>
                <a:solidFill>
                  <a:srgbClr val="C00000"/>
                </a:solidFill>
                <a:latin typeface="Arial Narrow" pitchFamily="34" charset="0"/>
              </a:rPr>
              <a:t>惟独遵行我天父旨意的人</a:t>
            </a:r>
            <a:r>
              <a:rPr lang="en-US" altLang="zh-CN" sz="3200" b="1" dirty="0" smtClean="0">
                <a:ln>
                  <a:solidFill>
                    <a:sysClr val="windowText" lastClr="000000"/>
                  </a:solidFill>
                </a:ln>
                <a:solidFill>
                  <a:srgbClr val="C00000"/>
                </a:solidFill>
                <a:latin typeface="Arial Narrow" pitchFamily="34" charset="0"/>
              </a:rPr>
              <a:t>,</a:t>
            </a:r>
            <a:r>
              <a:rPr lang="zh-CN" altLang="en-US" sz="3200" b="1" dirty="0" smtClean="0">
                <a:ln>
                  <a:solidFill>
                    <a:sysClr val="windowText" lastClr="000000"/>
                  </a:solidFill>
                </a:ln>
                <a:solidFill>
                  <a:srgbClr val="C00000"/>
                </a:solidFill>
                <a:latin typeface="Arial Narrow" pitchFamily="34" charset="0"/>
              </a:rPr>
              <a:t>才能进去</a:t>
            </a:r>
            <a:r>
              <a:rPr lang="en-US" altLang="zh-CN" sz="3200" b="1" dirty="0" smtClean="0">
                <a:ln>
                  <a:solidFill>
                    <a:sysClr val="windowText" lastClr="000000"/>
                  </a:solidFill>
                </a:ln>
                <a:solidFill>
                  <a:srgbClr val="C00000"/>
                </a:solidFill>
                <a:latin typeface="Arial Narrow" pitchFamily="34" charset="0"/>
              </a:rPr>
              <a:t>.</a:t>
            </a:r>
            <a:r>
              <a:rPr lang="en-US" sz="3200" b="1" dirty="0" smtClean="0">
                <a:ln>
                  <a:solidFill>
                    <a:sysClr val="windowText" lastClr="000000"/>
                  </a:solidFill>
                </a:ln>
                <a:solidFill>
                  <a:srgbClr val="C00000"/>
                </a:solidFill>
                <a:latin typeface="Arial Narrow" pitchFamily="34" charset="0"/>
              </a:rPr>
              <a:t>” </a:t>
            </a:r>
            <a:r>
              <a:rPr lang="zh-CN" altLang="en-US" sz="3200" b="1" dirty="0" smtClean="0">
                <a:ln>
                  <a:solidFill>
                    <a:sysClr val="windowText" lastClr="000000"/>
                  </a:solidFill>
                </a:ln>
                <a:solidFill>
                  <a:srgbClr val="C00000"/>
                </a:solidFill>
                <a:latin typeface="Arial Narrow" pitchFamily="34" charset="0"/>
              </a:rPr>
              <a:t>太</a:t>
            </a:r>
            <a:r>
              <a:rPr lang="en-US" altLang="zh-CN" sz="3200" b="1" dirty="0" smtClean="0">
                <a:ln>
                  <a:solidFill>
                    <a:sysClr val="windowText" lastClr="000000"/>
                  </a:solidFill>
                </a:ln>
                <a:solidFill>
                  <a:srgbClr val="C00000"/>
                </a:solidFill>
                <a:latin typeface="Arial Narrow" pitchFamily="34" charset="0"/>
              </a:rPr>
              <a:t>7:21</a:t>
            </a:r>
            <a:endParaRPr lang="en-US" sz="3200" b="1" dirty="0" smtClean="0">
              <a:ln>
                <a:solidFill>
                  <a:sysClr val="windowText" lastClr="000000"/>
                </a:solidFill>
              </a:ln>
              <a:solidFill>
                <a:srgbClr val="C00000"/>
              </a:solidFill>
              <a:latin typeface="Arial Narrow" pitchFamily="34" charset="0"/>
            </a:endParaRPr>
          </a:p>
          <a:p>
            <a:pPr marL="225425" indent="-225425" algn="just"/>
            <a:r>
              <a:rPr lang="en-US" sz="2000" baseline="30000" dirty="0" smtClean="0">
                <a:solidFill>
                  <a:schemeClr val="accent5">
                    <a:lumMod val="50000"/>
                  </a:schemeClr>
                </a:solidFill>
                <a:latin typeface="Arial Narrow" pitchFamily="34" charset="0"/>
              </a:rPr>
              <a:t>        </a:t>
            </a:r>
            <a:r>
              <a:rPr lang="en-US" sz="2000" dirty="0" smtClean="0">
                <a:solidFill>
                  <a:schemeClr val="accent5">
                    <a:lumMod val="50000"/>
                  </a:schemeClr>
                </a:solidFill>
                <a:latin typeface="Arial Narrow" pitchFamily="34" charset="0"/>
              </a:rPr>
              <a:t>“Not everyone who says to me, ‘Lord, Lord,’ will enter the kingdom of heaven, but only  </a:t>
            </a:r>
          </a:p>
          <a:p>
            <a:pPr marL="225425" indent="-225425" algn="just"/>
            <a:r>
              <a:rPr lang="en-US" sz="2000" dirty="0" smtClean="0">
                <a:solidFill>
                  <a:schemeClr val="accent5">
                    <a:lumMod val="50000"/>
                  </a:schemeClr>
                </a:solidFill>
                <a:latin typeface="Arial Narrow" pitchFamily="34" charset="0"/>
              </a:rPr>
              <a:t>       the one who does the will of my Father who is in heaven.” Matt 7:21</a:t>
            </a:r>
          </a:p>
          <a:p>
            <a:pPr marL="225425" indent="-225425" algn="just"/>
            <a:r>
              <a:rPr lang="en-US" sz="3200" b="1" dirty="0" smtClean="0">
                <a:ln>
                  <a:solidFill>
                    <a:sysClr val="windowText" lastClr="000000"/>
                  </a:solidFill>
                </a:ln>
                <a:solidFill>
                  <a:srgbClr val="C00000"/>
                </a:solidFill>
                <a:latin typeface="Arial Narrow" pitchFamily="34" charset="0"/>
              </a:rPr>
              <a:t>“</a:t>
            </a:r>
            <a:r>
              <a:rPr lang="zh-CN" altLang="en-US" sz="3200" b="1" dirty="0" smtClean="0">
                <a:ln>
                  <a:solidFill>
                    <a:sysClr val="windowText" lastClr="000000"/>
                  </a:solidFill>
                </a:ln>
                <a:solidFill>
                  <a:srgbClr val="C00000"/>
                </a:solidFill>
                <a:latin typeface="Arial Narrow" pitchFamily="34" charset="0"/>
              </a:rPr>
              <a:t>凡树木看果子，就可以认出它来</a:t>
            </a:r>
            <a:r>
              <a:rPr lang="en-US" altLang="zh-CN" sz="3200" b="1" dirty="0" smtClean="0">
                <a:ln>
                  <a:solidFill>
                    <a:sysClr val="windowText" lastClr="000000"/>
                  </a:solidFill>
                </a:ln>
                <a:solidFill>
                  <a:srgbClr val="C00000"/>
                </a:solidFill>
                <a:latin typeface="Arial Narrow" pitchFamily="34" charset="0"/>
              </a:rPr>
              <a:t>.</a:t>
            </a:r>
            <a:r>
              <a:rPr lang="en-US" sz="3200" b="1" dirty="0" smtClean="0">
                <a:ln>
                  <a:solidFill>
                    <a:sysClr val="windowText" lastClr="000000"/>
                  </a:solidFill>
                </a:ln>
                <a:solidFill>
                  <a:srgbClr val="C00000"/>
                </a:solidFill>
                <a:latin typeface="Arial Narrow" pitchFamily="34" charset="0"/>
              </a:rPr>
              <a:t>” </a:t>
            </a:r>
            <a:r>
              <a:rPr lang="zh-CN" altLang="en-US" sz="3200" b="1" dirty="0" smtClean="0">
                <a:ln>
                  <a:solidFill>
                    <a:sysClr val="windowText" lastClr="000000"/>
                  </a:solidFill>
                </a:ln>
                <a:solidFill>
                  <a:srgbClr val="C00000"/>
                </a:solidFill>
                <a:latin typeface="Arial Narrow" pitchFamily="34" charset="0"/>
              </a:rPr>
              <a:t>路</a:t>
            </a:r>
            <a:r>
              <a:rPr lang="en-US" altLang="zh-CN" sz="3200" b="1" dirty="0" smtClean="0">
                <a:ln>
                  <a:solidFill>
                    <a:sysClr val="windowText" lastClr="000000"/>
                  </a:solidFill>
                </a:ln>
                <a:solidFill>
                  <a:srgbClr val="C00000"/>
                </a:solidFill>
                <a:latin typeface="Arial Narrow" pitchFamily="34" charset="0"/>
              </a:rPr>
              <a:t>6:44</a:t>
            </a:r>
            <a:endParaRPr lang="en-US" sz="3200" b="1" dirty="0" smtClean="0">
              <a:ln>
                <a:solidFill>
                  <a:sysClr val="windowText" lastClr="000000"/>
                </a:solidFill>
              </a:ln>
              <a:solidFill>
                <a:srgbClr val="C00000"/>
              </a:solidFill>
              <a:latin typeface="Arial Narrow" pitchFamily="34" charset="0"/>
            </a:endParaRPr>
          </a:p>
          <a:p>
            <a:pPr marL="225425" indent="-225425" algn="just"/>
            <a:r>
              <a:rPr lang="en-US" sz="2000" dirty="0" smtClean="0">
                <a:solidFill>
                  <a:schemeClr val="accent5">
                    <a:lumMod val="50000"/>
                  </a:schemeClr>
                </a:solidFill>
                <a:latin typeface="Arial Narrow" pitchFamily="34" charset="0"/>
              </a:rPr>
              <a:t>    “Each tree is recognized by its own fruit.” Luke 6:44</a:t>
            </a:r>
          </a:p>
          <a:p>
            <a:pPr marL="225425" indent="-225425" algn="just"/>
            <a:r>
              <a:rPr lang="en-US" sz="3200" b="1" dirty="0" smtClean="0">
                <a:ln>
                  <a:solidFill>
                    <a:sysClr val="windowText" lastClr="000000"/>
                  </a:solidFill>
                </a:ln>
                <a:solidFill>
                  <a:srgbClr val="C00000"/>
                </a:solidFill>
                <a:latin typeface="Arial Narrow" pitchFamily="34" charset="0"/>
              </a:rPr>
              <a:t>“</a:t>
            </a:r>
            <a:r>
              <a:rPr lang="zh-CN" altLang="en-US" sz="3200" b="1" dirty="0" smtClean="0">
                <a:ln>
                  <a:solidFill>
                    <a:sysClr val="windowText" lastClr="000000"/>
                  </a:solidFill>
                </a:ln>
                <a:solidFill>
                  <a:srgbClr val="C00000"/>
                </a:solidFill>
                <a:latin typeface="Arial Narrow" pitchFamily="34" charset="0"/>
              </a:rPr>
              <a:t>这样</a:t>
            </a:r>
            <a:r>
              <a:rPr lang="en-US" altLang="zh-CN" sz="3200" b="1" dirty="0" smtClean="0">
                <a:ln>
                  <a:solidFill>
                    <a:sysClr val="windowText" lastClr="000000"/>
                  </a:solidFill>
                </a:ln>
                <a:solidFill>
                  <a:srgbClr val="C00000"/>
                </a:solidFill>
                <a:latin typeface="Arial Narrow" pitchFamily="34" charset="0"/>
              </a:rPr>
              <a:t>,</a:t>
            </a:r>
            <a:r>
              <a:rPr lang="zh-CN" altLang="en-US" sz="3200" b="1" dirty="0" smtClean="0">
                <a:ln>
                  <a:solidFill>
                    <a:sysClr val="windowText" lastClr="000000"/>
                  </a:solidFill>
                </a:ln>
                <a:solidFill>
                  <a:srgbClr val="C00000"/>
                </a:solidFill>
                <a:latin typeface="Arial Narrow" pitchFamily="34" charset="0"/>
              </a:rPr>
              <a:t>信心若没有行为就是死的</a:t>
            </a:r>
            <a:r>
              <a:rPr lang="en-US" altLang="zh-CN" sz="3200" b="1" dirty="0" smtClean="0">
                <a:ln>
                  <a:solidFill>
                    <a:sysClr val="windowText" lastClr="000000"/>
                  </a:solidFill>
                </a:ln>
                <a:solidFill>
                  <a:srgbClr val="C00000"/>
                </a:solidFill>
                <a:latin typeface="Arial Narrow" pitchFamily="34" charset="0"/>
              </a:rPr>
              <a:t>.</a:t>
            </a:r>
            <a:r>
              <a:rPr lang="en-US" sz="3200" b="1" dirty="0" smtClean="0">
                <a:ln>
                  <a:solidFill>
                    <a:sysClr val="windowText" lastClr="000000"/>
                  </a:solidFill>
                </a:ln>
                <a:solidFill>
                  <a:srgbClr val="C00000"/>
                </a:solidFill>
                <a:latin typeface="Arial Narrow" pitchFamily="34" charset="0"/>
              </a:rPr>
              <a:t>” </a:t>
            </a:r>
            <a:r>
              <a:rPr lang="zh-CN" altLang="en-US" sz="3200" b="1" dirty="0" smtClean="0">
                <a:ln>
                  <a:solidFill>
                    <a:sysClr val="windowText" lastClr="000000"/>
                  </a:solidFill>
                </a:ln>
                <a:solidFill>
                  <a:srgbClr val="C00000"/>
                </a:solidFill>
                <a:latin typeface="Arial Narrow" pitchFamily="34" charset="0"/>
              </a:rPr>
              <a:t>雅</a:t>
            </a:r>
            <a:r>
              <a:rPr lang="en-US" altLang="zh-CN" sz="3200" b="1" dirty="0" smtClean="0">
                <a:ln>
                  <a:solidFill>
                    <a:sysClr val="windowText" lastClr="000000"/>
                  </a:solidFill>
                </a:ln>
                <a:solidFill>
                  <a:srgbClr val="C00000"/>
                </a:solidFill>
                <a:latin typeface="Arial Narrow" pitchFamily="34" charset="0"/>
              </a:rPr>
              <a:t>2:17</a:t>
            </a:r>
            <a:endParaRPr lang="en-US" sz="3200" b="1" dirty="0" smtClean="0">
              <a:ln>
                <a:solidFill>
                  <a:sysClr val="windowText" lastClr="000000"/>
                </a:solidFill>
              </a:ln>
              <a:solidFill>
                <a:srgbClr val="C00000"/>
              </a:solidFill>
              <a:latin typeface="Arial Narrow" pitchFamily="34" charset="0"/>
            </a:endParaRPr>
          </a:p>
          <a:p>
            <a:pPr marL="225425" indent="-225425" algn="just"/>
            <a:r>
              <a:rPr lang="en-US" sz="2000" dirty="0" smtClean="0">
                <a:solidFill>
                  <a:schemeClr val="accent5">
                    <a:lumMod val="50000"/>
                  </a:schemeClr>
                </a:solidFill>
                <a:latin typeface="Arial Narrow" pitchFamily="34" charset="0"/>
              </a:rPr>
              <a:t>    “In the same way, faith by itself, if it is not accompanied by action, is </a:t>
            </a:r>
            <a:r>
              <a:rPr lang="en-US" sz="2000" b="1" dirty="0" smtClean="0">
                <a:solidFill>
                  <a:schemeClr val="accent5">
                    <a:lumMod val="50000"/>
                  </a:schemeClr>
                </a:solidFill>
                <a:latin typeface="Arial Narrow" pitchFamily="34" charset="0"/>
              </a:rPr>
              <a:t>dead.” </a:t>
            </a:r>
            <a:r>
              <a:rPr lang="en-US" sz="2000" dirty="0" smtClean="0">
                <a:solidFill>
                  <a:schemeClr val="accent5">
                    <a:lumMod val="50000"/>
                  </a:schemeClr>
                </a:solidFill>
                <a:latin typeface="Arial Narrow" pitchFamily="34" charset="0"/>
              </a:rPr>
              <a:t>James 2:17</a:t>
            </a:r>
          </a:p>
          <a:p>
            <a:pPr marL="225425" indent="-225425" algn="just"/>
            <a:r>
              <a:rPr lang="en-US" sz="3200" b="1" dirty="0" smtClean="0">
                <a:ln>
                  <a:solidFill>
                    <a:sysClr val="windowText" lastClr="000000"/>
                  </a:solidFill>
                </a:ln>
                <a:solidFill>
                  <a:srgbClr val="C00000"/>
                </a:solidFill>
                <a:latin typeface="Arial Narrow" pitchFamily="34" charset="0"/>
              </a:rPr>
              <a:t>“</a:t>
            </a:r>
            <a:r>
              <a:rPr lang="zh-CN" altLang="en-US" sz="3200" b="1" dirty="0" smtClean="0">
                <a:ln>
                  <a:solidFill>
                    <a:sysClr val="windowText" lastClr="000000"/>
                  </a:solidFill>
                </a:ln>
                <a:solidFill>
                  <a:srgbClr val="C00000"/>
                </a:solidFill>
                <a:latin typeface="Arial Narrow" pitchFamily="34" charset="0"/>
              </a:rPr>
              <a:t>你们要进窄门</a:t>
            </a:r>
            <a:r>
              <a:rPr lang="en-US" altLang="zh-CN" sz="3200" b="1" dirty="0" smtClean="0">
                <a:ln>
                  <a:solidFill>
                    <a:sysClr val="windowText" lastClr="000000"/>
                  </a:solidFill>
                </a:ln>
                <a:solidFill>
                  <a:srgbClr val="C00000"/>
                </a:solidFill>
                <a:latin typeface="Arial Narrow" pitchFamily="34" charset="0"/>
              </a:rPr>
              <a:t>.</a:t>
            </a:r>
            <a:r>
              <a:rPr lang="zh-CN" altLang="en-US" sz="3200" b="1" dirty="0" smtClean="0">
                <a:ln>
                  <a:solidFill>
                    <a:sysClr val="windowText" lastClr="000000"/>
                  </a:solidFill>
                </a:ln>
                <a:solidFill>
                  <a:srgbClr val="C00000"/>
                </a:solidFill>
                <a:latin typeface="Arial Narrow" pitchFamily="34" charset="0"/>
              </a:rPr>
              <a:t>因为引到灭亡</a:t>
            </a:r>
            <a:r>
              <a:rPr lang="en-US" altLang="zh-CN" sz="3200" b="1" dirty="0" smtClean="0">
                <a:ln>
                  <a:solidFill>
                    <a:sysClr val="windowText" lastClr="000000"/>
                  </a:solidFill>
                </a:ln>
                <a:solidFill>
                  <a:srgbClr val="C00000"/>
                </a:solidFill>
                <a:latin typeface="Arial Narrow" pitchFamily="34" charset="0"/>
              </a:rPr>
              <a:t>,</a:t>
            </a:r>
            <a:r>
              <a:rPr lang="zh-CN" altLang="en-US" sz="3200" b="1" dirty="0" smtClean="0">
                <a:ln>
                  <a:solidFill>
                    <a:sysClr val="windowText" lastClr="000000"/>
                  </a:solidFill>
                </a:ln>
                <a:solidFill>
                  <a:srgbClr val="C00000"/>
                </a:solidFill>
                <a:latin typeface="Arial Narrow" pitchFamily="34" charset="0"/>
              </a:rPr>
              <a:t>那门是宽的，路是大的</a:t>
            </a:r>
            <a:r>
              <a:rPr lang="en-US" altLang="zh-CN" sz="3200" b="1" dirty="0" smtClean="0">
                <a:ln>
                  <a:solidFill>
                    <a:sysClr val="windowText" lastClr="000000"/>
                  </a:solidFill>
                </a:ln>
                <a:solidFill>
                  <a:srgbClr val="C00000"/>
                </a:solidFill>
                <a:latin typeface="Arial Narrow" pitchFamily="34" charset="0"/>
              </a:rPr>
              <a:t>,</a:t>
            </a:r>
            <a:r>
              <a:rPr lang="zh-CN" altLang="en-US" sz="3200" b="1" dirty="0" smtClean="0">
                <a:ln>
                  <a:solidFill>
                    <a:sysClr val="windowText" lastClr="000000"/>
                  </a:solidFill>
                </a:ln>
                <a:solidFill>
                  <a:srgbClr val="C00000"/>
                </a:solidFill>
                <a:latin typeface="Arial Narrow" pitchFamily="34" charset="0"/>
              </a:rPr>
              <a:t>进去的人也多</a:t>
            </a:r>
            <a:r>
              <a:rPr lang="en-US" altLang="zh-CN" sz="3200" b="1" dirty="0" smtClean="0">
                <a:ln>
                  <a:solidFill>
                    <a:sysClr val="windowText" lastClr="000000"/>
                  </a:solidFill>
                </a:ln>
                <a:solidFill>
                  <a:srgbClr val="C00000"/>
                </a:solidFill>
                <a:latin typeface="Arial Narrow" pitchFamily="34" charset="0"/>
              </a:rPr>
              <a:t>; </a:t>
            </a:r>
            <a:r>
              <a:rPr lang="zh-CN" altLang="en-US" sz="3200" b="1" dirty="0" smtClean="0">
                <a:ln>
                  <a:solidFill>
                    <a:sysClr val="windowText" lastClr="000000"/>
                  </a:solidFill>
                </a:ln>
                <a:solidFill>
                  <a:srgbClr val="C00000"/>
                </a:solidFill>
                <a:latin typeface="Arial Narrow" pitchFamily="34" charset="0"/>
              </a:rPr>
              <a:t>引到永生</a:t>
            </a:r>
            <a:r>
              <a:rPr lang="en-US" altLang="zh-CN" sz="3200" b="1" dirty="0" smtClean="0">
                <a:ln>
                  <a:solidFill>
                    <a:sysClr val="windowText" lastClr="000000"/>
                  </a:solidFill>
                </a:ln>
                <a:solidFill>
                  <a:srgbClr val="C00000"/>
                </a:solidFill>
                <a:latin typeface="Arial Narrow" pitchFamily="34" charset="0"/>
              </a:rPr>
              <a:t>,</a:t>
            </a:r>
            <a:r>
              <a:rPr lang="zh-CN" altLang="en-US" sz="3200" b="1" dirty="0" smtClean="0">
                <a:ln>
                  <a:solidFill>
                    <a:sysClr val="windowText" lastClr="000000"/>
                  </a:solidFill>
                </a:ln>
                <a:solidFill>
                  <a:srgbClr val="C00000"/>
                </a:solidFill>
                <a:latin typeface="Arial Narrow" pitchFamily="34" charset="0"/>
              </a:rPr>
              <a:t>那门是窄的</a:t>
            </a:r>
            <a:r>
              <a:rPr lang="en-US" altLang="zh-CN" sz="3200" b="1" dirty="0" smtClean="0">
                <a:ln>
                  <a:solidFill>
                    <a:sysClr val="windowText" lastClr="000000"/>
                  </a:solidFill>
                </a:ln>
                <a:solidFill>
                  <a:srgbClr val="C00000"/>
                </a:solidFill>
                <a:latin typeface="Arial Narrow" pitchFamily="34" charset="0"/>
              </a:rPr>
              <a:t>,</a:t>
            </a:r>
            <a:r>
              <a:rPr lang="zh-CN" altLang="en-US" sz="3200" b="1" dirty="0" smtClean="0">
                <a:ln>
                  <a:solidFill>
                    <a:sysClr val="windowText" lastClr="000000"/>
                  </a:solidFill>
                </a:ln>
                <a:solidFill>
                  <a:srgbClr val="C00000"/>
                </a:solidFill>
                <a:latin typeface="Arial Narrow" pitchFamily="34" charset="0"/>
              </a:rPr>
              <a:t>路是小的</a:t>
            </a:r>
            <a:r>
              <a:rPr lang="en-US" altLang="zh-CN" sz="3200" b="1" dirty="0" smtClean="0">
                <a:ln>
                  <a:solidFill>
                    <a:sysClr val="windowText" lastClr="000000"/>
                  </a:solidFill>
                </a:ln>
                <a:solidFill>
                  <a:srgbClr val="C00000"/>
                </a:solidFill>
                <a:latin typeface="Arial Narrow" pitchFamily="34" charset="0"/>
              </a:rPr>
              <a:t>,</a:t>
            </a:r>
            <a:r>
              <a:rPr lang="zh-CN" altLang="en-US" sz="3200" b="1" dirty="0" smtClean="0">
                <a:ln>
                  <a:solidFill>
                    <a:sysClr val="windowText" lastClr="000000"/>
                  </a:solidFill>
                </a:ln>
                <a:solidFill>
                  <a:srgbClr val="C00000"/>
                </a:solidFill>
                <a:latin typeface="Arial Narrow" pitchFamily="34" charset="0"/>
              </a:rPr>
              <a:t>找著的人也少</a:t>
            </a:r>
            <a:r>
              <a:rPr lang="en-US" altLang="zh-CN" sz="3200" b="1" dirty="0" smtClean="0">
                <a:ln>
                  <a:solidFill>
                    <a:sysClr val="windowText" lastClr="000000"/>
                  </a:solidFill>
                </a:ln>
                <a:solidFill>
                  <a:srgbClr val="C00000"/>
                </a:solidFill>
                <a:latin typeface="Arial Narrow" pitchFamily="34" charset="0"/>
              </a:rPr>
              <a:t>.</a:t>
            </a:r>
            <a:r>
              <a:rPr lang="en-US" sz="3200" b="1" dirty="0" smtClean="0">
                <a:ln>
                  <a:solidFill>
                    <a:sysClr val="windowText" lastClr="000000"/>
                  </a:solidFill>
                </a:ln>
                <a:solidFill>
                  <a:srgbClr val="C00000"/>
                </a:solidFill>
                <a:latin typeface="Arial Narrow" pitchFamily="34" charset="0"/>
              </a:rPr>
              <a:t>” </a:t>
            </a:r>
            <a:r>
              <a:rPr lang="zh-CN" altLang="en-US" sz="3200" b="1" dirty="0" smtClean="0">
                <a:ln>
                  <a:solidFill>
                    <a:sysClr val="windowText" lastClr="000000"/>
                  </a:solidFill>
                </a:ln>
                <a:solidFill>
                  <a:srgbClr val="C00000"/>
                </a:solidFill>
                <a:latin typeface="Arial Narrow" pitchFamily="34" charset="0"/>
              </a:rPr>
              <a:t>太</a:t>
            </a:r>
            <a:r>
              <a:rPr lang="en-US" altLang="zh-CN" sz="3200" b="1" dirty="0" smtClean="0">
                <a:ln>
                  <a:solidFill>
                    <a:sysClr val="windowText" lastClr="000000"/>
                  </a:solidFill>
                </a:ln>
                <a:solidFill>
                  <a:srgbClr val="C00000"/>
                </a:solidFill>
                <a:latin typeface="Arial Narrow" pitchFamily="34" charset="0"/>
              </a:rPr>
              <a:t>7:13-14</a:t>
            </a:r>
            <a:endParaRPr lang="en-US" sz="3200" b="1" dirty="0" smtClean="0">
              <a:ln>
                <a:solidFill>
                  <a:sysClr val="windowText" lastClr="000000"/>
                </a:solidFill>
              </a:ln>
              <a:solidFill>
                <a:srgbClr val="C00000"/>
              </a:solidFill>
              <a:latin typeface="Arial Narrow" pitchFamily="34" charset="0"/>
            </a:endParaRPr>
          </a:p>
          <a:p>
            <a:pPr marL="225425" indent="-225425" algn="just"/>
            <a:r>
              <a:rPr lang="en-US" sz="2000" dirty="0" smtClean="0">
                <a:solidFill>
                  <a:schemeClr val="accent5">
                    <a:lumMod val="50000"/>
                  </a:schemeClr>
                </a:solidFill>
                <a:latin typeface="Arial Narrow" pitchFamily="34" charset="0"/>
              </a:rPr>
              <a:t>   “You can enter God’s Kingdom only through the narrow gate. The highway to hell is broad, and its gate is wide for the many who choose that way.  But the gateway to life is </a:t>
            </a:r>
            <a:r>
              <a:rPr lang="en-US" sz="2000" b="1" dirty="0" smtClean="0">
                <a:solidFill>
                  <a:schemeClr val="accent5">
                    <a:lumMod val="50000"/>
                  </a:schemeClr>
                </a:solidFill>
                <a:latin typeface="Arial Narrow" pitchFamily="34" charset="0"/>
              </a:rPr>
              <a:t>very narrow </a:t>
            </a:r>
            <a:r>
              <a:rPr lang="en-US" sz="2000" dirty="0" smtClean="0">
                <a:solidFill>
                  <a:schemeClr val="accent5">
                    <a:lumMod val="50000"/>
                  </a:schemeClr>
                </a:solidFill>
                <a:latin typeface="Arial Narrow" pitchFamily="34" charset="0"/>
              </a:rPr>
              <a:t>and the road is </a:t>
            </a:r>
            <a:r>
              <a:rPr lang="en-US" sz="2000" b="1" dirty="0" smtClean="0">
                <a:solidFill>
                  <a:schemeClr val="accent5">
                    <a:lumMod val="50000"/>
                  </a:schemeClr>
                </a:solidFill>
                <a:latin typeface="Arial Narrow" pitchFamily="34" charset="0"/>
              </a:rPr>
              <a:t>difficult</a:t>
            </a:r>
            <a:r>
              <a:rPr lang="en-US" sz="2000" dirty="0" smtClean="0">
                <a:solidFill>
                  <a:schemeClr val="accent5">
                    <a:lumMod val="50000"/>
                  </a:schemeClr>
                </a:solidFill>
                <a:latin typeface="Arial Narrow" pitchFamily="34" charset="0"/>
              </a:rPr>
              <a:t>, and </a:t>
            </a:r>
            <a:r>
              <a:rPr lang="en-US" sz="2000" b="1" dirty="0" smtClean="0">
                <a:solidFill>
                  <a:srgbClr val="C00000"/>
                </a:solidFill>
                <a:latin typeface="Arial Narrow" pitchFamily="34" charset="0"/>
              </a:rPr>
              <a:t>only a few ever find it.” </a:t>
            </a:r>
            <a:r>
              <a:rPr lang="en-US" sz="2000" dirty="0" smtClean="0">
                <a:solidFill>
                  <a:schemeClr val="accent5">
                    <a:lumMod val="50000"/>
                  </a:schemeClr>
                </a:solidFill>
                <a:latin typeface="Arial Narrow" pitchFamily="34" charset="0"/>
              </a:rPr>
              <a:t>Matthew 7:13-14</a:t>
            </a:r>
          </a:p>
          <a:p>
            <a:pPr marL="225425" indent="-225425" algn="just"/>
            <a:endParaRPr lang="en-US" sz="2000" dirty="0" smtClean="0">
              <a:solidFill>
                <a:schemeClr val="accent5">
                  <a:lumMod val="50000"/>
                </a:schemeClr>
              </a:solidFill>
              <a:effectLst>
                <a:outerShdw blurRad="38100" dist="38100" dir="2700000" algn="tl">
                  <a:srgbClr val="000000">
                    <a:alpha val="43137"/>
                  </a:srgbClr>
                </a:outerShdw>
              </a:effectLst>
              <a:latin typeface="Arial Narrow" pitchFamily="34" charset="0"/>
            </a:endParaRPr>
          </a:p>
        </p:txBody>
      </p:sp>
      <p:sp>
        <p:nvSpPr>
          <p:cNvPr id="5" name="Rectangle 4"/>
          <p:cNvSpPr/>
          <p:nvPr/>
        </p:nvSpPr>
        <p:spPr>
          <a:xfrm>
            <a:off x="0" y="6400800"/>
            <a:ext cx="9144000" cy="4572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dirty="0" smtClean="0">
                <a:ln>
                  <a:solidFill>
                    <a:sysClr val="windowText" lastClr="000000"/>
                  </a:solidFill>
                </a:ln>
                <a:latin typeface="Arial Black" pitchFamily="34" charset="0"/>
              </a:rPr>
              <a:t>SCRIPTURES</a:t>
            </a:r>
            <a:endParaRPr lang="en-US" sz="3600" dirty="0">
              <a:ln>
                <a:solidFill>
                  <a:sysClr val="windowText" lastClr="000000"/>
                </a:solidFill>
              </a:ln>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blinds(horizontal)">
                                      <p:cBhvr>
                                        <p:cTn id="7" dur="500"/>
                                        <p:tgtEl>
                                          <p:spTgt spid="4">
                                            <p:txEl>
                                              <p:pRg st="3" end="3"/>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4">
                                            <p:txEl>
                                              <p:pRg st="4" end="4"/>
                                            </p:txEl>
                                          </p:spTgt>
                                        </p:tgtEl>
                                        <p:attrNameLst>
                                          <p:attrName>style.visibility</p:attrName>
                                        </p:attrNameLst>
                                      </p:cBhvr>
                                      <p:to>
                                        <p:strVal val="visible"/>
                                      </p:to>
                                    </p:set>
                                    <p:animEffect transition="in" filter="blinds(horizontal)">
                                      <p:cBhvr>
                                        <p:cTn id="10" dur="500"/>
                                        <p:tgtEl>
                                          <p:spTgt spid="4">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animEffect transition="in" filter="blinds(horizontal)">
                                      <p:cBhvr>
                                        <p:cTn id="15" dur="500"/>
                                        <p:tgtEl>
                                          <p:spTgt spid="4">
                                            <p:txEl>
                                              <p:pRg st="5" end="5"/>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4">
                                            <p:txEl>
                                              <p:pRg st="6" end="6"/>
                                            </p:txEl>
                                          </p:spTgt>
                                        </p:tgtEl>
                                        <p:attrNameLst>
                                          <p:attrName>style.visibility</p:attrName>
                                        </p:attrNameLst>
                                      </p:cBhvr>
                                      <p:to>
                                        <p:strVal val="visible"/>
                                      </p:to>
                                    </p:set>
                                    <p:animEffect transition="in" filter="blinds(horizontal)">
                                      <p:cBhvr>
                                        <p:cTn id="18" dur="500"/>
                                        <p:tgtEl>
                                          <p:spTgt spid="4">
                                            <p:txEl>
                                              <p:pRg st="6" end="6"/>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animEffect transition="in" filter="blinds(horizontal)">
                                      <p:cBhvr>
                                        <p:cTn id="23" dur="500"/>
                                        <p:tgtEl>
                                          <p:spTgt spid="4">
                                            <p:txEl>
                                              <p:pRg st="7" end="7"/>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4">
                                            <p:txEl>
                                              <p:pRg st="8" end="8"/>
                                            </p:txEl>
                                          </p:spTgt>
                                        </p:tgtEl>
                                        <p:attrNameLst>
                                          <p:attrName>style.visibility</p:attrName>
                                        </p:attrNameLst>
                                      </p:cBhvr>
                                      <p:to>
                                        <p:strVal val="visible"/>
                                      </p:to>
                                    </p:set>
                                    <p:animEffect transition="in" filter="blinds(horizontal)">
                                      <p:cBhvr>
                                        <p:cTn id="26"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Rectangle 1"/>
          <p:cNvSpPr/>
          <p:nvPr/>
        </p:nvSpPr>
        <p:spPr>
          <a:xfrm>
            <a:off x="0" y="152400"/>
            <a:ext cx="9144000" cy="762000"/>
          </a:xfrm>
          <a:prstGeom prst="rect">
            <a:avLst/>
          </a:prstGeom>
          <a:noFill/>
          <a:ln>
            <a:noFill/>
          </a:ln>
        </p:spPr>
        <p:style>
          <a:lnRef idx="0">
            <a:schemeClr val="dk1"/>
          </a:lnRef>
          <a:fillRef idx="3">
            <a:schemeClr val="dk1"/>
          </a:fillRef>
          <a:effectRef idx="3">
            <a:schemeClr val="dk1"/>
          </a:effectRef>
          <a:fontRef idx="minor">
            <a:schemeClr val="lt1"/>
          </a:fontRef>
        </p:style>
        <p:txBody>
          <a:bodyPr rtlCol="0" anchor="ctr"/>
          <a:lstStyle/>
          <a:p>
            <a:pPr algn="ctr"/>
            <a:r>
              <a:rPr lang="zh-CN" altLang="en-US" sz="6600" b="1" dirty="0" smtClean="0">
                <a:ln>
                  <a:solidFill>
                    <a:schemeClr val="tx1"/>
                  </a:solidFill>
                </a:ln>
                <a:solidFill>
                  <a:srgbClr val="FFFF00"/>
                </a:solidFill>
                <a:effectLst>
                  <a:outerShdw blurRad="38100" dist="38100" dir="2700000" algn="tl">
                    <a:srgbClr val="000000">
                      <a:alpha val="43137"/>
                    </a:srgbClr>
                  </a:outerShdw>
                </a:effectLst>
                <a:latin typeface="Arial Black" pitchFamily="34" charset="0"/>
              </a:rPr>
              <a:t>议题</a:t>
            </a:r>
            <a:endParaRPr lang="en-US" sz="6600" b="1" dirty="0">
              <a:ln>
                <a:solidFill>
                  <a:schemeClr val="tx1"/>
                </a:solidFill>
              </a:ln>
              <a:solidFill>
                <a:srgbClr val="FFFF00"/>
              </a:solidFill>
              <a:effectLst>
                <a:outerShdw blurRad="38100" dist="38100" dir="2700000" algn="tl">
                  <a:srgbClr val="000000">
                    <a:alpha val="43137"/>
                  </a:srgbClr>
                </a:outerShdw>
              </a:effectLst>
              <a:latin typeface="Arial Black" pitchFamily="34" charset="0"/>
            </a:endParaRPr>
          </a:p>
        </p:txBody>
      </p:sp>
      <p:sp>
        <p:nvSpPr>
          <p:cNvPr id="6" name="Rectangle 5"/>
          <p:cNvSpPr/>
          <p:nvPr/>
        </p:nvSpPr>
        <p:spPr>
          <a:xfrm>
            <a:off x="152400" y="1066800"/>
            <a:ext cx="4343400" cy="5105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zh-CN" altLang="en-US" sz="9600" b="1" dirty="0" smtClean="0">
                <a:ln>
                  <a:solidFill>
                    <a:sysClr val="windowText" lastClr="000000"/>
                  </a:solidFill>
                </a:ln>
                <a:solidFill>
                  <a:srgbClr val="FFFF00"/>
                </a:solidFill>
                <a:effectLst>
                  <a:outerShdw blurRad="38100" dist="38100" dir="2700000" algn="tl">
                    <a:srgbClr val="000000">
                      <a:alpha val="43137"/>
                    </a:srgbClr>
                  </a:outerShdw>
                </a:effectLst>
                <a:latin typeface="Copperplate Gothic Bold" pitchFamily="34" charset="0"/>
              </a:rPr>
              <a:t>主权</a:t>
            </a:r>
            <a:endParaRPr lang="en-US" sz="9600" b="1" dirty="0" smtClean="0">
              <a:ln>
                <a:solidFill>
                  <a:sysClr val="windowText" lastClr="000000"/>
                </a:solidFill>
              </a:ln>
              <a:solidFill>
                <a:srgbClr val="FFFF00"/>
              </a:solidFill>
              <a:effectLst>
                <a:outerShdw blurRad="38100" dist="38100" dir="2700000" algn="tl">
                  <a:srgbClr val="000000">
                    <a:alpha val="43137"/>
                  </a:srgbClr>
                </a:outerShdw>
              </a:effectLst>
              <a:latin typeface="Copperplate Gothic Bold" pitchFamily="34" charset="0"/>
            </a:endParaRPr>
          </a:p>
          <a:p>
            <a:pPr algn="ctr"/>
            <a:r>
              <a:rPr lang="zh-CN" altLang="en-US" sz="9600" b="1" dirty="0" smtClean="0">
                <a:ln>
                  <a:solidFill>
                    <a:sysClr val="windowText" lastClr="000000"/>
                  </a:solidFill>
                </a:ln>
                <a:solidFill>
                  <a:srgbClr val="FFFF00"/>
                </a:solidFill>
                <a:effectLst>
                  <a:outerShdw blurRad="38100" dist="38100" dir="2700000" algn="tl">
                    <a:srgbClr val="000000">
                      <a:alpha val="43137"/>
                    </a:srgbClr>
                  </a:outerShdw>
                </a:effectLst>
                <a:latin typeface="Copperplate Gothic Bold" pitchFamily="34" charset="0"/>
              </a:rPr>
              <a:t>救恩</a:t>
            </a:r>
            <a:r>
              <a:rPr lang="en-US" sz="9600" dirty="0" smtClean="0">
                <a:effectLst>
                  <a:outerShdw blurRad="38100" dist="38100" dir="2700000" algn="tl">
                    <a:srgbClr val="000000">
                      <a:alpha val="43137"/>
                    </a:srgbClr>
                  </a:outerShdw>
                </a:effectLst>
                <a:latin typeface="Copperplate Gothic Bold" pitchFamily="34" charset="0"/>
              </a:rPr>
              <a:t> </a:t>
            </a:r>
          </a:p>
          <a:p>
            <a:pPr algn="ctr"/>
            <a:endParaRPr lang="en-US" sz="2000" dirty="0" smtClean="0">
              <a:effectLst>
                <a:outerShdw blurRad="38100" dist="38100" dir="2700000" algn="tl">
                  <a:srgbClr val="000000">
                    <a:alpha val="43137"/>
                  </a:srgbClr>
                </a:outerShdw>
              </a:effectLst>
              <a:latin typeface="Copperplate Gothic Bold" pitchFamily="34" charset="0"/>
            </a:endParaRPr>
          </a:p>
          <a:p>
            <a:pPr algn="ctr"/>
            <a:r>
              <a:rPr lang="en-US" sz="2000" dirty="0" smtClean="0">
                <a:effectLst>
                  <a:outerShdw blurRad="38100" dist="38100" dir="2700000" algn="tl">
                    <a:srgbClr val="000000">
                      <a:alpha val="43137"/>
                    </a:srgbClr>
                  </a:outerShdw>
                </a:effectLst>
                <a:latin typeface="Copperplate Gothic Bold" pitchFamily="34" charset="0"/>
              </a:rPr>
              <a:t>LORDSHIP </a:t>
            </a:r>
          </a:p>
          <a:p>
            <a:pPr algn="ctr"/>
            <a:r>
              <a:rPr lang="en-US" sz="2000" dirty="0" smtClean="0">
                <a:effectLst>
                  <a:outerShdw blurRad="38100" dist="38100" dir="2700000" algn="tl">
                    <a:srgbClr val="000000">
                      <a:alpha val="43137"/>
                    </a:srgbClr>
                  </a:outerShdw>
                </a:effectLst>
                <a:latin typeface="Copperplate Gothic Bold" pitchFamily="34" charset="0"/>
              </a:rPr>
              <a:t>SALVATION</a:t>
            </a:r>
            <a:endParaRPr lang="en-US" sz="2000" dirty="0">
              <a:effectLst>
                <a:outerShdw blurRad="38100" dist="38100" dir="2700000" algn="tl">
                  <a:srgbClr val="000000">
                    <a:alpha val="43137"/>
                  </a:srgbClr>
                </a:outerShdw>
              </a:effectLst>
              <a:latin typeface="Copperplate Gothic Bold" pitchFamily="34" charset="0"/>
            </a:endParaRPr>
          </a:p>
        </p:txBody>
      </p:sp>
      <p:sp>
        <p:nvSpPr>
          <p:cNvPr id="7" name="Rectangle 6"/>
          <p:cNvSpPr/>
          <p:nvPr/>
        </p:nvSpPr>
        <p:spPr>
          <a:xfrm>
            <a:off x="4648200" y="1066800"/>
            <a:ext cx="4343400" cy="5105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sz="9600" b="1" dirty="0" smtClean="0">
                <a:ln>
                  <a:solidFill>
                    <a:sysClr val="windowText" lastClr="000000"/>
                  </a:solidFill>
                </a:ln>
                <a:solidFill>
                  <a:srgbClr val="FFFF00"/>
                </a:solidFill>
                <a:effectLst>
                  <a:outerShdw blurRad="38100" dist="38100" dir="2700000" algn="tl">
                    <a:srgbClr val="000000">
                      <a:alpha val="43137"/>
                    </a:srgbClr>
                  </a:outerShdw>
                </a:effectLst>
                <a:latin typeface="Copperplate Gothic Bold" pitchFamily="34" charset="0"/>
              </a:rPr>
              <a:t>易信</a:t>
            </a:r>
            <a:endParaRPr lang="en-US" sz="9600" b="1" dirty="0" smtClean="0">
              <a:ln>
                <a:solidFill>
                  <a:sysClr val="windowText" lastClr="000000"/>
                </a:solidFill>
              </a:ln>
              <a:solidFill>
                <a:srgbClr val="FFFF00"/>
              </a:solidFill>
              <a:effectLst>
                <a:outerShdw blurRad="38100" dist="38100" dir="2700000" algn="tl">
                  <a:srgbClr val="000000">
                    <a:alpha val="43137"/>
                  </a:srgbClr>
                </a:outerShdw>
              </a:effectLst>
              <a:latin typeface="Copperplate Gothic Bold" pitchFamily="34" charset="0"/>
            </a:endParaRPr>
          </a:p>
          <a:p>
            <a:pPr algn="ctr"/>
            <a:r>
              <a:rPr lang="zh-CN" altLang="en-US" sz="9600" b="1" dirty="0" smtClean="0">
                <a:ln>
                  <a:solidFill>
                    <a:sysClr val="windowText" lastClr="000000"/>
                  </a:solidFill>
                </a:ln>
                <a:solidFill>
                  <a:srgbClr val="FFFF00"/>
                </a:solidFill>
                <a:effectLst>
                  <a:outerShdw blurRad="38100" dist="38100" dir="2700000" algn="tl">
                    <a:srgbClr val="000000">
                      <a:alpha val="43137"/>
                    </a:srgbClr>
                  </a:outerShdw>
                </a:effectLst>
                <a:latin typeface="Copperplate Gothic Bold" pitchFamily="34" charset="0"/>
              </a:rPr>
              <a:t>主义</a:t>
            </a:r>
            <a:r>
              <a:rPr lang="en-US" sz="9600" b="1" dirty="0" smtClean="0">
                <a:solidFill>
                  <a:srgbClr val="FFFF00"/>
                </a:solidFill>
                <a:effectLst>
                  <a:outerShdw blurRad="38100" dist="38100" dir="2700000" algn="tl">
                    <a:srgbClr val="000000">
                      <a:alpha val="43137"/>
                    </a:srgbClr>
                  </a:outerShdw>
                </a:effectLst>
                <a:latin typeface="Copperplate Gothic Bold" pitchFamily="34" charset="0"/>
              </a:rPr>
              <a:t> </a:t>
            </a:r>
          </a:p>
          <a:p>
            <a:pPr algn="ctr"/>
            <a:endParaRPr lang="en-US" sz="2000" dirty="0" smtClean="0">
              <a:effectLst>
                <a:outerShdw blurRad="38100" dist="38100" dir="2700000" algn="tl">
                  <a:srgbClr val="000000">
                    <a:alpha val="43137"/>
                  </a:srgbClr>
                </a:outerShdw>
              </a:effectLst>
              <a:latin typeface="Copperplate Gothic Bold" pitchFamily="34" charset="0"/>
            </a:endParaRPr>
          </a:p>
          <a:p>
            <a:pPr algn="ctr"/>
            <a:r>
              <a:rPr lang="en-US" sz="2000" dirty="0" smtClean="0">
                <a:effectLst>
                  <a:outerShdw blurRad="38100" dist="38100" dir="2700000" algn="tl">
                    <a:srgbClr val="000000">
                      <a:alpha val="43137"/>
                    </a:srgbClr>
                  </a:outerShdw>
                </a:effectLst>
                <a:latin typeface="Copperplate Gothic Bold" pitchFamily="34" charset="0"/>
              </a:rPr>
              <a:t>EASY- </a:t>
            </a:r>
          </a:p>
          <a:p>
            <a:pPr algn="ctr"/>
            <a:r>
              <a:rPr lang="en-US" sz="2000" dirty="0" smtClean="0">
                <a:effectLst>
                  <a:outerShdw blurRad="38100" dist="38100" dir="2700000" algn="tl">
                    <a:srgbClr val="000000">
                      <a:alpha val="43137"/>
                    </a:srgbClr>
                  </a:outerShdw>
                </a:effectLst>
                <a:latin typeface="Copperplate Gothic Bold" pitchFamily="34" charset="0"/>
              </a:rPr>
              <a:t>BELIEVISM</a:t>
            </a:r>
            <a:endParaRPr lang="en-US" sz="2000" dirty="0">
              <a:effectLst>
                <a:outerShdw blurRad="38100" dist="38100" dir="2700000" algn="tl">
                  <a:srgbClr val="000000">
                    <a:alpha val="43137"/>
                  </a:srgbClr>
                </a:outerShdw>
              </a:effectLst>
              <a:latin typeface="Copperplate Gothic Bold" pitchFamily="34" charset="0"/>
            </a:endParaRPr>
          </a:p>
        </p:txBody>
      </p:sp>
      <p:sp>
        <p:nvSpPr>
          <p:cNvPr id="20" name="Rectangle 19"/>
          <p:cNvSpPr/>
          <p:nvPr/>
        </p:nvSpPr>
        <p:spPr>
          <a:xfrm>
            <a:off x="0" y="6096000"/>
            <a:ext cx="9144000" cy="762000"/>
          </a:xfrm>
          <a:prstGeom prst="rect">
            <a:avLst/>
          </a:prstGeom>
          <a:noFill/>
          <a:ln>
            <a:noFill/>
          </a:ln>
        </p:spPr>
        <p:style>
          <a:lnRef idx="0">
            <a:schemeClr val="dk1"/>
          </a:lnRef>
          <a:fillRef idx="3">
            <a:schemeClr val="dk1"/>
          </a:fillRef>
          <a:effectRef idx="3">
            <a:schemeClr val="dk1"/>
          </a:effectRef>
          <a:fontRef idx="minor">
            <a:schemeClr val="lt1"/>
          </a:fontRef>
        </p:style>
        <p:txBody>
          <a:bodyPr rtlCol="0" anchor="ctr"/>
          <a:lstStyle/>
          <a:p>
            <a:pPr algn="ctr"/>
            <a:r>
              <a:rPr lang="en-US" sz="2800" dirty="0" smtClean="0">
                <a:ln>
                  <a:solidFill>
                    <a:schemeClr val="tx1"/>
                  </a:solidFill>
                </a:ln>
                <a:solidFill>
                  <a:srgbClr val="FFFF00"/>
                </a:solidFill>
                <a:effectLst>
                  <a:outerShdw blurRad="38100" dist="38100" dir="2700000" algn="tl">
                    <a:srgbClr val="000000">
                      <a:alpha val="43137"/>
                    </a:srgbClr>
                  </a:outerShdw>
                </a:effectLst>
                <a:latin typeface="Arial Black" pitchFamily="34" charset="0"/>
              </a:rPr>
              <a:t>THE ISSUES</a:t>
            </a:r>
            <a:endParaRPr lang="en-US" sz="2800" dirty="0">
              <a:ln>
                <a:solidFill>
                  <a:schemeClr val="tx1"/>
                </a:solidFill>
              </a:ln>
              <a:solidFill>
                <a:srgbClr val="FFFF00"/>
              </a:solidFill>
              <a:effectLst>
                <a:outerShdw blurRad="38100" dist="38100" dir="2700000" algn="tl">
                  <a:srgbClr val="000000">
                    <a:alpha val="43137"/>
                  </a:srgbClr>
                </a:outerShdw>
              </a:effectLst>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Effect transition="in" filter="fade">
                                      <p:cBhvr>
                                        <p:cTn id="9" dur="2000"/>
                                        <p:tgtEl>
                                          <p:spTgt spid="6"/>
                                        </p:tgtEl>
                                      </p:cBhvr>
                                    </p:animEffect>
                                  </p:childTnLst>
                                </p:cTn>
                              </p:par>
                              <p:par>
                                <p:cTn id="10" presetID="8" presetClass="emph" presetSubtype="0" fill="hold" grpId="1" nodeType="withEffect">
                                  <p:stCondLst>
                                    <p:cond delay="0"/>
                                  </p:stCondLst>
                                  <p:childTnLst>
                                    <p:animRot by="43200000">
                                      <p:cBhvr>
                                        <p:cTn id="11" dur="2000" fill="hold"/>
                                        <p:tgtEl>
                                          <p:spTgt spid="6"/>
                                        </p:tgtEl>
                                        <p:attrNameLst>
                                          <p:attrName>r</p:attrName>
                                        </p:attrNameLst>
                                      </p:cBhvr>
                                    </p:animRot>
                                  </p:childTnLst>
                                </p:cTn>
                              </p:par>
                              <p:par>
                                <p:cTn id="12" presetID="53"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2000" fill="hold"/>
                                        <p:tgtEl>
                                          <p:spTgt spid="7"/>
                                        </p:tgtEl>
                                        <p:attrNameLst>
                                          <p:attrName>ppt_w</p:attrName>
                                        </p:attrNameLst>
                                      </p:cBhvr>
                                      <p:tavLst>
                                        <p:tav tm="0">
                                          <p:val>
                                            <p:fltVal val="0"/>
                                          </p:val>
                                        </p:tav>
                                        <p:tav tm="100000">
                                          <p:val>
                                            <p:strVal val="#ppt_w"/>
                                          </p:val>
                                        </p:tav>
                                      </p:tavLst>
                                    </p:anim>
                                    <p:anim calcmode="lin" valueType="num">
                                      <p:cBhvr>
                                        <p:cTn id="15" dur="2000" fill="hold"/>
                                        <p:tgtEl>
                                          <p:spTgt spid="7"/>
                                        </p:tgtEl>
                                        <p:attrNameLst>
                                          <p:attrName>ppt_h</p:attrName>
                                        </p:attrNameLst>
                                      </p:cBhvr>
                                      <p:tavLst>
                                        <p:tav tm="0">
                                          <p:val>
                                            <p:fltVal val="0"/>
                                          </p:val>
                                        </p:tav>
                                        <p:tav tm="100000">
                                          <p:val>
                                            <p:strVal val="#ppt_h"/>
                                          </p:val>
                                        </p:tav>
                                      </p:tavLst>
                                    </p:anim>
                                    <p:animEffect transition="in" filter="fade">
                                      <p:cBhvr>
                                        <p:cTn id="16" dur="2000"/>
                                        <p:tgtEl>
                                          <p:spTgt spid="7"/>
                                        </p:tgtEl>
                                      </p:cBhvr>
                                    </p:animEffect>
                                  </p:childTnLst>
                                </p:cTn>
                              </p:par>
                              <p:par>
                                <p:cTn id="17" presetID="8" presetClass="emph" presetSubtype="0" fill="hold" grpId="1" nodeType="withEffect">
                                  <p:stCondLst>
                                    <p:cond delay="0"/>
                                  </p:stCondLst>
                                  <p:childTnLst>
                                    <p:animRot by="-43200000">
                                      <p:cBhvr>
                                        <p:cTn id="18" dur="2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Rectangle 1"/>
          <p:cNvSpPr/>
          <p:nvPr/>
        </p:nvSpPr>
        <p:spPr>
          <a:xfrm>
            <a:off x="0" y="0"/>
            <a:ext cx="9144000" cy="762000"/>
          </a:xfrm>
          <a:prstGeom prst="rect">
            <a:avLst/>
          </a:prstGeom>
          <a:noFill/>
          <a:ln>
            <a:noFill/>
          </a:ln>
        </p:spPr>
        <p:style>
          <a:lnRef idx="0">
            <a:schemeClr val="dk1"/>
          </a:lnRef>
          <a:fillRef idx="3">
            <a:schemeClr val="dk1"/>
          </a:fillRef>
          <a:effectRef idx="3">
            <a:schemeClr val="dk1"/>
          </a:effectRef>
          <a:fontRef idx="minor">
            <a:schemeClr val="lt1"/>
          </a:fontRef>
        </p:style>
        <p:txBody>
          <a:bodyPr rtlCol="0" anchor="ctr"/>
          <a:lstStyle/>
          <a:p>
            <a:pPr algn="ctr"/>
            <a:r>
              <a:rPr lang="zh-CN" altLang="en-US" sz="4400" b="1" dirty="0" smtClean="0">
                <a:ln>
                  <a:solidFill>
                    <a:schemeClr val="tx1"/>
                  </a:solidFill>
                </a:ln>
                <a:solidFill>
                  <a:srgbClr val="FFFF00"/>
                </a:solidFill>
                <a:effectLst>
                  <a:outerShdw blurRad="38100" dist="38100" dir="2700000" algn="tl">
                    <a:srgbClr val="000000">
                      <a:alpha val="43137"/>
                    </a:srgbClr>
                  </a:outerShdw>
                </a:effectLst>
                <a:latin typeface="Arial Black" pitchFamily="34" charset="0"/>
              </a:rPr>
              <a:t>议题</a:t>
            </a:r>
            <a:endParaRPr lang="en-US" sz="4400" b="1" dirty="0">
              <a:ln>
                <a:solidFill>
                  <a:schemeClr val="tx1"/>
                </a:solidFill>
              </a:ln>
              <a:solidFill>
                <a:srgbClr val="FFFF00"/>
              </a:solidFill>
              <a:effectLst>
                <a:outerShdw blurRad="38100" dist="38100" dir="2700000" algn="tl">
                  <a:srgbClr val="000000">
                    <a:alpha val="43137"/>
                  </a:srgbClr>
                </a:outerShdw>
              </a:effectLst>
              <a:latin typeface="Arial Black" pitchFamily="34" charset="0"/>
            </a:endParaRPr>
          </a:p>
        </p:txBody>
      </p:sp>
      <p:sp>
        <p:nvSpPr>
          <p:cNvPr id="6" name="Rectangle 5"/>
          <p:cNvSpPr/>
          <p:nvPr/>
        </p:nvSpPr>
        <p:spPr>
          <a:xfrm>
            <a:off x="152400" y="914400"/>
            <a:ext cx="4343400" cy="1676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zh-CN" altLang="en-US" sz="6600" b="1" dirty="0" smtClean="0">
                <a:solidFill>
                  <a:srgbClr val="FFFF00"/>
                </a:solidFill>
                <a:effectLst>
                  <a:outerShdw blurRad="38100" dist="38100" dir="2700000" algn="tl">
                    <a:srgbClr val="000000">
                      <a:alpha val="43137"/>
                    </a:srgbClr>
                  </a:outerShdw>
                </a:effectLst>
                <a:latin typeface="Copperplate Gothic Bold" pitchFamily="34" charset="0"/>
              </a:rPr>
              <a:t>主权救恩</a:t>
            </a:r>
            <a:endParaRPr lang="en-US" sz="6600" b="1" dirty="0" smtClean="0">
              <a:solidFill>
                <a:srgbClr val="FFFF00"/>
              </a:solidFill>
              <a:effectLst>
                <a:outerShdw blurRad="38100" dist="38100" dir="2700000" algn="tl">
                  <a:srgbClr val="000000">
                    <a:alpha val="43137"/>
                  </a:srgbClr>
                </a:outerShdw>
              </a:effectLst>
              <a:latin typeface="Copperplate Gothic Bold" pitchFamily="34" charset="0"/>
            </a:endParaRPr>
          </a:p>
          <a:p>
            <a:pPr algn="ctr"/>
            <a:r>
              <a:rPr lang="en-US" sz="2000" dirty="0" smtClean="0">
                <a:effectLst>
                  <a:outerShdw blurRad="38100" dist="38100" dir="2700000" algn="tl">
                    <a:srgbClr val="000000">
                      <a:alpha val="43137"/>
                    </a:srgbClr>
                  </a:outerShdw>
                </a:effectLst>
                <a:latin typeface="Copperplate Gothic Bold" pitchFamily="34" charset="0"/>
              </a:rPr>
              <a:t>LORDSHIP SALVATION</a:t>
            </a:r>
            <a:endParaRPr lang="en-US" sz="2000" dirty="0">
              <a:effectLst>
                <a:outerShdw blurRad="38100" dist="38100" dir="2700000" algn="tl">
                  <a:srgbClr val="000000">
                    <a:alpha val="43137"/>
                  </a:srgbClr>
                </a:outerShdw>
              </a:effectLst>
              <a:latin typeface="Copperplate Gothic Bold" pitchFamily="34" charset="0"/>
            </a:endParaRPr>
          </a:p>
        </p:txBody>
      </p:sp>
      <p:sp>
        <p:nvSpPr>
          <p:cNvPr id="7" name="Rectangle 6"/>
          <p:cNvSpPr/>
          <p:nvPr/>
        </p:nvSpPr>
        <p:spPr>
          <a:xfrm>
            <a:off x="4648200" y="914400"/>
            <a:ext cx="4343400" cy="1676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sz="6600" b="1" dirty="0" smtClean="0">
                <a:solidFill>
                  <a:srgbClr val="FFFF00"/>
                </a:solidFill>
                <a:effectLst>
                  <a:outerShdw blurRad="38100" dist="38100" dir="2700000" algn="tl">
                    <a:srgbClr val="000000">
                      <a:alpha val="43137"/>
                    </a:srgbClr>
                  </a:outerShdw>
                </a:effectLst>
                <a:latin typeface="Copperplate Gothic Bold" pitchFamily="34" charset="0"/>
              </a:rPr>
              <a:t>易信主义</a:t>
            </a:r>
            <a:endParaRPr lang="en-US" sz="6600" b="1" dirty="0" smtClean="0">
              <a:solidFill>
                <a:srgbClr val="FFFF00"/>
              </a:solidFill>
              <a:effectLst>
                <a:outerShdw blurRad="38100" dist="38100" dir="2700000" algn="tl">
                  <a:srgbClr val="000000">
                    <a:alpha val="43137"/>
                  </a:srgbClr>
                </a:outerShdw>
              </a:effectLst>
              <a:latin typeface="Copperplate Gothic Bold" pitchFamily="34" charset="0"/>
            </a:endParaRPr>
          </a:p>
          <a:p>
            <a:pPr algn="ctr"/>
            <a:r>
              <a:rPr lang="en-US" sz="2000" dirty="0" smtClean="0">
                <a:effectLst>
                  <a:outerShdw blurRad="38100" dist="38100" dir="2700000" algn="tl">
                    <a:srgbClr val="000000">
                      <a:alpha val="43137"/>
                    </a:srgbClr>
                  </a:outerShdw>
                </a:effectLst>
                <a:latin typeface="Copperplate Gothic Bold" pitchFamily="34" charset="0"/>
              </a:rPr>
              <a:t>EASY- BELIEVISM</a:t>
            </a:r>
            <a:endParaRPr lang="en-US" sz="2000" dirty="0">
              <a:effectLst>
                <a:outerShdw blurRad="38100" dist="38100" dir="2700000" algn="tl">
                  <a:srgbClr val="000000">
                    <a:alpha val="43137"/>
                  </a:srgbClr>
                </a:outerShdw>
              </a:effectLst>
              <a:latin typeface="Copperplate Gothic Bold" pitchFamily="34" charset="0"/>
            </a:endParaRPr>
          </a:p>
        </p:txBody>
      </p:sp>
      <p:sp>
        <p:nvSpPr>
          <p:cNvPr id="8" name="Rectangle 7"/>
          <p:cNvSpPr/>
          <p:nvPr/>
        </p:nvSpPr>
        <p:spPr>
          <a:xfrm>
            <a:off x="152400" y="2590800"/>
            <a:ext cx="4343400" cy="3505200"/>
          </a:xfrm>
          <a:prstGeom prst="rect">
            <a:avLst/>
          </a:prstGeom>
          <a:ln>
            <a:solidFill>
              <a:srgbClr val="000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sz="4400" b="1" dirty="0" smtClean="0">
                <a:solidFill>
                  <a:srgbClr val="002060"/>
                </a:solidFill>
                <a:effectLst>
                  <a:outerShdw blurRad="38100" dist="38100" dir="2700000" algn="tl">
                    <a:srgbClr val="000000">
                      <a:alpha val="43137"/>
                    </a:srgbClr>
                  </a:outerShdw>
                </a:effectLst>
                <a:latin typeface="Arial Narrow" pitchFamily="34" charset="0"/>
              </a:rPr>
              <a:t>救恩要求将信心放在耶稣的神性</a:t>
            </a:r>
            <a:r>
              <a:rPr lang="en-US" altLang="zh-CN" sz="4400" b="1" dirty="0" smtClean="0">
                <a:solidFill>
                  <a:srgbClr val="002060"/>
                </a:solidFill>
                <a:effectLst>
                  <a:outerShdw blurRad="38100" dist="38100" dir="2700000" algn="tl">
                    <a:srgbClr val="000000">
                      <a:alpha val="43137"/>
                    </a:srgbClr>
                  </a:outerShdw>
                </a:effectLst>
                <a:latin typeface="Arial Narrow" pitchFamily="34" charset="0"/>
              </a:rPr>
              <a:t>, </a:t>
            </a:r>
            <a:r>
              <a:rPr lang="zh-CN" altLang="en-US" sz="4400" b="1" dirty="0" smtClean="0">
                <a:solidFill>
                  <a:srgbClr val="002060"/>
                </a:solidFill>
                <a:effectLst>
                  <a:outerShdw blurRad="38100" dist="38100" dir="2700000" algn="tl">
                    <a:srgbClr val="000000">
                      <a:alpha val="43137"/>
                    </a:srgbClr>
                  </a:outerShdw>
                </a:effectLst>
                <a:latin typeface="Arial Narrow" pitchFamily="34" charset="0"/>
              </a:rPr>
              <a:t>生</a:t>
            </a:r>
            <a:r>
              <a:rPr lang="en-US" altLang="zh-CN" sz="4400" b="1" dirty="0" smtClean="0">
                <a:solidFill>
                  <a:srgbClr val="002060"/>
                </a:solidFill>
                <a:effectLst>
                  <a:outerShdw blurRad="38100" dist="38100" dir="2700000" algn="tl">
                    <a:srgbClr val="000000">
                      <a:alpha val="43137"/>
                    </a:srgbClr>
                  </a:outerShdw>
                </a:effectLst>
                <a:latin typeface="Arial Narrow" pitchFamily="34" charset="0"/>
              </a:rPr>
              <a:t>, </a:t>
            </a:r>
            <a:r>
              <a:rPr lang="zh-CN" altLang="en-US" sz="4400" b="1" dirty="0" smtClean="0">
                <a:solidFill>
                  <a:srgbClr val="002060"/>
                </a:solidFill>
                <a:effectLst>
                  <a:outerShdw blurRad="38100" dist="38100" dir="2700000" algn="tl">
                    <a:srgbClr val="000000">
                      <a:alpha val="43137"/>
                    </a:srgbClr>
                  </a:outerShdw>
                </a:effectLst>
                <a:latin typeface="Arial Narrow" pitchFamily="34" charset="0"/>
              </a:rPr>
              <a:t>死</a:t>
            </a:r>
            <a:r>
              <a:rPr lang="en-US" altLang="zh-CN" sz="4400" b="1" dirty="0" smtClean="0">
                <a:solidFill>
                  <a:srgbClr val="002060"/>
                </a:solidFill>
                <a:effectLst>
                  <a:outerShdw blurRad="38100" dist="38100" dir="2700000" algn="tl">
                    <a:srgbClr val="000000">
                      <a:alpha val="43137"/>
                    </a:srgbClr>
                  </a:outerShdw>
                </a:effectLst>
                <a:latin typeface="Arial Narrow" pitchFamily="34" charset="0"/>
              </a:rPr>
              <a:t>, </a:t>
            </a:r>
            <a:r>
              <a:rPr lang="zh-CN" altLang="en-US" sz="4400" b="1" dirty="0" smtClean="0">
                <a:solidFill>
                  <a:srgbClr val="002060"/>
                </a:solidFill>
                <a:effectLst>
                  <a:outerShdw blurRad="38100" dist="38100" dir="2700000" algn="tl">
                    <a:srgbClr val="000000">
                      <a:alpha val="43137"/>
                    </a:srgbClr>
                  </a:outerShdw>
                </a:effectLst>
                <a:latin typeface="Arial Narrow" pitchFamily="34" charset="0"/>
              </a:rPr>
              <a:t>埋葬和复活的真理上</a:t>
            </a:r>
            <a:r>
              <a:rPr lang="en-US" altLang="zh-CN" sz="4400" b="1" dirty="0" smtClean="0">
                <a:solidFill>
                  <a:srgbClr val="002060"/>
                </a:solidFill>
                <a:effectLst>
                  <a:outerShdw blurRad="38100" dist="38100" dir="2700000" algn="tl">
                    <a:srgbClr val="000000">
                      <a:alpha val="43137"/>
                    </a:srgbClr>
                  </a:outerShdw>
                </a:effectLst>
                <a:latin typeface="Arial Narrow" pitchFamily="34" charset="0"/>
              </a:rPr>
              <a:t>.</a:t>
            </a:r>
            <a:endParaRPr lang="en-US" sz="4400" b="1" dirty="0" smtClean="0">
              <a:solidFill>
                <a:srgbClr val="002060"/>
              </a:solidFill>
              <a:effectLst>
                <a:outerShdw blurRad="38100" dist="38100" dir="2700000" algn="tl">
                  <a:srgbClr val="000000">
                    <a:alpha val="43137"/>
                  </a:srgbClr>
                </a:outerShdw>
              </a:effectLst>
              <a:latin typeface="Arial Narrow" pitchFamily="34" charset="0"/>
            </a:endParaRPr>
          </a:p>
          <a:p>
            <a:pPr algn="ctr"/>
            <a:r>
              <a:rPr lang="en-US" sz="1600" b="1" dirty="0" smtClean="0">
                <a:solidFill>
                  <a:schemeClr val="tx1"/>
                </a:solidFill>
                <a:latin typeface="Arial Narrow" pitchFamily="34" charset="0"/>
              </a:rPr>
              <a:t>Salvation requires putting our faith in the Truth of Jesus’ Deity, Life, Death, burial and resurrection</a:t>
            </a:r>
            <a:endParaRPr lang="en-US" sz="1600" b="1" dirty="0">
              <a:solidFill>
                <a:schemeClr val="tx1"/>
              </a:solidFill>
              <a:latin typeface="Arial Narrow" pitchFamily="34" charset="0"/>
            </a:endParaRPr>
          </a:p>
        </p:txBody>
      </p:sp>
      <p:sp>
        <p:nvSpPr>
          <p:cNvPr id="14" name="Rectangle 13"/>
          <p:cNvSpPr/>
          <p:nvPr/>
        </p:nvSpPr>
        <p:spPr>
          <a:xfrm>
            <a:off x="4648200" y="2590800"/>
            <a:ext cx="4343400" cy="3505200"/>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zh-CN" altLang="en-US" sz="4400" b="1" dirty="0" smtClean="0">
                <a:solidFill>
                  <a:srgbClr val="C00000"/>
                </a:solidFill>
                <a:effectLst>
                  <a:outerShdw blurRad="38100" dist="38100" dir="2700000" algn="tl">
                    <a:srgbClr val="000000">
                      <a:alpha val="43137"/>
                    </a:srgbClr>
                  </a:outerShdw>
                </a:effectLst>
                <a:latin typeface="Arial Narrow" pitchFamily="34" charset="0"/>
              </a:rPr>
              <a:t>救恩要求将信心放在耶稣的神性</a:t>
            </a:r>
            <a:r>
              <a:rPr lang="en-US" altLang="zh-CN" sz="4400" b="1" dirty="0" smtClean="0">
                <a:solidFill>
                  <a:srgbClr val="C00000"/>
                </a:solidFill>
                <a:effectLst>
                  <a:outerShdw blurRad="38100" dist="38100" dir="2700000" algn="tl">
                    <a:srgbClr val="000000">
                      <a:alpha val="43137"/>
                    </a:srgbClr>
                  </a:outerShdw>
                </a:effectLst>
                <a:latin typeface="Arial Narrow" pitchFamily="34" charset="0"/>
              </a:rPr>
              <a:t>, </a:t>
            </a:r>
            <a:r>
              <a:rPr lang="zh-CN" altLang="en-US" sz="4400" b="1" dirty="0" smtClean="0">
                <a:solidFill>
                  <a:srgbClr val="C00000"/>
                </a:solidFill>
                <a:effectLst>
                  <a:outerShdw blurRad="38100" dist="38100" dir="2700000" algn="tl">
                    <a:srgbClr val="000000">
                      <a:alpha val="43137"/>
                    </a:srgbClr>
                  </a:outerShdw>
                </a:effectLst>
                <a:latin typeface="Arial Narrow" pitchFamily="34" charset="0"/>
              </a:rPr>
              <a:t>生</a:t>
            </a:r>
            <a:r>
              <a:rPr lang="en-US" altLang="zh-CN" sz="4400" b="1" dirty="0" smtClean="0">
                <a:solidFill>
                  <a:srgbClr val="C00000"/>
                </a:solidFill>
                <a:effectLst>
                  <a:outerShdw blurRad="38100" dist="38100" dir="2700000" algn="tl">
                    <a:srgbClr val="000000">
                      <a:alpha val="43137"/>
                    </a:srgbClr>
                  </a:outerShdw>
                </a:effectLst>
                <a:latin typeface="Arial Narrow" pitchFamily="34" charset="0"/>
              </a:rPr>
              <a:t>, </a:t>
            </a:r>
            <a:r>
              <a:rPr lang="zh-CN" altLang="en-US" sz="4400" b="1" dirty="0" smtClean="0">
                <a:solidFill>
                  <a:srgbClr val="C00000"/>
                </a:solidFill>
                <a:effectLst>
                  <a:outerShdw blurRad="38100" dist="38100" dir="2700000" algn="tl">
                    <a:srgbClr val="000000">
                      <a:alpha val="43137"/>
                    </a:srgbClr>
                  </a:outerShdw>
                </a:effectLst>
                <a:latin typeface="Arial Narrow" pitchFamily="34" charset="0"/>
              </a:rPr>
              <a:t>死</a:t>
            </a:r>
            <a:r>
              <a:rPr lang="en-US" altLang="zh-CN" sz="4400" b="1" dirty="0" smtClean="0">
                <a:solidFill>
                  <a:srgbClr val="C00000"/>
                </a:solidFill>
                <a:effectLst>
                  <a:outerShdw blurRad="38100" dist="38100" dir="2700000" algn="tl">
                    <a:srgbClr val="000000">
                      <a:alpha val="43137"/>
                    </a:srgbClr>
                  </a:outerShdw>
                </a:effectLst>
                <a:latin typeface="Arial Narrow" pitchFamily="34" charset="0"/>
              </a:rPr>
              <a:t>, </a:t>
            </a:r>
            <a:r>
              <a:rPr lang="zh-CN" altLang="en-US" sz="4400" b="1" dirty="0" smtClean="0">
                <a:solidFill>
                  <a:srgbClr val="C00000"/>
                </a:solidFill>
                <a:effectLst>
                  <a:outerShdw blurRad="38100" dist="38100" dir="2700000" algn="tl">
                    <a:srgbClr val="000000">
                      <a:alpha val="43137"/>
                    </a:srgbClr>
                  </a:outerShdw>
                </a:effectLst>
                <a:latin typeface="Arial Narrow" pitchFamily="34" charset="0"/>
              </a:rPr>
              <a:t>埋葬和复活的真理上</a:t>
            </a:r>
            <a:r>
              <a:rPr lang="en-US" altLang="zh-CN" sz="4400" b="1" dirty="0" smtClean="0">
                <a:solidFill>
                  <a:srgbClr val="C00000"/>
                </a:solidFill>
                <a:effectLst>
                  <a:outerShdw blurRad="38100" dist="38100" dir="2700000" algn="tl">
                    <a:srgbClr val="000000">
                      <a:alpha val="43137"/>
                    </a:srgbClr>
                  </a:outerShdw>
                </a:effectLst>
                <a:latin typeface="Arial Narrow" pitchFamily="34" charset="0"/>
              </a:rPr>
              <a:t>.</a:t>
            </a:r>
          </a:p>
          <a:p>
            <a:pPr algn="ctr"/>
            <a:r>
              <a:rPr lang="en-US" sz="1600" b="1" dirty="0" smtClean="0">
                <a:solidFill>
                  <a:schemeClr val="tx1"/>
                </a:solidFill>
                <a:latin typeface="Arial Narrow" pitchFamily="34" charset="0"/>
              </a:rPr>
              <a:t>Salvation requires putting our faith in the Truth of Jesus’ Deity, Life, Death, burial and resurrection</a:t>
            </a:r>
            <a:endParaRPr lang="en-US" sz="1600" b="1" dirty="0">
              <a:solidFill>
                <a:schemeClr val="tx1"/>
              </a:solidFill>
              <a:latin typeface="Arial Narrow" pitchFamily="34" charset="0"/>
            </a:endParaRPr>
          </a:p>
        </p:txBody>
      </p:sp>
      <p:sp>
        <p:nvSpPr>
          <p:cNvPr id="20" name="Rectangle 19"/>
          <p:cNvSpPr/>
          <p:nvPr/>
        </p:nvSpPr>
        <p:spPr>
          <a:xfrm>
            <a:off x="0" y="6096000"/>
            <a:ext cx="9144000" cy="762000"/>
          </a:xfrm>
          <a:prstGeom prst="rect">
            <a:avLst/>
          </a:prstGeom>
          <a:noFill/>
          <a:ln>
            <a:noFill/>
          </a:ln>
        </p:spPr>
        <p:style>
          <a:lnRef idx="0">
            <a:schemeClr val="dk1"/>
          </a:lnRef>
          <a:fillRef idx="3">
            <a:schemeClr val="dk1"/>
          </a:fillRef>
          <a:effectRef idx="3">
            <a:schemeClr val="dk1"/>
          </a:effectRef>
          <a:fontRef idx="minor">
            <a:schemeClr val="lt1"/>
          </a:fontRef>
        </p:style>
        <p:txBody>
          <a:bodyPr rtlCol="0" anchor="ctr"/>
          <a:lstStyle/>
          <a:p>
            <a:pPr algn="ctr"/>
            <a:r>
              <a:rPr lang="en-US" sz="2800" dirty="0" smtClean="0">
                <a:ln>
                  <a:solidFill>
                    <a:schemeClr val="tx1"/>
                  </a:solidFill>
                </a:ln>
                <a:solidFill>
                  <a:srgbClr val="FFFF00"/>
                </a:solidFill>
                <a:effectLst>
                  <a:outerShdw blurRad="38100" dist="38100" dir="2700000" algn="tl">
                    <a:srgbClr val="000000">
                      <a:alpha val="43137"/>
                    </a:srgbClr>
                  </a:outerShdw>
                </a:effectLst>
                <a:latin typeface="Arial Black" pitchFamily="34" charset="0"/>
              </a:rPr>
              <a:t>THE ISSUES</a:t>
            </a:r>
            <a:endParaRPr lang="en-US" sz="2800" dirty="0">
              <a:ln>
                <a:solidFill>
                  <a:schemeClr val="tx1"/>
                </a:solidFill>
              </a:ln>
              <a:solidFill>
                <a:srgbClr val="FFFF00"/>
              </a:solidFill>
              <a:effectLst>
                <a:outerShdw blurRad="38100" dist="38100" dir="2700000" algn="tl">
                  <a:srgbClr val="000000">
                    <a:alpha val="43137"/>
                  </a:srgbClr>
                </a:outerShdw>
              </a:effectLst>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8" name="Rectangle 7"/>
          <p:cNvSpPr/>
          <p:nvPr/>
        </p:nvSpPr>
        <p:spPr>
          <a:xfrm>
            <a:off x="152400" y="2590800"/>
            <a:ext cx="4343400" cy="3505200"/>
          </a:xfrm>
          <a:prstGeom prst="rect">
            <a:avLst/>
          </a:prstGeom>
          <a:ln>
            <a:solidFill>
              <a:srgbClr val="000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sz="4400" b="1" dirty="0" smtClean="0">
                <a:solidFill>
                  <a:srgbClr val="002060"/>
                </a:solidFill>
                <a:effectLst>
                  <a:outerShdw blurRad="38100" dist="38100" dir="2700000" algn="tl">
                    <a:srgbClr val="000000">
                      <a:alpha val="43137"/>
                    </a:srgbClr>
                  </a:outerShdw>
                </a:effectLst>
                <a:latin typeface="Arial Narrow" pitchFamily="34" charset="0"/>
              </a:rPr>
              <a:t>必须降服于基</a:t>
            </a:r>
            <a:endParaRPr lang="en-US" altLang="zh-CN" sz="4400" b="1" dirty="0" smtClean="0">
              <a:solidFill>
                <a:srgbClr val="002060"/>
              </a:solidFill>
              <a:effectLst>
                <a:outerShdw blurRad="38100" dist="38100" dir="2700000" algn="tl">
                  <a:srgbClr val="000000">
                    <a:alpha val="43137"/>
                  </a:srgbClr>
                </a:outerShdw>
              </a:effectLst>
              <a:latin typeface="Arial Narrow" pitchFamily="34" charset="0"/>
            </a:endParaRPr>
          </a:p>
          <a:p>
            <a:pPr algn="ctr"/>
            <a:r>
              <a:rPr lang="zh-CN" altLang="en-US" sz="4400" b="1" dirty="0" smtClean="0">
                <a:solidFill>
                  <a:srgbClr val="002060"/>
                </a:solidFill>
                <a:effectLst>
                  <a:outerShdw blurRad="38100" dist="38100" dir="2700000" algn="tl">
                    <a:srgbClr val="000000">
                      <a:alpha val="43137"/>
                    </a:srgbClr>
                  </a:outerShdw>
                </a:effectLst>
                <a:latin typeface="Arial Narrow" pitchFamily="34" charset="0"/>
              </a:rPr>
              <a:t>督作为主</a:t>
            </a:r>
            <a:r>
              <a:rPr lang="zh-CN" altLang="en-US" sz="4400" b="1" u="sng" dirty="0" smtClean="0">
                <a:solidFill>
                  <a:srgbClr val="002060"/>
                </a:solidFill>
                <a:effectLst>
                  <a:outerShdw blurRad="38100" dist="38100" dir="2700000" algn="tl">
                    <a:srgbClr val="000000">
                      <a:alpha val="43137"/>
                    </a:srgbClr>
                  </a:outerShdw>
                </a:effectLst>
                <a:latin typeface="Arial Narrow" pitchFamily="34" charset="0"/>
              </a:rPr>
              <a:t>和</a:t>
            </a:r>
            <a:r>
              <a:rPr lang="zh-CN" altLang="en-US" sz="4400" b="1" dirty="0" smtClean="0">
                <a:solidFill>
                  <a:srgbClr val="002060"/>
                </a:solidFill>
                <a:effectLst>
                  <a:outerShdw blurRad="38100" dist="38100" dir="2700000" algn="tl">
                    <a:srgbClr val="000000">
                      <a:alpha val="43137"/>
                    </a:srgbClr>
                  </a:outerShdw>
                </a:effectLst>
                <a:latin typeface="Arial Narrow" pitchFamily="34" charset="0"/>
              </a:rPr>
              <a:t>救</a:t>
            </a:r>
            <a:endParaRPr lang="en-US" altLang="zh-CN" sz="4400" b="1" dirty="0" smtClean="0">
              <a:solidFill>
                <a:srgbClr val="002060"/>
              </a:solidFill>
              <a:effectLst>
                <a:outerShdw blurRad="38100" dist="38100" dir="2700000" algn="tl">
                  <a:srgbClr val="000000">
                    <a:alpha val="43137"/>
                  </a:srgbClr>
                </a:outerShdw>
              </a:effectLst>
              <a:latin typeface="Arial Narrow" pitchFamily="34" charset="0"/>
            </a:endParaRPr>
          </a:p>
          <a:p>
            <a:pPr algn="ctr"/>
            <a:r>
              <a:rPr lang="zh-CN" altLang="en-US" sz="4400" b="1" dirty="0" smtClean="0">
                <a:solidFill>
                  <a:srgbClr val="002060"/>
                </a:solidFill>
                <a:effectLst>
                  <a:outerShdw blurRad="38100" dist="38100" dir="2700000" algn="tl">
                    <a:srgbClr val="000000">
                      <a:alpha val="43137"/>
                    </a:srgbClr>
                  </a:outerShdw>
                </a:effectLst>
                <a:latin typeface="Arial Narrow" pitchFamily="34" charset="0"/>
              </a:rPr>
              <a:t>主才能得救</a:t>
            </a:r>
            <a:r>
              <a:rPr lang="en-US" altLang="zh-CN" sz="4400" b="1" dirty="0" smtClean="0">
                <a:solidFill>
                  <a:srgbClr val="002060"/>
                </a:solidFill>
                <a:effectLst>
                  <a:outerShdw blurRad="38100" dist="38100" dir="2700000" algn="tl">
                    <a:srgbClr val="000000">
                      <a:alpha val="43137"/>
                    </a:srgbClr>
                  </a:outerShdw>
                </a:effectLst>
                <a:latin typeface="Arial Narrow" pitchFamily="34" charset="0"/>
              </a:rPr>
              <a:t>.</a:t>
            </a:r>
            <a:endParaRPr lang="en-US" sz="4400" b="1" dirty="0" smtClean="0">
              <a:solidFill>
                <a:srgbClr val="002060"/>
              </a:solidFill>
              <a:effectLst>
                <a:outerShdw blurRad="38100" dist="38100" dir="2700000" algn="tl">
                  <a:srgbClr val="000000">
                    <a:alpha val="43137"/>
                  </a:srgbClr>
                </a:outerShdw>
              </a:effectLst>
              <a:latin typeface="Arial Narrow" pitchFamily="34" charset="0"/>
            </a:endParaRPr>
          </a:p>
          <a:p>
            <a:pPr algn="ctr"/>
            <a:endParaRPr lang="en-US" sz="2000" b="1" dirty="0" smtClean="0">
              <a:latin typeface="Arial Narrow" pitchFamily="34" charset="0"/>
            </a:endParaRPr>
          </a:p>
          <a:p>
            <a:pPr algn="ctr"/>
            <a:r>
              <a:rPr lang="en-US" sz="2000" b="1" dirty="0" smtClean="0">
                <a:latin typeface="Arial Narrow" pitchFamily="34" charset="0"/>
              </a:rPr>
              <a:t>One must surrender to Christ as Lord  </a:t>
            </a:r>
            <a:r>
              <a:rPr lang="en-US" sz="2000" b="1" u="sng" dirty="0" smtClean="0">
                <a:latin typeface="Arial Narrow" pitchFamily="34" charset="0"/>
              </a:rPr>
              <a:t>and </a:t>
            </a:r>
            <a:r>
              <a:rPr lang="en-US" sz="2000" b="1" dirty="0" smtClean="0">
                <a:latin typeface="Arial Narrow" pitchFamily="34" charset="0"/>
              </a:rPr>
              <a:t>Savior to be saved</a:t>
            </a:r>
            <a:endParaRPr lang="en-US" sz="2000" b="1" dirty="0">
              <a:latin typeface="Arial Narrow" pitchFamily="34" charset="0"/>
            </a:endParaRPr>
          </a:p>
        </p:txBody>
      </p:sp>
      <p:sp>
        <p:nvSpPr>
          <p:cNvPr id="14" name="Rectangle 13"/>
          <p:cNvSpPr/>
          <p:nvPr/>
        </p:nvSpPr>
        <p:spPr>
          <a:xfrm>
            <a:off x="4648200" y="2590800"/>
            <a:ext cx="4343400" cy="3505200"/>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zh-CN" altLang="en-US" sz="4400" b="1" dirty="0" smtClean="0">
                <a:solidFill>
                  <a:srgbClr val="C00000"/>
                </a:solidFill>
                <a:effectLst>
                  <a:outerShdw blurRad="38100" dist="38100" dir="2700000" algn="tl">
                    <a:srgbClr val="000000">
                      <a:alpha val="43137"/>
                    </a:srgbClr>
                  </a:outerShdw>
                </a:effectLst>
                <a:latin typeface="Arial Narrow" pitchFamily="34" charset="0"/>
              </a:rPr>
              <a:t>救恩不要求参</a:t>
            </a:r>
            <a:endParaRPr lang="en-US" altLang="zh-CN" sz="4400" b="1" dirty="0" smtClean="0">
              <a:solidFill>
                <a:srgbClr val="C00000"/>
              </a:solidFill>
              <a:effectLst>
                <a:outerShdw blurRad="38100" dist="38100" dir="2700000" algn="tl">
                  <a:srgbClr val="000000">
                    <a:alpha val="43137"/>
                  </a:srgbClr>
                </a:outerShdw>
              </a:effectLst>
              <a:latin typeface="Arial Narrow" pitchFamily="34" charset="0"/>
            </a:endParaRPr>
          </a:p>
          <a:p>
            <a:pPr algn="ctr"/>
            <a:r>
              <a:rPr lang="zh-CN" altLang="en-US" sz="4400" b="1" dirty="0" smtClean="0">
                <a:solidFill>
                  <a:srgbClr val="C00000"/>
                </a:solidFill>
                <a:effectLst>
                  <a:outerShdw blurRad="38100" dist="38100" dir="2700000" algn="tl">
                    <a:srgbClr val="000000">
                      <a:alpha val="43137"/>
                    </a:srgbClr>
                  </a:outerShdw>
                </a:effectLst>
                <a:latin typeface="Arial Narrow" pitchFamily="34" charset="0"/>
              </a:rPr>
              <a:t>与者的委身</a:t>
            </a:r>
            <a:r>
              <a:rPr lang="en-US" altLang="zh-CN" sz="4400" b="1" dirty="0" smtClean="0">
                <a:solidFill>
                  <a:srgbClr val="C00000"/>
                </a:solidFill>
                <a:effectLst>
                  <a:outerShdw blurRad="38100" dist="38100" dir="2700000" algn="tl">
                    <a:srgbClr val="000000">
                      <a:alpha val="43137"/>
                    </a:srgbClr>
                  </a:outerShdw>
                </a:effectLst>
                <a:latin typeface="Arial Narrow" pitchFamily="34" charset="0"/>
              </a:rPr>
              <a:t>.</a:t>
            </a:r>
            <a:endParaRPr lang="en-US" sz="4400" b="1" dirty="0" smtClean="0">
              <a:solidFill>
                <a:srgbClr val="C00000"/>
              </a:solidFill>
              <a:effectLst>
                <a:outerShdw blurRad="38100" dist="38100" dir="2700000" algn="tl">
                  <a:srgbClr val="000000">
                    <a:alpha val="43137"/>
                  </a:srgbClr>
                </a:outerShdw>
              </a:effectLst>
              <a:latin typeface="Arial Narrow" pitchFamily="34" charset="0"/>
            </a:endParaRPr>
          </a:p>
          <a:p>
            <a:pPr algn="ctr"/>
            <a:endParaRPr lang="en-US" sz="2000" b="1" dirty="0" smtClean="0">
              <a:latin typeface="Arial Narrow" pitchFamily="34" charset="0"/>
            </a:endParaRPr>
          </a:p>
          <a:p>
            <a:pPr algn="ctr"/>
            <a:endParaRPr lang="en-US" sz="2000" b="1" dirty="0" smtClean="0">
              <a:latin typeface="Arial Narrow" pitchFamily="34" charset="0"/>
            </a:endParaRPr>
          </a:p>
          <a:p>
            <a:pPr algn="ctr"/>
            <a:r>
              <a:rPr lang="en-US" sz="2000" b="1" dirty="0" smtClean="0">
                <a:latin typeface="Arial Narrow" pitchFamily="34" charset="0"/>
              </a:rPr>
              <a:t>Salvation requires no commitment     from the person involved</a:t>
            </a:r>
            <a:endParaRPr lang="en-US" sz="2000" b="1" dirty="0">
              <a:latin typeface="Arial Narrow" pitchFamily="34" charset="0"/>
            </a:endParaRPr>
          </a:p>
        </p:txBody>
      </p:sp>
      <p:sp>
        <p:nvSpPr>
          <p:cNvPr id="20" name="Rectangle 19"/>
          <p:cNvSpPr/>
          <p:nvPr/>
        </p:nvSpPr>
        <p:spPr>
          <a:xfrm>
            <a:off x="0" y="6096000"/>
            <a:ext cx="9144000" cy="762000"/>
          </a:xfrm>
          <a:prstGeom prst="rect">
            <a:avLst/>
          </a:prstGeom>
          <a:noFill/>
          <a:ln>
            <a:noFill/>
          </a:ln>
        </p:spPr>
        <p:style>
          <a:lnRef idx="0">
            <a:schemeClr val="dk1"/>
          </a:lnRef>
          <a:fillRef idx="3">
            <a:schemeClr val="dk1"/>
          </a:fillRef>
          <a:effectRef idx="3">
            <a:schemeClr val="dk1"/>
          </a:effectRef>
          <a:fontRef idx="minor">
            <a:schemeClr val="lt1"/>
          </a:fontRef>
        </p:style>
        <p:txBody>
          <a:bodyPr rtlCol="0" anchor="ctr"/>
          <a:lstStyle/>
          <a:p>
            <a:pPr algn="ctr"/>
            <a:r>
              <a:rPr lang="en-US" sz="2800" dirty="0" smtClean="0">
                <a:ln>
                  <a:solidFill>
                    <a:schemeClr val="tx1"/>
                  </a:solidFill>
                </a:ln>
                <a:solidFill>
                  <a:srgbClr val="FFFF00"/>
                </a:solidFill>
                <a:effectLst>
                  <a:outerShdw blurRad="38100" dist="38100" dir="2700000" algn="tl">
                    <a:srgbClr val="000000">
                      <a:alpha val="43137"/>
                    </a:srgbClr>
                  </a:outerShdw>
                </a:effectLst>
                <a:latin typeface="Arial Black" pitchFamily="34" charset="0"/>
              </a:rPr>
              <a:t>THE ISSUES</a:t>
            </a:r>
            <a:endParaRPr lang="en-US" sz="2800" dirty="0">
              <a:ln>
                <a:solidFill>
                  <a:schemeClr val="tx1"/>
                </a:solidFill>
              </a:ln>
              <a:solidFill>
                <a:srgbClr val="FFFF00"/>
              </a:solidFill>
              <a:effectLst>
                <a:outerShdw blurRad="38100" dist="38100" dir="2700000" algn="tl">
                  <a:srgbClr val="000000">
                    <a:alpha val="43137"/>
                  </a:srgbClr>
                </a:outerShdw>
              </a:effectLst>
              <a:latin typeface="Arial Black" pitchFamily="34" charset="0"/>
            </a:endParaRPr>
          </a:p>
        </p:txBody>
      </p:sp>
      <p:sp>
        <p:nvSpPr>
          <p:cNvPr id="9" name="Rectangle 8"/>
          <p:cNvSpPr/>
          <p:nvPr/>
        </p:nvSpPr>
        <p:spPr>
          <a:xfrm>
            <a:off x="152400" y="914400"/>
            <a:ext cx="4343400" cy="1676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zh-CN" altLang="en-US" sz="6600" b="1" dirty="0" smtClean="0">
                <a:solidFill>
                  <a:srgbClr val="FFFF00"/>
                </a:solidFill>
                <a:effectLst>
                  <a:outerShdw blurRad="38100" dist="38100" dir="2700000" algn="tl">
                    <a:srgbClr val="000000">
                      <a:alpha val="43137"/>
                    </a:srgbClr>
                  </a:outerShdw>
                </a:effectLst>
                <a:latin typeface="Copperplate Gothic Bold" pitchFamily="34" charset="0"/>
              </a:rPr>
              <a:t>主权救恩</a:t>
            </a:r>
            <a:endParaRPr lang="en-US" sz="6600" b="1" dirty="0" smtClean="0">
              <a:solidFill>
                <a:srgbClr val="FFFF00"/>
              </a:solidFill>
              <a:effectLst>
                <a:outerShdw blurRad="38100" dist="38100" dir="2700000" algn="tl">
                  <a:srgbClr val="000000">
                    <a:alpha val="43137"/>
                  </a:srgbClr>
                </a:outerShdw>
              </a:effectLst>
              <a:latin typeface="Copperplate Gothic Bold" pitchFamily="34" charset="0"/>
            </a:endParaRPr>
          </a:p>
          <a:p>
            <a:pPr algn="ctr"/>
            <a:r>
              <a:rPr lang="en-US" sz="2000" dirty="0" smtClean="0">
                <a:effectLst>
                  <a:outerShdw blurRad="38100" dist="38100" dir="2700000" algn="tl">
                    <a:srgbClr val="000000">
                      <a:alpha val="43137"/>
                    </a:srgbClr>
                  </a:outerShdw>
                </a:effectLst>
                <a:latin typeface="Copperplate Gothic Bold" pitchFamily="34" charset="0"/>
              </a:rPr>
              <a:t>LORDSHIP SALVATION</a:t>
            </a:r>
            <a:endParaRPr lang="en-US" sz="2000" dirty="0">
              <a:effectLst>
                <a:outerShdw blurRad="38100" dist="38100" dir="2700000" algn="tl">
                  <a:srgbClr val="000000">
                    <a:alpha val="43137"/>
                  </a:srgbClr>
                </a:outerShdw>
              </a:effectLst>
              <a:latin typeface="Copperplate Gothic Bold" pitchFamily="34" charset="0"/>
            </a:endParaRPr>
          </a:p>
        </p:txBody>
      </p:sp>
      <p:sp>
        <p:nvSpPr>
          <p:cNvPr id="10" name="Rectangle 9"/>
          <p:cNvSpPr/>
          <p:nvPr/>
        </p:nvSpPr>
        <p:spPr>
          <a:xfrm>
            <a:off x="4648200" y="914400"/>
            <a:ext cx="4343400" cy="1676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sz="6600" b="1" dirty="0" smtClean="0">
                <a:solidFill>
                  <a:srgbClr val="FFFF00"/>
                </a:solidFill>
                <a:effectLst>
                  <a:outerShdw blurRad="38100" dist="38100" dir="2700000" algn="tl">
                    <a:srgbClr val="000000">
                      <a:alpha val="43137"/>
                    </a:srgbClr>
                  </a:outerShdw>
                </a:effectLst>
                <a:latin typeface="Copperplate Gothic Bold" pitchFamily="34" charset="0"/>
              </a:rPr>
              <a:t>易信主义</a:t>
            </a:r>
            <a:endParaRPr lang="en-US" sz="6600" b="1" dirty="0" smtClean="0">
              <a:solidFill>
                <a:srgbClr val="FFFF00"/>
              </a:solidFill>
              <a:effectLst>
                <a:outerShdw blurRad="38100" dist="38100" dir="2700000" algn="tl">
                  <a:srgbClr val="000000">
                    <a:alpha val="43137"/>
                  </a:srgbClr>
                </a:outerShdw>
              </a:effectLst>
              <a:latin typeface="Copperplate Gothic Bold" pitchFamily="34" charset="0"/>
            </a:endParaRPr>
          </a:p>
          <a:p>
            <a:pPr algn="ctr"/>
            <a:r>
              <a:rPr lang="en-US" sz="2000" dirty="0" smtClean="0">
                <a:effectLst>
                  <a:outerShdw blurRad="38100" dist="38100" dir="2700000" algn="tl">
                    <a:srgbClr val="000000">
                      <a:alpha val="43137"/>
                    </a:srgbClr>
                  </a:outerShdw>
                </a:effectLst>
                <a:latin typeface="Copperplate Gothic Bold" pitchFamily="34" charset="0"/>
              </a:rPr>
              <a:t>EASY- BELIEVISM</a:t>
            </a:r>
            <a:endParaRPr lang="en-US" sz="2000" dirty="0">
              <a:effectLst>
                <a:outerShdw blurRad="38100" dist="38100" dir="2700000" algn="tl">
                  <a:srgbClr val="000000">
                    <a:alpha val="43137"/>
                  </a:srgbClr>
                </a:outerShdw>
              </a:effectLst>
              <a:latin typeface="Copperplate Gothic Bold" pitchFamily="34" charset="0"/>
            </a:endParaRPr>
          </a:p>
        </p:txBody>
      </p:sp>
      <p:sp>
        <p:nvSpPr>
          <p:cNvPr id="11" name="Rectangle 10"/>
          <p:cNvSpPr/>
          <p:nvPr/>
        </p:nvSpPr>
        <p:spPr>
          <a:xfrm>
            <a:off x="0" y="0"/>
            <a:ext cx="9144000" cy="762000"/>
          </a:xfrm>
          <a:prstGeom prst="rect">
            <a:avLst/>
          </a:prstGeom>
          <a:noFill/>
          <a:ln>
            <a:noFill/>
          </a:ln>
        </p:spPr>
        <p:style>
          <a:lnRef idx="0">
            <a:schemeClr val="dk1"/>
          </a:lnRef>
          <a:fillRef idx="3">
            <a:schemeClr val="dk1"/>
          </a:fillRef>
          <a:effectRef idx="3">
            <a:schemeClr val="dk1"/>
          </a:effectRef>
          <a:fontRef idx="minor">
            <a:schemeClr val="lt1"/>
          </a:fontRef>
        </p:style>
        <p:txBody>
          <a:bodyPr rtlCol="0" anchor="ctr"/>
          <a:lstStyle/>
          <a:p>
            <a:pPr algn="ctr"/>
            <a:r>
              <a:rPr lang="zh-CN" altLang="en-US" sz="4400" b="1" dirty="0" smtClean="0">
                <a:ln>
                  <a:solidFill>
                    <a:schemeClr val="tx1"/>
                  </a:solidFill>
                </a:ln>
                <a:solidFill>
                  <a:srgbClr val="FFFF00"/>
                </a:solidFill>
                <a:effectLst>
                  <a:outerShdw blurRad="38100" dist="38100" dir="2700000" algn="tl">
                    <a:srgbClr val="000000">
                      <a:alpha val="43137"/>
                    </a:srgbClr>
                  </a:outerShdw>
                </a:effectLst>
                <a:latin typeface="Arial Black" pitchFamily="34" charset="0"/>
              </a:rPr>
              <a:t>议题</a:t>
            </a:r>
            <a:endParaRPr lang="en-US" sz="4400" b="1" dirty="0">
              <a:ln>
                <a:solidFill>
                  <a:schemeClr val="tx1"/>
                </a:solidFill>
              </a:ln>
              <a:solidFill>
                <a:srgbClr val="FFFF00"/>
              </a:solidFill>
              <a:effectLst>
                <a:outerShdw blurRad="38100" dist="38100" dir="2700000" algn="tl">
                  <a:srgbClr val="000000">
                    <a:alpha val="43137"/>
                  </a:srgbClr>
                </a:outerShdw>
              </a:effectLst>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8" name="Rectangle 7"/>
          <p:cNvSpPr/>
          <p:nvPr/>
        </p:nvSpPr>
        <p:spPr>
          <a:xfrm>
            <a:off x="152400" y="2590800"/>
            <a:ext cx="4343400" cy="3505200"/>
          </a:xfrm>
          <a:prstGeom prst="rect">
            <a:avLst/>
          </a:prstGeom>
          <a:ln>
            <a:solidFill>
              <a:srgbClr val="000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sz="4400" b="1" dirty="0" smtClean="0">
                <a:solidFill>
                  <a:srgbClr val="002060"/>
                </a:solidFill>
                <a:effectLst>
                  <a:outerShdw blurRad="38100" dist="38100" dir="2700000" algn="tl">
                    <a:srgbClr val="000000">
                      <a:alpha val="43137"/>
                    </a:srgbClr>
                  </a:outerShdw>
                </a:effectLst>
                <a:latin typeface="Arial Narrow" pitchFamily="34" charset="0"/>
              </a:rPr>
              <a:t>悔改罪是救</a:t>
            </a:r>
            <a:endParaRPr lang="en-US" altLang="zh-CN" sz="4400" b="1" dirty="0" smtClean="0">
              <a:solidFill>
                <a:srgbClr val="002060"/>
              </a:solidFill>
              <a:effectLst>
                <a:outerShdw blurRad="38100" dist="38100" dir="2700000" algn="tl">
                  <a:srgbClr val="000000">
                    <a:alpha val="43137"/>
                  </a:srgbClr>
                </a:outerShdw>
              </a:effectLst>
              <a:latin typeface="Arial Narrow" pitchFamily="34" charset="0"/>
            </a:endParaRPr>
          </a:p>
          <a:p>
            <a:pPr algn="ctr"/>
            <a:r>
              <a:rPr lang="zh-CN" altLang="en-US" sz="4400" b="1" dirty="0" smtClean="0">
                <a:solidFill>
                  <a:srgbClr val="002060"/>
                </a:solidFill>
                <a:effectLst>
                  <a:outerShdw blurRad="38100" dist="38100" dir="2700000" algn="tl">
                    <a:srgbClr val="000000">
                      <a:alpha val="43137"/>
                    </a:srgbClr>
                  </a:outerShdw>
                </a:effectLst>
                <a:latin typeface="Arial Narrow" pitchFamily="34" charset="0"/>
              </a:rPr>
              <a:t>恩必需的</a:t>
            </a:r>
            <a:endParaRPr lang="en-US" sz="4400" b="1" dirty="0" smtClean="0">
              <a:solidFill>
                <a:srgbClr val="002060"/>
              </a:solidFill>
              <a:effectLst>
                <a:outerShdw blurRad="38100" dist="38100" dir="2700000" algn="tl">
                  <a:srgbClr val="000000">
                    <a:alpha val="43137"/>
                  </a:srgbClr>
                </a:outerShdw>
              </a:effectLst>
              <a:latin typeface="Arial Narrow" pitchFamily="34" charset="0"/>
            </a:endParaRPr>
          </a:p>
          <a:p>
            <a:pPr algn="ctr"/>
            <a:endParaRPr lang="en-US" sz="2000" b="1" dirty="0" smtClean="0">
              <a:latin typeface="Arial Narrow" pitchFamily="34" charset="0"/>
            </a:endParaRPr>
          </a:p>
          <a:p>
            <a:pPr algn="ctr"/>
            <a:r>
              <a:rPr lang="en-US" sz="2000" b="1" dirty="0" smtClean="0">
                <a:latin typeface="Arial Narrow" pitchFamily="34" charset="0"/>
              </a:rPr>
              <a:t>Repentance of sin IS </a:t>
            </a:r>
          </a:p>
          <a:p>
            <a:pPr algn="ctr"/>
            <a:r>
              <a:rPr lang="en-US" sz="2000" b="1" dirty="0" smtClean="0">
                <a:latin typeface="Arial Narrow" pitchFamily="34" charset="0"/>
              </a:rPr>
              <a:t>required for salvation</a:t>
            </a:r>
            <a:endParaRPr lang="en-US" sz="2000" b="1" dirty="0">
              <a:latin typeface="Arial Narrow" pitchFamily="34" charset="0"/>
            </a:endParaRPr>
          </a:p>
        </p:txBody>
      </p:sp>
      <p:sp>
        <p:nvSpPr>
          <p:cNvPr id="14" name="Rectangle 13"/>
          <p:cNvSpPr/>
          <p:nvPr/>
        </p:nvSpPr>
        <p:spPr>
          <a:xfrm>
            <a:off x="4648200" y="2590800"/>
            <a:ext cx="4343400" cy="3505200"/>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zh-CN" altLang="en-US" sz="4400" b="1" dirty="0" smtClean="0">
                <a:solidFill>
                  <a:srgbClr val="C00000"/>
                </a:solidFill>
                <a:effectLst>
                  <a:outerShdw blurRad="38100" dist="38100" dir="2700000" algn="tl">
                    <a:srgbClr val="000000">
                      <a:alpha val="43137"/>
                    </a:srgbClr>
                  </a:outerShdw>
                </a:effectLst>
                <a:latin typeface="Arial Narrow" pitchFamily="34" charset="0"/>
              </a:rPr>
              <a:t>悔改罪不是</a:t>
            </a:r>
            <a:endParaRPr lang="en-US" altLang="zh-CN" sz="4400" b="1" dirty="0" smtClean="0">
              <a:solidFill>
                <a:srgbClr val="C00000"/>
              </a:solidFill>
              <a:effectLst>
                <a:outerShdw blurRad="38100" dist="38100" dir="2700000" algn="tl">
                  <a:srgbClr val="000000">
                    <a:alpha val="43137"/>
                  </a:srgbClr>
                </a:outerShdw>
              </a:effectLst>
              <a:latin typeface="Arial Narrow" pitchFamily="34" charset="0"/>
            </a:endParaRPr>
          </a:p>
          <a:p>
            <a:pPr algn="ctr"/>
            <a:r>
              <a:rPr lang="zh-CN" altLang="en-US" sz="4400" b="1" dirty="0" smtClean="0">
                <a:solidFill>
                  <a:srgbClr val="C00000"/>
                </a:solidFill>
                <a:effectLst>
                  <a:outerShdw blurRad="38100" dist="38100" dir="2700000" algn="tl">
                    <a:srgbClr val="000000">
                      <a:alpha val="43137"/>
                    </a:srgbClr>
                  </a:outerShdw>
                </a:effectLst>
                <a:latin typeface="Arial Narrow" pitchFamily="34" charset="0"/>
              </a:rPr>
              <a:t>救恩必需的</a:t>
            </a:r>
            <a:endParaRPr lang="en-US" sz="4400" b="1" dirty="0" smtClean="0">
              <a:solidFill>
                <a:srgbClr val="C00000"/>
              </a:solidFill>
              <a:effectLst>
                <a:outerShdw blurRad="38100" dist="38100" dir="2700000" algn="tl">
                  <a:srgbClr val="000000">
                    <a:alpha val="43137"/>
                  </a:srgbClr>
                </a:outerShdw>
              </a:effectLst>
              <a:latin typeface="Arial Narrow" pitchFamily="34" charset="0"/>
            </a:endParaRPr>
          </a:p>
          <a:p>
            <a:pPr algn="ctr"/>
            <a:endParaRPr lang="en-US" sz="2000" b="1" dirty="0" smtClean="0">
              <a:latin typeface="Arial Narrow" pitchFamily="34" charset="0"/>
            </a:endParaRPr>
          </a:p>
          <a:p>
            <a:pPr algn="ctr"/>
            <a:r>
              <a:rPr lang="en-US" sz="2000" b="1" dirty="0" smtClean="0">
                <a:latin typeface="Arial Narrow" pitchFamily="34" charset="0"/>
              </a:rPr>
              <a:t>Repentance of sin IS NOT </a:t>
            </a:r>
          </a:p>
          <a:p>
            <a:pPr algn="ctr"/>
            <a:r>
              <a:rPr lang="en-US" sz="2000" b="1" dirty="0" smtClean="0">
                <a:latin typeface="Arial Narrow" pitchFamily="34" charset="0"/>
              </a:rPr>
              <a:t>required for salvation</a:t>
            </a:r>
            <a:endParaRPr lang="en-US" sz="2000" b="1" dirty="0">
              <a:latin typeface="Arial Narrow" pitchFamily="34" charset="0"/>
            </a:endParaRPr>
          </a:p>
        </p:txBody>
      </p:sp>
      <p:sp>
        <p:nvSpPr>
          <p:cNvPr id="20" name="Rectangle 19"/>
          <p:cNvSpPr/>
          <p:nvPr/>
        </p:nvSpPr>
        <p:spPr>
          <a:xfrm>
            <a:off x="0" y="6096000"/>
            <a:ext cx="9144000" cy="762000"/>
          </a:xfrm>
          <a:prstGeom prst="rect">
            <a:avLst/>
          </a:prstGeom>
          <a:noFill/>
          <a:ln>
            <a:noFill/>
          </a:ln>
        </p:spPr>
        <p:style>
          <a:lnRef idx="0">
            <a:schemeClr val="dk1"/>
          </a:lnRef>
          <a:fillRef idx="3">
            <a:schemeClr val="dk1"/>
          </a:fillRef>
          <a:effectRef idx="3">
            <a:schemeClr val="dk1"/>
          </a:effectRef>
          <a:fontRef idx="minor">
            <a:schemeClr val="lt1"/>
          </a:fontRef>
        </p:style>
        <p:txBody>
          <a:bodyPr rtlCol="0" anchor="ctr"/>
          <a:lstStyle/>
          <a:p>
            <a:pPr algn="ctr"/>
            <a:r>
              <a:rPr lang="en-US" sz="2800" dirty="0" smtClean="0">
                <a:ln>
                  <a:solidFill>
                    <a:schemeClr val="tx1"/>
                  </a:solidFill>
                </a:ln>
                <a:solidFill>
                  <a:srgbClr val="FFFF00"/>
                </a:solidFill>
                <a:effectLst>
                  <a:outerShdw blurRad="38100" dist="38100" dir="2700000" algn="tl">
                    <a:srgbClr val="000000">
                      <a:alpha val="43137"/>
                    </a:srgbClr>
                  </a:outerShdw>
                </a:effectLst>
                <a:latin typeface="Arial Black" pitchFamily="34" charset="0"/>
              </a:rPr>
              <a:t>THE ISSUES</a:t>
            </a:r>
            <a:endParaRPr lang="en-US" sz="2800" dirty="0">
              <a:ln>
                <a:solidFill>
                  <a:schemeClr val="tx1"/>
                </a:solidFill>
              </a:ln>
              <a:solidFill>
                <a:srgbClr val="FFFF00"/>
              </a:solidFill>
              <a:effectLst>
                <a:outerShdw blurRad="38100" dist="38100" dir="2700000" algn="tl">
                  <a:srgbClr val="000000">
                    <a:alpha val="43137"/>
                  </a:srgbClr>
                </a:outerShdw>
              </a:effectLst>
              <a:latin typeface="Arial Black" pitchFamily="34" charset="0"/>
            </a:endParaRPr>
          </a:p>
        </p:txBody>
      </p:sp>
      <p:sp>
        <p:nvSpPr>
          <p:cNvPr id="9" name="Rectangle 8"/>
          <p:cNvSpPr/>
          <p:nvPr/>
        </p:nvSpPr>
        <p:spPr>
          <a:xfrm>
            <a:off x="152400" y="914400"/>
            <a:ext cx="4343400" cy="1676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zh-CN" altLang="en-US" sz="6600" b="1" dirty="0" smtClean="0">
                <a:solidFill>
                  <a:srgbClr val="FFFF00"/>
                </a:solidFill>
                <a:effectLst>
                  <a:outerShdw blurRad="38100" dist="38100" dir="2700000" algn="tl">
                    <a:srgbClr val="000000">
                      <a:alpha val="43137"/>
                    </a:srgbClr>
                  </a:outerShdw>
                </a:effectLst>
                <a:latin typeface="Copperplate Gothic Bold" pitchFamily="34" charset="0"/>
              </a:rPr>
              <a:t>主权救恩</a:t>
            </a:r>
            <a:endParaRPr lang="en-US" sz="6600" b="1" dirty="0" smtClean="0">
              <a:solidFill>
                <a:srgbClr val="FFFF00"/>
              </a:solidFill>
              <a:effectLst>
                <a:outerShdw blurRad="38100" dist="38100" dir="2700000" algn="tl">
                  <a:srgbClr val="000000">
                    <a:alpha val="43137"/>
                  </a:srgbClr>
                </a:outerShdw>
              </a:effectLst>
              <a:latin typeface="Copperplate Gothic Bold" pitchFamily="34" charset="0"/>
            </a:endParaRPr>
          </a:p>
          <a:p>
            <a:pPr algn="ctr"/>
            <a:r>
              <a:rPr lang="en-US" sz="2000" dirty="0" smtClean="0">
                <a:effectLst>
                  <a:outerShdw blurRad="38100" dist="38100" dir="2700000" algn="tl">
                    <a:srgbClr val="000000">
                      <a:alpha val="43137"/>
                    </a:srgbClr>
                  </a:outerShdw>
                </a:effectLst>
                <a:latin typeface="Copperplate Gothic Bold" pitchFamily="34" charset="0"/>
              </a:rPr>
              <a:t>LORDSHIP SALVATION</a:t>
            </a:r>
            <a:endParaRPr lang="en-US" sz="2000" dirty="0">
              <a:effectLst>
                <a:outerShdw blurRad="38100" dist="38100" dir="2700000" algn="tl">
                  <a:srgbClr val="000000">
                    <a:alpha val="43137"/>
                  </a:srgbClr>
                </a:outerShdw>
              </a:effectLst>
              <a:latin typeface="Copperplate Gothic Bold" pitchFamily="34" charset="0"/>
            </a:endParaRPr>
          </a:p>
        </p:txBody>
      </p:sp>
      <p:sp>
        <p:nvSpPr>
          <p:cNvPr id="10" name="Rectangle 9"/>
          <p:cNvSpPr/>
          <p:nvPr/>
        </p:nvSpPr>
        <p:spPr>
          <a:xfrm>
            <a:off x="4648200" y="914400"/>
            <a:ext cx="4343400" cy="1676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sz="6600" b="1" dirty="0" smtClean="0">
                <a:solidFill>
                  <a:srgbClr val="FFFF00"/>
                </a:solidFill>
                <a:effectLst>
                  <a:outerShdw blurRad="38100" dist="38100" dir="2700000" algn="tl">
                    <a:srgbClr val="000000">
                      <a:alpha val="43137"/>
                    </a:srgbClr>
                  </a:outerShdw>
                </a:effectLst>
                <a:latin typeface="Copperplate Gothic Bold" pitchFamily="34" charset="0"/>
              </a:rPr>
              <a:t>易信主义</a:t>
            </a:r>
            <a:endParaRPr lang="en-US" sz="6600" b="1" dirty="0" smtClean="0">
              <a:solidFill>
                <a:srgbClr val="FFFF00"/>
              </a:solidFill>
              <a:effectLst>
                <a:outerShdw blurRad="38100" dist="38100" dir="2700000" algn="tl">
                  <a:srgbClr val="000000">
                    <a:alpha val="43137"/>
                  </a:srgbClr>
                </a:outerShdw>
              </a:effectLst>
              <a:latin typeface="Copperplate Gothic Bold" pitchFamily="34" charset="0"/>
            </a:endParaRPr>
          </a:p>
          <a:p>
            <a:pPr algn="ctr"/>
            <a:r>
              <a:rPr lang="en-US" sz="2000" dirty="0" smtClean="0">
                <a:effectLst>
                  <a:outerShdw blurRad="38100" dist="38100" dir="2700000" algn="tl">
                    <a:srgbClr val="000000">
                      <a:alpha val="43137"/>
                    </a:srgbClr>
                  </a:outerShdw>
                </a:effectLst>
                <a:latin typeface="Copperplate Gothic Bold" pitchFamily="34" charset="0"/>
              </a:rPr>
              <a:t>EASY- BELIEVISM</a:t>
            </a:r>
            <a:endParaRPr lang="en-US" sz="2000" dirty="0">
              <a:effectLst>
                <a:outerShdw blurRad="38100" dist="38100" dir="2700000" algn="tl">
                  <a:srgbClr val="000000">
                    <a:alpha val="43137"/>
                  </a:srgbClr>
                </a:outerShdw>
              </a:effectLst>
              <a:latin typeface="Copperplate Gothic Bold" pitchFamily="34" charset="0"/>
            </a:endParaRPr>
          </a:p>
        </p:txBody>
      </p:sp>
      <p:sp>
        <p:nvSpPr>
          <p:cNvPr id="11" name="Rectangle 10"/>
          <p:cNvSpPr/>
          <p:nvPr/>
        </p:nvSpPr>
        <p:spPr>
          <a:xfrm>
            <a:off x="0" y="0"/>
            <a:ext cx="9144000" cy="762000"/>
          </a:xfrm>
          <a:prstGeom prst="rect">
            <a:avLst/>
          </a:prstGeom>
          <a:noFill/>
          <a:ln>
            <a:noFill/>
          </a:ln>
        </p:spPr>
        <p:style>
          <a:lnRef idx="0">
            <a:schemeClr val="dk1"/>
          </a:lnRef>
          <a:fillRef idx="3">
            <a:schemeClr val="dk1"/>
          </a:fillRef>
          <a:effectRef idx="3">
            <a:schemeClr val="dk1"/>
          </a:effectRef>
          <a:fontRef idx="minor">
            <a:schemeClr val="lt1"/>
          </a:fontRef>
        </p:style>
        <p:txBody>
          <a:bodyPr rtlCol="0" anchor="ctr"/>
          <a:lstStyle/>
          <a:p>
            <a:pPr algn="ctr"/>
            <a:r>
              <a:rPr lang="zh-CN" altLang="en-US" sz="4400" b="1" dirty="0" smtClean="0">
                <a:ln>
                  <a:solidFill>
                    <a:schemeClr val="tx1"/>
                  </a:solidFill>
                </a:ln>
                <a:solidFill>
                  <a:srgbClr val="FFFF00"/>
                </a:solidFill>
                <a:effectLst>
                  <a:outerShdw blurRad="38100" dist="38100" dir="2700000" algn="tl">
                    <a:srgbClr val="000000">
                      <a:alpha val="43137"/>
                    </a:srgbClr>
                  </a:outerShdw>
                </a:effectLst>
                <a:latin typeface="Arial Black" pitchFamily="34" charset="0"/>
              </a:rPr>
              <a:t>议题</a:t>
            </a:r>
            <a:endParaRPr lang="en-US" sz="4400" b="1" dirty="0">
              <a:ln>
                <a:solidFill>
                  <a:schemeClr val="tx1"/>
                </a:solidFill>
              </a:ln>
              <a:solidFill>
                <a:srgbClr val="FFFF00"/>
              </a:solidFill>
              <a:effectLst>
                <a:outerShdw blurRad="38100" dist="38100" dir="2700000" algn="tl">
                  <a:srgbClr val="000000">
                    <a:alpha val="43137"/>
                  </a:srgbClr>
                </a:outerShdw>
              </a:effectLst>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Rectangle 1"/>
          <p:cNvSpPr/>
          <p:nvPr/>
        </p:nvSpPr>
        <p:spPr>
          <a:xfrm>
            <a:off x="0" y="0"/>
            <a:ext cx="9144000" cy="10668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r>
              <a:rPr lang="zh-CN" altLang="en-US" sz="7200" b="1" dirty="0" smtClean="0">
                <a:ln>
                  <a:solidFill>
                    <a:sysClr val="windowText" lastClr="000000"/>
                  </a:solidFill>
                </a:ln>
                <a:effectLst>
                  <a:outerShdw blurRad="38100" dist="38100" dir="2700000" algn="tl">
                    <a:srgbClr val="000000">
                      <a:alpha val="43137"/>
                    </a:srgbClr>
                  </a:outerShdw>
                </a:effectLst>
                <a:latin typeface="Arial Black" pitchFamily="34" charset="0"/>
              </a:rPr>
              <a:t>    关于作者</a:t>
            </a:r>
            <a:endParaRPr lang="en-US" sz="7200" b="1" dirty="0">
              <a:ln>
                <a:solidFill>
                  <a:sysClr val="windowText" lastClr="000000"/>
                </a:solidFill>
              </a:ln>
              <a:effectLst>
                <a:outerShdw blurRad="38100" dist="38100" dir="2700000" algn="tl">
                  <a:srgbClr val="000000">
                    <a:alpha val="43137"/>
                  </a:srgbClr>
                </a:outerShdw>
              </a:effectLst>
              <a:latin typeface="Arial Black" pitchFamily="34" charset="0"/>
            </a:endParaRPr>
          </a:p>
        </p:txBody>
      </p:sp>
      <p:sp>
        <p:nvSpPr>
          <p:cNvPr id="5" name="Rectangle 4"/>
          <p:cNvSpPr/>
          <p:nvPr/>
        </p:nvSpPr>
        <p:spPr>
          <a:xfrm>
            <a:off x="152400" y="1219200"/>
            <a:ext cx="8763000" cy="5105400"/>
          </a:xfrm>
          <a:prstGeom prst="rect">
            <a:avLst/>
          </a:prstGeom>
          <a:ln w="57150"/>
        </p:spPr>
        <p:style>
          <a:lnRef idx="2">
            <a:schemeClr val="dk1"/>
          </a:lnRef>
          <a:fillRef idx="1">
            <a:schemeClr val="lt1"/>
          </a:fillRef>
          <a:effectRef idx="0">
            <a:schemeClr val="dk1"/>
          </a:effectRef>
          <a:fontRef idx="minor">
            <a:schemeClr val="dk1"/>
          </a:fontRef>
        </p:style>
        <p:txBody>
          <a:bodyPr rtlCol="0" anchor="t"/>
          <a:lstStyle/>
          <a:p>
            <a:pPr marL="165100" indent="-165100"/>
            <a:r>
              <a:rPr lang="en-US" sz="2800" b="1" dirty="0" smtClean="0">
                <a:solidFill>
                  <a:srgbClr val="C00000"/>
                </a:solidFill>
                <a:effectLst>
                  <a:outerShdw blurRad="38100" dist="38100" dir="2700000" algn="tl">
                    <a:srgbClr val="000000">
                      <a:alpha val="43137"/>
                    </a:srgbClr>
                  </a:outerShdw>
                </a:effectLst>
              </a:rPr>
              <a:t>  </a:t>
            </a:r>
            <a:r>
              <a:rPr lang="zh-CN" altLang="en-US" sz="2800" b="1" dirty="0" smtClean="0">
                <a:solidFill>
                  <a:srgbClr val="C00000"/>
                </a:solidFill>
                <a:effectLst>
                  <a:outerShdw blurRad="38100" dist="38100" dir="2700000" algn="tl">
                    <a:srgbClr val="000000">
                      <a:alpha val="43137"/>
                    </a:srgbClr>
                  </a:outerShdw>
                </a:effectLst>
              </a:rPr>
              <a:t>约翰</a:t>
            </a:r>
            <a:r>
              <a:rPr lang="en-US" altLang="zh-CN" sz="2800" b="1" dirty="0" smtClean="0">
                <a:solidFill>
                  <a:srgbClr val="C00000"/>
                </a:solidFill>
                <a:effectLst>
                  <a:outerShdw blurRad="38100" dist="38100" dir="2700000" algn="tl">
                    <a:srgbClr val="000000">
                      <a:alpha val="43137"/>
                    </a:srgbClr>
                  </a:outerShdw>
                </a:effectLst>
              </a:rPr>
              <a:t>·</a:t>
            </a:r>
            <a:r>
              <a:rPr lang="zh-CN" altLang="en-US" sz="2800" b="1" dirty="0" smtClean="0">
                <a:solidFill>
                  <a:srgbClr val="C00000"/>
                </a:solidFill>
                <a:effectLst>
                  <a:outerShdw blurRad="38100" dist="38100" dir="2700000" algn="tl">
                    <a:srgbClr val="000000">
                      <a:alpha val="43137"/>
                    </a:srgbClr>
                  </a:outerShdw>
                </a:effectLst>
              </a:rPr>
              <a:t>富勒通</a:t>
            </a:r>
            <a:r>
              <a:rPr lang="en-US" altLang="zh-CN" sz="2800" b="1" dirty="0" smtClean="0">
                <a:solidFill>
                  <a:srgbClr val="C00000"/>
                </a:solidFill>
                <a:effectLst>
                  <a:outerShdw blurRad="38100" dist="38100" dir="2700000" algn="tl">
                    <a:srgbClr val="000000">
                      <a:alpha val="43137"/>
                    </a:srgbClr>
                  </a:outerShdw>
                </a:effectLst>
              </a:rPr>
              <a:t>·</a:t>
            </a:r>
            <a:r>
              <a:rPr lang="zh-CN" altLang="en-US" sz="2800" b="1" dirty="0" smtClean="0">
                <a:solidFill>
                  <a:srgbClr val="C00000"/>
                </a:solidFill>
                <a:effectLst>
                  <a:outerShdw blurRad="38100" dist="38100" dir="2700000" algn="tl">
                    <a:srgbClr val="000000">
                      <a:alpha val="43137"/>
                    </a:srgbClr>
                  </a:outerShdw>
                </a:effectLst>
              </a:rPr>
              <a:t> 小麦克阿瑟</a:t>
            </a:r>
            <a:endParaRPr lang="en-US" sz="2800" b="1" dirty="0" smtClean="0">
              <a:solidFill>
                <a:srgbClr val="C00000"/>
              </a:solidFill>
              <a:effectLst>
                <a:outerShdw blurRad="38100" dist="38100" dir="2700000" algn="tl">
                  <a:srgbClr val="000000">
                    <a:alpha val="43137"/>
                  </a:srgbClr>
                </a:outerShdw>
              </a:effectLst>
            </a:endParaRPr>
          </a:p>
          <a:p>
            <a:pPr marL="165100" indent="-165100"/>
            <a:r>
              <a:rPr lang="en-US" b="1" dirty="0" smtClean="0"/>
              <a:t>	John Fullerton MacArthur, Jr.  </a:t>
            </a:r>
          </a:p>
          <a:p>
            <a:pPr marL="165100" indent="-165100">
              <a:buFont typeface="Arial" pitchFamily="34" charset="0"/>
              <a:buChar char="•"/>
            </a:pPr>
            <a:r>
              <a:rPr lang="zh-CN" altLang="en-US" sz="2800" b="1" dirty="0" smtClean="0">
                <a:solidFill>
                  <a:srgbClr val="C00000"/>
                </a:solidFill>
                <a:effectLst>
                  <a:outerShdw blurRad="38100" dist="38100" dir="2700000" algn="tl">
                    <a:srgbClr val="000000">
                      <a:alpha val="43137"/>
                    </a:srgbClr>
                  </a:outerShdw>
                </a:effectLst>
              </a:rPr>
              <a:t>生于</a:t>
            </a:r>
            <a:r>
              <a:rPr lang="en-US" altLang="zh-CN" sz="2800" b="1" dirty="0" smtClean="0">
                <a:solidFill>
                  <a:srgbClr val="C00000"/>
                </a:solidFill>
                <a:effectLst>
                  <a:outerShdw blurRad="38100" dist="38100" dir="2700000" algn="tl">
                    <a:srgbClr val="000000">
                      <a:alpha val="43137"/>
                    </a:srgbClr>
                  </a:outerShdw>
                </a:effectLst>
              </a:rPr>
              <a:t>1939</a:t>
            </a:r>
            <a:r>
              <a:rPr lang="zh-CN" altLang="en-US" sz="2800" b="1" dirty="0" smtClean="0">
                <a:solidFill>
                  <a:srgbClr val="C00000"/>
                </a:solidFill>
                <a:effectLst>
                  <a:outerShdw blurRad="38100" dist="38100" dir="2700000" algn="tl">
                    <a:srgbClr val="000000">
                      <a:alpha val="43137"/>
                    </a:srgbClr>
                  </a:outerShdw>
                </a:effectLst>
              </a:rPr>
              <a:t>年</a:t>
            </a:r>
            <a:r>
              <a:rPr lang="en-US" altLang="zh-CN" sz="2800" b="1" dirty="0" smtClean="0">
                <a:solidFill>
                  <a:srgbClr val="C00000"/>
                </a:solidFill>
                <a:effectLst>
                  <a:outerShdw blurRad="38100" dist="38100" dir="2700000" algn="tl">
                    <a:srgbClr val="000000">
                      <a:alpha val="43137"/>
                    </a:srgbClr>
                  </a:outerShdw>
                </a:effectLst>
              </a:rPr>
              <a:t>6</a:t>
            </a:r>
            <a:r>
              <a:rPr lang="zh-CN" altLang="en-US" sz="2800" b="1" dirty="0" smtClean="0">
                <a:solidFill>
                  <a:srgbClr val="C00000"/>
                </a:solidFill>
                <a:effectLst>
                  <a:outerShdw blurRad="38100" dist="38100" dir="2700000" algn="tl">
                    <a:srgbClr val="000000">
                      <a:alpha val="43137"/>
                    </a:srgbClr>
                  </a:outerShdw>
                </a:effectLst>
              </a:rPr>
              <a:t>月</a:t>
            </a:r>
            <a:r>
              <a:rPr lang="en-US" altLang="zh-CN" sz="2800" b="1" dirty="0" smtClean="0">
                <a:solidFill>
                  <a:srgbClr val="C00000"/>
                </a:solidFill>
                <a:effectLst>
                  <a:outerShdw blurRad="38100" dist="38100" dir="2700000" algn="tl">
                    <a:srgbClr val="000000">
                      <a:alpha val="43137"/>
                    </a:srgbClr>
                  </a:outerShdw>
                </a:effectLst>
              </a:rPr>
              <a:t>19</a:t>
            </a:r>
            <a:r>
              <a:rPr lang="zh-CN" altLang="en-US" sz="2800" b="1" dirty="0" smtClean="0">
                <a:solidFill>
                  <a:srgbClr val="C00000"/>
                </a:solidFill>
                <a:effectLst>
                  <a:outerShdw blurRad="38100" dist="38100" dir="2700000" algn="tl">
                    <a:srgbClr val="000000">
                      <a:alpha val="43137"/>
                    </a:srgbClr>
                  </a:outerShdw>
                </a:effectLst>
              </a:rPr>
              <a:t>日</a:t>
            </a:r>
            <a:endParaRPr lang="en-US" sz="2800" b="1" dirty="0" smtClean="0">
              <a:solidFill>
                <a:srgbClr val="C00000"/>
              </a:solidFill>
              <a:effectLst>
                <a:outerShdw blurRad="38100" dist="38100" dir="2700000" algn="tl">
                  <a:srgbClr val="000000">
                    <a:alpha val="43137"/>
                  </a:srgbClr>
                </a:outerShdw>
              </a:effectLst>
            </a:endParaRPr>
          </a:p>
          <a:p>
            <a:pPr marL="622300" lvl="1" indent="-165100">
              <a:buFont typeface="Arial" pitchFamily="34" charset="0"/>
              <a:buChar char="•"/>
            </a:pPr>
            <a:r>
              <a:rPr lang="en-US" b="1" dirty="0" smtClean="0"/>
              <a:t>Born June 19, 1939</a:t>
            </a:r>
          </a:p>
          <a:p>
            <a:pPr marL="165100" lvl="0" indent="-165100">
              <a:buFont typeface="Arial" pitchFamily="34" charset="0"/>
              <a:buChar char="•"/>
            </a:pPr>
            <a:r>
              <a:rPr lang="zh-CN" altLang="en-US" sz="2800" b="1" dirty="0" smtClean="0">
                <a:solidFill>
                  <a:srgbClr val="C00000"/>
                </a:solidFill>
                <a:effectLst>
                  <a:outerShdw blurRad="38100" dist="38100" dir="2700000" algn="tl">
                    <a:srgbClr val="000000">
                      <a:alpha val="43137"/>
                    </a:srgbClr>
                  </a:outerShdw>
                </a:effectLst>
              </a:rPr>
              <a:t>他有一个每日电台节目</a:t>
            </a:r>
            <a:r>
              <a:rPr lang="en-US" altLang="zh-CN" sz="2800" b="1" dirty="0" smtClean="0">
                <a:solidFill>
                  <a:srgbClr val="C00000"/>
                </a:solidFill>
                <a:effectLst>
                  <a:outerShdw blurRad="38100" dist="38100" dir="2700000" algn="tl">
                    <a:srgbClr val="000000">
                      <a:alpha val="43137"/>
                    </a:srgbClr>
                  </a:outerShdw>
                </a:effectLst>
              </a:rPr>
              <a:t>《</a:t>
            </a:r>
            <a:r>
              <a:rPr lang="zh-CN" altLang="en-US" sz="2800" b="1" dirty="0" smtClean="0">
                <a:solidFill>
                  <a:srgbClr val="C00000"/>
                </a:solidFill>
                <a:effectLst>
                  <a:outerShdw blurRad="38100" dist="38100" dir="2700000" algn="tl">
                    <a:srgbClr val="000000">
                      <a:alpha val="43137"/>
                    </a:srgbClr>
                  </a:outerShdw>
                </a:effectLst>
              </a:rPr>
              <a:t>赐你恩典</a:t>
            </a:r>
            <a:r>
              <a:rPr lang="en-US" altLang="zh-CN" sz="2800" b="1" dirty="0" smtClean="0">
                <a:solidFill>
                  <a:srgbClr val="C00000"/>
                </a:solidFill>
                <a:effectLst>
                  <a:outerShdw blurRad="38100" dist="38100" dir="2700000" algn="tl">
                    <a:srgbClr val="000000">
                      <a:alpha val="43137"/>
                    </a:srgbClr>
                  </a:outerShdw>
                </a:effectLst>
              </a:rPr>
              <a:t>》</a:t>
            </a:r>
            <a:endParaRPr lang="en-US" sz="2800" b="1" dirty="0" smtClean="0">
              <a:solidFill>
                <a:srgbClr val="C00000"/>
              </a:solidFill>
              <a:effectLst>
                <a:outerShdw blurRad="38100" dist="38100" dir="2700000" algn="tl">
                  <a:srgbClr val="000000">
                    <a:alpha val="43137"/>
                  </a:srgbClr>
                </a:outerShdw>
              </a:effectLst>
            </a:endParaRPr>
          </a:p>
          <a:p>
            <a:pPr marL="622300" lvl="1" indent="-165100">
              <a:buFont typeface="Arial" pitchFamily="34" charset="0"/>
              <a:buChar char="•"/>
            </a:pPr>
            <a:r>
              <a:rPr lang="en-US" b="1" dirty="0" smtClean="0"/>
              <a:t>His daily radio program, </a:t>
            </a:r>
            <a:r>
              <a:rPr lang="en-US" b="1" i="1" dirty="0" smtClean="0"/>
              <a:t>Grace to You</a:t>
            </a:r>
            <a:r>
              <a:rPr lang="en-US" b="1" dirty="0" smtClean="0"/>
              <a:t> </a:t>
            </a:r>
          </a:p>
          <a:p>
            <a:pPr marL="165100" lvl="0" indent="-165100">
              <a:buFont typeface="Arial" pitchFamily="34" charset="0"/>
              <a:buChar char="•"/>
            </a:pPr>
            <a:r>
              <a:rPr lang="zh-CN" altLang="en-US" sz="2800" b="1" dirty="0" smtClean="0">
                <a:solidFill>
                  <a:srgbClr val="C00000"/>
                </a:solidFill>
                <a:effectLst>
                  <a:outerShdw blurRad="38100" dist="38100" dir="2700000" algn="tl">
                    <a:srgbClr val="000000">
                      <a:alpha val="43137"/>
                    </a:srgbClr>
                  </a:outerShdw>
                </a:effectLst>
              </a:rPr>
              <a:t>他是广受欢迎的作家和会议讲员</a:t>
            </a:r>
            <a:endParaRPr lang="en-US" sz="2800" b="1" dirty="0" smtClean="0">
              <a:solidFill>
                <a:srgbClr val="C00000"/>
              </a:solidFill>
              <a:effectLst>
                <a:outerShdw blurRad="38100" dist="38100" dir="2700000" algn="tl">
                  <a:srgbClr val="000000">
                    <a:alpha val="43137"/>
                  </a:srgbClr>
                </a:outerShdw>
              </a:effectLst>
            </a:endParaRPr>
          </a:p>
          <a:p>
            <a:pPr marL="622300" lvl="1" indent="-165100">
              <a:buFont typeface="Arial" pitchFamily="34" charset="0"/>
              <a:buChar char="•"/>
            </a:pPr>
            <a:r>
              <a:rPr lang="en-US" b="1" dirty="0" smtClean="0"/>
              <a:t>Popular author and conference speaker</a:t>
            </a:r>
          </a:p>
          <a:p>
            <a:pPr marL="165100" lvl="0" indent="-165100">
              <a:buFont typeface="Arial" pitchFamily="34" charset="0"/>
              <a:buChar char="•"/>
            </a:pPr>
            <a:r>
              <a:rPr lang="zh-CN" altLang="en-US" sz="2800" b="1" dirty="0" smtClean="0">
                <a:solidFill>
                  <a:srgbClr val="C00000"/>
                </a:solidFill>
                <a:effectLst>
                  <a:outerShdw blurRad="38100" dist="38100" dir="2700000" algn="tl">
                    <a:srgbClr val="000000">
                      <a:alpha val="43137"/>
                    </a:srgbClr>
                  </a:outerShdw>
                </a:effectLst>
              </a:rPr>
              <a:t>自</a:t>
            </a:r>
            <a:r>
              <a:rPr lang="en-US" altLang="zh-CN" sz="2800" b="1" dirty="0" smtClean="0">
                <a:solidFill>
                  <a:srgbClr val="C00000"/>
                </a:solidFill>
                <a:effectLst>
                  <a:outerShdw blurRad="38100" dist="38100" dir="2700000" algn="tl">
                    <a:srgbClr val="000000">
                      <a:alpha val="43137"/>
                    </a:srgbClr>
                  </a:outerShdw>
                </a:effectLst>
              </a:rPr>
              <a:t>1969</a:t>
            </a:r>
            <a:r>
              <a:rPr lang="zh-CN" altLang="en-US" sz="2800" b="1" dirty="0" smtClean="0">
                <a:solidFill>
                  <a:srgbClr val="C00000"/>
                </a:solidFill>
                <a:effectLst>
                  <a:outerShdw blurRad="38100" dist="38100" dir="2700000" algn="tl">
                    <a:srgbClr val="000000">
                      <a:alpha val="43137"/>
                    </a:srgbClr>
                  </a:outerShdw>
                </a:effectLst>
              </a:rPr>
              <a:t>年起一直是</a:t>
            </a:r>
            <a:r>
              <a:rPr lang="en-US" altLang="zh-CN" sz="2800" b="1" dirty="0" smtClean="0">
                <a:solidFill>
                  <a:srgbClr val="C00000"/>
                </a:solidFill>
                <a:effectLst>
                  <a:outerShdw blurRad="38100" dist="38100" dir="2700000" algn="tl">
                    <a:srgbClr val="000000">
                      <a:alpha val="43137"/>
                    </a:srgbClr>
                  </a:outerShdw>
                </a:effectLst>
              </a:rPr>
              <a:t>“</a:t>
            </a:r>
            <a:r>
              <a:rPr lang="zh-CN" altLang="en-US" sz="2800" b="1" dirty="0" smtClean="0">
                <a:solidFill>
                  <a:srgbClr val="C00000"/>
                </a:solidFill>
                <a:effectLst>
                  <a:outerShdw blurRad="38100" dist="38100" dir="2700000" algn="tl">
                    <a:srgbClr val="000000">
                      <a:alpha val="43137"/>
                    </a:srgbClr>
                  </a:outerShdw>
                </a:effectLst>
              </a:rPr>
              <a:t>恩典社区教会</a:t>
            </a:r>
            <a:r>
              <a:rPr lang="en-US" altLang="zh-CN" sz="2800" b="1" dirty="0" smtClean="0">
                <a:solidFill>
                  <a:srgbClr val="C00000"/>
                </a:solidFill>
                <a:effectLst>
                  <a:outerShdw blurRad="38100" dist="38100" dir="2700000" algn="tl">
                    <a:srgbClr val="000000">
                      <a:alpha val="43137"/>
                    </a:srgbClr>
                  </a:outerShdw>
                </a:effectLst>
              </a:rPr>
              <a:t>”</a:t>
            </a:r>
            <a:r>
              <a:rPr lang="zh-CN" altLang="en-US" sz="2800" b="1" dirty="0" smtClean="0">
                <a:solidFill>
                  <a:srgbClr val="C00000"/>
                </a:solidFill>
                <a:effectLst>
                  <a:outerShdw blurRad="38100" dist="38100" dir="2700000" algn="tl">
                    <a:srgbClr val="000000">
                      <a:alpha val="43137"/>
                    </a:srgbClr>
                  </a:outerShdw>
                </a:effectLst>
              </a:rPr>
              <a:t>的牧师。</a:t>
            </a:r>
            <a:endParaRPr lang="en-US" sz="2800" b="1" dirty="0" smtClean="0">
              <a:solidFill>
                <a:srgbClr val="C00000"/>
              </a:solidFill>
              <a:effectLst>
                <a:outerShdw blurRad="38100" dist="38100" dir="2700000" algn="tl">
                  <a:srgbClr val="000000">
                    <a:alpha val="43137"/>
                  </a:srgbClr>
                </a:outerShdw>
              </a:effectLst>
            </a:endParaRPr>
          </a:p>
          <a:p>
            <a:pPr marL="622300" lvl="1" indent="-165100">
              <a:buFont typeface="Arial" pitchFamily="34" charset="0"/>
              <a:buChar char="•"/>
            </a:pPr>
            <a:r>
              <a:rPr lang="en-US" b="1" dirty="0" smtClean="0"/>
              <a:t>Pastor of Grace Community Church since 1969, </a:t>
            </a:r>
          </a:p>
          <a:p>
            <a:pPr marL="165100" lvl="0" indent="-165100">
              <a:buFont typeface="Arial" pitchFamily="34" charset="0"/>
              <a:buChar char="•"/>
            </a:pPr>
            <a:r>
              <a:rPr lang="en-US" sz="2800" b="1" dirty="0" smtClean="0">
                <a:solidFill>
                  <a:srgbClr val="C00000"/>
                </a:solidFill>
                <a:effectLst>
                  <a:outerShdw blurRad="38100" dist="38100" dir="2700000" algn="tl">
                    <a:srgbClr val="000000">
                      <a:alpha val="43137"/>
                    </a:srgbClr>
                  </a:outerShdw>
                </a:effectLst>
              </a:rPr>
              <a:t> </a:t>
            </a:r>
            <a:r>
              <a:rPr lang="zh-CN" altLang="en-US" sz="2800" b="1" dirty="0" smtClean="0">
                <a:solidFill>
                  <a:srgbClr val="C00000"/>
                </a:solidFill>
                <a:effectLst>
                  <a:outerShdw blurRad="38100" dist="38100" dir="2700000" algn="tl">
                    <a:srgbClr val="000000">
                      <a:alpha val="43137"/>
                    </a:srgbClr>
                  </a:outerShdw>
                </a:effectLst>
              </a:rPr>
              <a:t>主人大学和主人神学院的校长</a:t>
            </a:r>
            <a:endParaRPr lang="en-US" sz="2800" b="1" dirty="0" smtClean="0">
              <a:solidFill>
                <a:srgbClr val="C00000"/>
              </a:solidFill>
              <a:effectLst>
                <a:outerShdw blurRad="38100" dist="38100" dir="2700000" algn="tl">
                  <a:srgbClr val="000000">
                    <a:alpha val="43137"/>
                  </a:srgbClr>
                </a:outerShdw>
              </a:effectLst>
            </a:endParaRPr>
          </a:p>
          <a:p>
            <a:pPr marL="622300" lvl="1" indent="-165100">
              <a:buFont typeface="Arial" pitchFamily="34" charset="0"/>
              <a:buChar char="•"/>
            </a:pPr>
            <a:r>
              <a:rPr lang="en-US" b="1" dirty="0" smtClean="0"/>
              <a:t>President of The Master's College &amp; Master's Seminary</a:t>
            </a:r>
          </a:p>
          <a:p>
            <a:pPr marL="165100" lvl="0" indent="-165100">
              <a:buFont typeface="Arial" pitchFamily="34" charset="0"/>
              <a:buChar char="•"/>
            </a:pPr>
            <a:r>
              <a:rPr lang="en-US" sz="2800" b="1" dirty="0" smtClean="0">
                <a:solidFill>
                  <a:srgbClr val="C00000"/>
                </a:solidFill>
                <a:effectLst>
                  <a:outerShdw blurRad="38100" dist="38100" dir="2700000" algn="tl">
                    <a:srgbClr val="000000">
                      <a:alpha val="43137"/>
                    </a:srgbClr>
                  </a:outerShdw>
                </a:effectLst>
              </a:rPr>
              <a:t> </a:t>
            </a:r>
            <a:r>
              <a:rPr lang="en-US" altLang="zh-CN" sz="2800" b="1" dirty="0" smtClean="0">
                <a:solidFill>
                  <a:srgbClr val="C00000"/>
                </a:solidFill>
                <a:effectLst>
                  <a:outerShdw blurRad="38100" dist="38100" dir="2700000" algn="tl">
                    <a:srgbClr val="000000">
                      <a:alpha val="43137"/>
                    </a:srgbClr>
                  </a:outerShdw>
                </a:effectLst>
              </a:rPr>
              <a:t>《</a:t>
            </a:r>
            <a:r>
              <a:rPr lang="zh-CN" altLang="en-US" sz="2800" b="1" dirty="0" smtClean="0">
                <a:solidFill>
                  <a:srgbClr val="C00000"/>
                </a:solidFill>
                <a:effectLst>
                  <a:outerShdw blurRad="38100" dist="38100" dir="2700000" algn="tl">
                    <a:srgbClr val="000000">
                      <a:alpha val="43137"/>
                    </a:srgbClr>
                  </a:outerShdw>
                </a:effectLst>
              </a:rPr>
              <a:t>今日基督教</a:t>
            </a:r>
            <a:r>
              <a:rPr lang="en-US" altLang="zh-CN" sz="2800" b="1" dirty="0" smtClean="0">
                <a:solidFill>
                  <a:srgbClr val="C00000"/>
                </a:solidFill>
                <a:effectLst>
                  <a:outerShdw blurRad="38100" dist="38100" dir="2700000" algn="tl">
                    <a:srgbClr val="000000">
                      <a:alpha val="43137"/>
                    </a:srgbClr>
                  </a:outerShdw>
                </a:effectLst>
              </a:rPr>
              <a:t>》</a:t>
            </a:r>
            <a:r>
              <a:rPr lang="zh-CN" altLang="en-US" sz="2800" b="1" dirty="0" smtClean="0">
                <a:solidFill>
                  <a:srgbClr val="C00000"/>
                </a:solidFill>
                <a:effectLst>
                  <a:outerShdw blurRad="38100" dist="38100" dir="2700000" algn="tl">
                    <a:srgbClr val="000000">
                      <a:alpha val="43137"/>
                    </a:srgbClr>
                  </a:outerShdw>
                </a:effectLst>
              </a:rPr>
              <a:t>说</a:t>
            </a:r>
            <a:r>
              <a:rPr lang="en-US" altLang="zh-CN" sz="2800" b="1" dirty="0" smtClean="0">
                <a:solidFill>
                  <a:srgbClr val="C00000"/>
                </a:solidFill>
                <a:effectLst>
                  <a:outerShdw blurRad="38100" dist="38100" dir="2700000" algn="tl">
                    <a:srgbClr val="000000">
                      <a:alpha val="43137"/>
                    </a:srgbClr>
                  </a:outerShdw>
                </a:effectLst>
              </a:rPr>
              <a:t>: “</a:t>
            </a:r>
            <a:r>
              <a:rPr lang="zh-CN" altLang="en-US" sz="2800" b="1" dirty="0" smtClean="0">
                <a:solidFill>
                  <a:srgbClr val="C00000"/>
                </a:solidFill>
                <a:effectLst>
                  <a:outerShdw blurRad="38100" dist="38100" dir="2700000" algn="tl">
                    <a:srgbClr val="000000">
                      <a:alpha val="43137"/>
                    </a:srgbClr>
                  </a:outerShdw>
                </a:effectLst>
              </a:rPr>
              <a:t>这个时代最有影响力的传道人</a:t>
            </a:r>
            <a:r>
              <a:rPr lang="en-US" altLang="zh-CN" sz="2800" b="1" dirty="0" smtClean="0">
                <a:solidFill>
                  <a:srgbClr val="C00000"/>
                </a:solidFill>
                <a:effectLst>
                  <a:outerShdw blurRad="38100" dist="38100" dir="2700000" algn="tl">
                    <a:srgbClr val="000000">
                      <a:alpha val="43137"/>
                    </a:srgbClr>
                  </a:outerShdw>
                </a:effectLst>
              </a:rPr>
              <a:t>.”</a:t>
            </a:r>
            <a:endParaRPr lang="en-US" sz="2800" b="1" dirty="0" smtClean="0">
              <a:solidFill>
                <a:srgbClr val="C00000"/>
              </a:solidFill>
              <a:effectLst>
                <a:outerShdw blurRad="38100" dist="38100" dir="2700000" algn="tl">
                  <a:srgbClr val="000000">
                    <a:alpha val="43137"/>
                  </a:srgbClr>
                </a:outerShdw>
              </a:effectLst>
            </a:endParaRPr>
          </a:p>
          <a:p>
            <a:pPr marL="622300" lvl="1" indent="-165100">
              <a:buFont typeface="Arial" pitchFamily="34" charset="0"/>
              <a:buChar char="•"/>
            </a:pPr>
            <a:r>
              <a:rPr lang="en-US" b="1" i="1" dirty="0" smtClean="0"/>
              <a:t>Christianity Today</a:t>
            </a:r>
            <a:r>
              <a:rPr lang="en-US" b="1" dirty="0" smtClean="0"/>
              <a:t> says </a:t>
            </a:r>
            <a:r>
              <a:rPr lang="en-US" b="1" i="1" dirty="0" smtClean="0"/>
              <a:t>“One of the most influential preachers of his time</a:t>
            </a:r>
            <a:r>
              <a:rPr lang="en-US" b="1" dirty="0" smtClean="0"/>
              <a:t>”</a:t>
            </a:r>
          </a:p>
        </p:txBody>
      </p:sp>
      <p:pic>
        <p:nvPicPr>
          <p:cNvPr id="8" name="Picture 2" descr="http://1.bp.blogspot.com/_LdY0FxZMAxY/S9xv0uE4q8I/AAAAAAAABGU/2OhunGw9pZs/s1600/JohnMacArthur6.jpg"/>
          <p:cNvPicPr>
            <a:picLocks noChangeAspect="1" noChangeArrowheads="1"/>
          </p:cNvPicPr>
          <p:nvPr/>
        </p:nvPicPr>
        <p:blipFill>
          <a:blip r:embed="rId2" cstate="print"/>
          <a:srcRect/>
          <a:stretch>
            <a:fillRect/>
          </a:stretch>
        </p:blipFill>
        <p:spPr bwMode="auto">
          <a:xfrm>
            <a:off x="5603210" y="381000"/>
            <a:ext cx="3194012" cy="213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p:cNvSpPr/>
          <p:nvPr/>
        </p:nvSpPr>
        <p:spPr>
          <a:xfrm>
            <a:off x="0" y="6400800"/>
            <a:ext cx="9144000" cy="457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dirty="0" smtClean="0">
                <a:ln>
                  <a:solidFill>
                    <a:sysClr val="windowText" lastClr="000000"/>
                  </a:solidFill>
                </a:ln>
                <a:latin typeface="Arial Black" pitchFamily="34" charset="0"/>
              </a:rPr>
              <a:t>About the Author</a:t>
            </a:r>
            <a:endParaRPr lang="en-US" sz="3600" dirty="0">
              <a:ln>
                <a:solidFill>
                  <a:sysClr val="windowText" lastClr="000000"/>
                </a:solidFill>
              </a:ln>
              <a:latin typeface="Arial Black"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8" name="Rectangle 7"/>
          <p:cNvSpPr/>
          <p:nvPr/>
        </p:nvSpPr>
        <p:spPr>
          <a:xfrm>
            <a:off x="152400" y="2590800"/>
            <a:ext cx="4343400" cy="3505200"/>
          </a:xfrm>
          <a:prstGeom prst="rect">
            <a:avLst/>
          </a:prstGeom>
          <a:ln>
            <a:solidFill>
              <a:srgbClr val="000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sz="4400" b="1" dirty="0" smtClean="0">
                <a:solidFill>
                  <a:srgbClr val="002060"/>
                </a:solidFill>
                <a:effectLst>
                  <a:outerShdw blurRad="38100" dist="38100" dir="2700000" algn="tl">
                    <a:srgbClr val="000000">
                      <a:alpha val="43137"/>
                    </a:srgbClr>
                  </a:outerShdw>
                </a:effectLst>
                <a:latin typeface="Arial Narrow" pitchFamily="34" charset="0"/>
              </a:rPr>
              <a:t>救恩发生在当人完全信靠耶稣</a:t>
            </a:r>
            <a:r>
              <a:rPr lang="en-US" altLang="zh-CN" sz="4400" b="1" dirty="0" smtClean="0">
                <a:solidFill>
                  <a:srgbClr val="002060"/>
                </a:solidFill>
                <a:effectLst>
                  <a:outerShdw blurRad="38100" dist="38100" dir="2700000" algn="tl">
                    <a:srgbClr val="000000">
                      <a:alpha val="43137"/>
                    </a:srgbClr>
                  </a:outerShdw>
                </a:effectLst>
                <a:latin typeface="Arial Narrow" pitchFamily="34" charset="0"/>
              </a:rPr>
              <a:t>, </a:t>
            </a:r>
            <a:r>
              <a:rPr lang="zh-CN" altLang="en-US" sz="4400" b="1" dirty="0" smtClean="0">
                <a:solidFill>
                  <a:srgbClr val="002060"/>
                </a:solidFill>
                <a:effectLst>
                  <a:outerShdw blurRad="38100" dist="38100" dir="2700000" algn="tl">
                    <a:srgbClr val="000000">
                      <a:alpha val="43137"/>
                    </a:srgbClr>
                  </a:outerShdw>
                </a:effectLst>
                <a:latin typeface="Arial Narrow" pitchFamily="34" charset="0"/>
              </a:rPr>
              <a:t>从罪中悔改并将生命交付他时。</a:t>
            </a:r>
            <a:endParaRPr lang="en-US" sz="4400" b="1" dirty="0" smtClean="0">
              <a:solidFill>
                <a:srgbClr val="002060"/>
              </a:solidFill>
              <a:effectLst>
                <a:outerShdw blurRad="38100" dist="38100" dir="2700000" algn="tl">
                  <a:srgbClr val="000000">
                    <a:alpha val="43137"/>
                  </a:srgbClr>
                </a:outerShdw>
              </a:effectLst>
              <a:latin typeface="Arial Narrow" pitchFamily="34" charset="0"/>
            </a:endParaRPr>
          </a:p>
          <a:p>
            <a:pPr algn="ctr"/>
            <a:r>
              <a:rPr lang="en-US" b="1" dirty="0" smtClean="0">
                <a:latin typeface="Arial Narrow" pitchFamily="34" charset="0"/>
              </a:rPr>
              <a:t>Salvation occurs when a person fully</a:t>
            </a:r>
          </a:p>
          <a:p>
            <a:pPr algn="ctr"/>
            <a:r>
              <a:rPr lang="en-US" b="1" dirty="0" smtClean="0">
                <a:latin typeface="Arial Narrow" pitchFamily="34" charset="0"/>
              </a:rPr>
              <a:t> trusts in Jesus, repents of their sin</a:t>
            </a:r>
          </a:p>
          <a:p>
            <a:pPr algn="ctr"/>
            <a:r>
              <a:rPr lang="en-US" b="1" dirty="0" smtClean="0">
                <a:latin typeface="Arial Narrow" pitchFamily="34" charset="0"/>
              </a:rPr>
              <a:t> and commits their live to Him. </a:t>
            </a:r>
            <a:endParaRPr lang="en-US" b="1" dirty="0">
              <a:latin typeface="Arial Narrow" pitchFamily="34" charset="0"/>
            </a:endParaRPr>
          </a:p>
        </p:txBody>
      </p:sp>
      <p:sp>
        <p:nvSpPr>
          <p:cNvPr id="14" name="Rectangle 13"/>
          <p:cNvSpPr/>
          <p:nvPr/>
        </p:nvSpPr>
        <p:spPr>
          <a:xfrm>
            <a:off x="4648200" y="2590800"/>
            <a:ext cx="4343400" cy="3505200"/>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zh-CN" altLang="en-US" sz="4400" b="1" dirty="0" smtClean="0">
                <a:solidFill>
                  <a:srgbClr val="C00000"/>
                </a:solidFill>
                <a:effectLst>
                  <a:outerShdw blurRad="38100" dist="38100" dir="2700000" algn="tl">
                    <a:srgbClr val="000000">
                      <a:alpha val="43137"/>
                    </a:srgbClr>
                  </a:outerShdw>
                </a:effectLst>
                <a:latin typeface="Arial Narrow" pitchFamily="34" charset="0"/>
              </a:rPr>
              <a:t>救恩发生在当</a:t>
            </a:r>
            <a:endParaRPr lang="en-US" altLang="zh-CN" sz="4400" b="1" dirty="0" smtClean="0">
              <a:solidFill>
                <a:srgbClr val="C00000"/>
              </a:solidFill>
              <a:effectLst>
                <a:outerShdw blurRad="38100" dist="38100" dir="2700000" algn="tl">
                  <a:srgbClr val="000000">
                    <a:alpha val="43137"/>
                  </a:srgbClr>
                </a:outerShdw>
              </a:effectLst>
              <a:latin typeface="Arial Narrow" pitchFamily="34" charset="0"/>
            </a:endParaRPr>
          </a:p>
          <a:p>
            <a:pPr algn="ctr"/>
            <a:r>
              <a:rPr lang="zh-CN" altLang="en-US" sz="4400" b="1" dirty="0" smtClean="0">
                <a:solidFill>
                  <a:srgbClr val="C00000"/>
                </a:solidFill>
                <a:effectLst>
                  <a:outerShdw blurRad="38100" dist="38100" dir="2700000" algn="tl">
                    <a:srgbClr val="000000">
                      <a:alpha val="43137"/>
                    </a:srgbClr>
                  </a:outerShdw>
                </a:effectLst>
                <a:latin typeface="Arial Narrow" pitchFamily="34" charset="0"/>
              </a:rPr>
              <a:t>人相信救恩的</a:t>
            </a:r>
            <a:endParaRPr lang="en-US" altLang="zh-CN" sz="4400" b="1" dirty="0" smtClean="0">
              <a:solidFill>
                <a:srgbClr val="C00000"/>
              </a:solidFill>
              <a:effectLst>
                <a:outerShdw blurRad="38100" dist="38100" dir="2700000" algn="tl">
                  <a:srgbClr val="000000">
                    <a:alpha val="43137"/>
                  </a:srgbClr>
                </a:outerShdw>
              </a:effectLst>
              <a:latin typeface="Arial Narrow" pitchFamily="34" charset="0"/>
            </a:endParaRPr>
          </a:p>
          <a:p>
            <a:pPr algn="ctr"/>
            <a:r>
              <a:rPr lang="zh-CN" altLang="en-US" sz="4400" b="1" dirty="0" smtClean="0">
                <a:solidFill>
                  <a:srgbClr val="C00000"/>
                </a:solidFill>
                <a:effectLst>
                  <a:outerShdw blurRad="38100" dist="38100" dir="2700000" algn="tl">
                    <a:srgbClr val="000000">
                      <a:alpha val="43137"/>
                    </a:srgbClr>
                  </a:outerShdw>
                </a:effectLst>
                <a:latin typeface="Arial Narrow" pitchFamily="34" charset="0"/>
              </a:rPr>
              <a:t>事实</a:t>
            </a:r>
            <a:r>
              <a:rPr lang="en-US" altLang="zh-CN" sz="4400" b="1" dirty="0" smtClean="0">
                <a:solidFill>
                  <a:srgbClr val="C00000"/>
                </a:solidFill>
                <a:effectLst>
                  <a:outerShdw blurRad="38100" dist="38100" dir="2700000" algn="tl">
                    <a:srgbClr val="000000">
                      <a:alpha val="43137"/>
                    </a:srgbClr>
                  </a:outerShdw>
                </a:effectLst>
                <a:latin typeface="Arial Narrow" pitchFamily="34" charset="0"/>
              </a:rPr>
              <a:t>, </a:t>
            </a:r>
            <a:r>
              <a:rPr lang="zh-CN" altLang="en-US" sz="4400" b="1" dirty="0" smtClean="0">
                <a:solidFill>
                  <a:srgbClr val="C00000"/>
                </a:solidFill>
                <a:effectLst>
                  <a:outerShdw blurRad="38100" dist="38100" dir="2700000" algn="tl">
                    <a:srgbClr val="000000">
                      <a:alpha val="43137"/>
                    </a:srgbClr>
                  </a:outerShdw>
                </a:effectLst>
                <a:latin typeface="Arial Narrow" pitchFamily="34" charset="0"/>
              </a:rPr>
              <a:t>请求耶稣进入其内心时。</a:t>
            </a:r>
            <a:endParaRPr lang="en-US" sz="4400" b="1" dirty="0" smtClean="0">
              <a:solidFill>
                <a:srgbClr val="C00000"/>
              </a:solidFill>
              <a:effectLst>
                <a:outerShdw blurRad="38100" dist="38100" dir="2700000" algn="tl">
                  <a:srgbClr val="000000">
                    <a:alpha val="43137"/>
                  </a:srgbClr>
                </a:outerShdw>
              </a:effectLst>
              <a:latin typeface="Arial Narrow" pitchFamily="34" charset="0"/>
            </a:endParaRPr>
          </a:p>
          <a:p>
            <a:pPr algn="ctr"/>
            <a:r>
              <a:rPr lang="en-US" b="1" dirty="0" smtClean="0">
                <a:latin typeface="Arial Narrow" pitchFamily="34" charset="0"/>
              </a:rPr>
              <a:t>Salvation occurs when a person believes</a:t>
            </a:r>
          </a:p>
          <a:p>
            <a:pPr algn="ctr"/>
            <a:r>
              <a:rPr lang="en-US" b="1" dirty="0" smtClean="0">
                <a:latin typeface="Arial Narrow" pitchFamily="34" charset="0"/>
              </a:rPr>
              <a:t> the facts of salvation and asks Jesus</a:t>
            </a:r>
          </a:p>
          <a:p>
            <a:pPr algn="ctr"/>
            <a:r>
              <a:rPr lang="en-US" b="1" dirty="0" smtClean="0">
                <a:latin typeface="Arial Narrow" pitchFamily="34" charset="0"/>
              </a:rPr>
              <a:t> to come into their heart.</a:t>
            </a:r>
            <a:endParaRPr lang="en-US" b="1" dirty="0">
              <a:latin typeface="Arial Narrow" pitchFamily="34" charset="0"/>
            </a:endParaRPr>
          </a:p>
        </p:txBody>
      </p:sp>
      <p:sp>
        <p:nvSpPr>
          <p:cNvPr id="20" name="Rectangle 19"/>
          <p:cNvSpPr/>
          <p:nvPr/>
        </p:nvSpPr>
        <p:spPr>
          <a:xfrm>
            <a:off x="0" y="6096000"/>
            <a:ext cx="9144000" cy="762000"/>
          </a:xfrm>
          <a:prstGeom prst="rect">
            <a:avLst/>
          </a:prstGeom>
          <a:noFill/>
          <a:ln>
            <a:noFill/>
          </a:ln>
        </p:spPr>
        <p:style>
          <a:lnRef idx="0">
            <a:schemeClr val="dk1"/>
          </a:lnRef>
          <a:fillRef idx="3">
            <a:schemeClr val="dk1"/>
          </a:fillRef>
          <a:effectRef idx="3">
            <a:schemeClr val="dk1"/>
          </a:effectRef>
          <a:fontRef idx="minor">
            <a:schemeClr val="lt1"/>
          </a:fontRef>
        </p:style>
        <p:txBody>
          <a:bodyPr rtlCol="0" anchor="ctr"/>
          <a:lstStyle/>
          <a:p>
            <a:pPr algn="ctr"/>
            <a:r>
              <a:rPr lang="en-US" sz="2800" dirty="0" smtClean="0">
                <a:ln>
                  <a:solidFill>
                    <a:schemeClr val="tx1"/>
                  </a:solidFill>
                </a:ln>
                <a:solidFill>
                  <a:srgbClr val="FFFF00"/>
                </a:solidFill>
                <a:effectLst>
                  <a:outerShdw blurRad="38100" dist="38100" dir="2700000" algn="tl">
                    <a:srgbClr val="000000">
                      <a:alpha val="43137"/>
                    </a:srgbClr>
                  </a:outerShdw>
                </a:effectLst>
                <a:latin typeface="Arial Black" pitchFamily="34" charset="0"/>
              </a:rPr>
              <a:t>THE ISSUES</a:t>
            </a:r>
            <a:endParaRPr lang="en-US" sz="2800" dirty="0">
              <a:ln>
                <a:solidFill>
                  <a:schemeClr val="tx1"/>
                </a:solidFill>
              </a:ln>
              <a:solidFill>
                <a:srgbClr val="FFFF00"/>
              </a:solidFill>
              <a:effectLst>
                <a:outerShdw blurRad="38100" dist="38100" dir="2700000" algn="tl">
                  <a:srgbClr val="000000">
                    <a:alpha val="43137"/>
                  </a:srgbClr>
                </a:outerShdw>
              </a:effectLst>
              <a:latin typeface="Arial Black" pitchFamily="34" charset="0"/>
            </a:endParaRPr>
          </a:p>
        </p:txBody>
      </p:sp>
      <p:sp>
        <p:nvSpPr>
          <p:cNvPr id="9" name="Rectangle 8"/>
          <p:cNvSpPr/>
          <p:nvPr/>
        </p:nvSpPr>
        <p:spPr>
          <a:xfrm>
            <a:off x="152400" y="914400"/>
            <a:ext cx="4343400" cy="1676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zh-CN" altLang="en-US" sz="6600" b="1" dirty="0" smtClean="0">
                <a:solidFill>
                  <a:srgbClr val="FFFF00"/>
                </a:solidFill>
                <a:effectLst>
                  <a:outerShdw blurRad="38100" dist="38100" dir="2700000" algn="tl">
                    <a:srgbClr val="000000">
                      <a:alpha val="43137"/>
                    </a:srgbClr>
                  </a:outerShdw>
                </a:effectLst>
                <a:latin typeface="Copperplate Gothic Bold" pitchFamily="34" charset="0"/>
              </a:rPr>
              <a:t>主权救恩</a:t>
            </a:r>
            <a:endParaRPr lang="en-US" sz="6600" b="1" dirty="0" smtClean="0">
              <a:solidFill>
                <a:srgbClr val="FFFF00"/>
              </a:solidFill>
              <a:effectLst>
                <a:outerShdw blurRad="38100" dist="38100" dir="2700000" algn="tl">
                  <a:srgbClr val="000000">
                    <a:alpha val="43137"/>
                  </a:srgbClr>
                </a:outerShdw>
              </a:effectLst>
              <a:latin typeface="Copperplate Gothic Bold" pitchFamily="34" charset="0"/>
            </a:endParaRPr>
          </a:p>
          <a:p>
            <a:pPr algn="ctr"/>
            <a:r>
              <a:rPr lang="en-US" sz="2000" dirty="0" smtClean="0">
                <a:effectLst>
                  <a:outerShdw blurRad="38100" dist="38100" dir="2700000" algn="tl">
                    <a:srgbClr val="000000">
                      <a:alpha val="43137"/>
                    </a:srgbClr>
                  </a:outerShdw>
                </a:effectLst>
                <a:latin typeface="Copperplate Gothic Bold" pitchFamily="34" charset="0"/>
              </a:rPr>
              <a:t>LORDSHIP SALVATION</a:t>
            </a:r>
            <a:endParaRPr lang="en-US" sz="2000" dirty="0">
              <a:effectLst>
                <a:outerShdw blurRad="38100" dist="38100" dir="2700000" algn="tl">
                  <a:srgbClr val="000000">
                    <a:alpha val="43137"/>
                  </a:srgbClr>
                </a:outerShdw>
              </a:effectLst>
              <a:latin typeface="Copperplate Gothic Bold" pitchFamily="34" charset="0"/>
            </a:endParaRPr>
          </a:p>
        </p:txBody>
      </p:sp>
      <p:sp>
        <p:nvSpPr>
          <p:cNvPr id="10" name="Rectangle 9"/>
          <p:cNvSpPr/>
          <p:nvPr/>
        </p:nvSpPr>
        <p:spPr>
          <a:xfrm>
            <a:off x="4648200" y="914400"/>
            <a:ext cx="4343400" cy="1676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sz="6600" b="1" dirty="0" smtClean="0">
                <a:solidFill>
                  <a:srgbClr val="FFFF00"/>
                </a:solidFill>
                <a:effectLst>
                  <a:outerShdw blurRad="38100" dist="38100" dir="2700000" algn="tl">
                    <a:srgbClr val="000000">
                      <a:alpha val="43137"/>
                    </a:srgbClr>
                  </a:outerShdw>
                </a:effectLst>
                <a:latin typeface="Copperplate Gothic Bold" pitchFamily="34" charset="0"/>
              </a:rPr>
              <a:t>易信主义</a:t>
            </a:r>
            <a:endParaRPr lang="en-US" sz="6600" b="1" dirty="0" smtClean="0">
              <a:solidFill>
                <a:srgbClr val="FFFF00"/>
              </a:solidFill>
              <a:effectLst>
                <a:outerShdw blurRad="38100" dist="38100" dir="2700000" algn="tl">
                  <a:srgbClr val="000000">
                    <a:alpha val="43137"/>
                  </a:srgbClr>
                </a:outerShdw>
              </a:effectLst>
              <a:latin typeface="Copperplate Gothic Bold" pitchFamily="34" charset="0"/>
            </a:endParaRPr>
          </a:p>
          <a:p>
            <a:pPr algn="ctr"/>
            <a:r>
              <a:rPr lang="en-US" sz="2000" dirty="0" smtClean="0">
                <a:effectLst>
                  <a:outerShdw blurRad="38100" dist="38100" dir="2700000" algn="tl">
                    <a:srgbClr val="000000">
                      <a:alpha val="43137"/>
                    </a:srgbClr>
                  </a:outerShdw>
                </a:effectLst>
                <a:latin typeface="Copperplate Gothic Bold" pitchFamily="34" charset="0"/>
              </a:rPr>
              <a:t>EASY- BELIEVISM</a:t>
            </a:r>
            <a:endParaRPr lang="en-US" sz="2000" dirty="0">
              <a:effectLst>
                <a:outerShdw blurRad="38100" dist="38100" dir="2700000" algn="tl">
                  <a:srgbClr val="000000">
                    <a:alpha val="43137"/>
                  </a:srgbClr>
                </a:outerShdw>
              </a:effectLst>
              <a:latin typeface="Copperplate Gothic Bold" pitchFamily="34" charset="0"/>
            </a:endParaRPr>
          </a:p>
        </p:txBody>
      </p:sp>
      <p:sp>
        <p:nvSpPr>
          <p:cNvPr id="11" name="Rectangle 10"/>
          <p:cNvSpPr/>
          <p:nvPr/>
        </p:nvSpPr>
        <p:spPr>
          <a:xfrm>
            <a:off x="0" y="0"/>
            <a:ext cx="9144000" cy="762000"/>
          </a:xfrm>
          <a:prstGeom prst="rect">
            <a:avLst/>
          </a:prstGeom>
          <a:noFill/>
          <a:ln>
            <a:noFill/>
          </a:ln>
        </p:spPr>
        <p:style>
          <a:lnRef idx="0">
            <a:schemeClr val="dk1"/>
          </a:lnRef>
          <a:fillRef idx="3">
            <a:schemeClr val="dk1"/>
          </a:fillRef>
          <a:effectRef idx="3">
            <a:schemeClr val="dk1"/>
          </a:effectRef>
          <a:fontRef idx="minor">
            <a:schemeClr val="lt1"/>
          </a:fontRef>
        </p:style>
        <p:txBody>
          <a:bodyPr rtlCol="0" anchor="ctr"/>
          <a:lstStyle/>
          <a:p>
            <a:pPr algn="ctr"/>
            <a:r>
              <a:rPr lang="zh-CN" altLang="en-US" sz="4400" b="1" dirty="0" smtClean="0">
                <a:ln>
                  <a:solidFill>
                    <a:schemeClr val="tx1"/>
                  </a:solidFill>
                </a:ln>
                <a:solidFill>
                  <a:srgbClr val="FFFF00"/>
                </a:solidFill>
                <a:effectLst>
                  <a:outerShdw blurRad="38100" dist="38100" dir="2700000" algn="tl">
                    <a:srgbClr val="000000">
                      <a:alpha val="43137"/>
                    </a:srgbClr>
                  </a:outerShdw>
                </a:effectLst>
                <a:latin typeface="Arial Black" pitchFamily="34" charset="0"/>
              </a:rPr>
              <a:t>议题</a:t>
            </a:r>
            <a:endParaRPr lang="en-US" sz="4400" b="1" dirty="0">
              <a:ln>
                <a:solidFill>
                  <a:schemeClr val="tx1"/>
                </a:solidFill>
              </a:ln>
              <a:solidFill>
                <a:srgbClr val="FFFF00"/>
              </a:solidFill>
              <a:effectLst>
                <a:outerShdw blurRad="38100" dist="38100" dir="2700000" algn="tl">
                  <a:srgbClr val="000000">
                    <a:alpha val="43137"/>
                  </a:srgbClr>
                </a:outerShdw>
              </a:effectLst>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8" name="Rectangle 7"/>
          <p:cNvSpPr/>
          <p:nvPr/>
        </p:nvSpPr>
        <p:spPr>
          <a:xfrm>
            <a:off x="152400" y="2590800"/>
            <a:ext cx="4343400" cy="3505200"/>
          </a:xfrm>
          <a:prstGeom prst="rect">
            <a:avLst/>
          </a:prstGeom>
          <a:ln>
            <a:solidFill>
              <a:srgbClr val="000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sz="4400" b="1" dirty="0" smtClean="0">
                <a:solidFill>
                  <a:srgbClr val="002060"/>
                </a:solidFill>
                <a:effectLst>
                  <a:outerShdw blurRad="38100" dist="38100" dir="2700000" algn="tl">
                    <a:srgbClr val="000000">
                      <a:alpha val="43137"/>
                    </a:srgbClr>
                  </a:outerShdw>
                </a:effectLst>
                <a:latin typeface="Arial Narrow" pitchFamily="34" charset="0"/>
              </a:rPr>
              <a:t>真正的归信总</a:t>
            </a:r>
            <a:endParaRPr lang="en-US" altLang="zh-CN" sz="4400" b="1" dirty="0" smtClean="0">
              <a:solidFill>
                <a:srgbClr val="002060"/>
              </a:solidFill>
              <a:effectLst>
                <a:outerShdw blurRad="38100" dist="38100" dir="2700000" algn="tl">
                  <a:srgbClr val="000000">
                    <a:alpha val="43137"/>
                  </a:srgbClr>
                </a:outerShdw>
              </a:effectLst>
              <a:latin typeface="Arial Narrow" pitchFamily="34" charset="0"/>
            </a:endParaRPr>
          </a:p>
          <a:p>
            <a:pPr algn="ctr"/>
            <a:r>
              <a:rPr lang="zh-CN" altLang="en-US" sz="4400" b="1" dirty="0" smtClean="0">
                <a:solidFill>
                  <a:srgbClr val="002060"/>
                </a:solidFill>
                <a:effectLst>
                  <a:outerShdw blurRad="38100" dist="38100" dir="2700000" algn="tl">
                    <a:srgbClr val="000000">
                      <a:alpha val="43137"/>
                    </a:srgbClr>
                  </a:outerShdw>
                </a:effectLst>
                <a:latin typeface="Arial Narrow" pitchFamily="34" charset="0"/>
              </a:rPr>
              <a:t>是带来果实和</a:t>
            </a:r>
            <a:endParaRPr lang="en-US" altLang="zh-CN" sz="4400" b="1" dirty="0" smtClean="0">
              <a:solidFill>
                <a:srgbClr val="002060"/>
              </a:solidFill>
              <a:effectLst>
                <a:outerShdw blurRad="38100" dist="38100" dir="2700000" algn="tl">
                  <a:srgbClr val="000000">
                    <a:alpha val="43137"/>
                  </a:srgbClr>
                </a:outerShdw>
              </a:effectLst>
              <a:latin typeface="Arial Narrow" pitchFamily="34" charset="0"/>
            </a:endParaRPr>
          </a:p>
          <a:p>
            <a:pPr algn="ctr"/>
            <a:r>
              <a:rPr lang="zh-CN" altLang="en-US" sz="4400" b="1" dirty="0" smtClean="0">
                <a:solidFill>
                  <a:srgbClr val="002060"/>
                </a:solidFill>
                <a:effectLst>
                  <a:outerShdw blurRad="38100" dist="38100" dir="2700000" algn="tl">
                    <a:srgbClr val="000000">
                      <a:alpha val="43137"/>
                    </a:srgbClr>
                  </a:outerShdw>
                </a:effectLst>
                <a:latin typeface="Arial Narrow" pitchFamily="34" charset="0"/>
              </a:rPr>
              <a:t>属灵成长</a:t>
            </a:r>
            <a:r>
              <a:rPr lang="en-US" altLang="zh-CN" sz="4400" b="1" dirty="0" smtClean="0">
                <a:solidFill>
                  <a:srgbClr val="002060"/>
                </a:solidFill>
                <a:effectLst>
                  <a:outerShdw blurRad="38100" dist="38100" dir="2700000" algn="tl">
                    <a:srgbClr val="000000">
                      <a:alpha val="43137"/>
                    </a:srgbClr>
                  </a:outerShdw>
                </a:effectLst>
                <a:latin typeface="Arial Narrow" pitchFamily="34" charset="0"/>
              </a:rPr>
              <a:t>.</a:t>
            </a:r>
            <a:endParaRPr lang="en-US" sz="4400" b="1" dirty="0" smtClean="0">
              <a:solidFill>
                <a:srgbClr val="002060"/>
              </a:solidFill>
              <a:effectLst>
                <a:outerShdw blurRad="38100" dist="38100" dir="2700000" algn="tl">
                  <a:srgbClr val="000000">
                    <a:alpha val="43137"/>
                  </a:srgbClr>
                </a:outerShdw>
              </a:effectLst>
              <a:latin typeface="Arial Narrow" pitchFamily="34" charset="0"/>
            </a:endParaRPr>
          </a:p>
          <a:p>
            <a:pPr algn="ctr">
              <a:defRPr/>
            </a:pPr>
            <a:r>
              <a:rPr lang="en-US" sz="2000" b="1" dirty="0" smtClean="0">
                <a:latin typeface="Arial Narrow" pitchFamily="34" charset="0"/>
              </a:rPr>
              <a:t>A true conversion will always result         in fruit and spiritual growth.</a:t>
            </a:r>
          </a:p>
        </p:txBody>
      </p:sp>
      <p:sp>
        <p:nvSpPr>
          <p:cNvPr id="14" name="Rectangle 13"/>
          <p:cNvSpPr/>
          <p:nvPr/>
        </p:nvSpPr>
        <p:spPr>
          <a:xfrm>
            <a:off x="4648200" y="2590800"/>
            <a:ext cx="4343400" cy="3505200"/>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zh-CN" altLang="en-US" sz="4400" b="1" dirty="0" smtClean="0">
                <a:solidFill>
                  <a:srgbClr val="C00000"/>
                </a:solidFill>
                <a:effectLst>
                  <a:outerShdw blurRad="38100" dist="38100" dir="2700000" algn="tl">
                    <a:srgbClr val="000000">
                      <a:alpha val="43137"/>
                    </a:srgbClr>
                  </a:outerShdw>
                </a:effectLst>
                <a:latin typeface="Arial Narrow" pitchFamily="34" charset="0"/>
              </a:rPr>
              <a:t>归信可能会</a:t>
            </a:r>
            <a:r>
              <a:rPr lang="en-US" altLang="zh-CN" sz="4400" b="1" dirty="0" smtClean="0">
                <a:solidFill>
                  <a:srgbClr val="C00000"/>
                </a:solidFill>
                <a:effectLst>
                  <a:outerShdw blurRad="38100" dist="38100" dir="2700000" algn="tl">
                    <a:srgbClr val="000000">
                      <a:alpha val="43137"/>
                    </a:srgbClr>
                  </a:outerShdw>
                </a:effectLst>
                <a:latin typeface="Arial Narrow" pitchFamily="34" charset="0"/>
              </a:rPr>
              <a:t>,</a:t>
            </a:r>
            <a:r>
              <a:rPr lang="zh-CN" altLang="en-US" sz="4400" b="1" dirty="0" smtClean="0">
                <a:solidFill>
                  <a:srgbClr val="C00000"/>
                </a:solidFill>
                <a:effectLst>
                  <a:outerShdw blurRad="38100" dist="38100" dir="2700000" algn="tl">
                    <a:srgbClr val="000000">
                      <a:alpha val="43137"/>
                    </a:srgbClr>
                  </a:outerShdw>
                </a:effectLst>
                <a:latin typeface="Arial Narrow" pitchFamily="34" charset="0"/>
              </a:rPr>
              <a:t>也可能不会影响一个信徒的生命。</a:t>
            </a:r>
            <a:endParaRPr lang="en-US" sz="4400" b="1" dirty="0" smtClean="0">
              <a:solidFill>
                <a:srgbClr val="C00000"/>
              </a:solidFill>
              <a:effectLst>
                <a:outerShdw blurRad="38100" dist="38100" dir="2700000" algn="tl">
                  <a:srgbClr val="000000">
                    <a:alpha val="43137"/>
                  </a:srgbClr>
                </a:outerShdw>
              </a:effectLst>
              <a:latin typeface="Arial Narrow" pitchFamily="34" charset="0"/>
            </a:endParaRPr>
          </a:p>
          <a:p>
            <a:pPr algn="ctr">
              <a:defRPr/>
            </a:pPr>
            <a:r>
              <a:rPr lang="en-US" sz="2000" b="1" dirty="0" smtClean="0">
                <a:latin typeface="Arial Narrow" pitchFamily="34" charset="0"/>
              </a:rPr>
              <a:t>Conversion may or may not have an effect on the life of the believer. </a:t>
            </a:r>
          </a:p>
        </p:txBody>
      </p:sp>
      <p:sp>
        <p:nvSpPr>
          <p:cNvPr id="20" name="Rectangle 19"/>
          <p:cNvSpPr/>
          <p:nvPr/>
        </p:nvSpPr>
        <p:spPr>
          <a:xfrm>
            <a:off x="0" y="6096000"/>
            <a:ext cx="9144000" cy="762000"/>
          </a:xfrm>
          <a:prstGeom prst="rect">
            <a:avLst/>
          </a:prstGeom>
          <a:noFill/>
          <a:ln>
            <a:noFill/>
          </a:ln>
        </p:spPr>
        <p:style>
          <a:lnRef idx="0">
            <a:schemeClr val="dk1"/>
          </a:lnRef>
          <a:fillRef idx="3">
            <a:schemeClr val="dk1"/>
          </a:fillRef>
          <a:effectRef idx="3">
            <a:schemeClr val="dk1"/>
          </a:effectRef>
          <a:fontRef idx="minor">
            <a:schemeClr val="lt1"/>
          </a:fontRef>
        </p:style>
        <p:txBody>
          <a:bodyPr rtlCol="0" anchor="ctr"/>
          <a:lstStyle/>
          <a:p>
            <a:pPr algn="ctr"/>
            <a:r>
              <a:rPr lang="en-US" sz="2800" dirty="0" smtClean="0">
                <a:ln>
                  <a:solidFill>
                    <a:schemeClr val="tx1"/>
                  </a:solidFill>
                </a:ln>
                <a:solidFill>
                  <a:srgbClr val="FFFF00"/>
                </a:solidFill>
                <a:effectLst>
                  <a:outerShdw blurRad="38100" dist="38100" dir="2700000" algn="tl">
                    <a:srgbClr val="000000">
                      <a:alpha val="43137"/>
                    </a:srgbClr>
                  </a:outerShdw>
                </a:effectLst>
                <a:latin typeface="Arial Black" pitchFamily="34" charset="0"/>
              </a:rPr>
              <a:t>THE ISSUES</a:t>
            </a:r>
            <a:endParaRPr lang="en-US" sz="2800" dirty="0">
              <a:ln>
                <a:solidFill>
                  <a:schemeClr val="tx1"/>
                </a:solidFill>
              </a:ln>
              <a:solidFill>
                <a:srgbClr val="FFFF00"/>
              </a:solidFill>
              <a:effectLst>
                <a:outerShdw blurRad="38100" dist="38100" dir="2700000" algn="tl">
                  <a:srgbClr val="000000">
                    <a:alpha val="43137"/>
                  </a:srgbClr>
                </a:outerShdw>
              </a:effectLst>
              <a:latin typeface="Arial Black" pitchFamily="34" charset="0"/>
            </a:endParaRPr>
          </a:p>
        </p:txBody>
      </p:sp>
      <p:sp>
        <p:nvSpPr>
          <p:cNvPr id="9" name="Rectangle 8"/>
          <p:cNvSpPr/>
          <p:nvPr/>
        </p:nvSpPr>
        <p:spPr>
          <a:xfrm>
            <a:off x="152400" y="914400"/>
            <a:ext cx="4343400" cy="1676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zh-CN" altLang="en-US" sz="6600" b="1" dirty="0" smtClean="0">
                <a:solidFill>
                  <a:srgbClr val="FFFF00"/>
                </a:solidFill>
                <a:effectLst>
                  <a:outerShdw blurRad="38100" dist="38100" dir="2700000" algn="tl">
                    <a:srgbClr val="000000">
                      <a:alpha val="43137"/>
                    </a:srgbClr>
                  </a:outerShdw>
                </a:effectLst>
                <a:latin typeface="Copperplate Gothic Bold" pitchFamily="34" charset="0"/>
              </a:rPr>
              <a:t>主权救恩</a:t>
            </a:r>
            <a:endParaRPr lang="en-US" sz="6600" b="1" dirty="0" smtClean="0">
              <a:solidFill>
                <a:srgbClr val="FFFF00"/>
              </a:solidFill>
              <a:effectLst>
                <a:outerShdw blurRad="38100" dist="38100" dir="2700000" algn="tl">
                  <a:srgbClr val="000000">
                    <a:alpha val="43137"/>
                  </a:srgbClr>
                </a:outerShdw>
              </a:effectLst>
              <a:latin typeface="Copperplate Gothic Bold" pitchFamily="34" charset="0"/>
            </a:endParaRPr>
          </a:p>
          <a:p>
            <a:pPr algn="ctr"/>
            <a:r>
              <a:rPr lang="en-US" sz="2000" dirty="0" smtClean="0">
                <a:effectLst>
                  <a:outerShdw blurRad="38100" dist="38100" dir="2700000" algn="tl">
                    <a:srgbClr val="000000">
                      <a:alpha val="43137"/>
                    </a:srgbClr>
                  </a:outerShdw>
                </a:effectLst>
                <a:latin typeface="Copperplate Gothic Bold" pitchFamily="34" charset="0"/>
              </a:rPr>
              <a:t>LORDSHIP SALVATION</a:t>
            </a:r>
            <a:endParaRPr lang="en-US" sz="2000" dirty="0">
              <a:effectLst>
                <a:outerShdw blurRad="38100" dist="38100" dir="2700000" algn="tl">
                  <a:srgbClr val="000000">
                    <a:alpha val="43137"/>
                  </a:srgbClr>
                </a:outerShdw>
              </a:effectLst>
              <a:latin typeface="Copperplate Gothic Bold" pitchFamily="34" charset="0"/>
            </a:endParaRPr>
          </a:p>
        </p:txBody>
      </p:sp>
      <p:sp>
        <p:nvSpPr>
          <p:cNvPr id="10" name="Rectangle 9"/>
          <p:cNvSpPr/>
          <p:nvPr/>
        </p:nvSpPr>
        <p:spPr>
          <a:xfrm>
            <a:off x="4648200" y="914400"/>
            <a:ext cx="4343400" cy="1676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sz="6600" b="1" dirty="0" smtClean="0">
                <a:solidFill>
                  <a:srgbClr val="FFFF00"/>
                </a:solidFill>
                <a:effectLst>
                  <a:outerShdw blurRad="38100" dist="38100" dir="2700000" algn="tl">
                    <a:srgbClr val="000000">
                      <a:alpha val="43137"/>
                    </a:srgbClr>
                  </a:outerShdw>
                </a:effectLst>
                <a:latin typeface="Copperplate Gothic Bold" pitchFamily="34" charset="0"/>
              </a:rPr>
              <a:t>易信主义</a:t>
            </a:r>
            <a:endParaRPr lang="en-US" sz="6600" b="1" dirty="0" smtClean="0">
              <a:solidFill>
                <a:srgbClr val="FFFF00"/>
              </a:solidFill>
              <a:effectLst>
                <a:outerShdw blurRad="38100" dist="38100" dir="2700000" algn="tl">
                  <a:srgbClr val="000000">
                    <a:alpha val="43137"/>
                  </a:srgbClr>
                </a:outerShdw>
              </a:effectLst>
              <a:latin typeface="Copperplate Gothic Bold" pitchFamily="34" charset="0"/>
            </a:endParaRPr>
          </a:p>
          <a:p>
            <a:pPr algn="ctr"/>
            <a:r>
              <a:rPr lang="en-US" sz="2000" dirty="0" smtClean="0">
                <a:effectLst>
                  <a:outerShdw blurRad="38100" dist="38100" dir="2700000" algn="tl">
                    <a:srgbClr val="000000">
                      <a:alpha val="43137"/>
                    </a:srgbClr>
                  </a:outerShdw>
                </a:effectLst>
                <a:latin typeface="Copperplate Gothic Bold" pitchFamily="34" charset="0"/>
              </a:rPr>
              <a:t>EASY- BELIEVISM</a:t>
            </a:r>
            <a:endParaRPr lang="en-US" sz="2000" dirty="0">
              <a:effectLst>
                <a:outerShdw blurRad="38100" dist="38100" dir="2700000" algn="tl">
                  <a:srgbClr val="000000">
                    <a:alpha val="43137"/>
                  </a:srgbClr>
                </a:outerShdw>
              </a:effectLst>
              <a:latin typeface="Copperplate Gothic Bold" pitchFamily="34" charset="0"/>
            </a:endParaRPr>
          </a:p>
        </p:txBody>
      </p:sp>
      <p:sp>
        <p:nvSpPr>
          <p:cNvPr id="11" name="Rectangle 10"/>
          <p:cNvSpPr/>
          <p:nvPr/>
        </p:nvSpPr>
        <p:spPr>
          <a:xfrm>
            <a:off x="0" y="0"/>
            <a:ext cx="9144000" cy="762000"/>
          </a:xfrm>
          <a:prstGeom prst="rect">
            <a:avLst/>
          </a:prstGeom>
          <a:noFill/>
          <a:ln>
            <a:noFill/>
          </a:ln>
        </p:spPr>
        <p:style>
          <a:lnRef idx="0">
            <a:schemeClr val="dk1"/>
          </a:lnRef>
          <a:fillRef idx="3">
            <a:schemeClr val="dk1"/>
          </a:fillRef>
          <a:effectRef idx="3">
            <a:schemeClr val="dk1"/>
          </a:effectRef>
          <a:fontRef idx="minor">
            <a:schemeClr val="lt1"/>
          </a:fontRef>
        </p:style>
        <p:txBody>
          <a:bodyPr rtlCol="0" anchor="ctr"/>
          <a:lstStyle/>
          <a:p>
            <a:pPr algn="ctr"/>
            <a:r>
              <a:rPr lang="zh-CN" altLang="en-US" sz="4400" b="1" dirty="0" smtClean="0">
                <a:ln>
                  <a:solidFill>
                    <a:schemeClr val="tx1"/>
                  </a:solidFill>
                </a:ln>
                <a:solidFill>
                  <a:srgbClr val="FFFF00"/>
                </a:solidFill>
                <a:effectLst>
                  <a:outerShdw blurRad="38100" dist="38100" dir="2700000" algn="tl">
                    <a:srgbClr val="000000">
                      <a:alpha val="43137"/>
                    </a:srgbClr>
                  </a:outerShdw>
                </a:effectLst>
                <a:latin typeface="Arial Black" pitchFamily="34" charset="0"/>
              </a:rPr>
              <a:t>议题</a:t>
            </a:r>
            <a:endParaRPr lang="en-US" sz="4400" b="1" dirty="0">
              <a:ln>
                <a:solidFill>
                  <a:schemeClr val="tx1"/>
                </a:solidFill>
              </a:ln>
              <a:solidFill>
                <a:srgbClr val="FFFF00"/>
              </a:solidFill>
              <a:effectLst>
                <a:outerShdw blurRad="38100" dist="38100" dir="2700000" algn="tl">
                  <a:srgbClr val="000000">
                    <a:alpha val="43137"/>
                  </a:srgbClr>
                </a:outerShdw>
              </a:effectLst>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8" name="Rectangle 7"/>
          <p:cNvSpPr/>
          <p:nvPr/>
        </p:nvSpPr>
        <p:spPr>
          <a:xfrm>
            <a:off x="152400" y="2590800"/>
            <a:ext cx="4343400" cy="3505200"/>
          </a:xfrm>
          <a:prstGeom prst="rect">
            <a:avLst/>
          </a:prstGeom>
          <a:ln>
            <a:solidFill>
              <a:srgbClr val="000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sz="6000" b="1" dirty="0" smtClean="0">
                <a:solidFill>
                  <a:srgbClr val="002060"/>
                </a:solidFill>
                <a:effectLst>
                  <a:outerShdw blurRad="38100" dist="38100" dir="2700000" algn="tl">
                    <a:srgbClr val="000000">
                      <a:alpha val="43137"/>
                    </a:srgbClr>
                  </a:outerShdw>
                </a:effectLst>
                <a:latin typeface="Arial Narrow" pitchFamily="34" charset="0"/>
              </a:rPr>
              <a:t>耶稣基督所传的福音</a:t>
            </a:r>
            <a:endParaRPr lang="en-US" sz="6000" b="1" dirty="0" smtClean="0">
              <a:solidFill>
                <a:srgbClr val="002060"/>
              </a:solidFill>
              <a:effectLst>
                <a:outerShdw blurRad="38100" dist="38100" dir="2700000" algn="tl">
                  <a:srgbClr val="000000">
                    <a:alpha val="43137"/>
                  </a:srgbClr>
                </a:outerShdw>
              </a:effectLst>
              <a:latin typeface="Arial Narrow" pitchFamily="34" charset="0"/>
            </a:endParaRPr>
          </a:p>
          <a:p>
            <a:pPr algn="ctr">
              <a:defRPr/>
            </a:pPr>
            <a:endParaRPr lang="en-US" sz="2000" b="1" dirty="0" smtClean="0">
              <a:latin typeface="Arial Narrow" pitchFamily="34" charset="0"/>
            </a:endParaRPr>
          </a:p>
          <a:p>
            <a:pPr algn="ctr">
              <a:defRPr/>
            </a:pPr>
            <a:r>
              <a:rPr lang="en-US" sz="2000" b="1" dirty="0" smtClean="0">
                <a:latin typeface="Arial Narrow" pitchFamily="34" charset="0"/>
              </a:rPr>
              <a:t>The Gospel According to Jesus</a:t>
            </a:r>
          </a:p>
        </p:txBody>
      </p:sp>
      <p:sp>
        <p:nvSpPr>
          <p:cNvPr id="14" name="Rectangle 13"/>
          <p:cNvSpPr/>
          <p:nvPr/>
        </p:nvSpPr>
        <p:spPr>
          <a:xfrm>
            <a:off x="4648200" y="2590800"/>
            <a:ext cx="4343400" cy="3505200"/>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zh-CN" altLang="en-US" sz="6000" b="1" dirty="0" smtClean="0">
                <a:solidFill>
                  <a:srgbClr val="C00000"/>
                </a:solidFill>
                <a:effectLst>
                  <a:outerShdw blurRad="38100" dist="38100" dir="2700000" algn="tl">
                    <a:srgbClr val="000000">
                      <a:alpha val="43137"/>
                    </a:srgbClr>
                  </a:outerShdw>
                </a:effectLst>
                <a:latin typeface="Arial Narrow" pitchFamily="34" charset="0"/>
              </a:rPr>
              <a:t>人所传</a:t>
            </a:r>
            <a:endParaRPr lang="en-US" altLang="zh-CN" sz="6000" b="1" dirty="0" smtClean="0">
              <a:solidFill>
                <a:srgbClr val="C00000"/>
              </a:solidFill>
              <a:effectLst>
                <a:outerShdw blurRad="38100" dist="38100" dir="2700000" algn="tl">
                  <a:srgbClr val="000000">
                    <a:alpha val="43137"/>
                  </a:srgbClr>
                </a:outerShdw>
              </a:effectLst>
              <a:latin typeface="Arial Narrow" pitchFamily="34" charset="0"/>
            </a:endParaRPr>
          </a:p>
          <a:p>
            <a:pPr algn="ctr"/>
            <a:r>
              <a:rPr lang="zh-CN" altLang="en-US" sz="6000" b="1" dirty="0" smtClean="0">
                <a:solidFill>
                  <a:srgbClr val="C00000"/>
                </a:solidFill>
                <a:effectLst>
                  <a:outerShdw blurRad="38100" dist="38100" dir="2700000" algn="tl">
                    <a:srgbClr val="000000">
                      <a:alpha val="43137"/>
                    </a:srgbClr>
                  </a:outerShdw>
                </a:effectLst>
                <a:latin typeface="Arial Narrow" pitchFamily="34" charset="0"/>
              </a:rPr>
              <a:t>的福音</a:t>
            </a:r>
            <a:endParaRPr lang="en-US" sz="6000" b="1" dirty="0" smtClean="0">
              <a:solidFill>
                <a:srgbClr val="C00000"/>
              </a:solidFill>
              <a:effectLst>
                <a:outerShdw blurRad="38100" dist="38100" dir="2700000" algn="tl">
                  <a:srgbClr val="000000">
                    <a:alpha val="43137"/>
                  </a:srgbClr>
                </a:outerShdw>
              </a:effectLst>
              <a:latin typeface="Arial Narrow" pitchFamily="34" charset="0"/>
            </a:endParaRPr>
          </a:p>
          <a:p>
            <a:pPr algn="ctr">
              <a:defRPr/>
            </a:pPr>
            <a:endParaRPr lang="en-US" sz="2000" b="1" dirty="0" smtClean="0">
              <a:latin typeface="Arial Narrow" pitchFamily="34" charset="0"/>
            </a:endParaRPr>
          </a:p>
          <a:p>
            <a:pPr algn="ctr">
              <a:defRPr/>
            </a:pPr>
            <a:r>
              <a:rPr lang="en-US" sz="2000" b="1" dirty="0" smtClean="0">
                <a:latin typeface="Arial Narrow" pitchFamily="34" charset="0"/>
              </a:rPr>
              <a:t>The Gospel According to Man</a:t>
            </a:r>
          </a:p>
        </p:txBody>
      </p:sp>
      <p:sp>
        <p:nvSpPr>
          <p:cNvPr id="20" name="Rectangle 19"/>
          <p:cNvSpPr/>
          <p:nvPr/>
        </p:nvSpPr>
        <p:spPr>
          <a:xfrm>
            <a:off x="0" y="6096000"/>
            <a:ext cx="9144000" cy="762000"/>
          </a:xfrm>
          <a:prstGeom prst="rect">
            <a:avLst/>
          </a:prstGeom>
          <a:noFill/>
          <a:ln>
            <a:noFill/>
          </a:ln>
        </p:spPr>
        <p:style>
          <a:lnRef idx="0">
            <a:schemeClr val="dk1"/>
          </a:lnRef>
          <a:fillRef idx="3">
            <a:schemeClr val="dk1"/>
          </a:fillRef>
          <a:effectRef idx="3">
            <a:schemeClr val="dk1"/>
          </a:effectRef>
          <a:fontRef idx="minor">
            <a:schemeClr val="lt1"/>
          </a:fontRef>
        </p:style>
        <p:txBody>
          <a:bodyPr rtlCol="0" anchor="ctr"/>
          <a:lstStyle/>
          <a:p>
            <a:pPr algn="ctr"/>
            <a:r>
              <a:rPr lang="en-US" sz="2800" dirty="0" smtClean="0">
                <a:ln>
                  <a:solidFill>
                    <a:schemeClr val="tx1"/>
                  </a:solidFill>
                </a:ln>
                <a:solidFill>
                  <a:srgbClr val="FFFF00"/>
                </a:solidFill>
                <a:effectLst>
                  <a:outerShdw blurRad="38100" dist="38100" dir="2700000" algn="tl">
                    <a:srgbClr val="000000">
                      <a:alpha val="43137"/>
                    </a:srgbClr>
                  </a:outerShdw>
                </a:effectLst>
                <a:latin typeface="Arial Black" pitchFamily="34" charset="0"/>
              </a:rPr>
              <a:t>THE ISSUES</a:t>
            </a:r>
            <a:endParaRPr lang="en-US" sz="2800" dirty="0">
              <a:ln>
                <a:solidFill>
                  <a:schemeClr val="tx1"/>
                </a:solidFill>
              </a:ln>
              <a:solidFill>
                <a:srgbClr val="FFFF00"/>
              </a:solidFill>
              <a:effectLst>
                <a:outerShdw blurRad="38100" dist="38100" dir="2700000" algn="tl">
                  <a:srgbClr val="000000">
                    <a:alpha val="43137"/>
                  </a:srgbClr>
                </a:outerShdw>
              </a:effectLst>
              <a:latin typeface="Arial Black" pitchFamily="34" charset="0"/>
            </a:endParaRPr>
          </a:p>
        </p:txBody>
      </p:sp>
      <p:sp>
        <p:nvSpPr>
          <p:cNvPr id="9" name="Rectangle 8"/>
          <p:cNvSpPr/>
          <p:nvPr/>
        </p:nvSpPr>
        <p:spPr>
          <a:xfrm>
            <a:off x="152400" y="914400"/>
            <a:ext cx="4343400" cy="1676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zh-CN" altLang="en-US" sz="6600" b="1" dirty="0" smtClean="0">
                <a:solidFill>
                  <a:srgbClr val="FFFF00"/>
                </a:solidFill>
                <a:effectLst>
                  <a:outerShdw blurRad="38100" dist="38100" dir="2700000" algn="tl">
                    <a:srgbClr val="000000">
                      <a:alpha val="43137"/>
                    </a:srgbClr>
                  </a:outerShdw>
                </a:effectLst>
                <a:latin typeface="Copperplate Gothic Bold" pitchFamily="34" charset="0"/>
              </a:rPr>
              <a:t>主权救恩</a:t>
            </a:r>
            <a:endParaRPr lang="en-US" sz="6600" b="1" dirty="0" smtClean="0">
              <a:solidFill>
                <a:srgbClr val="FFFF00"/>
              </a:solidFill>
              <a:effectLst>
                <a:outerShdw blurRad="38100" dist="38100" dir="2700000" algn="tl">
                  <a:srgbClr val="000000">
                    <a:alpha val="43137"/>
                  </a:srgbClr>
                </a:outerShdw>
              </a:effectLst>
              <a:latin typeface="Copperplate Gothic Bold" pitchFamily="34" charset="0"/>
            </a:endParaRPr>
          </a:p>
          <a:p>
            <a:pPr algn="ctr"/>
            <a:r>
              <a:rPr lang="en-US" sz="2000" dirty="0" smtClean="0">
                <a:effectLst>
                  <a:outerShdw blurRad="38100" dist="38100" dir="2700000" algn="tl">
                    <a:srgbClr val="000000">
                      <a:alpha val="43137"/>
                    </a:srgbClr>
                  </a:outerShdw>
                </a:effectLst>
                <a:latin typeface="Copperplate Gothic Bold" pitchFamily="34" charset="0"/>
              </a:rPr>
              <a:t>LORDSHIP SALVATION</a:t>
            </a:r>
            <a:endParaRPr lang="en-US" sz="2000" dirty="0">
              <a:effectLst>
                <a:outerShdw blurRad="38100" dist="38100" dir="2700000" algn="tl">
                  <a:srgbClr val="000000">
                    <a:alpha val="43137"/>
                  </a:srgbClr>
                </a:outerShdw>
              </a:effectLst>
              <a:latin typeface="Copperplate Gothic Bold" pitchFamily="34" charset="0"/>
            </a:endParaRPr>
          </a:p>
        </p:txBody>
      </p:sp>
      <p:sp>
        <p:nvSpPr>
          <p:cNvPr id="10" name="Rectangle 9"/>
          <p:cNvSpPr/>
          <p:nvPr/>
        </p:nvSpPr>
        <p:spPr>
          <a:xfrm>
            <a:off x="4648200" y="914400"/>
            <a:ext cx="4343400" cy="1676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sz="6600" b="1" dirty="0" smtClean="0">
                <a:solidFill>
                  <a:srgbClr val="FFFF00"/>
                </a:solidFill>
                <a:effectLst>
                  <a:outerShdw blurRad="38100" dist="38100" dir="2700000" algn="tl">
                    <a:srgbClr val="000000">
                      <a:alpha val="43137"/>
                    </a:srgbClr>
                  </a:outerShdw>
                </a:effectLst>
                <a:latin typeface="Copperplate Gothic Bold" pitchFamily="34" charset="0"/>
              </a:rPr>
              <a:t>易信主义</a:t>
            </a:r>
            <a:endParaRPr lang="en-US" sz="6600" b="1" dirty="0" smtClean="0">
              <a:solidFill>
                <a:srgbClr val="FFFF00"/>
              </a:solidFill>
              <a:effectLst>
                <a:outerShdw blurRad="38100" dist="38100" dir="2700000" algn="tl">
                  <a:srgbClr val="000000">
                    <a:alpha val="43137"/>
                  </a:srgbClr>
                </a:outerShdw>
              </a:effectLst>
              <a:latin typeface="Copperplate Gothic Bold" pitchFamily="34" charset="0"/>
            </a:endParaRPr>
          </a:p>
          <a:p>
            <a:pPr algn="ctr"/>
            <a:r>
              <a:rPr lang="en-US" sz="2000" dirty="0" smtClean="0">
                <a:effectLst>
                  <a:outerShdw blurRad="38100" dist="38100" dir="2700000" algn="tl">
                    <a:srgbClr val="000000">
                      <a:alpha val="43137"/>
                    </a:srgbClr>
                  </a:outerShdw>
                </a:effectLst>
                <a:latin typeface="Copperplate Gothic Bold" pitchFamily="34" charset="0"/>
              </a:rPr>
              <a:t>EASY- BELIEVISM</a:t>
            </a:r>
            <a:endParaRPr lang="en-US" sz="2000" dirty="0">
              <a:effectLst>
                <a:outerShdw blurRad="38100" dist="38100" dir="2700000" algn="tl">
                  <a:srgbClr val="000000">
                    <a:alpha val="43137"/>
                  </a:srgbClr>
                </a:outerShdw>
              </a:effectLst>
              <a:latin typeface="Copperplate Gothic Bold" pitchFamily="34" charset="0"/>
            </a:endParaRPr>
          </a:p>
        </p:txBody>
      </p:sp>
      <p:sp>
        <p:nvSpPr>
          <p:cNvPr id="11" name="Rectangle 10"/>
          <p:cNvSpPr/>
          <p:nvPr/>
        </p:nvSpPr>
        <p:spPr>
          <a:xfrm>
            <a:off x="0" y="0"/>
            <a:ext cx="9144000" cy="762000"/>
          </a:xfrm>
          <a:prstGeom prst="rect">
            <a:avLst/>
          </a:prstGeom>
          <a:noFill/>
          <a:ln>
            <a:noFill/>
          </a:ln>
        </p:spPr>
        <p:style>
          <a:lnRef idx="0">
            <a:schemeClr val="dk1"/>
          </a:lnRef>
          <a:fillRef idx="3">
            <a:schemeClr val="dk1"/>
          </a:fillRef>
          <a:effectRef idx="3">
            <a:schemeClr val="dk1"/>
          </a:effectRef>
          <a:fontRef idx="minor">
            <a:schemeClr val="lt1"/>
          </a:fontRef>
        </p:style>
        <p:txBody>
          <a:bodyPr rtlCol="0" anchor="ctr"/>
          <a:lstStyle/>
          <a:p>
            <a:pPr algn="ctr"/>
            <a:r>
              <a:rPr lang="zh-CN" altLang="en-US" sz="4400" b="1" dirty="0" smtClean="0">
                <a:ln>
                  <a:solidFill>
                    <a:schemeClr val="tx1"/>
                  </a:solidFill>
                </a:ln>
                <a:solidFill>
                  <a:srgbClr val="FFFF00"/>
                </a:solidFill>
                <a:effectLst>
                  <a:outerShdw blurRad="38100" dist="38100" dir="2700000" algn="tl">
                    <a:srgbClr val="000000">
                      <a:alpha val="43137"/>
                    </a:srgbClr>
                  </a:outerShdw>
                </a:effectLst>
                <a:latin typeface="Arial Black" pitchFamily="34" charset="0"/>
              </a:rPr>
              <a:t>议题</a:t>
            </a:r>
            <a:endParaRPr lang="en-US" sz="4400" b="1" dirty="0">
              <a:ln>
                <a:solidFill>
                  <a:schemeClr val="tx1"/>
                </a:solidFill>
              </a:ln>
              <a:solidFill>
                <a:srgbClr val="FFFF00"/>
              </a:solidFill>
              <a:effectLst>
                <a:outerShdw blurRad="38100" dist="38100" dir="2700000" algn="tl">
                  <a:srgbClr val="000000">
                    <a:alpha val="43137"/>
                  </a:srgbClr>
                </a:outerShdw>
              </a:effectLst>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6096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3600" dirty="0" smtClean="0">
                <a:ln w="18415" cmpd="sng">
                  <a:solidFill>
                    <a:srgbClr val="FFFF00"/>
                  </a:solidFill>
                  <a:prstDash val="solid"/>
                </a:ln>
                <a:solidFill>
                  <a:srgbClr val="FFFF00"/>
                </a:solidFill>
                <a:effectLst>
                  <a:outerShdw blurRad="63500" dir="3600000" algn="tl" rotWithShape="0">
                    <a:srgbClr val="000000">
                      <a:alpha val="70000"/>
                    </a:srgbClr>
                  </a:outerShdw>
                </a:effectLst>
                <a:latin typeface="Arial" pitchFamily="34" charset="0"/>
                <a:cs typeface="Arial" pitchFamily="34" charset="0"/>
              </a:rPr>
              <a:t>今天</a:t>
            </a:r>
            <a:r>
              <a:rPr lang="en-US" sz="3600" dirty="0" smtClean="0">
                <a:ln w="18415" cmpd="sng">
                  <a:solidFill>
                    <a:srgbClr val="FFFF00"/>
                  </a:solidFill>
                  <a:prstDash val="solid"/>
                </a:ln>
                <a:solidFill>
                  <a:srgbClr val="FFFF00"/>
                </a:solidFill>
                <a:effectLst>
                  <a:outerShdw blurRad="63500" dir="3600000" algn="tl" rotWithShape="0">
                    <a:srgbClr val="000000">
                      <a:alpha val="70000"/>
                    </a:srgbClr>
                  </a:outerShdw>
                </a:effectLst>
                <a:latin typeface="Arial" pitchFamily="34" charset="0"/>
                <a:cs typeface="Arial" pitchFamily="34" charset="0"/>
              </a:rPr>
              <a:t> </a:t>
            </a:r>
            <a:r>
              <a:rPr lang="en-US"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(TODAY)</a:t>
            </a: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endParaRPr>
          </a:p>
        </p:txBody>
      </p:sp>
      <p:graphicFrame>
        <p:nvGraphicFramePr>
          <p:cNvPr id="7" name="Diagram 6"/>
          <p:cNvGraphicFramePr/>
          <p:nvPr/>
        </p:nvGraphicFramePr>
        <p:xfrm>
          <a:off x="152400" y="762000"/>
          <a:ext cx="8763000" cy="594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dgm id="{0838355C-0BDB-4500-BA0C-9CDB0B163B9B}"/>
                                            </p:graphicEl>
                                          </p:spTgt>
                                        </p:tgtEl>
                                        <p:attrNameLst>
                                          <p:attrName>style.visibility</p:attrName>
                                        </p:attrNameLst>
                                      </p:cBhvr>
                                      <p:to>
                                        <p:strVal val="visible"/>
                                      </p:to>
                                    </p:set>
                                    <p:animEffect transition="in" filter="fade">
                                      <p:cBhvr>
                                        <p:cTn id="7" dur="2000"/>
                                        <p:tgtEl>
                                          <p:spTgt spid="7">
                                            <p:graphicEl>
                                              <a:dgm id="{0838355C-0BDB-4500-BA0C-9CDB0B163B9B}"/>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graphicEl>
                                              <a:dgm id="{A6EFF26C-EBB1-4BFC-AC46-13D2E8AE6282}"/>
                                            </p:graphicEl>
                                          </p:spTgt>
                                        </p:tgtEl>
                                        <p:attrNameLst>
                                          <p:attrName>style.visibility</p:attrName>
                                        </p:attrNameLst>
                                      </p:cBhvr>
                                      <p:to>
                                        <p:strVal val="visible"/>
                                      </p:to>
                                    </p:set>
                                    <p:animEffect transition="in" filter="fade">
                                      <p:cBhvr>
                                        <p:cTn id="10" dur="2000"/>
                                        <p:tgtEl>
                                          <p:spTgt spid="7">
                                            <p:graphicEl>
                                              <a:dgm id="{A6EFF26C-EBB1-4BFC-AC46-13D2E8AE6282}"/>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graphicEl>
                                              <a:dgm id="{1F368B9C-F00D-4B95-9F36-9A51A7D79B56}"/>
                                            </p:graphicEl>
                                          </p:spTgt>
                                        </p:tgtEl>
                                        <p:attrNameLst>
                                          <p:attrName>style.visibility</p:attrName>
                                        </p:attrNameLst>
                                      </p:cBhvr>
                                      <p:to>
                                        <p:strVal val="visible"/>
                                      </p:to>
                                    </p:set>
                                    <p:animEffect transition="in" filter="fade">
                                      <p:cBhvr>
                                        <p:cTn id="15" dur="2000"/>
                                        <p:tgtEl>
                                          <p:spTgt spid="7">
                                            <p:graphicEl>
                                              <a:dgm id="{1F368B9C-F00D-4B95-9F36-9A51A7D79B56}"/>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graphicEl>
                                              <a:dgm id="{EF9CBA51-4826-48BA-AC07-85C43A5B39C6}"/>
                                            </p:graphicEl>
                                          </p:spTgt>
                                        </p:tgtEl>
                                        <p:attrNameLst>
                                          <p:attrName>style.visibility</p:attrName>
                                        </p:attrNameLst>
                                      </p:cBhvr>
                                      <p:to>
                                        <p:strVal val="visible"/>
                                      </p:to>
                                    </p:set>
                                    <p:animEffect transition="in" filter="fade">
                                      <p:cBhvr>
                                        <p:cTn id="18" dur="2000"/>
                                        <p:tgtEl>
                                          <p:spTgt spid="7">
                                            <p:graphicEl>
                                              <a:dgm id="{EF9CBA51-4826-48BA-AC07-85C43A5B39C6}"/>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graphicEl>
                                              <a:dgm id="{3EA638C9-800D-4A99-8D44-81056F5C16AF}"/>
                                            </p:graphicEl>
                                          </p:spTgt>
                                        </p:tgtEl>
                                        <p:attrNameLst>
                                          <p:attrName>style.visibility</p:attrName>
                                        </p:attrNameLst>
                                      </p:cBhvr>
                                      <p:to>
                                        <p:strVal val="visible"/>
                                      </p:to>
                                    </p:set>
                                    <p:animEffect transition="in" filter="fade">
                                      <p:cBhvr>
                                        <p:cTn id="23" dur="2000"/>
                                        <p:tgtEl>
                                          <p:spTgt spid="7">
                                            <p:graphicEl>
                                              <a:dgm id="{3EA638C9-800D-4A99-8D44-81056F5C16AF}"/>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graphicEl>
                                              <a:dgm id="{0403C18B-C10B-41C3-BE68-05C2261364FD}"/>
                                            </p:graphicEl>
                                          </p:spTgt>
                                        </p:tgtEl>
                                        <p:attrNameLst>
                                          <p:attrName>style.visibility</p:attrName>
                                        </p:attrNameLst>
                                      </p:cBhvr>
                                      <p:to>
                                        <p:strVal val="visible"/>
                                      </p:to>
                                    </p:set>
                                    <p:animEffect transition="in" filter="fade">
                                      <p:cBhvr>
                                        <p:cTn id="26" dur="2000"/>
                                        <p:tgtEl>
                                          <p:spTgt spid="7">
                                            <p:graphicEl>
                                              <a:dgm id="{0403C18B-C10B-41C3-BE68-05C2261364FD}"/>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graphicEl>
                                              <a:dgm id="{11EE0142-B3CA-4262-8186-5AD68888DE4E}"/>
                                            </p:graphicEl>
                                          </p:spTgt>
                                        </p:tgtEl>
                                        <p:attrNameLst>
                                          <p:attrName>style.visibility</p:attrName>
                                        </p:attrNameLst>
                                      </p:cBhvr>
                                      <p:to>
                                        <p:strVal val="visible"/>
                                      </p:to>
                                    </p:set>
                                    <p:animEffect transition="in" filter="fade">
                                      <p:cBhvr>
                                        <p:cTn id="31" dur="2000"/>
                                        <p:tgtEl>
                                          <p:spTgt spid="7">
                                            <p:graphicEl>
                                              <a:dgm id="{11EE0142-B3CA-4262-8186-5AD68888DE4E}"/>
                                            </p:graphic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
                                            <p:graphicEl>
                                              <a:dgm id="{6DDD64AC-6884-44B4-A47C-7C8016F11715}"/>
                                            </p:graphicEl>
                                          </p:spTgt>
                                        </p:tgtEl>
                                        <p:attrNameLst>
                                          <p:attrName>style.visibility</p:attrName>
                                        </p:attrNameLst>
                                      </p:cBhvr>
                                      <p:to>
                                        <p:strVal val="visible"/>
                                      </p:to>
                                    </p:set>
                                    <p:animEffect transition="in" filter="fade">
                                      <p:cBhvr>
                                        <p:cTn id="34" dur="2000"/>
                                        <p:tgtEl>
                                          <p:spTgt spid="7">
                                            <p:graphicEl>
                                              <a:dgm id="{6DDD64AC-6884-44B4-A47C-7C8016F11715}"/>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
                                            <p:graphicEl>
                                              <a:dgm id="{FFD6C244-0A6A-4B5F-AC39-4FF9DF83D954}"/>
                                            </p:graphicEl>
                                          </p:spTgt>
                                        </p:tgtEl>
                                        <p:attrNameLst>
                                          <p:attrName>style.visibility</p:attrName>
                                        </p:attrNameLst>
                                      </p:cBhvr>
                                      <p:to>
                                        <p:strVal val="visible"/>
                                      </p:to>
                                    </p:set>
                                    <p:animEffect transition="in" filter="fade">
                                      <p:cBhvr>
                                        <p:cTn id="39" dur="2000"/>
                                        <p:tgtEl>
                                          <p:spTgt spid="7">
                                            <p:graphicEl>
                                              <a:dgm id="{FFD6C244-0A6A-4B5F-AC39-4FF9DF83D954}"/>
                                            </p:graphic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7">
                                            <p:graphicEl>
                                              <a:dgm id="{C3F5D6A9-7734-4C0F-B028-425C45A5FDE1}"/>
                                            </p:graphicEl>
                                          </p:spTgt>
                                        </p:tgtEl>
                                        <p:attrNameLst>
                                          <p:attrName>style.visibility</p:attrName>
                                        </p:attrNameLst>
                                      </p:cBhvr>
                                      <p:to>
                                        <p:strVal val="visible"/>
                                      </p:to>
                                    </p:set>
                                    <p:animEffect transition="in" filter="fade">
                                      <p:cBhvr>
                                        <p:cTn id="42" dur="2000"/>
                                        <p:tgtEl>
                                          <p:spTgt spid="7">
                                            <p:graphicEl>
                                              <a:dgm id="{C3F5D6A9-7734-4C0F-B028-425C45A5FDE1}"/>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graphicEl>
                                              <a:dgm id="{D9011638-9FB3-4E72-AA45-ABE01B2B5B7E}"/>
                                            </p:graphicEl>
                                          </p:spTgt>
                                        </p:tgtEl>
                                        <p:attrNameLst>
                                          <p:attrName>style.visibility</p:attrName>
                                        </p:attrNameLst>
                                      </p:cBhvr>
                                      <p:to>
                                        <p:strVal val="visible"/>
                                      </p:to>
                                    </p:set>
                                    <p:animEffect transition="in" filter="fade">
                                      <p:cBhvr>
                                        <p:cTn id="47" dur="2000"/>
                                        <p:tgtEl>
                                          <p:spTgt spid="7">
                                            <p:graphicEl>
                                              <a:dgm id="{D9011638-9FB3-4E72-AA45-ABE01B2B5B7E}"/>
                                            </p:graphic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7">
                                            <p:graphicEl>
                                              <a:dgm id="{DEA8E512-6C79-4CB3-8D63-F827E5CE20D6}"/>
                                            </p:graphicEl>
                                          </p:spTgt>
                                        </p:tgtEl>
                                        <p:attrNameLst>
                                          <p:attrName>style.visibility</p:attrName>
                                        </p:attrNameLst>
                                      </p:cBhvr>
                                      <p:to>
                                        <p:strVal val="visible"/>
                                      </p:to>
                                    </p:set>
                                    <p:animEffect transition="in" filter="fade">
                                      <p:cBhvr>
                                        <p:cTn id="50" dur="2000"/>
                                        <p:tgtEl>
                                          <p:spTgt spid="7">
                                            <p:graphicEl>
                                              <a:dgm id="{DEA8E512-6C79-4CB3-8D63-F827E5CE20D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Untitled4.jpg"/>
          <p:cNvPicPr>
            <a:picLocks noChangeAspect="1"/>
          </p:cNvPicPr>
          <p:nvPr/>
        </p:nvPicPr>
        <p:blipFill>
          <a:blip r:embed="rId2" cstate="print"/>
          <a:stretch>
            <a:fillRect/>
          </a:stretch>
        </p:blipFill>
        <p:spPr>
          <a:xfrm>
            <a:off x="0" y="-1066800"/>
            <a:ext cx="9144000" cy="7370064"/>
          </a:xfrm>
          <a:prstGeom prst="rect">
            <a:avLst/>
          </a:prstGeom>
        </p:spPr>
      </p:pic>
      <p:sp>
        <p:nvSpPr>
          <p:cNvPr id="5" name="Rectangle 4"/>
          <p:cNvSpPr/>
          <p:nvPr/>
        </p:nvSpPr>
        <p:spPr>
          <a:xfrm>
            <a:off x="0" y="0"/>
            <a:ext cx="9144000" cy="762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zh-CN" altLang="en-US" sz="6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耶稣传福音</a:t>
            </a:r>
            <a:endParaRPr lang="en-US" sz="6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6" name="Rectangle 5"/>
          <p:cNvSpPr/>
          <p:nvPr/>
        </p:nvSpPr>
        <p:spPr>
          <a:xfrm>
            <a:off x="0" y="6324600"/>
            <a:ext cx="9144000" cy="533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pitchFamily="34" charset="0"/>
                <a:cs typeface="Arial" pitchFamily="34" charset="0"/>
              </a:rPr>
              <a:t>JESUS PROCLAIMS THE GOSPEL</a:t>
            </a:r>
            <a:endParaRPr lang="en-US" sz="2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Diagram 1"/>
          <p:cNvGraphicFramePr/>
          <p:nvPr/>
        </p:nvGraphicFramePr>
        <p:xfrm>
          <a:off x="76200" y="762000"/>
          <a:ext cx="8839200" cy="5562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p:cNvSpPr/>
          <p:nvPr/>
        </p:nvSpPr>
        <p:spPr>
          <a:xfrm>
            <a:off x="0" y="0"/>
            <a:ext cx="9144000" cy="609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zh-CN" alt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耶稣传福音</a:t>
            </a:r>
            <a:endPar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 name="Rectangle 5"/>
          <p:cNvSpPr/>
          <p:nvPr/>
        </p:nvSpPr>
        <p:spPr>
          <a:xfrm>
            <a:off x="0" y="6324600"/>
            <a:ext cx="9144000" cy="533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JESUS PROCLAIMS THE GOSPEL</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2">
                                            <p:graphicEl>
                                              <a:dgm id="{49C5DA60-7F2B-45FE-9CAF-3408885569A4}"/>
                                            </p:graphicEl>
                                          </p:spTgt>
                                        </p:tgtEl>
                                        <p:attrNameLst>
                                          <p:attrName>style.visibility</p:attrName>
                                        </p:attrNameLst>
                                      </p:cBhvr>
                                      <p:to>
                                        <p:strVal val="visible"/>
                                      </p:to>
                                    </p:set>
                                    <p:animEffect transition="in" filter="box(out)">
                                      <p:cBhvr>
                                        <p:cTn id="7" dur="2000"/>
                                        <p:tgtEl>
                                          <p:spTgt spid="2">
                                            <p:graphicEl>
                                              <a:dgm id="{49C5DA60-7F2B-45FE-9CAF-3408885569A4}"/>
                                            </p:graphicEl>
                                          </p:spTgt>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2">
                                            <p:graphicEl>
                                              <a:dgm id="{1B95354C-7786-4AF7-A24D-B7C1B537C9A1}"/>
                                            </p:graphicEl>
                                          </p:spTgt>
                                        </p:tgtEl>
                                        <p:attrNameLst>
                                          <p:attrName>style.visibility</p:attrName>
                                        </p:attrNameLst>
                                      </p:cBhvr>
                                      <p:to>
                                        <p:strVal val="visible"/>
                                      </p:to>
                                    </p:set>
                                    <p:animEffect transition="in" filter="box(out)">
                                      <p:cBhvr>
                                        <p:cTn id="10" dur="2000"/>
                                        <p:tgtEl>
                                          <p:spTgt spid="2">
                                            <p:graphicEl>
                                              <a:dgm id="{1B95354C-7786-4AF7-A24D-B7C1B537C9A1}"/>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2">
                                            <p:graphicEl>
                                              <a:dgm id="{4D5DE3D5-641C-46E7-8B60-A3680CA38865}"/>
                                            </p:graphicEl>
                                          </p:spTgt>
                                        </p:tgtEl>
                                        <p:attrNameLst>
                                          <p:attrName>style.visibility</p:attrName>
                                        </p:attrNameLst>
                                      </p:cBhvr>
                                      <p:to>
                                        <p:strVal val="visible"/>
                                      </p:to>
                                    </p:set>
                                    <p:animEffect transition="in" filter="box(out)">
                                      <p:cBhvr>
                                        <p:cTn id="15" dur="2000"/>
                                        <p:tgtEl>
                                          <p:spTgt spid="2">
                                            <p:graphicEl>
                                              <a:dgm id="{4D5DE3D5-641C-46E7-8B60-A3680CA38865}"/>
                                            </p:graphicEl>
                                          </p:spTgt>
                                        </p:tgtEl>
                                      </p:cBhvr>
                                    </p:animEffect>
                                  </p:childTnLst>
                                </p:cTn>
                              </p:par>
                              <p:par>
                                <p:cTn id="16" presetID="4" presetClass="entr" presetSubtype="32" fill="hold" grpId="0" nodeType="withEffect">
                                  <p:stCondLst>
                                    <p:cond delay="0"/>
                                  </p:stCondLst>
                                  <p:childTnLst>
                                    <p:set>
                                      <p:cBhvr>
                                        <p:cTn id="17" dur="1" fill="hold">
                                          <p:stCondLst>
                                            <p:cond delay="0"/>
                                          </p:stCondLst>
                                        </p:cTn>
                                        <p:tgtEl>
                                          <p:spTgt spid="2">
                                            <p:graphicEl>
                                              <a:dgm id="{93BE5F2D-ADA3-4FE8-9213-4BA124301F08}"/>
                                            </p:graphicEl>
                                          </p:spTgt>
                                        </p:tgtEl>
                                        <p:attrNameLst>
                                          <p:attrName>style.visibility</p:attrName>
                                        </p:attrNameLst>
                                      </p:cBhvr>
                                      <p:to>
                                        <p:strVal val="visible"/>
                                      </p:to>
                                    </p:set>
                                    <p:animEffect transition="in" filter="box(out)">
                                      <p:cBhvr>
                                        <p:cTn id="18" dur="2000"/>
                                        <p:tgtEl>
                                          <p:spTgt spid="2">
                                            <p:graphicEl>
                                              <a:dgm id="{93BE5F2D-ADA3-4FE8-9213-4BA124301F08}"/>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2">
                                            <p:graphicEl>
                                              <a:dgm id="{61CF2BBB-288F-4CDE-A3EC-CC51E7F26535}"/>
                                            </p:graphicEl>
                                          </p:spTgt>
                                        </p:tgtEl>
                                        <p:attrNameLst>
                                          <p:attrName>style.visibility</p:attrName>
                                        </p:attrNameLst>
                                      </p:cBhvr>
                                      <p:to>
                                        <p:strVal val="visible"/>
                                      </p:to>
                                    </p:set>
                                    <p:animEffect transition="in" filter="box(out)">
                                      <p:cBhvr>
                                        <p:cTn id="23" dur="2000"/>
                                        <p:tgtEl>
                                          <p:spTgt spid="2">
                                            <p:graphicEl>
                                              <a:dgm id="{61CF2BBB-288F-4CDE-A3EC-CC51E7F26535}"/>
                                            </p:graphicEl>
                                          </p:spTgt>
                                        </p:tgtEl>
                                      </p:cBhvr>
                                    </p:animEffect>
                                  </p:childTnLst>
                                </p:cTn>
                              </p:par>
                              <p:par>
                                <p:cTn id="24" presetID="4" presetClass="entr" presetSubtype="32" fill="hold" grpId="0" nodeType="withEffect">
                                  <p:stCondLst>
                                    <p:cond delay="0"/>
                                  </p:stCondLst>
                                  <p:childTnLst>
                                    <p:set>
                                      <p:cBhvr>
                                        <p:cTn id="25" dur="1" fill="hold">
                                          <p:stCondLst>
                                            <p:cond delay="0"/>
                                          </p:stCondLst>
                                        </p:cTn>
                                        <p:tgtEl>
                                          <p:spTgt spid="2">
                                            <p:graphicEl>
                                              <a:dgm id="{9AD2DAC2-500F-4F0D-B862-0E56192347F6}"/>
                                            </p:graphicEl>
                                          </p:spTgt>
                                        </p:tgtEl>
                                        <p:attrNameLst>
                                          <p:attrName>style.visibility</p:attrName>
                                        </p:attrNameLst>
                                      </p:cBhvr>
                                      <p:to>
                                        <p:strVal val="visible"/>
                                      </p:to>
                                    </p:set>
                                    <p:animEffect transition="in" filter="box(out)">
                                      <p:cBhvr>
                                        <p:cTn id="26" dur="2000"/>
                                        <p:tgtEl>
                                          <p:spTgt spid="2">
                                            <p:graphicEl>
                                              <a:dgm id="{9AD2DAC2-500F-4F0D-B862-0E56192347F6}"/>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32" fill="hold" grpId="0" nodeType="clickEffect">
                                  <p:stCondLst>
                                    <p:cond delay="0"/>
                                  </p:stCondLst>
                                  <p:childTnLst>
                                    <p:set>
                                      <p:cBhvr>
                                        <p:cTn id="30" dur="1" fill="hold">
                                          <p:stCondLst>
                                            <p:cond delay="0"/>
                                          </p:stCondLst>
                                        </p:cTn>
                                        <p:tgtEl>
                                          <p:spTgt spid="2">
                                            <p:graphicEl>
                                              <a:dgm id="{A8DB99BF-1C7B-4A03-8926-897E8222F7AC}"/>
                                            </p:graphicEl>
                                          </p:spTgt>
                                        </p:tgtEl>
                                        <p:attrNameLst>
                                          <p:attrName>style.visibility</p:attrName>
                                        </p:attrNameLst>
                                      </p:cBhvr>
                                      <p:to>
                                        <p:strVal val="visible"/>
                                      </p:to>
                                    </p:set>
                                    <p:animEffect transition="in" filter="box(out)">
                                      <p:cBhvr>
                                        <p:cTn id="31" dur="2000"/>
                                        <p:tgtEl>
                                          <p:spTgt spid="2">
                                            <p:graphicEl>
                                              <a:dgm id="{A8DB99BF-1C7B-4A03-8926-897E8222F7AC}"/>
                                            </p:graphicEl>
                                          </p:spTgt>
                                        </p:tgtEl>
                                      </p:cBhvr>
                                    </p:animEffect>
                                  </p:childTnLst>
                                </p:cTn>
                              </p:par>
                              <p:par>
                                <p:cTn id="32" presetID="4" presetClass="entr" presetSubtype="32" fill="hold" grpId="0" nodeType="withEffect">
                                  <p:stCondLst>
                                    <p:cond delay="0"/>
                                  </p:stCondLst>
                                  <p:childTnLst>
                                    <p:set>
                                      <p:cBhvr>
                                        <p:cTn id="33" dur="1" fill="hold">
                                          <p:stCondLst>
                                            <p:cond delay="0"/>
                                          </p:stCondLst>
                                        </p:cTn>
                                        <p:tgtEl>
                                          <p:spTgt spid="2">
                                            <p:graphicEl>
                                              <a:dgm id="{B0AD2686-F5C7-47A7-B479-551F83049236}"/>
                                            </p:graphicEl>
                                          </p:spTgt>
                                        </p:tgtEl>
                                        <p:attrNameLst>
                                          <p:attrName>style.visibility</p:attrName>
                                        </p:attrNameLst>
                                      </p:cBhvr>
                                      <p:to>
                                        <p:strVal val="visible"/>
                                      </p:to>
                                    </p:set>
                                    <p:animEffect transition="in" filter="box(out)">
                                      <p:cBhvr>
                                        <p:cTn id="34" dur="2000"/>
                                        <p:tgtEl>
                                          <p:spTgt spid="2">
                                            <p:graphicEl>
                                              <a:dgm id="{B0AD2686-F5C7-47A7-B479-551F83049236}"/>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ntr" presetSubtype="32" fill="hold" grpId="0" nodeType="clickEffect">
                                  <p:stCondLst>
                                    <p:cond delay="0"/>
                                  </p:stCondLst>
                                  <p:childTnLst>
                                    <p:set>
                                      <p:cBhvr>
                                        <p:cTn id="38" dur="1" fill="hold">
                                          <p:stCondLst>
                                            <p:cond delay="0"/>
                                          </p:stCondLst>
                                        </p:cTn>
                                        <p:tgtEl>
                                          <p:spTgt spid="2">
                                            <p:graphicEl>
                                              <a:dgm id="{094C1490-7818-4E66-92F8-72B2513B4AC2}"/>
                                            </p:graphicEl>
                                          </p:spTgt>
                                        </p:tgtEl>
                                        <p:attrNameLst>
                                          <p:attrName>style.visibility</p:attrName>
                                        </p:attrNameLst>
                                      </p:cBhvr>
                                      <p:to>
                                        <p:strVal val="visible"/>
                                      </p:to>
                                    </p:set>
                                    <p:animEffect transition="in" filter="box(out)">
                                      <p:cBhvr>
                                        <p:cTn id="39" dur="2000"/>
                                        <p:tgtEl>
                                          <p:spTgt spid="2">
                                            <p:graphicEl>
                                              <a:dgm id="{094C1490-7818-4E66-92F8-72B2513B4AC2}"/>
                                            </p:graphicEl>
                                          </p:spTgt>
                                        </p:tgtEl>
                                      </p:cBhvr>
                                    </p:animEffect>
                                  </p:childTnLst>
                                </p:cTn>
                              </p:par>
                              <p:par>
                                <p:cTn id="40" presetID="4" presetClass="entr" presetSubtype="32" fill="hold" grpId="0" nodeType="withEffect">
                                  <p:stCondLst>
                                    <p:cond delay="0"/>
                                  </p:stCondLst>
                                  <p:childTnLst>
                                    <p:set>
                                      <p:cBhvr>
                                        <p:cTn id="41" dur="1" fill="hold">
                                          <p:stCondLst>
                                            <p:cond delay="0"/>
                                          </p:stCondLst>
                                        </p:cTn>
                                        <p:tgtEl>
                                          <p:spTgt spid="2">
                                            <p:graphicEl>
                                              <a:dgm id="{BCD9A582-EF24-4FB9-AF51-E8F5CB8078B5}"/>
                                            </p:graphicEl>
                                          </p:spTgt>
                                        </p:tgtEl>
                                        <p:attrNameLst>
                                          <p:attrName>style.visibility</p:attrName>
                                        </p:attrNameLst>
                                      </p:cBhvr>
                                      <p:to>
                                        <p:strVal val="visible"/>
                                      </p:to>
                                    </p:set>
                                    <p:animEffect transition="in" filter="box(out)">
                                      <p:cBhvr>
                                        <p:cTn id="42" dur="2000"/>
                                        <p:tgtEl>
                                          <p:spTgt spid="2">
                                            <p:graphicEl>
                                              <a:dgm id="{BCD9A582-EF24-4FB9-AF51-E8F5CB8078B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scene3d>
              <a:camera prst="orthographicFront"/>
              <a:lightRig rig="balanced" dir="t">
                <a:rot lat="0" lon="0" rev="2100000"/>
              </a:lightRig>
            </a:scene3d>
            <a:sp3d extrusionH="57150" prstMaterial="metal">
              <a:bevelT w="38100" h="25400"/>
              <a:contourClr>
                <a:schemeClr val="bg2"/>
              </a:contourClr>
            </a:sp3d>
          </a:bodyPr>
          <a:lstStyle/>
          <a:p>
            <a:endParaRPr lang="en-US" b="1" dirty="0">
              <a:ln w="50800"/>
              <a:solidFill>
                <a:schemeClr val="bg1">
                  <a:shade val="50000"/>
                </a:schemeClr>
              </a:solidFill>
              <a:latin typeface="Arial" pitchFamily="34" charset="0"/>
              <a:cs typeface="Arial" pitchFamily="34" charset="0"/>
            </a:endParaRPr>
          </a:p>
        </p:txBody>
      </p:sp>
      <p:pic>
        <p:nvPicPr>
          <p:cNvPr id="7" name="Picture 6" descr="2008_12_16_TaxCollector.jpg"/>
          <p:cNvPicPr>
            <a:picLocks noChangeAspect="1"/>
          </p:cNvPicPr>
          <p:nvPr/>
        </p:nvPicPr>
        <p:blipFill>
          <a:blip r:embed="rId2" cstate="print"/>
          <a:stretch>
            <a:fillRect/>
          </a:stretch>
        </p:blipFill>
        <p:spPr>
          <a:xfrm>
            <a:off x="0" y="0"/>
            <a:ext cx="9144000" cy="6858000"/>
          </a:xfrm>
          <a:prstGeom prst="rect">
            <a:avLst/>
          </a:prstGeom>
          <a:solidFill>
            <a:srgbClr val="FFFFFF">
              <a:shade val="85000"/>
            </a:srgbClr>
          </a:solidFill>
          <a:ln w="889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838200" y="990600"/>
            <a:ext cx="7696200" cy="1447800"/>
          </a:xfrm>
          <a:prstGeom prst="rect">
            <a:avLst/>
          </a:pr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0" b="1" dirty="0" smtClean="0">
                <a:ln>
                  <a:solidFill>
                    <a:sysClr val="windowText" lastClr="000000"/>
                  </a:solidFill>
                </a:ln>
                <a:solidFill>
                  <a:schemeClr val="accent6">
                    <a:lumMod val="60000"/>
                    <a:lumOff val="40000"/>
                  </a:schemeClr>
                </a:solidFill>
                <a:effectLst>
                  <a:outerShdw blurRad="38100" dist="38100" dir="2700000" algn="tl">
                    <a:srgbClr val="000000">
                      <a:alpha val="43137"/>
                    </a:srgbClr>
                  </a:outerShdw>
                </a:effectLst>
              </a:rPr>
              <a:t>税吏</a:t>
            </a:r>
            <a:endParaRPr lang="en-US" sz="8000" b="1" dirty="0" smtClean="0">
              <a:ln>
                <a:solidFill>
                  <a:sysClr val="windowText" lastClr="000000"/>
                </a:solidFill>
              </a:ln>
              <a:solidFill>
                <a:schemeClr val="accent6">
                  <a:lumMod val="60000"/>
                  <a:lumOff val="40000"/>
                </a:schemeClr>
              </a:solidFill>
              <a:effectLst>
                <a:outerShdw blurRad="38100" dist="38100" dir="2700000" algn="tl">
                  <a:srgbClr val="000000">
                    <a:alpha val="43137"/>
                  </a:srgbClr>
                </a:outerShdw>
              </a:effectLst>
            </a:endParaRPr>
          </a:p>
          <a:p>
            <a:pPr algn="ctr"/>
            <a:r>
              <a:rPr lang="en-US" sz="2000" b="1" dirty="0" smtClean="0">
                <a:solidFill>
                  <a:schemeClr val="tx1"/>
                </a:solidFill>
                <a:effectLst>
                  <a:outerShdw blurRad="38100" dist="38100" dir="2700000" algn="tl">
                    <a:srgbClr val="000000">
                      <a:alpha val="43137"/>
                    </a:srgbClr>
                  </a:outerShdw>
                </a:effectLst>
                <a:latin typeface="Kristen ITC" pitchFamily="66" charset="0"/>
              </a:rPr>
              <a:t>TAX COLLECTOR</a:t>
            </a:r>
            <a:endParaRPr lang="en-US" sz="2000" b="1" dirty="0">
              <a:solidFill>
                <a:schemeClr val="tx1"/>
              </a:solidFill>
              <a:effectLst>
                <a:outerShdw blurRad="38100" dist="38100" dir="2700000" algn="tl">
                  <a:srgbClr val="000000">
                    <a:alpha val="43137"/>
                  </a:srgbClr>
                </a:outerShdw>
              </a:effectLst>
              <a:latin typeface="Kristen ITC" pitchFamily="66"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scene3d>
              <a:camera prst="orthographicFront"/>
              <a:lightRig rig="balanced" dir="t">
                <a:rot lat="0" lon="0" rev="2100000"/>
              </a:lightRig>
            </a:scene3d>
            <a:sp3d extrusionH="57150" prstMaterial="metal">
              <a:bevelT w="38100" h="25400"/>
              <a:contourClr>
                <a:schemeClr val="bg2"/>
              </a:contourClr>
            </a:sp3d>
          </a:bodyPr>
          <a:lstStyle/>
          <a:p>
            <a:endParaRPr lang="en-US" b="1" dirty="0">
              <a:ln w="50800"/>
              <a:solidFill>
                <a:schemeClr val="bg1">
                  <a:shade val="50000"/>
                </a:schemeClr>
              </a:solidFill>
              <a:latin typeface="Arial" pitchFamily="34" charset="0"/>
              <a:cs typeface="Arial" pitchFamily="34" charset="0"/>
            </a:endParaRPr>
          </a:p>
        </p:txBody>
      </p:sp>
      <p:sp>
        <p:nvSpPr>
          <p:cNvPr id="4" name="Rectangle 3"/>
          <p:cNvSpPr/>
          <p:nvPr/>
        </p:nvSpPr>
        <p:spPr>
          <a:xfrm>
            <a:off x="0" y="0"/>
            <a:ext cx="9144000" cy="6740307"/>
          </a:xfrm>
          <a:prstGeom prst="rect">
            <a:avLst/>
          </a:prstGeom>
        </p:spPr>
        <p:txBody>
          <a:bodyPr wrap="square">
            <a:spAutoFit/>
          </a:bodyPr>
          <a:lstStyle/>
          <a:p>
            <a:pPr algn="just"/>
            <a:r>
              <a:rPr lang="zh-CN" altLang="en-US" sz="3600" b="1" dirty="0" smtClean="0">
                <a:ln w="3175">
                  <a:solidFill>
                    <a:sysClr val="windowText" lastClr="000000"/>
                  </a:solidFill>
                </a:ln>
                <a:solidFill>
                  <a:srgbClr val="C00000"/>
                </a:solidFill>
                <a:latin typeface="Arial" pitchFamily="34" charset="0"/>
                <a:cs typeface="Arial" pitchFamily="34" charset="0"/>
              </a:rPr>
              <a:t>路</a:t>
            </a:r>
            <a:r>
              <a:rPr lang="en-US" altLang="zh-CN" sz="3600" b="1" dirty="0" smtClean="0">
                <a:ln w="3175">
                  <a:solidFill>
                    <a:sysClr val="windowText" lastClr="000000"/>
                  </a:solidFill>
                </a:ln>
                <a:solidFill>
                  <a:srgbClr val="C00000"/>
                </a:solidFill>
                <a:latin typeface="Arial" pitchFamily="34" charset="0"/>
                <a:cs typeface="Arial" pitchFamily="34" charset="0"/>
              </a:rPr>
              <a:t>5:27-32 “</a:t>
            </a:r>
            <a:r>
              <a:rPr lang="zh-CN" altLang="en-US" sz="3600" b="1" dirty="0" smtClean="0">
                <a:ln w="3175">
                  <a:solidFill>
                    <a:sysClr val="windowText" lastClr="000000"/>
                  </a:solidFill>
                </a:ln>
                <a:solidFill>
                  <a:srgbClr val="C00000"/>
                </a:solidFill>
                <a:latin typeface="Arial" pitchFamily="34" charset="0"/>
                <a:cs typeface="Arial" pitchFamily="34" charset="0"/>
              </a:rPr>
              <a:t>这事以后</a:t>
            </a:r>
            <a:r>
              <a:rPr lang="en-US" altLang="zh-CN" sz="3600" b="1" dirty="0" smtClean="0">
                <a:ln w="3175">
                  <a:solidFill>
                    <a:sysClr val="windowText" lastClr="000000"/>
                  </a:solidFill>
                </a:ln>
                <a:solidFill>
                  <a:srgbClr val="C00000"/>
                </a:solidFill>
                <a:latin typeface="Arial" pitchFamily="34" charset="0"/>
                <a:cs typeface="Arial" pitchFamily="34" charset="0"/>
              </a:rPr>
              <a:t>,</a:t>
            </a:r>
            <a:r>
              <a:rPr lang="zh-CN" altLang="en-US" sz="3600" b="1" dirty="0" smtClean="0">
                <a:ln w="3175">
                  <a:solidFill>
                    <a:sysClr val="windowText" lastClr="000000"/>
                  </a:solidFill>
                </a:ln>
                <a:solidFill>
                  <a:srgbClr val="C00000"/>
                </a:solidFill>
                <a:latin typeface="Arial" pitchFamily="34" charset="0"/>
                <a:cs typeface="Arial" pitchFamily="34" charset="0"/>
              </a:rPr>
              <a:t>耶稣出去</a:t>
            </a:r>
            <a:r>
              <a:rPr lang="en-US" altLang="zh-CN" sz="3600" b="1" dirty="0" smtClean="0">
                <a:ln w="3175">
                  <a:solidFill>
                    <a:sysClr val="windowText" lastClr="000000"/>
                  </a:solidFill>
                </a:ln>
                <a:solidFill>
                  <a:srgbClr val="C00000"/>
                </a:solidFill>
                <a:latin typeface="Arial" pitchFamily="34" charset="0"/>
                <a:cs typeface="Arial" pitchFamily="34" charset="0"/>
              </a:rPr>
              <a:t>,</a:t>
            </a:r>
            <a:r>
              <a:rPr lang="zh-CN" altLang="en-US" sz="3600" b="1" dirty="0" smtClean="0">
                <a:ln w="3175">
                  <a:solidFill>
                    <a:sysClr val="windowText" lastClr="000000"/>
                  </a:solidFill>
                </a:ln>
                <a:solidFill>
                  <a:srgbClr val="C00000"/>
                </a:solidFill>
                <a:latin typeface="Arial" pitchFamily="34" charset="0"/>
                <a:cs typeface="Arial" pitchFamily="34" charset="0"/>
              </a:rPr>
              <a:t>看见一个税吏</a:t>
            </a:r>
            <a:r>
              <a:rPr lang="en-US" altLang="zh-CN" sz="3600" b="1" dirty="0" smtClean="0">
                <a:ln w="3175">
                  <a:solidFill>
                    <a:sysClr val="windowText" lastClr="000000"/>
                  </a:solidFill>
                </a:ln>
                <a:solidFill>
                  <a:srgbClr val="C00000"/>
                </a:solidFill>
                <a:latin typeface="Arial" pitchFamily="34" charset="0"/>
                <a:cs typeface="Arial" pitchFamily="34" charset="0"/>
              </a:rPr>
              <a:t>,</a:t>
            </a:r>
            <a:r>
              <a:rPr lang="zh-CN" altLang="en-US" sz="3600" b="1" dirty="0" smtClean="0">
                <a:ln w="3175">
                  <a:solidFill>
                    <a:sysClr val="windowText" lastClr="000000"/>
                  </a:solidFill>
                </a:ln>
                <a:solidFill>
                  <a:srgbClr val="C00000"/>
                </a:solidFill>
                <a:latin typeface="Arial" pitchFamily="34" charset="0"/>
                <a:cs typeface="Arial" pitchFamily="34" charset="0"/>
              </a:rPr>
              <a:t>名叫利未</a:t>
            </a:r>
            <a:r>
              <a:rPr lang="en-US" altLang="zh-CN" sz="3600" b="1" dirty="0" smtClean="0">
                <a:ln w="3175">
                  <a:solidFill>
                    <a:sysClr val="windowText" lastClr="000000"/>
                  </a:solidFill>
                </a:ln>
                <a:solidFill>
                  <a:srgbClr val="C00000"/>
                </a:solidFill>
                <a:latin typeface="Arial" pitchFamily="34" charset="0"/>
                <a:cs typeface="Arial" pitchFamily="34" charset="0"/>
              </a:rPr>
              <a:t>,</a:t>
            </a:r>
            <a:r>
              <a:rPr lang="zh-CN" altLang="en-US" sz="3600" b="1" dirty="0" smtClean="0">
                <a:ln w="3175">
                  <a:solidFill>
                    <a:sysClr val="windowText" lastClr="000000"/>
                  </a:solidFill>
                </a:ln>
                <a:solidFill>
                  <a:srgbClr val="C00000"/>
                </a:solidFill>
                <a:latin typeface="Arial" pitchFamily="34" charset="0"/>
                <a:cs typeface="Arial" pitchFamily="34" charset="0"/>
              </a:rPr>
              <a:t>坐在税关上</a:t>
            </a:r>
            <a:r>
              <a:rPr lang="en-US" altLang="zh-CN" sz="3600" b="1" dirty="0" smtClean="0">
                <a:ln w="3175">
                  <a:solidFill>
                    <a:sysClr val="windowText" lastClr="000000"/>
                  </a:solidFill>
                </a:ln>
                <a:solidFill>
                  <a:srgbClr val="C00000"/>
                </a:solidFill>
                <a:latin typeface="Arial" pitchFamily="34" charset="0"/>
                <a:cs typeface="Arial" pitchFamily="34" charset="0"/>
              </a:rPr>
              <a:t>,</a:t>
            </a:r>
            <a:r>
              <a:rPr lang="zh-CN" altLang="en-US" sz="3600" b="1" dirty="0" smtClean="0">
                <a:ln w="3175">
                  <a:solidFill>
                    <a:sysClr val="windowText" lastClr="000000"/>
                  </a:solidFill>
                </a:ln>
                <a:solidFill>
                  <a:srgbClr val="C00000"/>
                </a:solidFill>
                <a:latin typeface="Arial" pitchFamily="34" charset="0"/>
                <a:cs typeface="Arial" pitchFamily="34" charset="0"/>
              </a:rPr>
              <a:t>就对他说</a:t>
            </a:r>
            <a:r>
              <a:rPr lang="en-US" altLang="zh-CN" sz="3600" b="1" dirty="0" smtClean="0">
                <a:ln w="3175">
                  <a:solidFill>
                    <a:sysClr val="windowText" lastClr="000000"/>
                  </a:solidFill>
                </a:ln>
                <a:solidFill>
                  <a:srgbClr val="C00000"/>
                </a:solidFill>
                <a:latin typeface="Arial" pitchFamily="34" charset="0"/>
                <a:cs typeface="Arial" pitchFamily="34" charset="0"/>
              </a:rPr>
              <a:t>:</a:t>
            </a:r>
            <a:r>
              <a:rPr lang="zh-CN" altLang="en-US" sz="3600" b="1" dirty="0" smtClean="0">
                <a:ln w="3175">
                  <a:solidFill>
                    <a:sysClr val="windowText" lastClr="000000"/>
                  </a:solidFill>
                </a:ln>
                <a:solidFill>
                  <a:srgbClr val="C00000"/>
                </a:solidFill>
                <a:latin typeface="Arial" pitchFamily="34" charset="0"/>
                <a:cs typeface="Arial" pitchFamily="34" charset="0"/>
              </a:rPr>
              <a:t>“你跟从我来</a:t>
            </a:r>
            <a:r>
              <a:rPr lang="en-US" altLang="zh-CN" sz="3600" b="1" dirty="0" smtClean="0">
                <a:ln w="3175">
                  <a:solidFill>
                    <a:sysClr val="windowText" lastClr="000000"/>
                  </a:solidFill>
                </a:ln>
                <a:solidFill>
                  <a:srgbClr val="C00000"/>
                </a:solidFill>
                <a:latin typeface="Arial" pitchFamily="34" charset="0"/>
                <a:cs typeface="Arial" pitchFamily="34" charset="0"/>
              </a:rPr>
              <a:t>!”</a:t>
            </a:r>
            <a:r>
              <a:rPr lang="zh-CN" altLang="en-US" sz="3600" b="1" dirty="0" smtClean="0">
                <a:ln w="3175">
                  <a:solidFill>
                    <a:sysClr val="windowText" lastClr="000000"/>
                  </a:solidFill>
                </a:ln>
                <a:solidFill>
                  <a:srgbClr val="C00000"/>
                </a:solidFill>
                <a:latin typeface="Arial" pitchFamily="34" charset="0"/>
                <a:cs typeface="Arial" pitchFamily="34" charset="0"/>
              </a:rPr>
              <a:t>他就撇下所有的</a:t>
            </a:r>
            <a:r>
              <a:rPr lang="en-US" altLang="zh-CN" sz="3600" b="1" dirty="0" smtClean="0">
                <a:ln w="3175">
                  <a:solidFill>
                    <a:sysClr val="windowText" lastClr="000000"/>
                  </a:solidFill>
                </a:ln>
                <a:solidFill>
                  <a:srgbClr val="C00000"/>
                </a:solidFill>
                <a:latin typeface="Arial" pitchFamily="34" charset="0"/>
                <a:cs typeface="Arial" pitchFamily="34" charset="0"/>
              </a:rPr>
              <a:t>,</a:t>
            </a:r>
            <a:r>
              <a:rPr lang="zh-CN" altLang="en-US" sz="3600" b="1" dirty="0" smtClean="0">
                <a:ln w="3175">
                  <a:solidFill>
                    <a:sysClr val="windowText" lastClr="000000"/>
                  </a:solidFill>
                </a:ln>
                <a:solidFill>
                  <a:srgbClr val="C00000"/>
                </a:solidFill>
                <a:latin typeface="Arial" pitchFamily="34" charset="0"/>
                <a:cs typeface="Arial" pitchFamily="34" charset="0"/>
              </a:rPr>
              <a:t>起来</a:t>
            </a:r>
            <a:r>
              <a:rPr lang="en-US" altLang="zh-CN" sz="3600" b="1" dirty="0" smtClean="0">
                <a:ln w="3175">
                  <a:solidFill>
                    <a:sysClr val="windowText" lastClr="000000"/>
                  </a:solidFill>
                </a:ln>
                <a:solidFill>
                  <a:srgbClr val="C00000"/>
                </a:solidFill>
                <a:latin typeface="Arial" pitchFamily="34" charset="0"/>
                <a:cs typeface="Arial" pitchFamily="34" charset="0"/>
              </a:rPr>
              <a:t>,</a:t>
            </a:r>
            <a:r>
              <a:rPr lang="zh-CN" altLang="en-US" sz="3600" b="1" dirty="0" smtClean="0">
                <a:ln w="3175">
                  <a:solidFill>
                    <a:sysClr val="windowText" lastClr="000000"/>
                  </a:solidFill>
                </a:ln>
                <a:solidFill>
                  <a:srgbClr val="C00000"/>
                </a:solidFill>
                <a:latin typeface="Arial" pitchFamily="34" charset="0"/>
                <a:cs typeface="Arial" pitchFamily="34" charset="0"/>
              </a:rPr>
              <a:t>跟从了耶稣</a:t>
            </a:r>
            <a:r>
              <a:rPr lang="en-US" altLang="zh-CN" sz="3600" b="1" dirty="0" smtClean="0">
                <a:ln w="3175">
                  <a:solidFill>
                    <a:sysClr val="windowText" lastClr="000000"/>
                  </a:solidFill>
                </a:ln>
                <a:solidFill>
                  <a:srgbClr val="C00000"/>
                </a:solidFill>
                <a:latin typeface="Arial" pitchFamily="34" charset="0"/>
                <a:cs typeface="Arial" pitchFamily="34" charset="0"/>
              </a:rPr>
              <a:t>. </a:t>
            </a:r>
            <a:r>
              <a:rPr lang="zh-CN" altLang="en-US" sz="3600" b="1" dirty="0" smtClean="0">
                <a:ln w="3175">
                  <a:solidFill>
                    <a:sysClr val="windowText" lastClr="000000"/>
                  </a:solidFill>
                </a:ln>
                <a:solidFill>
                  <a:srgbClr val="C00000"/>
                </a:solidFill>
                <a:latin typeface="Arial" pitchFamily="34" charset="0"/>
                <a:cs typeface="Arial" pitchFamily="34" charset="0"/>
              </a:rPr>
              <a:t>利未在自己家里为耶稣大摆筵席</a:t>
            </a:r>
            <a:r>
              <a:rPr lang="en-US" altLang="zh-CN" sz="3600" b="1" dirty="0" smtClean="0">
                <a:ln w="3175">
                  <a:solidFill>
                    <a:sysClr val="windowText" lastClr="000000"/>
                  </a:solidFill>
                </a:ln>
                <a:solidFill>
                  <a:srgbClr val="C00000"/>
                </a:solidFill>
                <a:latin typeface="Arial" pitchFamily="34" charset="0"/>
                <a:cs typeface="Arial" pitchFamily="34" charset="0"/>
              </a:rPr>
              <a:t>,</a:t>
            </a:r>
            <a:r>
              <a:rPr lang="zh-CN" altLang="en-US" sz="3600" b="1" dirty="0" smtClean="0">
                <a:ln w="3175">
                  <a:solidFill>
                    <a:sysClr val="windowText" lastClr="000000"/>
                  </a:solidFill>
                </a:ln>
                <a:solidFill>
                  <a:srgbClr val="C00000"/>
                </a:solidFill>
                <a:latin typeface="Arial" pitchFamily="34" charset="0"/>
                <a:cs typeface="Arial" pitchFamily="34" charset="0"/>
              </a:rPr>
              <a:t>有许多税吏和别人与他们一同坐席</a:t>
            </a:r>
            <a:r>
              <a:rPr lang="en-US" altLang="zh-CN" sz="3600" b="1" dirty="0" smtClean="0">
                <a:ln w="3175">
                  <a:solidFill>
                    <a:sysClr val="windowText" lastClr="000000"/>
                  </a:solidFill>
                </a:ln>
                <a:solidFill>
                  <a:srgbClr val="C00000"/>
                </a:solidFill>
                <a:latin typeface="Arial" pitchFamily="34" charset="0"/>
                <a:cs typeface="Arial" pitchFamily="34" charset="0"/>
              </a:rPr>
              <a:t>.</a:t>
            </a:r>
            <a:r>
              <a:rPr lang="zh-CN" altLang="en-US" sz="3600" b="1" dirty="0" smtClean="0">
                <a:ln w="3175">
                  <a:solidFill>
                    <a:sysClr val="windowText" lastClr="000000"/>
                  </a:solidFill>
                </a:ln>
                <a:solidFill>
                  <a:srgbClr val="C00000"/>
                </a:solidFill>
                <a:latin typeface="Arial" pitchFamily="34" charset="0"/>
                <a:cs typeface="Arial" pitchFamily="34" charset="0"/>
              </a:rPr>
              <a:t>法利赛人和文士就向耶稣的门徒发怨言说</a:t>
            </a:r>
            <a:r>
              <a:rPr lang="en-US" altLang="zh-CN" sz="3600" b="1" dirty="0" smtClean="0">
                <a:ln w="3175">
                  <a:solidFill>
                    <a:sysClr val="windowText" lastClr="000000"/>
                  </a:solidFill>
                </a:ln>
                <a:solidFill>
                  <a:srgbClr val="C00000"/>
                </a:solidFill>
                <a:latin typeface="Arial" pitchFamily="34" charset="0"/>
                <a:cs typeface="Arial" pitchFamily="34" charset="0"/>
              </a:rPr>
              <a:t>:“</a:t>
            </a:r>
            <a:r>
              <a:rPr lang="zh-CN" altLang="en-US" sz="3600" b="1" dirty="0" smtClean="0">
                <a:ln w="3175">
                  <a:solidFill>
                    <a:sysClr val="windowText" lastClr="000000"/>
                  </a:solidFill>
                </a:ln>
                <a:solidFill>
                  <a:srgbClr val="C00000"/>
                </a:solidFill>
                <a:latin typeface="Arial" pitchFamily="34" charset="0"/>
                <a:cs typeface="Arial" pitchFamily="34" charset="0"/>
              </a:rPr>
              <a:t>你们为甚么和税吏并罪人一同吃喝呢</a:t>
            </a:r>
            <a:r>
              <a:rPr lang="en-US" altLang="zh-CN" sz="3600" b="1" dirty="0" smtClean="0">
                <a:ln w="3175">
                  <a:solidFill>
                    <a:sysClr val="windowText" lastClr="000000"/>
                  </a:solidFill>
                </a:ln>
                <a:solidFill>
                  <a:srgbClr val="C00000"/>
                </a:solidFill>
                <a:latin typeface="Arial" pitchFamily="34" charset="0"/>
                <a:cs typeface="Arial" pitchFamily="34" charset="0"/>
              </a:rPr>
              <a:t>?”</a:t>
            </a:r>
            <a:r>
              <a:rPr lang="zh-CN" altLang="en-US" sz="3600" b="1" dirty="0" smtClean="0">
                <a:ln w="3175">
                  <a:solidFill>
                    <a:sysClr val="windowText" lastClr="000000"/>
                  </a:solidFill>
                </a:ln>
                <a:solidFill>
                  <a:srgbClr val="C00000"/>
                </a:solidFill>
                <a:latin typeface="Arial" pitchFamily="34" charset="0"/>
                <a:cs typeface="Arial" pitchFamily="34" charset="0"/>
              </a:rPr>
              <a:t> 耶稣对他们说</a:t>
            </a:r>
            <a:r>
              <a:rPr lang="en-US" altLang="zh-CN" sz="3600" b="1" dirty="0" smtClean="0">
                <a:ln w="3175">
                  <a:solidFill>
                    <a:sysClr val="windowText" lastClr="000000"/>
                  </a:solidFill>
                </a:ln>
                <a:solidFill>
                  <a:srgbClr val="C00000"/>
                </a:solidFill>
                <a:latin typeface="Arial" pitchFamily="34" charset="0"/>
                <a:cs typeface="Arial" pitchFamily="34" charset="0"/>
              </a:rPr>
              <a:t>:”</a:t>
            </a:r>
            <a:r>
              <a:rPr lang="zh-CN" altLang="en-US" sz="3600" b="1" dirty="0" smtClean="0">
                <a:ln w="3175">
                  <a:solidFill>
                    <a:sysClr val="windowText" lastClr="000000"/>
                  </a:solidFill>
                </a:ln>
                <a:solidFill>
                  <a:srgbClr val="C00000"/>
                </a:solidFill>
                <a:latin typeface="Arial" pitchFamily="34" charset="0"/>
                <a:cs typeface="Arial" pitchFamily="34" charset="0"/>
              </a:rPr>
              <a:t>无病的人用不著医生</a:t>
            </a:r>
            <a:r>
              <a:rPr lang="en-US" altLang="zh-CN" sz="3600" b="1" dirty="0" smtClean="0">
                <a:ln w="3175">
                  <a:solidFill>
                    <a:sysClr val="windowText" lastClr="000000"/>
                  </a:solidFill>
                </a:ln>
                <a:solidFill>
                  <a:srgbClr val="C00000"/>
                </a:solidFill>
                <a:latin typeface="Arial" pitchFamily="34" charset="0"/>
                <a:cs typeface="Arial" pitchFamily="34" charset="0"/>
              </a:rPr>
              <a:t>,</a:t>
            </a:r>
            <a:r>
              <a:rPr lang="zh-CN" altLang="en-US" sz="3600" b="1" dirty="0" smtClean="0">
                <a:ln w="3175">
                  <a:solidFill>
                    <a:sysClr val="windowText" lastClr="000000"/>
                  </a:solidFill>
                </a:ln>
                <a:solidFill>
                  <a:srgbClr val="C00000"/>
                </a:solidFill>
                <a:latin typeface="Arial" pitchFamily="34" charset="0"/>
                <a:cs typeface="Arial" pitchFamily="34" charset="0"/>
              </a:rPr>
              <a:t>有病的人才用得著</a:t>
            </a:r>
            <a:r>
              <a:rPr lang="en-US" altLang="zh-CN" sz="3600" b="1" dirty="0" smtClean="0">
                <a:ln w="3175">
                  <a:solidFill>
                    <a:sysClr val="windowText" lastClr="000000"/>
                  </a:solidFill>
                </a:ln>
                <a:solidFill>
                  <a:srgbClr val="C00000"/>
                </a:solidFill>
                <a:latin typeface="Arial" pitchFamily="34" charset="0"/>
                <a:cs typeface="Arial" pitchFamily="34" charset="0"/>
              </a:rPr>
              <a:t>;</a:t>
            </a:r>
            <a:r>
              <a:rPr lang="zh-CN" altLang="en-US" sz="3600" b="1" dirty="0" smtClean="0">
                <a:ln w="3175">
                  <a:solidFill>
                    <a:sysClr val="windowText" lastClr="000000"/>
                  </a:solidFill>
                </a:ln>
                <a:solidFill>
                  <a:srgbClr val="C00000"/>
                </a:solidFill>
                <a:latin typeface="Arial" pitchFamily="34" charset="0"/>
                <a:cs typeface="Arial" pitchFamily="34" charset="0"/>
              </a:rPr>
              <a:t>我来本不是召义人悔改</a:t>
            </a:r>
            <a:r>
              <a:rPr lang="en-US" altLang="zh-CN" sz="3600" b="1" dirty="0" smtClean="0">
                <a:ln w="3175">
                  <a:solidFill>
                    <a:sysClr val="windowText" lastClr="000000"/>
                  </a:solidFill>
                </a:ln>
                <a:solidFill>
                  <a:srgbClr val="C00000"/>
                </a:solidFill>
                <a:latin typeface="Arial" pitchFamily="34" charset="0"/>
                <a:cs typeface="Arial" pitchFamily="34" charset="0"/>
              </a:rPr>
              <a:t>,</a:t>
            </a:r>
            <a:r>
              <a:rPr lang="zh-CN" altLang="en-US" sz="3600" b="1" dirty="0" smtClean="0">
                <a:ln w="3175">
                  <a:solidFill>
                    <a:sysClr val="windowText" lastClr="000000"/>
                  </a:solidFill>
                </a:ln>
                <a:solidFill>
                  <a:srgbClr val="C00000"/>
                </a:solidFill>
                <a:latin typeface="Arial" pitchFamily="34" charset="0"/>
                <a:cs typeface="Arial" pitchFamily="34" charset="0"/>
              </a:rPr>
              <a:t>乃是召罪人悔改</a:t>
            </a:r>
            <a:r>
              <a:rPr lang="en-US" altLang="zh-CN" sz="3600" b="1" dirty="0" smtClean="0">
                <a:ln w="3175">
                  <a:solidFill>
                    <a:sysClr val="windowText" lastClr="000000"/>
                  </a:solidFill>
                </a:ln>
                <a:solidFill>
                  <a:srgbClr val="C00000"/>
                </a:solidFill>
                <a:latin typeface="Arial" pitchFamily="34" charset="0"/>
                <a:cs typeface="Arial" pitchFamily="34" charset="0"/>
              </a:rPr>
              <a:t>.””</a:t>
            </a:r>
            <a:endParaRPr lang="en-US" sz="3600" b="1" dirty="0" smtClean="0">
              <a:ln w="3175">
                <a:solidFill>
                  <a:sysClr val="windowText" lastClr="000000"/>
                </a:solidFill>
              </a:ln>
              <a:solidFill>
                <a:srgbClr val="C00000"/>
              </a:solidFill>
              <a:latin typeface="Arial" pitchFamily="34" charset="0"/>
              <a:cs typeface="Arial" pitchFamily="34" charset="0"/>
            </a:endParaRPr>
          </a:p>
          <a:p>
            <a:pPr algn="just"/>
            <a:r>
              <a:rPr lang="en-US" dirty="0" smtClean="0">
                <a:ln w="50800"/>
                <a:latin typeface="Arial Narrow" pitchFamily="34" charset="0"/>
                <a:cs typeface="Arial" pitchFamily="34" charset="0"/>
              </a:rPr>
              <a:t>Luke 5:27-32 “</a:t>
            </a:r>
            <a:r>
              <a:rPr lang="en-US" dirty="0" smtClean="0">
                <a:latin typeface="Arial Narrow" pitchFamily="34" charset="0"/>
              </a:rPr>
              <a:t>After this, Jesus went out and saw a tax collector by the name of Levi sitting at his tax booth. “Follow me,” Jesus said to him, and Levi got up, left everything and followed him.  Then Levi held a great banquet for Jesus at his house, and a large crowd of tax collectors and others were eating with them. But the Pharisees and the teachers of the law who belonged to their sect complained to his disciples, “Why do you eat and drink with tax collectors and sinners?”   Jesus answered them, “It is not the healthy who need a doctor, but the sick.  I have not come to call the righteous, but sinners to repentance.”</a:t>
            </a:r>
            <a:endParaRPr lang="en-US" dirty="0">
              <a:ln w="50800"/>
              <a:latin typeface="Arial Narrow" pitchFamily="34" charset="0"/>
              <a:cs typeface="Arial"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scene3d>
              <a:camera prst="orthographicFront"/>
              <a:lightRig rig="balanced" dir="t">
                <a:rot lat="0" lon="0" rev="2100000"/>
              </a:lightRig>
            </a:scene3d>
            <a:sp3d extrusionH="57150" prstMaterial="metal">
              <a:bevelT w="38100" h="25400"/>
              <a:contourClr>
                <a:schemeClr val="bg2"/>
              </a:contourClr>
            </a:sp3d>
          </a:bodyPr>
          <a:lstStyle/>
          <a:p>
            <a:endParaRPr lang="en-US" b="1" dirty="0">
              <a:ln w="50800"/>
              <a:solidFill>
                <a:schemeClr val="bg1">
                  <a:shade val="50000"/>
                </a:schemeClr>
              </a:solidFill>
              <a:latin typeface="Arial" pitchFamily="34" charset="0"/>
              <a:cs typeface="Arial" pitchFamily="34" charset="0"/>
            </a:endParaRPr>
          </a:p>
        </p:txBody>
      </p:sp>
      <p:sp>
        <p:nvSpPr>
          <p:cNvPr id="4" name="Rectangle 3"/>
          <p:cNvSpPr/>
          <p:nvPr/>
        </p:nvSpPr>
        <p:spPr>
          <a:xfrm>
            <a:off x="0" y="685800"/>
            <a:ext cx="9144000" cy="5770066"/>
          </a:xfrm>
          <a:prstGeom prst="rect">
            <a:avLst/>
          </a:prstGeom>
        </p:spPr>
        <p:txBody>
          <a:bodyPr wrap="square">
            <a:spAutoFit/>
          </a:bodyPr>
          <a:lstStyle/>
          <a:p>
            <a:r>
              <a:rPr lang="zh-CN" altLang="en-US" sz="3200" b="1" dirty="0" smtClean="0">
                <a:ln w="3175">
                  <a:solidFill>
                    <a:sysClr val="windowText" lastClr="000000"/>
                  </a:solidFill>
                </a:ln>
                <a:solidFill>
                  <a:srgbClr val="C00000"/>
                </a:solidFill>
                <a:latin typeface="Arial" pitchFamily="34" charset="0"/>
                <a:cs typeface="Arial" pitchFamily="34" charset="0"/>
              </a:rPr>
              <a:t>耶稣去到罪人那里。</a:t>
            </a:r>
            <a:endParaRPr lang="en-US" sz="2400" b="1" dirty="0" smtClean="0">
              <a:ln w="3175">
                <a:solidFill>
                  <a:sysClr val="windowText" lastClr="000000"/>
                </a:solidFill>
              </a:ln>
              <a:solidFill>
                <a:srgbClr val="C00000"/>
              </a:solidFill>
              <a:latin typeface="Arial" pitchFamily="34" charset="0"/>
              <a:cs typeface="Arial" pitchFamily="34" charset="0"/>
            </a:endParaRPr>
          </a:p>
          <a:p>
            <a:pPr algn="just"/>
            <a:r>
              <a:rPr lang="en-US" sz="2000" dirty="0" smtClean="0">
                <a:ln w="50800"/>
                <a:latin typeface="Arial Narrow" pitchFamily="34" charset="0"/>
                <a:cs typeface="Arial" pitchFamily="34" charset="0"/>
              </a:rPr>
              <a:t>	Jesus went to the sinner</a:t>
            </a:r>
          </a:p>
          <a:p>
            <a:r>
              <a:rPr lang="zh-CN" altLang="en-US" sz="3200" b="1" dirty="0" smtClean="0">
                <a:ln w="3175">
                  <a:solidFill>
                    <a:sysClr val="windowText" lastClr="000000"/>
                  </a:solidFill>
                </a:ln>
                <a:solidFill>
                  <a:srgbClr val="C00000"/>
                </a:solidFill>
                <a:latin typeface="Arial" pitchFamily="34" charset="0"/>
                <a:cs typeface="Arial" pitchFamily="34" charset="0"/>
              </a:rPr>
              <a:t>耶稣的命令简短但却改变人生</a:t>
            </a:r>
            <a:r>
              <a:rPr lang="en-US" altLang="zh-CN" sz="3200" b="1" dirty="0" smtClean="0">
                <a:ln w="3175">
                  <a:solidFill>
                    <a:sysClr val="windowText" lastClr="000000"/>
                  </a:solidFill>
                </a:ln>
                <a:solidFill>
                  <a:srgbClr val="C00000"/>
                </a:solidFill>
                <a:latin typeface="Arial" pitchFamily="34" charset="0"/>
                <a:cs typeface="Arial" pitchFamily="34" charset="0"/>
              </a:rPr>
              <a:t>… “</a:t>
            </a:r>
            <a:r>
              <a:rPr lang="zh-CN" altLang="en-US" sz="3200" b="1" dirty="0" smtClean="0">
                <a:ln w="3175">
                  <a:solidFill>
                    <a:sysClr val="windowText" lastClr="000000"/>
                  </a:solidFill>
                </a:ln>
                <a:solidFill>
                  <a:srgbClr val="C00000"/>
                </a:solidFill>
                <a:latin typeface="Arial" pitchFamily="34" charset="0"/>
                <a:cs typeface="Arial" pitchFamily="34" charset="0"/>
              </a:rPr>
              <a:t>跟随我</a:t>
            </a:r>
            <a:r>
              <a:rPr lang="en-US" altLang="zh-CN" sz="3200" b="1" dirty="0" smtClean="0">
                <a:ln w="3175">
                  <a:solidFill>
                    <a:sysClr val="windowText" lastClr="000000"/>
                  </a:solidFill>
                </a:ln>
                <a:solidFill>
                  <a:srgbClr val="C00000"/>
                </a:solidFill>
                <a:latin typeface="Arial" pitchFamily="34" charset="0"/>
                <a:cs typeface="Arial" pitchFamily="34" charset="0"/>
              </a:rPr>
              <a:t>! ”</a:t>
            </a:r>
            <a:endParaRPr lang="en-US" sz="2400" b="1" dirty="0" smtClean="0">
              <a:ln w="3175">
                <a:solidFill>
                  <a:sysClr val="windowText" lastClr="000000"/>
                </a:solidFill>
              </a:ln>
              <a:solidFill>
                <a:srgbClr val="C00000"/>
              </a:solidFill>
              <a:latin typeface="Arial" pitchFamily="34" charset="0"/>
              <a:cs typeface="Arial" pitchFamily="34" charset="0"/>
            </a:endParaRPr>
          </a:p>
          <a:p>
            <a:pPr algn="just"/>
            <a:r>
              <a:rPr lang="en-US" sz="2000" dirty="0" smtClean="0">
                <a:ln w="50800"/>
                <a:latin typeface="Arial Narrow" pitchFamily="34" charset="0"/>
                <a:cs typeface="Arial" pitchFamily="34" charset="0"/>
              </a:rPr>
              <a:t>	Jesus’ command was short but life-changing…”FOLLOW ME!”</a:t>
            </a:r>
          </a:p>
          <a:p>
            <a:r>
              <a:rPr lang="zh-CN" altLang="en-US" sz="3200" b="1" dirty="0" smtClean="0">
                <a:ln w="3175">
                  <a:solidFill>
                    <a:sysClr val="windowText" lastClr="000000"/>
                  </a:solidFill>
                </a:ln>
                <a:solidFill>
                  <a:srgbClr val="C00000"/>
                </a:solidFill>
                <a:latin typeface="Arial" pitchFamily="34" charset="0"/>
                <a:cs typeface="Arial" pitchFamily="34" charset="0"/>
              </a:rPr>
              <a:t>利未撇下一切跟随了耶稣。</a:t>
            </a:r>
            <a:endParaRPr lang="en-US" sz="2400" b="1" dirty="0" smtClean="0">
              <a:ln w="3175">
                <a:solidFill>
                  <a:sysClr val="windowText" lastClr="000000"/>
                </a:solidFill>
              </a:ln>
              <a:solidFill>
                <a:srgbClr val="C00000"/>
              </a:solidFill>
              <a:latin typeface="Arial" pitchFamily="34" charset="0"/>
              <a:cs typeface="Arial" pitchFamily="34" charset="0"/>
            </a:endParaRPr>
          </a:p>
          <a:p>
            <a:pPr algn="just"/>
            <a:r>
              <a:rPr lang="en-US" sz="2000" dirty="0" smtClean="0">
                <a:ln w="50800"/>
                <a:latin typeface="Arial Narrow" pitchFamily="34" charset="0"/>
                <a:cs typeface="Arial" pitchFamily="34" charset="0"/>
              </a:rPr>
              <a:t>	Levi left EVERYTHING to follow Jesus</a:t>
            </a:r>
          </a:p>
          <a:p>
            <a:r>
              <a:rPr lang="zh-CN" altLang="en-US" sz="3200" b="1" dirty="0" smtClean="0">
                <a:ln w="3175">
                  <a:solidFill>
                    <a:sysClr val="windowText" lastClr="000000"/>
                  </a:solidFill>
                </a:ln>
                <a:solidFill>
                  <a:srgbClr val="C00000"/>
                </a:solidFill>
                <a:latin typeface="Arial" pitchFamily="34" charset="0"/>
                <a:cs typeface="Arial" pitchFamily="34" charset="0"/>
              </a:rPr>
              <a:t>利未</a:t>
            </a:r>
            <a:r>
              <a:rPr lang="en-US" altLang="zh-CN" sz="3200" b="1" dirty="0" smtClean="0">
                <a:ln w="3175">
                  <a:solidFill>
                    <a:sysClr val="windowText" lastClr="000000"/>
                  </a:solidFill>
                </a:ln>
                <a:solidFill>
                  <a:srgbClr val="C00000"/>
                </a:solidFill>
                <a:latin typeface="Arial" pitchFamily="34" charset="0"/>
                <a:cs typeface="Arial" pitchFamily="34" charset="0"/>
              </a:rPr>
              <a:t>(</a:t>
            </a:r>
            <a:r>
              <a:rPr lang="zh-CN" altLang="en-US" sz="3200" b="1" dirty="0" smtClean="0">
                <a:ln w="3175">
                  <a:solidFill>
                    <a:sysClr val="windowText" lastClr="000000"/>
                  </a:solidFill>
                </a:ln>
                <a:solidFill>
                  <a:srgbClr val="C00000"/>
                </a:solidFill>
                <a:latin typeface="Arial" pitchFamily="34" charset="0"/>
                <a:cs typeface="Arial" pitchFamily="34" charset="0"/>
              </a:rPr>
              <a:t>马太</a:t>
            </a:r>
            <a:r>
              <a:rPr lang="en-US" altLang="zh-CN" sz="3200" b="1" dirty="0" smtClean="0">
                <a:ln w="3175">
                  <a:solidFill>
                    <a:sysClr val="windowText" lastClr="000000"/>
                  </a:solidFill>
                </a:ln>
                <a:solidFill>
                  <a:srgbClr val="C00000"/>
                </a:solidFill>
                <a:latin typeface="Arial" pitchFamily="34" charset="0"/>
                <a:cs typeface="Arial" pitchFamily="34" charset="0"/>
              </a:rPr>
              <a:t>) </a:t>
            </a:r>
            <a:r>
              <a:rPr lang="zh-CN" altLang="en-US" sz="3200" b="1" dirty="0" smtClean="0">
                <a:ln w="3175">
                  <a:solidFill>
                    <a:sysClr val="windowText" lastClr="000000"/>
                  </a:solidFill>
                </a:ln>
                <a:solidFill>
                  <a:srgbClr val="C00000"/>
                </a:solidFill>
                <a:latin typeface="Arial" pitchFamily="34" charset="0"/>
                <a:cs typeface="Arial" pitchFamily="34" charset="0"/>
              </a:rPr>
              <a:t>希望他的朋友也见耶稣。</a:t>
            </a:r>
            <a:endParaRPr lang="en-US" sz="2400" b="1" dirty="0" smtClean="0">
              <a:ln w="3175">
                <a:solidFill>
                  <a:sysClr val="windowText" lastClr="000000"/>
                </a:solidFill>
              </a:ln>
              <a:solidFill>
                <a:srgbClr val="C00000"/>
              </a:solidFill>
              <a:latin typeface="Arial" pitchFamily="34" charset="0"/>
              <a:cs typeface="Arial" pitchFamily="34" charset="0"/>
            </a:endParaRPr>
          </a:p>
          <a:p>
            <a:pPr algn="just"/>
            <a:r>
              <a:rPr lang="en-US" sz="2000" dirty="0" smtClean="0">
                <a:ln w="50800"/>
                <a:latin typeface="Arial Narrow" pitchFamily="34" charset="0"/>
                <a:cs typeface="Arial" pitchFamily="34" charset="0"/>
              </a:rPr>
              <a:t>	Levi (Matthew) wanted his friends to meet Jesus also</a:t>
            </a:r>
          </a:p>
          <a:p>
            <a:r>
              <a:rPr lang="zh-CN" altLang="en-US" sz="3200" b="1" dirty="0" smtClean="0">
                <a:ln w="3175">
                  <a:solidFill>
                    <a:sysClr val="windowText" lastClr="000000"/>
                  </a:solidFill>
                </a:ln>
                <a:solidFill>
                  <a:srgbClr val="C00000"/>
                </a:solidFill>
                <a:latin typeface="Arial" pitchFamily="34" charset="0"/>
                <a:cs typeface="Arial" pitchFamily="34" charset="0"/>
              </a:rPr>
              <a:t>法利赛人根据他们的宗教规条论断耶稣。</a:t>
            </a:r>
            <a:endParaRPr lang="en-US" sz="2400" b="1" dirty="0" smtClean="0">
              <a:ln w="3175">
                <a:solidFill>
                  <a:sysClr val="windowText" lastClr="000000"/>
                </a:solidFill>
              </a:ln>
              <a:solidFill>
                <a:srgbClr val="C00000"/>
              </a:solidFill>
              <a:latin typeface="Arial" pitchFamily="34" charset="0"/>
              <a:cs typeface="Arial" pitchFamily="34" charset="0"/>
            </a:endParaRPr>
          </a:p>
          <a:p>
            <a:pPr algn="just"/>
            <a:r>
              <a:rPr lang="en-US" sz="2000" dirty="0" smtClean="0">
                <a:ln w="50800"/>
                <a:latin typeface="Arial Narrow" pitchFamily="34" charset="0"/>
                <a:cs typeface="Arial" pitchFamily="34" charset="0"/>
              </a:rPr>
              <a:t>	The Pharisees judged Jesus by their religious rules</a:t>
            </a:r>
          </a:p>
          <a:p>
            <a:r>
              <a:rPr lang="zh-CN" altLang="en-US" sz="3200" b="1" dirty="0" smtClean="0">
                <a:ln w="3175">
                  <a:solidFill>
                    <a:sysClr val="windowText" lastClr="000000"/>
                  </a:solidFill>
                </a:ln>
                <a:solidFill>
                  <a:srgbClr val="C00000"/>
                </a:solidFill>
                <a:latin typeface="Arial" pitchFamily="34" charset="0"/>
                <a:cs typeface="Arial" pitchFamily="34" charset="0"/>
              </a:rPr>
              <a:t>耶稣拒绝了自义者，接受了悔改者。</a:t>
            </a:r>
            <a:endParaRPr lang="en-US" sz="2400" b="1" dirty="0" smtClean="0">
              <a:ln w="3175">
                <a:solidFill>
                  <a:sysClr val="windowText" lastClr="000000"/>
                </a:solidFill>
              </a:ln>
              <a:solidFill>
                <a:srgbClr val="C00000"/>
              </a:solidFill>
              <a:latin typeface="Arial" pitchFamily="34" charset="0"/>
              <a:cs typeface="Arial" pitchFamily="34" charset="0"/>
            </a:endParaRPr>
          </a:p>
          <a:p>
            <a:pPr algn="just"/>
            <a:r>
              <a:rPr lang="en-US" sz="2000" dirty="0" smtClean="0">
                <a:ln w="50800"/>
                <a:latin typeface="Arial Narrow" pitchFamily="34" charset="0"/>
                <a:cs typeface="Arial" pitchFamily="34" charset="0"/>
              </a:rPr>
              <a:t>	Jesus rejected the self-righteous and accepted those who repented</a:t>
            </a:r>
          </a:p>
          <a:p>
            <a:r>
              <a:rPr lang="zh-CN" altLang="en-US" sz="3200" b="1" dirty="0" smtClean="0">
                <a:ln w="3175">
                  <a:solidFill>
                    <a:sysClr val="windowText" lastClr="000000"/>
                  </a:solidFill>
                </a:ln>
                <a:solidFill>
                  <a:srgbClr val="C00000"/>
                </a:solidFill>
                <a:latin typeface="Arial" pitchFamily="34" charset="0"/>
                <a:cs typeface="Arial" pitchFamily="34" charset="0"/>
              </a:rPr>
              <a:t>耶稣的呼召是</a:t>
            </a:r>
            <a:r>
              <a:rPr lang="zh-CN" altLang="en-US" sz="3200" b="1" u="sng" dirty="0" smtClean="0">
                <a:ln w="3175">
                  <a:solidFill>
                    <a:sysClr val="windowText" lastClr="000000"/>
                  </a:solidFill>
                </a:ln>
                <a:solidFill>
                  <a:srgbClr val="C00000"/>
                </a:solidFill>
                <a:latin typeface="Arial" pitchFamily="34" charset="0"/>
                <a:cs typeface="Arial" pitchFamily="34" charset="0"/>
              </a:rPr>
              <a:t>悔改</a:t>
            </a:r>
            <a:r>
              <a:rPr lang="zh-CN" altLang="en-US" sz="3200" b="1" dirty="0" smtClean="0">
                <a:ln w="3175">
                  <a:solidFill>
                    <a:sysClr val="windowText" lastClr="000000"/>
                  </a:solidFill>
                </a:ln>
                <a:solidFill>
                  <a:srgbClr val="C00000"/>
                </a:solidFill>
                <a:latin typeface="Arial" pitchFamily="34" charset="0"/>
                <a:cs typeface="Arial" pitchFamily="34" charset="0"/>
              </a:rPr>
              <a:t>。</a:t>
            </a:r>
            <a:endParaRPr lang="en-US" sz="2400" b="1" dirty="0" smtClean="0">
              <a:ln w="3175">
                <a:solidFill>
                  <a:sysClr val="windowText" lastClr="000000"/>
                </a:solidFill>
              </a:ln>
              <a:solidFill>
                <a:srgbClr val="C00000"/>
              </a:solidFill>
              <a:latin typeface="Arial" pitchFamily="34" charset="0"/>
              <a:cs typeface="Arial" pitchFamily="34" charset="0"/>
            </a:endParaRPr>
          </a:p>
          <a:p>
            <a:pPr algn="just"/>
            <a:r>
              <a:rPr lang="en-US" sz="2000" dirty="0" smtClean="0">
                <a:ln w="50800"/>
                <a:latin typeface="Arial Narrow" pitchFamily="34" charset="0"/>
                <a:cs typeface="Arial" pitchFamily="34" charset="0"/>
              </a:rPr>
              <a:t>	Jesus’ call was to REPENTANCE</a:t>
            </a:r>
          </a:p>
        </p:txBody>
      </p:sp>
      <p:sp>
        <p:nvSpPr>
          <p:cNvPr id="5" name="Rectangle 4"/>
          <p:cNvSpPr/>
          <p:nvPr/>
        </p:nvSpPr>
        <p:spPr>
          <a:xfrm>
            <a:off x="0" y="0"/>
            <a:ext cx="9144000" cy="68580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marL="0" lvl="1" algn="ctr"/>
            <a:r>
              <a:rPr lang="zh-CN" altLang="en-US" sz="4800" b="1" dirty="0" smtClean="0">
                <a:ln>
                  <a:solidFill>
                    <a:sysClr val="windowText" lastClr="000000"/>
                  </a:solidFill>
                </a:ln>
                <a:solidFill>
                  <a:schemeClr val="bg1"/>
                </a:solidFill>
                <a:effectLst>
                  <a:outerShdw blurRad="38100" dist="38100" dir="2700000" algn="tl">
                    <a:srgbClr val="000000">
                      <a:alpha val="43137"/>
                    </a:srgbClr>
                  </a:outerShdw>
                </a:effectLst>
                <a:latin typeface="Arial Narrow" pitchFamily="34" charset="0"/>
              </a:rPr>
              <a:t>耶稣呼召我们跟随他</a:t>
            </a:r>
            <a:endParaRPr lang="en-US" sz="4800" b="1" dirty="0">
              <a:ln>
                <a:solidFill>
                  <a:sysClr val="windowText" lastClr="000000"/>
                </a:solidFill>
              </a:ln>
              <a:solidFill>
                <a:schemeClr val="bg1"/>
              </a:solidFill>
              <a:effectLst>
                <a:outerShdw blurRad="38100" dist="38100" dir="2700000" algn="tl">
                  <a:srgbClr val="000000">
                    <a:alpha val="43137"/>
                  </a:srgbClr>
                </a:outerShdw>
              </a:effectLst>
              <a:latin typeface="Arial Narrow" pitchFamily="34" charset="0"/>
            </a:endParaRPr>
          </a:p>
        </p:txBody>
      </p:sp>
      <p:sp>
        <p:nvSpPr>
          <p:cNvPr id="7" name="Rectangle 6"/>
          <p:cNvSpPr/>
          <p:nvPr/>
        </p:nvSpPr>
        <p:spPr>
          <a:xfrm>
            <a:off x="0" y="6324600"/>
            <a:ext cx="9144000" cy="53340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marL="0" lvl="1" algn="ctr"/>
            <a:r>
              <a:rPr lang="en-US" sz="4000" b="1" dirty="0" smtClean="0">
                <a:ln>
                  <a:solidFill>
                    <a:sysClr val="windowText" lastClr="000000"/>
                  </a:solidFill>
                </a:ln>
                <a:solidFill>
                  <a:schemeClr val="bg1"/>
                </a:solidFill>
                <a:effectLst>
                  <a:outerShdw blurRad="38100" dist="38100" dir="2700000" algn="tl">
                    <a:srgbClr val="000000">
                      <a:alpha val="43137"/>
                    </a:srgbClr>
                  </a:outerShdw>
                </a:effectLst>
                <a:latin typeface="Arial Narrow" pitchFamily="34" charset="0"/>
              </a:rPr>
              <a:t>Jesus Calls Us to Follow Him</a:t>
            </a:r>
            <a:endParaRPr lang="en-US" sz="4000" b="1" dirty="0">
              <a:ln>
                <a:solidFill>
                  <a:sysClr val="windowText" lastClr="000000"/>
                </a:solidFill>
              </a:ln>
              <a:solidFill>
                <a:schemeClr val="bg1"/>
              </a:solidFill>
              <a:effectLst>
                <a:outerShdw blurRad="38100" dist="38100" dir="2700000" algn="tl">
                  <a:srgbClr val="000000">
                    <a:alpha val="43137"/>
                  </a:srgbClr>
                </a:outerShdw>
              </a:effectLst>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 calcmode="lin" valueType="num">
                                      <p:cBhvr additive="base">
                                        <p:cTn id="21"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calcmode="lin" valueType="num">
                                      <p:cBhvr additive="base">
                                        <p:cTn id="27"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4">
                                            <p:txEl>
                                              <p:pRg st="4" end="4"/>
                                            </p:txEl>
                                          </p:spTgt>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calcmode="lin" valueType="num">
                                      <p:cBhvr additive="base">
                                        <p:cTn id="37" dur="500" fill="hold"/>
                                        <p:tgtEl>
                                          <p:spTgt spid="4">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
                                            <p:txEl>
                                              <p:pRg st="6" end="6"/>
                                            </p:txEl>
                                          </p:spTgt>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4">
                                            <p:txEl>
                                              <p:pRg st="7" end="7"/>
                                            </p:txEl>
                                          </p:spTgt>
                                        </p:tgtEl>
                                        <p:attrNameLst>
                                          <p:attrName>style.visibility</p:attrName>
                                        </p:attrNameLst>
                                      </p:cBhvr>
                                      <p:to>
                                        <p:strVal val="visible"/>
                                      </p:to>
                                    </p:set>
                                    <p:anim calcmode="lin" valueType="num">
                                      <p:cBhvr additive="base">
                                        <p:cTn id="41" dur="500" fill="hold"/>
                                        <p:tgtEl>
                                          <p:spTgt spid="4">
                                            <p:txEl>
                                              <p:pRg st="7" end="7"/>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4">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 calcmode="lin" valueType="num">
                                      <p:cBhvr additive="base">
                                        <p:cTn id="47" dur="500" fill="hold"/>
                                        <p:tgtEl>
                                          <p:spTgt spid="4">
                                            <p:txEl>
                                              <p:pRg st="8" end="8"/>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4">
                                            <p:txEl>
                                              <p:pRg st="8" end="8"/>
                                            </p:txEl>
                                          </p:spTgt>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stCondLst>
                                    <p:cond delay="0"/>
                                  </p:stCondLst>
                                  <p:childTnLst>
                                    <p:set>
                                      <p:cBhvr>
                                        <p:cTn id="50" dur="1" fill="hold">
                                          <p:stCondLst>
                                            <p:cond delay="0"/>
                                          </p:stCondLst>
                                        </p:cTn>
                                        <p:tgtEl>
                                          <p:spTgt spid="4">
                                            <p:txEl>
                                              <p:pRg st="9" end="9"/>
                                            </p:txEl>
                                          </p:spTgt>
                                        </p:tgtEl>
                                        <p:attrNameLst>
                                          <p:attrName>style.visibility</p:attrName>
                                        </p:attrNameLst>
                                      </p:cBhvr>
                                      <p:to>
                                        <p:strVal val="visible"/>
                                      </p:to>
                                    </p:set>
                                    <p:anim calcmode="lin" valueType="num">
                                      <p:cBhvr additive="base">
                                        <p:cTn id="51" dur="500" fill="hold"/>
                                        <p:tgtEl>
                                          <p:spTgt spid="4">
                                            <p:txEl>
                                              <p:pRg st="9" end="9"/>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4">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nodeType="clickEffect">
                                  <p:stCondLst>
                                    <p:cond delay="0"/>
                                  </p:stCondLst>
                                  <p:childTnLst>
                                    <p:set>
                                      <p:cBhvr>
                                        <p:cTn id="56" dur="1" fill="hold">
                                          <p:stCondLst>
                                            <p:cond delay="0"/>
                                          </p:stCondLst>
                                        </p:cTn>
                                        <p:tgtEl>
                                          <p:spTgt spid="4">
                                            <p:txEl>
                                              <p:pRg st="10" end="10"/>
                                            </p:txEl>
                                          </p:spTgt>
                                        </p:tgtEl>
                                        <p:attrNameLst>
                                          <p:attrName>style.visibility</p:attrName>
                                        </p:attrNameLst>
                                      </p:cBhvr>
                                      <p:to>
                                        <p:strVal val="visible"/>
                                      </p:to>
                                    </p:set>
                                    <p:anim calcmode="lin" valueType="num">
                                      <p:cBhvr additive="base">
                                        <p:cTn id="57" dur="500" fill="hold"/>
                                        <p:tgtEl>
                                          <p:spTgt spid="4">
                                            <p:txEl>
                                              <p:pRg st="10" end="10"/>
                                            </p:txEl>
                                          </p:spTgt>
                                        </p:tgtEl>
                                        <p:attrNameLst>
                                          <p:attrName>ppt_x</p:attrName>
                                        </p:attrNameLst>
                                      </p:cBhvr>
                                      <p:tavLst>
                                        <p:tav tm="0">
                                          <p:val>
                                            <p:strVal val="0-#ppt_w/2"/>
                                          </p:val>
                                        </p:tav>
                                        <p:tav tm="100000">
                                          <p:val>
                                            <p:strVal val="#ppt_x"/>
                                          </p:val>
                                        </p:tav>
                                      </p:tavLst>
                                    </p:anim>
                                    <p:anim calcmode="lin" valueType="num">
                                      <p:cBhvr additive="base">
                                        <p:cTn id="58" dur="500" fill="hold"/>
                                        <p:tgtEl>
                                          <p:spTgt spid="4">
                                            <p:txEl>
                                              <p:pRg st="10" end="10"/>
                                            </p:txEl>
                                          </p:spTgt>
                                        </p:tgtEl>
                                        <p:attrNameLst>
                                          <p:attrName>ppt_y</p:attrName>
                                        </p:attrNameLst>
                                      </p:cBhvr>
                                      <p:tavLst>
                                        <p:tav tm="0">
                                          <p:val>
                                            <p:strVal val="#ppt_y"/>
                                          </p:val>
                                        </p:tav>
                                        <p:tav tm="100000">
                                          <p:val>
                                            <p:strVal val="#ppt_y"/>
                                          </p:val>
                                        </p:tav>
                                      </p:tavLst>
                                    </p:anim>
                                  </p:childTnLst>
                                </p:cTn>
                              </p:par>
                              <p:par>
                                <p:cTn id="59" presetID="2" presetClass="entr" presetSubtype="8" fill="hold" nodeType="withEffect">
                                  <p:stCondLst>
                                    <p:cond delay="0"/>
                                  </p:stCondLst>
                                  <p:childTnLst>
                                    <p:set>
                                      <p:cBhvr>
                                        <p:cTn id="60" dur="1" fill="hold">
                                          <p:stCondLst>
                                            <p:cond delay="0"/>
                                          </p:stCondLst>
                                        </p:cTn>
                                        <p:tgtEl>
                                          <p:spTgt spid="4">
                                            <p:txEl>
                                              <p:pRg st="11" end="11"/>
                                            </p:txEl>
                                          </p:spTgt>
                                        </p:tgtEl>
                                        <p:attrNameLst>
                                          <p:attrName>style.visibility</p:attrName>
                                        </p:attrNameLst>
                                      </p:cBhvr>
                                      <p:to>
                                        <p:strVal val="visible"/>
                                      </p:to>
                                    </p:set>
                                    <p:anim calcmode="lin" valueType="num">
                                      <p:cBhvr additive="base">
                                        <p:cTn id="61" dur="500" fill="hold"/>
                                        <p:tgtEl>
                                          <p:spTgt spid="4">
                                            <p:txEl>
                                              <p:pRg st="11" end="11"/>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4">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stCondLst>
                                    <p:cond delay="0"/>
                                  </p:stCondLst>
                                  <p:childTnLst>
                                    <p:set>
                                      <p:cBhvr>
                                        <p:cTn id="66" dur="1" fill="hold">
                                          <p:stCondLst>
                                            <p:cond delay="0"/>
                                          </p:stCondLst>
                                        </p:cTn>
                                        <p:tgtEl>
                                          <p:spTgt spid="4">
                                            <p:txEl>
                                              <p:pRg st="12" end="12"/>
                                            </p:txEl>
                                          </p:spTgt>
                                        </p:tgtEl>
                                        <p:attrNameLst>
                                          <p:attrName>style.visibility</p:attrName>
                                        </p:attrNameLst>
                                      </p:cBhvr>
                                      <p:to>
                                        <p:strVal val="visible"/>
                                      </p:to>
                                    </p:set>
                                    <p:anim calcmode="lin" valueType="num">
                                      <p:cBhvr additive="base">
                                        <p:cTn id="67" dur="500" fill="hold"/>
                                        <p:tgtEl>
                                          <p:spTgt spid="4">
                                            <p:txEl>
                                              <p:pRg st="12" end="12"/>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4">
                                            <p:txEl>
                                              <p:pRg st="12" end="12"/>
                                            </p:txEl>
                                          </p:spTgt>
                                        </p:tgtEl>
                                        <p:attrNameLst>
                                          <p:attrName>ppt_y</p:attrName>
                                        </p:attrNameLst>
                                      </p:cBhvr>
                                      <p:tavLst>
                                        <p:tav tm="0">
                                          <p:val>
                                            <p:strVal val="#ppt_y"/>
                                          </p:val>
                                        </p:tav>
                                        <p:tav tm="100000">
                                          <p:val>
                                            <p:strVal val="#ppt_y"/>
                                          </p:val>
                                        </p:tav>
                                      </p:tavLst>
                                    </p:anim>
                                  </p:childTnLst>
                                </p:cTn>
                              </p:par>
                              <p:par>
                                <p:cTn id="69" presetID="2" presetClass="entr" presetSubtype="8" fill="hold" nodeType="withEffect">
                                  <p:stCondLst>
                                    <p:cond delay="0"/>
                                  </p:stCondLst>
                                  <p:childTnLst>
                                    <p:set>
                                      <p:cBhvr>
                                        <p:cTn id="70" dur="1" fill="hold">
                                          <p:stCondLst>
                                            <p:cond delay="0"/>
                                          </p:stCondLst>
                                        </p:cTn>
                                        <p:tgtEl>
                                          <p:spTgt spid="4">
                                            <p:txEl>
                                              <p:pRg st="13" end="13"/>
                                            </p:txEl>
                                          </p:spTgt>
                                        </p:tgtEl>
                                        <p:attrNameLst>
                                          <p:attrName>style.visibility</p:attrName>
                                        </p:attrNameLst>
                                      </p:cBhvr>
                                      <p:to>
                                        <p:strVal val="visible"/>
                                      </p:to>
                                    </p:set>
                                    <p:anim calcmode="lin" valueType="num">
                                      <p:cBhvr additive="base">
                                        <p:cTn id="71" dur="500" fill="hold"/>
                                        <p:tgtEl>
                                          <p:spTgt spid="4">
                                            <p:txEl>
                                              <p:pRg st="13" end="13"/>
                                            </p:txEl>
                                          </p:spTgt>
                                        </p:tgtEl>
                                        <p:attrNameLst>
                                          <p:attrName>ppt_x</p:attrName>
                                        </p:attrNameLst>
                                      </p:cBhvr>
                                      <p:tavLst>
                                        <p:tav tm="0">
                                          <p:val>
                                            <p:strVal val="0-#ppt_w/2"/>
                                          </p:val>
                                        </p:tav>
                                        <p:tav tm="100000">
                                          <p:val>
                                            <p:strVal val="#ppt_x"/>
                                          </p:val>
                                        </p:tav>
                                      </p:tavLst>
                                    </p:anim>
                                    <p:anim calcmode="lin" valueType="num">
                                      <p:cBhvr additive="base">
                                        <p:cTn id="72" dur="500" fill="hold"/>
                                        <p:tgtEl>
                                          <p:spTgt spid="4">
                                            <p:txEl>
                                              <p:pRg st="13" end="1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8" name="Picture 7" descr="Untitled1.jpg"/>
          <p:cNvPicPr>
            <a:picLocks noChangeAspect="1"/>
          </p:cNvPicPr>
          <p:nvPr/>
        </p:nvPicPr>
        <p:blipFill>
          <a:blip r:embed="rId2" cstate="print"/>
          <a:stretch>
            <a:fillRect/>
          </a:stretch>
        </p:blipFill>
        <p:spPr>
          <a:xfrm>
            <a:off x="-457200" y="-189082"/>
            <a:ext cx="6400800" cy="7941439"/>
          </a:xfrm>
          <a:prstGeom prst="rect">
            <a:avLst/>
          </a:prstGeom>
        </p:spPr>
      </p:pic>
      <p:sp>
        <p:nvSpPr>
          <p:cNvPr id="9" name="Rectangle 8"/>
          <p:cNvSpPr/>
          <p:nvPr/>
        </p:nvSpPr>
        <p:spPr>
          <a:xfrm>
            <a:off x="5181600" y="0"/>
            <a:ext cx="39624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zh-CN" altLang="en-US" sz="4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约</a:t>
            </a:r>
            <a:r>
              <a:rPr lang="en-US" altLang="zh-CN" sz="4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9</a:t>
            </a:r>
          </a:p>
          <a:p>
            <a:pPr algn="ctr"/>
            <a:endParaRPr lang="en-US" sz="4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a:p>
            <a:pPr algn="ctr"/>
            <a:r>
              <a:rPr lang="zh-CN" altLang="en-US" sz="6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耶稣让    瞎子看见</a:t>
            </a:r>
            <a:endParaRPr lang="en-US" sz="6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a:p>
            <a:pPr algn="ctr"/>
            <a:endParaRPr lang="en-US" sz="24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a:p>
            <a:pPr algn="ctr"/>
            <a:r>
              <a:rPr lang="en-US" sz="24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John 9</a:t>
            </a:r>
          </a:p>
          <a:p>
            <a:pPr algn="ctr"/>
            <a:r>
              <a:rPr lang="en-US" sz="24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JESUS OPENS </a:t>
            </a:r>
          </a:p>
          <a:p>
            <a:pPr algn="ctr"/>
            <a:r>
              <a:rPr lang="en-US" sz="24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BLIND EYES</a:t>
            </a:r>
            <a:endParaRPr lang="en-US" sz="24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5" name="Rectangle 4"/>
          <p:cNvSpPr/>
          <p:nvPr/>
        </p:nvSpPr>
        <p:spPr>
          <a:xfrm>
            <a:off x="152400" y="1066800"/>
            <a:ext cx="8763000" cy="5181600"/>
          </a:xfrm>
          <a:prstGeom prst="rect">
            <a:avLst/>
          </a:prstGeom>
          <a:ln w="57150"/>
        </p:spPr>
        <p:style>
          <a:lnRef idx="2">
            <a:schemeClr val="dk1"/>
          </a:lnRef>
          <a:fillRef idx="1">
            <a:schemeClr val="lt1"/>
          </a:fillRef>
          <a:effectRef idx="0">
            <a:schemeClr val="dk1"/>
          </a:effectRef>
          <a:fontRef idx="minor">
            <a:schemeClr val="dk1"/>
          </a:fontRef>
        </p:style>
        <p:txBody>
          <a:bodyPr rtlCol="0" anchor="t"/>
          <a:lstStyle/>
          <a:p>
            <a:pPr marL="165100" indent="-165100"/>
            <a:r>
              <a:rPr lang="en-US" sz="2800" b="1" dirty="0" smtClean="0">
                <a:solidFill>
                  <a:srgbClr val="C00000"/>
                </a:solidFill>
                <a:effectLst>
                  <a:outerShdw blurRad="38100" dist="38100" dir="2700000" algn="tl">
                    <a:srgbClr val="000000">
                      <a:alpha val="43137"/>
                    </a:srgbClr>
                  </a:outerShdw>
                </a:effectLst>
              </a:rPr>
              <a:t>  </a:t>
            </a:r>
            <a:r>
              <a:rPr lang="zh-CN" altLang="en-US" sz="2800" b="1" dirty="0" smtClean="0">
                <a:solidFill>
                  <a:srgbClr val="C00000"/>
                </a:solidFill>
                <a:effectLst>
                  <a:outerShdw blurRad="38100" dist="38100" dir="2700000" algn="tl">
                    <a:srgbClr val="000000">
                      <a:alpha val="43137"/>
                    </a:srgbClr>
                  </a:outerShdw>
                </a:effectLst>
              </a:rPr>
              <a:t>编著了超过</a:t>
            </a:r>
            <a:r>
              <a:rPr lang="en-US" altLang="zh-CN" sz="2800" b="1" dirty="0" smtClean="0">
                <a:solidFill>
                  <a:srgbClr val="C00000"/>
                </a:solidFill>
                <a:effectLst>
                  <a:outerShdw blurRad="38100" dist="38100" dir="2700000" algn="tl">
                    <a:srgbClr val="000000">
                      <a:alpha val="43137"/>
                    </a:srgbClr>
                  </a:outerShdw>
                </a:effectLst>
              </a:rPr>
              <a:t>150</a:t>
            </a:r>
            <a:r>
              <a:rPr lang="zh-CN" altLang="en-US" sz="2800" b="1" dirty="0" smtClean="0">
                <a:solidFill>
                  <a:srgbClr val="C00000"/>
                </a:solidFill>
                <a:effectLst>
                  <a:outerShdw blurRad="38100" dist="38100" dir="2700000" algn="tl">
                    <a:srgbClr val="000000">
                      <a:alpha val="43137"/>
                    </a:srgbClr>
                  </a:outerShdw>
                </a:effectLst>
              </a:rPr>
              <a:t>本著作。</a:t>
            </a:r>
            <a:endParaRPr lang="en-US" sz="2800" b="1" dirty="0" smtClean="0">
              <a:solidFill>
                <a:srgbClr val="C00000"/>
              </a:solidFill>
              <a:effectLst>
                <a:outerShdw blurRad="38100" dist="38100" dir="2700000" algn="tl">
                  <a:srgbClr val="000000">
                    <a:alpha val="43137"/>
                  </a:srgbClr>
                </a:outerShdw>
              </a:effectLst>
            </a:endParaRPr>
          </a:p>
          <a:p>
            <a:pPr marL="165100" indent="-165100">
              <a:buFont typeface="Arial" charset="0"/>
              <a:buChar char="•"/>
            </a:pPr>
            <a:r>
              <a:rPr lang="en-US" dirty="0" smtClean="0"/>
              <a:t>Authored or edited more than 150 books </a:t>
            </a:r>
          </a:p>
          <a:p>
            <a:pPr marL="165100" indent="-165100">
              <a:buFont typeface="Arial" charset="0"/>
              <a:buChar char="•"/>
            </a:pPr>
            <a:r>
              <a:rPr lang="en-US" altLang="zh-CN" sz="2700" b="1" dirty="0" smtClean="0">
                <a:solidFill>
                  <a:srgbClr val="C00000"/>
                </a:solidFill>
                <a:effectLst>
                  <a:outerShdw blurRad="38100" dist="38100" dir="2700000" algn="tl">
                    <a:srgbClr val="000000">
                      <a:alpha val="43137"/>
                    </a:srgbClr>
                  </a:outerShdw>
                </a:effectLst>
              </a:rPr>
              <a:t>《</a:t>
            </a:r>
            <a:r>
              <a:rPr lang="zh-CN" altLang="en-US" sz="2700" b="1" dirty="0" smtClean="0">
                <a:solidFill>
                  <a:srgbClr val="C00000"/>
                </a:solidFill>
                <a:effectLst>
                  <a:outerShdw blurRad="38100" dist="38100" dir="2700000" algn="tl">
                    <a:srgbClr val="000000">
                      <a:alpha val="43137"/>
                    </a:srgbClr>
                  </a:outerShdw>
                </a:effectLst>
              </a:rPr>
              <a:t>麦约翰研究圣经</a:t>
            </a:r>
            <a:r>
              <a:rPr lang="en-US" altLang="zh-CN" sz="2700" b="1" dirty="0" smtClean="0">
                <a:solidFill>
                  <a:srgbClr val="C00000"/>
                </a:solidFill>
                <a:effectLst>
                  <a:outerShdw blurRad="38100" dist="38100" dir="2700000" algn="tl">
                    <a:srgbClr val="000000">
                      <a:alpha val="43137"/>
                    </a:srgbClr>
                  </a:outerShdw>
                </a:effectLst>
              </a:rPr>
              <a:t>》</a:t>
            </a:r>
            <a:r>
              <a:rPr lang="zh-CN" altLang="en-US" sz="2700" b="1" dirty="0" smtClean="0">
                <a:solidFill>
                  <a:srgbClr val="C00000"/>
                </a:solidFill>
                <a:effectLst>
                  <a:outerShdw blurRad="38100" dist="38100" dir="2700000" algn="tl">
                    <a:srgbClr val="000000">
                      <a:alpha val="43137"/>
                    </a:srgbClr>
                  </a:outerShdw>
                </a:effectLst>
              </a:rPr>
              <a:t>销售过百万</a:t>
            </a:r>
            <a:r>
              <a:rPr lang="en-US" altLang="zh-CN" sz="2700" b="1" dirty="0" smtClean="0">
                <a:solidFill>
                  <a:srgbClr val="C00000"/>
                </a:solidFill>
                <a:effectLst>
                  <a:outerShdw blurRad="38100" dist="38100" dir="2700000" algn="tl">
                    <a:srgbClr val="000000">
                      <a:alpha val="43137"/>
                    </a:srgbClr>
                  </a:outerShdw>
                </a:effectLst>
              </a:rPr>
              <a:t>, </a:t>
            </a:r>
            <a:r>
              <a:rPr lang="zh-CN" altLang="en-US" sz="2700" b="1" dirty="0" smtClean="0">
                <a:solidFill>
                  <a:srgbClr val="C00000"/>
                </a:solidFill>
                <a:effectLst>
                  <a:outerShdw blurRad="38100" dist="38100" dir="2700000" algn="tl">
                    <a:srgbClr val="000000">
                      <a:alpha val="43137"/>
                    </a:srgbClr>
                  </a:outerShdw>
                </a:effectLst>
              </a:rPr>
              <a:t>荣获</a:t>
            </a:r>
            <a:r>
              <a:rPr lang="en-US" altLang="zh-CN" sz="2700" b="1" dirty="0" smtClean="0">
                <a:solidFill>
                  <a:srgbClr val="C00000"/>
                </a:solidFill>
                <a:effectLst>
                  <a:outerShdw blurRad="38100" dist="38100" dir="2700000" algn="tl">
                    <a:srgbClr val="000000">
                      <a:alpha val="43137"/>
                    </a:srgbClr>
                  </a:outerShdw>
                </a:effectLst>
              </a:rPr>
              <a:t> “</a:t>
            </a:r>
            <a:r>
              <a:rPr lang="zh-CN" altLang="en-US" sz="2700" b="1" dirty="0" smtClean="0">
                <a:solidFill>
                  <a:srgbClr val="C00000"/>
                </a:solidFill>
                <a:effectLst>
                  <a:outerShdw blurRad="38100" dist="38100" dir="2700000" algn="tl">
                    <a:srgbClr val="000000">
                      <a:alpha val="43137"/>
                    </a:srgbClr>
                  </a:outerShdw>
                </a:effectLst>
              </a:rPr>
              <a:t>美国图书金奖</a:t>
            </a:r>
            <a:r>
              <a:rPr lang="en-US" altLang="zh-CN" sz="2700" b="1" dirty="0" smtClean="0">
                <a:solidFill>
                  <a:srgbClr val="C00000"/>
                </a:solidFill>
                <a:effectLst>
                  <a:outerShdw blurRad="38100" dist="38100" dir="2700000" algn="tl">
                    <a:srgbClr val="000000">
                      <a:alpha val="43137"/>
                    </a:srgbClr>
                  </a:outerShdw>
                </a:effectLst>
              </a:rPr>
              <a:t>”</a:t>
            </a:r>
            <a:r>
              <a:rPr lang="zh-CN" altLang="en-US" sz="2700" b="1" dirty="0" smtClean="0">
                <a:solidFill>
                  <a:srgbClr val="C00000"/>
                </a:solidFill>
                <a:effectLst>
                  <a:outerShdw blurRad="38100" dist="38100" dir="2700000" algn="tl">
                    <a:srgbClr val="000000">
                      <a:alpha val="43137"/>
                    </a:srgbClr>
                  </a:outerShdw>
                </a:effectLst>
              </a:rPr>
              <a:t>。</a:t>
            </a:r>
            <a:endParaRPr lang="en-US" sz="2700" b="1" dirty="0" smtClean="0">
              <a:solidFill>
                <a:srgbClr val="C00000"/>
              </a:solidFill>
              <a:effectLst>
                <a:outerShdw blurRad="38100" dist="38100" dir="2700000" algn="tl">
                  <a:srgbClr val="000000">
                    <a:alpha val="43137"/>
                  </a:srgbClr>
                </a:outerShdw>
              </a:effectLst>
            </a:endParaRPr>
          </a:p>
          <a:p>
            <a:pPr marL="165100" indent="-165100">
              <a:buFont typeface="Arial" charset="0"/>
              <a:buChar char="•"/>
            </a:pPr>
            <a:r>
              <a:rPr lang="en-US" i="1" dirty="0" smtClean="0"/>
              <a:t>MacArthur Study Bible</a:t>
            </a:r>
            <a:r>
              <a:rPr lang="en-US" dirty="0" smtClean="0"/>
              <a:t> sold 1 million + copies; received a Gold Medallion Book Award</a:t>
            </a:r>
          </a:p>
          <a:p>
            <a:pPr marL="165100" lvl="0" indent="-165100">
              <a:buFont typeface="Arial" pitchFamily="34" charset="0"/>
              <a:buChar char="•"/>
            </a:pPr>
            <a:r>
              <a:rPr lang="en-US" altLang="zh-CN" sz="2800" b="1" dirty="0" smtClean="0">
                <a:solidFill>
                  <a:srgbClr val="C00000"/>
                </a:solidFill>
                <a:effectLst>
                  <a:outerShdw blurRad="38100" dist="38100" dir="2700000" algn="tl">
                    <a:srgbClr val="000000">
                      <a:alpha val="43137"/>
                    </a:srgbClr>
                  </a:outerShdw>
                </a:effectLst>
              </a:rPr>
              <a:t>《</a:t>
            </a:r>
            <a:r>
              <a:rPr lang="zh-CN" altLang="en-US" sz="2800" b="1" dirty="0" smtClean="0">
                <a:solidFill>
                  <a:srgbClr val="C00000"/>
                </a:solidFill>
                <a:effectLst>
                  <a:outerShdw blurRad="38100" dist="38100" dir="2700000" algn="tl">
                    <a:srgbClr val="000000">
                      <a:alpha val="43137"/>
                    </a:srgbClr>
                  </a:outerShdw>
                </a:effectLst>
              </a:rPr>
              <a:t>麦约翰新约评注系列</a:t>
            </a:r>
            <a:r>
              <a:rPr lang="en-US" altLang="zh-CN" sz="2800" b="1" dirty="0" smtClean="0">
                <a:solidFill>
                  <a:srgbClr val="C00000"/>
                </a:solidFill>
                <a:effectLst>
                  <a:outerShdw blurRad="38100" dist="38100" dir="2700000" algn="tl">
                    <a:srgbClr val="000000">
                      <a:alpha val="43137"/>
                    </a:srgbClr>
                  </a:outerShdw>
                </a:effectLst>
              </a:rPr>
              <a:t>》</a:t>
            </a:r>
            <a:endParaRPr lang="en-US" sz="2800" b="1" dirty="0" smtClean="0">
              <a:solidFill>
                <a:srgbClr val="C00000"/>
              </a:solidFill>
              <a:effectLst>
                <a:outerShdw blurRad="38100" dist="38100" dir="2700000" algn="tl">
                  <a:srgbClr val="000000">
                    <a:alpha val="43137"/>
                  </a:srgbClr>
                </a:outerShdw>
              </a:effectLst>
            </a:endParaRPr>
          </a:p>
          <a:p>
            <a:pPr marL="165100" lvl="0" indent="-165100">
              <a:buFont typeface="Arial" pitchFamily="34" charset="0"/>
              <a:buChar char="•"/>
            </a:pPr>
            <a:r>
              <a:rPr lang="en-US" i="1" dirty="0" smtClean="0"/>
              <a:t>MacArthur New Testament Commentary Series</a:t>
            </a:r>
            <a:endParaRPr lang="en-US" dirty="0" smtClean="0"/>
          </a:p>
          <a:p>
            <a:pPr marL="165100" indent="-165100">
              <a:buFont typeface="Arial" pitchFamily="34" charset="0"/>
              <a:buChar char="•"/>
            </a:pPr>
            <a:r>
              <a:rPr lang="zh-CN" altLang="en-US" sz="2800" b="1" dirty="0" smtClean="0">
                <a:solidFill>
                  <a:srgbClr val="C00000"/>
                </a:solidFill>
                <a:effectLst>
                  <a:outerShdw blurRad="38100" dist="38100" dir="2700000" algn="tl">
                    <a:srgbClr val="000000">
                      <a:alpha val="43137"/>
                    </a:srgbClr>
                  </a:outerShdw>
                </a:effectLst>
              </a:rPr>
              <a:t>麦约翰曾入阿苏撒太平洋大学学习并获得拜欧拉大学塔尔伯特神学院的道学硕士学位</a:t>
            </a:r>
            <a:r>
              <a:rPr lang="en-US" altLang="zh-CN" sz="2800" b="1" dirty="0" smtClean="0">
                <a:solidFill>
                  <a:srgbClr val="C00000"/>
                </a:solidFill>
                <a:effectLst>
                  <a:outerShdw blurRad="38100" dist="38100" dir="2700000" algn="tl">
                    <a:srgbClr val="000000">
                      <a:alpha val="43137"/>
                    </a:srgbClr>
                  </a:outerShdw>
                </a:effectLst>
              </a:rPr>
              <a:t>.</a:t>
            </a:r>
            <a:endParaRPr lang="en-US" sz="2800" b="1" dirty="0" smtClean="0">
              <a:solidFill>
                <a:srgbClr val="C00000"/>
              </a:solidFill>
              <a:effectLst>
                <a:outerShdw blurRad="38100" dist="38100" dir="2700000" algn="tl">
                  <a:srgbClr val="000000">
                    <a:alpha val="43137"/>
                  </a:srgbClr>
                </a:outerShdw>
              </a:effectLst>
            </a:endParaRPr>
          </a:p>
          <a:p>
            <a:pPr marL="165100" lvl="0" indent="-165100">
              <a:buFont typeface="Arial" pitchFamily="34" charset="0"/>
              <a:buChar char="•"/>
            </a:pPr>
            <a:r>
              <a:rPr lang="en-US" dirty="0" smtClean="0"/>
              <a:t>John MacArthur attended Azusa Pacific University and obtained his Masters of Divinity from Biola University's Talbot Theological Seminary</a:t>
            </a:r>
            <a:endParaRPr lang="en-US" b="1" dirty="0" smtClean="0"/>
          </a:p>
          <a:p>
            <a:pPr marL="165100" lvl="0" indent="-165100">
              <a:buFont typeface="Arial" pitchFamily="34" charset="0"/>
              <a:buChar char="•"/>
            </a:pPr>
            <a:r>
              <a:rPr lang="zh-CN" altLang="en-US" sz="2800" b="1" dirty="0" smtClean="0">
                <a:solidFill>
                  <a:srgbClr val="C00000"/>
                </a:solidFill>
                <a:effectLst>
                  <a:outerShdw blurRad="38100" dist="38100" dir="2700000" algn="tl">
                    <a:srgbClr val="000000">
                      <a:alpha val="43137"/>
                    </a:srgbClr>
                  </a:outerShdw>
                </a:effectLst>
              </a:rPr>
              <a:t>麦约翰也获得塔尔伯特神学院和恩典研究所的荣誉博士学位</a:t>
            </a:r>
            <a:r>
              <a:rPr lang="en-US" altLang="zh-CN" sz="2800" b="1" dirty="0" smtClean="0">
                <a:solidFill>
                  <a:srgbClr val="C00000"/>
                </a:solidFill>
                <a:effectLst>
                  <a:outerShdw blurRad="38100" dist="38100" dir="2700000" algn="tl">
                    <a:srgbClr val="000000">
                      <a:alpha val="43137"/>
                    </a:srgbClr>
                  </a:outerShdw>
                </a:effectLst>
              </a:rPr>
              <a:t>.</a:t>
            </a:r>
            <a:endParaRPr lang="en-US" sz="2800" b="1" dirty="0" smtClean="0">
              <a:solidFill>
                <a:srgbClr val="C00000"/>
              </a:solidFill>
              <a:effectLst>
                <a:outerShdw blurRad="38100" dist="38100" dir="2700000" algn="tl">
                  <a:srgbClr val="000000">
                    <a:alpha val="43137"/>
                  </a:srgbClr>
                </a:outerShdw>
              </a:effectLst>
            </a:endParaRPr>
          </a:p>
          <a:p>
            <a:pPr marL="165100" lvl="0" indent="-165100">
              <a:buFont typeface="Arial" pitchFamily="34" charset="0"/>
              <a:buChar char="•"/>
            </a:pPr>
            <a:r>
              <a:rPr lang="en-US" dirty="0" smtClean="0"/>
              <a:t>MacArthur also received an honorary doctorate from Talbot Theological Seminary and an honorary doctorate from Grace Graduate School.</a:t>
            </a:r>
          </a:p>
        </p:txBody>
      </p:sp>
      <p:sp>
        <p:nvSpPr>
          <p:cNvPr id="6" name="Rectangle 5"/>
          <p:cNvSpPr/>
          <p:nvPr/>
        </p:nvSpPr>
        <p:spPr>
          <a:xfrm>
            <a:off x="0" y="6400800"/>
            <a:ext cx="9144000" cy="457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dirty="0" smtClean="0">
                <a:ln>
                  <a:solidFill>
                    <a:sysClr val="windowText" lastClr="000000"/>
                  </a:solidFill>
                </a:ln>
                <a:latin typeface="Arial Black" pitchFamily="34" charset="0"/>
              </a:rPr>
              <a:t>About the Author</a:t>
            </a:r>
            <a:endParaRPr lang="en-US" sz="3600" dirty="0">
              <a:ln>
                <a:solidFill>
                  <a:sysClr val="windowText" lastClr="000000"/>
                </a:solidFill>
              </a:ln>
              <a:latin typeface="Arial Black" pitchFamily="34" charset="0"/>
            </a:endParaRPr>
          </a:p>
        </p:txBody>
      </p:sp>
      <p:sp>
        <p:nvSpPr>
          <p:cNvPr id="7" name="Rectangle 6"/>
          <p:cNvSpPr/>
          <p:nvPr/>
        </p:nvSpPr>
        <p:spPr>
          <a:xfrm>
            <a:off x="0" y="0"/>
            <a:ext cx="9144000" cy="914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r>
              <a:rPr lang="zh-CN" altLang="en-US" sz="7200" b="1" dirty="0" smtClean="0">
                <a:ln>
                  <a:solidFill>
                    <a:sysClr val="windowText" lastClr="000000"/>
                  </a:solidFill>
                </a:ln>
                <a:effectLst>
                  <a:outerShdw blurRad="38100" dist="38100" dir="2700000" algn="tl">
                    <a:srgbClr val="000000">
                      <a:alpha val="43137"/>
                    </a:srgbClr>
                  </a:outerShdw>
                </a:effectLst>
                <a:latin typeface="Arial Black" pitchFamily="34" charset="0"/>
              </a:rPr>
              <a:t>    关于作者</a:t>
            </a:r>
            <a:endParaRPr lang="en-US" sz="7200" b="1" dirty="0">
              <a:ln>
                <a:solidFill>
                  <a:sysClr val="windowText" lastClr="000000"/>
                </a:solidFill>
              </a:ln>
              <a:effectLst>
                <a:outerShdw blurRad="38100" dist="38100" dir="2700000" algn="tl">
                  <a:srgbClr val="000000">
                    <a:alpha val="43137"/>
                  </a:srgbClr>
                </a:outerShdw>
              </a:effectLst>
              <a:latin typeface="Arial Black" pitchFamily="34" charset="0"/>
            </a:endParaRPr>
          </a:p>
        </p:txBody>
      </p:sp>
      <p:pic>
        <p:nvPicPr>
          <p:cNvPr id="8" name="Picture 2" descr="http://1.bp.blogspot.com/_LdY0FxZMAxY/S9xv0uE4q8I/AAAAAAAABGU/2OhunGw9pZs/s1600/JohnMacArthur6.jpg"/>
          <p:cNvPicPr>
            <a:picLocks noChangeAspect="1" noChangeArrowheads="1"/>
          </p:cNvPicPr>
          <p:nvPr/>
        </p:nvPicPr>
        <p:blipFill>
          <a:blip r:embed="rId2" cstate="print"/>
          <a:srcRect/>
          <a:stretch>
            <a:fillRect/>
          </a:stretch>
        </p:blipFill>
        <p:spPr bwMode="auto">
          <a:xfrm>
            <a:off x="6743472" y="228601"/>
            <a:ext cx="1825150" cy="121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scene3d>
              <a:camera prst="orthographicFront"/>
              <a:lightRig rig="balanced" dir="t">
                <a:rot lat="0" lon="0" rev="2100000"/>
              </a:lightRig>
            </a:scene3d>
            <a:sp3d extrusionH="57150" prstMaterial="metal">
              <a:bevelT w="38100" h="25400"/>
              <a:contourClr>
                <a:schemeClr val="bg2"/>
              </a:contourClr>
            </a:sp3d>
          </a:bodyPr>
          <a:lstStyle/>
          <a:p>
            <a:endParaRPr lang="en-US" b="1" dirty="0">
              <a:ln w="50800"/>
              <a:solidFill>
                <a:schemeClr val="bg1">
                  <a:shade val="50000"/>
                </a:schemeClr>
              </a:solidFill>
              <a:latin typeface="Arial" pitchFamily="34" charset="0"/>
              <a:cs typeface="Arial" pitchFamily="34" charset="0"/>
            </a:endParaRPr>
          </a:p>
        </p:txBody>
      </p:sp>
      <p:sp>
        <p:nvSpPr>
          <p:cNvPr id="4" name="Rectangle 3"/>
          <p:cNvSpPr/>
          <p:nvPr/>
        </p:nvSpPr>
        <p:spPr>
          <a:xfrm>
            <a:off x="0" y="706934"/>
            <a:ext cx="9144000" cy="5693866"/>
          </a:xfrm>
          <a:prstGeom prst="rect">
            <a:avLst/>
          </a:prstGeom>
        </p:spPr>
        <p:txBody>
          <a:bodyPr wrap="square">
            <a:spAutoFit/>
          </a:bodyPr>
          <a:lstStyle/>
          <a:p>
            <a:r>
              <a:rPr lang="zh-CN" altLang="en-US" sz="3200" b="1" dirty="0" smtClean="0">
                <a:ln>
                  <a:solidFill>
                    <a:schemeClr val="tx1"/>
                  </a:solidFill>
                </a:ln>
                <a:solidFill>
                  <a:srgbClr val="C00000"/>
                </a:solidFill>
                <a:latin typeface="Arial" pitchFamily="34" charset="0"/>
                <a:cs typeface="Arial" pitchFamily="34" charset="0"/>
              </a:rPr>
              <a:t>耶稣医治了一个盲人并说</a:t>
            </a:r>
            <a:r>
              <a:rPr lang="en-US" altLang="zh-CN" sz="3200" b="1" dirty="0" smtClean="0">
                <a:ln>
                  <a:solidFill>
                    <a:schemeClr val="tx1"/>
                  </a:solidFill>
                </a:ln>
                <a:solidFill>
                  <a:srgbClr val="C00000"/>
                </a:solidFill>
                <a:latin typeface="Arial" pitchFamily="34" charset="0"/>
                <a:cs typeface="Arial" pitchFamily="34" charset="0"/>
              </a:rPr>
              <a:t>:  “</a:t>
            </a:r>
            <a:r>
              <a:rPr lang="zh-CN" altLang="en-US" sz="3200" b="1" dirty="0" smtClean="0">
                <a:ln>
                  <a:solidFill>
                    <a:schemeClr val="tx1"/>
                  </a:solidFill>
                </a:ln>
                <a:solidFill>
                  <a:srgbClr val="C00000"/>
                </a:solidFill>
                <a:latin typeface="Arial" pitchFamily="34" charset="0"/>
                <a:cs typeface="Arial" pitchFamily="34" charset="0"/>
              </a:rPr>
              <a:t>我是世界的光</a:t>
            </a:r>
            <a:r>
              <a:rPr lang="en-US" altLang="zh-CN" sz="3200" b="1" dirty="0" smtClean="0">
                <a:ln>
                  <a:solidFill>
                    <a:schemeClr val="tx1"/>
                  </a:solidFill>
                </a:ln>
                <a:solidFill>
                  <a:srgbClr val="C00000"/>
                </a:solidFill>
                <a:latin typeface="Arial" pitchFamily="34" charset="0"/>
                <a:cs typeface="Arial" pitchFamily="34" charset="0"/>
              </a:rPr>
              <a:t>”</a:t>
            </a:r>
            <a:r>
              <a:rPr lang="zh-CN" altLang="en-US" sz="3200" b="1" dirty="0" smtClean="0">
                <a:ln>
                  <a:solidFill>
                    <a:schemeClr val="tx1"/>
                  </a:solidFill>
                </a:ln>
                <a:solidFill>
                  <a:srgbClr val="C00000"/>
                </a:solidFill>
                <a:latin typeface="Arial" pitchFamily="34" charset="0"/>
                <a:cs typeface="Arial" pitchFamily="34" charset="0"/>
              </a:rPr>
              <a:t>。</a:t>
            </a:r>
            <a:endParaRPr lang="en-US" sz="2400" b="1" dirty="0" smtClean="0">
              <a:ln>
                <a:solidFill>
                  <a:schemeClr val="tx1"/>
                </a:solidFill>
              </a:ln>
              <a:solidFill>
                <a:srgbClr val="C00000"/>
              </a:solidFill>
              <a:latin typeface="Arial" pitchFamily="34" charset="0"/>
              <a:cs typeface="Arial" pitchFamily="34" charset="0"/>
            </a:endParaRPr>
          </a:p>
          <a:p>
            <a:pPr algn="just"/>
            <a:r>
              <a:rPr lang="en-US" sz="2000" dirty="0" smtClean="0">
                <a:latin typeface="Arial Narrow" pitchFamily="34" charset="0"/>
                <a:cs typeface="Arial" pitchFamily="34" charset="0"/>
              </a:rPr>
              <a:t>	Jesus healed a blind man saying, “I am the Light of the World”</a:t>
            </a:r>
          </a:p>
          <a:p>
            <a:r>
              <a:rPr lang="zh-CN" altLang="en-US" sz="3200" b="1" dirty="0" smtClean="0">
                <a:ln>
                  <a:solidFill>
                    <a:schemeClr val="tx1"/>
                  </a:solidFill>
                </a:ln>
                <a:solidFill>
                  <a:srgbClr val="C00000"/>
                </a:solidFill>
                <a:latin typeface="Arial" pitchFamily="34" charset="0"/>
                <a:cs typeface="Arial" pitchFamily="34" charset="0"/>
              </a:rPr>
              <a:t>法利赛人责备耶稣在安息日医治病人。</a:t>
            </a:r>
            <a:endParaRPr lang="en-US" sz="2400" b="1" dirty="0" smtClean="0">
              <a:ln>
                <a:solidFill>
                  <a:schemeClr val="tx1"/>
                </a:solidFill>
              </a:ln>
              <a:solidFill>
                <a:srgbClr val="C00000"/>
              </a:solidFill>
              <a:latin typeface="Arial" pitchFamily="34" charset="0"/>
              <a:cs typeface="Arial" pitchFamily="34" charset="0"/>
            </a:endParaRPr>
          </a:p>
          <a:p>
            <a:pPr algn="just"/>
            <a:r>
              <a:rPr lang="en-US" sz="2000" dirty="0" smtClean="0">
                <a:latin typeface="Arial Narrow" pitchFamily="34" charset="0"/>
                <a:cs typeface="Arial" pitchFamily="34" charset="0"/>
              </a:rPr>
              <a:t>	The Pharisees rebuked Jesus for healing on the Sabbath</a:t>
            </a:r>
          </a:p>
          <a:p>
            <a:r>
              <a:rPr lang="zh-CN" altLang="en-US" sz="3200" b="1" dirty="0" smtClean="0">
                <a:ln>
                  <a:solidFill>
                    <a:schemeClr val="tx1"/>
                  </a:solidFill>
                </a:ln>
                <a:solidFill>
                  <a:srgbClr val="C00000"/>
                </a:solidFill>
                <a:latin typeface="Arial" pitchFamily="34" charset="0"/>
                <a:cs typeface="Arial" pitchFamily="34" charset="0"/>
              </a:rPr>
              <a:t>那个盲人和其父母受审问到底耶稣是谁</a:t>
            </a:r>
            <a:endParaRPr lang="en-US" sz="2400" b="1" dirty="0" smtClean="0">
              <a:ln>
                <a:solidFill>
                  <a:schemeClr val="tx1"/>
                </a:solidFill>
              </a:ln>
              <a:solidFill>
                <a:srgbClr val="C00000"/>
              </a:solidFill>
              <a:latin typeface="Arial" pitchFamily="34" charset="0"/>
              <a:cs typeface="Arial" pitchFamily="34" charset="0"/>
            </a:endParaRPr>
          </a:p>
          <a:p>
            <a:pPr algn="just"/>
            <a:r>
              <a:rPr lang="en-US" sz="2000" dirty="0" smtClean="0">
                <a:latin typeface="Arial Narrow" pitchFamily="34" charset="0"/>
                <a:cs typeface="Arial" pitchFamily="34" charset="0"/>
              </a:rPr>
              <a:t>	The man and his parents were interrogated about who Jesus was</a:t>
            </a:r>
          </a:p>
          <a:p>
            <a:r>
              <a:rPr lang="zh-CN" altLang="en-US" sz="3200" b="1" dirty="0" smtClean="0">
                <a:ln>
                  <a:solidFill>
                    <a:schemeClr val="tx1"/>
                  </a:solidFill>
                </a:ln>
                <a:solidFill>
                  <a:srgbClr val="C00000"/>
                </a:solidFill>
                <a:latin typeface="Arial" pitchFamily="34" charset="0"/>
                <a:cs typeface="Arial" pitchFamily="34" charset="0"/>
              </a:rPr>
              <a:t>当耶稣听说法利赛人将那盲人丢出来后便去找他</a:t>
            </a:r>
            <a:r>
              <a:rPr lang="en-US" altLang="zh-CN" sz="3200" b="1" dirty="0" smtClean="0">
                <a:ln>
                  <a:solidFill>
                    <a:schemeClr val="tx1"/>
                  </a:solidFill>
                </a:ln>
                <a:solidFill>
                  <a:srgbClr val="C00000"/>
                </a:solidFill>
                <a:latin typeface="Arial" pitchFamily="34" charset="0"/>
                <a:cs typeface="Arial" pitchFamily="34" charset="0"/>
              </a:rPr>
              <a:t>.</a:t>
            </a:r>
            <a:endParaRPr lang="en-US" sz="2400" b="1" dirty="0" smtClean="0">
              <a:ln>
                <a:solidFill>
                  <a:schemeClr val="tx1"/>
                </a:solidFill>
              </a:ln>
              <a:solidFill>
                <a:srgbClr val="C00000"/>
              </a:solidFill>
              <a:latin typeface="Arial" pitchFamily="34" charset="0"/>
              <a:cs typeface="Arial" pitchFamily="34" charset="0"/>
            </a:endParaRPr>
          </a:p>
          <a:p>
            <a:pPr algn="just"/>
            <a:r>
              <a:rPr lang="en-US" sz="2000" dirty="0" smtClean="0">
                <a:latin typeface="Arial Narrow" pitchFamily="34" charset="0"/>
                <a:cs typeface="Arial" pitchFamily="34" charset="0"/>
              </a:rPr>
              <a:t>	Jesus went to find the man when He heard the Pharisees had thrown him out</a:t>
            </a:r>
          </a:p>
          <a:p>
            <a:r>
              <a:rPr lang="zh-CN" altLang="en-US" sz="3200" b="1" dirty="0" smtClean="0">
                <a:ln>
                  <a:solidFill>
                    <a:schemeClr val="tx1"/>
                  </a:solidFill>
                </a:ln>
                <a:solidFill>
                  <a:srgbClr val="C00000"/>
                </a:solidFill>
                <a:latin typeface="Arial" pitchFamily="34" charset="0"/>
                <a:cs typeface="Arial" pitchFamily="34" charset="0"/>
              </a:rPr>
              <a:t>那人相信耶稣</a:t>
            </a:r>
            <a:r>
              <a:rPr lang="en-US" altLang="zh-CN" sz="3200" b="1" dirty="0" smtClean="0">
                <a:ln>
                  <a:solidFill>
                    <a:schemeClr val="tx1"/>
                  </a:solidFill>
                </a:ln>
                <a:solidFill>
                  <a:srgbClr val="C00000"/>
                </a:solidFill>
                <a:latin typeface="Arial" pitchFamily="34" charset="0"/>
                <a:cs typeface="Arial" pitchFamily="34" charset="0"/>
              </a:rPr>
              <a:t>, </a:t>
            </a:r>
            <a:r>
              <a:rPr lang="zh-CN" altLang="en-US" sz="3200" b="1" dirty="0" smtClean="0">
                <a:ln>
                  <a:solidFill>
                    <a:schemeClr val="tx1"/>
                  </a:solidFill>
                </a:ln>
                <a:solidFill>
                  <a:srgbClr val="C00000"/>
                </a:solidFill>
                <a:latin typeface="Arial" pitchFamily="34" charset="0"/>
                <a:cs typeface="Arial" pitchFamily="34" charset="0"/>
              </a:rPr>
              <a:t>称他为主，并敬拜他。</a:t>
            </a:r>
            <a:endParaRPr lang="en-US" sz="2400" b="1" dirty="0" smtClean="0">
              <a:ln>
                <a:solidFill>
                  <a:schemeClr val="tx1"/>
                </a:solidFill>
              </a:ln>
              <a:solidFill>
                <a:srgbClr val="C00000"/>
              </a:solidFill>
              <a:latin typeface="Arial" pitchFamily="34" charset="0"/>
              <a:cs typeface="Arial" pitchFamily="34" charset="0"/>
            </a:endParaRPr>
          </a:p>
          <a:p>
            <a:pPr algn="just"/>
            <a:r>
              <a:rPr lang="en-US" sz="2000" dirty="0" smtClean="0">
                <a:latin typeface="Arial Narrow" pitchFamily="34" charset="0"/>
                <a:cs typeface="Arial" pitchFamily="34" charset="0"/>
              </a:rPr>
              <a:t>	The man believed Jesus , called Him LORD, and worshipped Him</a:t>
            </a:r>
          </a:p>
          <a:p>
            <a:r>
              <a:rPr lang="zh-CN" altLang="en-US" sz="3200" b="1" dirty="0" smtClean="0">
                <a:ln>
                  <a:solidFill>
                    <a:schemeClr val="tx1"/>
                  </a:solidFill>
                </a:ln>
                <a:solidFill>
                  <a:srgbClr val="C00000"/>
                </a:solidFill>
                <a:latin typeface="Arial" pitchFamily="34" charset="0"/>
                <a:cs typeface="Arial" pitchFamily="34" charset="0"/>
              </a:rPr>
              <a:t>耶稣对法利赛人说他们依旧是瞎眼的。</a:t>
            </a:r>
            <a:endParaRPr lang="en-US" sz="2400" b="1" dirty="0" smtClean="0">
              <a:ln>
                <a:solidFill>
                  <a:schemeClr val="tx1"/>
                </a:solidFill>
              </a:ln>
              <a:solidFill>
                <a:srgbClr val="C00000"/>
              </a:solidFill>
              <a:latin typeface="Arial" pitchFamily="34" charset="0"/>
              <a:cs typeface="Arial" pitchFamily="34" charset="0"/>
            </a:endParaRPr>
          </a:p>
          <a:p>
            <a:pPr algn="just"/>
            <a:r>
              <a:rPr lang="en-US" sz="2000" dirty="0" smtClean="0">
                <a:latin typeface="Arial Narrow" pitchFamily="34" charset="0"/>
                <a:cs typeface="Arial" pitchFamily="34" charset="0"/>
              </a:rPr>
              <a:t>	 Jesus told the Pharisees that they were still blind</a:t>
            </a:r>
          </a:p>
          <a:p>
            <a:r>
              <a:rPr lang="zh-CN" altLang="en-US" sz="3200" b="1" dirty="0" smtClean="0">
                <a:ln>
                  <a:solidFill>
                    <a:schemeClr val="tx1"/>
                  </a:solidFill>
                </a:ln>
                <a:solidFill>
                  <a:srgbClr val="C00000"/>
                </a:solidFill>
                <a:latin typeface="Arial" pitchFamily="34" charset="0"/>
                <a:cs typeface="Arial" pitchFamily="34" charset="0"/>
              </a:rPr>
              <a:t>若耶稣已开了你的眼</a:t>
            </a:r>
            <a:r>
              <a:rPr lang="en-US" altLang="zh-CN" sz="3200" b="1" dirty="0" smtClean="0">
                <a:ln>
                  <a:solidFill>
                    <a:schemeClr val="tx1"/>
                  </a:solidFill>
                </a:ln>
                <a:solidFill>
                  <a:srgbClr val="C00000"/>
                </a:solidFill>
                <a:latin typeface="Arial" pitchFamily="34" charset="0"/>
                <a:cs typeface="Arial" pitchFamily="34" charset="0"/>
              </a:rPr>
              <a:t>, </a:t>
            </a:r>
            <a:r>
              <a:rPr lang="zh-CN" altLang="en-US" sz="3200" b="1" dirty="0" smtClean="0">
                <a:ln>
                  <a:solidFill>
                    <a:schemeClr val="tx1"/>
                  </a:solidFill>
                </a:ln>
                <a:solidFill>
                  <a:srgbClr val="C00000"/>
                </a:solidFill>
                <a:latin typeface="Arial" pitchFamily="34" charset="0"/>
                <a:cs typeface="Arial" pitchFamily="34" charset="0"/>
              </a:rPr>
              <a:t>称他为主并敬拜他。</a:t>
            </a:r>
            <a:endParaRPr lang="en-US" sz="2400" b="1" dirty="0" smtClean="0">
              <a:ln>
                <a:solidFill>
                  <a:schemeClr val="tx1"/>
                </a:solidFill>
              </a:ln>
              <a:solidFill>
                <a:srgbClr val="C00000"/>
              </a:solidFill>
              <a:latin typeface="Arial" pitchFamily="34" charset="0"/>
              <a:cs typeface="Arial" pitchFamily="34" charset="0"/>
            </a:endParaRPr>
          </a:p>
          <a:p>
            <a:pPr algn="just"/>
            <a:r>
              <a:rPr lang="en-US" sz="2000" dirty="0" smtClean="0">
                <a:latin typeface="Arial Narrow" pitchFamily="34" charset="0"/>
                <a:cs typeface="Arial" pitchFamily="34" charset="0"/>
              </a:rPr>
              <a:t>	IF JESUS HAS OPENED YOUR EYES, CALL HIM LORD AND WORSHIP HIM</a:t>
            </a:r>
          </a:p>
        </p:txBody>
      </p:sp>
      <p:sp>
        <p:nvSpPr>
          <p:cNvPr id="5" name="Rectangle 4"/>
          <p:cNvSpPr/>
          <p:nvPr/>
        </p:nvSpPr>
        <p:spPr>
          <a:xfrm>
            <a:off x="0" y="0"/>
            <a:ext cx="9144000" cy="68580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marL="0" lvl="1" algn="ctr"/>
            <a:r>
              <a:rPr lang="zh-CN" altLang="en-US"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耶稣医治了一个盲人</a:t>
            </a:r>
            <a:r>
              <a:rPr lang="en-US" altLang="zh-CN"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a:t>
            </a:r>
            <a:r>
              <a:rPr lang="zh-CN" altLang="en-US"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约</a:t>
            </a:r>
            <a:r>
              <a:rPr lang="en-US" altLang="zh-CN"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9</a:t>
            </a:r>
            <a:r>
              <a:rPr lang="zh-CN" altLang="en-US"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章</a:t>
            </a:r>
            <a:r>
              <a:rPr lang="en-US" altLang="zh-CN"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a:t>
            </a:r>
            <a:endPar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endParaRPr>
          </a:p>
        </p:txBody>
      </p:sp>
      <p:sp>
        <p:nvSpPr>
          <p:cNvPr id="7" name="Rectangle 6"/>
          <p:cNvSpPr/>
          <p:nvPr/>
        </p:nvSpPr>
        <p:spPr>
          <a:xfrm>
            <a:off x="0" y="6324600"/>
            <a:ext cx="9144000" cy="53340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marL="0" lvl="1" algn="ctr"/>
            <a:r>
              <a:rPr lang="en-US" sz="4000" b="1" dirty="0" smtClean="0">
                <a:ln>
                  <a:solidFill>
                    <a:sysClr val="windowText" lastClr="000000"/>
                  </a:solidFill>
                </a:ln>
                <a:solidFill>
                  <a:schemeClr val="bg1"/>
                </a:solidFill>
                <a:effectLst>
                  <a:outerShdw blurRad="38100" dist="38100" dir="2700000" algn="tl">
                    <a:srgbClr val="000000">
                      <a:alpha val="43137"/>
                    </a:srgbClr>
                  </a:outerShdw>
                </a:effectLst>
                <a:latin typeface="Arial Narrow" pitchFamily="34" charset="0"/>
              </a:rPr>
              <a:t>Jesus Heals a Blind man (John 9)</a:t>
            </a:r>
            <a:endParaRPr lang="en-US" sz="4000" b="1" dirty="0">
              <a:ln>
                <a:solidFill>
                  <a:sysClr val="windowText" lastClr="000000"/>
                </a:solidFill>
              </a:ln>
              <a:solidFill>
                <a:schemeClr val="bg1"/>
              </a:solidFill>
              <a:effectLst>
                <a:outerShdw blurRad="38100" dist="38100" dir="2700000" algn="tl">
                  <a:srgbClr val="000000">
                    <a:alpha val="43137"/>
                  </a:srgbClr>
                </a:outerShdw>
              </a:effectLst>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 calcmode="lin" valueType="num">
                                      <p:cBhvr additive="base">
                                        <p:cTn id="21" dur="50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calcmode="lin" valueType="num">
                                      <p:cBhvr additive="base">
                                        <p:cTn id="27" dur="500" fill="hold"/>
                                        <p:tgtEl>
                                          <p:spTgt spid="4">
                                            <p:txEl>
                                              <p:pRg st="4" end="4"/>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4">
                                            <p:txEl>
                                              <p:pRg st="4" end="4"/>
                                            </p:txEl>
                                          </p:spTgt>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calcmode="lin" valueType="num">
                                      <p:cBhvr additive="base">
                                        <p:cTn id="37" dur="500" fill="hold"/>
                                        <p:tgtEl>
                                          <p:spTgt spid="4">
                                            <p:txEl>
                                              <p:pRg st="6" end="6"/>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4">
                                            <p:txEl>
                                              <p:pRg st="6" end="6"/>
                                            </p:txEl>
                                          </p:spTgt>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4">
                                            <p:txEl>
                                              <p:pRg st="7" end="7"/>
                                            </p:txEl>
                                          </p:spTgt>
                                        </p:tgtEl>
                                        <p:attrNameLst>
                                          <p:attrName>style.visibility</p:attrName>
                                        </p:attrNameLst>
                                      </p:cBhvr>
                                      <p:to>
                                        <p:strVal val="visible"/>
                                      </p:to>
                                    </p:set>
                                    <p:anim calcmode="lin" valueType="num">
                                      <p:cBhvr additive="base">
                                        <p:cTn id="41" dur="500" fill="hold"/>
                                        <p:tgtEl>
                                          <p:spTgt spid="4">
                                            <p:txEl>
                                              <p:pRg st="7" end="7"/>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4">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 calcmode="lin" valueType="num">
                                      <p:cBhvr additive="base">
                                        <p:cTn id="47" dur="500" fill="hold"/>
                                        <p:tgtEl>
                                          <p:spTgt spid="4">
                                            <p:txEl>
                                              <p:pRg st="8" end="8"/>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4">
                                            <p:txEl>
                                              <p:pRg st="8" end="8"/>
                                            </p:txEl>
                                          </p:spTgt>
                                        </p:tgtEl>
                                        <p:attrNameLst>
                                          <p:attrName>ppt_y</p:attrName>
                                        </p:attrNameLst>
                                      </p:cBhvr>
                                      <p:tavLst>
                                        <p:tav tm="0">
                                          <p:val>
                                            <p:strVal val="#ppt_y"/>
                                          </p:val>
                                        </p:tav>
                                        <p:tav tm="100000">
                                          <p:val>
                                            <p:strVal val="#ppt_y"/>
                                          </p:val>
                                        </p:tav>
                                      </p:tavLst>
                                    </p:anim>
                                  </p:childTnLst>
                                </p:cTn>
                              </p:par>
                              <p:par>
                                <p:cTn id="49" presetID="2" presetClass="entr" presetSubtype="2" fill="hold" nodeType="withEffect">
                                  <p:stCondLst>
                                    <p:cond delay="0"/>
                                  </p:stCondLst>
                                  <p:childTnLst>
                                    <p:set>
                                      <p:cBhvr>
                                        <p:cTn id="50" dur="1" fill="hold">
                                          <p:stCondLst>
                                            <p:cond delay="0"/>
                                          </p:stCondLst>
                                        </p:cTn>
                                        <p:tgtEl>
                                          <p:spTgt spid="4">
                                            <p:txEl>
                                              <p:pRg st="9" end="9"/>
                                            </p:txEl>
                                          </p:spTgt>
                                        </p:tgtEl>
                                        <p:attrNameLst>
                                          <p:attrName>style.visibility</p:attrName>
                                        </p:attrNameLst>
                                      </p:cBhvr>
                                      <p:to>
                                        <p:strVal val="visible"/>
                                      </p:to>
                                    </p:set>
                                    <p:anim calcmode="lin" valueType="num">
                                      <p:cBhvr additive="base">
                                        <p:cTn id="51" dur="500" fill="hold"/>
                                        <p:tgtEl>
                                          <p:spTgt spid="4">
                                            <p:txEl>
                                              <p:pRg st="9" end="9"/>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4">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2" fill="hold" nodeType="clickEffect">
                                  <p:stCondLst>
                                    <p:cond delay="0"/>
                                  </p:stCondLst>
                                  <p:childTnLst>
                                    <p:set>
                                      <p:cBhvr>
                                        <p:cTn id="56" dur="1" fill="hold">
                                          <p:stCondLst>
                                            <p:cond delay="0"/>
                                          </p:stCondLst>
                                        </p:cTn>
                                        <p:tgtEl>
                                          <p:spTgt spid="4">
                                            <p:txEl>
                                              <p:pRg st="10" end="10"/>
                                            </p:txEl>
                                          </p:spTgt>
                                        </p:tgtEl>
                                        <p:attrNameLst>
                                          <p:attrName>style.visibility</p:attrName>
                                        </p:attrNameLst>
                                      </p:cBhvr>
                                      <p:to>
                                        <p:strVal val="visible"/>
                                      </p:to>
                                    </p:set>
                                    <p:anim calcmode="lin" valueType="num">
                                      <p:cBhvr additive="base">
                                        <p:cTn id="57" dur="500" fill="hold"/>
                                        <p:tgtEl>
                                          <p:spTgt spid="4">
                                            <p:txEl>
                                              <p:pRg st="10" end="10"/>
                                            </p:txEl>
                                          </p:spTgt>
                                        </p:tgtEl>
                                        <p:attrNameLst>
                                          <p:attrName>ppt_x</p:attrName>
                                        </p:attrNameLst>
                                      </p:cBhvr>
                                      <p:tavLst>
                                        <p:tav tm="0">
                                          <p:val>
                                            <p:strVal val="1+#ppt_w/2"/>
                                          </p:val>
                                        </p:tav>
                                        <p:tav tm="100000">
                                          <p:val>
                                            <p:strVal val="#ppt_x"/>
                                          </p:val>
                                        </p:tav>
                                      </p:tavLst>
                                    </p:anim>
                                    <p:anim calcmode="lin" valueType="num">
                                      <p:cBhvr additive="base">
                                        <p:cTn id="58" dur="500" fill="hold"/>
                                        <p:tgtEl>
                                          <p:spTgt spid="4">
                                            <p:txEl>
                                              <p:pRg st="10" end="10"/>
                                            </p:txEl>
                                          </p:spTgt>
                                        </p:tgtEl>
                                        <p:attrNameLst>
                                          <p:attrName>ppt_y</p:attrName>
                                        </p:attrNameLst>
                                      </p:cBhvr>
                                      <p:tavLst>
                                        <p:tav tm="0">
                                          <p:val>
                                            <p:strVal val="#ppt_y"/>
                                          </p:val>
                                        </p:tav>
                                        <p:tav tm="100000">
                                          <p:val>
                                            <p:strVal val="#ppt_y"/>
                                          </p:val>
                                        </p:tav>
                                      </p:tavLst>
                                    </p:anim>
                                  </p:childTnLst>
                                </p:cTn>
                              </p:par>
                              <p:par>
                                <p:cTn id="59" presetID="2" presetClass="entr" presetSubtype="2" fill="hold" nodeType="withEffect">
                                  <p:stCondLst>
                                    <p:cond delay="0"/>
                                  </p:stCondLst>
                                  <p:childTnLst>
                                    <p:set>
                                      <p:cBhvr>
                                        <p:cTn id="60" dur="1" fill="hold">
                                          <p:stCondLst>
                                            <p:cond delay="0"/>
                                          </p:stCondLst>
                                        </p:cTn>
                                        <p:tgtEl>
                                          <p:spTgt spid="4">
                                            <p:txEl>
                                              <p:pRg st="11" end="11"/>
                                            </p:txEl>
                                          </p:spTgt>
                                        </p:tgtEl>
                                        <p:attrNameLst>
                                          <p:attrName>style.visibility</p:attrName>
                                        </p:attrNameLst>
                                      </p:cBhvr>
                                      <p:to>
                                        <p:strVal val="visible"/>
                                      </p:to>
                                    </p:set>
                                    <p:anim calcmode="lin" valueType="num">
                                      <p:cBhvr additive="base">
                                        <p:cTn id="61" dur="500" fill="hold"/>
                                        <p:tgtEl>
                                          <p:spTgt spid="4">
                                            <p:txEl>
                                              <p:pRg st="11" end="11"/>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4">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nodeType="clickEffect">
                                  <p:stCondLst>
                                    <p:cond delay="0"/>
                                  </p:stCondLst>
                                  <p:childTnLst>
                                    <p:set>
                                      <p:cBhvr>
                                        <p:cTn id="66" dur="1" fill="hold">
                                          <p:stCondLst>
                                            <p:cond delay="0"/>
                                          </p:stCondLst>
                                        </p:cTn>
                                        <p:tgtEl>
                                          <p:spTgt spid="4">
                                            <p:txEl>
                                              <p:pRg st="12" end="12"/>
                                            </p:txEl>
                                          </p:spTgt>
                                        </p:tgtEl>
                                        <p:attrNameLst>
                                          <p:attrName>style.visibility</p:attrName>
                                        </p:attrNameLst>
                                      </p:cBhvr>
                                      <p:to>
                                        <p:strVal val="visible"/>
                                      </p:to>
                                    </p:set>
                                    <p:anim calcmode="lin" valueType="num">
                                      <p:cBhvr additive="base">
                                        <p:cTn id="67" dur="500" fill="hold"/>
                                        <p:tgtEl>
                                          <p:spTgt spid="4">
                                            <p:txEl>
                                              <p:pRg st="12" end="12"/>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4">
                                            <p:txEl>
                                              <p:pRg st="12" end="12"/>
                                            </p:txEl>
                                          </p:spTgt>
                                        </p:tgtEl>
                                        <p:attrNameLst>
                                          <p:attrName>ppt_y</p:attrName>
                                        </p:attrNameLst>
                                      </p:cBhvr>
                                      <p:tavLst>
                                        <p:tav tm="0">
                                          <p:val>
                                            <p:strVal val="#ppt_y"/>
                                          </p:val>
                                        </p:tav>
                                        <p:tav tm="100000">
                                          <p:val>
                                            <p:strVal val="#ppt_y"/>
                                          </p:val>
                                        </p:tav>
                                      </p:tavLst>
                                    </p:anim>
                                  </p:childTnLst>
                                </p:cTn>
                              </p:par>
                              <p:par>
                                <p:cTn id="69" presetID="2" presetClass="entr" presetSubtype="2" fill="hold" nodeType="withEffect">
                                  <p:stCondLst>
                                    <p:cond delay="0"/>
                                  </p:stCondLst>
                                  <p:childTnLst>
                                    <p:set>
                                      <p:cBhvr>
                                        <p:cTn id="70" dur="1" fill="hold">
                                          <p:stCondLst>
                                            <p:cond delay="0"/>
                                          </p:stCondLst>
                                        </p:cTn>
                                        <p:tgtEl>
                                          <p:spTgt spid="4">
                                            <p:txEl>
                                              <p:pRg st="13" end="13"/>
                                            </p:txEl>
                                          </p:spTgt>
                                        </p:tgtEl>
                                        <p:attrNameLst>
                                          <p:attrName>style.visibility</p:attrName>
                                        </p:attrNameLst>
                                      </p:cBhvr>
                                      <p:to>
                                        <p:strVal val="visible"/>
                                      </p:to>
                                    </p:set>
                                    <p:anim calcmode="lin" valueType="num">
                                      <p:cBhvr additive="base">
                                        <p:cTn id="71" dur="500" fill="hold"/>
                                        <p:tgtEl>
                                          <p:spTgt spid="4">
                                            <p:txEl>
                                              <p:pRg st="13" end="13"/>
                                            </p:txEl>
                                          </p:spTgt>
                                        </p:tgtEl>
                                        <p:attrNameLst>
                                          <p:attrName>ppt_x</p:attrName>
                                        </p:attrNameLst>
                                      </p:cBhvr>
                                      <p:tavLst>
                                        <p:tav tm="0">
                                          <p:val>
                                            <p:strVal val="1+#ppt_w/2"/>
                                          </p:val>
                                        </p:tav>
                                        <p:tav tm="100000">
                                          <p:val>
                                            <p:strVal val="#ppt_x"/>
                                          </p:val>
                                        </p:tav>
                                      </p:tavLst>
                                    </p:anim>
                                    <p:anim calcmode="lin" valueType="num">
                                      <p:cBhvr additive="base">
                                        <p:cTn id="72" dur="500" fill="hold"/>
                                        <p:tgtEl>
                                          <p:spTgt spid="4">
                                            <p:txEl>
                                              <p:pRg st="13" end="1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4" name="Picture 3" descr="jesus-and-apostles.jpg"/>
          <p:cNvPicPr>
            <a:picLocks noChangeAspect="1"/>
          </p:cNvPicPr>
          <p:nvPr/>
        </p:nvPicPr>
        <p:blipFill>
          <a:blip r:embed="rId2" cstate="print"/>
          <a:stretch>
            <a:fillRect/>
          </a:stretch>
        </p:blipFill>
        <p:spPr>
          <a:xfrm>
            <a:off x="-685800" y="0"/>
            <a:ext cx="10739597" cy="6858000"/>
          </a:xfrm>
          <a:prstGeom prst="rect">
            <a:avLst/>
          </a:prstGeom>
        </p:spPr>
      </p:pic>
      <p:sp>
        <p:nvSpPr>
          <p:cNvPr id="9" name="Rectangle 8"/>
          <p:cNvSpPr/>
          <p:nvPr/>
        </p:nvSpPr>
        <p:spPr>
          <a:xfrm>
            <a:off x="0" y="0"/>
            <a:ext cx="39624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zh-CN" altLang="en-US" sz="4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太</a:t>
            </a:r>
            <a:r>
              <a:rPr lang="en-US" altLang="zh-CN" sz="4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19:16-26</a:t>
            </a:r>
            <a:endParaRPr lang="en-US" sz="4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a:p>
            <a:pPr algn="ctr"/>
            <a:r>
              <a:rPr lang="zh-CN" altLang="en-US" sz="6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耶稣挑战一个心切的慕道者</a:t>
            </a:r>
            <a:endParaRPr lang="en-US" sz="6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a:p>
            <a:pPr algn="ctr"/>
            <a:endParaRPr lang="en-US" sz="24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a:p>
            <a:pPr algn="ctr"/>
            <a:r>
              <a:rPr lang="en-US" sz="24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Matthew 19:16-26</a:t>
            </a:r>
          </a:p>
          <a:p>
            <a:pPr algn="ctr"/>
            <a:r>
              <a:rPr lang="en-US" sz="24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JESUS CHALLENGES </a:t>
            </a:r>
          </a:p>
          <a:p>
            <a:pPr algn="ctr"/>
            <a:r>
              <a:rPr lang="en-US" sz="24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AN EAGER SEEKER</a:t>
            </a:r>
            <a:endParaRPr lang="en-US" sz="24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scene3d>
              <a:camera prst="orthographicFront"/>
              <a:lightRig rig="balanced" dir="t">
                <a:rot lat="0" lon="0" rev="2100000"/>
              </a:lightRig>
            </a:scene3d>
            <a:sp3d extrusionH="57150" prstMaterial="metal">
              <a:bevelT w="38100" h="25400"/>
              <a:contourClr>
                <a:schemeClr val="bg2"/>
              </a:contourClr>
            </a:sp3d>
          </a:bodyPr>
          <a:lstStyle/>
          <a:p>
            <a:endParaRPr lang="en-US" b="1" dirty="0">
              <a:ln w="50800"/>
              <a:solidFill>
                <a:schemeClr val="bg1">
                  <a:shade val="50000"/>
                </a:schemeClr>
              </a:solidFill>
              <a:latin typeface="Arial" pitchFamily="34" charset="0"/>
              <a:cs typeface="Arial" pitchFamily="34" charset="0"/>
            </a:endParaRPr>
          </a:p>
        </p:txBody>
      </p:sp>
      <p:sp>
        <p:nvSpPr>
          <p:cNvPr id="4" name="Rectangle 3"/>
          <p:cNvSpPr/>
          <p:nvPr/>
        </p:nvSpPr>
        <p:spPr>
          <a:xfrm>
            <a:off x="0" y="0"/>
            <a:ext cx="9144000" cy="6432530"/>
          </a:xfrm>
          <a:prstGeom prst="rect">
            <a:avLst/>
          </a:prstGeom>
        </p:spPr>
        <p:txBody>
          <a:bodyPr wrap="square">
            <a:spAutoFit/>
          </a:bodyPr>
          <a:lstStyle/>
          <a:p>
            <a:r>
              <a:rPr lang="zh-CN" altLang="en-US" sz="3800" dirty="0" smtClean="0">
                <a:ln>
                  <a:solidFill>
                    <a:schemeClr val="tx1"/>
                  </a:solidFill>
                </a:ln>
                <a:solidFill>
                  <a:srgbClr val="C00000"/>
                </a:solidFill>
                <a:latin typeface="Arial" pitchFamily="34" charset="0"/>
                <a:cs typeface="Arial" pitchFamily="34" charset="0"/>
              </a:rPr>
              <a:t>太</a:t>
            </a:r>
            <a:r>
              <a:rPr lang="en-US" altLang="zh-CN" sz="3800" dirty="0" smtClean="0">
                <a:ln>
                  <a:solidFill>
                    <a:schemeClr val="tx1"/>
                  </a:solidFill>
                </a:ln>
                <a:solidFill>
                  <a:srgbClr val="C00000"/>
                </a:solidFill>
                <a:latin typeface="Arial" pitchFamily="34" charset="0"/>
                <a:cs typeface="Arial" pitchFamily="34" charset="0"/>
              </a:rPr>
              <a:t>19: 16-26 </a:t>
            </a:r>
            <a:r>
              <a:rPr lang="zh-CN" altLang="en-US" sz="3800" dirty="0" smtClean="0">
                <a:ln>
                  <a:solidFill>
                    <a:schemeClr val="tx1"/>
                  </a:solidFill>
                </a:ln>
                <a:solidFill>
                  <a:srgbClr val="C00000"/>
                </a:solidFill>
                <a:latin typeface="Arial" pitchFamily="34" charset="0"/>
                <a:cs typeface="Arial" pitchFamily="34" charset="0"/>
              </a:rPr>
              <a:t> </a:t>
            </a:r>
            <a:r>
              <a:rPr lang="en-US" altLang="zh-CN" sz="3800" dirty="0" smtClean="0">
                <a:ln>
                  <a:solidFill>
                    <a:schemeClr val="tx1"/>
                  </a:solidFill>
                </a:ln>
                <a:solidFill>
                  <a:srgbClr val="C00000"/>
                </a:solidFill>
                <a:latin typeface="Arial" pitchFamily="34" charset="0"/>
                <a:cs typeface="Arial" pitchFamily="34" charset="0"/>
              </a:rPr>
              <a:t>“</a:t>
            </a:r>
            <a:r>
              <a:rPr lang="zh-CN" altLang="en-US" sz="3800" dirty="0" smtClean="0">
                <a:ln>
                  <a:solidFill>
                    <a:schemeClr val="tx1"/>
                  </a:solidFill>
                </a:ln>
                <a:solidFill>
                  <a:srgbClr val="C00000"/>
                </a:solidFill>
                <a:latin typeface="Arial" pitchFamily="34" charset="0"/>
                <a:cs typeface="Arial" pitchFamily="34" charset="0"/>
              </a:rPr>
              <a:t>有一个人来见耶稣说</a:t>
            </a:r>
            <a:r>
              <a:rPr lang="en-US" altLang="zh-CN" sz="3800" dirty="0" smtClean="0">
                <a:ln>
                  <a:solidFill>
                    <a:schemeClr val="tx1"/>
                  </a:solidFill>
                </a:ln>
                <a:solidFill>
                  <a:srgbClr val="C00000"/>
                </a:solidFill>
                <a:latin typeface="Arial" pitchFamily="34" charset="0"/>
                <a:cs typeface="Arial" pitchFamily="34" charset="0"/>
              </a:rPr>
              <a:t>: </a:t>
            </a:r>
          </a:p>
          <a:p>
            <a:r>
              <a:rPr lang="en-US" altLang="zh-CN" sz="3800" dirty="0" smtClean="0">
                <a:ln>
                  <a:solidFill>
                    <a:schemeClr val="tx1"/>
                  </a:solidFill>
                </a:ln>
                <a:solidFill>
                  <a:srgbClr val="C00000"/>
                </a:solidFill>
                <a:latin typeface="Arial" pitchFamily="34" charset="0"/>
                <a:cs typeface="Arial" pitchFamily="34" charset="0"/>
              </a:rPr>
              <a:t>“</a:t>
            </a:r>
            <a:r>
              <a:rPr lang="zh-CN" altLang="en-US" sz="3800" dirty="0" smtClean="0">
                <a:ln>
                  <a:solidFill>
                    <a:schemeClr val="tx1"/>
                  </a:solidFill>
                </a:ln>
                <a:solidFill>
                  <a:srgbClr val="C00000"/>
                </a:solidFill>
                <a:latin typeface="Arial" pitchFamily="34" charset="0"/>
                <a:cs typeface="Arial" pitchFamily="34" charset="0"/>
              </a:rPr>
              <a:t>夫子</a:t>
            </a:r>
            <a:r>
              <a:rPr lang="en-US" altLang="zh-CN" sz="3800" dirty="0" smtClean="0">
                <a:ln>
                  <a:solidFill>
                    <a:schemeClr val="tx1"/>
                  </a:solidFill>
                </a:ln>
                <a:solidFill>
                  <a:srgbClr val="C00000"/>
                </a:solidFill>
                <a:latin typeface="Arial" pitchFamily="34" charset="0"/>
                <a:cs typeface="Arial" pitchFamily="34" charset="0"/>
              </a:rPr>
              <a:t>,</a:t>
            </a:r>
            <a:r>
              <a:rPr lang="zh-CN" altLang="en-US" sz="3800" dirty="0" smtClean="0">
                <a:ln>
                  <a:solidFill>
                    <a:schemeClr val="tx1"/>
                  </a:solidFill>
                </a:ln>
                <a:solidFill>
                  <a:srgbClr val="C00000"/>
                </a:solidFill>
                <a:latin typeface="Arial" pitchFamily="34" charset="0"/>
                <a:cs typeface="Arial" pitchFamily="34" charset="0"/>
              </a:rPr>
              <a:t>我该做甚么善事才能得永生</a:t>
            </a:r>
            <a:r>
              <a:rPr lang="en-US" altLang="zh-CN" sz="3800" dirty="0" smtClean="0">
                <a:ln>
                  <a:solidFill>
                    <a:schemeClr val="tx1"/>
                  </a:solidFill>
                </a:ln>
                <a:solidFill>
                  <a:srgbClr val="C00000"/>
                </a:solidFill>
                <a:latin typeface="Arial" pitchFamily="34" charset="0"/>
                <a:cs typeface="Arial" pitchFamily="34" charset="0"/>
              </a:rPr>
              <a:t>?” </a:t>
            </a:r>
            <a:r>
              <a:rPr lang="zh-CN" altLang="en-US" sz="3800" dirty="0" smtClean="0">
                <a:ln>
                  <a:solidFill>
                    <a:schemeClr val="tx1"/>
                  </a:solidFill>
                </a:ln>
                <a:solidFill>
                  <a:srgbClr val="C00000"/>
                </a:solidFill>
                <a:latin typeface="Arial" pitchFamily="34" charset="0"/>
                <a:cs typeface="Arial" pitchFamily="34" charset="0"/>
              </a:rPr>
              <a:t>耶稣对他说</a:t>
            </a:r>
            <a:r>
              <a:rPr lang="en-US" altLang="zh-CN" sz="3800" dirty="0" smtClean="0">
                <a:ln>
                  <a:solidFill>
                    <a:schemeClr val="tx1"/>
                  </a:solidFill>
                </a:ln>
                <a:solidFill>
                  <a:srgbClr val="C00000"/>
                </a:solidFill>
                <a:latin typeface="Arial" pitchFamily="34" charset="0"/>
                <a:cs typeface="Arial" pitchFamily="34" charset="0"/>
              </a:rPr>
              <a:t>:</a:t>
            </a:r>
            <a:r>
              <a:rPr lang="zh-CN" altLang="en-US" sz="3800" dirty="0" smtClean="0">
                <a:ln>
                  <a:solidFill>
                    <a:schemeClr val="tx1"/>
                  </a:solidFill>
                </a:ln>
                <a:solidFill>
                  <a:srgbClr val="C00000"/>
                </a:solidFill>
                <a:latin typeface="Arial" pitchFamily="34" charset="0"/>
                <a:cs typeface="Arial" pitchFamily="34" charset="0"/>
              </a:rPr>
              <a:t>“你为甚么以善事问我呢</a:t>
            </a:r>
            <a:r>
              <a:rPr lang="en-US" altLang="zh-CN" sz="3800" dirty="0" smtClean="0">
                <a:ln>
                  <a:solidFill>
                    <a:schemeClr val="tx1"/>
                  </a:solidFill>
                </a:ln>
                <a:solidFill>
                  <a:srgbClr val="C00000"/>
                </a:solidFill>
                <a:latin typeface="Arial" pitchFamily="34" charset="0"/>
                <a:cs typeface="Arial" pitchFamily="34" charset="0"/>
              </a:rPr>
              <a:t>?</a:t>
            </a:r>
            <a:r>
              <a:rPr lang="zh-CN" altLang="en-US" sz="3800" dirty="0" smtClean="0">
                <a:ln>
                  <a:solidFill>
                    <a:schemeClr val="tx1"/>
                  </a:solidFill>
                </a:ln>
                <a:solidFill>
                  <a:srgbClr val="C00000"/>
                </a:solidFill>
                <a:latin typeface="Arial" pitchFamily="34" charset="0"/>
                <a:cs typeface="Arial" pitchFamily="34" charset="0"/>
              </a:rPr>
              <a:t>只有一位是善的</a:t>
            </a:r>
            <a:r>
              <a:rPr lang="en-US" altLang="zh-CN" sz="3800" dirty="0" smtClean="0">
                <a:ln>
                  <a:solidFill>
                    <a:schemeClr val="tx1"/>
                  </a:solidFill>
                </a:ln>
                <a:solidFill>
                  <a:srgbClr val="C00000"/>
                </a:solidFill>
                <a:latin typeface="Arial" pitchFamily="34" charset="0"/>
                <a:cs typeface="Arial" pitchFamily="34" charset="0"/>
              </a:rPr>
              <a:t>.</a:t>
            </a:r>
            <a:r>
              <a:rPr lang="zh-CN" altLang="en-US" sz="3800" dirty="0" smtClean="0">
                <a:ln>
                  <a:solidFill>
                    <a:schemeClr val="tx1"/>
                  </a:solidFill>
                </a:ln>
                <a:solidFill>
                  <a:srgbClr val="C00000"/>
                </a:solidFill>
                <a:latin typeface="Arial" pitchFamily="34" charset="0"/>
                <a:cs typeface="Arial" pitchFamily="34" charset="0"/>
              </a:rPr>
              <a:t>你若要进入永生</a:t>
            </a:r>
            <a:r>
              <a:rPr lang="en-US" altLang="zh-CN" sz="3800" dirty="0" smtClean="0">
                <a:ln>
                  <a:solidFill>
                    <a:schemeClr val="tx1"/>
                  </a:solidFill>
                </a:ln>
                <a:solidFill>
                  <a:srgbClr val="C00000"/>
                </a:solidFill>
                <a:latin typeface="Arial" pitchFamily="34" charset="0"/>
                <a:cs typeface="Arial" pitchFamily="34" charset="0"/>
              </a:rPr>
              <a:t>,</a:t>
            </a:r>
            <a:r>
              <a:rPr lang="zh-CN" altLang="en-US" sz="3800" dirty="0" smtClean="0">
                <a:ln>
                  <a:solidFill>
                    <a:schemeClr val="tx1"/>
                  </a:solidFill>
                </a:ln>
                <a:solidFill>
                  <a:srgbClr val="C00000"/>
                </a:solidFill>
                <a:latin typeface="Arial" pitchFamily="34" charset="0"/>
                <a:cs typeface="Arial" pitchFamily="34" charset="0"/>
              </a:rPr>
              <a:t>就当遵守诫命</a:t>
            </a:r>
            <a:r>
              <a:rPr lang="en-US" altLang="zh-CN" sz="3800" dirty="0" smtClean="0">
                <a:ln>
                  <a:solidFill>
                    <a:schemeClr val="tx1"/>
                  </a:solidFill>
                </a:ln>
                <a:solidFill>
                  <a:srgbClr val="C00000"/>
                </a:solidFill>
                <a:latin typeface="Arial" pitchFamily="34" charset="0"/>
                <a:cs typeface="Arial" pitchFamily="34" charset="0"/>
              </a:rPr>
              <a:t>.</a:t>
            </a:r>
            <a:r>
              <a:rPr lang="zh-CN" altLang="en-US" sz="3800" dirty="0" smtClean="0">
                <a:ln>
                  <a:solidFill>
                    <a:schemeClr val="tx1"/>
                  </a:solidFill>
                </a:ln>
                <a:solidFill>
                  <a:srgbClr val="C00000"/>
                </a:solidFill>
                <a:latin typeface="Arial" pitchFamily="34" charset="0"/>
                <a:cs typeface="Arial" pitchFamily="34" charset="0"/>
              </a:rPr>
              <a:t>” 他说</a:t>
            </a:r>
            <a:r>
              <a:rPr lang="en-US" altLang="zh-CN" sz="3800" dirty="0" smtClean="0">
                <a:ln>
                  <a:solidFill>
                    <a:schemeClr val="tx1"/>
                  </a:solidFill>
                </a:ln>
                <a:solidFill>
                  <a:srgbClr val="C00000"/>
                </a:solidFill>
                <a:latin typeface="Arial" pitchFamily="34" charset="0"/>
                <a:cs typeface="Arial" pitchFamily="34" charset="0"/>
              </a:rPr>
              <a:t>:</a:t>
            </a:r>
            <a:r>
              <a:rPr lang="zh-CN" altLang="en-US" sz="3800" dirty="0" smtClean="0">
                <a:ln>
                  <a:solidFill>
                    <a:schemeClr val="tx1"/>
                  </a:solidFill>
                </a:ln>
                <a:solidFill>
                  <a:srgbClr val="C00000"/>
                </a:solidFill>
                <a:latin typeface="Arial" pitchFamily="34" charset="0"/>
                <a:cs typeface="Arial" pitchFamily="34" charset="0"/>
              </a:rPr>
              <a:t>“甚么诫命</a:t>
            </a:r>
            <a:r>
              <a:rPr lang="en-US" altLang="zh-CN" sz="3800" dirty="0" smtClean="0">
                <a:ln>
                  <a:solidFill>
                    <a:schemeClr val="tx1"/>
                  </a:solidFill>
                </a:ln>
                <a:solidFill>
                  <a:srgbClr val="C00000"/>
                </a:solidFill>
                <a:latin typeface="Arial" pitchFamily="34" charset="0"/>
                <a:cs typeface="Arial" pitchFamily="34" charset="0"/>
              </a:rPr>
              <a:t>?</a:t>
            </a:r>
            <a:r>
              <a:rPr lang="zh-CN" altLang="en-US" sz="3800" dirty="0" smtClean="0">
                <a:ln>
                  <a:solidFill>
                    <a:schemeClr val="tx1"/>
                  </a:solidFill>
                </a:ln>
                <a:solidFill>
                  <a:srgbClr val="C00000"/>
                </a:solidFill>
                <a:latin typeface="Arial" pitchFamily="34" charset="0"/>
                <a:cs typeface="Arial" pitchFamily="34" charset="0"/>
              </a:rPr>
              <a:t>”耶稣说</a:t>
            </a:r>
            <a:r>
              <a:rPr lang="en-US" altLang="zh-CN" sz="3800" dirty="0" smtClean="0">
                <a:ln>
                  <a:solidFill>
                    <a:schemeClr val="tx1"/>
                  </a:solidFill>
                </a:ln>
                <a:solidFill>
                  <a:srgbClr val="C00000"/>
                </a:solidFill>
                <a:latin typeface="Arial" pitchFamily="34" charset="0"/>
                <a:cs typeface="Arial" pitchFamily="34" charset="0"/>
              </a:rPr>
              <a:t>:</a:t>
            </a:r>
            <a:r>
              <a:rPr lang="zh-CN" altLang="en-US" sz="3800" dirty="0" smtClean="0">
                <a:ln>
                  <a:solidFill>
                    <a:schemeClr val="tx1"/>
                  </a:solidFill>
                </a:ln>
                <a:solidFill>
                  <a:srgbClr val="C00000"/>
                </a:solidFill>
                <a:latin typeface="Arial" pitchFamily="34" charset="0"/>
                <a:cs typeface="Arial" pitchFamily="34" charset="0"/>
              </a:rPr>
              <a:t>“就是‘不可杀人</a:t>
            </a:r>
            <a:r>
              <a:rPr lang="en-US" altLang="zh-CN" sz="3800" dirty="0" smtClean="0">
                <a:ln>
                  <a:solidFill>
                    <a:schemeClr val="tx1"/>
                  </a:solidFill>
                </a:ln>
                <a:solidFill>
                  <a:srgbClr val="C00000"/>
                </a:solidFill>
                <a:latin typeface="Arial" pitchFamily="34" charset="0"/>
                <a:cs typeface="Arial" pitchFamily="34" charset="0"/>
              </a:rPr>
              <a:t>,</a:t>
            </a:r>
            <a:r>
              <a:rPr lang="zh-CN" altLang="en-US" sz="3800" dirty="0" smtClean="0">
                <a:ln>
                  <a:solidFill>
                    <a:schemeClr val="tx1"/>
                  </a:solidFill>
                </a:ln>
                <a:solidFill>
                  <a:srgbClr val="C00000"/>
                </a:solidFill>
                <a:latin typeface="Arial" pitchFamily="34" charset="0"/>
                <a:cs typeface="Arial" pitchFamily="34" charset="0"/>
              </a:rPr>
              <a:t>不可奸淫</a:t>
            </a:r>
            <a:r>
              <a:rPr lang="en-US" altLang="zh-CN" sz="3800" dirty="0" smtClean="0">
                <a:ln>
                  <a:solidFill>
                    <a:schemeClr val="tx1"/>
                  </a:solidFill>
                </a:ln>
                <a:solidFill>
                  <a:srgbClr val="C00000"/>
                </a:solidFill>
                <a:latin typeface="Arial" pitchFamily="34" charset="0"/>
                <a:cs typeface="Arial" pitchFamily="34" charset="0"/>
              </a:rPr>
              <a:t>,</a:t>
            </a:r>
            <a:r>
              <a:rPr lang="zh-CN" altLang="en-US" sz="3800" dirty="0" smtClean="0">
                <a:ln>
                  <a:solidFill>
                    <a:schemeClr val="tx1"/>
                  </a:solidFill>
                </a:ln>
                <a:solidFill>
                  <a:srgbClr val="C00000"/>
                </a:solidFill>
                <a:latin typeface="Arial" pitchFamily="34" charset="0"/>
                <a:cs typeface="Arial" pitchFamily="34" charset="0"/>
              </a:rPr>
              <a:t>不可偷盗，不可作假见证</a:t>
            </a:r>
            <a:r>
              <a:rPr lang="en-US" altLang="zh-CN" sz="3800" dirty="0" smtClean="0">
                <a:ln>
                  <a:solidFill>
                    <a:schemeClr val="tx1"/>
                  </a:solidFill>
                </a:ln>
                <a:solidFill>
                  <a:srgbClr val="C00000"/>
                </a:solidFill>
                <a:latin typeface="Arial" pitchFamily="34" charset="0"/>
                <a:cs typeface="Arial" pitchFamily="34" charset="0"/>
              </a:rPr>
              <a:t>,</a:t>
            </a:r>
            <a:r>
              <a:rPr lang="zh-CN" altLang="en-US" sz="3800" dirty="0" smtClean="0">
                <a:ln>
                  <a:solidFill>
                    <a:schemeClr val="tx1"/>
                  </a:solidFill>
                </a:ln>
                <a:solidFill>
                  <a:srgbClr val="C00000"/>
                </a:solidFill>
                <a:latin typeface="Arial" pitchFamily="34" charset="0"/>
                <a:cs typeface="Arial" pitchFamily="34" charset="0"/>
              </a:rPr>
              <a:t>当孝敬父母</a:t>
            </a:r>
            <a:r>
              <a:rPr lang="en-US" altLang="zh-CN" sz="3800" dirty="0" smtClean="0">
                <a:ln>
                  <a:solidFill>
                    <a:schemeClr val="tx1"/>
                  </a:solidFill>
                </a:ln>
                <a:solidFill>
                  <a:srgbClr val="C00000"/>
                </a:solidFill>
                <a:latin typeface="Arial" pitchFamily="34" charset="0"/>
                <a:cs typeface="Arial" pitchFamily="34" charset="0"/>
              </a:rPr>
              <a:t>,</a:t>
            </a:r>
            <a:r>
              <a:rPr lang="zh-CN" altLang="en-US" sz="3800" dirty="0" smtClean="0">
                <a:ln>
                  <a:solidFill>
                    <a:schemeClr val="tx1"/>
                  </a:solidFill>
                </a:ln>
                <a:solidFill>
                  <a:srgbClr val="C00000"/>
                </a:solidFill>
                <a:latin typeface="Arial" pitchFamily="34" charset="0"/>
                <a:cs typeface="Arial" pitchFamily="34" charset="0"/>
              </a:rPr>
              <a:t>又当爱人如己</a:t>
            </a:r>
            <a:r>
              <a:rPr lang="en-US" altLang="zh-CN" sz="3800" dirty="0" smtClean="0">
                <a:ln>
                  <a:solidFill>
                    <a:schemeClr val="tx1"/>
                  </a:solidFill>
                </a:ln>
                <a:solidFill>
                  <a:srgbClr val="C00000"/>
                </a:solidFill>
                <a:latin typeface="Arial" pitchFamily="34" charset="0"/>
                <a:cs typeface="Arial" pitchFamily="34" charset="0"/>
              </a:rPr>
              <a:t>.’</a:t>
            </a:r>
            <a:r>
              <a:rPr lang="zh-CN" altLang="en-US" sz="3800" dirty="0" smtClean="0">
                <a:ln>
                  <a:solidFill>
                    <a:schemeClr val="tx1"/>
                  </a:solidFill>
                </a:ln>
                <a:solidFill>
                  <a:srgbClr val="C00000"/>
                </a:solidFill>
                <a:latin typeface="Arial" pitchFamily="34" charset="0"/>
                <a:cs typeface="Arial" pitchFamily="34" charset="0"/>
              </a:rPr>
              <a:t>” 那少年人说</a:t>
            </a:r>
            <a:r>
              <a:rPr lang="en-US" altLang="zh-CN" sz="3800" dirty="0" smtClean="0">
                <a:ln>
                  <a:solidFill>
                    <a:schemeClr val="tx1"/>
                  </a:solidFill>
                </a:ln>
                <a:solidFill>
                  <a:srgbClr val="C00000"/>
                </a:solidFill>
                <a:latin typeface="Arial" pitchFamily="34" charset="0"/>
                <a:cs typeface="Arial" pitchFamily="34" charset="0"/>
              </a:rPr>
              <a:t>:</a:t>
            </a:r>
            <a:r>
              <a:rPr lang="zh-CN" altLang="en-US" sz="3800" dirty="0" smtClean="0">
                <a:ln>
                  <a:solidFill>
                    <a:schemeClr val="tx1"/>
                  </a:solidFill>
                </a:ln>
                <a:solidFill>
                  <a:srgbClr val="C00000"/>
                </a:solidFill>
                <a:latin typeface="Arial" pitchFamily="34" charset="0"/>
                <a:cs typeface="Arial" pitchFamily="34" charset="0"/>
              </a:rPr>
              <a:t> </a:t>
            </a:r>
            <a:r>
              <a:rPr lang="en-US" altLang="zh-CN" sz="3800" dirty="0" smtClean="0">
                <a:ln>
                  <a:solidFill>
                    <a:schemeClr val="tx1"/>
                  </a:solidFill>
                </a:ln>
                <a:solidFill>
                  <a:srgbClr val="C00000"/>
                </a:solidFill>
                <a:latin typeface="Arial" pitchFamily="34" charset="0"/>
                <a:cs typeface="Arial" pitchFamily="34" charset="0"/>
              </a:rPr>
              <a:t>“</a:t>
            </a:r>
            <a:r>
              <a:rPr lang="zh-CN" altLang="en-US" sz="3800" dirty="0" smtClean="0">
                <a:ln>
                  <a:solidFill>
                    <a:schemeClr val="tx1"/>
                  </a:solidFill>
                </a:ln>
                <a:solidFill>
                  <a:srgbClr val="C00000"/>
                </a:solidFill>
                <a:latin typeface="Arial" pitchFamily="34" charset="0"/>
                <a:cs typeface="Arial" pitchFamily="34" charset="0"/>
              </a:rPr>
              <a:t>这一切我都遵守了</a:t>
            </a:r>
            <a:r>
              <a:rPr lang="en-US" altLang="zh-CN" sz="3800" dirty="0" smtClean="0">
                <a:ln>
                  <a:solidFill>
                    <a:schemeClr val="tx1"/>
                  </a:solidFill>
                </a:ln>
                <a:solidFill>
                  <a:srgbClr val="C00000"/>
                </a:solidFill>
                <a:latin typeface="Arial" pitchFamily="34" charset="0"/>
                <a:cs typeface="Arial" pitchFamily="34" charset="0"/>
              </a:rPr>
              <a:t>,</a:t>
            </a:r>
            <a:r>
              <a:rPr lang="zh-CN" altLang="en-US" sz="3800" dirty="0" smtClean="0">
                <a:ln>
                  <a:solidFill>
                    <a:schemeClr val="tx1"/>
                  </a:solidFill>
                </a:ln>
                <a:solidFill>
                  <a:srgbClr val="C00000"/>
                </a:solidFill>
                <a:latin typeface="Arial" pitchFamily="34" charset="0"/>
                <a:cs typeface="Arial" pitchFamily="34" charset="0"/>
              </a:rPr>
              <a:t>还缺少甚么呢</a:t>
            </a:r>
            <a:r>
              <a:rPr lang="en-US" altLang="zh-CN" sz="3800" dirty="0" smtClean="0">
                <a:ln>
                  <a:solidFill>
                    <a:schemeClr val="tx1"/>
                  </a:solidFill>
                </a:ln>
                <a:solidFill>
                  <a:srgbClr val="C00000"/>
                </a:solidFill>
                <a:latin typeface="Arial" pitchFamily="34" charset="0"/>
                <a:cs typeface="Arial" pitchFamily="34" charset="0"/>
              </a:rPr>
              <a:t>?”</a:t>
            </a:r>
            <a:endParaRPr lang="en-US" sz="3800" dirty="0" smtClean="0">
              <a:ln>
                <a:solidFill>
                  <a:schemeClr val="tx1"/>
                </a:solidFill>
              </a:ln>
              <a:solidFill>
                <a:srgbClr val="C00000"/>
              </a:solidFill>
              <a:latin typeface="Arial" pitchFamily="34" charset="0"/>
              <a:cs typeface="Arial" pitchFamily="34" charset="0"/>
            </a:endParaRPr>
          </a:p>
          <a:p>
            <a:pPr algn="just"/>
            <a:r>
              <a:rPr lang="en-US" dirty="0" smtClean="0">
                <a:latin typeface="Arial Narrow" pitchFamily="34" charset="0"/>
              </a:rPr>
              <a:t>Matt. 19:16-26 </a:t>
            </a:r>
            <a:r>
              <a:rPr lang="en-US" dirty="0" smtClean="0"/>
              <a:t>“Just then a man came up to Jesus and asked, “Teacher, what good thing must I do to get eternal life?” “Why do you ask me about what is good?” Jesus replied. “There is only One who is good. If you want to enter life, keep the commandments.” “Which ones?” he inquired.  Jesus replied, “‘You shall not murder, you shall not commit adultery, you shall not steal, you shall not give false testimony,  honor your father and mother,’</a:t>
            </a:r>
            <a:r>
              <a:rPr lang="en-US" baseline="30000" dirty="0" smtClean="0"/>
              <a:t> </a:t>
            </a:r>
            <a:r>
              <a:rPr lang="en-US" dirty="0" smtClean="0"/>
              <a:t>and ‘love your neighbor as yourself.’”  “All these I have kept,” the young man said. “What do I still lack?”</a:t>
            </a:r>
            <a:endParaRPr lang="en-US" dirty="0">
              <a:ln w="50800"/>
              <a:latin typeface="Arial Narrow" pitchFamily="34" charset="0"/>
              <a:cs typeface="Arial"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scene3d>
              <a:camera prst="orthographicFront"/>
              <a:lightRig rig="balanced" dir="t">
                <a:rot lat="0" lon="0" rev="2100000"/>
              </a:lightRig>
            </a:scene3d>
            <a:sp3d extrusionH="57150" prstMaterial="metal">
              <a:bevelT w="38100" h="25400"/>
              <a:contourClr>
                <a:schemeClr val="bg2"/>
              </a:contourClr>
            </a:sp3d>
          </a:bodyPr>
          <a:lstStyle/>
          <a:p>
            <a:endParaRPr lang="en-US" b="1" dirty="0">
              <a:ln w="50800"/>
              <a:solidFill>
                <a:schemeClr val="bg1">
                  <a:shade val="50000"/>
                </a:schemeClr>
              </a:solidFill>
              <a:latin typeface="Arial" pitchFamily="34" charset="0"/>
              <a:cs typeface="Arial" pitchFamily="34" charset="0"/>
            </a:endParaRPr>
          </a:p>
        </p:txBody>
      </p:sp>
      <p:sp>
        <p:nvSpPr>
          <p:cNvPr id="4" name="Rectangle 3"/>
          <p:cNvSpPr/>
          <p:nvPr/>
        </p:nvSpPr>
        <p:spPr>
          <a:xfrm>
            <a:off x="0" y="0"/>
            <a:ext cx="9144000" cy="7078861"/>
          </a:xfrm>
          <a:prstGeom prst="rect">
            <a:avLst/>
          </a:prstGeom>
        </p:spPr>
        <p:txBody>
          <a:bodyPr wrap="square">
            <a:spAutoFit/>
          </a:bodyPr>
          <a:lstStyle/>
          <a:p>
            <a:pPr algn="just"/>
            <a:r>
              <a:rPr lang="zh-CN" altLang="en-US" sz="3600" b="1" dirty="0" smtClean="0">
                <a:ln>
                  <a:solidFill>
                    <a:schemeClr val="tx1"/>
                  </a:solidFill>
                </a:ln>
                <a:solidFill>
                  <a:srgbClr val="C00000"/>
                </a:solidFill>
                <a:latin typeface="Arial" pitchFamily="34" charset="0"/>
                <a:cs typeface="Arial" pitchFamily="34" charset="0"/>
              </a:rPr>
              <a:t>耶稣说</a:t>
            </a:r>
            <a:r>
              <a:rPr lang="en-US" altLang="zh-CN" sz="3600" b="1" dirty="0" smtClean="0">
                <a:ln>
                  <a:solidFill>
                    <a:schemeClr val="tx1"/>
                  </a:solidFill>
                </a:ln>
                <a:solidFill>
                  <a:srgbClr val="C00000"/>
                </a:solidFill>
                <a:latin typeface="Arial" pitchFamily="34" charset="0"/>
                <a:cs typeface="Arial" pitchFamily="34" charset="0"/>
              </a:rPr>
              <a:t>:</a:t>
            </a:r>
            <a:r>
              <a:rPr lang="zh-CN" altLang="en-US" sz="3600" b="1" dirty="0" smtClean="0">
                <a:ln>
                  <a:solidFill>
                    <a:schemeClr val="tx1"/>
                  </a:solidFill>
                </a:ln>
                <a:solidFill>
                  <a:srgbClr val="C00000"/>
                </a:solidFill>
                <a:latin typeface="Arial" pitchFamily="34" charset="0"/>
                <a:cs typeface="Arial" pitchFamily="34" charset="0"/>
              </a:rPr>
              <a:t>“你若愿意作完全人</a:t>
            </a:r>
            <a:r>
              <a:rPr lang="en-US" altLang="zh-CN" sz="3600" b="1" dirty="0" smtClean="0">
                <a:ln>
                  <a:solidFill>
                    <a:schemeClr val="tx1"/>
                  </a:solidFill>
                </a:ln>
                <a:solidFill>
                  <a:srgbClr val="C00000"/>
                </a:solidFill>
                <a:latin typeface="Arial" pitchFamily="34" charset="0"/>
                <a:cs typeface="Arial" pitchFamily="34" charset="0"/>
              </a:rPr>
              <a:t>,</a:t>
            </a:r>
            <a:r>
              <a:rPr lang="zh-CN" altLang="en-US" sz="3600" b="1" dirty="0" smtClean="0">
                <a:ln>
                  <a:solidFill>
                    <a:schemeClr val="tx1"/>
                  </a:solidFill>
                </a:ln>
                <a:solidFill>
                  <a:srgbClr val="C00000"/>
                </a:solidFill>
                <a:latin typeface="Arial" pitchFamily="34" charset="0"/>
                <a:cs typeface="Arial" pitchFamily="34" charset="0"/>
              </a:rPr>
              <a:t>可去变卖你所有的</a:t>
            </a:r>
            <a:r>
              <a:rPr lang="en-US" altLang="zh-CN" sz="3600" b="1" dirty="0" smtClean="0">
                <a:ln>
                  <a:solidFill>
                    <a:schemeClr val="tx1"/>
                  </a:solidFill>
                </a:ln>
                <a:solidFill>
                  <a:srgbClr val="C00000"/>
                </a:solidFill>
                <a:latin typeface="Arial" pitchFamily="34" charset="0"/>
                <a:cs typeface="Arial" pitchFamily="34" charset="0"/>
              </a:rPr>
              <a:t>,</a:t>
            </a:r>
            <a:r>
              <a:rPr lang="zh-CN" altLang="en-US" sz="3600" b="1" dirty="0" smtClean="0">
                <a:ln>
                  <a:solidFill>
                    <a:schemeClr val="tx1"/>
                  </a:solidFill>
                </a:ln>
                <a:solidFill>
                  <a:srgbClr val="C00000"/>
                </a:solidFill>
                <a:latin typeface="Arial" pitchFamily="34" charset="0"/>
                <a:cs typeface="Arial" pitchFamily="34" charset="0"/>
              </a:rPr>
              <a:t>分给穷人</a:t>
            </a:r>
            <a:r>
              <a:rPr lang="en-US" altLang="zh-CN" sz="3600" b="1" dirty="0" smtClean="0">
                <a:ln>
                  <a:solidFill>
                    <a:schemeClr val="tx1"/>
                  </a:solidFill>
                </a:ln>
                <a:solidFill>
                  <a:srgbClr val="C00000"/>
                </a:solidFill>
                <a:latin typeface="Arial" pitchFamily="34" charset="0"/>
                <a:cs typeface="Arial" pitchFamily="34" charset="0"/>
              </a:rPr>
              <a:t>,</a:t>
            </a:r>
            <a:r>
              <a:rPr lang="zh-CN" altLang="en-US" sz="3600" b="1" dirty="0" smtClean="0">
                <a:ln>
                  <a:solidFill>
                    <a:schemeClr val="tx1"/>
                  </a:solidFill>
                </a:ln>
                <a:solidFill>
                  <a:srgbClr val="C00000"/>
                </a:solidFill>
                <a:latin typeface="Arial" pitchFamily="34" charset="0"/>
                <a:cs typeface="Arial" pitchFamily="34" charset="0"/>
              </a:rPr>
              <a:t>就必有财宝在天上</a:t>
            </a:r>
            <a:r>
              <a:rPr lang="en-US" altLang="zh-CN" sz="3600" b="1" dirty="0" smtClean="0">
                <a:ln>
                  <a:solidFill>
                    <a:schemeClr val="tx1"/>
                  </a:solidFill>
                </a:ln>
                <a:solidFill>
                  <a:srgbClr val="C00000"/>
                </a:solidFill>
                <a:latin typeface="Arial" pitchFamily="34" charset="0"/>
                <a:cs typeface="Arial" pitchFamily="34" charset="0"/>
              </a:rPr>
              <a:t>;</a:t>
            </a:r>
            <a:r>
              <a:rPr lang="zh-CN" altLang="en-US" sz="3600" b="1" dirty="0" smtClean="0">
                <a:ln>
                  <a:solidFill>
                    <a:schemeClr val="tx1"/>
                  </a:solidFill>
                </a:ln>
                <a:solidFill>
                  <a:srgbClr val="C00000"/>
                </a:solidFill>
                <a:latin typeface="Arial" pitchFamily="34" charset="0"/>
                <a:cs typeface="Arial" pitchFamily="34" charset="0"/>
              </a:rPr>
              <a:t>你还要来跟从我</a:t>
            </a:r>
            <a:r>
              <a:rPr lang="en-US" altLang="zh-CN" sz="3600" b="1" dirty="0" smtClean="0">
                <a:ln>
                  <a:solidFill>
                    <a:schemeClr val="tx1"/>
                  </a:solidFill>
                </a:ln>
                <a:solidFill>
                  <a:srgbClr val="C00000"/>
                </a:solidFill>
                <a:latin typeface="Arial" pitchFamily="34" charset="0"/>
                <a:cs typeface="Arial" pitchFamily="34" charset="0"/>
              </a:rPr>
              <a:t>.” </a:t>
            </a:r>
            <a:r>
              <a:rPr lang="zh-CN" altLang="en-US" sz="3600" b="1" dirty="0" smtClean="0">
                <a:ln>
                  <a:solidFill>
                    <a:schemeClr val="tx1"/>
                  </a:solidFill>
                </a:ln>
                <a:solidFill>
                  <a:srgbClr val="C00000"/>
                </a:solidFill>
                <a:latin typeface="Arial" pitchFamily="34" charset="0"/>
                <a:cs typeface="Arial" pitchFamily="34" charset="0"/>
              </a:rPr>
              <a:t>那少年人听见这话</a:t>
            </a:r>
            <a:r>
              <a:rPr lang="en-US" altLang="zh-CN" sz="3600" b="1" dirty="0" smtClean="0">
                <a:ln>
                  <a:solidFill>
                    <a:schemeClr val="tx1"/>
                  </a:solidFill>
                </a:ln>
                <a:solidFill>
                  <a:srgbClr val="C00000"/>
                </a:solidFill>
                <a:latin typeface="Arial" pitchFamily="34" charset="0"/>
                <a:cs typeface="Arial" pitchFamily="34" charset="0"/>
              </a:rPr>
              <a:t>,</a:t>
            </a:r>
            <a:r>
              <a:rPr lang="zh-CN" altLang="en-US" sz="3600" b="1" dirty="0" smtClean="0">
                <a:ln>
                  <a:solidFill>
                    <a:schemeClr val="tx1"/>
                  </a:solidFill>
                </a:ln>
                <a:solidFill>
                  <a:srgbClr val="C00000"/>
                </a:solidFill>
                <a:latin typeface="Arial" pitchFamily="34" charset="0"/>
                <a:cs typeface="Arial" pitchFamily="34" charset="0"/>
              </a:rPr>
              <a:t>就忧忧愁愁地走了</a:t>
            </a:r>
            <a:r>
              <a:rPr lang="en-US" altLang="zh-CN" sz="3600" b="1" dirty="0" smtClean="0">
                <a:ln>
                  <a:solidFill>
                    <a:schemeClr val="tx1"/>
                  </a:solidFill>
                </a:ln>
                <a:solidFill>
                  <a:srgbClr val="C00000"/>
                </a:solidFill>
                <a:latin typeface="Arial" pitchFamily="34" charset="0"/>
                <a:cs typeface="Arial" pitchFamily="34" charset="0"/>
              </a:rPr>
              <a:t>,</a:t>
            </a:r>
            <a:r>
              <a:rPr lang="zh-CN" altLang="en-US" sz="3600" b="1" dirty="0" smtClean="0">
                <a:ln>
                  <a:solidFill>
                    <a:schemeClr val="tx1"/>
                  </a:solidFill>
                </a:ln>
                <a:solidFill>
                  <a:srgbClr val="C00000"/>
                </a:solidFill>
                <a:latin typeface="Arial" pitchFamily="34" charset="0"/>
                <a:cs typeface="Arial" pitchFamily="34" charset="0"/>
              </a:rPr>
              <a:t>因为他的产业很多</a:t>
            </a:r>
            <a:r>
              <a:rPr lang="en-US" altLang="zh-CN" sz="3600" b="1" dirty="0" smtClean="0">
                <a:ln>
                  <a:solidFill>
                    <a:schemeClr val="tx1"/>
                  </a:solidFill>
                </a:ln>
                <a:solidFill>
                  <a:srgbClr val="C00000"/>
                </a:solidFill>
                <a:latin typeface="Arial" pitchFamily="34" charset="0"/>
                <a:cs typeface="Arial" pitchFamily="34" charset="0"/>
              </a:rPr>
              <a:t>. </a:t>
            </a:r>
            <a:r>
              <a:rPr lang="zh-CN" altLang="en-US" sz="3600" b="1" dirty="0" smtClean="0">
                <a:ln>
                  <a:solidFill>
                    <a:schemeClr val="tx1"/>
                  </a:solidFill>
                </a:ln>
                <a:solidFill>
                  <a:srgbClr val="C00000"/>
                </a:solidFill>
                <a:latin typeface="Arial" pitchFamily="34" charset="0"/>
                <a:cs typeface="Arial" pitchFamily="34" charset="0"/>
              </a:rPr>
              <a:t> 耶稣对门徒说</a:t>
            </a:r>
            <a:r>
              <a:rPr lang="en-US" altLang="zh-CN" sz="3600" b="1" dirty="0" smtClean="0">
                <a:ln>
                  <a:solidFill>
                    <a:schemeClr val="tx1"/>
                  </a:solidFill>
                </a:ln>
                <a:solidFill>
                  <a:srgbClr val="C00000"/>
                </a:solidFill>
                <a:latin typeface="Arial" pitchFamily="34" charset="0"/>
                <a:cs typeface="Arial" pitchFamily="34" charset="0"/>
              </a:rPr>
              <a:t>:</a:t>
            </a:r>
            <a:r>
              <a:rPr lang="zh-CN" altLang="en-US" sz="3600" b="1" dirty="0" smtClean="0">
                <a:ln>
                  <a:solidFill>
                    <a:schemeClr val="tx1"/>
                  </a:solidFill>
                </a:ln>
                <a:solidFill>
                  <a:srgbClr val="C00000"/>
                </a:solidFill>
                <a:latin typeface="Arial" pitchFamily="34" charset="0"/>
                <a:cs typeface="Arial" pitchFamily="34" charset="0"/>
              </a:rPr>
              <a:t>“我实在告诉你们</a:t>
            </a:r>
            <a:r>
              <a:rPr lang="en-US" altLang="zh-CN" sz="3600" b="1" dirty="0" smtClean="0">
                <a:ln>
                  <a:solidFill>
                    <a:schemeClr val="tx1"/>
                  </a:solidFill>
                </a:ln>
                <a:solidFill>
                  <a:srgbClr val="C00000"/>
                </a:solidFill>
                <a:latin typeface="Arial" pitchFamily="34" charset="0"/>
                <a:cs typeface="Arial" pitchFamily="34" charset="0"/>
              </a:rPr>
              <a:t>:</a:t>
            </a:r>
            <a:r>
              <a:rPr lang="zh-CN" altLang="en-US" sz="3600" b="1" dirty="0" smtClean="0">
                <a:ln>
                  <a:solidFill>
                    <a:schemeClr val="tx1"/>
                  </a:solidFill>
                </a:ln>
                <a:solidFill>
                  <a:srgbClr val="C00000"/>
                </a:solidFill>
                <a:latin typeface="Arial" pitchFamily="34" charset="0"/>
                <a:cs typeface="Arial" pitchFamily="34" charset="0"/>
              </a:rPr>
              <a:t>财主进天国是难的</a:t>
            </a:r>
            <a:r>
              <a:rPr lang="en-US" altLang="zh-CN" sz="3600" b="1" dirty="0" smtClean="0">
                <a:ln>
                  <a:solidFill>
                    <a:schemeClr val="tx1"/>
                  </a:solidFill>
                </a:ln>
                <a:solidFill>
                  <a:srgbClr val="C00000"/>
                </a:solidFill>
                <a:latin typeface="Arial" pitchFamily="34" charset="0"/>
                <a:cs typeface="Arial" pitchFamily="34" charset="0"/>
              </a:rPr>
              <a:t>. </a:t>
            </a:r>
            <a:r>
              <a:rPr lang="zh-CN" altLang="en-US" sz="3600" b="1" dirty="0" smtClean="0">
                <a:ln>
                  <a:solidFill>
                    <a:schemeClr val="tx1"/>
                  </a:solidFill>
                </a:ln>
                <a:solidFill>
                  <a:srgbClr val="C00000"/>
                </a:solidFill>
                <a:latin typeface="Arial" pitchFamily="34" charset="0"/>
                <a:cs typeface="Arial" pitchFamily="34" charset="0"/>
              </a:rPr>
              <a:t>我又告诉你们</a:t>
            </a:r>
            <a:r>
              <a:rPr lang="en-US" altLang="zh-CN" sz="3600" b="1" dirty="0" smtClean="0">
                <a:ln>
                  <a:solidFill>
                    <a:schemeClr val="tx1"/>
                  </a:solidFill>
                </a:ln>
                <a:solidFill>
                  <a:srgbClr val="C00000"/>
                </a:solidFill>
                <a:latin typeface="Arial" pitchFamily="34" charset="0"/>
                <a:cs typeface="Arial" pitchFamily="34" charset="0"/>
              </a:rPr>
              <a:t>:</a:t>
            </a:r>
            <a:r>
              <a:rPr lang="zh-CN" altLang="en-US" sz="3600" b="1" dirty="0" smtClean="0">
                <a:ln>
                  <a:solidFill>
                    <a:schemeClr val="tx1"/>
                  </a:solidFill>
                </a:ln>
                <a:solidFill>
                  <a:srgbClr val="C00000"/>
                </a:solidFill>
                <a:latin typeface="Arial" pitchFamily="34" charset="0"/>
                <a:cs typeface="Arial" pitchFamily="34" charset="0"/>
              </a:rPr>
              <a:t>骆驼穿过针的眼</a:t>
            </a:r>
            <a:r>
              <a:rPr lang="en-US" altLang="zh-CN" sz="3600" b="1" dirty="0" smtClean="0">
                <a:ln>
                  <a:solidFill>
                    <a:schemeClr val="tx1"/>
                  </a:solidFill>
                </a:ln>
                <a:solidFill>
                  <a:srgbClr val="C00000"/>
                </a:solidFill>
                <a:latin typeface="Arial" pitchFamily="34" charset="0"/>
                <a:cs typeface="Arial" pitchFamily="34" charset="0"/>
              </a:rPr>
              <a:t>,</a:t>
            </a:r>
            <a:r>
              <a:rPr lang="zh-CN" altLang="en-US" sz="3600" b="1" dirty="0" smtClean="0">
                <a:ln>
                  <a:solidFill>
                    <a:schemeClr val="tx1"/>
                  </a:solidFill>
                </a:ln>
                <a:solidFill>
                  <a:srgbClr val="C00000"/>
                </a:solidFill>
                <a:latin typeface="Arial" pitchFamily="34" charset="0"/>
                <a:cs typeface="Arial" pitchFamily="34" charset="0"/>
              </a:rPr>
              <a:t>比财主进神的国还容易呢</a:t>
            </a:r>
            <a:r>
              <a:rPr lang="en-US" altLang="zh-CN" sz="3600" b="1" dirty="0" smtClean="0">
                <a:ln>
                  <a:solidFill>
                    <a:schemeClr val="tx1"/>
                  </a:solidFill>
                </a:ln>
                <a:solidFill>
                  <a:srgbClr val="C00000"/>
                </a:solidFill>
                <a:latin typeface="Arial" pitchFamily="34" charset="0"/>
                <a:cs typeface="Arial" pitchFamily="34" charset="0"/>
              </a:rPr>
              <a:t>!</a:t>
            </a:r>
            <a:r>
              <a:rPr lang="zh-CN" altLang="en-US" sz="3600" b="1" dirty="0" smtClean="0">
                <a:ln>
                  <a:solidFill>
                    <a:schemeClr val="tx1"/>
                  </a:solidFill>
                </a:ln>
                <a:solidFill>
                  <a:srgbClr val="C00000"/>
                </a:solidFill>
                <a:latin typeface="Arial" pitchFamily="34" charset="0"/>
                <a:cs typeface="Arial" pitchFamily="34" charset="0"/>
              </a:rPr>
              <a:t>” 门徒听见这话</a:t>
            </a:r>
            <a:r>
              <a:rPr lang="en-US" altLang="zh-CN" sz="3600" b="1" dirty="0" smtClean="0">
                <a:ln>
                  <a:solidFill>
                    <a:schemeClr val="tx1"/>
                  </a:solidFill>
                </a:ln>
                <a:solidFill>
                  <a:srgbClr val="C00000"/>
                </a:solidFill>
                <a:latin typeface="Arial" pitchFamily="34" charset="0"/>
                <a:cs typeface="Arial" pitchFamily="34" charset="0"/>
              </a:rPr>
              <a:t>,</a:t>
            </a:r>
            <a:r>
              <a:rPr lang="zh-CN" altLang="en-US" sz="3600" b="1" dirty="0" smtClean="0">
                <a:ln>
                  <a:solidFill>
                    <a:schemeClr val="tx1"/>
                  </a:solidFill>
                </a:ln>
                <a:solidFill>
                  <a:srgbClr val="C00000"/>
                </a:solidFill>
                <a:latin typeface="Arial" pitchFamily="34" charset="0"/>
                <a:cs typeface="Arial" pitchFamily="34" charset="0"/>
              </a:rPr>
              <a:t>就希奇得很</a:t>
            </a:r>
            <a:r>
              <a:rPr lang="en-US" altLang="zh-CN" sz="3600" b="1" dirty="0" smtClean="0">
                <a:ln>
                  <a:solidFill>
                    <a:schemeClr val="tx1"/>
                  </a:solidFill>
                </a:ln>
                <a:solidFill>
                  <a:srgbClr val="C00000"/>
                </a:solidFill>
                <a:latin typeface="Arial" pitchFamily="34" charset="0"/>
                <a:cs typeface="Arial" pitchFamily="34" charset="0"/>
              </a:rPr>
              <a:t>,</a:t>
            </a:r>
            <a:r>
              <a:rPr lang="zh-CN" altLang="en-US" sz="3600" b="1" dirty="0" smtClean="0">
                <a:ln>
                  <a:solidFill>
                    <a:schemeClr val="tx1"/>
                  </a:solidFill>
                </a:ln>
                <a:solidFill>
                  <a:srgbClr val="C00000"/>
                </a:solidFill>
                <a:latin typeface="Arial" pitchFamily="34" charset="0"/>
                <a:cs typeface="Arial" pitchFamily="34" charset="0"/>
              </a:rPr>
              <a:t>说</a:t>
            </a:r>
            <a:r>
              <a:rPr lang="en-US" altLang="zh-CN" sz="3600" b="1" dirty="0" smtClean="0">
                <a:ln>
                  <a:solidFill>
                    <a:schemeClr val="tx1"/>
                  </a:solidFill>
                </a:ln>
                <a:solidFill>
                  <a:srgbClr val="C00000"/>
                </a:solidFill>
                <a:latin typeface="Arial" pitchFamily="34" charset="0"/>
                <a:cs typeface="Arial" pitchFamily="34" charset="0"/>
              </a:rPr>
              <a:t>: “</a:t>
            </a:r>
            <a:r>
              <a:rPr lang="zh-CN" altLang="en-US" sz="3600" b="1" dirty="0" smtClean="0">
                <a:ln>
                  <a:solidFill>
                    <a:schemeClr val="tx1"/>
                  </a:solidFill>
                </a:ln>
                <a:solidFill>
                  <a:srgbClr val="C00000"/>
                </a:solidFill>
                <a:latin typeface="Arial" pitchFamily="34" charset="0"/>
                <a:cs typeface="Arial" pitchFamily="34" charset="0"/>
              </a:rPr>
              <a:t>这样谁能得救呢</a:t>
            </a:r>
            <a:r>
              <a:rPr lang="en-US" altLang="zh-CN" sz="3600" b="1" dirty="0" smtClean="0">
                <a:ln>
                  <a:solidFill>
                    <a:schemeClr val="tx1"/>
                  </a:solidFill>
                </a:ln>
                <a:solidFill>
                  <a:srgbClr val="C00000"/>
                </a:solidFill>
                <a:latin typeface="Arial" pitchFamily="34" charset="0"/>
                <a:cs typeface="Arial" pitchFamily="34" charset="0"/>
              </a:rPr>
              <a:t>?” </a:t>
            </a:r>
            <a:r>
              <a:rPr lang="zh-CN" altLang="en-US" sz="3600" b="1" dirty="0" smtClean="0">
                <a:ln>
                  <a:solidFill>
                    <a:schemeClr val="tx1"/>
                  </a:solidFill>
                </a:ln>
                <a:solidFill>
                  <a:srgbClr val="C00000"/>
                </a:solidFill>
                <a:latin typeface="Arial" pitchFamily="34" charset="0"/>
                <a:cs typeface="Arial" pitchFamily="34" charset="0"/>
              </a:rPr>
              <a:t>耶稣看著他们说</a:t>
            </a:r>
            <a:r>
              <a:rPr lang="en-US" altLang="zh-CN" sz="3600" b="1" dirty="0" smtClean="0">
                <a:ln>
                  <a:solidFill>
                    <a:schemeClr val="tx1"/>
                  </a:solidFill>
                </a:ln>
                <a:solidFill>
                  <a:srgbClr val="C00000"/>
                </a:solidFill>
                <a:latin typeface="Arial" pitchFamily="34" charset="0"/>
                <a:cs typeface="Arial" pitchFamily="34" charset="0"/>
              </a:rPr>
              <a:t>:</a:t>
            </a:r>
            <a:r>
              <a:rPr lang="zh-CN" altLang="en-US" sz="3600" b="1" dirty="0" smtClean="0">
                <a:ln>
                  <a:solidFill>
                    <a:schemeClr val="tx1"/>
                  </a:solidFill>
                </a:ln>
                <a:solidFill>
                  <a:srgbClr val="C00000"/>
                </a:solidFill>
                <a:latin typeface="Arial" pitchFamily="34" charset="0"/>
                <a:cs typeface="Arial" pitchFamily="34" charset="0"/>
              </a:rPr>
              <a:t>“在人这是不能的</a:t>
            </a:r>
            <a:r>
              <a:rPr lang="en-US" altLang="zh-CN" sz="3600" b="1" dirty="0" smtClean="0">
                <a:ln>
                  <a:solidFill>
                    <a:schemeClr val="tx1"/>
                  </a:solidFill>
                </a:ln>
                <a:solidFill>
                  <a:srgbClr val="C00000"/>
                </a:solidFill>
                <a:latin typeface="Arial" pitchFamily="34" charset="0"/>
                <a:cs typeface="Arial" pitchFamily="34" charset="0"/>
              </a:rPr>
              <a:t>,</a:t>
            </a:r>
            <a:r>
              <a:rPr lang="zh-CN" altLang="en-US" sz="3600" b="1" dirty="0" smtClean="0">
                <a:ln>
                  <a:solidFill>
                    <a:schemeClr val="tx1"/>
                  </a:solidFill>
                </a:ln>
                <a:solidFill>
                  <a:srgbClr val="C00000"/>
                </a:solidFill>
                <a:latin typeface="Arial" pitchFamily="34" charset="0"/>
                <a:cs typeface="Arial" pitchFamily="34" charset="0"/>
              </a:rPr>
              <a:t>在神凡事都能</a:t>
            </a:r>
            <a:r>
              <a:rPr lang="en-US" altLang="zh-CN" sz="3600" b="1" dirty="0" smtClean="0">
                <a:ln>
                  <a:solidFill>
                    <a:schemeClr val="tx1"/>
                  </a:solidFill>
                </a:ln>
                <a:solidFill>
                  <a:srgbClr val="C00000"/>
                </a:solidFill>
                <a:latin typeface="Arial" pitchFamily="34" charset="0"/>
                <a:cs typeface="Arial" pitchFamily="34" charset="0"/>
              </a:rPr>
              <a:t>!</a:t>
            </a:r>
            <a:r>
              <a:rPr lang="zh-CN" altLang="en-US" sz="3600" b="1" dirty="0" smtClean="0">
                <a:ln>
                  <a:solidFill>
                    <a:schemeClr val="tx1"/>
                  </a:solidFill>
                </a:ln>
                <a:solidFill>
                  <a:srgbClr val="C00000"/>
                </a:solidFill>
                <a:latin typeface="Arial" pitchFamily="34" charset="0"/>
                <a:cs typeface="Arial" pitchFamily="34" charset="0"/>
              </a:rPr>
              <a:t>”</a:t>
            </a:r>
            <a:endParaRPr lang="en-US" sz="3600" b="1" dirty="0" smtClean="0">
              <a:ln>
                <a:solidFill>
                  <a:schemeClr val="tx1"/>
                </a:solidFill>
              </a:ln>
              <a:solidFill>
                <a:srgbClr val="C00000"/>
              </a:solidFill>
              <a:latin typeface="Arial" pitchFamily="34" charset="0"/>
              <a:cs typeface="Arial" pitchFamily="34" charset="0"/>
            </a:endParaRPr>
          </a:p>
          <a:p>
            <a:pPr algn="just"/>
            <a:r>
              <a:rPr lang="en-US" sz="1600" dirty="0" smtClean="0"/>
              <a:t>Jesus answered, “If you want to be perfect, go, sell your possessions and give to the poor, and you will have treasure in heaven. Then come, follow me.” When the young man heard this, he went away sad, because he had great wealth. Then Jesus said to his disciples, “Truly I tell you, it is hard for someone who is rich to enter the kingdom of heaven. Again I tell you, it is easier for a camel to go through the eye of a needle than for someone who is rich to enter the kingdom of God.”  When the disciples heard this, they were greatly astonished and asked, “Who then can be saved?” Jesus looked at them and said, “With man this is impossible, but with God all things are possible.” </a:t>
            </a:r>
          </a:p>
          <a:p>
            <a:pPr algn="just"/>
            <a:endParaRPr lang="en-US" dirty="0">
              <a:ln w="50800"/>
              <a:effectLst>
                <a:outerShdw blurRad="38100" dist="38100" dir="2700000" algn="tl">
                  <a:srgbClr val="000000">
                    <a:alpha val="43137"/>
                  </a:srgbClr>
                </a:outerShdw>
              </a:effectLst>
              <a:latin typeface="Arial Narrow" pitchFamily="34" charset="0"/>
              <a:cs typeface="Arial"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7620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pperplate Gothic Bold" pitchFamily="34" charset="0"/>
              </a:rPr>
              <a:t>年轻的财主</a:t>
            </a:r>
            <a:endPar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Rectangle 8"/>
          <p:cNvSpPr/>
          <p:nvPr/>
        </p:nvSpPr>
        <p:spPr>
          <a:xfrm>
            <a:off x="0" y="6324600"/>
            <a:ext cx="9144000" cy="533400"/>
          </a:xfrm>
          <a:prstGeom prst="rect">
            <a:avLst/>
          </a:prstGeom>
        </p:spPr>
        <p:style>
          <a:lnRef idx="0">
            <a:schemeClr val="accent2"/>
          </a:lnRef>
          <a:fillRef idx="3">
            <a:schemeClr val="accent2"/>
          </a:fillRef>
          <a:effectRef idx="3">
            <a:schemeClr val="accent2"/>
          </a:effectRef>
          <a:fontRef idx="minor">
            <a:schemeClr val="lt1"/>
          </a:fontRef>
        </p:style>
        <p:txBody>
          <a:bodyPr rtlCol="0" anchor="t"/>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pperplate Gothic Bold" pitchFamily="34" charset="0"/>
              </a:rPr>
              <a:t>THE RICH YOUNG RULER</a:t>
            </a:r>
          </a:p>
          <a:p>
            <a:pPr algn="ct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b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aphicFrame>
        <p:nvGraphicFramePr>
          <p:cNvPr id="6" name="Diagram 5"/>
          <p:cNvGraphicFramePr/>
          <p:nvPr/>
        </p:nvGraphicFramePr>
        <p:xfrm>
          <a:off x="228600" y="914400"/>
          <a:ext cx="8686800"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
                                            <p:graphicEl>
                                              <a:dgm id="{29E89B07-D6B2-4C7E-B294-13BCC25BA72D}"/>
                                            </p:graphicEl>
                                          </p:spTgt>
                                        </p:tgtEl>
                                        <p:attrNameLst>
                                          <p:attrName>style.visibility</p:attrName>
                                        </p:attrNameLst>
                                      </p:cBhvr>
                                      <p:to>
                                        <p:strVal val="visible"/>
                                      </p:to>
                                    </p:set>
                                    <p:anim calcmode="lin" valueType="num">
                                      <p:cBhvr>
                                        <p:cTn id="7" dur="500" fill="hold"/>
                                        <p:tgtEl>
                                          <p:spTgt spid="6">
                                            <p:graphicEl>
                                              <a:dgm id="{29E89B07-D6B2-4C7E-B294-13BCC25BA72D}"/>
                                            </p:graphicEl>
                                          </p:spTgt>
                                        </p:tgtEl>
                                        <p:attrNameLst>
                                          <p:attrName>ppt_w</p:attrName>
                                        </p:attrNameLst>
                                      </p:cBhvr>
                                      <p:tavLst>
                                        <p:tav tm="0">
                                          <p:val>
                                            <p:fltVal val="0"/>
                                          </p:val>
                                        </p:tav>
                                        <p:tav tm="100000">
                                          <p:val>
                                            <p:strVal val="#ppt_w"/>
                                          </p:val>
                                        </p:tav>
                                      </p:tavLst>
                                    </p:anim>
                                    <p:anim calcmode="lin" valueType="num">
                                      <p:cBhvr>
                                        <p:cTn id="8" dur="500" fill="hold"/>
                                        <p:tgtEl>
                                          <p:spTgt spid="6">
                                            <p:graphicEl>
                                              <a:dgm id="{29E89B07-D6B2-4C7E-B294-13BCC25BA72D}"/>
                                            </p:graphicEl>
                                          </p:spTgt>
                                        </p:tgtEl>
                                        <p:attrNameLst>
                                          <p:attrName>ppt_h</p:attrName>
                                        </p:attrNameLst>
                                      </p:cBhvr>
                                      <p:tavLst>
                                        <p:tav tm="0">
                                          <p:val>
                                            <p:fltVal val="0"/>
                                          </p:val>
                                        </p:tav>
                                        <p:tav tm="100000">
                                          <p:val>
                                            <p:strVal val="#ppt_h"/>
                                          </p:val>
                                        </p:tav>
                                      </p:tavLst>
                                    </p:anim>
                                    <p:animEffect transition="in" filter="fade">
                                      <p:cBhvr>
                                        <p:cTn id="9" dur="500"/>
                                        <p:tgtEl>
                                          <p:spTgt spid="6">
                                            <p:graphicEl>
                                              <a:dgm id="{29E89B07-D6B2-4C7E-B294-13BCC25BA72D}"/>
                                            </p:graphic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6">
                                            <p:graphicEl>
                                              <a:dgm id="{5BFBA975-DD4D-49F6-BF20-DB02CCB672CA}"/>
                                            </p:graphicEl>
                                          </p:spTgt>
                                        </p:tgtEl>
                                        <p:attrNameLst>
                                          <p:attrName>style.visibility</p:attrName>
                                        </p:attrNameLst>
                                      </p:cBhvr>
                                      <p:to>
                                        <p:strVal val="visible"/>
                                      </p:to>
                                    </p:set>
                                    <p:anim calcmode="lin" valueType="num">
                                      <p:cBhvr>
                                        <p:cTn id="12" dur="500" fill="hold"/>
                                        <p:tgtEl>
                                          <p:spTgt spid="6">
                                            <p:graphicEl>
                                              <a:dgm id="{5BFBA975-DD4D-49F6-BF20-DB02CCB672CA}"/>
                                            </p:graphicEl>
                                          </p:spTgt>
                                        </p:tgtEl>
                                        <p:attrNameLst>
                                          <p:attrName>ppt_w</p:attrName>
                                        </p:attrNameLst>
                                      </p:cBhvr>
                                      <p:tavLst>
                                        <p:tav tm="0">
                                          <p:val>
                                            <p:fltVal val="0"/>
                                          </p:val>
                                        </p:tav>
                                        <p:tav tm="100000">
                                          <p:val>
                                            <p:strVal val="#ppt_w"/>
                                          </p:val>
                                        </p:tav>
                                      </p:tavLst>
                                    </p:anim>
                                    <p:anim calcmode="lin" valueType="num">
                                      <p:cBhvr>
                                        <p:cTn id="13" dur="500" fill="hold"/>
                                        <p:tgtEl>
                                          <p:spTgt spid="6">
                                            <p:graphicEl>
                                              <a:dgm id="{5BFBA975-DD4D-49F6-BF20-DB02CCB672CA}"/>
                                            </p:graphicEl>
                                          </p:spTgt>
                                        </p:tgtEl>
                                        <p:attrNameLst>
                                          <p:attrName>ppt_h</p:attrName>
                                        </p:attrNameLst>
                                      </p:cBhvr>
                                      <p:tavLst>
                                        <p:tav tm="0">
                                          <p:val>
                                            <p:fltVal val="0"/>
                                          </p:val>
                                        </p:tav>
                                        <p:tav tm="100000">
                                          <p:val>
                                            <p:strVal val="#ppt_h"/>
                                          </p:val>
                                        </p:tav>
                                      </p:tavLst>
                                    </p:anim>
                                    <p:animEffect transition="in" filter="fade">
                                      <p:cBhvr>
                                        <p:cTn id="14" dur="500"/>
                                        <p:tgtEl>
                                          <p:spTgt spid="6">
                                            <p:graphicEl>
                                              <a:dgm id="{5BFBA975-DD4D-49F6-BF20-DB02CCB672CA}"/>
                                            </p:graphic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6">
                                            <p:graphicEl>
                                              <a:dgm id="{25AC0574-7A2E-4939-94CD-ADDF1C766AB0}"/>
                                            </p:graphicEl>
                                          </p:spTgt>
                                        </p:tgtEl>
                                        <p:attrNameLst>
                                          <p:attrName>style.visibility</p:attrName>
                                        </p:attrNameLst>
                                      </p:cBhvr>
                                      <p:to>
                                        <p:strVal val="visible"/>
                                      </p:to>
                                    </p:set>
                                    <p:anim calcmode="lin" valueType="num">
                                      <p:cBhvr>
                                        <p:cTn id="19" dur="500" fill="hold"/>
                                        <p:tgtEl>
                                          <p:spTgt spid="6">
                                            <p:graphicEl>
                                              <a:dgm id="{25AC0574-7A2E-4939-94CD-ADDF1C766AB0}"/>
                                            </p:graphicEl>
                                          </p:spTgt>
                                        </p:tgtEl>
                                        <p:attrNameLst>
                                          <p:attrName>ppt_w</p:attrName>
                                        </p:attrNameLst>
                                      </p:cBhvr>
                                      <p:tavLst>
                                        <p:tav tm="0">
                                          <p:val>
                                            <p:fltVal val="0"/>
                                          </p:val>
                                        </p:tav>
                                        <p:tav tm="100000">
                                          <p:val>
                                            <p:strVal val="#ppt_w"/>
                                          </p:val>
                                        </p:tav>
                                      </p:tavLst>
                                    </p:anim>
                                    <p:anim calcmode="lin" valueType="num">
                                      <p:cBhvr>
                                        <p:cTn id="20" dur="500" fill="hold"/>
                                        <p:tgtEl>
                                          <p:spTgt spid="6">
                                            <p:graphicEl>
                                              <a:dgm id="{25AC0574-7A2E-4939-94CD-ADDF1C766AB0}"/>
                                            </p:graphicEl>
                                          </p:spTgt>
                                        </p:tgtEl>
                                        <p:attrNameLst>
                                          <p:attrName>ppt_h</p:attrName>
                                        </p:attrNameLst>
                                      </p:cBhvr>
                                      <p:tavLst>
                                        <p:tav tm="0">
                                          <p:val>
                                            <p:fltVal val="0"/>
                                          </p:val>
                                        </p:tav>
                                        <p:tav tm="100000">
                                          <p:val>
                                            <p:strVal val="#ppt_h"/>
                                          </p:val>
                                        </p:tav>
                                      </p:tavLst>
                                    </p:anim>
                                    <p:animEffect transition="in" filter="fade">
                                      <p:cBhvr>
                                        <p:cTn id="21" dur="500"/>
                                        <p:tgtEl>
                                          <p:spTgt spid="6">
                                            <p:graphicEl>
                                              <a:dgm id="{25AC0574-7A2E-4939-94CD-ADDF1C766AB0}"/>
                                            </p:graphicEl>
                                          </p:spTgt>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6">
                                            <p:graphicEl>
                                              <a:dgm id="{6B95B995-88BA-431A-88E8-E67F32A64422}"/>
                                            </p:graphicEl>
                                          </p:spTgt>
                                        </p:tgtEl>
                                        <p:attrNameLst>
                                          <p:attrName>style.visibility</p:attrName>
                                        </p:attrNameLst>
                                      </p:cBhvr>
                                      <p:to>
                                        <p:strVal val="visible"/>
                                      </p:to>
                                    </p:set>
                                    <p:anim calcmode="lin" valueType="num">
                                      <p:cBhvr>
                                        <p:cTn id="24" dur="500" fill="hold"/>
                                        <p:tgtEl>
                                          <p:spTgt spid="6">
                                            <p:graphicEl>
                                              <a:dgm id="{6B95B995-88BA-431A-88E8-E67F32A64422}"/>
                                            </p:graphicEl>
                                          </p:spTgt>
                                        </p:tgtEl>
                                        <p:attrNameLst>
                                          <p:attrName>ppt_w</p:attrName>
                                        </p:attrNameLst>
                                      </p:cBhvr>
                                      <p:tavLst>
                                        <p:tav tm="0">
                                          <p:val>
                                            <p:fltVal val="0"/>
                                          </p:val>
                                        </p:tav>
                                        <p:tav tm="100000">
                                          <p:val>
                                            <p:strVal val="#ppt_w"/>
                                          </p:val>
                                        </p:tav>
                                      </p:tavLst>
                                    </p:anim>
                                    <p:anim calcmode="lin" valueType="num">
                                      <p:cBhvr>
                                        <p:cTn id="25" dur="500" fill="hold"/>
                                        <p:tgtEl>
                                          <p:spTgt spid="6">
                                            <p:graphicEl>
                                              <a:dgm id="{6B95B995-88BA-431A-88E8-E67F32A64422}"/>
                                            </p:graphicEl>
                                          </p:spTgt>
                                        </p:tgtEl>
                                        <p:attrNameLst>
                                          <p:attrName>ppt_h</p:attrName>
                                        </p:attrNameLst>
                                      </p:cBhvr>
                                      <p:tavLst>
                                        <p:tav tm="0">
                                          <p:val>
                                            <p:fltVal val="0"/>
                                          </p:val>
                                        </p:tav>
                                        <p:tav tm="100000">
                                          <p:val>
                                            <p:strVal val="#ppt_h"/>
                                          </p:val>
                                        </p:tav>
                                      </p:tavLst>
                                    </p:anim>
                                    <p:animEffect transition="in" filter="fade">
                                      <p:cBhvr>
                                        <p:cTn id="26" dur="500"/>
                                        <p:tgtEl>
                                          <p:spTgt spid="6">
                                            <p:graphicEl>
                                              <a:dgm id="{6B95B995-88BA-431A-88E8-E67F32A64422}"/>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6">
                                            <p:graphicEl>
                                              <a:dgm id="{CA52BB5C-45B7-4D95-B2AA-1E1F612A23EF}"/>
                                            </p:graphicEl>
                                          </p:spTgt>
                                        </p:tgtEl>
                                        <p:attrNameLst>
                                          <p:attrName>style.visibility</p:attrName>
                                        </p:attrNameLst>
                                      </p:cBhvr>
                                      <p:to>
                                        <p:strVal val="visible"/>
                                      </p:to>
                                    </p:set>
                                    <p:anim calcmode="lin" valueType="num">
                                      <p:cBhvr>
                                        <p:cTn id="31" dur="500" fill="hold"/>
                                        <p:tgtEl>
                                          <p:spTgt spid="6">
                                            <p:graphicEl>
                                              <a:dgm id="{CA52BB5C-45B7-4D95-B2AA-1E1F612A23EF}"/>
                                            </p:graphicEl>
                                          </p:spTgt>
                                        </p:tgtEl>
                                        <p:attrNameLst>
                                          <p:attrName>ppt_w</p:attrName>
                                        </p:attrNameLst>
                                      </p:cBhvr>
                                      <p:tavLst>
                                        <p:tav tm="0">
                                          <p:val>
                                            <p:fltVal val="0"/>
                                          </p:val>
                                        </p:tav>
                                        <p:tav tm="100000">
                                          <p:val>
                                            <p:strVal val="#ppt_w"/>
                                          </p:val>
                                        </p:tav>
                                      </p:tavLst>
                                    </p:anim>
                                    <p:anim calcmode="lin" valueType="num">
                                      <p:cBhvr>
                                        <p:cTn id="32" dur="500" fill="hold"/>
                                        <p:tgtEl>
                                          <p:spTgt spid="6">
                                            <p:graphicEl>
                                              <a:dgm id="{CA52BB5C-45B7-4D95-B2AA-1E1F612A23EF}"/>
                                            </p:graphicEl>
                                          </p:spTgt>
                                        </p:tgtEl>
                                        <p:attrNameLst>
                                          <p:attrName>ppt_h</p:attrName>
                                        </p:attrNameLst>
                                      </p:cBhvr>
                                      <p:tavLst>
                                        <p:tav tm="0">
                                          <p:val>
                                            <p:fltVal val="0"/>
                                          </p:val>
                                        </p:tav>
                                        <p:tav tm="100000">
                                          <p:val>
                                            <p:strVal val="#ppt_h"/>
                                          </p:val>
                                        </p:tav>
                                      </p:tavLst>
                                    </p:anim>
                                    <p:animEffect transition="in" filter="fade">
                                      <p:cBhvr>
                                        <p:cTn id="33" dur="500"/>
                                        <p:tgtEl>
                                          <p:spTgt spid="6">
                                            <p:graphicEl>
                                              <a:dgm id="{CA52BB5C-45B7-4D95-B2AA-1E1F612A23EF}"/>
                                            </p:graphicEl>
                                          </p:spTgt>
                                        </p:tgtEl>
                                      </p:cBhvr>
                                    </p:animEffect>
                                  </p:childTnLst>
                                </p:cTn>
                              </p:par>
                              <p:par>
                                <p:cTn id="34" presetID="53" presetClass="entr" presetSubtype="0" fill="hold" grpId="0" nodeType="withEffect">
                                  <p:stCondLst>
                                    <p:cond delay="0"/>
                                  </p:stCondLst>
                                  <p:childTnLst>
                                    <p:set>
                                      <p:cBhvr>
                                        <p:cTn id="35" dur="1" fill="hold">
                                          <p:stCondLst>
                                            <p:cond delay="0"/>
                                          </p:stCondLst>
                                        </p:cTn>
                                        <p:tgtEl>
                                          <p:spTgt spid="6">
                                            <p:graphicEl>
                                              <a:dgm id="{7A90BA7A-A781-407E-8E40-0ED99E3DA140}"/>
                                            </p:graphicEl>
                                          </p:spTgt>
                                        </p:tgtEl>
                                        <p:attrNameLst>
                                          <p:attrName>style.visibility</p:attrName>
                                        </p:attrNameLst>
                                      </p:cBhvr>
                                      <p:to>
                                        <p:strVal val="visible"/>
                                      </p:to>
                                    </p:set>
                                    <p:anim calcmode="lin" valueType="num">
                                      <p:cBhvr>
                                        <p:cTn id="36" dur="500" fill="hold"/>
                                        <p:tgtEl>
                                          <p:spTgt spid="6">
                                            <p:graphicEl>
                                              <a:dgm id="{7A90BA7A-A781-407E-8E40-0ED99E3DA140}"/>
                                            </p:graphicEl>
                                          </p:spTgt>
                                        </p:tgtEl>
                                        <p:attrNameLst>
                                          <p:attrName>ppt_w</p:attrName>
                                        </p:attrNameLst>
                                      </p:cBhvr>
                                      <p:tavLst>
                                        <p:tav tm="0">
                                          <p:val>
                                            <p:fltVal val="0"/>
                                          </p:val>
                                        </p:tav>
                                        <p:tav tm="100000">
                                          <p:val>
                                            <p:strVal val="#ppt_w"/>
                                          </p:val>
                                        </p:tav>
                                      </p:tavLst>
                                    </p:anim>
                                    <p:anim calcmode="lin" valueType="num">
                                      <p:cBhvr>
                                        <p:cTn id="37" dur="500" fill="hold"/>
                                        <p:tgtEl>
                                          <p:spTgt spid="6">
                                            <p:graphicEl>
                                              <a:dgm id="{7A90BA7A-A781-407E-8E40-0ED99E3DA140}"/>
                                            </p:graphicEl>
                                          </p:spTgt>
                                        </p:tgtEl>
                                        <p:attrNameLst>
                                          <p:attrName>ppt_h</p:attrName>
                                        </p:attrNameLst>
                                      </p:cBhvr>
                                      <p:tavLst>
                                        <p:tav tm="0">
                                          <p:val>
                                            <p:fltVal val="0"/>
                                          </p:val>
                                        </p:tav>
                                        <p:tav tm="100000">
                                          <p:val>
                                            <p:strVal val="#ppt_h"/>
                                          </p:val>
                                        </p:tav>
                                      </p:tavLst>
                                    </p:anim>
                                    <p:animEffect transition="in" filter="fade">
                                      <p:cBhvr>
                                        <p:cTn id="38" dur="500"/>
                                        <p:tgtEl>
                                          <p:spTgt spid="6">
                                            <p:graphicEl>
                                              <a:dgm id="{7A90BA7A-A781-407E-8E40-0ED99E3DA140}"/>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0" fill="hold" grpId="0" nodeType="clickEffect">
                                  <p:stCondLst>
                                    <p:cond delay="0"/>
                                  </p:stCondLst>
                                  <p:childTnLst>
                                    <p:set>
                                      <p:cBhvr>
                                        <p:cTn id="42" dur="1" fill="hold">
                                          <p:stCondLst>
                                            <p:cond delay="0"/>
                                          </p:stCondLst>
                                        </p:cTn>
                                        <p:tgtEl>
                                          <p:spTgt spid="6">
                                            <p:graphicEl>
                                              <a:dgm id="{64929BCA-DB0E-454A-B408-EE4F66FB0CFF}"/>
                                            </p:graphicEl>
                                          </p:spTgt>
                                        </p:tgtEl>
                                        <p:attrNameLst>
                                          <p:attrName>style.visibility</p:attrName>
                                        </p:attrNameLst>
                                      </p:cBhvr>
                                      <p:to>
                                        <p:strVal val="visible"/>
                                      </p:to>
                                    </p:set>
                                    <p:anim calcmode="lin" valueType="num">
                                      <p:cBhvr>
                                        <p:cTn id="43" dur="500" fill="hold"/>
                                        <p:tgtEl>
                                          <p:spTgt spid="6">
                                            <p:graphicEl>
                                              <a:dgm id="{64929BCA-DB0E-454A-B408-EE4F66FB0CFF}"/>
                                            </p:graphicEl>
                                          </p:spTgt>
                                        </p:tgtEl>
                                        <p:attrNameLst>
                                          <p:attrName>ppt_w</p:attrName>
                                        </p:attrNameLst>
                                      </p:cBhvr>
                                      <p:tavLst>
                                        <p:tav tm="0">
                                          <p:val>
                                            <p:fltVal val="0"/>
                                          </p:val>
                                        </p:tav>
                                        <p:tav tm="100000">
                                          <p:val>
                                            <p:strVal val="#ppt_w"/>
                                          </p:val>
                                        </p:tav>
                                      </p:tavLst>
                                    </p:anim>
                                    <p:anim calcmode="lin" valueType="num">
                                      <p:cBhvr>
                                        <p:cTn id="44" dur="500" fill="hold"/>
                                        <p:tgtEl>
                                          <p:spTgt spid="6">
                                            <p:graphicEl>
                                              <a:dgm id="{64929BCA-DB0E-454A-B408-EE4F66FB0CFF}"/>
                                            </p:graphicEl>
                                          </p:spTgt>
                                        </p:tgtEl>
                                        <p:attrNameLst>
                                          <p:attrName>ppt_h</p:attrName>
                                        </p:attrNameLst>
                                      </p:cBhvr>
                                      <p:tavLst>
                                        <p:tav tm="0">
                                          <p:val>
                                            <p:fltVal val="0"/>
                                          </p:val>
                                        </p:tav>
                                        <p:tav tm="100000">
                                          <p:val>
                                            <p:strVal val="#ppt_h"/>
                                          </p:val>
                                        </p:tav>
                                      </p:tavLst>
                                    </p:anim>
                                    <p:animEffect transition="in" filter="fade">
                                      <p:cBhvr>
                                        <p:cTn id="45" dur="500"/>
                                        <p:tgtEl>
                                          <p:spTgt spid="6">
                                            <p:graphicEl>
                                              <a:dgm id="{64929BCA-DB0E-454A-B408-EE4F66FB0CFF}"/>
                                            </p:graphicEl>
                                          </p:spTgt>
                                        </p:tgtEl>
                                      </p:cBhvr>
                                    </p:animEffect>
                                  </p:childTnLst>
                                </p:cTn>
                              </p:par>
                              <p:par>
                                <p:cTn id="46" presetID="53" presetClass="entr" presetSubtype="0" fill="hold" grpId="0" nodeType="withEffect">
                                  <p:stCondLst>
                                    <p:cond delay="0"/>
                                  </p:stCondLst>
                                  <p:childTnLst>
                                    <p:set>
                                      <p:cBhvr>
                                        <p:cTn id="47" dur="1" fill="hold">
                                          <p:stCondLst>
                                            <p:cond delay="0"/>
                                          </p:stCondLst>
                                        </p:cTn>
                                        <p:tgtEl>
                                          <p:spTgt spid="6">
                                            <p:graphicEl>
                                              <a:dgm id="{B9470701-7BA8-4A9F-9C2B-1ED1E7F3F820}"/>
                                            </p:graphicEl>
                                          </p:spTgt>
                                        </p:tgtEl>
                                        <p:attrNameLst>
                                          <p:attrName>style.visibility</p:attrName>
                                        </p:attrNameLst>
                                      </p:cBhvr>
                                      <p:to>
                                        <p:strVal val="visible"/>
                                      </p:to>
                                    </p:set>
                                    <p:anim calcmode="lin" valueType="num">
                                      <p:cBhvr>
                                        <p:cTn id="48" dur="500" fill="hold"/>
                                        <p:tgtEl>
                                          <p:spTgt spid="6">
                                            <p:graphicEl>
                                              <a:dgm id="{B9470701-7BA8-4A9F-9C2B-1ED1E7F3F820}"/>
                                            </p:graphicEl>
                                          </p:spTgt>
                                        </p:tgtEl>
                                        <p:attrNameLst>
                                          <p:attrName>ppt_w</p:attrName>
                                        </p:attrNameLst>
                                      </p:cBhvr>
                                      <p:tavLst>
                                        <p:tav tm="0">
                                          <p:val>
                                            <p:fltVal val="0"/>
                                          </p:val>
                                        </p:tav>
                                        <p:tav tm="100000">
                                          <p:val>
                                            <p:strVal val="#ppt_w"/>
                                          </p:val>
                                        </p:tav>
                                      </p:tavLst>
                                    </p:anim>
                                    <p:anim calcmode="lin" valueType="num">
                                      <p:cBhvr>
                                        <p:cTn id="49" dur="500" fill="hold"/>
                                        <p:tgtEl>
                                          <p:spTgt spid="6">
                                            <p:graphicEl>
                                              <a:dgm id="{B9470701-7BA8-4A9F-9C2B-1ED1E7F3F820}"/>
                                            </p:graphicEl>
                                          </p:spTgt>
                                        </p:tgtEl>
                                        <p:attrNameLst>
                                          <p:attrName>ppt_h</p:attrName>
                                        </p:attrNameLst>
                                      </p:cBhvr>
                                      <p:tavLst>
                                        <p:tav tm="0">
                                          <p:val>
                                            <p:fltVal val="0"/>
                                          </p:val>
                                        </p:tav>
                                        <p:tav tm="100000">
                                          <p:val>
                                            <p:strVal val="#ppt_h"/>
                                          </p:val>
                                        </p:tav>
                                      </p:tavLst>
                                    </p:anim>
                                    <p:animEffect transition="in" filter="fade">
                                      <p:cBhvr>
                                        <p:cTn id="50" dur="500"/>
                                        <p:tgtEl>
                                          <p:spTgt spid="6">
                                            <p:graphicEl>
                                              <a:dgm id="{B9470701-7BA8-4A9F-9C2B-1ED1E7F3F82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7620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pperplate Gothic Bold" pitchFamily="34" charset="0"/>
              </a:rPr>
              <a:t>年轻的财主</a:t>
            </a:r>
            <a:endPar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Rectangle 8"/>
          <p:cNvSpPr/>
          <p:nvPr/>
        </p:nvSpPr>
        <p:spPr>
          <a:xfrm>
            <a:off x="0" y="6324600"/>
            <a:ext cx="9144000" cy="533400"/>
          </a:xfrm>
          <a:prstGeom prst="rect">
            <a:avLst/>
          </a:prstGeom>
        </p:spPr>
        <p:style>
          <a:lnRef idx="0">
            <a:schemeClr val="accent2"/>
          </a:lnRef>
          <a:fillRef idx="3">
            <a:schemeClr val="accent2"/>
          </a:fillRef>
          <a:effectRef idx="3">
            <a:schemeClr val="accent2"/>
          </a:effectRef>
          <a:fontRef idx="minor">
            <a:schemeClr val="lt1"/>
          </a:fontRef>
        </p:style>
        <p:txBody>
          <a:bodyPr rtlCol="0" anchor="t"/>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pperplate Gothic Bold" pitchFamily="34" charset="0"/>
              </a:rPr>
              <a:t>THE RICH YOUNG RULER</a:t>
            </a:r>
          </a:p>
          <a:p>
            <a:pPr algn="ct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b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aphicFrame>
        <p:nvGraphicFramePr>
          <p:cNvPr id="6" name="Diagram 5"/>
          <p:cNvGraphicFramePr/>
          <p:nvPr/>
        </p:nvGraphicFramePr>
        <p:xfrm>
          <a:off x="228600" y="914400"/>
          <a:ext cx="8686800"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descr="http://us.cdn4.123rf.com/168nwm/arcady31/arcady310912/arcady31091200019/6125246-rejected-red-grunge-stamp-over-white.jpg"/>
          <p:cNvPicPr>
            <a:picLocks noChangeAspect="1" noChangeArrowheads="1"/>
          </p:cNvPicPr>
          <p:nvPr/>
        </p:nvPicPr>
        <p:blipFill>
          <a:blip r:embed="rId7" cstate="print"/>
          <a:srcRect/>
          <a:stretch>
            <a:fillRect/>
          </a:stretch>
        </p:blipFill>
        <p:spPr bwMode="auto">
          <a:xfrm>
            <a:off x="1295400" y="0"/>
            <a:ext cx="6781800" cy="6781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Oval 7"/>
          <p:cNvSpPr/>
          <p:nvPr/>
        </p:nvSpPr>
        <p:spPr>
          <a:xfrm>
            <a:off x="2643266" y="1371600"/>
            <a:ext cx="4062334" cy="3886199"/>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0" b="1" dirty="0" smtClean="0">
                <a:ln>
                  <a:solidFill>
                    <a:schemeClr val="tx1"/>
                  </a:solidFill>
                </a:ln>
                <a:solidFill>
                  <a:srgbClr val="FFFF00"/>
                </a:solidFill>
                <a:effectLst>
                  <a:outerShdw blurRad="38100" dist="38100" dir="2700000" algn="tl">
                    <a:srgbClr val="000000">
                      <a:alpha val="43137"/>
                    </a:srgbClr>
                  </a:outerShdw>
                </a:effectLst>
              </a:rPr>
              <a:t>被拒</a:t>
            </a:r>
            <a:endParaRPr lang="en-US" sz="10500" b="1" dirty="0">
              <a:ln>
                <a:solidFill>
                  <a:schemeClr val="tx1"/>
                </a:solidFill>
              </a:ln>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
                                            <p:graphicEl>
                                              <a:dgm id="{29E89B07-D6B2-4C7E-B294-13BCC25BA72D}"/>
                                            </p:graphicEl>
                                          </p:spTgt>
                                        </p:tgtEl>
                                        <p:attrNameLst>
                                          <p:attrName>style.visibility</p:attrName>
                                        </p:attrNameLst>
                                      </p:cBhvr>
                                      <p:to>
                                        <p:strVal val="visible"/>
                                      </p:to>
                                    </p:set>
                                    <p:anim calcmode="lin" valueType="num">
                                      <p:cBhvr>
                                        <p:cTn id="7" dur="500" fill="hold"/>
                                        <p:tgtEl>
                                          <p:spTgt spid="6">
                                            <p:graphicEl>
                                              <a:dgm id="{29E89B07-D6B2-4C7E-B294-13BCC25BA72D}"/>
                                            </p:graphicEl>
                                          </p:spTgt>
                                        </p:tgtEl>
                                        <p:attrNameLst>
                                          <p:attrName>ppt_w</p:attrName>
                                        </p:attrNameLst>
                                      </p:cBhvr>
                                      <p:tavLst>
                                        <p:tav tm="0">
                                          <p:val>
                                            <p:fltVal val="0"/>
                                          </p:val>
                                        </p:tav>
                                        <p:tav tm="100000">
                                          <p:val>
                                            <p:strVal val="#ppt_w"/>
                                          </p:val>
                                        </p:tav>
                                      </p:tavLst>
                                    </p:anim>
                                    <p:anim calcmode="lin" valueType="num">
                                      <p:cBhvr>
                                        <p:cTn id="8" dur="500" fill="hold"/>
                                        <p:tgtEl>
                                          <p:spTgt spid="6">
                                            <p:graphicEl>
                                              <a:dgm id="{29E89B07-D6B2-4C7E-B294-13BCC25BA72D}"/>
                                            </p:graphicEl>
                                          </p:spTgt>
                                        </p:tgtEl>
                                        <p:attrNameLst>
                                          <p:attrName>ppt_h</p:attrName>
                                        </p:attrNameLst>
                                      </p:cBhvr>
                                      <p:tavLst>
                                        <p:tav tm="0">
                                          <p:val>
                                            <p:fltVal val="0"/>
                                          </p:val>
                                        </p:tav>
                                        <p:tav tm="100000">
                                          <p:val>
                                            <p:strVal val="#ppt_h"/>
                                          </p:val>
                                        </p:tav>
                                      </p:tavLst>
                                    </p:anim>
                                    <p:animEffect transition="in" filter="fade">
                                      <p:cBhvr>
                                        <p:cTn id="9" dur="500"/>
                                        <p:tgtEl>
                                          <p:spTgt spid="6">
                                            <p:graphicEl>
                                              <a:dgm id="{29E89B07-D6B2-4C7E-B294-13BCC25BA72D}"/>
                                            </p:graphic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6">
                                            <p:graphicEl>
                                              <a:dgm id="{5BFBA975-DD4D-49F6-BF20-DB02CCB672CA}"/>
                                            </p:graphicEl>
                                          </p:spTgt>
                                        </p:tgtEl>
                                        <p:attrNameLst>
                                          <p:attrName>style.visibility</p:attrName>
                                        </p:attrNameLst>
                                      </p:cBhvr>
                                      <p:to>
                                        <p:strVal val="visible"/>
                                      </p:to>
                                    </p:set>
                                    <p:anim calcmode="lin" valueType="num">
                                      <p:cBhvr>
                                        <p:cTn id="12" dur="500" fill="hold"/>
                                        <p:tgtEl>
                                          <p:spTgt spid="6">
                                            <p:graphicEl>
                                              <a:dgm id="{5BFBA975-DD4D-49F6-BF20-DB02CCB672CA}"/>
                                            </p:graphicEl>
                                          </p:spTgt>
                                        </p:tgtEl>
                                        <p:attrNameLst>
                                          <p:attrName>ppt_w</p:attrName>
                                        </p:attrNameLst>
                                      </p:cBhvr>
                                      <p:tavLst>
                                        <p:tav tm="0">
                                          <p:val>
                                            <p:fltVal val="0"/>
                                          </p:val>
                                        </p:tav>
                                        <p:tav tm="100000">
                                          <p:val>
                                            <p:strVal val="#ppt_w"/>
                                          </p:val>
                                        </p:tav>
                                      </p:tavLst>
                                    </p:anim>
                                    <p:anim calcmode="lin" valueType="num">
                                      <p:cBhvr>
                                        <p:cTn id="13" dur="500" fill="hold"/>
                                        <p:tgtEl>
                                          <p:spTgt spid="6">
                                            <p:graphicEl>
                                              <a:dgm id="{5BFBA975-DD4D-49F6-BF20-DB02CCB672CA}"/>
                                            </p:graphicEl>
                                          </p:spTgt>
                                        </p:tgtEl>
                                        <p:attrNameLst>
                                          <p:attrName>ppt_h</p:attrName>
                                        </p:attrNameLst>
                                      </p:cBhvr>
                                      <p:tavLst>
                                        <p:tav tm="0">
                                          <p:val>
                                            <p:fltVal val="0"/>
                                          </p:val>
                                        </p:tav>
                                        <p:tav tm="100000">
                                          <p:val>
                                            <p:strVal val="#ppt_h"/>
                                          </p:val>
                                        </p:tav>
                                      </p:tavLst>
                                    </p:anim>
                                    <p:animEffect transition="in" filter="fade">
                                      <p:cBhvr>
                                        <p:cTn id="14" dur="500"/>
                                        <p:tgtEl>
                                          <p:spTgt spid="6">
                                            <p:graphicEl>
                                              <a:dgm id="{5BFBA975-DD4D-49F6-BF20-DB02CCB672CA}"/>
                                            </p:graphic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6">
                                            <p:graphicEl>
                                              <a:dgm id="{25AC0574-7A2E-4939-94CD-ADDF1C766AB0}"/>
                                            </p:graphicEl>
                                          </p:spTgt>
                                        </p:tgtEl>
                                        <p:attrNameLst>
                                          <p:attrName>style.visibility</p:attrName>
                                        </p:attrNameLst>
                                      </p:cBhvr>
                                      <p:to>
                                        <p:strVal val="visible"/>
                                      </p:to>
                                    </p:set>
                                    <p:anim calcmode="lin" valueType="num">
                                      <p:cBhvr>
                                        <p:cTn id="19" dur="500" fill="hold"/>
                                        <p:tgtEl>
                                          <p:spTgt spid="6">
                                            <p:graphicEl>
                                              <a:dgm id="{25AC0574-7A2E-4939-94CD-ADDF1C766AB0}"/>
                                            </p:graphicEl>
                                          </p:spTgt>
                                        </p:tgtEl>
                                        <p:attrNameLst>
                                          <p:attrName>ppt_w</p:attrName>
                                        </p:attrNameLst>
                                      </p:cBhvr>
                                      <p:tavLst>
                                        <p:tav tm="0">
                                          <p:val>
                                            <p:fltVal val="0"/>
                                          </p:val>
                                        </p:tav>
                                        <p:tav tm="100000">
                                          <p:val>
                                            <p:strVal val="#ppt_w"/>
                                          </p:val>
                                        </p:tav>
                                      </p:tavLst>
                                    </p:anim>
                                    <p:anim calcmode="lin" valueType="num">
                                      <p:cBhvr>
                                        <p:cTn id="20" dur="500" fill="hold"/>
                                        <p:tgtEl>
                                          <p:spTgt spid="6">
                                            <p:graphicEl>
                                              <a:dgm id="{25AC0574-7A2E-4939-94CD-ADDF1C766AB0}"/>
                                            </p:graphicEl>
                                          </p:spTgt>
                                        </p:tgtEl>
                                        <p:attrNameLst>
                                          <p:attrName>ppt_h</p:attrName>
                                        </p:attrNameLst>
                                      </p:cBhvr>
                                      <p:tavLst>
                                        <p:tav tm="0">
                                          <p:val>
                                            <p:fltVal val="0"/>
                                          </p:val>
                                        </p:tav>
                                        <p:tav tm="100000">
                                          <p:val>
                                            <p:strVal val="#ppt_h"/>
                                          </p:val>
                                        </p:tav>
                                      </p:tavLst>
                                    </p:anim>
                                    <p:animEffect transition="in" filter="fade">
                                      <p:cBhvr>
                                        <p:cTn id="21" dur="500"/>
                                        <p:tgtEl>
                                          <p:spTgt spid="6">
                                            <p:graphicEl>
                                              <a:dgm id="{25AC0574-7A2E-4939-94CD-ADDF1C766AB0}"/>
                                            </p:graphicEl>
                                          </p:spTgt>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6">
                                            <p:graphicEl>
                                              <a:dgm id="{6B95B995-88BA-431A-88E8-E67F32A64422}"/>
                                            </p:graphicEl>
                                          </p:spTgt>
                                        </p:tgtEl>
                                        <p:attrNameLst>
                                          <p:attrName>style.visibility</p:attrName>
                                        </p:attrNameLst>
                                      </p:cBhvr>
                                      <p:to>
                                        <p:strVal val="visible"/>
                                      </p:to>
                                    </p:set>
                                    <p:anim calcmode="lin" valueType="num">
                                      <p:cBhvr>
                                        <p:cTn id="24" dur="500" fill="hold"/>
                                        <p:tgtEl>
                                          <p:spTgt spid="6">
                                            <p:graphicEl>
                                              <a:dgm id="{6B95B995-88BA-431A-88E8-E67F32A64422}"/>
                                            </p:graphicEl>
                                          </p:spTgt>
                                        </p:tgtEl>
                                        <p:attrNameLst>
                                          <p:attrName>ppt_w</p:attrName>
                                        </p:attrNameLst>
                                      </p:cBhvr>
                                      <p:tavLst>
                                        <p:tav tm="0">
                                          <p:val>
                                            <p:fltVal val="0"/>
                                          </p:val>
                                        </p:tav>
                                        <p:tav tm="100000">
                                          <p:val>
                                            <p:strVal val="#ppt_w"/>
                                          </p:val>
                                        </p:tav>
                                      </p:tavLst>
                                    </p:anim>
                                    <p:anim calcmode="lin" valueType="num">
                                      <p:cBhvr>
                                        <p:cTn id="25" dur="500" fill="hold"/>
                                        <p:tgtEl>
                                          <p:spTgt spid="6">
                                            <p:graphicEl>
                                              <a:dgm id="{6B95B995-88BA-431A-88E8-E67F32A64422}"/>
                                            </p:graphicEl>
                                          </p:spTgt>
                                        </p:tgtEl>
                                        <p:attrNameLst>
                                          <p:attrName>ppt_h</p:attrName>
                                        </p:attrNameLst>
                                      </p:cBhvr>
                                      <p:tavLst>
                                        <p:tav tm="0">
                                          <p:val>
                                            <p:fltVal val="0"/>
                                          </p:val>
                                        </p:tav>
                                        <p:tav tm="100000">
                                          <p:val>
                                            <p:strVal val="#ppt_h"/>
                                          </p:val>
                                        </p:tav>
                                      </p:tavLst>
                                    </p:anim>
                                    <p:animEffect transition="in" filter="fade">
                                      <p:cBhvr>
                                        <p:cTn id="26" dur="500"/>
                                        <p:tgtEl>
                                          <p:spTgt spid="6">
                                            <p:graphicEl>
                                              <a:dgm id="{6B95B995-88BA-431A-88E8-E67F32A64422}"/>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6">
                                            <p:graphicEl>
                                              <a:dgm id="{CA52BB5C-45B7-4D95-B2AA-1E1F612A23EF}"/>
                                            </p:graphicEl>
                                          </p:spTgt>
                                        </p:tgtEl>
                                        <p:attrNameLst>
                                          <p:attrName>style.visibility</p:attrName>
                                        </p:attrNameLst>
                                      </p:cBhvr>
                                      <p:to>
                                        <p:strVal val="visible"/>
                                      </p:to>
                                    </p:set>
                                    <p:anim calcmode="lin" valueType="num">
                                      <p:cBhvr>
                                        <p:cTn id="31" dur="500" fill="hold"/>
                                        <p:tgtEl>
                                          <p:spTgt spid="6">
                                            <p:graphicEl>
                                              <a:dgm id="{CA52BB5C-45B7-4D95-B2AA-1E1F612A23EF}"/>
                                            </p:graphicEl>
                                          </p:spTgt>
                                        </p:tgtEl>
                                        <p:attrNameLst>
                                          <p:attrName>ppt_w</p:attrName>
                                        </p:attrNameLst>
                                      </p:cBhvr>
                                      <p:tavLst>
                                        <p:tav tm="0">
                                          <p:val>
                                            <p:fltVal val="0"/>
                                          </p:val>
                                        </p:tav>
                                        <p:tav tm="100000">
                                          <p:val>
                                            <p:strVal val="#ppt_w"/>
                                          </p:val>
                                        </p:tav>
                                      </p:tavLst>
                                    </p:anim>
                                    <p:anim calcmode="lin" valueType="num">
                                      <p:cBhvr>
                                        <p:cTn id="32" dur="500" fill="hold"/>
                                        <p:tgtEl>
                                          <p:spTgt spid="6">
                                            <p:graphicEl>
                                              <a:dgm id="{CA52BB5C-45B7-4D95-B2AA-1E1F612A23EF}"/>
                                            </p:graphicEl>
                                          </p:spTgt>
                                        </p:tgtEl>
                                        <p:attrNameLst>
                                          <p:attrName>ppt_h</p:attrName>
                                        </p:attrNameLst>
                                      </p:cBhvr>
                                      <p:tavLst>
                                        <p:tav tm="0">
                                          <p:val>
                                            <p:fltVal val="0"/>
                                          </p:val>
                                        </p:tav>
                                        <p:tav tm="100000">
                                          <p:val>
                                            <p:strVal val="#ppt_h"/>
                                          </p:val>
                                        </p:tav>
                                      </p:tavLst>
                                    </p:anim>
                                    <p:animEffect transition="in" filter="fade">
                                      <p:cBhvr>
                                        <p:cTn id="33" dur="500"/>
                                        <p:tgtEl>
                                          <p:spTgt spid="6">
                                            <p:graphicEl>
                                              <a:dgm id="{CA52BB5C-45B7-4D95-B2AA-1E1F612A23EF}"/>
                                            </p:graphicEl>
                                          </p:spTgt>
                                        </p:tgtEl>
                                      </p:cBhvr>
                                    </p:animEffect>
                                  </p:childTnLst>
                                </p:cTn>
                              </p:par>
                              <p:par>
                                <p:cTn id="34" presetID="53" presetClass="entr" presetSubtype="0" fill="hold" grpId="0" nodeType="withEffect">
                                  <p:stCondLst>
                                    <p:cond delay="0"/>
                                  </p:stCondLst>
                                  <p:childTnLst>
                                    <p:set>
                                      <p:cBhvr>
                                        <p:cTn id="35" dur="1" fill="hold">
                                          <p:stCondLst>
                                            <p:cond delay="0"/>
                                          </p:stCondLst>
                                        </p:cTn>
                                        <p:tgtEl>
                                          <p:spTgt spid="6">
                                            <p:graphicEl>
                                              <a:dgm id="{7A90BA7A-A781-407E-8E40-0ED99E3DA140}"/>
                                            </p:graphicEl>
                                          </p:spTgt>
                                        </p:tgtEl>
                                        <p:attrNameLst>
                                          <p:attrName>style.visibility</p:attrName>
                                        </p:attrNameLst>
                                      </p:cBhvr>
                                      <p:to>
                                        <p:strVal val="visible"/>
                                      </p:to>
                                    </p:set>
                                    <p:anim calcmode="lin" valueType="num">
                                      <p:cBhvr>
                                        <p:cTn id="36" dur="500" fill="hold"/>
                                        <p:tgtEl>
                                          <p:spTgt spid="6">
                                            <p:graphicEl>
                                              <a:dgm id="{7A90BA7A-A781-407E-8E40-0ED99E3DA140}"/>
                                            </p:graphicEl>
                                          </p:spTgt>
                                        </p:tgtEl>
                                        <p:attrNameLst>
                                          <p:attrName>ppt_w</p:attrName>
                                        </p:attrNameLst>
                                      </p:cBhvr>
                                      <p:tavLst>
                                        <p:tav tm="0">
                                          <p:val>
                                            <p:fltVal val="0"/>
                                          </p:val>
                                        </p:tav>
                                        <p:tav tm="100000">
                                          <p:val>
                                            <p:strVal val="#ppt_w"/>
                                          </p:val>
                                        </p:tav>
                                      </p:tavLst>
                                    </p:anim>
                                    <p:anim calcmode="lin" valueType="num">
                                      <p:cBhvr>
                                        <p:cTn id="37" dur="500" fill="hold"/>
                                        <p:tgtEl>
                                          <p:spTgt spid="6">
                                            <p:graphicEl>
                                              <a:dgm id="{7A90BA7A-A781-407E-8E40-0ED99E3DA140}"/>
                                            </p:graphicEl>
                                          </p:spTgt>
                                        </p:tgtEl>
                                        <p:attrNameLst>
                                          <p:attrName>ppt_h</p:attrName>
                                        </p:attrNameLst>
                                      </p:cBhvr>
                                      <p:tavLst>
                                        <p:tav tm="0">
                                          <p:val>
                                            <p:fltVal val="0"/>
                                          </p:val>
                                        </p:tav>
                                        <p:tav tm="100000">
                                          <p:val>
                                            <p:strVal val="#ppt_h"/>
                                          </p:val>
                                        </p:tav>
                                      </p:tavLst>
                                    </p:anim>
                                    <p:animEffect transition="in" filter="fade">
                                      <p:cBhvr>
                                        <p:cTn id="38" dur="500"/>
                                        <p:tgtEl>
                                          <p:spTgt spid="6">
                                            <p:graphicEl>
                                              <a:dgm id="{7A90BA7A-A781-407E-8E40-0ED99E3DA140}"/>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0" fill="hold" grpId="0" nodeType="clickEffect">
                                  <p:stCondLst>
                                    <p:cond delay="0"/>
                                  </p:stCondLst>
                                  <p:childTnLst>
                                    <p:set>
                                      <p:cBhvr>
                                        <p:cTn id="42" dur="1" fill="hold">
                                          <p:stCondLst>
                                            <p:cond delay="0"/>
                                          </p:stCondLst>
                                        </p:cTn>
                                        <p:tgtEl>
                                          <p:spTgt spid="6">
                                            <p:graphicEl>
                                              <a:dgm id="{64929BCA-DB0E-454A-B408-EE4F66FB0CFF}"/>
                                            </p:graphicEl>
                                          </p:spTgt>
                                        </p:tgtEl>
                                        <p:attrNameLst>
                                          <p:attrName>style.visibility</p:attrName>
                                        </p:attrNameLst>
                                      </p:cBhvr>
                                      <p:to>
                                        <p:strVal val="visible"/>
                                      </p:to>
                                    </p:set>
                                    <p:anim calcmode="lin" valueType="num">
                                      <p:cBhvr>
                                        <p:cTn id="43" dur="500" fill="hold"/>
                                        <p:tgtEl>
                                          <p:spTgt spid="6">
                                            <p:graphicEl>
                                              <a:dgm id="{64929BCA-DB0E-454A-B408-EE4F66FB0CFF}"/>
                                            </p:graphicEl>
                                          </p:spTgt>
                                        </p:tgtEl>
                                        <p:attrNameLst>
                                          <p:attrName>ppt_w</p:attrName>
                                        </p:attrNameLst>
                                      </p:cBhvr>
                                      <p:tavLst>
                                        <p:tav tm="0">
                                          <p:val>
                                            <p:fltVal val="0"/>
                                          </p:val>
                                        </p:tav>
                                        <p:tav tm="100000">
                                          <p:val>
                                            <p:strVal val="#ppt_w"/>
                                          </p:val>
                                        </p:tav>
                                      </p:tavLst>
                                    </p:anim>
                                    <p:anim calcmode="lin" valueType="num">
                                      <p:cBhvr>
                                        <p:cTn id="44" dur="500" fill="hold"/>
                                        <p:tgtEl>
                                          <p:spTgt spid="6">
                                            <p:graphicEl>
                                              <a:dgm id="{64929BCA-DB0E-454A-B408-EE4F66FB0CFF}"/>
                                            </p:graphicEl>
                                          </p:spTgt>
                                        </p:tgtEl>
                                        <p:attrNameLst>
                                          <p:attrName>ppt_h</p:attrName>
                                        </p:attrNameLst>
                                      </p:cBhvr>
                                      <p:tavLst>
                                        <p:tav tm="0">
                                          <p:val>
                                            <p:fltVal val="0"/>
                                          </p:val>
                                        </p:tav>
                                        <p:tav tm="100000">
                                          <p:val>
                                            <p:strVal val="#ppt_h"/>
                                          </p:val>
                                        </p:tav>
                                      </p:tavLst>
                                    </p:anim>
                                    <p:animEffect transition="in" filter="fade">
                                      <p:cBhvr>
                                        <p:cTn id="45" dur="500"/>
                                        <p:tgtEl>
                                          <p:spTgt spid="6">
                                            <p:graphicEl>
                                              <a:dgm id="{64929BCA-DB0E-454A-B408-EE4F66FB0CFF}"/>
                                            </p:graphicEl>
                                          </p:spTgt>
                                        </p:tgtEl>
                                      </p:cBhvr>
                                    </p:animEffect>
                                  </p:childTnLst>
                                </p:cTn>
                              </p:par>
                              <p:par>
                                <p:cTn id="46" presetID="53" presetClass="entr" presetSubtype="0" fill="hold" grpId="0" nodeType="withEffect">
                                  <p:stCondLst>
                                    <p:cond delay="0"/>
                                  </p:stCondLst>
                                  <p:childTnLst>
                                    <p:set>
                                      <p:cBhvr>
                                        <p:cTn id="47" dur="1" fill="hold">
                                          <p:stCondLst>
                                            <p:cond delay="0"/>
                                          </p:stCondLst>
                                        </p:cTn>
                                        <p:tgtEl>
                                          <p:spTgt spid="6">
                                            <p:graphicEl>
                                              <a:dgm id="{B9470701-7BA8-4A9F-9C2B-1ED1E7F3F820}"/>
                                            </p:graphicEl>
                                          </p:spTgt>
                                        </p:tgtEl>
                                        <p:attrNameLst>
                                          <p:attrName>style.visibility</p:attrName>
                                        </p:attrNameLst>
                                      </p:cBhvr>
                                      <p:to>
                                        <p:strVal val="visible"/>
                                      </p:to>
                                    </p:set>
                                    <p:anim calcmode="lin" valueType="num">
                                      <p:cBhvr>
                                        <p:cTn id="48" dur="500" fill="hold"/>
                                        <p:tgtEl>
                                          <p:spTgt spid="6">
                                            <p:graphicEl>
                                              <a:dgm id="{B9470701-7BA8-4A9F-9C2B-1ED1E7F3F820}"/>
                                            </p:graphicEl>
                                          </p:spTgt>
                                        </p:tgtEl>
                                        <p:attrNameLst>
                                          <p:attrName>ppt_w</p:attrName>
                                        </p:attrNameLst>
                                      </p:cBhvr>
                                      <p:tavLst>
                                        <p:tav tm="0">
                                          <p:val>
                                            <p:fltVal val="0"/>
                                          </p:val>
                                        </p:tav>
                                        <p:tav tm="100000">
                                          <p:val>
                                            <p:strVal val="#ppt_w"/>
                                          </p:val>
                                        </p:tav>
                                      </p:tavLst>
                                    </p:anim>
                                    <p:anim calcmode="lin" valueType="num">
                                      <p:cBhvr>
                                        <p:cTn id="49" dur="500" fill="hold"/>
                                        <p:tgtEl>
                                          <p:spTgt spid="6">
                                            <p:graphicEl>
                                              <a:dgm id="{B9470701-7BA8-4A9F-9C2B-1ED1E7F3F820}"/>
                                            </p:graphicEl>
                                          </p:spTgt>
                                        </p:tgtEl>
                                        <p:attrNameLst>
                                          <p:attrName>ppt_h</p:attrName>
                                        </p:attrNameLst>
                                      </p:cBhvr>
                                      <p:tavLst>
                                        <p:tav tm="0">
                                          <p:val>
                                            <p:fltVal val="0"/>
                                          </p:val>
                                        </p:tav>
                                        <p:tav tm="100000">
                                          <p:val>
                                            <p:strVal val="#ppt_h"/>
                                          </p:val>
                                        </p:tav>
                                      </p:tavLst>
                                    </p:anim>
                                    <p:animEffect transition="in" filter="fade">
                                      <p:cBhvr>
                                        <p:cTn id="50" dur="500"/>
                                        <p:tgtEl>
                                          <p:spTgt spid="6">
                                            <p:graphicEl>
                                              <a:dgm id="{B9470701-7BA8-4A9F-9C2B-1ED1E7F3F820}"/>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p:cTn id="55" dur="500" fill="hold"/>
                                        <p:tgtEl>
                                          <p:spTgt spid="8"/>
                                        </p:tgtEl>
                                        <p:attrNameLst>
                                          <p:attrName>ppt_w</p:attrName>
                                        </p:attrNameLst>
                                      </p:cBhvr>
                                      <p:tavLst>
                                        <p:tav tm="0">
                                          <p:val>
                                            <p:fltVal val="0"/>
                                          </p:val>
                                        </p:tav>
                                        <p:tav tm="100000">
                                          <p:val>
                                            <p:strVal val="#ppt_w"/>
                                          </p:val>
                                        </p:tav>
                                      </p:tavLst>
                                    </p:anim>
                                    <p:anim calcmode="lin" valueType="num">
                                      <p:cBhvr>
                                        <p:cTn id="56" dur="500" fill="hold"/>
                                        <p:tgtEl>
                                          <p:spTgt spid="8"/>
                                        </p:tgtEl>
                                        <p:attrNameLst>
                                          <p:attrName>ppt_h</p:attrName>
                                        </p:attrNameLst>
                                      </p:cBhvr>
                                      <p:tavLst>
                                        <p:tav tm="0">
                                          <p:val>
                                            <p:fltVal val="0"/>
                                          </p:val>
                                        </p:tav>
                                        <p:tav tm="100000">
                                          <p:val>
                                            <p:strVal val="#ppt_h"/>
                                          </p:val>
                                        </p:tav>
                                      </p:tavLst>
                                    </p:anim>
                                    <p:animEffect transition="in" filter="fade">
                                      <p:cBhvr>
                                        <p:cTn id="57" dur="500"/>
                                        <p:tgtEl>
                                          <p:spTgt spid="8"/>
                                        </p:tgtEl>
                                      </p:cBhvr>
                                    </p:animEffect>
                                  </p:childTnLst>
                                </p:cTn>
                              </p:par>
                              <p:par>
                                <p:cTn id="58" presetID="53" presetClass="entr" presetSubtype="0" fill="hold" nodeType="withEffect">
                                  <p:stCondLst>
                                    <p:cond delay="0"/>
                                  </p:stCondLst>
                                  <p:childTnLst>
                                    <p:set>
                                      <p:cBhvr>
                                        <p:cTn id="59" dur="1" fill="hold">
                                          <p:stCondLst>
                                            <p:cond delay="0"/>
                                          </p:stCondLst>
                                        </p:cTn>
                                        <p:tgtEl>
                                          <p:spTgt spid="7"/>
                                        </p:tgtEl>
                                        <p:attrNameLst>
                                          <p:attrName>style.visibility</p:attrName>
                                        </p:attrNameLst>
                                      </p:cBhvr>
                                      <p:to>
                                        <p:strVal val="visible"/>
                                      </p:to>
                                    </p:set>
                                    <p:anim calcmode="lin" valueType="num">
                                      <p:cBhvr>
                                        <p:cTn id="60" dur="500" fill="hold"/>
                                        <p:tgtEl>
                                          <p:spTgt spid="7"/>
                                        </p:tgtEl>
                                        <p:attrNameLst>
                                          <p:attrName>ppt_w</p:attrName>
                                        </p:attrNameLst>
                                      </p:cBhvr>
                                      <p:tavLst>
                                        <p:tav tm="0">
                                          <p:val>
                                            <p:fltVal val="0"/>
                                          </p:val>
                                        </p:tav>
                                        <p:tav tm="100000">
                                          <p:val>
                                            <p:strVal val="#ppt_w"/>
                                          </p:val>
                                        </p:tav>
                                      </p:tavLst>
                                    </p:anim>
                                    <p:anim calcmode="lin" valueType="num">
                                      <p:cBhvr>
                                        <p:cTn id="61" dur="500" fill="hold"/>
                                        <p:tgtEl>
                                          <p:spTgt spid="7"/>
                                        </p:tgtEl>
                                        <p:attrNameLst>
                                          <p:attrName>ppt_h</p:attrName>
                                        </p:attrNameLst>
                                      </p:cBhvr>
                                      <p:tavLst>
                                        <p:tav tm="0">
                                          <p:val>
                                            <p:fltVal val="0"/>
                                          </p:val>
                                        </p:tav>
                                        <p:tav tm="100000">
                                          <p:val>
                                            <p:strVal val="#ppt_h"/>
                                          </p:val>
                                        </p:tav>
                                      </p:tavLst>
                                    </p:anim>
                                    <p:animEffect transition="in" filter="fade">
                                      <p:cBhvr>
                                        <p:cTn id="6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7620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pperplate Gothic Bold" pitchFamily="34" charset="0"/>
              </a:rPr>
              <a:t>年轻的财主</a:t>
            </a:r>
            <a:endPar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Rectangle 8"/>
          <p:cNvSpPr/>
          <p:nvPr/>
        </p:nvSpPr>
        <p:spPr>
          <a:xfrm>
            <a:off x="0" y="6324600"/>
            <a:ext cx="9144000" cy="533400"/>
          </a:xfrm>
          <a:prstGeom prst="rect">
            <a:avLst/>
          </a:prstGeom>
        </p:spPr>
        <p:style>
          <a:lnRef idx="0">
            <a:schemeClr val="accent2"/>
          </a:lnRef>
          <a:fillRef idx="3">
            <a:schemeClr val="accent2"/>
          </a:fillRef>
          <a:effectRef idx="3">
            <a:schemeClr val="accent2"/>
          </a:effectRef>
          <a:fontRef idx="minor">
            <a:schemeClr val="lt1"/>
          </a:fontRef>
        </p:style>
        <p:txBody>
          <a:bodyPr rtlCol="0" anchor="t"/>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pperplate Gothic Bold" pitchFamily="34" charset="0"/>
              </a:rPr>
              <a:t>THE RICH YOUNG RULER</a:t>
            </a:r>
          </a:p>
          <a:p>
            <a:pPr algn="ct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b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aphicFrame>
        <p:nvGraphicFramePr>
          <p:cNvPr id="6" name="Diagram 5"/>
          <p:cNvGraphicFramePr/>
          <p:nvPr/>
        </p:nvGraphicFramePr>
        <p:xfrm>
          <a:off x="228600" y="914400"/>
          <a:ext cx="8686800"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descr="http://us.cdn4.123rf.com/168nwm/arcady31/arcady310912/arcady31091200019/6125246-rejected-red-grunge-stamp-over-white.jpg"/>
          <p:cNvPicPr>
            <a:picLocks noChangeAspect="1" noChangeArrowheads="1"/>
          </p:cNvPicPr>
          <p:nvPr/>
        </p:nvPicPr>
        <p:blipFill>
          <a:blip r:embed="rId7" cstate="print"/>
          <a:srcRect/>
          <a:stretch>
            <a:fillRect/>
          </a:stretch>
        </p:blipFill>
        <p:spPr bwMode="auto">
          <a:xfrm>
            <a:off x="1295400" y="0"/>
            <a:ext cx="6781800" cy="6781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Oval 7"/>
          <p:cNvSpPr/>
          <p:nvPr/>
        </p:nvSpPr>
        <p:spPr>
          <a:xfrm>
            <a:off x="2643266" y="1371600"/>
            <a:ext cx="4062334" cy="3886199"/>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0" b="1" dirty="0" smtClean="0">
                <a:ln>
                  <a:solidFill>
                    <a:schemeClr val="tx1"/>
                  </a:solidFill>
                </a:ln>
                <a:solidFill>
                  <a:srgbClr val="FFFF00"/>
                </a:solidFill>
                <a:effectLst>
                  <a:outerShdw blurRad="38100" dist="38100" dir="2700000" algn="tl">
                    <a:srgbClr val="000000">
                      <a:alpha val="43137"/>
                    </a:srgbClr>
                  </a:outerShdw>
                </a:effectLst>
              </a:rPr>
              <a:t>被拒</a:t>
            </a:r>
            <a:endParaRPr lang="en-US" sz="10500" b="1" dirty="0">
              <a:ln>
                <a:solidFill>
                  <a:schemeClr val="tx1"/>
                </a:solidFill>
              </a:ln>
              <a:solidFill>
                <a:srgbClr val="FFFF00"/>
              </a:solidFill>
              <a:effectLst>
                <a:outerShdw blurRad="38100" dist="38100" dir="2700000" algn="tl">
                  <a:srgbClr val="000000">
                    <a:alpha val="43137"/>
                  </a:srgbClr>
                </a:outerShdw>
              </a:effectLst>
            </a:endParaRPr>
          </a:p>
        </p:txBody>
      </p:sp>
      <p:sp>
        <p:nvSpPr>
          <p:cNvPr id="10" name="Rectangle 9"/>
          <p:cNvSpPr/>
          <p:nvPr/>
        </p:nvSpPr>
        <p:spPr>
          <a:xfrm rot="20549336">
            <a:off x="-587218" y="1437110"/>
            <a:ext cx="10168978" cy="1253052"/>
          </a:xfrm>
          <a:prstGeom prst="rect">
            <a:avLst/>
          </a:prstGeom>
          <a:solidFill>
            <a:srgbClr val="FFFF00"/>
          </a:solidFill>
          <a:ln w="76200">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zh-CN" altLang="en-US" sz="6000" dirty="0" smtClean="0">
                <a:ln>
                  <a:solidFill>
                    <a:sysClr val="windowText" lastClr="000000"/>
                  </a:solidFill>
                </a:ln>
                <a:solidFill>
                  <a:schemeClr val="tx1"/>
                </a:solidFill>
                <a:latin typeface="Arial Black" pitchFamily="34" charset="0"/>
              </a:rPr>
              <a:t>心怀骄傲</a:t>
            </a:r>
            <a:endParaRPr lang="en-US" sz="6000" dirty="0" smtClean="0">
              <a:ln>
                <a:solidFill>
                  <a:sysClr val="windowText" lastClr="000000"/>
                </a:solidFill>
              </a:ln>
              <a:solidFill>
                <a:schemeClr val="tx1"/>
              </a:solidFill>
              <a:latin typeface="Arial Black" pitchFamily="34" charset="0"/>
            </a:endParaRPr>
          </a:p>
          <a:p>
            <a:pPr algn="ctr"/>
            <a:r>
              <a:rPr lang="en-US" sz="2400" dirty="0" smtClean="0">
                <a:ln>
                  <a:solidFill>
                    <a:sysClr val="windowText" lastClr="000000"/>
                  </a:solidFill>
                </a:ln>
                <a:solidFill>
                  <a:schemeClr val="tx1"/>
                </a:solidFill>
                <a:latin typeface="Arial Black" pitchFamily="34" charset="0"/>
              </a:rPr>
              <a:t>FILLED WITH PRIDE</a:t>
            </a:r>
            <a:endParaRPr lang="en-US" sz="2400" dirty="0">
              <a:ln>
                <a:solidFill>
                  <a:sysClr val="windowText" lastClr="000000"/>
                </a:solidFill>
              </a:ln>
              <a:solidFill>
                <a:schemeClr val="tx1"/>
              </a:solidFill>
              <a:latin typeface="Arial Black" pitchFamily="34" charset="0"/>
            </a:endParaRPr>
          </a:p>
        </p:txBody>
      </p:sp>
      <p:sp>
        <p:nvSpPr>
          <p:cNvPr id="11" name="Rectangle 10"/>
          <p:cNvSpPr/>
          <p:nvPr/>
        </p:nvSpPr>
        <p:spPr>
          <a:xfrm rot="20549336">
            <a:off x="-755968" y="2805439"/>
            <a:ext cx="10937636" cy="1254412"/>
          </a:xfrm>
          <a:prstGeom prst="rect">
            <a:avLst/>
          </a:prstGeom>
          <a:solidFill>
            <a:srgbClr val="FFFF00"/>
          </a:solidFill>
          <a:ln w="76200">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zh-CN" altLang="en-US" sz="6000" dirty="0" smtClean="0">
                <a:ln>
                  <a:solidFill>
                    <a:sysClr val="windowText" lastClr="000000"/>
                  </a:solidFill>
                </a:ln>
                <a:solidFill>
                  <a:schemeClr val="tx1"/>
                </a:solidFill>
                <a:latin typeface="Arial Black" pitchFamily="34" charset="0"/>
              </a:rPr>
              <a:t>不承认自己的罪</a:t>
            </a:r>
            <a:endParaRPr lang="en-US" sz="6000" dirty="0" smtClean="0">
              <a:ln>
                <a:solidFill>
                  <a:sysClr val="windowText" lastClr="000000"/>
                </a:solidFill>
              </a:ln>
              <a:solidFill>
                <a:schemeClr val="tx1"/>
              </a:solidFill>
              <a:latin typeface="Arial Black" pitchFamily="34" charset="0"/>
            </a:endParaRPr>
          </a:p>
          <a:p>
            <a:pPr algn="ctr"/>
            <a:r>
              <a:rPr lang="en-US" sz="2400" dirty="0" smtClean="0">
                <a:ln>
                  <a:solidFill>
                    <a:sysClr val="windowText" lastClr="000000"/>
                  </a:solidFill>
                </a:ln>
                <a:solidFill>
                  <a:schemeClr val="tx1"/>
                </a:solidFill>
                <a:latin typeface="Arial Black" pitchFamily="34" charset="0"/>
              </a:rPr>
              <a:t>DID NOT CONFESS HIS GUILT</a:t>
            </a:r>
            <a:endParaRPr lang="en-US" sz="2400" dirty="0">
              <a:ln>
                <a:solidFill>
                  <a:sysClr val="windowText" lastClr="000000"/>
                </a:solidFill>
              </a:ln>
              <a:solidFill>
                <a:schemeClr val="tx1"/>
              </a:solidFill>
              <a:latin typeface="Arial Black" pitchFamily="34" charset="0"/>
            </a:endParaRPr>
          </a:p>
        </p:txBody>
      </p:sp>
      <p:sp>
        <p:nvSpPr>
          <p:cNvPr id="12" name="Rectangle 11"/>
          <p:cNvSpPr/>
          <p:nvPr/>
        </p:nvSpPr>
        <p:spPr>
          <a:xfrm rot="20549336">
            <a:off x="-422331" y="4237690"/>
            <a:ext cx="10360171" cy="1320879"/>
          </a:xfrm>
          <a:prstGeom prst="rect">
            <a:avLst/>
          </a:prstGeom>
          <a:solidFill>
            <a:srgbClr val="FFFF00"/>
          </a:solidFill>
          <a:ln w="76200">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zh-CN" altLang="en-US" sz="6000" dirty="0" smtClean="0">
                <a:ln>
                  <a:solidFill>
                    <a:sysClr val="windowText" lastClr="000000"/>
                  </a:solidFill>
                </a:ln>
                <a:solidFill>
                  <a:schemeClr val="tx1"/>
                </a:solidFill>
                <a:latin typeface="Arial Black" pitchFamily="34" charset="0"/>
              </a:rPr>
              <a:t>不愿委身于基督</a:t>
            </a:r>
            <a:endParaRPr lang="en-US" sz="6000" dirty="0" smtClean="0">
              <a:ln>
                <a:solidFill>
                  <a:sysClr val="windowText" lastClr="000000"/>
                </a:solidFill>
              </a:ln>
              <a:solidFill>
                <a:schemeClr val="tx1"/>
              </a:solidFill>
              <a:latin typeface="Arial Black" pitchFamily="34" charset="0"/>
            </a:endParaRPr>
          </a:p>
          <a:p>
            <a:pPr algn="ctr"/>
            <a:r>
              <a:rPr lang="en-US" sz="2400" dirty="0" smtClean="0">
                <a:ln>
                  <a:solidFill>
                    <a:sysClr val="windowText" lastClr="000000"/>
                  </a:solidFill>
                </a:ln>
                <a:solidFill>
                  <a:schemeClr val="tx1"/>
                </a:solidFill>
                <a:latin typeface="Arial Black" pitchFamily="34" charset="0"/>
              </a:rPr>
              <a:t>WOULD NOT SUBMIT TO CHRIST</a:t>
            </a:r>
            <a:endParaRPr lang="en-US" sz="2400" dirty="0">
              <a:ln>
                <a:solidFill>
                  <a:sysClr val="windowText" lastClr="000000"/>
                </a:solidFill>
              </a:ln>
              <a:solidFill>
                <a:schemeClr val="tx1"/>
              </a:solidFill>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
                                            <p:graphicEl>
                                              <a:dgm id="{29E89B07-D6B2-4C7E-B294-13BCC25BA72D}"/>
                                            </p:graphicEl>
                                          </p:spTgt>
                                        </p:tgtEl>
                                        <p:attrNameLst>
                                          <p:attrName>style.visibility</p:attrName>
                                        </p:attrNameLst>
                                      </p:cBhvr>
                                      <p:to>
                                        <p:strVal val="visible"/>
                                      </p:to>
                                    </p:set>
                                    <p:anim calcmode="lin" valueType="num">
                                      <p:cBhvr>
                                        <p:cTn id="7" dur="500" fill="hold"/>
                                        <p:tgtEl>
                                          <p:spTgt spid="6">
                                            <p:graphicEl>
                                              <a:dgm id="{29E89B07-D6B2-4C7E-B294-13BCC25BA72D}"/>
                                            </p:graphicEl>
                                          </p:spTgt>
                                        </p:tgtEl>
                                        <p:attrNameLst>
                                          <p:attrName>ppt_w</p:attrName>
                                        </p:attrNameLst>
                                      </p:cBhvr>
                                      <p:tavLst>
                                        <p:tav tm="0">
                                          <p:val>
                                            <p:fltVal val="0"/>
                                          </p:val>
                                        </p:tav>
                                        <p:tav tm="100000">
                                          <p:val>
                                            <p:strVal val="#ppt_w"/>
                                          </p:val>
                                        </p:tav>
                                      </p:tavLst>
                                    </p:anim>
                                    <p:anim calcmode="lin" valueType="num">
                                      <p:cBhvr>
                                        <p:cTn id="8" dur="500" fill="hold"/>
                                        <p:tgtEl>
                                          <p:spTgt spid="6">
                                            <p:graphicEl>
                                              <a:dgm id="{29E89B07-D6B2-4C7E-B294-13BCC25BA72D}"/>
                                            </p:graphicEl>
                                          </p:spTgt>
                                        </p:tgtEl>
                                        <p:attrNameLst>
                                          <p:attrName>ppt_h</p:attrName>
                                        </p:attrNameLst>
                                      </p:cBhvr>
                                      <p:tavLst>
                                        <p:tav tm="0">
                                          <p:val>
                                            <p:fltVal val="0"/>
                                          </p:val>
                                        </p:tav>
                                        <p:tav tm="100000">
                                          <p:val>
                                            <p:strVal val="#ppt_h"/>
                                          </p:val>
                                        </p:tav>
                                      </p:tavLst>
                                    </p:anim>
                                    <p:animEffect transition="in" filter="fade">
                                      <p:cBhvr>
                                        <p:cTn id="9" dur="500"/>
                                        <p:tgtEl>
                                          <p:spTgt spid="6">
                                            <p:graphicEl>
                                              <a:dgm id="{29E89B07-D6B2-4C7E-B294-13BCC25BA72D}"/>
                                            </p:graphic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6">
                                            <p:graphicEl>
                                              <a:dgm id="{5BFBA975-DD4D-49F6-BF20-DB02CCB672CA}"/>
                                            </p:graphicEl>
                                          </p:spTgt>
                                        </p:tgtEl>
                                        <p:attrNameLst>
                                          <p:attrName>style.visibility</p:attrName>
                                        </p:attrNameLst>
                                      </p:cBhvr>
                                      <p:to>
                                        <p:strVal val="visible"/>
                                      </p:to>
                                    </p:set>
                                    <p:anim calcmode="lin" valueType="num">
                                      <p:cBhvr>
                                        <p:cTn id="12" dur="500" fill="hold"/>
                                        <p:tgtEl>
                                          <p:spTgt spid="6">
                                            <p:graphicEl>
                                              <a:dgm id="{5BFBA975-DD4D-49F6-BF20-DB02CCB672CA}"/>
                                            </p:graphicEl>
                                          </p:spTgt>
                                        </p:tgtEl>
                                        <p:attrNameLst>
                                          <p:attrName>ppt_w</p:attrName>
                                        </p:attrNameLst>
                                      </p:cBhvr>
                                      <p:tavLst>
                                        <p:tav tm="0">
                                          <p:val>
                                            <p:fltVal val="0"/>
                                          </p:val>
                                        </p:tav>
                                        <p:tav tm="100000">
                                          <p:val>
                                            <p:strVal val="#ppt_w"/>
                                          </p:val>
                                        </p:tav>
                                      </p:tavLst>
                                    </p:anim>
                                    <p:anim calcmode="lin" valueType="num">
                                      <p:cBhvr>
                                        <p:cTn id="13" dur="500" fill="hold"/>
                                        <p:tgtEl>
                                          <p:spTgt spid="6">
                                            <p:graphicEl>
                                              <a:dgm id="{5BFBA975-DD4D-49F6-BF20-DB02CCB672CA}"/>
                                            </p:graphicEl>
                                          </p:spTgt>
                                        </p:tgtEl>
                                        <p:attrNameLst>
                                          <p:attrName>ppt_h</p:attrName>
                                        </p:attrNameLst>
                                      </p:cBhvr>
                                      <p:tavLst>
                                        <p:tav tm="0">
                                          <p:val>
                                            <p:fltVal val="0"/>
                                          </p:val>
                                        </p:tav>
                                        <p:tav tm="100000">
                                          <p:val>
                                            <p:strVal val="#ppt_h"/>
                                          </p:val>
                                        </p:tav>
                                      </p:tavLst>
                                    </p:anim>
                                    <p:animEffect transition="in" filter="fade">
                                      <p:cBhvr>
                                        <p:cTn id="14" dur="500"/>
                                        <p:tgtEl>
                                          <p:spTgt spid="6">
                                            <p:graphicEl>
                                              <a:dgm id="{5BFBA975-DD4D-49F6-BF20-DB02CCB672CA}"/>
                                            </p:graphic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6">
                                            <p:graphicEl>
                                              <a:dgm id="{25AC0574-7A2E-4939-94CD-ADDF1C766AB0}"/>
                                            </p:graphicEl>
                                          </p:spTgt>
                                        </p:tgtEl>
                                        <p:attrNameLst>
                                          <p:attrName>style.visibility</p:attrName>
                                        </p:attrNameLst>
                                      </p:cBhvr>
                                      <p:to>
                                        <p:strVal val="visible"/>
                                      </p:to>
                                    </p:set>
                                    <p:anim calcmode="lin" valueType="num">
                                      <p:cBhvr>
                                        <p:cTn id="19" dur="500" fill="hold"/>
                                        <p:tgtEl>
                                          <p:spTgt spid="6">
                                            <p:graphicEl>
                                              <a:dgm id="{25AC0574-7A2E-4939-94CD-ADDF1C766AB0}"/>
                                            </p:graphicEl>
                                          </p:spTgt>
                                        </p:tgtEl>
                                        <p:attrNameLst>
                                          <p:attrName>ppt_w</p:attrName>
                                        </p:attrNameLst>
                                      </p:cBhvr>
                                      <p:tavLst>
                                        <p:tav tm="0">
                                          <p:val>
                                            <p:fltVal val="0"/>
                                          </p:val>
                                        </p:tav>
                                        <p:tav tm="100000">
                                          <p:val>
                                            <p:strVal val="#ppt_w"/>
                                          </p:val>
                                        </p:tav>
                                      </p:tavLst>
                                    </p:anim>
                                    <p:anim calcmode="lin" valueType="num">
                                      <p:cBhvr>
                                        <p:cTn id="20" dur="500" fill="hold"/>
                                        <p:tgtEl>
                                          <p:spTgt spid="6">
                                            <p:graphicEl>
                                              <a:dgm id="{25AC0574-7A2E-4939-94CD-ADDF1C766AB0}"/>
                                            </p:graphicEl>
                                          </p:spTgt>
                                        </p:tgtEl>
                                        <p:attrNameLst>
                                          <p:attrName>ppt_h</p:attrName>
                                        </p:attrNameLst>
                                      </p:cBhvr>
                                      <p:tavLst>
                                        <p:tav tm="0">
                                          <p:val>
                                            <p:fltVal val="0"/>
                                          </p:val>
                                        </p:tav>
                                        <p:tav tm="100000">
                                          <p:val>
                                            <p:strVal val="#ppt_h"/>
                                          </p:val>
                                        </p:tav>
                                      </p:tavLst>
                                    </p:anim>
                                    <p:animEffect transition="in" filter="fade">
                                      <p:cBhvr>
                                        <p:cTn id="21" dur="500"/>
                                        <p:tgtEl>
                                          <p:spTgt spid="6">
                                            <p:graphicEl>
                                              <a:dgm id="{25AC0574-7A2E-4939-94CD-ADDF1C766AB0}"/>
                                            </p:graphicEl>
                                          </p:spTgt>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6">
                                            <p:graphicEl>
                                              <a:dgm id="{6B95B995-88BA-431A-88E8-E67F32A64422}"/>
                                            </p:graphicEl>
                                          </p:spTgt>
                                        </p:tgtEl>
                                        <p:attrNameLst>
                                          <p:attrName>style.visibility</p:attrName>
                                        </p:attrNameLst>
                                      </p:cBhvr>
                                      <p:to>
                                        <p:strVal val="visible"/>
                                      </p:to>
                                    </p:set>
                                    <p:anim calcmode="lin" valueType="num">
                                      <p:cBhvr>
                                        <p:cTn id="24" dur="500" fill="hold"/>
                                        <p:tgtEl>
                                          <p:spTgt spid="6">
                                            <p:graphicEl>
                                              <a:dgm id="{6B95B995-88BA-431A-88E8-E67F32A64422}"/>
                                            </p:graphicEl>
                                          </p:spTgt>
                                        </p:tgtEl>
                                        <p:attrNameLst>
                                          <p:attrName>ppt_w</p:attrName>
                                        </p:attrNameLst>
                                      </p:cBhvr>
                                      <p:tavLst>
                                        <p:tav tm="0">
                                          <p:val>
                                            <p:fltVal val="0"/>
                                          </p:val>
                                        </p:tav>
                                        <p:tav tm="100000">
                                          <p:val>
                                            <p:strVal val="#ppt_w"/>
                                          </p:val>
                                        </p:tav>
                                      </p:tavLst>
                                    </p:anim>
                                    <p:anim calcmode="lin" valueType="num">
                                      <p:cBhvr>
                                        <p:cTn id="25" dur="500" fill="hold"/>
                                        <p:tgtEl>
                                          <p:spTgt spid="6">
                                            <p:graphicEl>
                                              <a:dgm id="{6B95B995-88BA-431A-88E8-E67F32A64422}"/>
                                            </p:graphicEl>
                                          </p:spTgt>
                                        </p:tgtEl>
                                        <p:attrNameLst>
                                          <p:attrName>ppt_h</p:attrName>
                                        </p:attrNameLst>
                                      </p:cBhvr>
                                      <p:tavLst>
                                        <p:tav tm="0">
                                          <p:val>
                                            <p:fltVal val="0"/>
                                          </p:val>
                                        </p:tav>
                                        <p:tav tm="100000">
                                          <p:val>
                                            <p:strVal val="#ppt_h"/>
                                          </p:val>
                                        </p:tav>
                                      </p:tavLst>
                                    </p:anim>
                                    <p:animEffect transition="in" filter="fade">
                                      <p:cBhvr>
                                        <p:cTn id="26" dur="500"/>
                                        <p:tgtEl>
                                          <p:spTgt spid="6">
                                            <p:graphicEl>
                                              <a:dgm id="{6B95B995-88BA-431A-88E8-E67F32A64422}"/>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6">
                                            <p:graphicEl>
                                              <a:dgm id="{CA52BB5C-45B7-4D95-B2AA-1E1F612A23EF}"/>
                                            </p:graphicEl>
                                          </p:spTgt>
                                        </p:tgtEl>
                                        <p:attrNameLst>
                                          <p:attrName>style.visibility</p:attrName>
                                        </p:attrNameLst>
                                      </p:cBhvr>
                                      <p:to>
                                        <p:strVal val="visible"/>
                                      </p:to>
                                    </p:set>
                                    <p:anim calcmode="lin" valueType="num">
                                      <p:cBhvr>
                                        <p:cTn id="31" dur="500" fill="hold"/>
                                        <p:tgtEl>
                                          <p:spTgt spid="6">
                                            <p:graphicEl>
                                              <a:dgm id="{CA52BB5C-45B7-4D95-B2AA-1E1F612A23EF}"/>
                                            </p:graphicEl>
                                          </p:spTgt>
                                        </p:tgtEl>
                                        <p:attrNameLst>
                                          <p:attrName>ppt_w</p:attrName>
                                        </p:attrNameLst>
                                      </p:cBhvr>
                                      <p:tavLst>
                                        <p:tav tm="0">
                                          <p:val>
                                            <p:fltVal val="0"/>
                                          </p:val>
                                        </p:tav>
                                        <p:tav tm="100000">
                                          <p:val>
                                            <p:strVal val="#ppt_w"/>
                                          </p:val>
                                        </p:tav>
                                      </p:tavLst>
                                    </p:anim>
                                    <p:anim calcmode="lin" valueType="num">
                                      <p:cBhvr>
                                        <p:cTn id="32" dur="500" fill="hold"/>
                                        <p:tgtEl>
                                          <p:spTgt spid="6">
                                            <p:graphicEl>
                                              <a:dgm id="{CA52BB5C-45B7-4D95-B2AA-1E1F612A23EF}"/>
                                            </p:graphicEl>
                                          </p:spTgt>
                                        </p:tgtEl>
                                        <p:attrNameLst>
                                          <p:attrName>ppt_h</p:attrName>
                                        </p:attrNameLst>
                                      </p:cBhvr>
                                      <p:tavLst>
                                        <p:tav tm="0">
                                          <p:val>
                                            <p:fltVal val="0"/>
                                          </p:val>
                                        </p:tav>
                                        <p:tav tm="100000">
                                          <p:val>
                                            <p:strVal val="#ppt_h"/>
                                          </p:val>
                                        </p:tav>
                                      </p:tavLst>
                                    </p:anim>
                                    <p:animEffect transition="in" filter="fade">
                                      <p:cBhvr>
                                        <p:cTn id="33" dur="500"/>
                                        <p:tgtEl>
                                          <p:spTgt spid="6">
                                            <p:graphicEl>
                                              <a:dgm id="{CA52BB5C-45B7-4D95-B2AA-1E1F612A23EF}"/>
                                            </p:graphicEl>
                                          </p:spTgt>
                                        </p:tgtEl>
                                      </p:cBhvr>
                                    </p:animEffect>
                                  </p:childTnLst>
                                </p:cTn>
                              </p:par>
                              <p:par>
                                <p:cTn id="34" presetID="53" presetClass="entr" presetSubtype="0" fill="hold" grpId="0" nodeType="withEffect">
                                  <p:stCondLst>
                                    <p:cond delay="0"/>
                                  </p:stCondLst>
                                  <p:childTnLst>
                                    <p:set>
                                      <p:cBhvr>
                                        <p:cTn id="35" dur="1" fill="hold">
                                          <p:stCondLst>
                                            <p:cond delay="0"/>
                                          </p:stCondLst>
                                        </p:cTn>
                                        <p:tgtEl>
                                          <p:spTgt spid="6">
                                            <p:graphicEl>
                                              <a:dgm id="{7A90BA7A-A781-407E-8E40-0ED99E3DA140}"/>
                                            </p:graphicEl>
                                          </p:spTgt>
                                        </p:tgtEl>
                                        <p:attrNameLst>
                                          <p:attrName>style.visibility</p:attrName>
                                        </p:attrNameLst>
                                      </p:cBhvr>
                                      <p:to>
                                        <p:strVal val="visible"/>
                                      </p:to>
                                    </p:set>
                                    <p:anim calcmode="lin" valueType="num">
                                      <p:cBhvr>
                                        <p:cTn id="36" dur="500" fill="hold"/>
                                        <p:tgtEl>
                                          <p:spTgt spid="6">
                                            <p:graphicEl>
                                              <a:dgm id="{7A90BA7A-A781-407E-8E40-0ED99E3DA140}"/>
                                            </p:graphicEl>
                                          </p:spTgt>
                                        </p:tgtEl>
                                        <p:attrNameLst>
                                          <p:attrName>ppt_w</p:attrName>
                                        </p:attrNameLst>
                                      </p:cBhvr>
                                      <p:tavLst>
                                        <p:tav tm="0">
                                          <p:val>
                                            <p:fltVal val="0"/>
                                          </p:val>
                                        </p:tav>
                                        <p:tav tm="100000">
                                          <p:val>
                                            <p:strVal val="#ppt_w"/>
                                          </p:val>
                                        </p:tav>
                                      </p:tavLst>
                                    </p:anim>
                                    <p:anim calcmode="lin" valueType="num">
                                      <p:cBhvr>
                                        <p:cTn id="37" dur="500" fill="hold"/>
                                        <p:tgtEl>
                                          <p:spTgt spid="6">
                                            <p:graphicEl>
                                              <a:dgm id="{7A90BA7A-A781-407E-8E40-0ED99E3DA140}"/>
                                            </p:graphicEl>
                                          </p:spTgt>
                                        </p:tgtEl>
                                        <p:attrNameLst>
                                          <p:attrName>ppt_h</p:attrName>
                                        </p:attrNameLst>
                                      </p:cBhvr>
                                      <p:tavLst>
                                        <p:tav tm="0">
                                          <p:val>
                                            <p:fltVal val="0"/>
                                          </p:val>
                                        </p:tav>
                                        <p:tav tm="100000">
                                          <p:val>
                                            <p:strVal val="#ppt_h"/>
                                          </p:val>
                                        </p:tav>
                                      </p:tavLst>
                                    </p:anim>
                                    <p:animEffect transition="in" filter="fade">
                                      <p:cBhvr>
                                        <p:cTn id="38" dur="500"/>
                                        <p:tgtEl>
                                          <p:spTgt spid="6">
                                            <p:graphicEl>
                                              <a:dgm id="{7A90BA7A-A781-407E-8E40-0ED99E3DA140}"/>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0" fill="hold" grpId="0" nodeType="clickEffect">
                                  <p:stCondLst>
                                    <p:cond delay="0"/>
                                  </p:stCondLst>
                                  <p:childTnLst>
                                    <p:set>
                                      <p:cBhvr>
                                        <p:cTn id="42" dur="1" fill="hold">
                                          <p:stCondLst>
                                            <p:cond delay="0"/>
                                          </p:stCondLst>
                                        </p:cTn>
                                        <p:tgtEl>
                                          <p:spTgt spid="6">
                                            <p:graphicEl>
                                              <a:dgm id="{64929BCA-DB0E-454A-B408-EE4F66FB0CFF}"/>
                                            </p:graphicEl>
                                          </p:spTgt>
                                        </p:tgtEl>
                                        <p:attrNameLst>
                                          <p:attrName>style.visibility</p:attrName>
                                        </p:attrNameLst>
                                      </p:cBhvr>
                                      <p:to>
                                        <p:strVal val="visible"/>
                                      </p:to>
                                    </p:set>
                                    <p:anim calcmode="lin" valueType="num">
                                      <p:cBhvr>
                                        <p:cTn id="43" dur="500" fill="hold"/>
                                        <p:tgtEl>
                                          <p:spTgt spid="6">
                                            <p:graphicEl>
                                              <a:dgm id="{64929BCA-DB0E-454A-B408-EE4F66FB0CFF}"/>
                                            </p:graphicEl>
                                          </p:spTgt>
                                        </p:tgtEl>
                                        <p:attrNameLst>
                                          <p:attrName>ppt_w</p:attrName>
                                        </p:attrNameLst>
                                      </p:cBhvr>
                                      <p:tavLst>
                                        <p:tav tm="0">
                                          <p:val>
                                            <p:fltVal val="0"/>
                                          </p:val>
                                        </p:tav>
                                        <p:tav tm="100000">
                                          <p:val>
                                            <p:strVal val="#ppt_w"/>
                                          </p:val>
                                        </p:tav>
                                      </p:tavLst>
                                    </p:anim>
                                    <p:anim calcmode="lin" valueType="num">
                                      <p:cBhvr>
                                        <p:cTn id="44" dur="500" fill="hold"/>
                                        <p:tgtEl>
                                          <p:spTgt spid="6">
                                            <p:graphicEl>
                                              <a:dgm id="{64929BCA-DB0E-454A-B408-EE4F66FB0CFF}"/>
                                            </p:graphicEl>
                                          </p:spTgt>
                                        </p:tgtEl>
                                        <p:attrNameLst>
                                          <p:attrName>ppt_h</p:attrName>
                                        </p:attrNameLst>
                                      </p:cBhvr>
                                      <p:tavLst>
                                        <p:tav tm="0">
                                          <p:val>
                                            <p:fltVal val="0"/>
                                          </p:val>
                                        </p:tav>
                                        <p:tav tm="100000">
                                          <p:val>
                                            <p:strVal val="#ppt_h"/>
                                          </p:val>
                                        </p:tav>
                                      </p:tavLst>
                                    </p:anim>
                                    <p:animEffect transition="in" filter="fade">
                                      <p:cBhvr>
                                        <p:cTn id="45" dur="500"/>
                                        <p:tgtEl>
                                          <p:spTgt spid="6">
                                            <p:graphicEl>
                                              <a:dgm id="{64929BCA-DB0E-454A-B408-EE4F66FB0CFF}"/>
                                            </p:graphicEl>
                                          </p:spTgt>
                                        </p:tgtEl>
                                      </p:cBhvr>
                                    </p:animEffect>
                                  </p:childTnLst>
                                </p:cTn>
                              </p:par>
                              <p:par>
                                <p:cTn id="46" presetID="53" presetClass="entr" presetSubtype="0" fill="hold" grpId="0" nodeType="withEffect">
                                  <p:stCondLst>
                                    <p:cond delay="0"/>
                                  </p:stCondLst>
                                  <p:childTnLst>
                                    <p:set>
                                      <p:cBhvr>
                                        <p:cTn id="47" dur="1" fill="hold">
                                          <p:stCondLst>
                                            <p:cond delay="0"/>
                                          </p:stCondLst>
                                        </p:cTn>
                                        <p:tgtEl>
                                          <p:spTgt spid="6">
                                            <p:graphicEl>
                                              <a:dgm id="{B9470701-7BA8-4A9F-9C2B-1ED1E7F3F820}"/>
                                            </p:graphicEl>
                                          </p:spTgt>
                                        </p:tgtEl>
                                        <p:attrNameLst>
                                          <p:attrName>style.visibility</p:attrName>
                                        </p:attrNameLst>
                                      </p:cBhvr>
                                      <p:to>
                                        <p:strVal val="visible"/>
                                      </p:to>
                                    </p:set>
                                    <p:anim calcmode="lin" valueType="num">
                                      <p:cBhvr>
                                        <p:cTn id="48" dur="500" fill="hold"/>
                                        <p:tgtEl>
                                          <p:spTgt spid="6">
                                            <p:graphicEl>
                                              <a:dgm id="{B9470701-7BA8-4A9F-9C2B-1ED1E7F3F820}"/>
                                            </p:graphicEl>
                                          </p:spTgt>
                                        </p:tgtEl>
                                        <p:attrNameLst>
                                          <p:attrName>ppt_w</p:attrName>
                                        </p:attrNameLst>
                                      </p:cBhvr>
                                      <p:tavLst>
                                        <p:tav tm="0">
                                          <p:val>
                                            <p:fltVal val="0"/>
                                          </p:val>
                                        </p:tav>
                                        <p:tav tm="100000">
                                          <p:val>
                                            <p:strVal val="#ppt_w"/>
                                          </p:val>
                                        </p:tav>
                                      </p:tavLst>
                                    </p:anim>
                                    <p:anim calcmode="lin" valueType="num">
                                      <p:cBhvr>
                                        <p:cTn id="49" dur="500" fill="hold"/>
                                        <p:tgtEl>
                                          <p:spTgt spid="6">
                                            <p:graphicEl>
                                              <a:dgm id="{B9470701-7BA8-4A9F-9C2B-1ED1E7F3F820}"/>
                                            </p:graphicEl>
                                          </p:spTgt>
                                        </p:tgtEl>
                                        <p:attrNameLst>
                                          <p:attrName>ppt_h</p:attrName>
                                        </p:attrNameLst>
                                      </p:cBhvr>
                                      <p:tavLst>
                                        <p:tav tm="0">
                                          <p:val>
                                            <p:fltVal val="0"/>
                                          </p:val>
                                        </p:tav>
                                        <p:tav tm="100000">
                                          <p:val>
                                            <p:strVal val="#ppt_h"/>
                                          </p:val>
                                        </p:tav>
                                      </p:tavLst>
                                    </p:anim>
                                    <p:animEffect transition="in" filter="fade">
                                      <p:cBhvr>
                                        <p:cTn id="50" dur="500"/>
                                        <p:tgtEl>
                                          <p:spTgt spid="6">
                                            <p:graphicEl>
                                              <a:dgm id="{B9470701-7BA8-4A9F-9C2B-1ED1E7F3F820}"/>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p:cTn id="55" dur="500" fill="hold"/>
                                        <p:tgtEl>
                                          <p:spTgt spid="8"/>
                                        </p:tgtEl>
                                        <p:attrNameLst>
                                          <p:attrName>ppt_w</p:attrName>
                                        </p:attrNameLst>
                                      </p:cBhvr>
                                      <p:tavLst>
                                        <p:tav tm="0">
                                          <p:val>
                                            <p:fltVal val="0"/>
                                          </p:val>
                                        </p:tav>
                                        <p:tav tm="100000">
                                          <p:val>
                                            <p:strVal val="#ppt_w"/>
                                          </p:val>
                                        </p:tav>
                                      </p:tavLst>
                                    </p:anim>
                                    <p:anim calcmode="lin" valueType="num">
                                      <p:cBhvr>
                                        <p:cTn id="56" dur="500" fill="hold"/>
                                        <p:tgtEl>
                                          <p:spTgt spid="8"/>
                                        </p:tgtEl>
                                        <p:attrNameLst>
                                          <p:attrName>ppt_h</p:attrName>
                                        </p:attrNameLst>
                                      </p:cBhvr>
                                      <p:tavLst>
                                        <p:tav tm="0">
                                          <p:val>
                                            <p:fltVal val="0"/>
                                          </p:val>
                                        </p:tav>
                                        <p:tav tm="100000">
                                          <p:val>
                                            <p:strVal val="#ppt_h"/>
                                          </p:val>
                                        </p:tav>
                                      </p:tavLst>
                                    </p:anim>
                                    <p:animEffect transition="in" filter="fade">
                                      <p:cBhvr>
                                        <p:cTn id="57" dur="500"/>
                                        <p:tgtEl>
                                          <p:spTgt spid="8"/>
                                        </p:tgtEl>
                                      </p:cBhvr>
                                    </p:animEffect>
                                  </p:childTnLst>
                                </p:cTn>
                              </p:par>
                              <p:par>
                                <p:cTn id="58" presetID="53" presetClass="entr" presetSubtype="0" fill="hold" nodeType="withEffect">
                                  <p:stCondLst>
                                    <p:cond delay="0"/>
                                  </p:stCondLst>
                                  <p:childTnLst>
                                    <p:set>
                                      <p:cBhvr>
                                        <p:cTn id="59" dur="1" fill="hold">
                                          <p:stCondLst>
                                            <p:cond delay="0"/>
                                          </p:stCondLst>
                                        </p:cTn>
                                        <p:tgtEl>
                                          <p:spTgt spid="7"/>
                                        </p:tgtEl>
                                        <p:attrNameLst>
                                          <p:attrName>style.visibility</p:attrName>
                                        </p:attrNameLst>
                                      </p:cBhvr>
                                      <p:to>
                                        <p:strVal val="visible"/>
                                      </p:to>
                                    </p:set>
                                    <p:anim calcmode="lin" valueType="num">
                                      <p:cBhvr>
                                        <p:cTn id="60" dur="500" fill="hold"/>
                                        <p:tgtEl>
                                          <p:spTgt spid="7"/>
                                        </p:tgtEl>
                                        <p:attrNameLst>
                                          <p:attrName>ppt_w</p:attrName>
                                        </p:attrNameLst>
                                      </p:cBhvr>
                                      <p:tavLst>
                                        <p:tav tm="0">
                                          <p:val>
                                            <p:fltVal val="0"/>
                                          </p:val>
                                        </p:tav>
                                        <p:tav tm="100000">
                                          <p:val>
                                            <p:strVal val="#ppt_w"/>
                                          </p:val>
                                        </p:tav>
                                      </p:tavLst>
                                    </p:anim>
                                    <p:anim calcmode="lin" valueType="num">
                                      <p:cBhvr>
                                        <p:cTn id="61" dur="500" fill="hold"/>
                                        <p:tgtEl>
                                          <p:spTgt spid="7"/>
                                        </p:tgtEl>
                                        <p:attrNameLst>
                                          <p:attrName>ppt_h</p:attrName>
                                        </p:attrNameLst>
                                      </p:cBhvr>
                                      <p:tavLst>
                                        <p:tav tm="0">
                                          <p:val>
                                            <p:fltVal val="0"/>
                                          </p:val>
                                        </p:tav>
                                        <p:tav tm="100000">
                                          <p:val>
                                            <p:strVal val="#ppt_h"/>
                                          </p:val>
                                        </p:tav>
                                      </p:tavLst>
                                    </p:anim>
                                    <p:animEffect transition="in" filter="fade">
                                      <p:cBhvr>
                                        <p:cTn id="62" dur="500"/>
                                        <p:tgtEl>
                                          <p:spTgt spid="7"/>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0"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p:cTn id="67" dur="500" fill="hold"/>
                                        <p:tgtEl>
                                          <p:spTgt spid="10"/>
                                        </p:tgtEl>
                                        <p:attrNameLst>
                                          <p:attrName>ppt_w</p:attrName>
                                        </p:attrNameLst>
                                      </p:cBhvr>
                                      <p:tavLst>
                                        <p:tav tm="0">
                                          <p:val>
                                            <p:fltVal val="0"/>
                                          </p:val>
                                        </p:tav>
                                        <p:tav tm="100000">
                                          <p:val>
                                            <p:strVal val="#ppt_w"/>
                                          </p:val>
                                        </p:tav>
                                      </p:tavLst>
                                    </p:anim>
                                    <p:anim calcmode="lin" valueType="num">
                                      <p:cBhvr>
                                        <p:cTn id="68" dur="500" fill="hold"/>
                                        <p:tgtEl>
                                          <p:spTgt spid="10"/>
                                        </p:tgtEl>
                                        <p:attrNameLst>
                                          <p:attrName>ppt_h</p:attrName>
                                        </p:attrNameLst>
                                      </p:cBhvr>
                                      <p:tavLst>
                                        <p:tav tm="0">
                                          <p:val>
                                            <p:fltVal val="0"/>
                                          </p:val>
                                        </p:tav>
                                        <p:tav tm="100000">
                                          <p:val>
                                            <p:strVal val="#ppt_h"/>
                                          </p:val>
                                        </p:tav>
                                      </p:tavLst>
                                    </p:anim>
                                    <p:animEffect transition="in" filter="fade">
                                      <p:cBhvr>
                                        <p:cTn id="69" dur="500"/>
                                        <p:tgtEl>
                                          <p:spTgt spid="10"/>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0" fill="hold" grpId="0" nodeType="clickEffect">
                                  <p:stCondLst>
                                    <p:cond delay="0"/>
                                  </p:stCondLst>
                                  <p:childTnLst>
                                    <p:set>
                                      <p:cBhvr>
                                        <p:cTn id="73" dur="1" fill="hold">
                                          <p:stCondLst>
                                            <p:cond delay="0"/>
                                          </p:stCondLst>
                                        </p:cTn>
                                        <p:tgtEl>
                                          <p:spTgt spid="11"/>
                                        </p:tgtEl>
                                        <p:attrNameLst>
                                          <p:attrName>style.visibility</p:attrName>
                                        </p:attrNameLst>
                                      </p:cBhvr>
                                      <p:to>
                                        <p:strVal val="visible"/>
                                      </p:to>
                                    </p:set>
                                    <p:anim calcmode="lin" valueType="num">
                                      <p:cBhvr>
                                        <p:cTn id="74" dur="500" fill="hold"/>
                                        <p:tgtEl>
                                          <p:spTgt spid="11"/>
                                        </p:tgtEl>
                                        <p:attrNameLst>
                                          <p:attrName>ppt_w</p:attrName>
                                        </p:attrNameLst>
                                      </p:cBhvr>
                                      <p:tavLst>
                                        <p:tav tm="0">
                                          <p:val>
                                            <p:fltVal val="0"/>
                                          </p:val>
                                        </p:tav>
                                        <p:tav tm="100000">
                                          <p:val>
                                            <p:strVal val="#ppt_w"/>
                                          </p:val>
                                        </p:tav>
                                      </p:tavLst>
                                    </p:anim>
                                    <p:anim calcmode="lin" valueType="num">
                                      <p:cBhvr>
                                        <p:cTn id="75" dur="500" fill="hold"/>
                                        <p:tgtEl>
                                          <p:spTgt spid="11"/>
                                        </p:tgtEl>
                                        <p:attrNameLst>
                                          <p:attrName>ppt_h</p:attrName>
                                        </p:attrNameLst>
                                      </p:cBhvr>
                                      <p:tavLst>
                                        <p:tav tm="0">
                                          <p:val>
                                            <p:fltVal val="0"/>
                                          </p:val>
                                        </p:tav>
                                        <p:tav tm="100000">
                                          <p:val>
                                            <p:strVal val="#ppt_h"/>
                                          </p:val>
                                        </p:tav>
                                      </p:tavLst>
                                    </p:anim>
                                    <p:animEffect transition="in" filter="fade">
                                      <p:cBhvr>
                                        <p:cTn id="76" dur="500"/>
                                        <p:tgtEl>
                                          <p:spTgt spid="11"/>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0" fill="hold" grpId="0" nodeType="clickEffect">
                                  <p:stCondLst>
                                    <p:cond delay="0"/>
                                  </p:stCondLst>
                                  <p:childTnLst>
                                    <p:set>
                                      <p:cBhvr>
                                        <p:cTn id="80" dur="1" fill="hold">
                                          <p:stCondLst>
                                            <p:cond delay="0"/>
                                          </p:stCondLst>
                                        </p:cTn>
                                        <p:tgtEl>
                                          <p:spTgt spid="12"/>
                                        </p:tgtEl>
                                        <p:attrNameLst>
                                          <p:attrName>style.visibility</p:attrName>
                                        </p:attrNameLst>
                                      </p:cBhvr>
                                      <p:to>
                                        <p:strVal val="visible"/>
                                      </p:to>
                                    </p:set>
                                    <p:anim calcmode="lin" valueType="num">
                                      <p:cBhvr>
                                        <p:cTn id="81" dur="500" fill="hold"/>
                                        <p:tgtEl>
                                          <p:spTgt spid="12"/>
                                        </p:tgtEl>
                                        <p:attrNameLst>
                                          <p:attrName>ppt_w</p:attrName>
                                        </p:attrNameLst>
                                      </p:cBhvr>
                                      <p:tavLst>
                                        <p:tav tm="0">
                                          <p:val>
                                            <p:fltVal val="0"/>
                                          </p:val>
                                        </p:tav>
                                        <p:tav tm="100000">
                                          <p:val>
                                            <p:strVal val="#ppt_w"/>
                                          </p:val>
                                        </p:tav>
                                      </p:tavLst>
                                    </p:anim>
                                    <p:anim calcmode="lin" valueType="num">
                                      <p:cBhvr>
                                        <p:cTn id="82" dur="500" fill="hold"/>
                                        <p:tgtEl>
                                          <p:spTgt spid="12"/>
                                        </p:tgtEl>
                                        <p:attrNameLst>
                                          <p:attrName>ppt_h</p:attrName>
                                        </p:attrNameLst>
                                      </p:cBhvr>
                                      <p:tavLst>
                                        <p:tav tm="0">
                                          <p:val>
                                            <p:fltVal val="0"/>
                                          </p:val>
                                        </p:tav>
                                        <p:tav tm="100000">
                                          <p:val>
                                            <p:strVal val="#ppt_h"/>
                                          </p:val>
                                        </p:tav>
                                      </p:tavLst>
                                    </p:anim>
                                    <p:animEffect transition="in" filter="fade">
                                      <p:cBhvr>
                                        <p:cTn id="8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P spid="8" grpId="0" animBg="1"/>
      <p:bldP spid="10" grpId="0" animBg="1"/>
      <p:bldP spid="11" grpId="0" animBg="1"/>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9" name="Rectangle 8"/>
          <p:cNvSpPr/>
          <p:nvPr/>
        </p:nvSpPr>
        <p:spPr>
          <a:xfrm>
            <a:off x="5181600" y="0"/>
            <a:ext cx="39624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r>
              <a:rPr lang="zh-CN" altLang="en-US" sz="400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itchFamily="34" charset="0"/>
                <a:cs typeface="Arial" pitchFamily="34" charset="0"/>
              </a:rPr>
              <a:t>路</a:t>
            </a:r>
            <a:r>
              <a:rPr lang="en-US" altLang="zh-CN" sz="400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itchFamily="34" charset="0"/>
                <a:cs typeface="Arial" pitchFamily="34" charset="0"/>
              </a:rPr>
              <a:t>19:1-10</a:t>
            </a:r>
            <a:endParaRPr lang="en-US" sz="400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itchFamily="34" charset="0"/>
              <a:cs typeface="Arial" pitchFamily="34" charset="0"/>
            </a:endParaRPr>
          </a:p>
          <a:p>
            <a:pPr algn="ctr"/>
            <a:r>
              <a:rPr lang="zh-CN" altLang="en-US" sz="6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itchFamily="34" charset="0"/>
                <a:cs typeface="Arial" pitchFamily="34" charset="0"/>
              </a:rPr>
              <a:t>耶稣寻找和拯救    失丧者</a:t>
            </a:r>
            <a:endParaRPr lang="en-US" sz="6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itchFamily="34" charset="0"/>
              <a:cs typeface="Arial" pitchFamily="34" charset="0"/>
            </a:endParaRPr>
          </a:p>
          <a:p>
            <a:pPr algn="ctr"/>
            <a:endParaRPr lang="en-US"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itchFamily="34" charset="0"/>
              <a:cs typeface="Arial" pitchFamily="34" charset="0"/>
            </a:endParaRPr>
          </a:p>
          <a:p>
            <a:pPr algn="ctr"/>
            <a:r>
              <a:rPr lang="en-US" sz="240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itchFamily="34" charset="0"/>
                <a:cs typeface="Arial" pitchFamily="34" charset="0"/>
              </a:rPr>
              <a:t>LUKE 19:1-10</a:t>
            </a:r>
          </a:p>
          <a:p>
            <a:pPr algn="ctr"/>
            <a:r>
              <a:rPr lang="en-US" sz="240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itchFamily="34" charset="0"/>
                <a:cs typeface="Arial" pitchFamily="34" charset="0"/>
              </a:rPr>
              <a:t>JESUS SEEKS AND SAVES THE LOST</a:t>
            </a:r>
            <a:endParaRPr lang="en-US" sz="2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itchFamily="34" charset="0"/>
              <a:cs typeface="Arial" pitchFamily="34" charset="0"/>
            </a:endParaRPr>
          </a:p>
        </p:txBody>
      </p:sp>
      <p:pic>
        <p:nvPicPr>
          <p:cNvPr id="10242" name="Picture 2" descr="http://1.bp.blogspot.com/-Ro05YPYZzYw/T0vktrmJtxI/AAAAAAAAHw8/iC1934hqdJk/s1600/zacchaeus.jpg"/>
          <p:cNvPicPr>
            <a:picLocks noChangeAspect="1" noChangeArrowheads="1"/>
          </p:cNvPicPr>
          <p:nvPr/>
        </p:nvPicPr>
        <p:blipFill>
          <a:blip r:embed="rId2" cstate="print"/>
          <a:srcRect/>
          <a:stretch>
            <a:fillRect/>
          </a:stretch>
        </p:blipFill>
        <p:spPr bwMode="auto">
          <a:xfrm>
            <a:off x="0" y="0"/>
            <a:ext cx="5140366" cy="6858000"/>
          </a:xfrm>
          <a:prstGeom prst="rect">
            <a:avLst/>
          </a:prstGeom>
          <a:solidFill>
            <a:srgbClr val="FFFFFF">
              <a:shade val="85000"/>
            </a:srgbClr>
          </a:solidFill>
          <a:ln w="88900" cap="sq">
            <a:solidFill>
              <a:schemeClr val="accent6">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scene3d>
              <a:camera prst="orthographicFront"/>
              <a:lightRig rig="balanced" dir="t">
                <a:rot lat="0" lon="0" rev="2100000"/>
              </a:lightRig>
            </a:scene3d>
            <a:sp3d extrusionH="57150" prstMaterial="metal">
              <a:bevelT w="38100" h="25400"/>
              <a:contourClr>
                <a:schemeClr val="bg2"/>
              </a:contourClr>
            </a:sp3d>
          </a:bodyPr>
          <a:lstStyle/>
          <a:p>
            <a:endParaRPr lang="en-US" b="1" dirty="0">
              <a:ln w="50800"/>
              <a:solidFill>
                <a:schemeClr val="bg1">
                  <a:shade val="50000"/>
                </a:schemeClr>
              </a:solidFill>
              <a:latin typeface="Arial" pitchFamily="34" charset="0"/>
              <a:cs typeface="Arial" pitchFamily="34" charset="0"/>
            </a:endParaRPr>
          </a:p>
        </p:txBody>
      </p:sp>
      <p:sp>
        <p:nvSpPr>
          <p:cNvPr id="4" name="Rectangle 3"/>
          <p:cNvSpPr/>
          <p:nvPr/>
        </p:nvSpPr>
        <p:spPr>
          <a:xfrm>
            <a:off x="0" y="0"/>
            <a:ext cx="9144000" cy="6555641"/>
          </a:xfrm>
          <a:prstGeom prst="rect">
            <a:avLst/>
          </a:prstGeom>
        </p:spPr>
        <p:txBody>
          <a:bodyPr wrap="square">
            <a:spAutoFit/>
          </a:bodyPr>
          <a:lstStyle/>
          <a:p>
            <a:r>
              <a:rPr lang="zh-CN" altLang="en-US" sz="4000" b="1" dirty="0" smtClean="0">
                <a:ln>
                  <a:solidFill>
                    <a:schemeClr val="tx1"/>
                  </a:solidFill>
                </a:ln>
                <a:solidFill>
                  <a:srgbClr val="C00000"/>
                </a:solidFill>
                <a:latin typeface="Arial" pitchFamily="34" charset="0"/>
                <a:cs typeface="Arial" pitchFamily="34" charset="0"/>
              </a:rPr>
              <a:t>路</a:t>
            </a:r>
            <a:r>
              <a:rPr lang="en-US" altLang="zh-CN" sz="4000" b="1" dirty="0" smtClean="0">
                <a:ln>
                  <a:solidFill>
                    <a:schemeClr val="tx1"/>
                  </a:solidFill>
                </a:ln>
                <a:solidFill>
                  <a:srgbClr val="C00000"/>
                </a:solidFill>
                <a:latin typeface="Arial" pitchFamily="34" charset="0"/>
                <a:cs typeface="Arial" pitchFamily="34" charset="0"/>
              </a:rPr>
              <a:t>19:1-10 </a:t>
            </a:r>
            <a:r>
              <a:rPr lang="zh-CN" altLang="en-US" sz="4000" b="1" dirty="0" smtClean="0">
                <a:ln>
                  <a:solidFill>
                    <a:schemeClr val="tx1"/>
                  </a:solidFill>
                </a:ln>
                <a:solidFill>
                  <a:srgbClr val="C00000"/>
                </a:solidFill>
                <a:latin typeface="Arial" pitchFamily="34" charset="0"/>
                <a:cs typeface="Arial" pitchFamily="34" charset="0"/>
              </a:rPr>
              <a:t>“耶稣进了耶利哥</a:t>
            </a:r>
            <a:r>
              <a:rPr lang="en-US" altLang="zh-CN" sz="4000" b="1" dirty="0" smtClean="0">
                <a:ln>
                  <a:solidFill>
                    <a:schemeClr val="tx1"/>
                  </a:solidFill>
                </a:ln>
                <a:solidFill>
                  <a:srgbClr val="C00000"/>
                </a:solidFill>
                <a:latin typeface="Arial" pitchFamily="34" charset="0"/>
                <a:cs typeface="Arial" pitchFamily="34" charset="0"/>
              </a:rPr>
              <a:t>,</a:t>
            </a:r>
            <a:r>
              <a:rPr lang="zh-CN" altLang="en-US" sz="4000" b="1" dirty="0" smtClean="0">
                <a:ln>
                  <a:solidFill>
                    <a:schemeClr val="tx1"/>
                  </a:solidFill>
                </a:ln>
                <a:solidFill>
                  <a:srgbClr val="C00000"/>
                </a:solidFill>
                <a:latin typeface="Arial" pitchFamily="34" charset="0"/>
                <a:cs typeface="Arial" pitchFamily="34" charset="0"/>
              </a:rPr>
              <a:t>正经过的时候</a:t>
            </a:r>
            <a:r>
              <a:rPr lang="en-US" altLang="zh-CN" sz="4000" b="1" dirty="0" smtClean="0">
                <a:ln>
                  <a:solidFill>
                    <a:schemeClr val="tx1"/>
                  </a:solidFill>
                </a:ln>
                <a:solidFill>
                  <a:srgbClr val="C00000"/>
                </a:solidFill>
                <a:latin typeface="Arial" pitchFamily="34" charset="0"/>
                <a:cs typeface="Arial" pitchFamily="34" charset="0"/>
              </a:rPr>
              <a:t>,</a:t>
            </a:r>
            <a:r>
              <a:rPr lang="zh-CN" altLang="en-US" sz="4000" b="1" dirty="0" smtClean="0">
                <a:ln>
                  <a:solidFill>
                    <a:schemeClr val="tx1"/>
                  </a:solidFill>
                </a:ln>
                <a:solidFill>
                  <a:srgbClr val="C00000"/>
                </a:solidFill>
                <a:latin typeface="Arial" pitchFamily="34" charset="0"/>
                <a:cs typeface="Arial" pitchFamily="34" charset="0"/>
              </a:rPr>
              <a:t>有一个人名叫撒该</a:t>
            </a:r>
            <a:r>
              <a:rPr lang="en-US" altLang="zh-CN" sz="4000" b="1" dirty="0" smtClean="0">
                <a:ln>
                  <a:solidFill>
                    <a:schemeClr val="tx1"/>
                  </a:solidFill>
                </a:ln>
                <a:solidFill>
                  <a:srgbClr val="C00000"/>
                </a:solidFill>
                <a:latin typeface="Arial" pitchFamily="34" charset="0"/>
                <a:cs typeface="Arial" pitchFamily="34" charset="0"/>
              </a:rPr>
              <a:t>,</a:t>
            </a:r>
            <a:r>
              <a:rPr lang="zh-CN" altLang="en-US" sz="4000" b="1" dirty="0" smtClean="0">
                <a:ln>
                  <a:solidFill>
                    <a:schemeClr val="tx1"/>
                  </a:solidFill>
                </a:ln>
                <a:solidFill>
                  <a:srgbClr val="C00000"/>
                </a:solidFill>
                <a:latin typeface="Arial" pitchFamily="34" charset="0"/>
                <a:cs typeface="Arial" pitchFamily="34" charset="0"/>
              </a:rPr>
              <a:t>作税吏长</a:t>
            </a:r>
            <a:r>
              <a:rPr lang="en-US" altLang="zh-CN" sz="4000" b="1" dirty="0" smtClean="0">
                <a:ln>
                  <a:solidFill>
                    <a:schemeClr val="tx1"/>
                  </a:solidFill>
                </a:ln>
                <a:solidFill>
                  <a:srgbClr val="C00000"/>
                </a:solidFill>
                <a:latin typeface="Arial" pitchFamily="34" charset="0"/>
                <a:cs typeface="Arial" pitchFamily="34" charset="0"/>
              </a:rPr>
              <a:t>,</a:t>
            </a:r>
            <a:r>
              <a:rPr lang="zh-CN" altLang="en-US" sz="4000" b="1" dirty="0" smtClean="0">
                <a:ln>
                  <a:solidFill>
                    <a:schemeClr val="tx1"/>
                  </a:solidFill>
                </a:ln>
                <a:solidFill>
                  <a:srgbClr val="C00000"/>
                </a:solidFill>
                <a:latin typeface="Arial" pitchFamily="34" charset="0"/>
                <a:cs typeface="Arial" pitchFamily="34" charset="0"/>
              </a:rPr>
              <a:t>是个财主</a:t>
            </a:r>
            <a:r>
              <a:rPr lang="en-US" altLang="zh-CN" sz="4000" b="1" dirty="0" smtClean="0">
                <a:ln>
                  <a:solidFill>
                    <a:schemeClr val="tx1"/>
                  </a:solidFill>
                </a:ln>
                <a:solidFill>
                  <a:srgbClr val="C00000"/>
                </a:solidFill>
                <a:latin typeface="Arial" pitchFamily="34" charset="0"/>
                <a:cs typeface="Arial" pitchFamily="34" charset="0"/>
              </a:rPr>
              <a:t>.</a:t>
            </a:r>
            <a:r>
              <a:rPr lang="zh-CN" altLang="en-US" sz="4000" b="1" dirty="0" smtClean="0">
                <a:ln>
                  <a:solidFill>
                    <a:schemeClr val="tx1"/>
                  </a:solidFill>
                </a:ln>
                <a:solidFill>
                  <a:srgbClr val="C00000"/>
                </a:solidFill>
                <a:latin typeface="Arial" pitchFamily="34" charset="0"/>
                <a:cs typeface="Arial" pitchFamily="34" charset="0"/>
              </a:rPr>
              <a:t>他要看看耶稣是怎样的人</a:t>
            </a:r>
            <a:r>
              <a:rPr lang="en-US" altLang="zh-CN" sz="4000" b="1" dirty="0" smtClean="0">
                <a:ln>
                  <a:solidFill>
                    <a:schemeClr val="tx1"/>
                  </a:solidFill>
                </a:ln>
                <a:solidFill>
                  <a:srgbClr val="C00000"/>
                </a:solidFill>
                <a:latin typeface="Arial" pitchFamily="34" charset="0"/>
                <a:cs typeface="Arial" pitchFamily="34" charset="0"/>
              </a:rPr>
              <a:t>;</a:t>
            </a:r>
            <a:r>
              <a:rPr lang="zh-CN" altLang="en-US" sz="4000" b="1" dirty="0" smtClean="0">
                <a:ln>
                  <a:solidFill>
                    <a:schemeClr val="tx1"/>
                  </a:solidFill>
                </a:ln>
                <a:solidFill>
                  <a:srgbClr val="C00000"/>
                </a:solidFill>
                <a:latin typeface="Arial" pitchFamily="34" charset="0"/>
                <a:cs typeface="Arial" pitchFamily="34" charset="0"/>
              </a:rPr>
              <a:t>只因人多</a:t>
            </a:r>
            <a:r>
              <a:rPr lang="en-US" altLang="zh-CN" sz="4000" b="1" dirty="0" smtClean="0">
                <a:ln>
                  <a:solidFill>
                    <a:schemeClr val="tx1"/>
                  </a:solidFill>
                </a:ln>
                <a:solidFill>
                  <a:srgbClr val="C00000"/>
                </a:solidFill>
                <a:latin typeface="Arial" pitchFamily="34" charset="0"/>
                <a:cs typeface="Arial" pitchFamily="34" charset="0"/>
              </a:rPr>
              <a:t>,</a:t>
            </a:r>
            <a:r>
              <a:rPr lang="zh-CN" altLang="en-US" sz="4000" b="1" dirty="0" smtClean="0">
                <a:ln>
                  <a:solidFill>
                    <a:schemeClr val="tx1"/>
                  </a:solidFill>
                </a:ln>
                <a:solidFill>
                  <a:srgbClr val="C00000"/>
                </a:solidFill>
                <a:latin typeface="Arial" pitchFamily="34" charset="0"/>
                <a:cs typeface="Arial" pitchFamily="34" charset="0"/>
              </a:rPr>
              <a:t>他的身量又矮</a:t>
            </a:r>
            <a:r>
              <a:rPr lang="en-US" altLang="zh-CN" sz="4000" b="1" dirty="0" smtClean="0">
                <a:ln>
                  <a:solidFill>
                    <a:schemeClr val="tx1"/>
                  </a:solidFill>
                </a:ln>
                <a:solidFill>
                  <a:srgbClr val="C00000"/>
                </a:solidFill>
                <a:latin typeface="Arial" pitchFamily="34" charset="0"/>
                <a:cs typeface="Arial" pitchFamily="34" charset="0"/>
              </a:rPr>
              <a:t>,</a:t>
            </a:r>
            <a:r>
              <a:rPr lang="zh-CN" altLang="en-US" sz="4000" b="1" dirty="0" smtClean="0">
                <a:ln>
                  <a:solidFill>
                    <a:schemeClr val="tx1"/>
                  </a:solidFill>
                </a:ln>
                <a:solidFill>
                  <a:srgbClr val="C00000"/>
                </a:solidFill>
                <a:latin typeface="Arial" pitchFamily="34" charset="0"/>
                <a:cs typeface="Arial" pitchFamily="34" charset="0"/>
              </a:rPr>
              <a:t>所以不得看见</a:t>
            </a:r>
            <a:r>
              <a:rPr lang="en-US" altLang="zh-CN" sz="4000" b="1" dirty="0" smtClean="0">
                <a:ln>
                  <a:solidFill>
                    <a:schemeClr val="tx1"/>
                  </a:solidFill>
                </a:ln>
                <a:solidFill>
                  <a:srgbClr val="C00000"/>
                </a:solidFill>
                <a:latin typeface="Arial" pitchFamily="34" charset="0"/>
                <a:cs typeface="Arial" pitchFamily="34" charset="0"/>
              </a:rPr>
              <a:t>,</a:t>
            </a:r>
            <a:r>
              <a:rPr lang="zh-CN" altLang="en-US" sz="4000" b="1" dirty="0" smtClean="0">
                <a:ln>
                  <a:solidFill>
                    <a:schemeClr val="tx1"/>
                  </a:solidFill>
                </a:ln>
                <a:solidFill>
                  <a:srgbClr val="C00000"/>
                </a:solidFill>
                <a:latin typeface="Arial" pitchFamily="34" charset="0"/>
                <a:cs typeface="Arial" pitchFamily="34" charset="0"/>
              </a:rPr>
              <a:t>就跑到前头</a:t>
            </a:r>
            <a:r>
              <a:rPr lang="en-US" altLang="zh-CN" sz="4000" b="1" dirty="0" smtClean="0">
                <a:ln>
                  <a:solidFill>
                    <a:schemeClr val="tx1"/>
                  </a:solidFill>
                </a:ln>
                <a:solidFill>
                  <a:srgbClr val="C00000"/>
                </a:solidFill>
                <a:latin typeface="Arial" pitchFamily="34" charset="0"/>
                <a:cs typeface="Arial" pitchFamily="34" charset="0"/>
              </a:rPr>
              <a:t>,</a:t>
            </a:r>
            <a:r>
              <a:rPr lang="zh-CN" altLang="en-US" sz="4000" b="1" dirty="0" smtClean="0">
                <a:ln>
                  <a:solidFill>
                    <a:schemeClr val="tx1"/>
                  </a:solidFill>
                </a:ln>
                <a:solidFill>
                  <a:srgbClr val="C00000"/>
                </a:solidFill>
                <a:latin typeface="Arial" pitchFamily="34" charset="0"/>
                <a:cs typeface="Arial" pitchFamily="34" charset="0"/>
              </a:rPr>
              <a:t>爬上桑树</a:t>
            </a:r>
            <a:r>
              <a:rPr lang="en-US" altLang="zh-CN" sz="4000" b="1" dirty="0" smtClean="0">
                <a:ln>
                  <a:solidFill>
                    <a:schemeClr val="tx1"/>
                  </a:solidFill>
                </a:ln>
                <a:solidFill>
                  <a:srgbClr val="C00000"/>
                </a:solidFill>
                <a:latin typeface="Arial" pitchFamily="34" charset="0"/>
                <a:cs typeface="Arial" pitchFamily="34" charset="0"/>
              </a:rPr>
              <a:t>,</a:t>
            </a:r>
            <a:r>
              <a:rPr lang="zh-CN" altLang="en-US" sz="4000" b="1" dirty="0" smtClean="0">
                <a:ln>
                  <a:solidFill>
                    <a:schemeClr val="tx1"/>
                  </a:solidFill>
                </a:ln>
                <a:solidFill>
                  <a:srgbClr val="C00000"/>
                </a:solidFill>
                <a:latin typeface="Arial" pitchFamily="34" charset="0"/>
                <a:cs typeface="Arial" pitchFamily="34" charset="0"/>
              </a:rPr>
              <a:t>要看耶稣，因为耶稣必从那里经过</a:t>
            </a:r>
            <a:r>
              <a:rPr lang="en-US" altLang="zh-CN" sz="4000" b="1" dirty="0" smtClean="0">
                <a:ln>
                  <a:solidFill>
                    <a:schemeClr val="tx1"/>
                  </a:solidFill>
                </a:ln>
                <a:solidFill>
                  <a:srgbClr val="C00000"/>
                </a:solidFill>
                <a:latin typeface="Arial" pitchFamily="34" charset="0"/>
                <a:cs typeface="Arial" pitchFamily="34" charset="0"/>
              </a:rPr>
              <a:t>. </a:t>
            </a:r>
            <a:r>
              <a:rPr lang="zh-CN" altLang="en-US" sz="4000" b="1" dirty="0" smtClean="0">
                <a:ln>
                  <a:solidFill>
                    <a:schemeClr val="tx1"/>
                  </a:solidFill>
                </a:ln>
                <a:solidFill>
                  <a:srgbClr val="C00000"/>
                </a:solidFill>
                <a:latin typeface="Arial" pitchFamily="34" charset="0"/>
                <a:cs typeface="Arial" pitchFamily="34" charset="0"/>
              </a:rPr>
              <a:t>耶稣到了那里</a:t>
            </a:r>
            <a:r>
              <a:rPr lang="en-US" altLang="zh-CN" sz="4000" b="1" dirty="0" smtClean="0">
                <a:ln>
                  <a:solidFill>
                    <a:schemeClr val="tx1"/>
                  </a:solidFill>
                </a:ln>
                <a:solidFill>
                  <a:srgbClr val="C00000"/>
                </a:solidFill>
                <a:latin typeface="Arial" pitchFamily="34" charset="0"/>
                <a:cs typeface="Arial" pitchFamily="34" charset="0"/>
              </a:rPr>
              <a:t>,</a:t>
            </a:r>
            <a:r>
              <a:rPr lang="zh-CN" altLang="en-US" sz="4000" b="1" dirty="0" smtClean="0">
                <a:ln>
                  <a:solidFill>
                    <a:schemeClr val="tx1"/>
                  </a:solidFill>
                </a:ln>
                <a:solidFill>
                  <a:srgbClr val="C00000"/>
                </a:solidFill>
                <a:latin typeface="Arial" pitchFamily="34" charset="0"/>
                <a:cs typeface="Arial" pitchFamily="34" charset="0"/>
              </a:rPr>
              <a:t>抬头一看</a:t>
            </a:r>
            <a:r>
              <a:rPr lang="en-US" altLang="zh-CN" sz="4000" b="1" dirty="0" smtClean="0">
                <a:ln>
                  <a:solidFill>
                    <a:schemeClr val="tx1"/>
                  </a:solidFill>
                </a:ln>
                <a:solidFill>
                  <a:srgbClr val="C00000"/>
                </a:solidFill>
                <a:latin typeface="Arial" pitchFamily="34" charset="0"/>
                <a:cs typeface="Arial" pitchFamily="34" charset="0"/>
              </a:rPr>
              <a:t>,</a:t>
            </a:r>
            <a:r>
              <a:rPr lang="zh-CN" altLang="en-US" sz="4000" b="1" dirty="0" smtClean="0">
                <a:ln>
                  <a:solidFill>
                    <a:schemeClr val="tx1"/>
                  </a:solidFill>
                </a:ln>
                <a:solidFill>
                  <a:srgbClr val="C00000"/>
                </a:solidFill>
                <a:latin typeface="Arial" pitchFamily="34" charset="0"/>
                <a:cs typeface="Arial" pitchFamily="34" charset="0"/>
              </a:rPr>
              <a:t>对他说</a:t>
            </a:r>
            <a:r>
              <a:rPr lang="en-US" altLang="zh-CN" sz="4000" b="1" dirty="0" smtClean="0">
                <a:ln>
                  <a:solidFill>
                    <a:schemeClr val="tx1"/>
                  </a:solidFill>
                </a:ln>
                <a:solidFill>
                  <a:srgbClr val="C00000"/>
                </a:solidFill>
                <a:latin typeface="Arial" pitchFamily="34" charset="0"/>
                <a:cs typeface="Arial" pitchFamily="34" charset="0"/>
              </a:rPr>
              <a:t>:” </a:t>
            </a:r>
            <a:r>
              <a:rPr lang="zh-CN" altLang="en-US" sz="4000" b="1" dirty="0" smtClean="0">
                <a:ln>
                  <a:solidFill>
                    <a:schemeClr val="tx1"/>
                  </a:solidFill>
                </a:ln>
                <a:solidFill>
                  <a:srgbClr val="C00000"/>
                </a:solidFill>
                <a:latin typeface="Arial" pitchFamily="34" charset="0"/>
                <a:cs typeface="Arial" pitchFamily="34" charset="0"/>
              </a:rPr>
              <a:t>撒该</a:t>
            </a:r>
            <a:r>
              <a:rPr lang="en-US" altLang="zh-CN" sz="4000" b="1" dirty="0" smtClean="0">
                <a:ln>
                  <a:solidFill>
                    <a:schemeClr val="tx1"/>
                  </a:solidFill>
                </a:ln>
                <a:solidFill>
                  <a:srgbClr val="C00000"/>
                </a:solidFill>
                <a:latin typeface="Arial" pitchFamily="34" charset="0"/>
                <a:cs typeface="Arial" pitchFamily="34" charset="0"/>
              </a:rPr>
              <a:t>,</a:t>
            </a:r>
            <a:r>
              <a:rPr lang="zh-CN" altLang="en-US" sz="4000" b="1" dirty="0" smtClean="0">
                <a:ln>
                  <a:solidFill>
                    <a:schemeClr val="tx1"/>
                  </a:solidFill>
                </a:ln>
                <a:solidFill>
                  <a:srgbClr val="C00000"/>
                </a:solidFill>
                <a:latin typeface="Arial" pitchFamily="34" charset="0"/>
                <a:cs typeface="Arial" pitchFamily="34" charset="0"/>
              </a:rPr>
              <a:t>快下来</a:t>
            </a:r>
            <a:r>
              <a:rPr lang="en-US" altLang="zh-CN" sz="4000" b="1" dirty="0" smtClean="0">
                <a:ln>
                  <a:solidFill>
                    <a:schemeClr val="tx1"/>
                  </a:solidFill>
                </a:ln>
                <a:solidFill>
                  <a:srgbClr val="C00000"/>
                </a:solidFill>
                <a:latin typeface="Arial" pitchFamily="34" charset="0"/>
                <a:cs typeface="Arial" pitchFamily="34" charset="0"/>
              </a:rPr>
              <a:t>!</a:t>
            </a:r>
            <a:r>
              <a:rPr lang="zh-CN" altLang="en-US" sz="4000" b="1" dirty="0" smtClean="0">
                <a:ln>
                  <a:solidFill>
                    <a:schemeClr val="tx1"/>
                  </a:solidFill>
                </a:ln>
                <a:solidFill>
                  <a:srgbClr val="C00000"/>
                </a:solidFill>
                <a:latin typeface="Arial" pitchFamily="34" charset="0"/>
                <a:cs typeface="Arial" pitchFamily="34" charset="0"/>
              </a:rPr>
              <a:t>今天我必住在你家里</a:t>
            </a:r>
            <a:r>
              <a:rPr lang="en-US" altLang="zh-CN" sz="4000" b="1" dirty="0" smtClean="0">
                <a:ln>
                  <a:solidFill>
                    <a:schemeClr val="tx1"/>
                  </a:solidFill>
                </a:ln>
                <a:solidFill>
                  <a:srgbClr val="C00000"/>
                </a:solidFill>
                <a:latin typeface="Arial" pitchFamily="34" charset="0"/>
                <a:cs typeface="Arial" pitchFamily="34" charset="0"/>
              </a:rPr>
              <a:t>.</a:t>
            </a:r>
            <a:r>
              <a:rPr lang="zh-CN" altLang="en-US" sz="4000" b="1" dirty="0" smtClean="0">
                <a:ln>
                  <a:solidFill>
                    <a:schemeClr val="tx1"/>
                  </a:solidFill>
                </a:ln>
                <a:solidFill>
                  <a:srgbClr val="C00000"/>
                </a:solidFill>
                <a:latin typeface="Arial" pitchFamily="34" charset="0"/>
                <a:cs typeface="Arial" pitchFamily="34" charset="0"/>
              </a:rPr>
              <a:t>”</a:t>
            </a:r>
            <a:endParaRPr lang="en-US" sz="4000" b="1" dirty="0" smtClean="0">
              <a:ln>
                <a:solidFill>
                  <a:schemeClr val="tx1"/>
                </a:solidFill>
              </a:ln>
              <a:solidFill>
                <a:srgbClr val="C00000"/>
              </a:solidFill>
              <a:latin typeface="Arial" pitchFamily="34" charset="0"/>
              <a:cs typeface="Arial" pitchFamily="34" charset="0"/>
            </a:endParaRPr>
          </a:p>
          <a:p>
            <a:pPr algn="just"/>
            <a:endParaRPr lang="en-US" sz="2000" b="1" dirty="0" smtClean="0"/>
          </a:p>
          <a:p>
            <a:pPr algn="just"/>
            <a:r>
              <a:rPr lang="en-US" sz="2000" dirty="0" smtClean="0"/>
              <a:t>Luke 19:1-10 “ Jesus entered Jericho and was passing through. A man was there by the name of Zacchaeus; he was a chief tax collector and was wealthy. He wanted to see who Jesus was, but because he was short he could not see over the crowd. So he ran ahead and climbed a sycamore-fig tree to see him, since Jesus was coming that way.  When Jesus reached the spot, he looked up and said to him, “Zacchaeus, come down immediately. I must stay at your house today.”</a:t>
            </a:r>
            <a:endParaRPr lang="en-US" sz="2000" dirty="0">
              <a:ln w="50800"/>
              <a:effectLst>
                <a:outerShdw blurRad="38100" dist="38100" dir="2700000" algn="tl">
                  <a:srgbClr val="000000">
                    <a:alpha val="43137"/>
                  </a:srgbClr>
                </a:outerShdw>
              </a:effectLst>
              <a:latin typeface="Arial Narrow" pitchFamily="34" charset="0"/>
              <a:cs typeface="Arial"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scene3d>
              <a:camera prst="orthographicFront"/>
              <a:lightRig rig="balanced" dir="t">
                <a:rot lat="0" lon="0" rev="2100000"/>
              </a:lightRig>
            </a:scene3d>
            <a:sp3d extrusionH="57150" prstMaterial="metal">
              <a:bevelT w="38100" h="25400"/>
              <a:contourClr>
                <a:schemeClr val="bg2"/>
              </a:contourClr>
            </a:sp3d>
          </a:bodyPr>
          <a:lstStyle/>
          <a:p>
            <a:endParaRPr lang="en-US" b="1" dirty="0">
              <a:ln w="50800"/>
              <a:solidFill>
                <a:schemeClr val="bg1">
                  <a:shade val="50000"/>
                </a:schemeClr>
              </a:solidFill>
              <a:latin typeface="Arial" pitchFamily="34" charset="0"/>
              <a:cs typeface="Arial" pitchFamily="34" charset="0"/>
            </a:endParaRPr>
          </a:p>
        </p:txBody>
      </p:sp>
      <p:sp>
        <p:nvSpPr>
          <p:cNvPr id="4" name="Rectangle 3"/>
          <p:cNvSpPr/>
          <p:nvPr/>
        </p:nvSpPr>
        <p:spPr>
          <a:xfrm>
            <a:off x="0" y="0"/>
            <a:ext cx="9144000" cy="6832640"/>
          </a:xfrm>
          <a:prstGeom prst="rect">
            <a:avLst/>
          </a:prstGeom>
        </p:spPr>
        <p:txBody>
          <a:bodyPr wrap="square">
            <a:spAutoFit/>
          </a:bodyPr>
          <a:lstStyle/>
          <a:p>
            <a:pPr algn="just"/>
            <a:r>
              <a:rPr lang="zh-CN" altLang="en-US" sz="4200" b="1" dirty="0" smtClean="0">
                <a:ln>
                  <a:solidFill>
                    <a:schemeClr val="tx1"/>
                  </a:solidFill>
                </a:ln>
                <a:solidFill>
                  <a:srgbClr val="C00000"/>
                </a:solidFill>
                <a:latin typeface="Arial" pitchFamily="34" charset="0"/>
                <a:cs typeface="Arial" pitchFamily="34" charset="0"/>
              </a:rPr>
              <a:t>他就急忙下来</a:t>
            </a:r>
            <a:r>
              <a:rPr lang="en-US" altLang="zh-CN" sz="4200" b="1" dirty="0" smtClean="0">
                <a:ln>
                  <a:solidFill>
                    <a:schemeClr val="tx1"/>
                  </a:solidFill>
                </a:ln>
                <a:solidFill>
                  <a:srgbClr val="C00000"/>
                </a:solidFill>
                <a:latin typeface="Arial" pitchFamily="34" charset="0"/>
                <a:cs typeface="Arial" pitchFamily="34" charset="0"/>
              </a:rPr>
              <a:t>,</a:t>
            </a:r>
            <a:r>
              <a:rPr lang="zh-CN" altLang="en-US" sz="4200" b="1" dirty="0" smtClean="0">
                <a:ln>
                  <a:solidFill>
                    <a:schemeClr val="tx1"/>
                  </a:solidFill>
                </a:ln>
                <a:solidFill>
                  <a:srgbClr val="C00000"/>
                </a:solidFill>
                <a:latin typeface="Arial" pitchFamily="34" charset="0"/>
                <a:cs typeface="Arial" pitchFamily="34" charset="0"/>
              </a:rPr>
              <a:t>欢欢喜喜地接待耶稣</a:t>
            </a:r>
            <a:r>
              <a:rPr lang="en-US" altLang="zh-CN" sz="4200" b="1" dirty="0" smtClean="0">
                <a:ln>
                  <a:solidFill>
                    <a:schemeClr val="tx1"/>
                  </a:solidFill>
                </a:ln>
                <a:solidFill>
                  <a:srgbClr val="C00000"/>
                </a:solidFill>
                <a:latin typeface="Arial" pitchFamily="34" charset="0"/>
                <a:cs typeface="Arial" pitchFamily="34" charset="0"/>
              </a:rPr>
              <a:t>.</a:t>
            </a:r>
          </a:p>
          <a:p>
            <a:pPr algn="just"/>
            <a:r>
              <a:rPr lang="zh-CN" altLang="en-US" sz="4200" b="1" dirty="0" smtClean="0">
                <a:ln>
                  <a:solidFill>
                    <a:schemeClr val="tx1"/>
                  </a:solidFill>
                </a:ln>
                <a:solidFill>
                  <a:srgbClr val="C00000"/>
                </a:solidFill>
                <a:latin typeface="Arial" pitchFamily="34" charset="0"/>
                <a:cs typeface="Arial" pitchFamily="34" charset="0"/>
              </a:rPr>
              <a:t>众人看见</a:t>
            </a:r>
            <a:r>
              <a:rPr lang="en-US" altLang="zh-CN" sz="4200" b="1" dirty="0" smtClean="0">
                <a:ln>
                  <a:solidFill>
                    <a:schemeClr val="tx1"/>
                  </a:solidFill>
                </a:ln>
                <a:solidFill>
                  <a:srgbClr val="C00000"/>
                </a:solidFill>
                <a:latin typeface="Arial" pitchFamily="34" charset="0"/>
                <a:cs typeface="Arial" pitchFamily="34" charset="0"/>
              </a:rPr>
              <a:t>,</a:t>
            </a:r>
            <a:r>
              <a:rPr lang="zh-CN" altLang="en-US" sz="4200" b="1" dirty="0" smtClean="0">
                <a:ln>
                  <a:solidFill>
                    <a:schemeClr val="tx1"/>
                  </a:solidFill>
                </a:ln>
                <a:solidFill>
                  <a:srgbClr val="C00000"/>
                </a:solidFill>
                <a:latin typeface="Arial" pitchFamily="34" charset="0"/>
                <a:cs typeface="Arial" pitchFamily="34" charset="0"/>
              </a:rPr>
              <a:t>都私下议论说</a:t>
            </a:r>
            <a:r>
              <a:rPr lang="en-US" altLang="zh-CN" sz="4200" b="1" dirty="0" smtClean="0">
                <a:ln>
                  <a:solidFill>
                    <a:schemeClr val="tx1"/>
                  </a:solidFill>
                </a:ln>
                <a:solidFill>
                  <a:srgbClr val="C00000"/>
                </a:solidFill>
                <a:latin typeface="Arial" pitchFamily="34" charset="0"/>
                <a:cs typeface="Arial" pitchFamily="34" charset="0"/>
              </a:rPr>
              <a:t>:</a:t>
            </a:r>
            <a:r>
              <a:rPr lang="zh-CN" altLang="en-US" sz="4200" b="1" dirty="0" smtClean="0">
                <a:ln>
                  <a:solidFill>
                    <a:schemeClr val="tx1"/>
                  </a:solidFill>
                </a:ln>
                <a:solidFill>
                  <a:srgbClr val="C00000"/>
                </a:solidFill>
                <a:latin typeface="Arial" pitchFamily="34" charset="0"/>
                <a:cs typeface="Arial" pitchFamily="34" charset="0"/>
              </a:rPr>
              <a:t>“他竟到罪</a:t>
            </a:r>
            <a:endParaRPr lang="en-US" altLang="zh-CN" sz="4200" b="1" dirty="0" smtClean="0">
              <a:ln>
                <a:solidFill>
                  <a:schemeClr val="tx1"/>
                </a:solidFill>
              </a:ln>
              <a:solidFill>
                <a:srgbClr val="C00000"/>
              </a:solidFill>
              <a:latin typeface="Arial" pitchFamily="34" charset="0"/>
              <a:cs typeface="Arial" pitchFamily="34" charset="0"/>
            </a:endParaRPr>
          </a:p>
          <a:p>
            <a:pPr algn="just"/>
            <a:r>
              <a:rPr lang="zh-CN" altLang="en-US" sz="4200" b="1" dirty="0" smtClean="0">
                <a:ln>
                  <a:solidFill>
                    <a:schemeClr val="tx1"/>
                  </a:solidFill>
                </a:ln>
                <a:solidFill>
                  <a:srgbClr val="C00000"/>
                </a:solidFill>
                <a:latin typeface="Arial" pitchFamily="34" charset="0"/>
                <a:cs typeface="Arial" pitchFamily="34" charset="0"/>
              </a:rPr>
              <a:t>人家里去住宿</a:t>
            </a:r>
            <a:r>
              <a:rPr lang="en-US" altLang="zh-CN" sz="4200" b="1" dirty="0" smtClean="0">
                <a:ln>
                  <a:solidFill>
                    <a:schemeClr val="tx1"/>
                  </a:solidFill>
                </a:ln>
                <a:solidFill>
                  <a:srgbClr val="C00000"/>
                </a:solidFill>
                <a:latin typeface="Arial" pitchFamily="34" charset="0"/>
                <a:cs typeface="Arial" pitchFamily="34" charset="0"/>
              </a:rPr>
              <a:t>.” </a:t>
            </a:r>
            <a:r>
              <a:rPr lang="zh-CN" altLang="en-US" sz="4200" b="1" dirty="0" smtClean="0">
                <a:ln>
                  <a:solidFill>
                    <a:schemeClr val="tx1"/>
                  </a:solidFill>
                </a:ln>
                <a:solidFill>
                  <a:srgbClr val="C00000"/>
                </a:solidFill>
                <a:latin typeface="Arial" pitchFamily="34" charset="0"/>
                <a:cs typeface="Arial" pitchFamily="34" charset="0"/>
              </a:rPr>
              <a:t>撒该站著对主说</a:t>
            </a:r>
            <a:r>
              <a:rPr lang="en-US" altLang="zh-CN" sz="4200" b="1" dirty="0" smtClean="0">
                <a:ln>
                  <a:solidFill>
                    <a:schemeClr val="tx1"/>
                  </a:solidFill>
                </a:ln>
                <a:solidFill>
                  <a:srgbClr val="C00000"/>
                </a:solidFill>
                <a:latin typeface="Arial" pitchFamily="34" charset="0"/>
                <a:cs typeface="Arial" pitchFamily="34" charset="0"/>
              </a:rPr>
              <a:t>: </a:t>
            </a:r>
          </a:p>
          <a:p>
            <a:pPr algn="just"/>
            <a:r>
              <a:rPr lang="en-US" altLang="zh-CN" sz="4200" b="1" dirty="0" smtClean="0">
                <a:ln>
                  <a:solidFill>
                    <a:schemeClr val="tx1"/>
                  </a:solidFill>
                </a:ln>
                <a:solidFill>
                  <a:srgbClr val="C00000"/>
                </a:solidFill>
                <a:latin typeface="Arial" pitchFamily="34" charset="0"/>
                <a:cs typeface="Arial" pitchFamily="34" charset="0"/>
              </a:rPr>
              <a:t>“</a:t>
            </a:r>
            <a:r>
              <a:rPr lang="zh-CN" altLang="en-US" sz="4200" b="1" dirty="0" smtClean="0">
                <a:ln>
                  <a:solidFill>
                    <a:schemeClr val="tx1"/>
                  </a:solidFill>
                </a:ln>
                <a:solidFill>
                  <a:srgbClr val="C00000"/>
                </a:solidFill>
                <a:latin typeface="Arial" pitchFamily="34" charset="0"/>
                <a:cs typeface="Arial" pitchFamily="34" charset="0"/>
              </a:rPr>
              <a:t>主啊</a:t>
            </a:r>
            <a:r>
              <a:rPr lang="en-US" altLang="zh-CN" sz="4200" b="1" dirty="0" smtClean="0">
                <a:ln>
                  <a:solidFill>
                    <a:schemeClr val="tx1"/>
                  </a:solidFill>
                </a:ln>
                <a:solidFill>
                  <a:srgbClr val="C00000"/>
                </a:solidFill>
                <a:latin typeface="Arial" pitchFamily="34" charset="0"/>
                <a:cs typeface="Arial" pitchFamily="34" charset="0"/>
              </a:rPr>
              <a:t>,</a:t>
            </a:r>
            <a:r>
              <a:rPr lang="zh-CN" altLang="en-US" sz="4200" b="1" dirty="0" smtClean="0">
                <a:ln>
                  <a:solidFill>
                    <a:schemeClr val="tx1"/>
                  </a:solidFill>
                </a:ln>
                <a:solidFill>
                  <a:srgbClr val="C00000"/>
                </a:solidFill>
                <a:latin typeface="Arial" pitchFamily="34" charset="0"/>
                <a:cs typeface="Arial" pitchFamily="34" charset="0"/>
              </a:rPr>
              <a:t>我把所有的一半给穷人</a:t>
            </a:r>
            <a:r>
              <a:rPr lang="en-US" altLang="zh-CN" sz="4200" b="1" dirty="0" smtClean="0">
                <a:ln>
                  <a:solidFill>
                    <a:schemeClr val="tx1"/>
                  </a:solidFill>
                </a:ln>
                <a:solidFill>
                  <a:srgbClr val="C00000"/>
                </a:solidFill>
                <a:latin typeface="Arial" pitchFamily="34" charset="0"/>
                <a:cs typeface="Arial" pitchFamily="34" charset="0"/>
              </a:rPr>
              <a:t>;</a:t>
            </a:r>
            <a:r>
              <a:rPr lang="zh-CN" altLang="en-US" sz="4200" b="1" dirty="0" smtClean="0">
                <a:ln>
                  <a:solidFill>
                    <a:schemeClr val="tx1"/>
                  </a:solidFill>
                </a:ln>
                <a:solidFill>
                  <a:srgbClr val="C00000"/>
                </a:solidFill>
                <a:latin typeface="Arial" pitchFamily="34" charset="0"/>
                <a:cs typeface="Arial" pitchFamily="34" charset="0"/>
              </a:rPr>
              <a:t>我若讹诈了谁</a:t>
            </a:r>
            <a:r>
              <a:rPr lang="en-US" altLang="zh-CN" sz="4200" b="1" dirty="0" smtClean="0">
                <a:ln>
                  <a:solidFill>
                    <a:schemeClr val="tx1"/>
                  </a:solidFill>
                </a:ln>
                <a:solidFill>
                  <a:srgbClr val="C00000"/>
                </a:solidFill>
                <a:latin typeface="Arial" pitchFamily="34" charset="0"/>
                <a:cs typeface="Arial" pitchFamily="34" charset="0"/>
              </a:rPr>
              <a:t>,</a:t>
            </a:r>
            <a:r>
              <a:rPr lang="zh-CN" altLang="en-US" sz="4200" b="1" dirty="0" smtClean="0">
                <a:ln>
                  <a:solidFill>
                    <a:schemeClr val="tx1"/>
                  </a:solidFill>
                </a:ln>
                <a:solidFill>
                  <a:srgbClr val="C00000"/>
                </a:solidFill>
                <a:latin typeface="Arial" pitchFamily="34" charset="0"/>
                <a:cs typeface="Arial" pitchFamily="34" charset="0"/>
              </a:rPr>
              <a:t>就还他四倍</a:t>
            </a:r>
            <a:r>
              <a:rPr lang="en-US" altLang="zh-CN" sz="4200" b="1" dirty="0" smtClean="0">
                <a:ln>
                  <a:solidFill>
                    <a:schemeClr val="tx1"/>
                  </a:solidFill>
                </a:ln>
                <a:solidFill>
                  <a:srgbClr val="C00000"/>
                </a:solidFill>
                <a:latin typeface="Arial" pitchFamily="34" charset="0"/>
                <a:cs typeface="Arial" pitchFamily="34" charset="0"/>
              </a:rPr>
              <a:t>.” </a:t>
            </a:r>
            <a:r>
              <a:rPr lang="zh-CN" altLang="en-US" sz="4200" b="1" dirty="0" smtClean="0">
                <a:ln>
                  <a:solidFill>
                    <a:schemeClr val="tx1"/>
                  </a:solidFill>
                </a:ln>
                <a:solidFill>
                  <a:srgbClr val="C00000"/>
                </a:solidFill>
                <a:latin typeface="Arial" pitchFamily="34" charset="0"/>
                <a:cs typeface="Arial" pitchFamily="34" charset="0"/>
              </a:rPr>
              <a:t>耶稣说</a:t>
            </a:r>
            <a:r>
              <a:rPr lang="en-US" altLang="zh-CN" sz="4200" b="1" dirty="0" smtClean="0">
                <a:ln>
                  <a:solidFill>
                    <a:schemeClr val="tx1"/>
                  </a:solidFill>
                </a:ln>
                <a:solidFill>
                  <a:srgbClr val="C00000"/>
                </a:solidFill>
                <a:latin typeface="Arial" pitchFamily="34" charset="0"/>
                <a:cs typeface="Arial" pitchFamily="34" charset="0"/>
              </a:rPr>
              <a:t>:</a:t>
            </a:r>
            <a:r>
              <a:rPr lang="zh-CN" altLang="en-US" sz="4200" b="1" dirty="0" smtClean="0">
                <a:ln>
                  <a:solidFill>
                    <a:schemeClr val="tx1"/>
                  </a:solidFill>
                </a:ln>
                <a:solidFill>
                  <a:srgbClr val="C00000"/>
                </a:solidFill>
                <a:latin typeface="Arial" pitchFamily="34" charset="0"/>
                <a:cs typeface="Arial" pitchFamily="34" charset="0"/>
              </a:rPr>
              <a:t> </a:t>
            </a:r>
            <a:r>
              <a:rPr lang="en-US" altLang="zh-CN" sz="4200" b="1" dirty="0" smtClean="0">
                <a:ln>
                  <a:solidFill>
                    <a:schemeClr val="tx1"/>
                  </a:solidFill>
                </a:ln>
                <a:solidFill>
                  <a:srgbClr val="C00000"/>
                </a:solidFill>
                <a:latin typeface="Arial" pitchFamily="34" charset="0"/>
                <a:cs typeface="Arial" pitchFamily="34" charset="0"/>
              </a:rPr>
              <a:t>“</a:t>
            </a:r>
            <a:r>
              <a:rPr lang="zh-CN" altLang="en-US" sz="4200" b="1" dirty="0" smtClean="0">
                <a:ln>
                  <a:solidFill>
                    <a:schemeClr val="tx1"/>
                  </a:solidFill>
                </a:ln>
                <a:solidFill>
                  <a:srgbClr val="C00000"/>
                </a:solidFill>
                <a:latin typeface="Arial" pitchFamily="34" charset="0"/>
                <a:cs typeface="Arial" pitchFamily="34" charset="0"/>
              </a:rPr>
              <a:t>今天救恩到了这家</a:t>
            </a:r>
            <a:r>
              <a:rPr lang="en-US" altLang="zh-CN" sz="4200" b="1" dirty="0" smtClean="0">
                <a:ln>
                  <a:solidFill>
                    <a:schemeClr val="tx1"/>
                  </a:solidFill>
                </a:ln>
                <a:solidFill>
                  <a:srgbClr val="C00000"/>
                </a:solidFill>
                <a:latin typeface="Arial" pitchFamily="34" charset="0"/>
                <a:cs typeface="Arial" pitchFamily="34" charset="0"/>
              </a:rPr>
              <a:t>,</a:t>
            </a:r>
            <a:r>
              <a:rPr lang="zh-CN" altLang="en-US" sz="4200" b="1" dirty="0" smtClean="0">
                <a:ln>
                  <a:solidFill>
                    <a:schemeClr val="tx1"/>
                  </a:solidFill>
                </a:ln>
                <a:solidFill>
                  <a:srgbClr val="C00000"/>
                </a:solidFill>
                <a:latin typeface="Arial" pitchFamily="34" charset="0"/>
                <a:cs typeface="Arial" pitchFamily="34" charset="0"/>
              </a:rPr>
              <a:t>因为他也是亚伯拉罕的子孙</a:t>
            </a:r>
            <a:r>
              <a:rPr lang="en-US" altLang="zh-CN" sz="4200" b="1" dirty="0" smtClean="0">
                <a:ln>
                  <a:solidFill>
                    <a:schemeClr val="tx1"/>
                  </a:solidFill>
                </a:ln>
                <a:solidFill>
                  <a:srgbClr val="C00000"/>
                </a:solidFill>
                <a:latin typeface="Arial" pitchFamily="34" charset="0"/>
                <a:cs typeface="Arial" pitchFamily="34" charset="0"/>
              </a:rPr>
              <a:t>.</a:t>
            </a:r>
            <a:r>
              <a:rPr lang="zh-CN" altLang="en-US" sz="4200" b="1" dirty="0" smtClean="0">
                <a:ln>
                  <a:solidFill>
                    <a:schemeClr val="tx1"/>
                  </a:solidFill>
                </a:ln>
                <a:solidFill>
                  <a:srgbClr val="C00000"/>
                </a:solidFill>
                <a:latin typeface="Arial" pitchFamily="34" charset="0"/>
                <a:cs typeface="Arial" pitchFamily="34" charset="0"/>
              </a:rPr>
              <a:t>人子来</a:t>
            </a:r>
            <a:r>
              <a:rPr lang="en-US" altLang="zh-CN" sz="4200" b="1" dirty="0" smtClean="0">
                <a:ln>
                  <a:solidFill>
                    <a:schemeClr val="tx1"/>
                  </a:solidFill>
                </a:ln>
                <a:solidFill>
                  <a:srgbClr val="C00000"/>
                </a:solidFill>
                <a:latin typeface="Arial" pitchFamily="34" charset="0"/>
                <a:cs typeface="Arial" pitchFamily="34" charset="0"/>
              </a:rPr>
              <a:t>,</a:t>
            </a:r>
            <a:r>
              <a:rPr lang="zh-CN" altLang="en-US" sz="4200" b="1" dirty="0" smtClean="0">
                <a:ln>
                  <a:solidFill>
                    <a:schemeClr val="tx1"/>
                  </a:solidFill>
                </a:ln>
                <a:solidFill>
                  <a:srgbClr val="C00000"/>
                </a:solidFill>
                <a:latin typeface="Arial" pitchFamily="34" charset="0"/>
                <a:cs typeface="Arial" pitchFamily="34" charset="0"/>
              </a:rPr>
              <a:t>为要寻找</a:t>
            </a:r>
            <a:r>
              <a:rPr lang="en-US" altLang="zh-CN" sz="4200" b="1" dirty="0" smtClean="0">
                <a:ln>
                  <a:solidFill>
                    <a:schemeClr val="tx1"/>
                  </a:solidFill>
                </a:ln>
                <a:solidFill>
                  <a:srgbClr val="C00000"/>
                </a:solidFill>
                <a:latin typeface="Arial" pitchFamily="34" charset="0"/>
                <a:cs typeface="Arial" pitchFamily="34" charset="0"/>
              </a:rPr>
              <a:t>,</a:t>
            </a:r>
            <a:r>
              <a:rPr lang="zh-CN" altLang="en-US" sz="4200" b="1" dirty="0" smtClean="0">
                <a:ln>
                  <a:solidFill>
                    <a:schemeClr val="tx1"/>
                  </a:solidFill>
                </a:ln>
                <a:solidFill>
                  <a:srgbClr val="C00000"/>
                </a:solidFill>
                <a:latin typeface="Arial" pitchFamily="34" charset="0"/>
                <a:cs typeface="Arial" pitchFamily="34" charset="0"/>
              </a:rPr>
              <a:t>拯救失丧的人</a:t>
            </a:r>
            <a:r>
              <a:rPr lang="en-US" altLang="zh-CN" sz="4200" b="1" dirty="0" smtClean="0">
                <a:ln>
                  <a:solidFill>
                    <a:schemeClr val="tx1"/>
                  </a:solidFill>
                </a:ln>
                <a:solidFill>
                  <a:srgbClr val="C00000"/>
                </a:solidFill>
                <a:latin typeface="Arial" pitchFamily="34" charset="0"/>
                <a:cs typeface="Arial" pitchFamily="34" charset="0"/>
              </a:rPr>
              <a:t>.</a:t>
            </a:r>
            <a:r>
              <a:rPr lang="zh-CN" altLang="en-US" sz="4200" b="1" dirty="0" smtClean="0">
                <a:ln>
                  <a:solidFill>
                    <a:schemeClr val="tx1"/>
                  </a:solidFill>
                </a:ln>
                <a:solidFill>
                  <a:srgbClr val="C00000"/>
                </a:solidFill>
                <a:latin typeface="Arial" pitchFamily="34" charset="0"/>
                <a:cs typeface="Arial" pitchFamily="34" charset="0"/>
              </a:rPr>
              <a:t>”</a:t>
            </a:r>
            <a:endParaRPr lang="en-US" sz="4200" b="1" dirty="0" smtClean="0">
              <a:ln>
                <a:solidFill>
                  <a:schemeClr val="tx1"/>
                </a:solidFill>
              </a:ln>
              <a:solidFill>
                <a:srgbClr val="C00000"/>
              </a:solidFill>
              <a:latin typeface="Arial" pitchFamily="34" charset="0"/>
              <a:cs typeface="Arial" pitchFamily="34" charset="0"/>
            </a:endParaRPr>
          </a:p>
          <a:p>
            <a:pPr algn="just"/>
            <a:endParaRPr lang="en-US" dirty="0" smtClean="0"/>
          </a:p>
          <a:p>
            <a:pPr algn="just"/>
            <a:r>
              <a:rPr lang="en-US" dirty="0" smtClean="0"/>
              <a:t>So he came down at once and welcomed him gladly. All the people saw this and began to mutter, “He has gone to be the guest of a sinner.” But Zacchaeus stood up and said to the Lord, “Look, Lord! Here and now I give half of my possessions to the poor, and if I have cheated anybody out of anything, I will pay back four times the amount.” Jesus said to him, “Today salvation has come to this house, because this man, too, is a son of Abraham. For the Son of Man came to seek and to save the lost.” </a:t>
            </a:r>
          </a:p>
          <a:p>
            <a:pPr algn="just"/>
            <a:endParaRPr lang="en-US" dirty="0">
              <a:ln w="50800"/>
              <a:effectLst>
                <a:outerShdw blurRad="38100" dist="38100" dir="2700000" algn="tl">
                  <a:srgbClr val="000000">
                    <a:alpha val="43137"/>
                  </a:srgbClr>
                </a:outerShdw>
              </a:effectLst>
              <a:latin typeface="Arial Narrow" pitchFamily="34" charset="0"/>
              <a:cs typeface="Arial"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http://1.bp.blogspot.com/_LdY0FxZMAxY/S9xv0uE4q8I/AAAAAAAABGU/2OhunGw9pZs/s1600/JohnMacArthur6.jpg"/>
          <p:cNvPicPr>
            <a:picLocks noChangeAspect="1" noChangeArrowheads="1"/>
          </p:cNvPicPr>
          <p:nvPr/>
        </p:nvPicPr>
        <p:blipFill>
          <a:blip r:embed="rId2" cstate="print"/>
          <a:srcRect/>
          <a:stretch>
            <a:fillRect/>
          </a:stretch>
        </p:blipFill>
        <p:spPr bwMode="auto">
          <a:xfrm>
            <a:off x="0" y="-487678"/>
            <a:ext cx="9144000" cy="61081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304800" y="0"/>
            <a:ext cx="4800600" cy="4062651"/>
          </a:xfrm>
          <a:prstGeom prst="rect">
            <a:avLst/>
          </a:prstGeom>
          <a:noFill/>
        </p:spPr>
        <p:txBody>
          <a:bodyPr wrap="square" rtlCol="0">
            <a:spAutoFit/>
          </a:bodyPr>
          <a:lstStyle/>
          <a:p>
            <a:r>
              <a:rPr lang="zh-CN" altLang="en-US" sz="6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麦约翰开通</a:t>
            </a:r>
            <a:endParaRPr lang="en-US" altLang="zh-CN" sz="6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r>
              <a:rPr lang="zh-CN" altLang="en-US" sz="6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中文网站</a:t>
            </a:r>
            <a:endParaRPr lang="en-US" altLang="zh-CN" sz="6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r>
              <a:rPr lang="en-US" altLang="zh-CN" sz="6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a:t>
            </a:r>
            <a:r>
              <a:rPr lang="zh-CN" altLang="en-US" sz="6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恩泽亚洲</a:t>
            </a:r>
            <a:r>
              <a:rPr lang="en-US" altLang="zh-CN" sz="6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a:t>
            </a:r>
          </a:p>
          <a:p>
            <a:endParaRPr lang="zh-CN" altLang="en-US" sz="6000" dirty="0"/>
          </a:p>
        </p:txBody>
      </p:sp>
      <p:sp>
        <p:nvSpPr>
          <p:cNvPr id="4" name="Rectangle 3"/>
          <p:cNvSpPr/>
          <p:nvPr/>
        </p:nvSpPr>
        <p:spPr>
          <a:xfrm>
            <a:off x="0" y="5638800"/>
            <a:ext cx="9144000" cy="12192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zh-CN" sz="6000" dirty="0" smtClean="0">
                <a:solidFill>
                  <a:srgbClr val="FFC000"/>
                </a:solidFill>
                <a:hlinkClick r:id="rId3"/>
              </a:rPr>
              <a:t> http://ezyz.gracetoasia.org/</a:t>
            </a:r>
            <a:endParaRPr lang="en-US" altLang="zh-CN" sz="6000" dirty="0" smtClean="0">
              <a:solidFill>
                <a:srgbClr val="FFC000"/>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scene3d>
              <a:camera prst="orthographicFront"/>
              <a:lightRig rig="balanced" dir="t">
                <a:rot lat="0" lon="0" rev="2100000"/>
              </a:lightRig>
            </a:scene3d>
            <a:sp3d extrusionH="57150" prstMaterial="metal">
              <a:bevelT w="38100" h="25400"/>
              <a:contourClr>
                <a:schemeClr val="bg2"/>
              </a:contourClr>
            </a:sp3d>
          </a:bodyPr>
          <a:lstStyle/>
          <a:p>
            <a:endParaRPr lang="en-US" b="1" dirty="0">
              <a:ln w="50800"/>
              <a:solidFill>
                <a:schemeClr val="bg1">
                  <a:shade val="50000"/>
                </a:schemeClr>
              </a:solidFill>
              <a:latin typeface="Arial" pitchFamily="34" charset="0"/>
              <a:cs typeface="Arial" pitchFamily="34" charset="0"/>
            </a:endParaRPr>
          </a:p>
        </p:txBody>
      </p:sp>
      <p:sp>
        <p:nvSpPr>
          <p:cNvPr id="4" name="Rectangle 3"/>
          <p:cNvSpPr/>
          <p:nvPr/>
        </p:nvSpPr>
        <p:spPr>
          <a:xfrm>
            <a:off x="0" y="706934"/>
            <a:ext cx="9144000" cy="5693866"/>
          </a:xfrm>
          <a:prstGeom prst="rect">
            <a:avLst/>
          </a:prstGeom>
        </p:spPr>
        <p:txBody>
          <a:bodyPr wrap="square">
            <a:spAutoFit/>
          </a:bodyPr>
          <a:lstStyle/>
          <a:p>
            <a:r>
              <a:rPr lang="zh-CN" altLang="en-US" sz="3200" b="1" dirty="0" smtClean="0">
                <a:ln>
                  <a:solidFill>
                    <a:schemeClr val="tx1"/>
                  </a:solidFill>
                </a:ln>
                <a:solidFill>
                  <a:srgbClr val="C00000"/>
                </a:solidFill>
                <a:latin typeface="Arial" pitchFamily="34" charset="0"/>
                <a:cs typeface="Arial" pitchFamily="34" charset="0"/>
              </a:rPr>
              <a:t>撒该去到能看见耶稣的地方</a:t>
            </a:r>
            <a:r>
              <a:rPr lang="en-US" altLang="zh-CN" sz="3200" b="1" dirty="0" smtClean="0">
                <a:ln>
                  <a:solidFill>
                    <a:schemeClr val="tx1"/>
                  </a:solidFill>
                </a:ln>
                <a:solidFill>
                  <a:srgbClr val="C00000"/>
                </a:solidFill>
                <a:latin typeface="Arial" pitchFamily="34" charset="0"/>
                <a:cs typeface="Arial" pitchFamily="34" charset="0"/>
              </a:rPr>
              <a:t>.</a:t>
            </a:r>
            <a:endParaRPr lang="en-US" sz="2400" b="1" dirty="0" smtClean="0">
              <a:ln>
                <a:solidFill>
                  <a:schemeClr val="tx1"/>
                </a:solidFill>
              </a:ln>
              <a:solidFill>
                <a:srgbClr val="C00000"/>
              </a:solidFill>
              <a:latin typeface="Arial" pitchFamily="34" charset="0"/>
              <a:cs typeface="Arial" pitchFamily="34" charset="0"/>
            </a:endParaRPr>
          </a:p>
          <a:p>
            <a:pPr algn="just"/>
            <a:r>
              <a:rPr lang="en-US" sz="2000" dirty="0" smtClean="0">
                <a:latin typeface="Arial Narrow" pitchFamily="34" charset="0"/>
                <a:cs typeface="Arial" pitchFamily="34" charset="0"/>
              </a:rPr>
              <a:t>	Zacchaeus went where he could see Jesus</a:t>
            </a:r>
          </a:p>
          <a:p>
            <a:r>
              <a:rPr lang="zh-CN" altLang="en-US" sz="3200" b="1" dirty="0" smtClean="0">
                <a:ln>
                  <a:solidFill>
                    <a:schemeClr val="tx1"/>
                  </a:solidFill>
                </a:ln>
                <a:solidFill>
                  <a:srgbClr val="C00000"/>
                </a:solidFill>
                <a:latin typeface="Arial" pitchFamily="34" charset="0"/>
                <a:cs typeface="Arial" pitchFamily="34" charset="0"/>
              </a:rPr>
              <a:t>耶稣对撒该说</a:t>
            </a:r>
            <a:r>
              <a:rPr lang="en-US" altLang="zh-CN" sz="3200" b="1" dirty="0" smtClean="0">
                <a:ln>
                  <a:solidFill>
                    <a:schemeClr val="tx1"/>
                  </a:solidFill>
                </a:ln>
                <a:solidFill>
                  <a:srgbClr val="C00000"/>
                </a:solidFill>
                <a:latin typeface="Arial" pitchFamily="34" charset="0"/>
                <a:cs typeface="Arial" pitchFamily="34" charset="0"/>
              </a:rPr>
              <a:t>: </a:t>
            </a:r>
            <a:r>
              <a:rPr lang="zh-CN" altLang="en-US" sz="3200" b="1" dirty="0" smtClean="0">
                <a:ln>
                  <a:solidFill>
                    <a:schemeClr val="tx1"/>
                  </a:solidFill>
                </a:ln>
                <a:solidFill>
                  <a:srgbClr val="C00000"/>
                </a:solidFill>
                <a:latin typeface="Arial" pitchFamily="34" charset="0"/>
                <a:cs typeface="Arial" pitchFamily="34" charset="0"/>
              </a:rPr>
              <a:t>“我今晚要住在你家里</a:t>
            </a:r>
            <a:r>
              <a:rPr lang="en-US" altLang="zh-CN" sz="3200" b="1" dirty="0" smtClean="0">
                <a:ln>
                  <a:solidFill>
                    <a:schemeClr val="tx1"/>
                  </a:solidFill>
                </a:ln>
                <a:solidFill>
                  <a:srgbClr val="C00000"/>
                </a:solidFill>
                <a:latin typeface="Arial" pitchFamily="34" charset="0"/>
                <a:cs typeface="Arial" pitchFamily="34" charset="0"/>
              </a:rPr>
              <a:t>.</a:t>
            </a:r>
            <a:r>
              <a:rPr lang="zh-CN" altLang="en-US" sz="3200" b="1" dirty="0" smtClean="0">
                <a:ln>
                  <a:solidFill>
                    <a:schemeClr val="tx1"/>
                  </a:solidFill>
                </a:ln>
                <a:solidFill>
                  <a:srgbClr val="C00000"/>
                </a:solidFill>
                <a:latin typeface="Arial" pitchFamily="34" charset="0"/>
                <a:cs typeface="Arial" pitchFamily="34" charset="0"/>
              </a:rPr>
              <a:t>”</a:t>
            </a:r>
            <a:endParaRPr lang="en-US" sz="2400" b="1" dirty="0" smtClean="0">
              <a:ln>
                <a:solidFill>
                  <a:schemeClr val="tx1"/>
                </a:solidFill>
              </a:ln>
              <a:solidFill>
                <a:srgbClr val="C00000"/>
              </a:solidFill>
              <a:latin typeface="Arial" pitchFamily="34" charset="0"/>
              <a:cs typeface="Arial" pitchFamily="34" charset="0"/>
            </a:endParaRPr>
          </a:p>
          <a:p>
            <a:pPr algn="just"/>
            <a:r>
              <a:rPr lang="en-US" sz="2000" dirty="0" smtClean="0">
                <a:latin typeface="Arial Narrow" pitchFamily="34" charset="0"/>
                <a:cs typeface="Arial" pitchFamily="34" charset="0"/>
              </a:rPr>
              <a:t>	Jesus called out to Zacchaeus and said, I must stay at your house today”</a:t>
            </a:r>
          </a:p>
          <a:p>
            <a:r>
              <a:rPr lang="zh-CN" altLang="en-US" sz="3200" b="1" dirty="0" smtClean="0">
                <a:ln>
                  <a:solidFill>
                    <a:schemeClr val="tx1"/>
                  </a:solidFill>
                </a:ln>
                <a:solidFill>
                  <a:srgbClr val="C00000"/>
                </a:solidFill>
                <a:latin typeface="Arial" pitchFamily="34" charset="0"/>
                <a:cs typeface="Arial" pitchFamily="34" charset="0"/>
              </a:rPr>
              <a:t>撒该称耶稣为</a:t>
            </a:r>
            <a:r>
              <a:rPr lang="en-US" altLang="zh-CN" sz="3200" b="1" dirty="0" smtClean="0">
                <a:ln>
                  <a:solidFill>
                    <a:schemeClr val="tx1"/>
                  </a:solidFill>
                </a:ln>
                <a:solidFill>
                  <a:srgbClr val="C00000"/>
                </a:solidFill>
                <a:latin typeface="Arial" pitchFamily="34" charset="0"/>
                <a:cs typeface="Arial" pitchFamily="34" charset="0"/>
              </a:rPr>
              <a:t> “</a:t>
            </a:r>
            <a:r>
              <a:rPr lang="zh-CN" altLang="en-US" sz="3200" b="1" dirty="0" smtClean="0">
                <a:ln>
                  <a:solidFill>
                    <a:schemeClr val="tx1"/>
                  </a:solidFill>
                </a:ln>
                <a:solidFill>
                  <a:srgbClr val="C00000"/>
                </a:solidFill>
                <a:latin typeface="Arial" pitchFamily="34" charset="0"/>
                <a:cs typeface="Arial" pitchFamily="34" charset="0"/>
              </a:rPr>
              <a:t>主</a:t>
            </a:r>
            <a:r>
              <a:rPr lang="en-US" altLang="zh-CN" sz="3200" b="1" dirty="0" smtClean="0">
                <a:ln>
                  <a:solidFill>
                    <a:schemeClr val="tx1"/>
                  </a:solidFill>
                </a:ln>
                <a:solidFill>
                  <a:srgbClr val="C00000"/>
                </a:solidFill>
                <a:latin typeface="Arial" pitchFamily="34" charset="0"/>
                <a:cs typeface="Arial" pitchFamily="34" charset="0"/>
              </a:rPr>
              <a:t>” </a:t>
            </a:r>
            <a:r>
              <a:rPr lang="zh-CN" altLang="en-US" sz="3200" b="1" dirty="0" smtClean="0">
                <a:ln>
                  <a:solidFill>
                    <a:schemeClr val="tx1"/>
                  </a:solidFill>
                </a:ln>
                <a:solidFill>
                  <a:srgbClr val="C00000"/>
                </a:solidFill>
                <a:latin typeface="Arial" pitchFamily="34" charset="0"/>
                <a:cs typeface="Arial" pitchFamily="34" charset="0"/>
              </a:rPr>
              <a:t>且行为立即翻转。</a:t>
            </a:r>
            <a:endParaRPr lang="en-US" sz="2400" b="1" dirty="0" smtClean="0">
              <a:ln>
                <a:solidFill>
                  <a:schemeClr val="tx1"/>
                </a:solidFill>
              </a:ln>
              <a:solidFill>
                <a:srgbClr val="C00000"/>
              </a:solidFill>
              <a:latin typeface="Arial" pitchFamily="34" charset="0"/>
              <a:cs typeface="Arial" pitchFamily="34" charset="0"/>
            </a:endParaRPr>
          </a:p>
          <a:p>
            <a:pPr algn="just"/>
            <a:r>
              <a:rPr lang="en-US" sz="2000" dirty="0" smtClean="0">
                <a:latin typeface="Arial Narrow" pitchFamily="34" charset="0"/>
                <a:cs typeface="Arial" pitchFamily="34" charset="0"/>
              </a:rPr>
              <a:t>	Zacchaeus calls Jesus “LORD” and immediately reverses his actions </a:t>
            </a:r>
          </a:p>
          <a:p>
            <a:r>
              <a:rPr lang="zh-CN" altLang="en-US" sz="3200" b="1" dirty="0" smtClean="0">
                <a:ln>
                  <a:solidFill>
                    <a:schemeClr val="tx1"/>
                  </a:solidFill>
                </a:ln>
                <a:solidFill>
                  <a:srgbClr val="C00000"/>
                </a:solidFill>
                <a:latin typeface="Arial" pitchFamily="34" charset="0"/>
                <a:cs typeface="Arial" pitchFamily="34" charset="0"/>
              </a:rPr>
              <a:t>这就是我们所说的</a:t>
            </a:r>
            <a:r>
              <a:rPr lang="zh-CN" altLang="en-US" sz="3200" b="1" u="sng" dirty="0" smtClean="0">
                <a:ln>
                  <a:solidFill>
                    <a:schemeClr val="tx1"/>
                  </a:solidFill>
                </a:ln>
                <a:solidFill>
                  <a:srgbClr val="C00000"/>
                </a:solidFill>
                <a:latin typeface="Arial" pitchFamily="34" charset="0"/>
                <a:cs typeface="Arial" pitchFamily="34" charset="0"/>
              </a:rPr>
              <a:t>悔改</a:t>
            </a:r>
            <a:r>
              <a:rPr lang="en-US" altLang="zh-CN" sz="3200" b="1" dirty="0" smtClean="0">
                <a:ln>
                  <a:solidFill>
                    <a:schemeClr val="tx1"/>
                  </a:solidFill>
                </a:ln>
                <a:solidFill>
                  <a:srgbClr val="C00000"/>
                </a:solidFill>
                <a:latin typeface="Arial" pitchFamily="34" charset="0"/>
                <a:cs typeface="Arial" pitchFamily="34" charset="0"/>
              </a:rPr>
              <a:t>.</a:t>
            </a:r>
            <a:endParaRPr lang="en-US" sz="2400" b="1" dirty="0" smtClean="0">
              <a:ln>
                <a:solidFill>
                  <a:schemeClr val="tx1"/>
                </a:solidFill>
              </a:ln>
              <a:solidFill>
                <a:srgbClr val="C00000"/>
              </a:solidFill>
              <a:latin typeface="Arial" pitchFamily="34" charset="0"/>
              <a:cs typeface="Arial" pitchFamily="34" charset="0"/>
            </a:endParaRPr>
          </a:p>
          <a:p>
            <a:pPr algn="just"/>
            <a:r>
              <a:rPr lang="en-US" sz="2000" dirty="0" smtClean="0">
                <a:latin typeface="Arial Narrow" pitchFamily="34" charset="0"/>
                <a:cs typeface="Arial" pitchFamily="34" charset="0"/>
              </a:rPr>
              <a:t>	This is what we call REPENTANCE</a:t>
            </a:r>
          </a:p>
          <a:p>
            <a:r>
              <a:rPr lang="zh-CN" altLang="en-US" sz="3200" b="1" dirty="0" smtClean="0">
                <a:ln>
                  <a:solidFill>
                    <a:schemeClr val="tx1"/>
                  </a:solidFill>
                </a:ln>
                <a:solidFill>
                  <a:srgbClr val="C00000"/>
                </a:solidFill>
                <a:latin typeface="Arial" pitchFamily="34" charset="0"/>
                <a:cs typeface="Arial" pitchFamily="34" charset="0"/>
              </a:rPr>
              <a:t>耶稣宣布撒该 “得救了”。</a:t>
            </a:r>
            <a:endParaRPr lang="en-US" sz="2400" b="1" dirty="0" smtClean="0">
              <a:ln>
                <a:solidFill>
                  <a:schemeClr val="tx1"/>
                </a:solidFill>
              </a:ln>
              <a:solidFill>
                <a:srgbClr val="C00000"/>
              </a:solidFill>
              <a:latin typeface="Arial" pitchFamily="34" charset="0"/>
              <a:cs typeface="Arial" pitchFamily="34" charset="0"/>
            </a:endParaRPr>
          </a:p>
          <a:p>
            <a:pPr algn="just"/>
            <a:r>
              <a:rPr lang="en-US" sz="2000" dirty="0" smtClean="0">
                <a:latin typeface="Arial Narrow" pitchFamily="34" charset="0"/>
                <a:cs typeface="Arial" pitchFamily="34" charset="0"/>
              </a:rPr>
              <a:t>	Jesus declared Zacchaeus “SAVED”</a:t>
            </a:r>
          </a:p>
          <a:p>
            <a:r>
              <a:rPr lang="zh-CN" altLang="en-US" sz="3200" b="1" dirty="0" smtClean="0">
                <a:ln>
                  <a:solidFill>
                    <a:schemeClr val="tx1"/>
                  </a:solidFill>
                </a:ln>
                <a:solidFill>
                  <a:srgbClr val="C00000"/>
                </a:solidFill>
                <a:latin typeface="Arial" pitchFamily="34" charset="0"/>
                <a:cs typeface="Arial" pitchFamily="34" charset="0"/>
              </a:rPr>
              <a:t>耶稣说</a:t>
            </a:r>
            <a:r>
              <a:rPr lang="zh-CN" altLang="en-US" sz="3200" b="1" u="sng" dirty="0" smtClean="0">
                <a:ln>
                  <a:solidFill>
                    <a:schemeClr val="tx1"/>
                  </a:solidFill>
                </a:ln>
                <a:solidFill>
                  <a:srgbClr val="C00000"/>
                </a:solidFill>
                <a:latin typeface="Arial" pitchFamily="34" charset="0"/>
                <a:cs typeface="Arial" pitchFamily="34" charset="0"/>
              </a:rPr>
              <a:t>他</a:t>
            </a:r>
            <a:r>
              <a:rPr lang="zh-CN" altLang="en-US" sz="3200" b="1" dirty="0" smtClean="0">
                <a:ln>
                  <a:solidFill>
                    <a:schemeClr val="tx1"/>
                  </a:solidFill>
                </a:ln>
                <a:solidFill>
                  <a:srgbClr val="C00000"/>
                </a:solidFill>
                <a:latin typeface="Arial" pitchFamily="34" charset="0"/>
                <a:cs typeface="Arial" pitchFamily="34" charset="0"/>
              </a:rPr>
              <a:t>来是寻拯救失丧的人</a:t>
            </a:r>
            <a:r>
              <a:rPr lang="en-US" altLang="zh-CN" sz="3200" b="1" dirty="0" smtClean="0">
                <a:ln>
                  <a:solidFill>
                    <a:schemeClr val="tx1"/>
                  </a:solidFill>
                </a:ln>
                <a:solidFill>
                  <a:srgbClr val="C00000"/>
                </a:solidFill>
                <a:latin typeface="Arial" pitchFamily="34" charset="0"/>
                <a:cs typeface="Arial" pitchFamily="34" charset="0"/>
              </a:rPr>
              <a:t>.</a:t>
            </a:r>
            <a:endParaRPr lang="en-US" sz="2400" b="1" dirty="0" smtClean="0">
              <a:ln>
                <a:solidFill>
                  <a:schemeClr val="tx1"/>
                </a:solidFill>
              </a:ln>
              <a:solidFill>
                <a:srgbClr val="C00000"/>
              </a:solidFill>
              <a:latin typeface="Arial" pitchFamily="34" charset="0"/>
              <a:cs typeface="Arial" pitchFamily="34" charset="0"/>
            </a:endParaRPr>
          </a:p>
          <a:p>
            <a:pPr algn="just"/>
            <a:r>
              <a:rPr lang="en-US" sz="2000" dirty="0" smtClean="0">
                <a:latin typeface="Arial Narrow" pitchFamily="34" charset="0"/>
                <a:cs typeface="Arial" pitchFamily="34" charset="0"/>
              </a:rPr>
              <a:t>	 Jesus said </a:t>
            </a:r>
            <a:r>
              <a:rPr lang="en-US" sz="2000" u="sng" dirty="0" smtClean="0">
                <a:latin typeface="Arial Narrow" pitchFamily="34" charset="0"/>
                <a:cs typeface="Arial" pitchFamily="34" charset="0"/>
              </a:rPr>
              <a:t>HE</a:t>
            </a:r>
            <a:r>
              <a:rPr lang="en-US" sz="2000" dirty="0" smtClean="0">
                <a:latin typeface="Arial Narrow" pitchFamily="34" charset="0"/>
                <a:cs typeface="Arial" pitchFamily="34" charset="0"/>
              </a:rPr>
              <a:t> CAME TO SEEK AND SAVE THE LOST</a:t>
            </a:r>
          </a:p>
          <a:p>
            <a:r>
              <a:rPr lang="zh-CN" altLang="en-US" sz="3200" b="1" dirty="0" smtClean="0">
                <a:ln>
                  <a:solidFill>
                    <a:schemeClr val="tx1"/>
                  </a:solidFill>
                </a:ln>
                <a:solidFill>
                  <a:srgbClr val="C00000"/>
                </a:solidFill>
                <a:latin typeface="Arial" pitchFamily="34" charset="0"/>
                <a:cs typeface="Arial" pitchFamily="34" charset="0"/>
              </a:rPr>
              <a:t>没有人</a:t>
            </a:r>
            <a:r>
              <a:rPr lang="en-US" altLang="zh-CN" sz="3200" b="1" dirty="0" smtClean="0">
                <a:ln>
                  <a:solidFill>
                    <a:schemeClr val="tx1"/>
                  </a:solidFill>
                </a:ln>
                <a:solidFill>
                  <a:srgbClr val="C00000"/>
                </a:solidFill>
                <a:latin typeface="Arial" pitchFamily="34" charset="0"/>
                <a:cs typeface="Arial" pitchFamily="34" charset="0"/>
              </a:rPr>
              <a:t> “</a:t>
            </a:r>
            <a:r>
              <a:rPr lang="zh-CN" altLang="en-US" sz="3200" b="1" dirty="0" smtClean="0">
                <a:ln>
                  <a:solidFill>
                    <a:schemeClr val="tx1"/>
                  </a:solidFill>
                </a:ln>
                <a:solidFill>
                  <a:srgbClr val="C00000"/>
                </a:solidFill>
                <a:latin typeface="Arial" pitchFamily="34" charset="0"/>
                <a:cs typeface="Arial" pitchFamily="34" charset="0"/>
              </a:rPr>
              <a:t>寻求</a:t>
            </a:r>
            <a:r>
              <a:rPr lang="en-US" altLang="zh-CN" sz="3200" b="1" dirty="0" smtClean="0">
                <a:ln>
                  <a:solidFill>
                    <a:schemeClr val="tx1"/>
                  </a:solidFill>
                </a:ln>
                <a:solidFill>
                  <a:srgbClr val="C00000"/>
                </a:solidFill>
                <a:latin typeface="Arial" pitchFamily="34" charset="0"/>
                <a:cs typeface="Arial" pitchFamily="34" charset="0"/>
              </a:rPr>
              <a:t>” (</a:t>
            </a:r>
            <a:r>
              <a:rPr lang="zh-CN" altLang="en-US" sz="3200" b="1" dirty="0" smtClean="0">
                <a:ln>
                  <a:solidFill>
                    <a:schemeClr val="tx1"/>
                  </a:solidFill>
                </a:ln>
                <a:solidFill>
                  <a:srgbClr val="C00000"/>
                </a:solidFill>
                <a:latin typeface="Arial" pitchFamily="34" charset="0"/>
                <a:cs typeface="Arial" pitchFamily="34" charset="0"/>
              </a:rPr>
              <a:t>罗</a:t>
            </a:r>
            <a:r>
              <a:rPr lang="en-US" altLang="zh-CN" sz="3200" b="1" dirty="0" smtClean="0">
                <a:ln>
                  <a:solidFill>
                    <a:schemeClr val="tx1"/>
                  </a:solidFill>
                </a:ln>
                <a:solidFill>
                  <a:srgbClr val="C00000"/>
                </a:solidFill>
                <a:latin typeface="Arial" pitchFamily="34" charset="0"/>
                <a:cs typeface="Arial" pitchFamily="34" charset="0"/>
              </a:rPr>
              <a:t>3) …</a:t>
            </a:r>
            <a:r>
              <a:rPr lang="zh-CN" altLang="en-US" sz="3200" b="1" dirty="0" smtClean="0">
                <a:ln>
                  <a:solidFill>
                    <a:schemeClr val="tx1"/>
                  </a:solidFill>
                </a:ln>
                <a:solidFill>
                  <a:srgbClr val="C00000"/>
                </a:solidFill>
                <a:latin typeface="Arial" pitchFamily="34" charset="0"/>
                <a:cs typeface="Arial" pitchFamily="34" charset="0"/>
              </a:rPr>
              <a:t>耶稣才是</a:t>
            </a:r>
            <a:r>
              <a:rPr lang="en-US" altLang="zh-CN" sz="3200" b="1" dirty="0" smtClean="0">
                <a:ln>
                  <a:solidFill>
                    <a:schemeClr val="tx1"/>
                  </a:solidFill>
                </a:ln>
                <a:solidFill>
                  <a:srgbClr val="C00000"/>
                </a:solidFill>
                <a:latin typeface="Arial" pitchFamily="34" charset="0"/>
                <a:cs typeface="Arial" pitchFamily="34" charset="0"/>
              </a:rPr>
              <a:t> “</a:t>
            </a:r>
            <a:r>
              <a:rPr lang="zh-CN" altLang="en-US" sz="3200" b="1" dirty="0" smtClean="0">
                <a:ln>
                  <a:solidFill>
                    <a:schemeClr val="tx1"/>
                  </a:solidFill>
                </a:ln>
                <a:solidFill>
                  <a:srgbClr val="C00000"/>
                </a:solidFill>
                <a:latin typeface="Arial" pitchFamily="34" charset="0"/>
                <a:cs typeface="Arial" pitchFamily="34" charset="0"/>
              </a:rPr>
              <a:t>寻找者</a:t>
            </a:r>
            <a:r>
              <a:rPr lang="en-US" altLang="zh-CN" sz="3200" b="1" dirty="0" smtClean="0">
                <a:ln>
                  <a:solidFill>
                    <a:schemeClr val="tx1"/>
                  </a:solidFill>
                </a:ln>
                <a:solidFill>
                  <a:srgbClr val="C00000"/>
                </a:solidFill>
                <a:latin typeface="Arial" pitchFamily="34" charset="0"/>
                <a:cs typeface="Arial" pitchFamily="34" charset="0"/>
              </a:rPr>
              <a:t>”.</a:t>
            </a:r>
            <a:endParaRPr lang="en-US" sz="2400" b="1" dirty="0" smtClean="0">
              <a:ln>
                <a:solidFill>
                  <a:schemeClr val="tx1"/>
                </a:solidFill>
              </a:ln>
              <a:solidFill>
                <a:srgbClr val="C00000"/>
              </a:solidFill>
              <a:latin typeface="Arial" pitchFamily="34" charset="0"/>
              <a:cs typeface="Arial" pitchFamily="34" charset="0"/>
            </a:endParaRPr>
          </a:p>
          <a:p>
            <a:pPr algn="just"/>
            <a:r>
              <a:rPr lang="en-US" sz="2000" dirty="0" smtClean="0">
                <a:latin typeface="Arial Narrow" pitchFamily="34" charset="0"/>
                <a:cs typeface="Arial" pitchFamily="34" charset="0"/>
              </a:rPr>
              <a:t>	No man is a “seeker” (Rom. 3)… Jesus is the “Seeker” </a:t>
            </a:r>
          </a:p>
        </p:txBody>
      </p:sp>
      <p:sp>
        <p:nvSpPr>
          <p:cNvPr id="5" name="Rectangle 4"/>
          <p:cNvSpPr/>
          <p:nvPr/>
        </p:nvSpPr>
        <p:spPr>
          <a:xfrm>
            <a:off x="0" y="0"/>
            <a:ext cx="9144000" cy="68580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marL="0" lvl="1" algn="ctr"/>
            <a:r>
              <a:rPr lang="zh-CN" altLang="en-US" sz="4800" b="1" dirty="0" smtClean="0">
                <a:ln>
                  <a:solidFill>
                    <a:sysClr val="windowText" lastClr="000000"/>
                  </a:solidFill>
                </a:ln>
                <a:solidFill>
                  <a:schemeClr val="bg1"/>
                </a:solidFill>
                <a:effectLst>
                  <a:outerShdw blurRad="38100" dist="38100" dir="2700000" algn="tl">
                    <a:srgbClr val="000000">
                      <a:alpha val="43137"/>
                    </a:srgbClr>
                  </a:outerShdw>
                </a:effectLst>
                <a:latin typeface="Arial Narrow" pitchFamily="34" charset="0"/>
              </a:rPr>
              <a:t>撒该的故事</a:t>
            </a:r>
            <a:endParaRPr lang="en-US" sz="4800" b="1" dirty="0">
              <a:ln>
                <a:solidFill>
                  <a:sysClr val="windowText" lastClr="000000"/>
                </a:solidFill>
              </a:ln>
              <a:solidFill>
                <a:schemeClr val="bg1"/>
              </a:solidFill>
              <a:effectLst>
                <a:outerShdw blurRad="38100" dist="38100" dir="2700000" algn="tl">
                  <a:srgbClr val="000000">
                    <a:alpha val="43137"/>
                  </a:srgbClr>
                </a:outerShdw>
              </a:effectLst>
              <a:latin typeface="Arial Narrow" pitchFamily="34" charset="0"/>
            </a:endParaRPr>
          </a:p>
        </p:txBody>
      </p:sp>
      <p:sp>
        <p:nvSpPr>
          <p:cNvPr id="7" name="Rectangle 6"/>
          <p:cNvSpPr/>
          <p:nvPr/>
        </p:nvSpPr>
        <p:spPr>
          <a:xfrm>
            <a:off x="0" y="6324600"/>
            <a:ext cx="9144000" cy="53340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marL="0" lvl="1" algn="ctr"/>
            <a:r>
              <a:rPr lang="en-US" sz="4000" b="1" dirty="0" err="1" smtClean="0">
                <a:ln>
                  <a:solidFill>
                    <a:sysClr val="windowText" lastClr="000000"/>
                  </a:solidFill>
                </a:ln>
                <a:solidFill>
                  <a:schemeClr val="bg1"/>
                </a:solidFill>
                <a:effectLst>
                  <a:outerShdw blurRad="38100" dist="38100" dir="2700000" algn="tl">
                    <a:srgbClr val="000000">
                      <a:alpha val="43137"/>
                    </a:srgbClr>
                  </a:outerShdw>
                </a:effectLst>
                <a:latin typeface="Arial Narrow" pitchFamily="34" charset="0"/>
              </a:rPr>
              <a:t>Zacchaeus</a:t>
            </a:r>
            <a:endParaRPr lang="en-US" sz="4000" b="1" dirty="0">
              <a:ln>
                <a:solidFill>
                  <a:sysClr val="windowText" lastClr="000000"/>
                </a:solidFill>
              </a:ln>
              <a:solidFill>
                <a:schemeClr val="bg1"/>
              </a:solidFill>
              <a:effectLst>
                <a:outerShdw blurRad="38100" dist="38100" dir="2700000" algn="tl">
                  <a:srgbClr val="000000">
                    <a:alpha val="43137"/>
                  </a:srgbClr>
                </a:outerShdw>
              </a:effectLst>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checkerboard(across)">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checkerboard(across)">
                                      <p:cBhvr>
                                        <p:cTn id="15" dur="500"/>
                                        <p:tgtEl>
                                          <p:spTgt spid="4">
                                            <p:txEl>
                                              <p:pRg st="2" end="2"/>
                                            </p:txEl>
                                          </p:spTgt>
                                        </p:tgtEl>
                                      </p:cBhvr>
                                    </p:animEffect>
                                  </p:childTnLst>
                                </p:cTn>
                              </p:par>
                              <p:par>
                                <p:cTn id="16" presetID="5" presetClass="entr" presetSubtype="10"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checkerboard(across)">
                                      <p:cBhvr>
                                        <p:cTn id="18" dur="500"/>
                                        <p:tgtEl>
                                          <p:spTgt spid="4">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checkerboard(across)">
                                      <p:cBhvr>
                                        <p:cTn id="23" dur="500"/>
                                        <p:tgtEl>
                                          <p:spTgt spid="4">
                                            <p:txEl>
                                              <p:pRg st="4" end="4"/>
                                            </p:txEl>
                                          </p:spTgt>
                                        </p:tgtEl>
                                      </p:cBhvr>
                                    </p:animEffect>
                                  </p:childTnLst>
                                </p:cTn>
                              </p:par>
                              <p:par>
                                <p:cTn id="24" presetID="5" presetClass="entr" presetSubtype="10" fill="hold" nodeType="withEffect">
                                  <p:stCondLst>
                                    <p:cond delay="0"/>
                                  </p:stCondLst>
                                  <p:childTnLst>
                                    <p:set>
                                      <p:cBhvr>
                                        <p:cTn id="25" dur="1" fill="hold">
                                          <p:stCondLst>
                                            <p:cond delay="0"/>
                                          </p:stCondLst>
                                        </p:cTn>
                                        <p:tgtEl>
                                          <p:spTgt spid="4">
                                            <p:txEl>
                                              <p:pRg st="5" end="5"/>
                                            </p:txEl>
                                          </p:spTgt>
                                        </p:tgtEl>
                                        <p:attrNameLst>
                                          <p:attrName>style.visibility</p:attrName>
                                        </p:attrNameLst>
                                      </p:cBhvr>
                                      <p:to>
                                        <p:strVal val="visible"/>
                                      </p:to>
                                    </p:set>
                                    <p:animEffect transition="in" filter="checkerboard(across)">
                                      <p:cBhvr>
                                        <p:cTn id="26" dur="500"/>
                                        <p:tgtEl>
                                          <p:spTgt spid="4">
                                            <p:txEl>
                                              <p:pRg st="5" end="5"/>
                                            </p:txEl>
                                          </p:spTgt>
                                        </p:tgtEl>
                                      </p:cBhvr>
                                    </p:animEffect>
                                  </p:childTnLst>
                                </p:cTn>
                              </p:par>
                              <p:par>
                                <p:cTn id="27" presetID="5" presetClass="entr" presetSubtype="10" fill="hold" nodeType="with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animEffect transition="in" filter="checkerboard(across)">
                                      <p:cBhvr>
                                        <p:cTn id="29" dur="500"/>
                                        <p:tgtEl>
                                          <p:spTgt spid="4">
                                            <p:txEl>
                                              <p:pRg st="6" end="6"/>
                                            </p:txEl>
                                          </p:spTgt>
                                        </p:tgtEl>
                                      </p:cBhvr>
                                    </p:animEffect>
                                  </p:childTnLst>
                                </p:cTn>
                              </p:par>
                              <p:par>
                                <p:cTn id="30" presetID="5" presetClass="entr" presetSubtype="10" fill="hold" nodeType="with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checkerboard(across)">
                                      <p:cBhvr>
                                        <p:cTn id="32" dur="500"/>
                                        <p:tgtEl>
                                          <p:spTgt spid="4">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4">
                                            <p:txEl>
                                              <p:pRg st="8" end="8"/>
                                            </p:txEl>
                                          </p:spTgt>
                                        </p:tgtEl>
                                        <p:attrNameLst>
                                          <p:attrName>style.visibility</p:attrName>
                                        </p:attrNameLst>
                                      </p:cBhvr>
                                      <p:to>
                                        <p:strVal val="visible"/>
                                      </p:to>
                                    </p:set>
                                    <p:animEffect transition="in" filter="checkerboard(across)">
                                      <p:cBhvr>
                                        <p:cTn id="37" dur="500"/>
                                        <p:tgtEl>
                                          <p:spTgt spid="4">
                                            <p:txEl>
                                              <p:pRg st="8" end="8"/>
                                            </p:txEl>
                                          </p:spTgt>
                                        </p:tgtEl>
                                      </p:cBhvr>
                                    </p:animEffect>
                                  </p:childTnLst>
                                </p:cTn>
                              </p:par>
                              <p:par>
                                <p:cTn id="38" presetID="5" presetClass="entr" presetSubtype="10" fill="hold" nodeType="withEffect">
                                  <p:stCondLst>
                                    <p:cond delay="0"/>
                                  </p:stCondLst>
                                  <p:childTnLst>
                                    <p:set>
                                      <p:cBhvr>
                                        <p:cTn id="39" dur="1" fill="hold">
                                          <p:stCondLst>
                                            <p:cond delay="0"/>
                                          </p:stCondLst>
                                        </p:cTn>
                                        <p:tgtEl>
                                          <p:spTgt spid="4">
                                            <p:txEl>
                                              <p:pRg st="9" end="9"/>
                                            </p:txEl>
                                          </p:spTgt>
                                        </p:tgtEl>
                                        <p:attrNameLst>
                                          <p:attrName>style.visibility</p:attrName>
                                        </p:attrNameLst>
                                      </p:cBhvr>
                                      <p:to>
                                        <p:strVal val="visible"/>
                                      </p:to>
                                    </p:set>
                                    <p:animEffect transition="in" filter="checkerboard(across)">
                                      <p:cBhvr>
                                        <p:cTn id="40" dur="500"/>
                                        <p:tgtEl>
                                          <p:spTgt spid="4">
                                            <p:txEl>
                                              <p:pRg st="9" end="9"/>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4">
                                            <p:txEl>
                                              <p:pRg st="10" end="10"/>
                                            </p:txEl>
                                          </p:spTgt>
                                        </p:tgtEl>
                                        <p:attrNameLst>
                                          <p:attrName>style.visibility</p:attrName>
                                        </p:attrNameLst>
                                      </p:cBhvr>
                                      <p:to>
                                        <p:strVal val="visible"/>
                                      </p:to>
                                    </p:set>
                                    <p:animEffect transition="in" filter="checkerboard(across)">
                                      <p:cBhvr>
                                        <p:cTn id="45" dur="500"/>
                                        <p:tgtEl>
                                          <p:spTgt spid="4">
                                            <p:txEl>
                                              <p:pRg st="10" end="10"/>
                                            </p:txEl>
                                          </p:spTgt>
                                        </p:tgtEl>
                                      </p:cBhvr>
                                    </p:animEffect>
                                  </p:childTnLst>
                                </p:cTn>
                              </p:par>
                              <p:par>
                                <p:cTn id="46" presetID="5" presetClass="entr" presetSubtype="10" fill="hold" nodeType="withEffect">
                                  <p:stCondLst>
                                    <p:cond delay="0"/>
                                  </p:stCondLst>
                                  <p:childTnLst>
                                    <p:set>
                                      <p:cBhvr>
                                        <p:cTn id="47" dur="1" fill="hold">
                                          <p:stCondLst>
                                            <p:cond delay="0"/>
                                          </p:stCondLst>
                                        </p:cTn>
                                        <p:tgtEl>
                                          <p:spTgt spid="4">
                                            <p:txEl>
                                              <p:pRg st="11" end="11"/>
                                            </p:txEl>
                                          </p:spTgt>
                                        </p:tgtEl>
                                        <p:attrNameLst>
                                          <p:attrName>style.visibility</p:attrName>
                                        </p:attrNameLst>
                                      </p:cBhvr>
                                      <p:to>
                                        <p:strVal val="visible"/>
                                      </p:to>
                                    </p:set>
                                    <p:animEffect transition="in" filter="checkerboard(across)">
                                      <p:cBhvr>
                                        <p:cTn id="48" dur="500"/>
                                        <p:tgtEl>
                                          <p:spTgt spid="4">
                                            <p:txEl>
                                              <p:pRg st="11" end="1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5" presetClass="entr" presetSubtype="10" fill="hold" nodeType="clickEffect">
                                  <p:stCondLst>
                                    <p:cond delay="0"/>
                                  </p:stCondLst>
                                  <p:childTnLst>
                                    <p:set>
                                      <p:cBhvr>
                                        <p:cTn id="52" dur="1" fill="hold">
                                          <p:stCondLst>
                                            <p:cond delay="0"/>
                                          </p:stCondLst>
                                        </p:cTn>
                                        <p:tgtEl>
                                          <p:spTgt spid="4">
                                            <p:txEl>
                                              <p:pRg st="12" end="12"/>
                                            </p:txEl>
                                          </p:spTgt>
                                        </p:tgtEl>
                                        <p:attrNameLst>
                                          <p:attrName>style.visibility</p:attrName>
                                        </p:attrNameLst>
                                      </p:cBhvr>
                                      <p:to>
                                        <p:strVal val="visible"/>
                                      </p:to>
                                    </p:set>
                                    <p:animEffect transition="in" filter="checkerboard(across)">
                                      <p:cBhvr>
                                        <p:cTn id="53" dur="500"/>
                                        <p:tgtEl>
                                          <p:spTgt spid="4">
                                            <p:txEl>
                                              <p:pRg st="12" end="12"/>
                                            </p:txEl>
                                          </p:spTgt>
                                        </p:tgtEl>
                                      </p:cBhvr>
                                    </p:animEffect>
                                  </p:childTnLst>
                                </p:cTn>
                              </p:par>
                              <p:par>
                                <p:cTn id="54" presetID="5" presetClass="entr" presetSubtype="10" fill="hold" nodeType="withEffect">
                                  <p:stCondLst>
                                    <p:cond delay="0"/>
                                  </p:stCondLst>
                                  <p:childTnLst>
                                    <p:set>
                                      <p:cBhvr>
                                        <p:cTn id="55" dur="1" fill="hold">
                                          <p:stCondLst>
                                            <p:cond delay="0"/>
                                          </p:stCondLst>
                                        </p:cTn>
                                        <p:tgtEl>
                                          <p:spTgt spid="4">
                                            <p:txEl>
                                              <p:pRg st="13" end="13"/>
                                            </p:txEl>
                                          </p:spTgt>
                                        </p:tgtEl>
                                        <p:attrNameLst>
                                          <p:attrName>style.visibility</p:attrName>
                                        </p:attrNameLst>
                                      </p:cBhvr>
                                      <p:to>
                                        <p:strVal val="visible"/>
                                      </p:to>
                                    </p:set>
                                    <p:animEffect transition="in" filter="checkerboard(across)">
                                      <p:cBhvr>
                                        <p:cTn id="56" dur="500"/>
                                        <p:tgtEl>
                                          <p:spTgt spid="4">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9" name="Rectangle 8"/>
          <p:cNvSpPr/>
          <p:nvPr/>
        </p:nvSpPr>
        <p:spPr>
          <a:xfrm>
            <a:off x="0" y="0"/>
            <a:ext cx="40386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zh-CN" altLang="en-US"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加略人犹大</a:t>
            </a:r>
            <a:r>
              <a:rPr lang="en-US" altLang="zh-CN"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a:t>
            </a:r>
            <a:endParaRPr lang="en-US"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a:p>
            <a:pPr algn="ctr"/>
            <a:r>
              <a:rPr lang="zh-CN" altLang="en-US"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耶稣谴责</a:t>
            </a:r>
            <a:endParaRPr lang="en-US" altLang="zh-CN"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a:p>
            <a:pPr algn="ctr"/>
            <a:r>
              <a:rPr lang="zh-CN" altLang="en-US"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心硬者</a:t>
            </a:r>
            <a:endParaRPr lang="en-US"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a:p>
            <a:pPr algn="ctr"/>
            <a:endPar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a:p>
            <a:pPr algn="ct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JUDAS ISCARIOT: </a:t>
            </a:r>
          </a:p>
          <a:p>
            <a:pPr algn="ct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JESUS CONDEMNS </a:t>
            </a:r>
          </a:p>
          <a:p>
            <a:pPr algn="ct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THE HARDENED HEART</a:t>
            </a:r>
            <a:endPar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pic>
        <p:nvPicPr>
          <p:cNvPr id="134146" name="Picture 2" descr="http://4.bp.blogspot.com/-s-7xZhfIpj4/TfWeJ3B6-VI/AAAAAAAAA9Y/d0_PN_MAzfE/s1600/judas_iscariot_a.jpg"/>
          <p:cNvPicPr>
            <a:picLocks noChangeAspect="1" noChangeArrowheads="1"/>
          </p:cNvPicPr>
          <p:nvPr/>
        </p:nvPicPr>
        <p:blipFill>
          <a:blip r:embed="rId2" cstate="print"/>
          <a:srcRect/>
          <a:stretch>
            <a:fillRect/>
          </a:stretch>
        </p:blipFill>
        <p:spPr bwMode="auto">
          <a:xfrm>
            <a:off x="4114800" y="0"/>
            <a:ext cx="5029200" cy="6911991"/>
          </a:xfrm>
          <a:prstGeom prst="rect">
            <a:avLst/>
          </a:prstGeom>
          <a:solidFill>
            <a:srgbClr val="FFFFFF">
              <a:shade val="85000"/>
            </a:srgbClr>
          </a:solidFill>
          <a:ln w="88900" cap="sq">
            <a:solidFill>
              <a:schemeClr val="accent6">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2A0000"/>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838200"/>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zh-CN" altLang="en-US" sz="6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opperplate Gothic Bold" pitchFamily="34" charset="0"/>
              </a:rPr>
              <a:t>加略人犹大</a:t>
            </a:r>
            <a:endParaRPr lang="en-US" sz="6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opperplate Gothic Bold" pitchFamily="34" charset="0"/>
            </a:endParaRPr>
          </a:p>
        </p:txBody>
      </p:sp>
      <p:sp>
        <p:nvSpPr>
          <p:cNvPr id="9" name="Rectangle 8"/>
          <p:cNvSpPr/>
          <p:nvPr/>
        </p:nvSpPr>
        <p:spPr>
          <a:xfrm>
            <a:off x="0" y="6248400"/>
            <a:ext cx="9144000" cy="609600"/>
          </a:xfrm>
          <a:prstGeom prst="rect">
            <a:avLst/>
          </a:prstGeom>
        </p:spPr>
        <p:style>
          <a:lnRef idx="1">
            <a:schemeClr val="dk1"/>
          </a:lnRef>
          <a:fillRef idx="3">
            <a:schemeClr val="dk1"/>
          </a:fillRef>
          <a:effectRef idx="2">
            <a:schemeClr val="dk1"/>
          </a:effectRef>
          <a:fontRef idx="minor">
            <a:schemeClr val="lt1"/>
          </a:fontRef>
        </p:style>
        <p:txBody>
          <a:bodyPr rtlCol="0" anchor="t"/>
          <a:lstStyle/>
          <a:p>
            <a:pPr algn="ct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pperplate Gothic Bold" pitchFamily="34" charset="0"/>
              </a:rPr>
              <a:t>JUDAS  ISCARIOT</a:t>
            </a:r>
          </a:p>
          <a:p>
            <a:pPr algn="ct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b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endPar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graphicFrame>
        <p:nvGraphicFramePr>
          <p:cNvPr id="6" name="Diagram 5"/>
          <p:cNvGraphicFramePr/>
          <p:nvPr/>
        </p:nvGraphicFramePr>
        <p:xfrm>
          <a:off x="228600" y="914400"/>
          <a:ext cx="8686800"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
                                            <p:graphicEl>
                                              <a:dgm id="{29E89B07-D6B2-4C7E-B294-13BCC25BA72D}"/>
                                            </p:graphicEl>
                                          </p:spTgt>
                                        </p:tgtEl>
                                        <p:attrNameLst>
                                          <p:attrName>style.visibility</p:attrName>
                                        </p:attrNameLst>
                                      </p:cBhvr>
                                      <p:to>
                                        <p:strVal val="visible"/>
                                      </p:to>
                                    </p:set>
                                    <p:anim calcmode="lin" valueType="num">
                                      <p:cBhvr>
                                        <p:cTn id="7" dur="500" fill="hold"/>
                                        <p:tgtEl>
                                          <p:spTgt spid="6">
                                            <p:graphicEl>
                                              <a:dgm id="{29E89B07-D6B2-4C7E-B294-13BCC25BA72D}"/>
                                            </p:graphicEl>
                                          </p:spTgt>
                                        </p:tgtEl>
                                        <p:attrNameLst>
                                          <p:attrName>ppt_w</p:attrName>
                                        </p:attrNameLst>
                                      </p:cBhvr>
                                      <p:tavLst>
                                        <p:tav tm="0">
                                          <p:val>
                                            <p:fltVal val="0"/>
                                          </p:val>
                                        </p:tav>
                                        <p:tav tm="100000">
                                          <p:val>
                                            <p:strVal val="#ppt_w"/>
                                          </p:val>
                                        </p:tav>
                                      </p:tavLst>
                                    </p:anim>
                                    <p:anim calcmode="lin" valueType="num">
                                      <p:cBhvr>
                                        <p:cTn id="8" dur="500" fill="hold"/>
                                        <p:tgtEl>
                                          <p:spTgt spid="6">
                                            <p:graphicEl>
                                              <a:dgm id="{29E89B07-D6B2-4C7E-B294-13BCC25BA72D}"/>
                                            </p:graphicEl>
                                          </p:spTgt>
                                        </p:tgtEl>
                                        <p:attrNameLst>
                                          <p:attrName>ppt_h</p:attrName>
                                        </p:attrNameLst>
                                      </p:cBhvr>
                                      <p:tavLst>
                                        <p:tav tm="0">
                                          <p:val>
                                            <p:fltVal val="0"/>
                                          </p:val>
                                        </p:tav>
                                        <p:tav tm="100000">
                                          <p:val>
                                            <p:strVal val="#ppt_h"/>
                                          </p:val>
                                        </p:tav>
                                      </p:tavLst>
                                    </p:anim>
                                    <p:animEffect transition="in" filter="fade">
                                      <p:cBhvr>
                                        <p:cTn id="9" dur="500"/>
                                        <p:tgtEl>
                                          <p:spTgt spid="6">
                                            <p:graphicEl>
                                              <a:dgm id="{29E89B07-D6B2-4C7E-B294-13BCC25BA72D}"/>
                                            </p:graphic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6">
                                            <p:graphicEl>
                                              <a:dgm id="{5BFBA975-DD4D-49F6-BF20-DB02CCB672CA}"/>
                                            </p:graphicEl>
                                          </p:spTgt>
                                        </p:tgtEl>
                                        <p:attrNameLst>
                                          <p:attrName>style.visibility</p:attrName>
                                        </p:attrNameLst>
                                      </p:cBhvr>
                                      <p:to>
                                        <p:strVal val="visible"/>
                                      </p:to>
                                    </p:set>
                                    <p:anim calcmode="lin" valueType="num">
                                      <p:cBhvr>
                                        <p:cTn id="12" dur="500" fill="hold"/>
                                        <p:tgtEl>
                                          <p:spTgt spid="6">
                                            <p:graphicEl>
                                              <a:dgm id="{5BFBA975-DD4D-49F6-BF20-DB02CCB672CA}"/>
                                            </p:graphicEl>
                                          </p:spTgt>
                                        </p:tgtEl>
                                        <p:attrNameLst>
                                          <p:attrName>ppt_w</p:attrName>
                                        </p:attrNameLst>
                                      </p:cBhvr>
                                      <p:tavLst>
                                        <p:tav tm="0">
                                          <p:val>
                                            <p:fltVal val="0"/>
                                          </p:val>
                                        </p:tav>
                                        <p:tav tm="100000">
                                          <p:val>
                                            <p:strVal val="#ppt_w"/>
                                          </p:val>
                                        </p:tav>
                                      </p:tavLst>
                                    </p:anim>
                                    <p:anim calcmode="lin" valueType="num">
                                      <p:cBhvr>
                                        <p:cTn id="13" dur="500" fill="hold"/>
                                        <p:tgtEl>
                                          <p:spTgt spid="6">
                                            <p:graphicEl>
                                              <a:dgm id="{5BFBA975-DD4D-49F6-BF20-DB02CCB672CA}"/>
                                            </p:graphicEl>
                                          </p:spTgt>
                                        </p:tgtEl>
                                        <p:attrNameLst>
                                          <p:attrName>ppt_h</p:attrName>
                                        </p:attrNameLst>
                                      </p:cBhvr>
                                      <p:tavLst>
                                        <p:tav tm="0">
                                          <p:val>
                                            <p:fltVal val="0"/>
                                          </p:val>
                                        </p:tav>
                                        <p:tav tm="100000">
                                          <p:val>
                                            <p:strVal val="#ppt_h"/>
                                          </p:val>
                                        </p:tav>
                                      </p:tavLst>
                                    </p:anim>
                                    <p:animEffect transition="in" filter="fade">
                                      <p:cBhvr>
                                        <p:cTn id="14" dur="500"/>
                                        <p:tgtEl>
                                          <p:spTgt spid="6">
                                            <p:graphicEl>
                                              <a:dgm id="{5BFBA975-DD4D-49F6-BF20-DB02CCB672CA}"/>
                                            </p:graphic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6">
                                            <p:graphicEl>
                                              <a:dgm id="{25AC0574-7A2E-4939-94CD-ADDF1C766AB0}"/>
                                            </p:graphicEl>
                                          </p:spTgt>
                                        </p:tgtEl>
                                        <p:attrNameLst>
                                          <p:attrName>style.visibility</p:attrName>
                                        </p:attrNameLst>
                                      </p:cBhvr>
                                      <p:to>
                                        <p:strVal val="visible"/>
                                      </p:to>
                                    </p:set>
                                    <p:anim calcmode="lin" valueType="num">
                                      <p:cBhvr>
                                        <p:cTn id="19" dur="500" fill="hold"/>
                                        <p:tgtEl>
                                          <p:spTgt spid="6">
                                            <p:graphicEl>
                                              <a:dgm id="{25AC0574-7A2E-4939-94CD-ADDF1C766AB0}"/>
                                            </p:graphicEl>
                                          </p:spTgt>
                                        </p:tgtEl>
                                        <p:attrNameLst>
                                          <p:attrName>ppt_w</p:attrName>
                                        </p:attrNameLst>
                                      </p:cBhvr>
                                      <p:tavLst>
                                        <p:tav tm="0">
                                          <p:val>
                                            <p:fltVal val="0"/>
                                          </p:val>
                                        </p:tav>
                                        <p:tav tm="100000">
                                          <p:val>
                                            <p:strVal val="#ppt_w"/>
                                          </p:val>
                                        </p:tav>
                                      </p:tavLst>
                                    </p:anim>
                                    <p:anim calcmode="lin" valueType="num">
                                      <p:cBhvr>
                                        <p:cTn id="20" dur="500" fill="hold"/>
                                        <p:tgtEl>
                                          <p:spTgt spid="6">
                                            <p:graphicEl>
                                              <a:dgm id="{25AC0574-7A2E-4939-94CD-ADDF1C766AB0}"/>
                                            </p:graphicEl>
                                          </p:spTgt>
                                        </p:tgtEl>
                                        <p:attrNameLst>
                                          <p:attrName>ppt_h</p:attrName>
                                        </p:attrNameLst>
                                      </p:cBhvr>
                                      <p:tavLst>
                                        <p:tav tm="0">
                                          <p:val>
                                            <p:fltVal val="0"/>
                                          </p:val>
                                        </p:tav>
                                        <p:tav tm="100000">
                                          <p:val>
                                            <p:strVal val="#ppt_h"/>
                                          </p:val>
                                        </p:tav>
                                      </p:tavLst>
                                    </p:anim>
                                    <p:animEffect transition="in" filter="fade">
                                      <p:cBhvr>
                                        <p:cTn id="21" dur="500"/>
                                        <p:tgtEl>
                                          <p:spTgt spid="6">
                                            <p:graphicEl>
                                              <a:dgm id="{25AC0574-7A2E-4939-94CD-ADDF1C766AB0}"/>
                                            </p:graphicEl>
                                          </p:spTgt>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6">
                                            <p:graphicEl>
                                              <a:dgm id="{6B95B995-88BA-431A-88E8-E67F32A64422}"/>
                                            </p:graphicEl>
                                          </p:spTgt>
                                        </p:tgtEl>
                                        <p:attrNameLst>
                                          <p:attrName>style.visibility</p:attrName>
                                        </p:attrNameLst>
                                      </p:cBhvr>
                                      <p:to>
                                        <p:strVal val="visible"/>
                                      </p:to>
                                    </p:set>
                                    <p:anim calcmode="lin" valueType="num">
                                      <p:cBhvr>
                                        <p:cTn id="24" dur="500" fill="hold"/>
                                        <p:tgtEl>
                                          <p:spTgt spid="6">
                                            <p:graphicEl>
                                              <a:dgm id="{6B95B995-88BA-431A-88E8-E67F32A64422}"/>
                                            </p:graphicEl>
                                          </p:spTgt>
                                        </p:tgtEl>
                                        <p:attrNameLst>
                                          <p:attrName>ppt_w</p:attrName>
                                        </p:attrNameLst>
                                      </p:cBhvr>
                                      <p:tavLst>
                                        <p:tav tm="0">
                                          <p:val>
                                            <p:fltVal val="0"/>
                                          </p:val>
                                        </p:tav>
                                        <p:tav tm="100000">
                                          <p:val>
                                            <p:strVal val="#ppt_w"/>
                                          </p:val>
                                        </p:tav>
                                      </p:tavLst>
                                    </p:anim>
                                    <p:anim calcmode="lin" valueType="num">
                                      <p:cBhvr>
                                        <p:cTn id="25" dur="500" fill="hold"/>
                                        <p:tgtEl>
                                          <p:spTgt spid="6">
                                            <p:graphicEl>
                                              <a:dgm id="{6B95B995-88BA-431A-88E8-E67F32A64422}"/>
                                            </p:graphicEl>
                                          </p:spTgt>
                                        </p:tgtEl>
                                        <p:attrNameLst>
                                          <p:attrName>ppt_h</p:attrName>
                                        </p:attrNameLst>
                                      </p:cBhvr>
                                      <p:tavLst>
                                        <p:tav tm="0">
                                          <p:val>
                                            <p:fltVal val="0"/>
                                          </p:val>
                                        </p:tav>
                                        <p:tav tm="100000">
                                          <p:val>
                                            <p:strVal val="#ppt_h"/>
                                          </p:val>
                                        </p:tav>
                                      </p:tavLst>
                                    </p:anim>
                                    <p:animEffect transition="in" filter="fade">
                                      <p:cBhvr>
                                        <p:cTn id="26" dur="500"/>
                                        <p:tgtEl>
                                          <p:spTgt spid="6">
                                            <p:graphicEl>
                                              <a:dgm id="{6B95B995-88BA-431A-88E8-E67F32A64422}"/>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6">
                                            <p:graphicEl>
                                              <a:dgm id="{CA52BB5C-45B7-4D95-B2AA-1E1F612A23EF}"/>
                                            </p:graphicEl>
                                          </p:spTgt>
                                        </p:tgtEl>
                                        <p:attrNameLst>
                                          <p:attrName>style.visibility</p:attrName>
                                        </p:attrNameLst>
                                      </p:cBhvr>
                                      <p:to>
                                        <p:strVal val="visible"/>
                                      </p:to>
                                    </p:set>
                                    <p:anim calcmode="lin" valueType="num">
                                      <p:cBhvr>
                                        <p:cTn id="31" dur="500" fill="hold"/>
                                        <p:tgtEl>
                                          <p:spTgt spid="6">
                                            <p:graphicEl>
                                              <a:dgm id="{CA52BB5C-45B7-4D95-B2AA-1E1F612A23EF}"/>
                                            </p:graphicEl>
                                          </p:spTgt>
                                        </p:tgtEl>
                                        <p:attrNameLst>
                                          <p:attrName>ppt_w</p:attrName>
                                        </p:attrNameLst>
                                      </p:cBhvr>
                                      <p:tavLst>
                                        <p:tav tm="0">
                                          <p:val>
                                            <p:fltVal val="0"/>
                                          </p:val>
                                        </p:tav>
                                        <p:tav tm="100000">
                                          <p:val>
                                            <p:strVal val="#ppt_w"/>
                                          </p:val>
                                        </p:tav>
                                      </p:tavLst>
                                    </p:anim>
                                    <p:anim calcmode="lin" valueType="num">
                                      <p:cBhvr>
                                        <p:cTn id="32" dur="500" fill="hold"/>
                                        <p:tgtEl>
                                          <p:spTgt spid="6">
                                            <p:graphicEl>
                                              <a:dgm id="{CA52BB5C-45B7-4D95-B2AA-1E1F612A23EF}"/>
                                            </p:graphicEl>
                                          </p:spTgt>
                                        </p:tgtEl>
                                        <p:attrNameLst>
                                          <p:attrName>ppt_h</p:attrName>
                                        </p:attrNameLst>
                                      </p:cBhvr>
                                      <p:tavLst>
                                        <p:tav tm="0">
                                          <p:val>
                                            <p:fltVal val="0"/>
                                          </p:val>
                                        </p:tav>
                                        <p:tav tm="100000">
                                          <p:val>
                                            <p:strVal val="#ppt_h"/>
                                          </p:val>
                                        </p:tav>
                                      </p:tavLst>
                                    </p:anim>
                                    <p:animEffect transition="in" filter="fade">
                                      <p:cBhvr>
                                        <p:cTn id="33" dur="500"/>
                                        <p:tgtEl>
                                          <p:spTgt spid="6">
                                            <p:graphicEl>
                                              <a:dgm id="{CA52BB5C-45B7-4D95-B2AA-1E1F612A23EF}"/>
                                            </p:graphicEl>
                                          </p:spTgt>
                                        </p:tgtEl>
                                      </p:cBhvr>
                                    </p:animEffect>
                                  </p:childTnLst>
                                </p:cTn>
                              </p:par>
                              <p:par>
                                <p:cTn id="34" presetID="53" presetClass="entr" presetSubtype="0" fill="hold" grpId="0" nodeType="withEffect">
                                  <p:stCondLst>
                                    <p:cond delay="0"/>
                                  </p:stCondLst>
                                  <p:childTnLst>
                                    <p:set>
                                      <p:cBhvr>
                                        <p:cTn id="35" dur="1" fill="hold">
                                          <p:stCondLst>
                                            <p:cond delay="0"/>
                                          </p:stCondLst>
                                        </p:cTn>
                                        <p:tgtEl>
                                          <p:spTgt spid="6">
                                            <p:graphicEl>
                                              <a:dgm id="{7A90BA7A-A781-407E-8E40-0ED99E3DA140}"/>
                                            </p:graphicEl>
                                          </p:spTgt>
                                        </p:tgtEl>
                                        <p:attrNameLst>
                                          <p:attrName>style.visibility</p:attrName>
                                        </p:attrNameLst>
                                      </p:cBhvr>
                                      <p:to>
                                        <p:strVal val="visible"/>
                                      </p:to>
                                    </p:set>
                                    <p:anim calcmode="lin" valueType="num">
                                      <p:cBhvr>
                                        <p:cTn id="36" dur="500" fill="hold"/>
                                        <p:tgtEl>
                                          <p:spTgt spid="6">
                                            <p:graphicEl>
                                              <a:dgm id="{7A90BA7A-A781-407E-8E40-0ED99E3DA140}"/>
                                            </p:graphicEl>
                                          </p:spTgt>
                                        </p:tgtEl>
                                        <p:attrNameLst>
                                          <p:attrName>ppt_w</p:attrName>
                                        </p:attrNameLst>
                                      </p:cBhvr>
                                      <p:tavLst>
                                        <p:tav tm="0">
                                          <p:val>
                                            <p:fltVal val="0"/>
                                          </p:val>
                                        </p:tav>
                                        <p:tav tm="100000">
                                          <p:val>
                                            <p:strVal val="#ppt_w"/>
                                          </p:val>
                                        </p:tav>
                                      </p:tavLst>
                                    </p:anim>
                                    <p:anim calcmode="lin" valueType="num">
                                      <p:cBhvr>
                                        <p:cTn id="37" dur="500" fill="hold"/>
                                        <p:tgtEl>
                                          <p:spTgt spid="6">
                                            <p:graphicEl>
                                              <a:dgm id="{7A90BA7A-A781-407E-8E40-0ED99E3DA140}"/>
                                            </p:graphicEl>
                                          </p:spTgt>
                                        </p:tgtEl>
                                        <p:attrNameLst>
                                          <p:attrName>ppt_h</p:attrName>
                                        </p:attrNameLst>
                                      </p:cBhvr>
                                      <p:tavLst>
                                        <p:tav tm="0">
                                          <p:val>
                                            <p:fltVal val="0"/>
                                          </p:val>
                                        </p:tav>
                                        <p:tav tm="100000">
                                          <p:val>
                                            <p:strVal val="#ppt_h"/>
                                          </p:val>
                                        </p:tav>
                                      </p:tavLst>
                                    </p:anim>
                                    <p:animEffect transition="in" filter="fade">
                                      <p:cBhvr>
                                        <p:cTn id="38" dur="500"/>
                                        <p:tgtEl>
                                          <p:spTgt spid="6">
                                            <p:graphicEl>
                                              <a:dgm id="{7A90BA7A-A781-407E-8E40-0ED99E3DA140}"/>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0" fill="hold" grpId="0" nodeType="clickEffect">
                                  <p:stCondLst>
                                    <p:cond delay="0"/>
                                  </p:stCondLst>
                                  <p:childTnLst>
                                    <p:set>
                                      <p:cBhvr>
                                        <p:cTn id="42" dur="1" fill="hold">
                                          <p:stCondLst>
                                            <p:cond delay="0"/>
                                          </p:stCondLst>
                                        </p:cTn>
                                        <p:tgtEl>
                                          <p:spTgt spid="6">
                                            <p:graphicEl>
                                              <a:dgm id="{64929BCA-DB0E-454A-B408-EE4F66FB0CFF}"/>
                                            </p:graphicEl>
                                          </p:spTgt>
                                        </p:tgtEl>
                                        <p:attrNameLst>
                                          <p:attrName>style.visibility</p:attrName>
                                        </p:attrNameLst>
                                      </p:cBhvr>
                                      <p:to>
                                        <p:strVal val="visible"/>
                                      </p:to>
                                    </p:set>
                                    <p:anim calcmode="lin" valueType="num">
                                      <p:cBhvr>
                                        <p:cTn id="43" dur="500" fill="hold"/>
                                        <p:tgtEl>
                                          <p:spTgt spid="6">
                                            <p:graphicEl>
                                              <a:dgm id="{64929BCA-DB0E-454A-B408-EE4F66FB0CFF}"/>
                                            </p:graphicEl>
                                          </p:spTgt>
                                        </p:tgtEl>
                                        <p:attrNameLst>
                                          <p:attrName>ppt_w</p:attrName>
                                        </p:attrNameLst>
                                      </p:cBhvr>
                                      <p:tavLst>
                                        <p:tav tm="0">
                                          <p:val>
                                            <p:fltVal val="0"/>
                                          </p:val>
                                        </p:tav>
                                        <p:tav tm="100000">
                                          <p:val>
                                            <p:strVal val="#ppt_w"/>
                                          </p:val>
                                        </p:tav>
                                      </p:tavLst>
                                    </p:anim>
                                    <p:anim calcmode="lin" valueType="num">
                                      <p:cBhvr>
                                        <p:cTn id="44" dur="500" fill="hold"/>
                                        <p:tgtEl>
                                          <p:spTgt spid="6">
                                            <p:graphicEl>
                                              <a:dgm id="{64929BCA-DB0E-454A-B408-EE4F66FB0CFF}"/>
                                            </p:graphicEl>
                                          </p:spTgt>
                                        </p:tgtEl>
                                        <p:attrNameLst>
                                          <p:attrName>ppt_h</p:attrName>
                                        </p:attrNameLst>
                                      </p:cBhvr>
                                      <p:tavLst>
                                        <p:tav tm="0">
                                          <p:val>
                                            <p:fltVal val="0"/>
                                          </p:val>
                                        </p:tav>
                                        <p:tav tm="100000">
                                          <p:val>
                                            <p:strVal val="#ppt_h"/>
                                          </p:val>
                                        </p:tav>
                                      </p:tavLst>
                                    </p:anim>
                                    <p:animEffect transition="in" filter="fade">
                                      <p:cBhvr>
                                        <p:cTn id="45" dur="500"/>
                                        <p:tgtEl>
                                          <p:spTgt spid="6">
                                            <p:graphicEl>
                                              <a:dgm id="{64929BCA-DB0E-454A-B408-EE4F66FB0CFF}"/>
                                            </p:graphicEl>
                                          </p:spTgt>
                                        </p:tgtEl>
                                      </p:cBhvr>
                                    </p:animEffect>
                                  </p:childTnLst>
                                </p:cTn>
                              </p:par>
                              <p:par>
                                <p:cTn id="46" presetID="53" presetClass="entr" presetSubtype="0" fill="hold" grpId="0" nodeType="withEffect">
                                  <p:stCondLst>
                                    <p:cond delay="0"/>
                                  </p:stCondLst>
                                  <p:childTnLst>
                                    <p:set>
                                      <p:cBhvr>
                                        <p:cTn id="47" dur="1" fill="hold">
                                          <p:stCondLst>
                                            <p:cond delay="0"/>
                                          </p:stCondLst>
                                        </p:cTn>
                                        <p:tgtEl>
                                          <p:spTgt spid="6">
                                            <p:graphicEl>
                                              <a:dgm id="{B9470701-7BA8-4A9F-9C2B-1ED1E7F3F820}"/>
                                            </p:graphicEl>
                                          </p:spTgt>
                                        </p:tgtEl>
                                        <p:attrNameLst>
                                          <p:attrName>style.visibility</p:attrName>
                                        </p:attrNameLst>
                                      </p:cBhvr>
                                      <p:to>
                                        <p:strVal val="visible"/>
                                      </p:to>
                                    </p:set>
                                    <p:anim calcmode="lin" valueType="num">
                                      <p:cBhvr>
                                        <p:cTn id="48" dur="500" fill="hold"/>
                                        <p:tgtEl>
                                          <p:spTgt spid="6">
                                            <p:graphicEl>
                                              <a:dgm id="{B9470701-7BA8-4A9F-9C2B-1ED1E7F3F820}"/>
                                            </p:graphicEl>
                                          </p:spTgt>
                                        </p:tgtEl>
                                        <p:attrNameLst>
                                          <p:attrName>ppt_w</p:attrName>
                                        </p:attrNameLst>
                                      </p:cBhvr>
                                      <p:tavLst>
                                        <p:tav tm="0">
                                          <p:val>
                                            <p:fltVal val="0"/>
                                          </p:val>
                                        </p:tav>
                                        <p:tav tm="100000">
                                          <p:val>
                                            <p:strVal val="#ppt_w"/>
                                          </p:val>
                                        </p:tav>
                                      </p:tavLst>
                                    </p:anim>
                                    <p:anim calcmode="lin" valueType="num">
                                      <p:cBhvr>
                                        <p:cTn id="49" dur="500" fill="hold"/>
                                        <p:tgtEl>
                                          <p:spTgt spid="6">
                                            <p:graphicEl>
                                              <a:dgm id="{B9470701-7BA8-4A9F-9C2B-1ED1E7F3F820}"/>
                                            </p:graphicEl>
                                          </p:spTgt>
                                        </p:tgtEl>
                                        <p:attrNameLst>
                                          <p:attrName>ppt_h</p:attrName>
                                        </p:attrNameLst>
                                      </p:cBhvr>
                                      <p:tavLst>
                                        <p:tav tm="0">
                                          <p:val>
                                            <p:fltVal val="0"/>
                                          </p:val>
                                        </p:tav>
                                        <p:tav tm="100000">
                                          <p:val>
                                            <p:strVal val="#ppt_h"/>
                                          </p:val>
                                        </p:tav>
                                      </p:tavLst>
                                    </p:anim>
                                    <p:animEffect transition="in" filter="fade">
                                      <p:cBhvr>
                                        <p:cTn id="50" dur="500"/>
                                        <p:tgtEl>
                                          <p:spTgt spid="6">
                                            <p:graphicEl>
                                              <a:dgm id="{B9470701-7BA8-4A9F-9C2B-1ED1E7F3F82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2A0000"/>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838200"/>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zh-CN" altLang="en-US" sz="6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opperplate Gothic Bold" pitchFamily="34" charset="0"/>
              </a:rPr>
              <a:t>加略人犹大</a:t>
            </a:r>
            <a:endParaRPr lang="en-US" sz="6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opperplate Gothic Bold" pitchFamily="34" charset="0"/>
            </a:endParaRPr>
          </a:p>
        </p:txBody>
      </p:sp>
      <p:sp>
        <p:nvSpPr>
          <p:cNvPr id="9" name="Rectangle 8"/>
          <p:cNvSpPr/>
          <p:nvPr/>
        </p:nvSpPr>
        <p:spPr>
          <a:xfrm>
            <a:off x="0" y="6248400"/>
            <a:ext cx="9144000" cy="609600"/>
          </a:xfrm>
          <a:prstGeom prst="rect">
            <a:avLst/>
          </a:prstGeom>
        </p:spPr>
        <p:style>
          <a:lnRef idx="1">
            <a:schemeClr val="dk1"/>
          </a:lnRef>
          <a:fillRef idx="3">
            <a:schemeClr val="dk1"/>
          </a:fillRef>
          <a:effectRef idx="2">
            <a:schemeClr val="dk1"/>
          </a:effectRef>
          <a:fontRef idx="minor">
            <a:schemeClr val="lt1"/>
          </a:fontRef>
        </p:style>
        <p:txBody>
          <a:bodyPr rtlCol="0" anchor="t"/>
          <a:lstStyle/>
          <a:p>
            <a:pPr algn="ct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pperplate Gothic Bold" pitchFamily="34" charset="0"/>
              </a:rPr>
              <a:t>JUDAS  ISCARIOT</a:t>
            </a:r>
          </a:p>
          <a:p>
            <a:pPr algn="ct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b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endPar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graphicFrame>
        <p:nvGraphicFramePr>
          <p:cNvPr id="6" name="Diagram 5"/>
          <p:cNvGraphicFramePr/>
          <p:nvPr/>
        </p:nvGraphicFramePr>
        <p:xfrm>
          <a:off x="228600" y="914400"/>
          <a:ext cx="8686800"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descr="http://us.cdn4.123rf.com/168nwm/arcady31/arcady310912/arcady31091200019/6125246-rejected-red-grunge-stamp-over-white.jpg"/>
          <p:cNvPicPr>
            <a:picLocks noChangeAspect="1" noChangeArrowheads="1"/>
          </p:cNvPicPr>
          <p:nvPr/>
        </p:nvPicPr>
        <p:blipFill>
          <a:blip r:embed="rId7" cstate="print"/>
          <a:srcRect/>
          <a:stretch>
            <a:fillRect/>
          </a:stretch>
        </p:blipFill>
        <p:spPr bwMode="auto">
          <a:xfrm>
            <a:off x="1295400" y="0"/>
            <a:ext cx="6781800" cy="6781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Oval 7"/>
          <p:cNvSpPr/>
          <p:nvPr/>
        </p:nvSpPr>
        <p:spPr>
          <a:xfrm>
            <a:off x="2643266" y="1371600"/>
            <a:ext cx="4062334" cy="3886199"/>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0" b="1" dirty="0" smtClean="0">
                <a:ln>
                  <a:solidFill>
                    <a:schemeClr val="tx1"/>
                  </a:solidFill>
                </a:ln>
                <a:solidFill>
                  <a:srgbClr val="FFFF00"/>
                </a:solidFill>
                <a:effectLst>
                  <a:outerShdw blurRad="38100" dist="38100" dir="2700000" algn="tl">
                    <a:srgbClr val="000000">
                      <a:alpha val="43137"/>
                    </a:srgbClr>
                  </a:outerShdw>
                </a:effectLst>
              </a:rPr>
              <a:t>被拒</a:t>
            </a:r>
            <a:endParaRPr lang="en-US" sz="10500" b="1" dirty="0">
              <a:ln>
                <a:solidFill>
                  <a:schemeClr val="tx1"/>
                </a:solidFill>
              </a:ln>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
                                            <p:graphicEl>
                                              <a:dgm id="{29E89B07-D6B2-4C7E-B294-13BCC25BA72D}"/>
                                            </p:graphicEl>
                                          </p:spTgt>
                                        </p:tgtEl>
                                        <p:attrNameLst>
                                          <p:attrName>style.visibility</p:attrName>
                                        </p:attrNameLst>
                                      </p:cBhvr>
                                      <p:to>
                                        <p:strVal val="visible"/>
                                      </p:to>
                                    </p:set>
                                    <p:anim calcmode="lin" valueType="num">
                                      <p:cBhvr>
                                        <p:cTn id="7" dur="500" fill="hold"/>
                                        <p:tgtEl>
                                          <p:spTgt spid="6">
                                            <p:graphicEl>
                                              <a:dgm id="{29E89B07-D6B2-4C7E-B294-13BCC25BA72D}"/>
                                            </p:graphicEl>
                                          </p:spTgt>
                                        </p:tgtEl>
                                        <p:attrNameLst>
                                          <p:attrName>ppt_w</p:attrName>
                                        </p:attrNameLst>
                                      </p:cBhvr>
                                      <p:tavLst>
                                        <p:tav tm="0">
                                          <p:val>
                                            <p:fltVal val="0"/>
                                          </p:val>
                                        </p:tav>
                                        <p:tav tm="100000">
                                          <p:val>
                                            <p:strVal val="#ppt_w"/>
                                          </p:val>
                                        </p:tav>
                                      </p:tavLst>
                                    </p:anim>
                                    <p:anim calcmode="lin" valueType="num">
                                      <p:cBhvr>
                                        <p:cTn id="8" dur="500" fill="hold"/>
                                        <p:tgtEl>
                                          <p:spTgt spid="6">
                                            <p:graphicEl>
                                              <a:dgm id="{29E89B07-D6B2-4C7E-B294-13BCC25BA72D}"/>
                                            </p:graphicEl>
                                          </p:spTgt>
                                        </p:tgtEl>
                                        <p:attrNameLst>
                                          <p:attrName>ppt_h</p:attrName>
                                        </p:attrNameLst>
                                      </p:cBhvr>
                                      <p:tavLst>
                                        <p:tav tm="0">
                                          <p:val>
                                            <p:fltVal val="0"/>
                                          </p:val>
                                        </p:tav>
                                        <p:tav tm="100000">
                                          <p:val>
                                            <p:strVal val="#ppt_h"/>
                                          </p:val>
                                        </p:tav>
                                      </p:tavLst>
                                    </p:anim>
                                    <p:animEffect transition="in" filter="fade">
                                      <p:cBhvr>
                                        <p:cTn id="9" dur="500"/>
                                        <p:tgtEl>
                                          <p:spTgt spid="6">
                                            <p:graphicEl>
                                              <a:dgm id="{29E89B07-D6B2-4C7E-B294-13BCC25BA72D}"/>
                                            </p:graphic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6">
                                            <p:graphicEl>
                                              <a:dgm id="{5BFBA975-DD4D-49F6-BF20-DB02CCB672CA}"/>
                                            </p:graphicEl>
                                          </p:spTgt>
                                        </p:tgtEl>
                                        <p:attrNameLst>
                                          <p:attrName>style.visibility</p:attrName>
                                        </p:attrNameLst>
                                      </p:cBhvr>
                                      <p:to>
                                        <p:strVal val="visible"/>
                                      </p:to>
                                    </p:set>
                                    <p:anim calcmode="lin" valueType="num">
                                      <p:cBhvr>
                                        <p:cTn id="12" dur="500" fill="hold"/>
                                        <p:tgtEl>
                                          <p:spTgt spid="6">
                                            <p:graphicEl>
                                              <a:dgm id="{5BFBA975-DD4D-49F6-BF20-DB02CCB672CA}"/>
                                            </p:graphicEl>
                                          </p:spTgt>
                                        </p:tgtEl>
                                        <p:attrNameLst>
                                          <p:attrName>ppt_w</p:attrName>
                                        </p:attrNameLst>
                                      </p:cBhvr>
                                      <p:tavLst>
                                        <p:tav tm="0">
                                          <p:val>
                                            <p:fltVal val="0"/>
                                          </p:val>
                                        </p:tav>
                                        <p:tav tm="100000">
                                          <p:val>
                                            <p:strVal val="#ppt_w"/>
                                          </p:val>
                                        </p:tav>
                                      </p:tavLst>
                                    </p:anim>
                                    <p:anim calcmode="lin" valueType="num">
                                      <p:cBhvr>
                                        <p:cTn id="13" dur="500" fill="hold"/>
                                        <p:tgtEl>
                                          <p:spTgt spid="6">
                                            <p:graphicEl>
                                              <a:dgm id="{5BFBA975-DD4D-49F6-BF20-DB02CCB672CA}"/>
                                            </p:graphicEl>
                                          </p:spTgt>
                                        </p:tgtEl>
                                        <p:attrNameLst>
                                          <p:attrName>ppt_h</p:attrName>
                                        </p:attrNameLst>
                                      </p:cBhvr>
                                      <p:tavLst>
                                        <p:tav tm="0">
                                          <p:val>
                                            <p:fltVal val="0"/>
                                          </p:val>
                                        </p:tav>
                                        <p:tav tm="100000">
                                          <p:val>
                                            <p:strVal val="#ppt_h"/>
                                          </p:val>
                                        </p:tav>
                                      </p:tavLst>
                                    </p:anim>
                                    <p:animEffect transition="in" filter="fade">
                                      <p:cBhvr>
                                        <p:cTn id="14" dur="500"/>
                                        <p:tgtEl>
                                          <p:spTgt spid="6">
                                            <p:graphicEl>
                                              <a:dgm id="{5BFBA975-DD4D-49F6-BF20-DB02CCB672CA}"/>
                                            </p:graphic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6">
                                            <p:graphicEl>
                                              <a:dgm id="{25AC0574-7A2E-4939-94CD-ADDF1C766AB0}"/>
                                            </p:graphicEl>
                                          </p:spTgt>
                                        </p:tgtEl>
                                        <p:attrNameLst>
                                          <p:attrName>style.visibility</p:attrName>
                                        </p:attrNameLst>
                                      </p:cBhvr>
                                      <p:to>
                                        <p:strVal val="visible"/>
                                      </p:to>
                                    </p:set>
                                    <p:anim calcmode="lin" valueType="num">
                                      <p:cBhvr>
                                        <p:cTn id="19" dur="500" fill="hold"/>
                                        <p:tgtEl>
                                          <p:spTgt spid="6">
                                            <p:graphicEl>
                                              <a:dgm id="{25AC0574-7A2E-4939-94CD-ADDF1C766AB0}"/>
                                            </p:graphicEl>
                                          </p:spTgt>
                                        </p:tgtEl>
                                        <p:attrNameLst>
                                          <p:attrName>ppt_w</p:attrName>
                                        </p:attrNameLst>
                                      </p:cBhvr>
                                      <p:tavLst>
                                        <p:tav tm="0">
                                          <p:val>
                                            <p:fltVal val="0"/>
                                          </p:val>
                                        </p:tav>
                                        <p:tav tm="100000">
                                          <p:val>
                                            <p:strVal val="#ppt_w"/>
                                          </p:val>
                                        </p:tav>
                                      </p:tavLst>
                                    </p:anim>
                                    <p:anim calcmode="lin" valueType="num">
                                      <p:cBhvr>
                                        <p:cTn id="20" dur="500" fill="hold"/>
                                        <p:tgtEl>
                                          <p:spTgt spid="6">
                                            <p:graphicEl>
                                              <a:dgm id="{25AC0574-7A2E-4939-94CD-ADDF1C766AB0}"/>
                                            </p:graphicEl>
                                          </p:spTgt>
                                        </p:tgtEl>
                                        <p:attrNameLst>
                                          <p:attrName>ppt_h</p:attrName>
                                        </p:attrNameLst>
                                      </p:cBhvr>
                                      <p:tavLst>
                                        <p:tav tm="0">
                                          <p:val>
                                            <p:fltVal val="0"/>
                                          </p:val>
                                        </p:tav>
                                        <p:tav tm="100000">
                                          <p:val>
                                            <p:strVal val="#ppt_h"/>
                                          </p:val>
                                        </p:tav>
                                      </p:tavLst>
                                    </p:anim>
                                    <p:animEffect transition="in" filter="fade">
                                      <p:cBhvr>
                                        <p:cTn id="21" dur="500"/>
                                        <p:tgtEl>
                                          <p:spTgt spid="6">
                                            <p:graphicEl>
                                              <a:dgm id="{25AC0574-7A2E-4939-94CD-ADDF1C766AB0}"/>
                                            </p:graphicEl>
                                          </p:spTgt>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6">
                                            <p:graphicEl>
                                              <a:dgm id="{6B95B995-88BA-431A-88E8-E67F32A64422}"/>
                                            </p:graphicEl>
                                          </p:spTgt>
                                        </p:tgtEl>
                                        <p:attrNameLst>
                                          <p:attrName>style.visibility</p:attrName>
                                        </p:attrNameLst>
                                      </p:cBhvr>
                                      <p:to>
                                        <p:strVal val="visible"/>
                                      </p:to>
                                    </p:set>
                                    <p:anim calcmode="lin" valueType="num">
                                      <p:cBhvr>
                                        <p:cTn id="24" dur="500" fill="hold"/>
                                        <p:tgtEl>
                                          <p:spTgt spid="6">
                                            <p:graphicEl>
                                              <a:dgm id="{6B95B995-88BA-431A-88E8-E67F32A64422}"/>
                                            </p:graphicEl>
                                          </p:spTgt>
                                        </p:tgtEl>
                                        <p:attrNameLst>
                                          <p:attrName>ppt_w</p:attrName>
                                        </p:attrNameLst>
                                      </p:cBhvr>
                                      <p:tavLst>
                                        <p:tav tm="0">
                                          <p:val>
                                            <p:fltVal val="0"/>
                                          </p:val>
                                        </p:tav>
                                        <p:tav tm="100000">
                                          <p:val>
                                            <p:strVal val="#ppt_w"/>
                                          </p:val>
                                        </p:tav>
                                      </p:tavLst>
                                    </p:anim>
                                    <p:anim calcmode="lin" valueType="num">
                                      <p:cBhvr>
                                        <p:cTn id="25" dur="500" fill="hold"/>
                                        <p:tgtEl>
                                          <p:spTgt spid="6">
                                            <p:graphicEl>
                                              <a:dgm id="{6B95B995-88BA-431A-88E8-E67F32A64422}"/>
                                            </p:graphicEl>
                                          </p:spTgt>
                                        </p:tgtEl>
                                        <p:attrNameLst>
                                          <p:attrName>ppt_h</p:attrName>
                                        </p:attrNameLst>
                                      </p:cBhvr>
                                      <p:tavLst>
                                        <p:tav tm="0">
                                          <p:val>
                                            <p:fltVal val="0"/>
                                          </p:val>
                                        </p:tav>
                                        <p:tav tm="100000">
                                          <p:val>
                                            <p:strVal val="#ppt_h"/>
                                          </p:val>
                                        </p:tav>
                                      </p:tavLst>
                                    </p:anim>
                                    <p:animEffect transition="in" filter="fade">
                                      <p:cBhvr>
                                        <p:cTn id="26" dur="500"/>
                                        <p:tgtEl>
                                          <p:spTgt spid="6">
                                            <p:graphicEl>
                                              <a:dgm id="{6B95B995-88BA-431A-88E8-E67F32A64422}"/>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6">
                                            <p:graphicEl>
                                              <a:dgm id="{CA52BB5C-45B7-4D95-B2AA-1E1F612A23EF}"/>
                                            </p:graphicEl>
                                          </p:spTgt>
                                        </p:tgtEl>
                                        <p:attrNameLst>
                                          <p:attrName>style.visibility</p:attrName>
                                        </p:attrNameLst>
                                      </p:cBhvr>
                                      <p:to>
                                        <p:strVal val="visible"/>
                                      </p:to>
                                    </p:set>
                                    <p:anim calcmode="lin" valueType="num">
                                      <p:cBhvr>
                                        <p:cTn id="31" dur="500" fill="hold"/>
                                        <p:tgtEl>
                                          <p:spTgt spid="6">
                                            <p:graphicEl>
                                              <a:dgm id="{CA52BB5C-45B7-4D95-B2AA-1E1F612A23EF}"/>
                                            </p:graphicEl>
                                          </p:spTgt>
                                        </p:tgtEl>
                                        <p:attrNameLst>
                                          <p:attrName>ppt_w</p:attrName>
                                        </p:attrNameLst>
                                      </p:cBhvr>
                                      <p:tavLst>
                                        <p:tav tm="0">
                                          <p:val>
                                            <p:fltVal val="0"/>
                                          </p:val>
                                        </p:tav>
                                        <p:tav tm="100000">
                                          <p:val>
                                            <p:strVal val="#ppt_w"/>
                                          </p:val>
                                        </p:tav>
                                      </p:tavLst>
                                    </p:anim>
                                    <p:anim calcmode="lin" valueType="num">
                                      <p:cBhvr>
                                        <p:cTn id="32" dur="500" fill="hold"/>
                                        <p:tgtEl>
                                          <p:spTgt spid="6">
                                            <p:graphicEl>
                                              <a:dgm id="{CA52BB5C-45B7-4D95-B2AA-1E1F612A23EF}"/>
                                            </p:graphicEl>
                                          </p:spTgt>
                                        </p:tgtEl>
                                        <p:attrNameLst>
                                          <p:attrName>ppt_h</p:attrName>
                                        </p:attrNameLst>
                                      </p:cBhvr>
                                      <p:tavLst>
                                        <p:tav tm="0">
                                          <p:val>
                                            <p:fltVal val="0"/>
                                          </p:val>
                                        </p:tav>
                                        <p:tav tm="100000">
                                          <p:val>
                                            <p:strVal val="#ppt_h"/>
                                          </p:val>
                                        </p:tav>
                                      </p:tavLst>
                                    </p:anim>
                                    <p:animEffect transition="in" filter="fade">
                                      <p:cBhvr>
                                        <p:cTn id="33" dur="500"/>
                                        <p:tgtEl>
                                          <p:spTgt spid="6">
                                            <p:graphicEl>
                                              <a:dgm id="{CA52BB5C-45B7-4D95-B2AA-1E1F612A23EF}"/>
                                            </p:graphicEl>
                                          </p:spTgt>
                                        </p:tgtEl>
                                      </p:cBhvr>
                                    </p:animEffect>
                                  </p:childTnLst>
                                </p:cTn>
                              </p:par>
                              <p:par>
                                <p:cTn id="34" presetID="53" presetClass="entr" presetSubtype="0" fill="hold" grpId="0" nodeType="withEffect">
                                  <p:stCondLst>
                                    <p:cond delay="0"/>
                                  </p:stCondLst>
                                  <p:childTnLst>
                                    <p:set>
                                      <p:cBhvr>
                                        <p:cTn id="35" dur="1" fill="hold">
                                          <p:stCondLst>
                                            <p:cond delay="0"/>
                                          </p:stCondLst>
                                        </p:cTn>
                                        <p:tgtEl>
                                          <p:spTgt spid="6">
                                            <p:graphicEl>
                                              <a:dgm id="{7A90BA7A-A781-407E-8E40-0ED99E3DA140}"/>
                                            </p:graphicEl>
                                          </p:spTgt>
                                        </p:tgtEl>
                                        <p:attrNameLst>
                                          <p:attrName>style.visibility</p:attrName>
                                        </p:attrNameLst>
                                      </p:cBhvr>
                                      <p:to>
                                        <p:strVal val="visible"/>
                                      </p:to>
                                    </p:set>
                                    <p:anim calcmode="lin" valueType="num">
                                      <p:cBhvr>
                                        <p:cTn id="36" dur="500" fill="hold"/>
                                        <p:tgtEl>
                                          <p:spTgt spid="6">
                                            <p:graphicEl>
                                              <a:dgm id="{7A90BA7A-A781-407E-8E40-0ED99E3DA140}"/>
                                            </p:graphicEl>
                                          </p:spTgt>
                                        </p:tgtEl>
                                        <p:attrNameLst>
                                          <p:attrName>ppt_w</p:attrName>
                                        </p:attrNameLst>
                                      </p:cBhvr>
                                      <p:tavLst>
                                        <p:tav tm="0">
                                          <p:val>
                                            <p:fltVal val="0"/>
                                          </p:val>
                                        </p:tav>
                                        <p:tav tm="100000">
                                          <p:val>
                                            <p:strVal val="#ppt_w"/>
                                          </p:val>
                                        </p:tav>
                                      </p:tavLst>
                                    </p:anim>
                                    <p:anim calcmode="lin" valueType="num">
                                      <p:cBhvr>
                                        <p:cTn id="37" dur="500" fill="hold"/>
                                        <p:tgtEl>
                                          <p:spTgt spid="6">
                                            <p:graphicEl>
                                              <a:dgm id="{7A90BA7A-A781-407E-8E40-0ED99E3DA140}"/>
                                            </p:graphicEl>
                                          </p:spTgt>
                                        </p:tgtEl>
                                        <p:attrNameLst>
                                          <p:attrName>ppt_h</p:attrName>
                                        </p:attrNameLst>
                                      </p:cBhvr>
                                      <p:tavLst>
                                        <p:tav tm="0">
                                          <p:val>
                                            <p:fltVal val="0"/>
                                          </p:val>
                                        </p:tav>
                                        <p:tav tm="100000">
                                          <p:val>
                                            <p:strVal val="#ppt_h"/>
                                          </p:val>
                                        </p:tav>
                                      </p:tavLst>
                                    </p:anim>
                                    <p:animEffect transition="in" filter="fade">
                                      <p:cBhvr>
                                        <p:cTn id="38" dur="500"/>
                                        <p:tgtEl>
                                          <p:spTgt spid="6">
                                            <p:graphicEl>
                                              <a:dgm id="{7A90BA7A-A781-407E-8E40-0ED99E3DA140}"/>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0" fill="hold" grpId="0" nodeType="clickEffect">
                                  <p:stCondLst>
                                    <p:cond delay="0"/>
                                  </p:stCondLst>
                                  <p:childTnLst>
                                    <p:set>
                                      <p:cBhvr>
                                        <p:cTn id="42" dur="1" fill="hold">
                                          <p:stCondLst>
                                            <p:cond delay="0"/>
                                          </p:stCondLst>
                                        </p:cTn>
                                        <p:tgtEl>
                                          <p:spTgt spid="6">
                                            <p:graphicEl>
                                              <a:dgm id="{64929BCA-DB0E-454A-B408-EE4F66FB0CFF}"/>
                                            </p:graphicEl>
                                          </p:spTgt>
                                        </p:tgtEl>
                                        <p:attrNameLst>
                                          <p:attrName>style.visibility</p:attrName>
                                        </p:attrNameLst>
                                      </p:cBhvr>
                                      <p:to>
                                        <p:strVal val="visible"/>
                                      </p:to>
                                    </p:set>
                                    <p:anim calcmode="lin" valueType="num">
                                      <p:cBhvr>
                                        <p:cTn id="43" dur="500" fill="hold"/>
                                        <p:tgtEl>
                                          <p:spTgt spid="6">
                                            <p:graphicEl>
                                              <a:dgm id="{64929BCA-DB0E-454A-B408-EE4F66FB0CFF}"/>
                                            </p:graphicEl>
                                          </p:spTgt>
                                        </p:tgtEl>
                                        <p:attrNameLst>
                                          <p:attrName>ppt_w</p:attrName>
                                        </p:attrNameLst>
                                      </p:cBhvr>
                                      <p:tavLst>
                                        <p:tav tm="0">
                                          <p:val>
                                            <p:fltVal val="0"/>
                                          </p:val>
                                        </p:tav>
                                        <p:tav tm="100000">
                                          <p:val>
                                            <p:strVal val="#ppt_w"/>
                                          </p:val>
                                        </p:tav>
                                      </p:tavLst>
                                    </p:anim>
                                    <p:anim calcmode="lin" valueType="num">
                                      <p:cBhvr>
                                        <p:cTn id="44" dur="500" fill="hold"/>
                                        <p:tgtEl>
                                          <p:spTgt spid="6">
                                            <p:graphicEl>
                                              <a:dgm id="{64929BCA-DB0E-454A-B408-EE4F66FB0CFF}"/>
                                            </p:graphicEl>
                                          </p:spTgt>
                                        </p:tgtEl>
                                        <p:attrNameLst>
                                          <p:attrName>ppt_h</p:attrName>
                                        </p:attrNameLst>
                                      </p:cBhvr>
                                      <p:tavLst>
                                        <p:tav tm="0">
                                          <p:val>
                                            <p:fltVal val="0"/>
                                          </p:val>
                                        </p:tav>
                                        <p:tav tm="100000">
                                          <p:val>
                                            <p:strVal val="#ppt_h"/>
                                          </p:val>
                                        </p:tav>
                                      </p:tavLst>
                                    </p:anim>
                                    <p:animEffect transition="in" filter="fade">
                                      <p:cBhvr>
                                        <p:cTn id="45" dur="500"/>
                                        <p:tgtEl>
                                          <p:spTgt spid="6">
                                            <p:graphicEl>
                                              <a:dgm id="{64929BCA-DB0E-454A-B408-EE4F66FB0CFF}"/>
                                            </p:graphicEl>
                                          </p:spTgt>
                                        </p:tgtEl>
                                      </p:cBhvr>
                                    </p:animEffect>
                                  </p:childTnLst>
                                </p:cTn>
                              </p:par>
                              <p:par>
                                <p:cTn id="46" presetID="53" presetClass="entr" presetSubtype="0" fill="hold" grpId="0" nodeType="withEffect">
                                  <p:stCondLst>
                                    <p:cond delay="0"/>
                                  </p:stCondLst>
                                  <p:childTnLst>
                                    <p:set>
                                      <p:cBhvr>
                                        <p:cTn id="47" dur="1" fill="hold">
                                          <p:stCondLst>
                                            <p:cond delay="0"/>
                                          </p:stCondLst>
                                        </p:cTn>
                                        <p:tgtEl>
                                          <p:spTgt spid="6">
                                            <p:graphicEl>
                                              <a:dgm id="{B9470701-7BA8-4A9F-9C2B-1ED1E7F3F820}"/>
                                            </p:graphicEl>
                                          </p:spTgt>
                                        </p:tgtEl>
                                        <p:attrNameLst>
                                          <p:attrName>style.visibility</p:attrName>
                                        </p:attrNameLst>
                                      </p:cBhvr>
                                      <p:to>
                                        <p:strVal val="visible"/>
                                      </p:to>
                                    </p:set>
                                    <p:anim calcmode="lin" valueType="num">
                                      <p:cBhvr>
                                        <p:cTn id="48" dur="500" fill="hold"/>
                                        <p:tgtEl>
                                          <p:spTgt spid="6">
                                            <p:graphicEl>
                                              <a:dgm id="{B9470701-7BA8-4A9F-9C2B-1ED1E7F3F820}"/>
                                            </p:graphicEl>
                                          </p:spTgt>
                                        </p:tgtEl>
                                        <p:attrNameLst>
                                          <p:attrName>ppt_w</p:attrName>
                                        </p:attrNameLst>
                                      </p:cBhvr>
                                      <p:tavLst>
                                        <p:tav tm="0">
                                          <p:val>
                                            <p:fltVal val="0"/>
                                          </p:val>
                                        </p:tav>
                                        <p:tav tm="100000">
                                          <p:val>
                                            <p:strVal val="#ppt_w"/>
                                          </p:val>
                                        </p:tav>
                                      </p:tavLst>
                                    </p:anim>
                                    <p:anim calcmode="lin" valueType="num">
                                      <p:cBhvr>
                                        <p:cTn id="49" dur="500" fill="hold"/>
                                        <p:tgtEl>
                                          <p:spTgt spid="6">
                                            <p:graphicEl>
                                              <a:dgm id="{B9470701-7BA8-4A9F-9C2B-1ED1E7F3F820}"/>
                                            </p:graphicEl>
                                          </p:spTgt>
                                        </p:tgtEl>
                                        <p:attrNameLst>
                                          <p:attrName>ppt_h</p:attrName>
                                        </p:attrNameLst>
                                      </p:cBhvr>
                                      <p:tavLst>
                                        <p:tav tm="0">
                                          <p:val>
                                            <p:fltVal val="0"/>
                                          </p:val>
                                        </p:tav>
                                        <p:tav tm="100000">
                                          <p:val>
                                            <p:strVal val="#ppt_h"/>
                                          </p:val>
                                        </p:tav>
                                      </p:tavLst>
                                    </p:anim>
                                    <p:animEffect transition="in" filter="fade">
                                      <p:cBhvr>
                                        <p:cTn id="50" dur="500"/>
                                        <p:tgtEl>
                                          <p:spTgt spid="6">
                                            <p:graphicEl>
                                              <a:dgm id="{B9470701-7BA8-4A9F-9C2B-1ED1E7F3F820}"/>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p:cTn id="55" dur="500" fill="hold"/>
                                        <p:tgtEl>
                                          <p:spTgt spid="8"/>
                                        </p:tgtEl>
                                        <p:attrNameLst>
                                          <p:attrName>ppt_w</p:attrName>
                                        </p:attrNameLst>
                                      </p:cBhvr>
                                      <p:tavLst>
                                        <p:tav tm="0">
                                          <p:val>
                                            <p:fltVal val="0"/>
                                          </p:val>
                                        </p:tav>
                                        <p:tav tm="100000">
                                          <p:val>
                                            <p:strVal val="#ppt_w"/>
                                          </p:val>
                                        </p:tav>
                                      </p:tavLst>
                                    </p:anim>
                                    <p:anim calcmode="lin" valueType="num">
                                      <p:cBhvr>
                                        <p:cTn id="56" dur="500" fill="hold"/>
                                        <p:tgtEl>
                                          <p:spTgt spid="8"/>
                                        </p:tgtEl>
                                        <p:attrNameLst>
                                          <p:attrName>ppt_h</p:attrName>
                                        </p:attrNameLst>
                                      </p:cBhvr>
                                      <p:tavLst>
                                        <p:tav tm="0">
                                          <p:val>
                                            <p:fltVal val="0"/>
                                          </p:val>
                                        </p:tav>
                                        <p:tav tm="100000">
                                          <p:val>
                                            <p:strVal val="#ppt_h"/>
                                          </p:val>
                                        </p:tav>
                                      </p:tavLst>
                                    </p:anim>
                                    <p:animEffect transition="in" filter="fade">
                                      <p:cBhvr>
                                        <p:cTn id="57" dur="500"/>
                                        <p:tgtEl>
                                          <p:spTgt spid="8"/>
                                        </p:tgtEl>
                                      </p:cBhvr>
                                    </p:animEffect>
                                  </p:childTnLst>
                                </p:cTn>
                              </p:par>
                              <p:par>
                                <p:cTn id="58" presetID="53" presetClass="entr" presetSubtype="0" fill="hold" nodeType="withEffect">
                                  <p:stCondLst>
                                    <p:cond delay="0"/>
                                  </p:stCondLst>
                                  <p:childTnLst>
                                    <p:set>
                                      <p:cBhvr>
                                        <p:cTn id="59" dur="1" fill="hold">
                                          <p:stCondLst>
                                            <p:cond delay="0"/>
                                          </p:stCondLst>
                                        </p:cTn>
                                        <p:tgtEl>
                                          <p:spTgt spid="7"/>
                                        </p:tgtEl>
                                        <p:attrNameLst>
                                          <p:attrName>style.visibility</p:attrName>
                                        </p:attrNameLst>
                                      </p:cBhvr>
                                      <p:to>
                                        <p:strVal val="visible"/>
                                      </p:to>
                                    </p:set>
                                    <p:anim calcmode="lin" valueType="num">
                                      <p:cBhvr>
                                        <p:cTn id="60" dur="500" fill="hold"/>
                                        <p:tgtEl>
                                          <p:spTgt spid="7"/>
                                        </p:tgtEl>
                                        <p:attrNameLst>
                                          <p:attrName>ppt_w</p:attrName>
                                        </p:attrNameLst>
                                      </p:cBhvr>
                                      <p:tavLst>
                                        <p:tav tm="0">
                                          <p:val>
                                            <p:fltVal val="0"/>
                                          </p:val>
                                        </p:tav>
                                        <p:tav tm="100000">
                                          <p:val>
                                            <p:strVal val="#ppt_w"/>
                                          </p:val>
                                        </p:tav>
                                      </p:tavLst>
                                    </p:anim>
                                    <p:anim calcmode="lin" valueType="num">
                                      <p:cBhvr>
                                        <p:cTn id="61" dur="500" fill="hold"/>
                                        <p:tgtEl>
                                          <p:spTgt spid="7"/>
                                        </p:tgtEl>
                                        <p:attrNameLst>
                                          <p:attrName>ppt_h</p:attrName>
                                        </p:attrNameLst>
                                      </p:cBhvr>
                                      <p:tavLst>
                                        <p:tav tm="0">
                                          <p:val>
                                            <p:fltVal val="0"/>
                                          </p:val>
                                        </p:tav>
                                        <p:tav tm="100000">
                                          <p:val>
                                            <p:strVal val="#ppt_h"/>
                                          </p:val>
                                        </p:tav>
                                      </p:tavLst>
                                    </p:anim>
                                    <p:animEffect transition="in" filter="fade">
                                      <p:cBhvr>
                                        <p:cTn id="6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2A0000"/>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838200"/>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zh-CN" altLang="en-US" sz="6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opperplate Gothic Bold" pitchFamily="34" charset="0"/>
              </a:rPr>
              <a:t>加略人犹大</a:t>
            </a:r>
            <a:endParaRPr lang="en-US" sz="6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opperplate Gothic Bold" pitchFamily="34" charset="0"/>
            </a:endParaRPr>
          </a:p>
        </p:txBody>
      </p:sp>
      <p:sp>
        <p:nvSpPr>
          <p:cNvPr id="9" name="Rectangle 8"/>
          <p:cNvSpPr/>
          <p:nvPr/>
        </p:nvSpPr>
        <p:spPr>
          <a:xfrm>
            <a:off x="0" y="6248400"/>
            <a:ext cx="9144000" cy="609600"/>
          </a:xfrm>
          <a:prstGeom prst="rect">
            <a:avLst/>
          </a:prstGeom>
        </p:spPr>
        <p:style>
          <a:lnRef idx="1">
            <a:schemeClr val="dk1"/>
          </a:lnRef>
          <a:fillRef idx="3">
            <a:schemeClr val="dk1"/>
          </a:fillRef>
          <a:effectRef idx="2">
            <a:schemeClr val="dk1"/>
          </a:effectRef>
          <a:fontRef idx="minor">
            <a:schemeClr val="lt1"/>
          </a:fontRef>
        </p:style>
        <p:txBody>
          <a:bodyPr rtlCol="0" anchor="t"/>
          <a:lstStyle/>
          <a:p>
            <a:pPr algn="ct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pperplate Gothic Bold" pitchFamily="34" charset="0"/>
              </a:rPr>
              <a:t>JUDAS  ISCARIOT</a:t>
            </a:r>
          </a:p>
          <a:p>
            <a:pPr algn="ct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b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endPar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graphicFrame>
        <p:nvGraphicFramePr>
          <p:cNvPr id="6" name="Diagram 5"/>
          <p:cNvGraphicFramePr/>
          <p:nvPr/>
        </p:nvGraphicFramePr>
        <p:xfrm>
          <a:off x="228600" y="914400"/>
          <a:ext cx="8686800"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descr="http://us.cdn4.123rf.com/168nwm/arcady31/arcady310912/arcady31091200019/6125246-rejected-red-grunge-stamp-over-white.jpg"/>
          <p:cNvPicPr>
            <a:picLocks noChangeAspect="1" noChangeArrowheads="1"/>
          </p:cNvPicPr>
          <p:nvPr/>
        </p:nvPicPr>
        <p:blipFill>
          <a:blip r:embed="rId7" cstate="print"/>
          <a:srcRect/>
          <a:stretch>
            <a:fillRect/>
          </a:stretch>
        </p:blipFill>
        <p:spPr bwMode="auto">
          <a:xfrm>
            <a:off x="1295400" y="0"/>
            <a:ext cx="6781800" cy="6781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Oval 7"/>
          <p:cNvSpPr/>
          <p:nvPr/>
        </p:nvSpPr>
        <p:spPr>
          <a:xfrm>
            <a:off x="2643266" y="1371600"/>
            <a:ext cx="4062334" cy="3886199"/>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0" b="1" dirty="0" smtClean="0">
                <a:ln>
                  <a:solidFill>
                    <a:schemeClr val="tx1"/>
                  </a:solidFill>
                </a:ln>
                <a:solidFill>
                  <a:srgbClr val="FFFF00"/>
                </a:solidFill>
                <a:effectLst>
                  <a:outerShdw blurRad="38100" dist="38100" dir="2700000" algn="tl">
                    <a:srgbClr val="000000">
                      <a:alpha val="43137"/>
                    </a:srgbClr>
                  </a:outerShdw>
                </a:effectLst>
              </a:rPr>
              <a:t>被拒</a:t>
            </a:r>
            <a:endParaRPr lang="en-US" sz="10500" b="1" dirty="0">
              <a:ln>
                <a:solidFill>
                  <a:schemeClr val="tx1"/>
                </a:solidFill>
              </a:ln>
              <a:solidFill>
                <a:srgbClr val="FFFF00"/>
              </a:solidFill>
              <a:effectLst>
                <a:outerShdw blurRad="38100" dist="38100" dir="2700000" algn="tl">
                  <a:srgbClr val="000000">
                    <a:alpha val="43137"/>
                  </a:srgbClr>
                </a:outerShdw>
              </a:effectLst>
            </a:endParaRPr>
          </a:p>
        </p:txBody>
      </p:sp>
      <p:sp>
        <p:nvSpPr>
          <p:cNvPr id="10" name="Rectangle 9"/>
          <p:cNvSpPr/>
          <p:nvPr/>
        </p:nvSpPr>
        <p:spPr>
          <a:xfrm rot="20549336">
            <a:off x="-587218" y="1437110"/>
            <a:ext cx="10168978" cy="1253052"/>
          </a:xfrm>
          <a:prstGeom prst="rect">
            <a:avLst/>
          </a:prstGeom>
          <a:solidFill>
            <a:srgbClr val="FFFF00"/>
          </a:solidFill>
          <a:ln w="76200">
            <a:solidFill>
              <a:schemeClr val="tx1"/>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sz="6000" b="1" dirty="0" smtClean="0">
                <a:ln>
                  <a:solidFill>
                    <a:sysClr val="windowText" lastClr="000000"/>
                  </a:solidFill>
                </a:ln>
                <a:solidFill>
                  <a:srgbClr val="FF0000"/>
                </a:solidFill>
                <a:effectLst>
                  <a:outerShdw blurRad="38100" dist="38100" dir="2700000" algn="tl">
                    <a:srgbClr val="000000">
                      <a:alpha val="43137"/>
                    </a:srgbClr>
                  </a:outerShdw>
                </a:effectLst>
                <a:latin typeface="Arial Black" pitchFamily="34" charset="0"/>
              </a:rPr>
              <a:t>钱财</a:t>
            </a:r>
            <a:r>
              <a:rPr lang="en-US" altLang="zh-CN" sz="6000" b="1" dirty="0" smtClean="0">
                <a:ln>
                  <a:solidFill>
                    <a:sysClr val="windowText" lastClr="000000"/>
                  </a:solidFill>
                </a:ln>
                <a:solidFill>
                  <a:srgbClr val="FF0000"/>
                </a:solidFill>
                <a:effectLst>
                  <a:outerShdw blurRad="38100" dist="38100" dir="2700000" algn="tl">
                    <a:srgbClr val="000000">
                      <a:alpha val="43137"/>
                    </a:srgbClr>
                  </a:outerShdw>
                </a:effectLst>
                <a:latin typeface="Arial Black" pitchFamily="34" charset="0"/>
              </a:rPr>
              <a:t>-</a:t>
            </a:r>
            <a:r>
              <a:rPr lang="zh-CN" altLang="en-US" sz="6000" b="1" dirty="0" smtClean="0">
                <a:ln>
                  <a:solidFill>
                    <a:sysClr val="windowText" lastClr="000000"/>
                  </a:solidFill>
                </a:ln>
                <a:solidFill>
                  <a:srgbClr val="FF0000"/>
                </a:solidFill>
                <a:effectLst>
                  <a:outerShdw blurRad="38100" dist="38100" dir="2700000" algn="tl">
                    <a:srgbClr val="000000">
                      <a:alpha val="43137"/>
                    </a:srgbClr>
                  </a:outerShdw>
                </a:effectLst>
                <a:latin typeface="Arial Black" pitchFamily="34" charset="0"/>
              </a:rPr>
              <a:t>权利</a:t>
            </a:r>
            <a:r>
              <a:rPr lang="en-US" altLang="zh-CN" sz="6000" b="1" dirty="0" smtClean="0">
                <a:ln>
                  <a:solidFill>
                    <a:sysClr val="windowText" lastClr="000000"/>
                  </a:solidFill>
                </a:ln>
                <a:solidFill>
                  <a:srgbClr val="FF0000"/>
                </a:solidFill>
                <a:effectLst>
                  <a:outerShdw blurRad="38100" dist="38100" dir="2700000" algn="tl">
                    <a:srgbClr val="000000">
                      <a:alpha val="43137"/>
                    </a:srgbClr>
                  </a:outerShdw>
                </a:effectLst>
                <a:latin typeface="Arial Black" pitchFamily="34" charset="0"/>
              </a:rPr>
              <a:t>-</a:t>
            </a:r>
            <a:r>
              <a:rPr lang="zh-CN" altLang="en-US" sz="6000" b="1" dirty="0" smtClean="0">
                <a:ln>
                  <a:solidFill>
                    <a:sysClr val="windowText" lastClr="000000"/>
                  </a:solidFill>
                </a:ln>
                <a:solidFill>
                  <a:srgbClr val="FF0000"/>
                </a:solidFill>
                <a:effectLst>
                  <a:outerShdw blurRad="38100" dist="38100" dir="2700000" algn="tl">
                    <a:srgbClr val="000000">
                      <a:alpha val="43137"/>
                    </a:srgbClr>
                  </a:outerShdw>
                </a:effectLst>
                <a:latin typeface="Arial Black" pitchFamily="34" charset="0"/>
              </a:rPr>
              <a:t>职位</a:t>
            </a:r>
            <a:endParaRPr lang="en-US" sz="6000" b="1" dirty="0" smtClean="0">
              <a:ln>
                <a:solidFill>
                  <a:sysClr val="windowText" lastClr="000000"/>
                </a:solidFill>
              </a:ln>
              <a:solidFill>
                <a:srgbClr val="FF0000"/>
              </a:solidFill>
              <a:effectLst>
                <a:outerShdw blurRad="38100" dist="38100" dir="2700000" algn="tl">
                  <a:srgbClr val="000000">
                    <a:alpha val="43137"/>
                  </a:srgbClr>
                </a:outerShdw>
              </a:effectLst>
              <a:latin typeface="Arial Black" pitchFamily="34" charset="0"/>
            </a:endParaRPr>
          </a:p>
          <a:p>
            <a:pPr algn="ctr"/>
            <a:r>
              <a:rPr lang="en-US" sz="2400" dirty="0" smtClean="0">
                <a:ln>
                  <a:solidFill>
                    <a:sysClr val="windowText" lastClr="000000"/>
                  </a:solidFill>
                </a:ln>
                <a:solidFill>
                  <a:srgbClr val="FF0000"/>
                </a:solidFill>
                <a:latin typeface="Arial Black" pitchFamily="34" charset="0"/>
              </a:rPr>
              <a:t>MONEY – POWER - POSITION</a:t>
            </a:r>
            <a:endParaRPr lang="en-US" sz="2400" dirty="0">
              <a:ln>
                <a:solidFill>
                  <a:sysClr val="windowText" lastClr="000000"/>
                </a:solidFill>
              </a:ln>
              <a:solidFill>
                <a:srgbClr val="FF0000"/>
              </a:solidFill>
              <a:latin typeface="Arial Black" pitchFamily="34" charset="0"/>
            </a:endParaRPr>
          </a:p>
        </p:txBody>
      </p:sp>
      <p:sp>
        <p:nvSpPr>
          <p:cNvPr id="11" name="Rectangle 10"/>
          <p:cNvSpPr/>
          <p:nvPr/>
        </p:nvSpPr>
        <p:spPr>
          <a:xfrm rot="20549336">
            <a:off x="-755968" y="2805439"/>
            <a:ext cx="10937636" cy="1254412"/>
          </a:xfrm>
          <a:prstGeom prst="rect">
            <a:avLst/>
          </a:prstGeom>
          <a:solidFill>
            <a:srgbClr val="FFFF00"/>
          </a:solidFill>
          <a:ln w="76200">
            <a:solidFill>
              <a:schemeClr val="tx1"/>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sz="6000" b="1" dirty="0" smtClean="0">
                <a:ln>
                  <a:solidFill>
                    <a:sysClr val="windowText" lastClr="000000"/>
                  </a:solidFill>
                </a:ln>
                <a:solidFill>
                  <a:srgbClr val="FF0000"/>
                </a:solidFill>
                <a:effectLst>
                  <a:outerShdw blurRad="38100" dist="38100" dir="2700000" algn="tl">
                    <a:srgbClr val="000000">
                      <a:alpha val="43137"/>
                    </a:srgbClr>
                  </a:outerShdw>
                </a:effectLst>
                <a:latin typeface="Arial Black" pitchFamily="34" charset="0"/>
              </a:rPr>
              <a:t>假忠诚</a:t>
            </a:r>
            <a:r>
              <a:rPr lang="en-US" altLang="zh-CN" sz="6000" b="1" dirty="0" smtClean="0">
                <a:ln>
                  <a:solidFill>
                    <a:sysClr val="windowText" lastClr="000000"/>
                  </a:solidFill>
                </a:ln>
                <a:solidFill>
                  <a:srgbClr val="FF0000"/>
                </a:solidFill>
                <a:effectLst>
                  <a:outerShdw blurRad="38100" dist="38100" dir="2700000" algn="tl">
                    <a:srgbClr val="000000">
                      <a:alpha val="43137"/>
                    </a:srgbClr>
                  </a:outerShdw>
                </a:effectLst>
                <a:latin typeface="Arial Black" pitchFamily="34" charset="0"/>
              </a:rPr>
              <a:t>- </a:t>
            </a:r>
            <a:r>
              <a:rPr lang="zh-CN" altLang="en-US" sz="6000" b="1" dirty="0" smtClean="0">
                <a:ln>
                  <a:solidFill>
                    <a:sysClr val="windowText" lastClr="000000"/>
                  </a:solidFill>
                </a:ln>
                <a:solidFill>
                  <a:srgbClr val="FF0000"/>
                </a:solidFill>
                <a:effectLst>
                  <a:outerShdw blurRad="38100" dist="38100" dir="2700000" algn="tl">
                    <a:srgbClr val="000000">
                      <a:alpha val="43137"/>
                    </a:srgbClr>
                  </a:outerShdw>
                </a:effectLst>
                <a:latin typeface="Arial Black" pitchFamily="34" charset="0"/>
              </a:rPr>
              <a:t>带有欺骗性</a:t>
            </a:r>
            <a:endParaRPr lang="en-US" sz="6000" b="1" dirty="0" smtClean="0">
              <a:ln>
                <a:solidFill>
                  <a:sysClr val="windowText" lastClr="000000"/>
                </a:solidFill>
              </a:ln>
              <a:solidFill>
                <a:srgbClr val="FF0000"/>
              </a:solidFill>
              <a:effectLst>
                <a:outerShdw blurRad="38100" dist="38100" dir="2700000" algn="tl">
                  <a:srgbClr val="000000">
                    <a:alpha val="43137"/>
                  </a:srgbClr>
                </a:outerShdw>
              </a:effectLst>
              <a:latin typeface="Arial Black" pitchFamily="34" charset="0"/>
            </a:endParaRPr>
          </a:p>
          <a:p>
            <a:pPr algn="ctr"/>
            <a:r>
              <a:rPr lang="en-US" sz="2400" dirty="0" smtClean="0">
                <a:ln>
                  <a:solidFill>
                    <a:sysClr val="windowText" lastClr="000000"/>
                  </a:solidFill>
                </a:ln>
                <a:solidFill>
                  <a:srgbClr val="FF0000"/>
                </a:solidFill>
                <a:latin typeface="Arial Black" pitchFamily="34" charset="0"/>
              </a:rPr>
              <a:t>FALSE LOYALTY - DECEPTIVE</a:t>
            </a:r>
            <a:endParaRPr lang="en-US" sz="2400" dirty="0">
              <a:ln>
                <a:solidFill>
                  <a:sysClr val="windowText" lastClr="000000"/>
                </a:solidFill>
              </a:ln>
              <a:solidFill>
                <a:srgbClr val="FF0000"/>
              </a:solidFill>
              <a:latin typeface="Arial Black" pitchFamily="34" charset="0"/>
            </a:endParaRPr>
          </a:p>
        </p:txBody>
      </p:sp>
      <p:sp>
        <p:nvSpPr>
          <p:cNvPr id="12" name="Rectangle 11"/>
          <p:cNvSpPr/>
          <p:nvPr/>
        </p:nvSpPr>
        <p:spPr>
          <a:xfrm rot="20549336">
            <a:off x="-422331" y="4195031"/>
            <a:ext cx="10360171" cy="1320879"/>
          </a:xfrm>
          <a:prstGeom prst="rect">
            <a:avLst/>
          </a:prstGeom>
          <a:solidFill>
            <a:srgbClr val="FFFF00"/>
          </a:solidFill>
          <a:ln w="76200">
            <a:solidFill>
              <a:schemeClr val="tx1"/>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sz="6000" b="1" dirty="0" smtClean="0">
                <a:ln>
                  <a:solidFill>
                    <a:sysClr val="windowText" lastClr="000000"/>
                  </a:solidFill>
                </a:ln>
                <a:solidFill>
                  <a:srgbClr val="FF0000"/>
                </a:solidFill>
                <a:effectLst>
                  <a:outerShdw blurRad="38100" dist="38100" dir="2700000" algn="tl">
                    <a:srgbClr val="000000">
                      <a:alpha val="43137"/>
                    </a:srgbClr>
                  </a:outerShdw>
                </a:effectLst>
                <a:latin typeface="Arial Black" pitchFamily="34" charset="0"/>
              </a:rPr>
              <a:t>想要弥赛亚但</a:t>
            </a:r>
            <a:r>
              <a:rPr lang="zh-CN" altLang="en-US" sz="6000" b="1" dirty="0" smtClean="0">
                <a:ln w="18415" cmpd="sng">
                  <a:solidFill>
                    <a:schemeClr val="tx1"/>
                  </a:solidFill>
                  <a:prstDash val="solid"/>
                </a:ln>
                <a:solidFill>
                  <a:schemeClr val="tx1"/>
                </a:solidFill>
                <a:effectLst>
                  <a:outerShdw blurRad="38100" dist="38100" dir="2700000" algn="tl" rotWithShape="0">
                    <a:srgbClr val="000000">
                      <a:alpha val="43137"/>
                    </a:srgbClr>
                  </a:outerShdw>
                </a:effectLst>
                <a:latin typeface="Arial Black" pitchFamily="34" charset="0"/>
              </a:rPr>
              <a:t>不想要主</a:t>
            </a:r>
            <a:r>
              <a:rPr lang="en-US" altLang="zh-CN" sz="6000" b="1" dirty="0" smtClean="0">
                <a:ln>
                  <a:solidFill>
                    <a:sysClr val="windowText" lastClr="000000"/>
                  </a:solidFill>
                </a:ln>
                <a:solidFill>
                  <a:srgbClr val="FF0000"/>
                </a:solidFill>
                <a:effectLst>
                  <a:outerShdw blurRad="38100" dist="38100" dir="2700000" algn="tl">
                    <a:srgbClr val="000000">
                      <a:alpha val="43137"/>
                    </a:srgbClr>
                  </a:outerShdw>
                </a:effectLst>
                <a:latin typeface="Arial Black" pitchFamily="34" charset="0"/>
              </a:rPr>
              <a:t>.</a:t>
            </a:r>
            <a:endParaRPr lang="en-US" sz="6000" b="1" dirty="0" smtClean="0">
              <a:ln>
                <a:solidFill>
                  <a:sysClr val="windowText" lastClr="000000"/>
                </a:solidFill>
              </a:ln>
              <a:solidFill>
                <a:srgbClr val="FF0000"/>
              </a:solidFill>
              <a:effectLst>
                <a:outerShdw blurRad="38100" dist="38100" dir="2700000" algn="tl">
                  <a:srgbClr val="000000">
                    <a:alpha val="43137"/>
                  </a:srgbClr>
                </a:outerShdw>
              </a:effectLst>
              <a:latin typeface="Arial Black" pitchFamily="34" charset="0"/>
            </a:endParaRPr>
          </a:p>
          <a:p>
            <a:pPr algn="ctr"/>
            <a:r>
              <a:rPr lang="en-US" sz="2400" dirty="0" smtClean="0">
                <a:ln>
                  <a:solidFill>
                    <a:sysClr val="windowText" lastClr="000000"/>
                  </a:solidFill>
                </a:ln>
                <a:solidFill>
                  <a:srgbClr val="FF0000"/>
                </a:solidFill>
                <a:latin typeface="Arial Black" pitchFamily="34" charset="0"/>
              </a:rPr>
              <a:t>WANTED A MESSIAH BUT </a:t>
            </a:r>
            <a:r>
              <a:rPr lang="en-US" sz="2400" u="sng" dirty="0" smtClean="0">
                <a:ln>
                  <a:solidFill>
                    <a:sysClr val="windowText" lastClr="000000"/>
                  </a:solidFill>
                </a:ln>
                <a:solidFill>
                  <a:srgbClr val="FF0000"/>
                </a:solidFill>
                <a:effectLst>
                  <a:outerShdw blurRad="38100" dist="38100" dir="2700000" algn="tl">
                    <a:srgbClr val="000000">
                      <a:alpha val="43137"/>
                    </a:srgbClr>
                  </a:outerShdw>
                </a:effectLst>
                <a:latin typeface="Arial Black" pitchFamily="34" charset="0"/>
              </a:rPr>
              <a:t>NOT A LORD</a:t>
            </a:r>
            <a:endParaRPr lang="en-US" sz="2400" u="sng" dirty="0">
              <a:ln>
                <a:solidFill>
                  <a:sysClr val="windowText" lastClr="000000"/>
                </a:solidFill>
              </a:ln>
              <a:solidFill>
                <a:srgbClr val="FF0000"/>
              </a:solidFill>
              <a:effectLst>
                <a:outerShdw blurRad="38100" dist="38100" dir="2700000" algn="tl">
                  <a:srgbClr val="000000">
                    <a:alpha val="43137"/>
                  </a:srgbClr>
                </a:outerShdw>
              </a:effectLst>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
                                            <p:graphicEl>
                                              <a:dgm id="{29E89B07-D6B2-4C7E-B294-13BCC25BA72D}"/>
                                            </p:graphicEl>
                                          </p:spTgt>
                                        </p:tgtEl>
                                        <p:attrNameLst>
                                          <p:attrName>style.visibility</p:attrName>
                                        </p:attrNameLst>
                                      </p:cBhvr>
                                      <p:to>
                                        <p:strVal val="visible"/>
                                      </p:to>
                                    </p:set>
                                    <p:anim calcmode="lin" valueType="num">
                                      <p:cBhvr>
                                        <p:cTn id="7" dur="500" fill="hold"/>
                                        <p:tgtEl>
                                          <p:spTgt spid="6">
                                            <p:graphicEl>
                                              <a:dgm id="{29E89B07-D6B2-4C7E-B294-13BCC25BA72D}"/>
                                            </p:graphicEl>
                                          </p:spTgt>
                                        </p:tgtEl>
                                        <p:attrNameLst>
                                          <p:attrName>ppt_w</p:attrName>
                                        </p:attrNameLst>
                                      </p:cBhvr>
                                      <p:tavLst>
                                        <p:tav tm="0">
                                          <p:val>
                                            <p:fltVal val="0"/>
                                          </p:val>
                                        </p:tav>
                                        <p:tav tm="100000">
                                          <p:val>
                                            <p:strVal val="#ppt_w"/>
                                          </p:val>
                                        </p:tav>
                                      </p:tavLst>
                                    </p:anim>
                                    <p:anim calcmode="lin" valueType="num">
                                      <p:cBhvr>
                                        <p:cTn id="8" dur="500" fill="hold"/>
                                        <p:tgtEl>
                                          <p:spTgt spid="6">
                                            <p:graphicEl>
                                              <a:dgm id="{29E89B07-D6B2-4C7E-B294-13BCC25BA72D}"/>
                                            </p:graphicEl>
                                          </p:spTgt>
                                        </p:tgtEl>
                                        <p:attrNameLst>
                                          <p:attrName>ppt_h</p:attrName>
                                        </p:attrNameLst>
                                      </p:cBhvr>
                                      <p:tavLst>
                                        <p:tav tm="0">
                                          <p:val>
                                            <p:fltVal val="0"/>
                                          </p:val>
                                        </p:tav>
                                        <p:tav tm="100000">
                                          <p:val>
                                            <p:strVal val="#ppt_h"/>
                                          </p:val>
                                        </p:tav>
                                      </p:tavLst>
                                    </p:anim>
                                    <p:animEffect transition="in" filter="fade">
                                      <p:cBhvr>
                                        <p:cTn id="9" dur="500"/>
                                        <p:tgtEl>
                                          <p:spTgt spid="6">
                                            <p:graphicEl>
                                              <a:dgm id="{29E89B07-D6B2-4C7E-B294-13BCC25BA72D}"/>
                                            </p:graphic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6">
                                            <p:graphicEl>
                                              <a:dgm id="{5BFBA975-DD4D-49F6-BF20-DB02CCB672CA}"/>
                                            </p:graphicEl>
                                          </p:spTgt>
                                        </p:tgtEl>
                                        <p:attrNameLst>
                                          <p:attrName>style.visibility</p:attrName>
                                        </p:attrNameLst>
                                      </p:cBhvr>
                                      <p:to>
                                        <p:strVal val="visible"/>
                                      </p:to>
                                    </p:set>
                                    <p:anim calcmode="lin" valueType="num">
                                      <p:cBhvr>
                                        <p:cTn id="12" dur="500" fill="hold"/>
                                        <p:tgtEl>
                                          <p:spTgt spid="6">
                                            <p:graphicEl>
                                              <a:dgm id="{5BFBA975-DD4D-49F6-BF20-DB02CCB672CA}"/>
                                            </p:graphicEl>
                                          </p:spTgt>
                                        </p:tgtEl>
                                        <p:attrNameLst>
                                          <p:attrName>ppt_w</p:attrName>
                                        </p:attrNameLst>
                                      </p:cBhvr>
                                      <p:tavLst>
                                        <p:tav tm="0">
                                          <p:val>
                                            <p:fltVal val="0"/>
                                          </p:val>
                                        </p:tav>
                                        <p:tav tm="100000">
                                          <p:val>
                                            <p:strVal val="#ppt_w"/>
                                          </p:val>
                                        </p:tav>
                                      </p:tavLst>
                                    </p:anim>
                                    <p:anim calcmode="lin" valueType="num">
                                      <p:cBhvr>
                                        <p:cTn id="13" dur="500" fill="hold"/>
                                        <p:tgtEl>
                                          <p:spTgt spid="6">
                                            <p:graphicEl>
                                              <a:dgm id="{5BFBA975-DD4D-49F6-BF20-DB02CCB672CA}"/>
                                            </p:graphicEl>
                                          </p:spTgt>
                                        </p:tgtEl>
                                        <p:attrNameLst>
                                          <p:attrName>ppt_h</p:attrName>
                                        </p:attrNameLst>
                                      </p:cBhvr>
                                      <p:tavLst>
                                        <p:tav tm="0">
                                          <p:val>
                                            <p:fltVal val="0"/>
                                          </p:val>
                                        </p:tav>
                                        <p:tav tm="100000">
                                          <p:val>
                                            <p:strVal val="#ppt_h"/>
                                          </p:val>
                                        </p:tav>
                                      </p:tavLst>
                                    </p:anim>
                                    <p:animEffect transition="in" filter="fade">
                                      <p:cBhvr>
                                        <p:cTn id="14" dur="500"/>
                                        <p:tgtEl>
                                          <p:spTgt spid="6">
                                            <p:graphicEl>
                                              <a:dgm id="{5BFBA975-DD4D-49F6-BF20-DB02CCB672CA}"/>
                                            </p:graphic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6">
                                            <p:graphicEl>
                                              <a:dgm id="{25AC0574-7A2E-4939-94CD-ADDF1C766AB0}"/>
                                            </p:graphicEl>
                                          </p:spTgt>
                                        </p:tgtEl>
                                        <p:attrNameLst>
                                          <p:attrName>style.visibility</p:attrName>
                                        </p:attrNameLst>
                                      </p:cBhvr>
                                      <p:to>
                                        <p:strVal val="visible"/>
                                      </p:to>
                                    </p:set>
                                    <p:anim calcmode="lin" valueType="num">
                                      <p:cBhvr>
                                        <p:cTn id="19" dur="500" fill="hold"/>
                                        <p:tgtEl>
                                          <p:spTgt spid="6">
                                            <p:graphicEl>
                                              <a:dgm id="{25AC0574-7A2E-4939-94CD-ADDF1C766AB0}"/>
                                            </p:graphicEl>
                                          </p:spTgt>
                                        </p:tgtEl>
                                        <p:attrNameLst>
                                          <p:attrName>ppt_w</p:attrName>
                                        </p:attrNameLst>
                                      </p:cBhvr>
                                      <p:tavLst>
                                        <p:tav tm="0">
                                          <p:val>
                                            <p:fltVal val="0"/>
                                          </p:val>
                                        </p:tav>
                                        <p:tav tm="100000">
                                          <p:val>
                                            <p:strVal val="#ppt_w"/>
                                          </p:val>
                                        </p:tav>
                                      </p:tavLst>
                                    </p:anim>
                                    <p:anim calcmode="lin" valueType="num">
                                      <p:cBhvr>
                                        <p:cTn id="20" dur="500" fill="hold"/>
                                        <p:tgtEl>
                                          <p:spTgt spid="6">
                                            <p:graphicEl>
                                              <a:dgm id="{25AC0574-7A2E-4939-94CD-ADDF1C766AB0}"/>
                                            </p:graphicEl>
                                          </p:spTgt>
                                        </p:tgtEl>
                                        <p:attrNameLst>
                                          <p:attrName>ppt_h</p:attrName>
                                        </p:attrNameLst>
                                      </p:cBhvr>
                                      <p:tavLst>
                                        <p:tav tm="0">
                                          <p:val>
                                            <p:fltVal val="0"/>
                                          </p:val>
                                        </p:tav>
                                        <p:tav tm="100000">
                                          <p:val>
                                            <p:strVal val="#ppt_h"/>
                                          </p:val>
                                        </p:tav>
                                      </p:tavLst>
                                    </p:anim>
                                    <p:animEffect transition="in" filter="fade">
                                      <p:cBhvr>
                                        <p:cTn id="21" dur="500"/>
                                        <p:tgtEl>
                                          <p:spTgt spid="6">
                                            <p:graphicEl>
                                              <a:dgm id="{25AC0574-7A2E-4939-94CD-ADDF1C766AB0}"/>
                                            </p:graphicEl>
                                          </p:spTgt>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6">
                                            <p:graphicEl>
                                              <a:dgm id="{6B95B995-88BA-431A-88E8-E67F32A64422}"/>
                                            </p:graphicEl>
                                          </p:spTgt>
                                        </p:tgtEl>
                                        <p:attrNameLst>
                                          <p:attrName>style.visibility</p:attrName>
                                        </p:attrNameLst>
                                      </p:cBhvr>
                                      <p:to>
                                        <p:strVal val="visible"/>
                                      </p:to>
                                    </p:set>
                                    <p:anim calcmode="lin" valueType="num">
                                      <p:cBhvr>
                                        <p:cTn id="24" dur="500" fill="hold"/>
                                        <p:tgtEl>
                                          <p:spTgt spid="6">
                                            <p:graphicEl>
                                              <a:dgm id="{6B95B995-88BA-431A-88E8-E67F32A64422}"/>
                                            </p:graphicEl>
                                          </p:spTgt>
                                        </p:tgtEl>
                                        <p:attrNameLst>
                                          <p:attrName>ppt_w</p:attrName>
                                        </p:attrNameLst>
                                      </p:cBhvr>
                                      <p:tavLst>
                                        <p:tav tm="0">
                                          <p:val>
                                            <p:fltVal val="0"/>
                                          </p:val>
                                        </p:tav>
                                        <p:tav tm="100000">
                                          <p:val>
                                            <p:strVal val="#ppt_w"/>
                                          </p:val>
                                        </p:tav>
                                      </p:tavLst>
                                    </p:anim>
                                    <p:anim calcmode="lin" valueType="num">
                                      <p:cBhvr>
                                        <p:cTn id="25" dur="500" fill="hold"/>
                                        <p:tgtEl>
                                          <p:spTgt spid="6">
                                            <p:graphicEl>
                                              <a:dgm id="{6B95B995-88BA-431A-88E8-E67F32A64422}"/>
                                            </p:graphicEl>
                                          </p:spTgt>
                                        </p:tgtEl>
                                        <p:attrNameLst>
                                          <p:attrName>ppt_h</p:attrName>
                                        </p:attrNameLst>
                                      </p:cBhvr>
                                      <p:tavLst>
                                        <p:tav tm="0">
                                          <p:val>
                                            <p:fltVal val="0"/>
                                          </p:val>
                                        </p:tav>
                                        <p:tav tm="100000">
                                          <p:val>
                                            <p:strVal val="#ppt_h"/>
                                          </p:val>
                                        </p:tav>
                                      </p:tavLst>
                                    </p:anim>
                                    <p:animEffect transition="in" filter="fade">
                                      <p:cBhvr>
                                        <p:cTn id="26" dur="500"/>
                                        <p:tgtEl>
                                          <p:spTgt spid="6">
                                            <p:graphicEl>
                                              <a:dgm id="{6B95B995-88BA-431A-88E8-E67F32A64422}"/>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6">
                                            <p:graphicEl>
                                              <a:dgm id="{CA52BB5C-45B7-4D95-B2AA-1E1F612A23EF}"/>
                                            </p:graphicEl>
                                          </p:spTgt>
                                        </p:tgtEl>
                                        <p:attrNameLst>
                                          <p:attrName>style.visibility</p:attrName>
                                        </p:attrNameLst>
                                      </p:cBhvr>
                                      <p:to>
                                        <p:strVal val="visible"/>
                                      </p:to>
                                    </p:set>
                                    <p:anim calcmode="lin" valueType="num">
                                      <p:cBhvr>
                                        <p:cTn id="31" dur="500" fill="hold"/>
                                        <p:tgtEl>
                                          <p:spTgt spid="6">
                                            <p:graphicEl>
                                              <a:dgm id="{CA52BB5C-45B7-4D95-B2AA-1E1F612A23EF}"/>
                                            </p:graphicEl>
                                          </p:spTgt>
                                        </p:tgtEl>
                                        <p:attrNameLst>
                                          <p:attrName>ppt_w</p:attrName>
                                        </p:attrNameLst>
                                      </p:cBhvr>
                                      <p:tavLst>
                                        <p:tav tm="0">
                                          <p:val>
                                            <p:fltVal val="0"/>
                                          </p:val>
                                        </p:tav>
                                        <p:tav tm="100000">
                                          <p:val>
                                            <p:strVal val="#ppt_w"/>
                                          </p:val>
                                        </p:tav>
                                      </p:tavLst>
                                    </p:anim>
                                    <p:anim calcmode="lin" valueType="num">
                                      <p:cBhvr>
                                        <p:cTn id="32" dur="500" fill="hold"/>
                                        <p:tgtEl>
                                          <p:spTgt spid="6">
                                            <p:graphicEl>
                                              <a:dgm id="{CA52BB5C-45B7-4D95-B2AA-1E1F612A23EF}"/>
                                            </p:graphicEl>
                                          </p:spTgt>
                                        </p:tgtEl>
                                        <p:attrNameLst>
                                          <p:attrName>ppt_h</p:attrName>
                                        </p:attrNameLst>
                                      </p:cBhvr>
                                      <p:tavLst>
                                        <p:tav tm="0">
                                          <p:val>
                                            <p:fltVal val="0"/>
                                          </p:val>
                                        </p:tav>
                                        <p:tav tm="100000">
                                          <p:val>
                                            <p:strVal val="#ppt_h"/>
                                          </p:val>
                                        </p:tav>
                                      </p:tavLst>
                                    </p:anim>
                                    <p:animEffect transition="in" filter="fade">
                                      <p:cBhvr>
                                        <p:cTn id="33" dur="500"/>
                                        <p:tgtEl>
                                          <p:spTgt spid="6">
                                            <p:graphicEl>
                                              <a:dgm id="{CA52BB5C-45B7-4D95-B2AA-1E1F612A23EF}"/>
                                            </p:graphicEl>
                                          </p:spTgt>
                                        </p:tgtEl>
                                      </p:cBhvr>
                                    </p:animEffect>
                                  </p:childTnLst>
                                </p:cTn>
                              </p:par>
                              <p:par>
                                <p:cTn id="34" presetID="53" presetClass="entr" presetSubtype="0" fill="hold" grpId="0" nodeType="withEffect">
                                  <p:stCondLst>
                                    <p:cond delay="0"/>
                                  </p:stCondLst>
                                  <p:childTnLst>
                                    <p:set>
                                      <p:cBhvr>
                                        <p:cTn id="35" dur="1" fill="hold">
                                          <p:stCondLst>
                                            <p:cond delay="0"/>
                                          </p:stCondLst>
                                        </p:cTn>
                                        <p:tgtEl>
                                          <p:spTgt spid="6">
                                            <p:graphicEl>
                                              <a:dgm id="{7A90BA7A-A781-407E-8E40-0ED99E3DA140}"/>
                                            </p:graphicEl>
                                          </p:spTgt>
                                        </p:tgtEl>
                                        <p:attrNameLst>
                                          <p:attrName>style.visibility</p:attrName>
                                        </p:attrNameLst>
                                      </p:cBhvr>
                                      <p:to>
                                        <p:strVal val="visible"/>
                                      </p:to>
                                    </p:set>
                                    <p:anim calcmode="lin" valueType="num">
                                      <p:cBhvr>
                                        <p:cTn id="36" dur="500" fill="hold"/>
                                        <p:tgtEl>
                                          <p:spTgt spid="6">
                                            <p:graphicEl>
                                              <a:dgm id="{7A90BA7A-A781-407E-8E40-0ED99E3DA140}"/>
                                            </p:graphicEl>
                                          </p:spTgt>
                                        </p:tgtEl>
                                        <p:attrNameLst>
                                          <p:attrName>ppt_w</p:attrName>
                                        </p:attrNameLst>
                                      </p:cBhvr>
                                      <p:tavLst>
                                        <p:tav tm="0">
                                          <p:val>
                                            <p:fltVal val="0"/>
                                          </p:val>
                                        </p:tav>
                                        <p:tav tm="100000">
                                          <p:val>
                                            <p:strVal val="#ppt_w"/>
                                          </p:val>
                                        </p:tav>
                                      </p:tavLst>
                                    </p:anim>
                                    <p:anim calcmode="lin" valueType="num">
                                      <p:cBhvr>
                                        <p:cTn id="37" dur="500" fill="hold"/>
                                        <p:tgtEl>
                                          <p:spTgt spid="6">
                                            <p:graphicEl>
                                              <a:dgm id="{7A90BA7A-A781-407E-8E40-0ED99E3DA140}"/>
                                            </p:graphicEl>
                                          </p:spTgt>
                                        </p:tgtEl>
                                        <p:attrNameLst>
                                          <p:attrName>ppt_h</p:attrName>
                                        </p:attrNameLst>
                                      </p:cBhvr>
                                      <p:tavLst>
                                        <p:tav tm="0">
                                          <p:val>
                                            <p:fltVal val="0"/>
                                          </p:val>
                                        </p:tav>
                                        <p:tav tm="100000">
                                          <p:val>
                                            <p:strVal val="#ppt_h"/>
                                          </p:val>
                                        </p:tav>
                                      </p:tavLst>
                                    </p:anim>
                                    <p:animEffect transition="in" filter="fade">
                                      <p:cBhvr>
                                        <p:cTn id="38" dur="500"/>
                                        <p:tgtEl>
                                          <p:spTgt spid="6">
                                            <p:graphicEl>
                                              <a:dgm id="{7A90BA7A-A781-407E-8E40-0ED99E3DA140}"/>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0" fill="hold" grpId="0" nodeType="clickEffect">
                                  <p:stCondLst>
                                    <p:cond delay="0"/>
                                  </p:stCondLst>
                                  <p:childTnLst>
                                    <p:set>
                                      <p:cBhvr>
                                        <p:cTn id="42" dur="1" fill="hold">
                                          <p:stCondLst>
                                            <p:cond delay="0"/>
                                          </p:stCondLst>
                                        </p:cTn>
                                        <p:tgtEl>
                                          <p:spTgt spid="6">
                                            <p:graphicEl>
                                              <a:dgm id="{64929BCA-DB0E-454A-B408-EE4F66FB0CFF}"/>
                                            </p:graphicEl>
                                          </p:spTgt>
                                        </p:tgtEl>
                                        <p:attrNameLst>
                                          <p:attrName>style.visibility</p:attrName>
                                        </p:attrNameLst>
                                      </p:cBhvr>
                                      <p:to>
                                        <p:strVal val="visible"/>
                                      </p:to>
                                    </p:set>
                                    <p:anim calcmode="lin" valueType="num">
                                      <p:cBhvr>
                                        <p:cTn id="43" dur="500" fill="hold"/>
                                        <p:tgtEl>
                                          <p:spTgt spid="6">
                                            <p:graphicEl>
                                              <a:dgm id="{64929BCA-DB0E-454A-B408-EE4F66FB0CFF}"/>
                                            </p:graphicEl>
                                          </p:spTgt>
                                        </p:tgtEl>
                                        <p:attrNameLst>
                                          <p:attrName>ppt_w</p:attrName>
                                        </p:attrNameLst>
                                      </p:cBhvr>
                                      <p:tavLst>
                                        <p:tav tm="0">
                                          <p:val>
                                            <p:fltVal val="0"/>
                                          </p:val>
                                        </p:tav>
                                        <p:tav tm="100000">
                                          <p:val>
                                            <p:strVal val="#ppt_w"/>
                                          </p:val>
                                        </p:tav>
                                      </p:tavLst>
                                    </p:anim>
                                    <p:anim calcmode="lin" valueType="num">
                                      <p:cBhvr>
                                        <p:cTn id="44" dur="500" fill="hold"/>
                                        <p:tgtEl>
                                          <p:spTgt spid="6">
                                            <p:graphicEl>
                                              <a:dgm id="{64929BCA-DB0E-454A-B408-EE4F66FB0CFF}"/>
                                            </p:graphicEl>
                                          </p:spTgt>
                                        </p:tgtEl>
                                        <p:attrNameLst>
                                          <p:attrName>ppt_h</p:attrName>
                                        </p:attrNameLst>
                                      </p:cBhvr>
                                      <p:tavLst>
                                        <p:tav tm="0">
                                          <p:val>
                                            <p:fltVal val="0"/>
                                          </p:val>
                                        </p:tav>
                                        <p:tav tm="100000">
                                          <p:val>
                                            <p:strVal val="#ppt_h"/>
                                          </p:val>
                                        </p:tav>
                                      </p:tavLst>
                                    </p:anim>
                                    <p:animEffect transition="in" filter="fade">
                                      <p:cBhvr>
                                        <p:cTn id="45" dur="500"/>
                                        <p:tgtEl>
                                          <p:spTgt spid="6">
                                            <p:graphicEl>
                                              <a:dgm id="{64929BCA-DB0E-454A-B408-EE4F66FB0CFF}"/>
                                            </p:graphicEl>
                                          </p:spTgt>
                                        </p:tgtEl>
                                      </p:cBhvr>
                                    </p:animEffect>
                                  </p:childTnLst>
                                </p:cTn>
                              </p:par>
                              <p:par>
                                <p:cTn id="46" presetID="53" presetClass="entr" presetSubtype="0" fill="hold" grpId="0" nodeType="withEffect">
                                  <p:stCondLst>
                                    <p:cond delay="0"/>
                                  </p:stCondLst>
                                  <p:childTnLst>
                                    <p:set>
                                      <p:cBhvr>
                                        <p:cTn id="47" dur="1" fill="hold">
                                          <p:stCondLst>
                                            <p:cond delay="0"/>
                                          </p:stCondLst>
                                        </p:cTn>
                                        <p:tgtEl>
                                          <p:spTgt spid="6">
                                            <p:graphicEl>
                                              <a:dgm id="{B9470701-7BA8-4A9F-9C2B-1ED1E7F3F820}"/>
                                            </p:graphicEl>
                                          </p:spTgt>
                                        </p:tgtEl>
                                        <p:attrNameLst>
                                          <p:attrName>style.visibility</p:attrName>
                                        </p:attrNameLst>
                                      </p:cBhvr>
                                      <p:to>
                                        <p:strVal val="visible"/>
                                      </p:to>
                                    </p:set>
                                    <p:anim calcmode="lin" valueType="num">
                                      <p:cBhvr>
                                        <p:cTn id="48" dur="500" fill="hold"/>
                                        <p:tgtEl>
                                          <p:spTgt spid="6">
                                            <p:graphicEl>
                                              <a:dgm id="{B9470701-7BA8-4A9F-9C2B-1ED1E7F3F820}"/>
                                            </p:graphicEl>
                                          </p:spTgt>
                                        </p:tgtEl>
                                        <p:attrNameLst>
                                          <p:attrName>ppt_w</p:attrName>
                                        </p:attrNameLst>
                                      </p:cBhvr>
                                      <p:tavLst>
                                        <p:tav tm="0">
                                          <p:val>
                                            <p:fltVal val="0"/>
                                          </p:val>
                                        </p:tav>
                                        <p:tav tm="100000">
                                          <p:val>
                                            <p:strVal val="#ppt_w"/>
                                          </p:val>
                                        </p:tav>
                                      </p:tavLst>
                                    </p:anim>
                                    <p:anim calcmode="lin" valueType="num">
                                      <p:cBhvr>
                                        <p:cTn id="49" dur="500" fill="hold"/>
                                        <p:tgtEl>
                                          <p:spTgt spid="6">
                                            <p:graphicEl>
                                              <a:dgm id="{B9470701-7BA8-4A9F-9C2B-1ED1E7F3F820}"/>
                                            </p:graphicEl>
                                          </p:spTgt>
                                        </p:tgtEl>
                                        <p:attrNameLst>
                                          <p:attrName>ppt_h</p:attrName>
                                        </p:attrNameLst>
                                      </p:cBhvr>
                                      <p:tavLst>
                                        <p:tav tm="0">
                                          <p:val>
                                            <p:fltVal val="0"/>
                                          </p:val>
                                        </p:tav>
                                        <p:tav tm="100000">
                                          <p:val>
                                            <p:strVal val="#ppt_h"/>
                                          </p:val>
                                        </p:tav>
                                      </p:tavLst>
                                    </p:anim>
                                    <p:animEffect transition="in" filter="fade">
                                      <p:cBhvr>
                                        <p:cTn id="50" dur="500"/>
                                        <p:tgtEl>
                                          <p:spTgt spid="6">
                                            <p:graphicEl>
                                              <a:dgm id="{B9470701-7BA8-4A9F-9C2B-1ED1E7F3F820}"/>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p:cTn id="55" dur="500" fill="hold"/>
                                        <p:tgtEl>
                                          <p:spTgt spid="8"/>
                                        </p:tgtEl>
                                        <p:attrNameLst>
                                          <p:attrName>ppt_w</p:attrName>
                                        </p:attrNameLst>
                                      </p:cBhvr>
                                      <p:tavLst>
                                        <p:tav tm="0">
                                          <p:val>
                                            <p:fltVal val="0"/>
                                          </p:val>
                                        </p:tav>
                                        <p:tav tm="100000">
                                          <p:val>
                                            <p:strVal val="#ppt_w"/>
                                          </p:val>
                                        </p:tav>
                                      </p:tavLst>
                                    </p:anim>
                                    <p:anim calcmode="lin" valueType="num">
                                      <p:cBhvr>
                                        <p:cTn id="56" dur="500" fill="hold"/>
                                        <p:tgtEl>
                                          <p:spTgt spid="8"/>
                                        </p:tgtEl>
                                        <p:attrNameLst>
                                          <p:attrName>ppt_h</p:attrName>
                                        </p:attrNameLst>
                                      </p:cBhvr>
                                      <p:tavLst>
                                        <p:tav tm="0">
                                          <p:val>
                                            <p:fltVal val="0"/>
                                          </p:val>
                                        </p:tav>
                                        <p:tav tm="100000">
                                          <p:val>
                                            <p:strVal val="#ppt_h"/>
                                          </p:val>
                                        </p:tav>
                                      </p:tavLst>
                                    </p:anim>
                                    <p:animEffect transition="in" filter="fade">
                                      <p:cBhvr>
                                        <p:cTn id="57" dur="500"/>
                                        <p:tgtEl>
                                          <p:spTgt spid="8"/>
                                        </p:tgtEl>
                                      </p:cBhvr>
                                    </p:animEffect>
                                  </p:childTnLst>
                                </p:cTn>
                              </p:par>
                              <p:par>
                                <p:cTn id="58" presetID="53" presetClass="entr" presetSubtype="0" fill="hold" nodeType="withEffect">
                                  <p:stCondLst>
                                    <p:cond delay="0"/>
                                  </p:stCondLst>
                                  <p:childTnLst>
                                    <p:set>
                                      <p:cBhvr>
                                        <p:cTn id="59" dur="1" fill="hold">
                                          <p:stCondLst>
                                            <p:cond delay="0"/>
                                          </p:stCondLst>
                                        </p:cTn>
                                        <p:tgtEl>
                                          <p:spTgt spid="7"/>
                                        </p:tgtEl>
                                        <p:attrNameLst>
                                          <p:attrName>style.visibility</p:attrName>
                                        </p:attrNameLst>
                                      </p:cBhvr>
                                      <p:to>
                                        <p:strVal val="visible"/>
                                      </p:to>
                                    </p:set>
                                    <p:anim calcmode="lin" valueType="num">
                                      <p:cBhvr>
                                        <p:cTn id="60" dur="500" fill="hold"/>
                                        <p:tgtEl>
                                          <p:spTgt spid="7"/>
                                        </p:tgtEl>
                                        <p:attrNameLst>
                                          <p:attrName>ppt_w</p:attrName>
                                        </p:attrNameLst>
                                      </p:cBhvr>
                                      <p:tavLst>
                                        <p:tav tm="0">
                                          <p:val>
                                            <p:fltVal val="0"/>
                                          </p:val>
                                        </p:tav>
                                        <p:tav tm="100000">
                                          <p:val>
                                            <p:strVal val="#ppt_w"/>
                                          </p:val>
                                        </p:tav>
                                      </p:tavLst>
                                    </p:anim>
                                    <p:anim calcmode="lin" valueType="num">
                                      <p:cBhvr>
                                        <p:cTn id="61" dur="500" fill="hold"/>
                                        <p:tgtEl>
                                          <p:spTgt spid="7"/>
                                        </p:tgtEl>
                                        <p:attrNameLst>
                                          <p:attrName>ppt_h</p:attrName>
                                        </p:attrNameLst>
                                      </p:cBhvr>
                                      <p:tavLst>
                                        <p:tav tm="0">
                                          <p:val>
                                            <p:fltVal val="0"/>
                                          </p:val>
                                        </p:tav>
                                        <p:tav tm="100000">
                                          <p:val>
                                            <p:strVal val="#ppt_h"/>
                                          </p:val>
                                        </p:tav>
                                      </p:tavLst>
                                    </p:anim>
                                    <p:animEffect transition="in" filter="fade">
                                      <p:cBhvr>
                                        <p:cTn id="62" dur="500"/>
                                        <p:tgtEl>
                                          <p:spTgt spid="7"/>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0"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p:cTn id="67" dur="2000" fill="hold"/>
                                        <p:tgtEl>
                                          <p:spTgt spid="10"/>
                                        </p:tgtEl>
                                        <p:attrNameLst>
                                          <p:attrName>ppt_w</p:attrName>
                                        </p:attrNameLst>
                                      </p:cBhvr>
                                      <p:tavLst>
                                        <p:tav tm="0">
                                          <p:val>
                                            <p:fltVal val="0"/>
                                          </p:val>
                                        </p:tav>
                                        <p:tav tm="100000">
                                          <p:val>
                                            <p:strVal val="#ppt_w"/>
                                          </p:val>
                                        </p:tav>
                                      </p:tavLst>
                                    </p:anim>
                                    <p:anim calcmode="lin" valueType="num">
                                      <p:cBhvr>
                                        <p:cTn id="68" dur="2000" fill="hold"/>
                                        <p:tgtEl>
                                          <p:spTgt spid="10"/>
                                        </p:tgtEl>
                                        <p:attrNameLst>
                                          <p:attrName>ppt_h</p:attrName>
                                        </p:attrNameLst>
                                      </p:cBhvr>
                                      <p:tavLst>
                                        <p:tav tm="0">
                                          <p:val>
                                            <p:fltVal val="0"/>
                                          </p:val>
                                        </p:tav>
                                        <p:tav tm="100000">
                                          <p:val>
                                            <p:strVal val="#ppt_h"/>
                                          </p:val>
                                        </p:tav>
                                      </p:tavLst>
                                    </p:anim>
                                    <p:animEffect transition="in" filter="fade">
                                      <p:cBhvr>
                                        <p:cTn id="69" dur="2000"/>
                                        <p:tgtEl>
                                          <p:spTgt spid="10"/>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0" fill="hold" grpId="0" nodeType="clickEffect">
                                  <p:stCondLst>
                                    <p:cond delay="0"/>
                                  </p:stCondLst>
                                  <p:childTnLst>
                                    <p:set>
                                      <p:cBhvr>
                                        <p:cTn id="73" dur="1" fill="hold">
                                          <p:stCondLst>
                                            <p:cond delay="0"/>
                                          </p:stCondLst>
                                        </p:cTn>
                                        <p:tgtEl>
                                          <p:spTgt spid="11"/>
                                        </p:tgtEl>
                                        <p:attrNameLst>
                                          <p:attrName>style.visibility</p:attrName>
                                        </p:attrNameLst>
                                      </p:cBhvr>
                                      <p:to>
                                        <p:strVal val="visible"/>
                                      </p:to>
                                    </p:set>
                                    <p:anim calcmode="lin" valueType="num">
                                      <p:cBhvr>
                                        <p:cTn id="74" dur="2000" fill="hold"/>
                                        <p:tgtEl>
                                          <p:spTgt spid="11"/>
                                        </p:tgtEl>
                                        <p:attrNameLst>
                                          <p:attrName>ppt_w</p:attrName>
                                        </p:attrNameLst>
                                      </p:cBhvr>
                                      <p:tavLst>
                                        <p:tav tm="0">
                                          <p:val>
                                            <p:fltVal val="0"/>
                                          </p:val>
                                        </p:tav>
                                        <p:tav tm="100000">
                                          <p:val>
                                            <p:strVal val="#ppt_w"/>
                                          </p:val>
                                        </p:tav>
                                      </p:tavLst>
                                    </p:anim>
                                    <p:anim calcmode="lin" valueType="num">
                                      <p:cBhvr>
                                        <p:cTn id="75" dur="2000" fill="hold"/>
                                        <p:tgtEl>
                                          <p:spTgt spid="11"/>
                                        </p:tgtEl>
                                        <p:attrNameLst>
                                          <p:attrName>ppt_h</p:attrName>
                                        </p:attrNameLst>
                                      </p:cBhvr>
                                      <p:tavLst>
                                        <p:tav tm="0">
                                          <p:val>
                                            <p:fltVal val="0"/>
                                          </p:val>
                                        </p:tav>
                                        <p:tav tm="100000">
                                          <p:val>
                                            <p:strVal val="#ppt_h"/>
                                          </p:val>
                                        </p:tav>
                                      </p:tavLst>
                                    </p:anim>
                                    <p:animEffect transition="in" filter="fade">
                                      <p:cBhvr>
                                        <p:cTn id="76" dur="2000"/>
                                        <p:tgtEl>
                                          <p:spTgt spid="11"/>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0" fill="hold" grpId="0" nodeType="clickEffect">
                                  <p:stCondLst>
                                    <p:cond delay="0"/>
                                  </p:stCondLst>
                                  <p:childTnLst>
                                    <p:set>
                                      <p:cBhvr>
                                        <p:cTn id="80" dur="1" fill="hold">
                                          <p:stCondLst>
                                            <p:cond delay="0"/>
                                          </p:stCondLst>
                                        </p:cTn>
                                        <p:tgtEl>
                                          <p:spTgt spid="12"/>
                                        </p:tgtEl>
                                        <p:attrNameLst>
                                          <p:attrName>style.visibility</p:attrName>
                                        </p:attrNameLst>
                                      </p:cBhvr>
                                      <p:to>
                                        <p:strVal val="visible"/>
                                      </p:to>
                                    </p:set>
                                    <p:anim calcmode="lin" valueType="num">
                                      <p:cBhvr>
                                        <p:cTn id="81" dur="2000" fill="hold"/>
                                        <p:tgtEl>
                                          <p:spTgt spid="12"/>
                                        </p:tgtEl>
                                        <p:attrNameLst>
                                          <p:attrName>ppt_w</p:attrName>
                                        </p:attrNameLst>
                                      </p:cBhvr>
                                      <p:tavLst>
                                        <p:tav tm="0">
                                          <p:val>
                                            <p:fltVal val="0"/>
                                          </p:val>
                                        </p:tav>
                                        <p:tav tm="100000">
                                          <p:val>
                                            <p:strVal val="#ppt_w"/>
                                          </p:val>
                                        </p:tav>
                                      </p:tavLst>
                                    </p:anim>
                                    <p:anim calcmode="lin" valueType="num">
                                      <p:cBhvr>
                                        <p:cTn id="82" dur="2000" fill="hold"/>
                                        <p:tgtEl>
                                          <p:spTgt spid="12"/>
                                        </p:tgtEl>
                                        <p:attrNameLst>
                                          <p:attrName>ppt_h</p:attrName>
                                        </p:attrNameLst>
                                      </p:cBhvr>
                                      <p:tavLst>
                                        <p:tav tm="0">
                                          <p:val>
                                            <p:fltVal val="0"/>
                                          </p:val>
                                        </p:tav>
                                        <p:tav tm="100000">
                                          <p:val>
                                            <p:strVal val="#ppt_h"/>
                                          </p:val>
                                        </p:tav>
                                      </p:tavLst>
                                    </p:anim>
                                    <p:animEffect transition="in" filter="fade">
                                      <p:cBhvr>
                                        <p:cTn id="8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P spid="8" grpId="0" animBg="1"/>
      <p:bldP spid="10" grpId="0" animBg="1"/>
      <p:bldP spid="11" grpId="0" animBg="1"/>
      <p:bldP spid="1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scene3d>
              <a:camera prst="orthographicFront"/>
              <a:lightRig rig="balanced" dir="t">
                <a:rot lat="0" lon="0" rev="2100000"/>
              </a:lightRig>
            </a:scene3d>
            <a:sp3d extrusionH="57150" prstMaterial="metal">
              <a:bevelT w="38100" h="25400"/>
              <a:contourClr>
                <a:schemeClr val="bg2"/>
              </a:contourClr>
            </a:sp3d>
          </a:bodyPr>
          <a:lstStyle/>
          <a:p>
            <a:endParaRPr lang="en-US" b="1" dirty="0">
              <a:ln w="50800"/>
              <a:solidFill>
                <a:schemeClr val="bg1">
                  <a:shade val="50000"/>
                </a:schemeClr>
              </a:solidFill>
              <a:latin typeface="Arial" pitchFamily="34" charset="0"/>
              <a:cs typeface="Arial" pitchFamily="34" charset="0"/>
            </a:endParaRPr>
          </a:p>
        </p:txBody>
      </p:sp>
      <p:sp>
        <p:nvSpPr>
          <p:cNvPr id="4" name="Rectangle 3"/>
          <p:cNvSpPr/>
          <p:nvPr/>
        </p:nvSpPr>
        <p:spPr>
          <a:xfrm>
            <a:off x="0" y="0"/>
            <a:ext cx="9144000" cy="6494085"/>
          </a:xfrm>
          <a:prstGeom prst="rect">
            <a:avLst/>
          </a:prstGeom>
        </p:spPr>
        <p:txBody>
          <a:bodyPr wrap="square">
            <a:spAutoFit/>
          </a:bodyPr>
          <a:lstStyle/>
          <a:p>
            <a:r>
              <a:rPr lang="zh-CN" altLang="en-US" sz="4000" b="1" dirty="0" smtClean="0">
                <a:ln>
                  <a:solidFill>
                    <a:schemeClr val="tx1"/>
                  </a:solidFill>
                </a:ln>
                <a:solidFill>
                  <a:srgbClr val="C00000"/>
                </a:solidFill>
                <a:latin typeface="Arial" pitchFamily="34" charset="0"/>
                <a:cs typeface="Arial" pitchFamily="34" charset="0"/>
              </a:rPr>
              <a:t>太</a:t>
            </a:r>
            <a:r>
              <a:rPr lang="en-US" altLang="zh-CN" sz="4000" b="1" dirty="0" smtClean="0">
                <a:ln>
                  <a:solidFill>
                    <a:schemeClr val="tx1"/>
                  </a:solidFill>
                </a:ln>
                <a:solidFill>
                  <a:srgbClr val="C00000"/>
                </a:solidFill>
                <a:latin typeface="Arial" pitchFamily="34" charset="0"/>
                <a:cs typeface="Arial" pitchFamily="34" charset="0"/>
              </a:rPr>
              <a:t>7:21-23 “</a:t>
            </a:r>
            <a:r>
              <a:rPr lang="zh-CN" altLang="en-US" sz="4000" b="1" dirty="0" smtClean="0">
                <a:ln>
                  <a:solidFill>
                    <a:schemeClr val="tx1"/>
                  </a:solidFill>
                </a:ln>
                <a:solidFill>
                  <a:srgbClr val="C00000"/>
                </a:solidFill>
                <a:latin typeface="Arial" pitchFamily="34" charset="0"/>
                <a:cs typeface="Arial" pitchFamily="34" charset="0"/>
              </a:rPr>
              <a:t>凡称呼我 </a:t>
            </a:r>
            <a:r>
              <a:rPr lang="en-US" altLang="zh-CN" sz="4000" b="1" dirty="0" smtClean="0">
                <a:ln>
                  <a:solidFill>
                    <a:schemeClr val="tx1"/>
                  </a:solidFill>
                </a:ln>
                <a:solidFill>
                  <a:srgbClr val="C00000"/>
                </a:solidFill>
                <a:latin typeface="Arial" pitchFamily="34" charset="0"/>
                <a:cs typeface="Arial" pitchFamily="34" charset="0"/>
              </a:rPr>
              <a:t>‘</a:t>
            </a:r>
            <a:r>
              <a:rPr lang="zh-CN" altLang="en-US" sz="4000" b="1" dirty="0" smtClean="0">
                <a:ln>
                  <a:solidFill>
                    <a:schemeClr val="tx1"/>
                  </a:solidFill>
                </a:ln>
                <a:solidFill>
                  <a:srgbClr val="C00000"/>
                </a:solidFill>
                <a:latin typeface="Arial" pitchFamily="34" charset="0"/>
                <a:cs typeface="Arial" pitchFamily="34" charset="0"/>
              </a:rPr>
              <a:t>主啊</a:t>
            </a:r>
            <a:r>
              <a:rPr lang="en-US" altLang="zh-CN" sz="4000" b="1" dirty="0" smtClean="0">
                <a:ln>
                  <a:solidFill>
                    <a:schemeClr val="tx1"/>
                  </a:solidFill>
                </a:ln>
                <a:solidFill>
                  <a:srgbClr val="C00000"/>
                </a:solidFill>
                <a:latin typeface="Arial" pitchFamily="34" charset="0"/>
                <a:cs typeface="Arial" pitchFamily="34" charset="0"/>
              </a:rPr>
              <a:t>,</a:t>
            </a:r>
            <a:r>
              <a:rPr lang="zh-CN" altLang="en-US" sz="4000" b="1" dirty="0" smtClean="0">
                <a:ln>
                  <a:solidFill>
                    <a:schemeClr val="tx1"/>
                  </a:solidFill>
                </a:ln>
                <a:solidFill>
                  <a:srgbClr val="C00000"/>
                </a:solidFill>
                <a:latin typeface="Arial" pitchFamily="34" charset="0"/>
                <a:cs typeface="Arial" pitchFamily="34" charset="0"/>
              </a:rPr>
              <a:t>主啊</a:t>
            </a:r>
            <a:r>
              <a:rPr lang="en-US" altLang="zh-CN" sz="4000" b="1" dirty="0" smtClean="0">
                <a:ln>
                  <a:solidFill>
                    <a:schemeClr val="tx1"/>
                  </a:solidFill>
                </a:ln>
                <a:solidFill>
                  <a:srgbClr val="C00000"/>
                </a:solidFill>
                <a:latin typeface="Arial" pitchFamily="34" charset="0"/>
                <a:cs typeface="Arial" pitchFamily="34" charset="0"/>
              </a:rPr>
              <a:t>’</a:t>
            </a:r>
            <a:r>
              <a:rPr lang="zh-CN" altLang="en-US" sz="4000" b="1" dirty="0" smtClean="0">
                <a:ln>
                  <a:solidFill>
                    <a:schemeClr val="tx1"/>
                  </a:solidFill>
                </a:ln>
                <a:solidFill>
                  <a:srgbClr val="C00000"/>
                </a:solidFill>
                <a:latin typeface="Arial" pitchFamily="34" charset="0"/>
                <a:cs typeface="Arial" pitchFamily="34" charset="0"/>
              </a:rPr>
              <a:t>的人，不能都进天国</a:t>
            </a:r>
            <a:r>
              <a:rPr lang="en-US" altLang="zh-CN" sz="4000" b="1" dirty="0" smtClean="0">
                <a:ln>
                  <a:solidFill>
                    <a:schemeClr val="tx1"/>
                  </a:solidFill>
                </a:ln>
                <a:solidFill>
                  <a:srgbClr val="C00000"/>
                </a:solidFill>
                <a:latin typeface="Arial" pitchFamily="34" charset="0"/>
                <a:cs typeface="Arial" pitchFamily="34" charset="0"/>
              </a:rPr>
              <a:t>;</a:t>
            </a:r>
            <a:r>
              <a:rPr lang="zh-CN" altLang="en-US" sz="4000" b="1" dirty="0" smtClean="0">
                <a:ln>
                  <a:solidFill>
                    <a:schemeClr val="tx1"/>
                  </a:solidFill>
                </a:ln>
                <a:solidFill>
                  <a:srgbClr val="C00000"/>
                </a:solidFill>
                <a:latin typeface="Arial" pitchFamily="34" charset="0"/>
                <a:cs typeface="Arial" pitchFamily="34" charset="0"/>
              </a:rPr>
              <a:t>惟独遵行我天父旨意的人</a:t>
            </a:r>
            <a:r>
              <a:rPr lang="en-US" altLang="zh-CN" sz="4000" b="1" dirty="0" smtClean="0">
                <a:ln>
                  <a:solidFill>
                    <a:schemeClr val="tx1"/>
                  </a:solidFill>
                </a:ln>
                <a:solidFill>
                  <a:srgbClr val="C00000"/>
                </a:solidFill>
                <a:latin typeface="Arial" pitchFamily="34" charset="0"/>
                <a:cs typeface="Arial" pitchFamily="34" charset="0"/>
              </a:rPr>
              <a:t>,</a:t>
            </a:r>
            <a:r>
              <a:rPr lang="zh-CN" altLang="en-US" sz="4000" b="1" dirty="0" smtClean="0">
                <a:ln>
                  <a:solidFill>
                    <a:schemeClr val="tx1"/>
                  </a:solidFill>
                </a:ln>
                <a:solidFill>
                  <a:srgbClr val="C00000"/>
                </a:solidFill>
                <a:latin typeface="Arial" pitchFamily="34" charset="0"/>
                <a:cs typeface="Arial" pitchFamily="34" charset="0"/>
              </a:rPr>
              <a:t>才能进去</a:t>
            </a:r>
            <a:r>
              <a:rPr lang="en-US" altLang="zh-CN" sz="4000" b="1" dirty="0" smtClean="0">
                <a:ln>
                  <a:solidFill>
                    <a:schemeClr val="tx1"/>
                  </a:solidFill>
                </a:ln>
                <a:solidFill>
                  <a:srgbClr val="C00000"/>
                </a:solidFill>
                <a:latin typeface="Arial" pitchFamily="34" charset="0"/>
                <a:cs typeface="Arial" pitchFamily="34" charset="0"/>
              </a:rPr>
              <a:t>. </a:t>
            </a:r>
            <a:r>
              <a:rPr lang="zh-CN" altLang="en-US" sz="4000" b="1" dirty="0" smtClean="0">
                <a:ln>
                  <a:solidFill>
                    <a:schemeClr val="tx1"/>
                  </a:solidFill>
                </a:ln>
                <a:solidFill>
                  <a:srgbClr val="C00000"/>
                </a:solidFill>
                <a:latin typeface="Arial" pitchFamily="34" charset="0"/>
                <a:cs typeface="Arial" pitchFamily="34" charset="0"/>
              </a:rPr>
              <a:t>当那日</a:t>
            </a:r>
            <a:r>
              <a:rPr lang="en-US" altLang="zh-CN" sz="4000" b="1" dirty="0" smtClean="0">
                <a:ln>
                  <a:solidFill>
                    <a:schemeClr val="tx1"/>
                  </a:solidFill>
                </a:ln>
                <a:solidFill>
                  <a:srgbClr val="C00000"/>
                </a:solidFill>
                <a:latin typeface="Arial" pitchFamily="34" charset="0"/>
                <a:cs typeface="Arial" pitchFamily="34" charset="0"/>
              </a:rPr>
              <a:t>,</a:t>
            </a:r>
            <a:r>
              <a:rPr lang="zh-CN" altLang="en-US" sz="4000" b="1" dirty="0" smtClean="0">
                <a:ln>
                  <a:solidFill>
                    <a:schemeClr val="tx1"/>
                  </a:solidFill>
                </a:ln>
                <a:solidFill>
                  <a:srgbClr val="C00000"/>
                </a:solidFill>
                <a:latin typeface="Arial" pitchFamily="34" charset="0"/>
                <a:cs typeface="Arial" pitchFamily="34" charset="0"/>
              </a:rPr>
              <a:t>必有许多人对我说</a:t>
            </a:r>
            <a:r>
              <a:rPr lang="en-US" altLang="zh-CN" sz="4000" b="1" dirty="0" smtClean="0">
                <a:ln>
                  <a:solidFill>
                    <a:schemeClr val="tx1"/>
                  </a:solidFill>
                </a:ln>
                <a:solidFill>
                  <a:srgbClr val="C00000"/>
                </a:solidFill>
                <a:latin typeface="Arial" pitchFamily="34" charset="0"/>
                <a:cs typeface="Arial" pitchFamily="34" charset="0"/>
              </a:rPr>
              <a:t>:‘</a:t>
            </a:r>
            <a:r>
              <a:rPr lang="zh-CN" altLang="en-US" sz="4000" b="1" dirty="0" smtClean="0">
                <a:ln>
                  <a:solidFill>
                    <a:schemeClr val="tx1"/>
                  </a:solidFill>
                </a:ln>
                <a:solidFill>
                  <a:srgbClr val="C00000"/>
                </a:solidFill>
                <a:latin typeface="Arial" pitchFamily="34" charset="0"/>
                <a:cs typeface="Arial" pitchFamily="34" charset="0"/>
              </a:rPr>
              <a:t>主啊</a:t>
            </a:r>
            <a:r>
              <a:rPr lang="en-US" altLang="zh-CN" sz="4000" b="1" dirty="0" smtClean="0">
                <a:ln>
                  <a:solidFill>
                    <a:schemeClr val="tx1"/>
                  </a:solidFill>
                </a:ln>
                <a:solidFill>
                  <a:srgbClr val="C00000"/>
                </a:solidFill>
                <a:latin typeface="Arial" pitchFamily="34" charset="0"/>
                <a:cs typeface="Arial" pitchFamily="34" charset="0"/>
              </a:rPr>
              <a:t>,</a:t>
            </a:r>
            <a:r>
              <a:rPr lang="zh-CN" altLang="en-US" sz="4000" b="1" dirty="0" smtClean="0">
                <a:ln>
                  <a:solidFill>
                    <a:schemeClr val="tx1"/>
                  </a:solidFill>
                </a:ln>
                <a:solidFill>
                  <a:srgbClr val="C00000"/>
                </a:solidFill>
                <a:latin typeface="Arial" pitchFamily="34" charset="0"/>
                <a:cs typeface="Arial" pitchFamily="34" charset="0"/>
              </a:rPr>
              <a:t>主啊</a:t>
            </a:r>
            <a:r>
              <a:rPr lang="en-US" altLang="zh-CN" sz="4000" b="1" dirty="0" smtClean="0">
                <a:ln>
                  <a:solidFill>
                    <a:schemeClr val="tx1"/>
                  </a:solidFill>
                </a:ln>
                <a:solidFill>
                  <a:srgbClr val="C00000"/>
                </a:solidFill>
                <a:latin typeface="Arial" pitchFamily="34" charset="0"/>
                <a:cs typeface="Arial" pitchFamily="34" charset="0"/>
              </a:rPr>
              <a:t>,</a:t>
            </a:r>
            <a:r>
              <a:rPr lang="zh-CN" altLang="en-US" sz="4000" b="1" dirty="0" smtClean="0">
                <a:ln>
                  <a:solidFill>
                    <a:schemeClr val="tx1"/>
                  </a:solidFill>
                </a:ln>
                <a:solidFill>
                  <a:srgbClr val="C00000"/>
                </a:solidFill>
                <a:latin typeface="Arial" pitchFamily="34" charset="0"/>
                <a:cs typeface="Arial" pitchFamily="34" charset="0"/>
              </a:rPr>
              <a:t>我们不是奉你的名传道</a:t>
            </a:r>
            <a:r>
              <a:rPr lang="en-US" altLang="zh-CN" sz="4000" b="1" dirty="0" smtClean="0">
                <a:ln>
                  <a:solidFill>
                    <a:schemeClr val="tx1"/>
                  </a:solidFill>
                </a:ln>
                <a:solidFill>
                  <a:srgbClr val="C00000"/>
                </a:solidFill>
                <a:latin typeface="Arial" pitchFamily="34" charset="0"/>
                <a:cs typeface="Arial" pitchFamily="34" charset="0"/>
              </a:rPr>
              <a:t>,</a:t>
            </a:r>
            <a:r>
              <a:rPr lang="zh-CN" altLang="en-US" sz="4000" b="1" dirty="0" smtClean="0">
                <a:ln>
                  <a:solidFill>
                    <a:schemeClr val="tx1"/>
                  </a:solidFill>
                </a:ln>
                <a:solidFill>
                  <a:srgbClr val="C00000"/>
                </a:solidFill>
                <a:latin typeface="Arial" pitchFamily="34" charset="0"/>
                <a:cs typeface="Arial" pitchFamily="34" charset="0"/>
              </a:rPr>
              <a:t>奉你的名赶鬼，奉你的名行许多异能吗</a:t>
            </a:r>
            <a:r>
              <a:rPr lang="en-US" altLang="zh-CN" sz="4000" b="1" dirty="0" smtClean="0">
                <a:ln>
                  <a:solidFill>
                    <a:schemeClr val="tx1"/>
                  </a:solidFill>
                </a:ln>
                <a:solidFill>
                  <a:srgbClr val="C00000"/>
                </a:solidFill>
                <a:latin typeface="Arial" pitchFamily="34" charset="0"/>
                <a:cs typeface="Arial" pitchFamily="34" charset="0"/>
              </a:rPr>
              <a:t>?’</a:t>
            </a:r>
            <a:r>
              <a:rPr lang="zh-CN" altLang="en-US" sz="4000" b="1" dirty="0" smtClean="0">
                <a:ln>
                  <a:solidFill>
                    <a:schemeClr val="tx1"/>
                  </a:solidFill>
                </a:ln>
                <a:solidFill>
                  <a:srgbClr val="C00000"/>
                </a:solidFill>
                <a:latin typeface="Arial" pitchFamily="34" charset="0"/>
                <a:cs typeface="Arial" pitchFamily="34" charset="0"/>
              </a:rPr>
              <a:t>我就明明地告诉他们说</a:t>
            </a:r>
            <a:r>
              <a:rPr lang="en-US" altLang="zh-CN" sz="4000" b="1" dirty="0" smtClean="0">
                <a:ln>
                  <a:solidFill>
                    <a:schemeClr val="tx1"/>
                  </a:solidFill>
                </a:ln>
                <a:solidFill>
                  <a:srgbClr val="C00000"/>
                </a:solidFill>
                <a:latin typeface="Arial" pitchFamily="34" charset="0"/>
                <a:cs typeface="Arial" pitchFamily="34" charset="0"/>
              </a:rPr>
              <a:t>: ‘</a:t>
            </a:r>
            <a:r>
              <a:rPr lang="zh-CN" altLang="en-US" sz="4000" b="1" dirty="0" smtClean="0">
                <a:ln>
                  <a:solidFill>
                    <a:schemeClr val="tx1"/>
                  </a:solidFill>
                </a:ln>
                <a:solidFill>
                  <a:srgbClr val="C00000"/>
                </a:solidFill>
                <a:latin typeface="Arial" pitchFamily="34" charset="0"/>
                <a:cs typeface="Arial" pitchFamily="34" charset="0"/>
              </a:rPr>
              <a:t>我从来不认识你们</a:t>
            </a:r>
            <a:r>
              <a:rPr lang="en-US" altLang="zh-CN" sz="4000" b="1" dirty="0" smtClean="0">
                <a:ln>
                  <a:solidFill>
                    <a:schemeClr val="tx1"/>
                  </a:solidFill>
                </a:ln>
                <a:solidFill>
                  <a:srgbClr val="C00000"/>
                </a:solidFill>
                <a:latin typeface="Arial" pitchFamily="34" charset="0"/>
                <a:cs typeface="Arial" pitchFamily="34" charset="0"/>
              </a:rPr>
              <a:t>,</a:t>
            </a:r>
            <a:r>
              <a:rPr lang="zh-CN" altLang="en-US" sz="4000" b="1" dirty="0" smtClean="0">
                <a:ln>
                  <a:solidFill>
                    <a:schemeClr val="tx1"/>
                  </a:solidFill>
                </a:ln>
                <a:solidFill>
                  <a:srgbClr val="C00000"/>
                </a:solidFill>
                <a:latin typeface="Arial" pitchFamily="34" charset="0"/>
                <a:cs typeface="Arial" pitchFamily="34" charset="0"/>
              </a:rPr>
              <a:t>你们这些作恶的人</a:t>
            </a:r>
            <a:r>
              <a:rPr lang="en-US" altLang="zh-CN" sz="4000" b="1" dirty="0" smtClean="0">
                <a:ln>
                  <a:solidFill>
                    <a:schemeClr val="tx1"/>
                  </a:solidFill>
                </a:ln>
                <a:solidFill>
                  <a:srgbClr val="C00000"/>
                </a:solidFill>
                <a:latin typeface="Arial" pitchFamily="34" charset="0"/>
                <a:cs typeface="Arial" pitchFamily="34" charset="0"/>
              </a:rPr>
              <a:t>,</a:t>
            </a:r>
            <a:r>
              <a:rPr lang="zh-CN" altLang="en-US" sz="4000" b="1" dirty="0" smtClean="0">
                <a:ln>
                  <a:solidFill>
                    <a:schemeClr val="tx1"/>
                  </a:solidFill>
                </a:ln>
                <a:solidFill>
                  <a:srgbClr val="C00000"/>
                </a:solidFill>
                <a:latin typeface="Arial" pitchFamily="34" charset="0"/>
                <a:cs typeface="Arial" pitchFamily="34" charset="0"/>
              </a:rPr>
              <a:t>离开我去吧</a:t>
            </a:r>
            <a:r>
              <a:rPr lang="en-US" altLang="zh-CN" sz="4000" b="1" dirty="0" smtClean="0">
                <a:ln>
                  <a:solidFill>
                    <a:schemeClr val="tx1"/>
                  </a:solidFill>
                </a:ln>
                <a:solidFill>
                  <a:srgbClr val="C00000"/>
                </a:solidFill>
                <a:latin typeface="Arial" pitchFamily="34" charset="0"/>
                <a:cs typeface="Arial" pitchFamily="34" charset="0"/>
              </a:rPr>
              <a:t>!’”</a:t>
            </a:r>
            <a:endParaRPr lang="en-US" sz="4000" b="1" dirty="0" smtClean="0">
              <a:ln>
                <a:solidFill>
                  <a:schemeClr val="tx1"/>
                </a:solidFill>
              </a:ln>
              <a:solidFill>
                <a:srgbClr val="C00000"/>
              </a:solidFill>
              <a:latin typeface="Arial" pitchFamily="34" charset="0"/>
              <a:cs typeface="Arial" pitchFamily="34" charset="0"/>
            </a:endParaRPr>
          </a:p>
          <a:p>
            <a:pPr algn="just"/>
            <a:endParaRPr lang="en-US" b="1" dirty="0" smtClean="0"/>
          </a:p>
          <a:p>
            <a:pPr algn="just"/>
            <a:r>
              <a:rPr lang="en-US" sz="2000" dirty="0" smtClean="0"/>
              <a:t>Matt. 7:21-23 “Not everyone who says to me, ‘Lord, Lord,’ will enter the kingdom of heaven, but only the one who does the will of my Father who is in heaven. Many will say to me on that day, ‘Lord, Lord, did we not prophesy in your name and in your name drive out demons and in your name perform many miracles?’ Then I will tell them plainly, ‘I never knew you. Away from me, you evildoers!’ “</a:t>
            </a:r>
          </a:p>
          <a:p>
            <a:pPr algn="just"/>
            <a:endParaRPr lang="en-US" dirty="0">
              <a:ln w="50800"/>
              <a:effectLst>
                <a:outerShdw blurRad="38100" dist="38100" dir="2700000" algn="tl">
                  <a:srgbClr val="000000">
                    <a:alpha val="43137"/>
                  </a:srgbClr>
                </a:outerShdw>
              </a:effectLst>
              <a:latin typeface="Arial Narrow" pitchFamily="34" charset="0"/>
              <a:cs typeface="Arial"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5" name="Rectangle 4"/>
          <p:cNvSpPr/>
          <p:nvPr/>
        </p:nvSpPr>
        <p:spPr>
          <a:xfrm>
            <a:off x="0" y="6324600"/>
            <a:ext cx="9144000" cy="533400"/>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t"/>
          <a:lstStyle/>
          <a:p>
            <a:pPr algn="ctr"/>
            <a:r>
              <a:rPr lang="en-US" sz="2000" b="1" i="1" dirty="0" smtClean="0">
                <a:latin typeface="Arial Narrow" pitchFamily="34" charset="0"/>
              </a:rPr>
              <a:t>“The great miracle of redemption is not that we accept Christ, but that He accepts us!”</a:t>
            </a:r>
            <a:endParaRPr lang="en-US" sz="2000" i="1" dirty="0" smtClean="0">
              <a:latin typeface="Arial Narrow" pitchFamily="34" charset="0"/>
            </a:endParaRPr>
          </a:p>
        </p:txBody>
      </p:sp>
      <p:graphicFrame>
        <p:nvGraphicFramePr>
          <p:cNvPr id="10" name="Diagram 9"/>
          <p:cNvGraphicFramePr/>
          <p:nvPr/>
        </p:nvGraphicFramePr>
        <p:xfrm>
          <a:off x="-152400" y="1143000"/>
          <a:ext cx="92964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p:cNvSpPr/>
          <p:nvPr/>
        </p:nvSpPr>
        <p:spPr>
          <a:xfrm>
            <a:off x="0" y="0"/>
            <a:ext cx="9144000" cy="914400"/>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r>
              <a:rPr lang="en-US" altLang="zh-CN" sz="2800" b="1" i="1" dirty="0" smtClean="0">
                <a:latin typeface="Arial Narrow" pitchFamily="34" charset="0"/>
              </a:rPr>
              <a:t>“</a:t>
            </a:r>
            <a:r>
              <a:rPr lang="zh-CN" altLang="en-US" sz="2800" b="1" i="1" dirty="0" smtClean="0">
                <a:latin typeface="Arial Narrow" pitchFamily="34" charset="0"/>
              </a:rPr>
              <a:t>救恩的大奇迹不是我们接受基督</a:t>
            </a:r>
            <a:r>
              <a:rPr lang="en-US" altLang="zh-CN" sz="2800" b="1" i="1" dirty="0" smtClean="0">
                <a:latin typeface="Arial Narrow" pitchFamily="34" charset="0"/>
              </a:rPr>
              <a:t>,</a:t>
            </a:r>
            <a:r>
              <a:rPr lang="zh-CN" altLang="en-US" sz="2800" b="1" i="1" dirty="0" smtClean="0">
                <a:latin typeface="Arial Narrow" pitchFamily="34" charset="0"/>
              </a:rPr>
              <a:t>而是基督接受了我们</a:t>
            </a:r>
            <a:r>
              <a:rPr lang="en-US" altLang="zh-CN" sz="2800" b="1" i="1" dirty="0" smtClean="0">
                <a:latin typeface="Arial Narrow" pitchFamily="34" charset="0"/>
              </a:rPr>
              <a:t>!</a:t>
            </a:r>
            <a:r>
              <a:rPr lang="zh-CN" altLang="en-US" sz="2800" b="1" i="1" dirty="0" smtClean="0">
                <a:latin typeface="Arial Narrow" pitchFamily="34" charset="0"/>
              </a:rPr>
              <a:t>”</a:t>
            </a:r>
            <a:endParaRPr lang="en-US" sz="2400" b="1" dirty="0">
              <a:solidFill>
                <a:srgbClr val="002060"/>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5" name="Rectangle 4"/>
          <p:cNvSpPr/>
          <p:nvPr/>
        </p:nvSpPr>
        <p:spPr>
          <a:xfrm>
            <a:off x="457200" y="685800"/>
            <a:ext cx="8153400" cy="5867400"/>
          </a:xfrm>
          <a:prstGeom prst="rect">
            <a:avLst/>
          </a:prstGeom>
          <a:ln w="76200">
            <a:solidFill>
              <a:schemeClr val="tx1"/>
            </a:solidFill>
          </a:ln>
        </p:spPr>
        <p:style>
          <a:lnRef idx="1">
            <a:schemeClr val="accent1"/>
          </a:lnRef>
          <a:fillRef idx="2">
            <a:schemeClr val="accent1"/>
          </a:fillRef>
          <a:effectRef idx="1">
            <a:schemeClr val="accent1"/>
          </a:effectRef>
          <a:fontRef idx="minor">
            <a:schemeClr val="dk1"/>
          </a:fontRef>
        </p:style>
        <p:txBody>
          <a:bodyPr rtlCol="0" anchor="t"/>
          <a:lstStyle/>
          <a:p>
            <a:pPr lvl="0" algn="just"/>
            <a:endParaRPr lang="en-US" sz="2800" dirty="0"/>
          </a:p>
        </p:txBody>
      </p:sp>
      <p:pic>
        <p:nvPicPr>
          <p:cNvPr id="28674" name="Picture 2" descr="http://blogs.dickinson.edu/ecofeminism/files/2010/10/soil2.jpg"/>
          <p:cNvPicPr>
            <a:picLocks noChangeAspect="1" noChangeArrowheads="1"/>
          </p:cNvPicPr>
          <p:nvPr/>
        </p:nvPicPr>
        <p:blipFill>
          <a:blip r:embed="rId3" cstate="print"/>
          <a:srcRect/>
          <a:stretch>
            <a:fillRect/>
          </a:stretch>
        </p:blipFill>
        <p:spPr bwMode="auto">
          <a:xfrm>
            <a:off x="609600" y="1371600"/>
            <a:ext cx="2514600" cy="21795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8676" name="Picture 4" descr="http://t1.gstatic.com/images?q=tbn:ANd9GcSxctaFpGWscUlKyapFm7yqGqey1eAzeg1v7zmomnL9aD-M9aDj5A"/>
          <p:cNvPicPr>
            <a:picLocks noChangeAspect="1" noChangeArrowheads="1"/>
          </p:cNvPicPr>
          <p:nvPr/>
        </p:nvPicPr>
        <p:blipFill>
          <a:blip r:embed="rId4" cstate="print"/>
          <a:srcRect/>
          <a:stretch>
            <a:fillRect/>
          </a:stretch>
        </p:blipFill>
        <p:spPr bwMode="auto">
          <a:xfrm>
            <a:off x="3276600" y="1371600"/>
            <a:ext cx="2514600" cy="21795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8678" name="Picture 6" descr="http://www.sreepadmanabhaswamytemple.com/images/kerala-sree-padmanabhaswamy-temple-gold-treasure-90000-crore.jpg"/>
          <p:cNvPicPr>
            <a:picLocks noChangeAspect="1" noChangeArrowheads="1"/>
          </p:cNvPicPr>
          <p:nvPr/>
        </p:nvPicPr>
        <p:blipFill>
          <a:blip r:embed="rId5" cstate="print"/>
          <a:srcRect/>
          <a:stretch>
            <a:fillRect/>
          </a:stretch>
        </p:blipFill>
        <p:spPr bwMode="auto">
          <a:xfrm>
            <a:off x="5943600" y="1371600"/>
            <a:ext cx="2514600" cy="21795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8684" name="Picture 12" descr="http://www.jesushugger.com/images/blog/fruit.jpg"/>
          <p:cNvPicPr>
            <a:picLocks noChangeAspect="1" noChangeArrowheads="1"/>
          </p:cNvPicPr>
          <p:nvPr/>
        </p:nvPicPr>
        <p:blipFill>
          <a:blip r:embed="rId6" cstate="print"/>
          <a:srcRect/>
          <a:stretch>
            <a:fillRect/>
          </a:stretch>
        </p:blipFill>
        <p:spPr bwMode="auto">
          <a:xfrm>
            <a:off x="5943600" y="3733801"/>
            <a:ext cx="2514600" cy="21795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9"/>
          <p:cNvSpPr/>
          <p:nvPr/>
        </p:nvSpPr>
        <p:spPr>
          <a:xfrm>
            <a:off x="0" y="6096000"/>
            <a:ext cx="9144000" cy="762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dirty="0" smtClean="0">
                <a:ln>
                  <a:solidFill>
                    <a:sysClr val="windowText" lastClr="000000"/>
                  </a:solidFill>
                </a:ln>
                <a:solidFill>
                  <a:schemeClr val="bg1"/>
                </a:solidFill>
                <a:effectLst>
                  <a:outerShdw blurRad="38100" dist="38100" dir="2700000" algn="tl">
                    <a:srgbClr val="000000">
                      <a:alpha val="43137"/>
                    </a:srgbClr>
                  </a:outerShdw>
                </a:effectLst>
                <a:latin typeface="Arial Black" pitchFamily="34" charset="0"/>
              </a:rPr>
              <a:t>Jesus’ Parables Illustrate His Gospel</a:t>
            </a:r>
            <a:endParaRPr lang="en-US" sz="3200" dirty="0">
              <a:ln>
                <a:solidFill>
                  <a:sysClr val="windowText" lastClr="000000"/>
                </a:solidFill>
              </a:ln>
              <a:solidFill>
                <a:schemeClr val="bg1"/>
              </a:solidFill>
              <a:effectLst>
                <a:outerShdw blurRad="38100" dist="38100" dir="2700000" algn="tl">
                  <a:srgbClr val="000000">
                    <a:alpha val="43137"/>
                  </a:srgbClr>
                </a:outerShdw>
              </a:effectLst>
              <a:latin typeface="Arial Black" pitchFamily="34" charset="0"/>
              <a:cs typeface="Arial" pitchFamily="34" charset="0"/>
            </a:endParaRPr>
          </a:p>
        </p:txBody>
      </p:sp>
      <p:sp>
        <p:nvSpPr>
          <p:cNvPr id="2" name="Rectangle 1"/>
          <p:cNvSpPr/>
          <p:nvPr/>
        </p:nvSpPr>
        <p:spPr>
          <a:xfrm>
            <a:off x="0" y="0"/>
            <a:ext cx="9144000" cy="1219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zh-CN" alt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耶稣用以阐明福音的比喻</a:t>
            </a:r>
            <a:endPar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cs typeface="Arial" pitchFamily="34" charset="0"/>
            </a:endParaRPr>
          </a:p>
        </p:txBody>
      </p:sp>
      <p:pic>
        <p:nvPicPr>
          <p:cNvPr id="47106" name="Picture 2" descr="http://3.bp.blogspot.com/--nRQ1Amx6xo/TnTExyvNyQI/AAAAAAAAHuY/Xd6fYh9BtNk/s1600/prodigal-son-jpg.jpg"/>
          <p:cNvPicPr>
            <a:picLocks noChangeAspect="1" noChangeArrowheads="1"/>
          </p:cNvPicPr>
          <p:nvPr/>
        </p:nvPicPr>
        <p:blipFill>
          <a:blip r:embed="rId7" cstate="print"/>
          <a:srcRect/>
          <a:stretch>
            <a:fillRect/>
          </a:stretch>
        </p:blipFill>
        <p:spPr bwMode="auto">
          <a:xfrm>
            <a:off x="3276600" y="3733800"/>
            <a:ext cx="2523811" cy="2209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7108" name="Picture 4" descr="http://smallbusiness.chron.com/DM-Resize/photos.demandstudios.com/getty/article/164/85/E000249.jpg?w=600&amp;h=600&amp;keep_ratio=1"/>
          <p:cNvPicPr>
            <a:picLocks noChangeAspect="1" noChangeArrowheads="1"/>
          </p:cNvPicPr>
          <p:nvPr/>
        </p:nvPicPr>
        <p:blipFill>
          <a:blip r:embed="rId8" cstate="print"/>
          <a:srcRect/>
          <a:stretch>
            <a:fillRect/>
          </a:stretch>
        </p:blipFill>
        <p:spPr bwMode="auto">
          <a:xfrm>
            <a:off x="609600" y="3733800"/>
            <a:ext cx="2543175" cy="2209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p:cTn id="7" dur="2000" fill="hold"/>
                                        <p:tgtEl>
                                          <p:spTgt spid="28674"/>
                                        </p:tgtEl>
                                        <p:attrNameLst>
                                          <p:attrName>ppt_w</p:attrName>
                                        </p:attrNameLst>
                                      </p:cBhvr>
                                      <p:tavLst>
                                        <p:tav tm="0">
                                          <p:val>
                                            <p:fltVal val="0"/>
                                          </p:val>
                                        </p:tav>
                                        <p:tav tm="100000">
                                          <p:val>
                                            <p:strVal val="#ppt_w"/>
                                          </p:val>
                                        </p:tav>
                                      </p:tavLst>
                                    </p:anim>
                                    <p:anim calcmode="lin" valueType="num">
                                      <p:cBhvr>
                                        <p:cTn id="8" dur="2000" fill="hold"/>
                                        <p:tgtEl>
                                          <p:spTgt spid="28674"/>
                                        </p:tgtEl>
                                        <p:attrNameLst>
                                          <p:attrName>ppt_h</p:attrName>
                                        </p:attrNameLst>
                                      </p:cBhvr>
                                      <p:tavLst>
                                        <p:tav tm="0">
                                          <p:val>
                                            <p:fltVal val="0"/>
                                          </p:val>
                                        </p:tav>
                                        <p:tav tm="100000">
                                          <p:val>
                                            <p:strVal val="#ppt_h"/>
                                          </p:val>
                                        </p:tav>
                                      </p:tavLst>
                                    </p:anim>
                                    <p:animEffect transition="in" filter="fade">
                                      <p:cBhvr>
                                        <p:cTn id="9" dur="2000"/>
                                        <p:tgtEl>
                                          <p:spTgt spid="28674"/>
                                        </p:tgtEl>
                                      </p:cBhvr>
                                    </p:animEffect>
                                  </p:childTnLst>
                                </p:cTn>
                              </p:par>
                              <p:par>
                                <p:cTn id="10" presetID="8" presetClass="emph" presetSubtype="0" fill="hold" nodeType="withEffect">
                                  <p:stCondLst>
                                    <p:cond delay="0"/>
                                  </p:stCondLst>
                                  <p:childTnLst>
                                    <p:animRot by="43200000">
                                      <p:cBhvr>
                                        <p:cTn id="11" dur="2000" fill="hold"/>
                                        <p:tgtEl>
                                          <p:spTgt spid="28674"/>
                                        </p:tgtEl>
                                        <p:attrNameLst>
                                          <p:attrName>r</p:attrName>
                                        </p:attrNameLst>
                                      </p:cBhvr>
                                    </p:animRot>
                                  </p:childTnLst>
                                </p:cTn>
                              </p:par>
                            </p:childTnLst>
                          </p:cTn>
                        </p:par>
                        <p:par>
                          <p:cTn id="12" fill="hold">
                            <p:stCondLst>
                              <p:cond delay="2000"/>
                            </p:stCondLst>
                            <p:childTnLst>
                              <p:par>
                                <p:cTn id="13" presetID="53" presetClass="entr" presetSubtype="0" fill="hold" nodeType="afterEffect">
                                  <p:stCondLst>
                                    <p:cond delay="0"/>
                                  </p:stCondLst>
                                  <p:childTnLst>
                                    <p:set>
                                      <p:cBhvr>
                                        <p:cTn id="14" dur="1" fill="hold">
                                          <p:stCondLst>
                                            <p:cond delay="0"/>
                                          </p:stCondLst>
                                        </p:cTn>
                                        <p:tgtEl>
                                          <p:spTgt spid="28676"/>
                                        </p:tgtEl>
                                        <p:attrNameLst>
                                          <p:attrName>style.visibility</p:attrName>
                                        </p:attrNameLst>
                                      </p:cBhvr>
                                      <p:to>
                                        <p:strVal val="visible"/>
                                      </p:to>
                                    </p:set>
                                    <p:anim calcmode="lin" valueType="num">
                                      <p:cBhvr>
                                        <p:cTn id="15" dur="2000" fill="hold"/>
                                        <p:tgtEl>
                                          <p:spTgt spid="28676"/>
                                        </p:tgtEl>
                                        <p:attrNameLst>
                                          <p:attrName>ppt_w</p:attrName>
                                        </p:attrNameLst>
                                      </p:cBhvr>
                                      <p:tavLst>
                                        <p:tav tm="0">
                                          <p:val>
                                            <p:fltVal val="0"/>
                                          </p:val>
                                        </p:tav>
                                        <p:tav tm="100000">
                                          <p:val>
                                            <p:strVal val="#ppt_w"/>
                                          </p:val>
                                        </p:tav>
                                      </p:tavLst>
                                    </p:anim>
                                    <p:anim calcmode="lin" valueType="num">
                                      <p:cBhvr>
                                        <p:cTn id="16" dur="2000" fill="hold"/>
                                        <p:tgtEl>
                                          <p:spTgt spid="28676"/>
                                        </p:tgtEl>
                                        <p:attrNameLst>
                                          <p:attrName>ppt_h</p:attrName>
                                        </p:attrNameLst>
                                      </p:cBhvr>
                                      <p:tavLst>
                                        <p:tav tm="0">
                                          <p:val>
                                            <p:fltVal val="0"/>
                                          </p:val>
                                        </p:tav>
                                        <p:tav tm="100000">
                                          <p:val>
                                            <p:strVal val="#ppt_h"/>
                                          </p:val>
                                        </p:tav>
                                      </p:tavLst>
                                    </p:anim>
                                    <p:animEffect transition="in" filter="fade">
                                      <p:cBhvr>
                                        <p:cTn id="17" dur="2000"/>
                                        <p:tgtEl>
                                          <p:spTgt spid="28676"/>
                                        </p:tgtEl>
                                      </p:cBhvr>
                                    </p:animEffect>
                                  </p:childTnLst>
                                </p:cTn>
                              </p:par>
                              <p:par>
                                <p:cTn id="18" presetID="8" presetClass="emph" presetSubtype="0" fill="hold" nodeType="withEffect">
                                  <p:stCondLst>
                                    <p:cond delay="0"/>
                                  </p:stCondLst>
                                  <p:childTnLst>
                                    <p:animRot by="43200000">
                                      <p:cBhvr>
                                        <p:cTn id="19" dur="2000" fill="hold"/>
                                        <p:tgtEl>
                                          <p:spTgt spid="28676"/>
                                        </p:tgtEl>
                                        <p:attrNameLst>
                                          <p:attrName>r</p:attrName>
                                        </p:attrNameLst>
                                      </p:cBhvr>
                                    </p:animRot>
                                  </p:childTnLst>
                                </p:cTn>
                              </p:par>
                            </p:childTnLst>
                          </p:cTn>
                        </p:par>
                        <p:par>
                          <p:cTn id="20" fill="hold">
                            <p:stCondLst>
                              <p:cond delay="4000"/>
                            </p:stCondLst>
                            <p:childTnLst>
                              <p:par>
                                <p:cTn id="21" presetID="53" presetClass="entr" presetSubtype="0" fill="hold" nodeType="afterEffect">
                                  <p:stCondLst>
                                    <p:cond delay="0"/>
                                  </p:stCondLst>
                                  <p:childTnLst>
                                    <p:set>
                                      <p:cBhvr>
                                        <p:cTn id="22" dur="1" fill="hold">
                                          <p:stCondLst>
                                            <p:cond delay="0"/>
                                          </p:stCondLst>
                                        </p:cTn>
                                        <p:tgtEl>
                                          <p:spTgt spid="28678"/>
                                        </p:tgtEl>
                                        <p:attrNameLst>
                                          <p:attrName>style.visibility</p:attrName>
                                        </p:attrNameLst>
                                      </p:cBhvr>
                                      <p:to>
                                        <p:strVal val="visible"/>
                                      </p:to>
                                    </p:set>
                                    <p:anim calcmode="lin" valueType="num">
                                      <p:cBhvr>
                                        <p:cTn id="23" dur="2000" fill="hold"/>
                                        <p:tgtEl>
                                          <p:spTgt spid="28678"/>
                                        </p:tgtEl>
                                        <p:attrNameLst>
                                          <p:attrName>ppt_w</p:attrName>
                                        </p:attrNameLst>
                                      </p:cBhvr>
                                      <p:tavLst>
                                        <p:tav tm="0">
                                          <p:val>
                                            <p:fltVal val="0"/>
                                          </p:val>
                                        </p:tav>
                                        <p:tav tm="100000">
                                          <p:val>
                                            <p:strVal val="#ppt_w"/>
                                          </p:val>
                                        </p:tav>
                                      </p:tavLst>
                                    </p:anim>
                                    <p:anim calcmode="lin" valueType="num">
                                      <p:cBhvr>
                                        <p:cTn id="24" dur="2000" fill="hold"/>
                                        <p:tgtEl>
                                          <p:spTgt spid="28678"/>
                                        </p:tgtEl>
                                        <p:attrNameLst>
                                          <p:attrName>ppt_h</p:attrName>
                                        </p:attrNameLst>
                                      </p:cBhvr>
                                      <p:tavLst>
                                        <p:tav tm="0">
                                          <p:val>
                                            <p:fltVal val="0"/>
                                          </p:val>
                                        </p:tav>
                                        <p:tav tm="100000">
                                          <p:val>
                                            <p:strVal val="#ppt_h"/>
                                          </p:val>
                                        </p:tav>
                                      </p:tavLst>
                                    </p:anim>
                                    <p:animEffect transition="in" filter="fade">
                                      <p:cBhvr>
                                        <p:cTn id="25" dur="2000"/>
                                        <p:tgtEl>
                                          <p:spTgt spid="28678"/>
                                        </p:tgtEl>
                                      </p:cBhvr>
                                    </p:animEffect>
                                  </p:childTnLst>
                                </p:cTn>
                              </p:par>
                              <p:par>
                                <p:cTn id="26" presetID="8" presetClass="emph" presetSubtype="0" fill="hold" nodeType="withEffect">
                                  <p:stCondLst>
                                    <p:cond delay="0"/>
                                  </p:stCondLst>
                                  <p:childTnLst>
                                    <p:animRot by="43200000">
                                      <p:cBhvr>
                                        <p:cTn id="27" dur="2000" fill="hold"/>
                                        <p:tgtEl>
                                          <p:spTgt spid="28678"/>
                                        </p:tgtEl>
                                        <p:attrNameLst>
                                          <p:attrName>r</p:attrName>
                                        </p:attrNameLst>
                                      </p:cBhvr>
                                    </p:animRot>
                                  </p:childTnLst>
                                </p:cTn>
                              </p:par>
                            </p:childTnLst>
                          </p:cTn>
                        </p:par>
                        <p:par>
                          <p:cTn id="28" fill="hold">
                            <p:stCondLst>
                              <p:cond delay="6000"/>
                            </p:stCondLst>
                            <p:childTnLst>
                              <p:par>
                                <p:cTn id="29" presetID="53" presetClass="entr" presetSubtype="0" fill="hold" nodeType="afterEffect">
                                  <p:stCondLst>
                                    <p:cond delay="0"/>
                                  </p:stCondLst>
                                  <p:childTnLst>
                                    <p:set>
                                      <p:cBhvr>
                                        <p:cTn id="30" dur="1" fill="hold">
                                          <p:stCondLst>
                                            <p:cond delay="0"/>
                                          </p:stCondLst>
                                        </p:cTn>
                                        <p:tgtEl>
                                          <p:spTgt spid="47108"/>
                                        </p:tgtEl>
                                        <p:attrNameLst>
                                          <p:attrName>style.visibility</p:attrName>
                                        </p:attrNameLst>
                                      </p:cBhvr>
                                      <p:to>
                                        <p:strVal val="visible"/>
                                      </p:to>
                                    </p:set>
                                    <p:anim calcmode="lin" valueType="num">
                                      <p:cBhvr>
                                        <p:cTn id="31" dur="2000" fill="hold"/>
                                        <p:tgtEl>
                                          <p:spTgt spid="47108"/>
                                        </p:tgtEl>
                                        <p:attrNameLst>
                                          <p:attrName>ppt_w</p:attrName>
                                        </p:attrNameLst>
                                      </p:cBhvr>
                                      <p:tavLst>
                                        <p:tav tm="0">
                                          <p:val>
                                            <p:fltVal val="0"/>
                                          </p:val>
                                        </p:tav>
                                        <p:tav tm="100000">
                                          <p:val>
                                            <p:strVal val="#ppt_w"/>
                                          </p:val>
                                        </p:tav>
                                      </p:tavLst>
                                    </p:anim>
                                    <p:anim calcmode="lin" valueType="num">
                                      <p:cBhvr>
                                        <p:cTn id="32" dur="2000" fill="hold"/>
                                        <p:tgtEl>
                                          <p:spTgt spid="47108"/>
                                        </p:tgtEl>
                                        <p:attrNameLst>
                                          <p:attrName>ppt_h</p:attrName>
                                        </p:attrNameLst>
                                      </p:cBhvr>
                                      <p:tavLst>
                                        <p:tav tm="0">
                                          <p:val>
                                            <p:fltVal val="0"/>
                                          </p:val>
                                        </p:tav>
                                        <p:tav tm="100000">
                                          <p:val>
                                            <p:strVal val="#ppt_h"/>
                                          </p:val>
                                        </p:tav>
                                      </p:tavLst>
                                    </p:anim>
                                    <p:animEffect transition="in" filter="fade">
                                      <p:cBhvr>
                                        <p:cTn id="33" dur="2000"/>
                                        <p:tgtEl>
                                          <p:spTgt spid="47108"/>
                                        </p:tgtEl>
                                      </p:cBhvr>
                                    </p:animEffect>
                                  </p:childTnLst>
                                </p:cTn>
                              </p:par>
                              <p:par>
                                <p:cTn id="34" presetID="8" presetClass="emph" presetSubtype="0" fill="hold" nodeType="withEffect">
                                  <p:stCondLst>
                                    <p:cond delay="0"/>
                                  </p:stCondLst>
                                  <p:childTnLst>
                                    <p:animRot by="43200000">
                                      <p:cBhvr>
                                        <p:cTn id="35" dur="2000" fill="hold"/>
                                        <p:tgtEl>
                                          <p:spTgt spid="47108"/>
                                        </p:tgtEl>
                                        <p:attrNameLst>
                                          <p:attrName>r</p:attrName>
                                        </p:attrNameLst>
                                      </p:cBhvr>
                                    </p:animRot>
                                  </p:childTnLst>
                                </p:cTn>
                              </p:par>
                            </p:childTnLst>
                          </p:cTn>
                        </p:par>
                        <p:par>
                          <p:cTn id="36" fill="hold">
                            <p:stCondLst>
                              <p:cond delay="8000"/>
                            </p:stCondLst>
                            <p:childTnLst>
                              <p:par>
                                <p:cTn id="37" presetID="53" presetClass="entr" presetSubtype="0" fill="hold" nodeType="afterEffect">
                                  <p:stCondLst>
                                    <p:cond delay="0"/>
                                  </p:stCondLst>
                                  <p:childTnLst>
                                    <p:set>
                                      <p:cBhvr>
                                        <p:cTn id="38" dur="1" fill="hold">
                                          <p:stCondLst>
                                            <p:cond delay="0"/>
                                          </p:stCondLst>
                                        </p:cTn>
                                        <p:tgtEl>
                                          <p:spTgt spid="47106"/>
                                        </p:tgtEl>
                                        <p:attrNameLst>
                                          <p:attrName>style.visibility</p:attrName>
                                        </p:attrNameLst>
                                      </p:cBhvr>
                                      <p:to>
                                        <p:strVal val="visible"/>
                                      </p:to>
                                    </p:set>
                                    <p:anim calcmode="lin" valueType="num">
                                      <p:cBhvr>
                                        <p:cTn id="39" dur="2000" fill="hold"/>
                                        <p:tgtEl>
                                          <p:spTgt spid="47106"/>
                                        </p:tgtEl>
                                        <p:attrNameLst>
                                          <p:attrName>ppt_w</p:attrName>
                                        </p:attrNameLst>
                                      </p:cBhvr>
                                      <p:tavLst>
                                        <p:tav tm="0">
                                          <p:val>
                                            <p:fltVal val="0"/>
                                          </p:val>
                                        </p:tav>
                                        <p:tav tm="100000">
                                          <p:val>
                                            <p:strVal val="#ppt_w"/>
                                          </p:val>
                                        </p:tav>
                                      </p:tavLst>
                                    </p:anim>
                                    <p:anim calcmode="lin" valueType="num">
                                      <p:cBhvr>
                                        <p:cTn id="40" dur="2000" fill="hold"/>
                                        <p:tgtEl>
                                          <p:spTgt spid="47106"/>
                                        </p:tgtEl>
                                        <p:attrNameLst>
                                          <p:attrName>ppt_h</p:attrName>
                                        </p:attrNameLst>
                                      </p:cBhvr>
                                      <p:tavLst>
                                        <p:tav tm="0">
                                          <p:val>
                                            <p:fltVal val="0"/>
                                          </p:val>
                                        </p:tav>
                                        <p:tav tm="100000">
                                          <p:val>
                                            <p:strVal val="#ppt_h"/>
                                          </p:val>
                                        </p:tav>
                                      </p:tavLst>
                                    </p:anim>
                                    <p:animEffect transition="in" filter="fade">
                                      <p:cBhvr>
                                        <p:cTn id="41" dur="2000"/>
                                        <p:tgtEl>
                                          <p:spTgt spid="47106"/>
                                        </p:tgtEl>
                                      </p:cBhvr>
                                    </p:animEffect>
                                  </p:childTnLst>
                                </p:cTn>
                              </p:par>
                              <p:par>
                                <p:cTn id="42" presetID="8" presetClass="emph" presetSubtype="0" fill="hold" nodeType="withEffect">
                                  <p:stCondLst>
                                    <p:cond delay="0"/>
                                  </p:stCondLst>
                                  <p:childTnLst>
                                    <p:animRot by="43200000">
                                      <p:cBhvr>
                                        <p:cTn id="43" dur="2000" fill="hold"/>
                                        <p:tgtEl>
                                          <p:spTgt spid="47106"/>
                                        </p:tgtEl>
                                        <p:attrNameLst>
                                          <p:attrName>r</p:attrName>
                                        </p:attrNameLst>
                                      </p:cBhvr>
                                    </p:animRot>
                                  </p:childTnLst>
                                </p:cTn>
                              </p:par>
                            </p:childTnLst>
                          </p:cTn>
                        </p:par>
                        <p:par>
                          <p:cTn id="44" fill="hold">
                            <p:stCondLst>
                              <p:cond delay="10000"/>
                            </p:stCondLst>
                            <p:childTnLst>
                              <p:par>
                                <p:cTn id="45" presetID="53" presetClass="entr" presetSubtype="0" fill="hold" nodeType="afterEffect">
                                  <p:stCondLst>
                                    <p:cond delay="0"/>
                                  </p:stCondLst>
                                  <p:childTnLst>
                                    <p:set>
                                      <p:cBhvr>
                                        <p:cTn id="46" dur="1" fill="hold">
                                          <p:stCondLst>
                                            <p:cond delay="0"/>
                                          </p:stCondLst>
                                        </p:cTn>
                                        <p:tgtEl>
                                          <p:spTgt spid="28684"/>
                                        </p:tgtEl>
                                        <p:attrNameLst>
                                          <p:attrName>style.visibility</p:attrName>
                                        </p:attrNameLst>
                                      </p:cBhvr>
                                      <p:to>
                                        <p:strVal val="visible"/>
                                      </p:to>
                                    </p:set>
                                    <p:anim calcmode="lin" valueType="num">
                                      <p:cBhvr>
                                        <p:cTn id="47" dur="2000" fill="hold"/>
                                        <p:tgtEl>
                                          <p:spTgt spid="28684"/>
                                        </p:tgtEl>
                                        <p:attrNameLst>
                                          <p:attrName>ppt_w</p:attrName>
                                        </p:attrNameLst>
                                      </p:cBhvr>
                                      <p:tavLst>
                                        <p:tav tm="0">
                                          <p:val>
                                            <p:fltVal val="0"/>
                                          </p:val>
                                        </p:tav>
                                        <p:tav tm="100000">
                                          <p:val>
                                            <p:strVal val="#ppt_w"/>
                                          </p:val>
                                        </p:tav>
                                      </p:tavLst>
                                    </p:anim>
                                    <p:anim calcmode="lin" valueType="num">
                                      <p:cBhvr>
                                        <p:cTn id="48" dur="2000" fill="hold"/>
                                        <p:tgtEl>
                                          <p:spTgt spid="28684"/>
                                        </p:tgtEl>
                                        <p:attrNameLst>
                                          <p:attrName>ppt_h</p:attrName>
                                        </p:attrNameLst>
                                      </p:cBhvr>
                                      <p:tavLst>
                                        <p:tav tm="0">
                                          <p:val>
                                            <p:fltVal val="0"/>
                                          </p:val>
                                        </p:tav>
                                        <p:tav tm="100000">
                                          <p:val>
                                            <p:strVal val="#ppt_h"/>
                                          </p:val>
                                        </p:tav>
                                      </p:tavLst>
                                    </p:anim>
                                    <p:animEffect transition="in" filter="fade">
                                      <p:cBhvr>
                                        <p:cTn id="49" dur="2000"/>
                                        <p:tgtEl>
                                          <p:spTgt spid="28684"/>
                                        </p:tgtEl>
                                      </p:cBhvr>
                                    </p:animEffect>
                                  </p:childTnLst>
                                </p:cTn>
                              </p:par>
                              <p:par>
                                <p:cTn id="50" presetID="8" presetClass="emph" presetSubtype="0" fill="hold" nodeType="withEffect">
                                  <p:stCondLst>
                                    <p:cond delay="0"/>
                                  </p:stCondLst>
                                  <p:childTnLst>
                                    <p:animRot by="43200000">
                                      <p:cBhvr>
                                        <p:cTn id="51" dur="2000" fill="hold"/>
                                        <p:tgtEl>
                                          <p:spTgt spid="2868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28674" name="Picture 2" descr="http://blogs.dickinson.edu/ecofeminism/files/2010/10/soil2.jpg"/>
          <p:cNvPicPr>
            <a:picLocks noChangeAspect="1" noChangeArrowheads="1"/>
          </p:cNvPicPr>
          <p:nvPr/>
        </p:nvPicPr>
        <p:blipFill>
          <a:blip r:embed="rId3" cstate="print"/>
          <a:srcRect/>
          <a:stretch>
            <a:fillRect/>
          </a:stretch>
        </p:blipFill>
        <p:spPr bwMode="auto">
          <a:xfrm>
            <a:off x="609599" y="1142527"/>
            <a:ext cx="7848601" cy="49534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9"/>
          <p:cNvSpPr/>
          <p:nvPr/>
        </p:nvSpPr>
        <p:spPr>
          <a:xfrm>
            <a:off x="0" y="6096000"/>
            <a:ext cx="9144000" cy="762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dirty="0" smtClean="0">
                <a:ln>
                  <a:solidFill>
                    <a:sysClr val="windowText" lastClr="000000"/>
                  </a:solidFill>
                </a:ln>
                <a:solidFill>
                  <a:schemeClr val="bg1"/>
                </a:solidFill>
                <a:effectLst>
                  <a:outerShdw blurRad="38100" dist="38100" dir="2700000" algn="tl">
                    <a:srgbClr val="000000">
                      <a:alpha val="43137"/>
                    </a:srgbClr>
                  </a:outerShdw>
                </a:effectLst>
                <a:latin typeface="Arial Black" pitchFamily="34" charset="0"/>
              </a:rPr>
              <a:t>PARABLE OF THE SOILS</a:t>
            </a:r>
            <a:endParaRPr lang="en-US" sz="3200" dirty="0">
              <a:ln>
                <a:solidFill>
                  <a:sysClr val="windowText" lastClr="000000"/>
                </a:solidFill>
              </a:ln>
              <a:solidFill>
                <a:schemeClr val="bg1"/>
              </a:solidFill>
              <a:effectLst>
                <a:outerShdw blurRad="38100" dist="38100" dir="2700000" algn="tl">
                  <a:srgbClr val="000000">
                    <a:alpha val="43137"/>
                  </a:srgbClr>
                </a:outerShdw>
              </a:effectLst>
              <a:latin typeface="Arial Black" pitchFamily="34" charset="0"/>
              <a:cs typeface="Arial" pitchFamily="34" charset="0"/>
            </a:endParaRPr>
          </a:p>
        </p:txBody>
      </p:sp>
      <p:sp>
        <p:nvSpPr>
          <p:cNvPr id="2" name="Rectangle 1"/>
          <p:cNvSpPr/>
          <p:nvPr/>
        </p:nvSpPr>
        <p:spPr>
          <a:xfrm>
            <a:off x="0" y="0"/>
            <a:ext cx="9144000" cy="1219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zh-CN" altLang="en-US" sz="7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四种土的比喻</a:t>
            </a:r>
            <a:endParaRPr lang="en-US" sz="7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cs typeface="Arial" pitchFamily="34"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76200" y="50800"/>
          <a:ext cx="9067800" cy="6654800"/>
        </p:xfrm>
        <a:graphic>
          <a:graphicData uri="http://schemas.openxmlformats.org/drawingml/2006/table">
            <a:tbl>
              <a:tblPr firstRow="1" bandRow="1">
                <a:tableStyleId>{5C22544A-7EE6-4342-B048-85BDC9FD1C3A}</a:tableStyleId>
              </a:tblPr>
              <a:tblGrid>
                <a:gridCol w="2266950"/>
                <a:gridCol w="2266950"/>
                <a:gridCol w="2266950"/>
                <a:gridCol w="2266950"/>
              </a:tblGrid>
              <a:tr h="1330960">
                <a:tc>
                  <a:txBody>
                    <a:bodyPr/>
                    <a:lstStyle/>
                    <a:p>
                      <a:pPr algn="ctr"/>
                      <a:r>
                        <a:rPr lang="zh-CN" altLang="en-US" sz="4000" b="1" dirty="0" smtClean="0">
                          <a:effectLst>
                            <a:outerShdw blurRad="38100" dist="38100" dir="2700000" algn="tl">
                              <a:srgbClr val="000000">
                                <a:alpha val="43137"/>
                              </a:srgbClr>
                            </a:outerShdw>
                          </a:effectLst>
                          <a:latin typeface="Arial Narrow" pitchFamily="34" charset="0"/>
                        </a:rPr>
                        <a:t>土</a:t>
                      </a:r>
                      <a:endParaRPr lang="en-US" sz="4000" b="1" dirty="0" smtClean="0">
                        <a:effectLst>
                          <a:outerShdw blurRad="38100" dist="38100" dir="2700000" algn="tl">
                            <a:srgbClr val="000000">
                              <a:alpha val="43137"/>
                            </a:srgbClr>
                          </a:outerShdw>
                        </a:effectLst>
                        <a:latin typeface="Arial Narrow" pitchFamily="34" charset="0"/>
                      </a:endParaRPr>
                    </a:p>
                    <a:p>
                      <a:pPr algn="ctr"/>
                      <a:r>
                        <a:rPr lang="en-US" sz="2000" b="1" dirty="0" smtClean="0">
                          <a:effectLst>
                            <a:outerShdw blurRad="38100" dist="38100" dir="2700000" algn="tl">
                              <a:srgbClr val="000000">
                                <a:alpha val="43137"/>
                              </a:srgbClr>
                            </a:outerShdw>
                          </a:effectLst>
                          <a:latin typeface="Arial Narrow" pitchFamily="34" charset="0"/>
                        </a:rPr>
                        <a:t>SOIL</a:t>
                      </a:r>
                      <a:endParaRPr lang="en-US" sz="2000" b="1" dirty="0">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rgbClr val="002060"/>
                    </a:solidFill>
                  </a:tcPr>
                </a:tc>
                <a:tc>
                  <a:txBody>
                    <a:bodyPr/>
                    <a:lstStyle/>
                    <a:p>
                      <a:pPr algn="ctr"/>
                      <a:r>
                        <a:rPr lang="zh-CN" altLang="en-US" sz="4000" b="1" dirty="0" smtClean="0">
                          <a:effectLst>
                            <a:outerShdw blurRad="38100" dist="38100" dir="2700000" algn="tl">
                              <a:srgbClr val="000000">
                                <a:alpha val="43137"/>
                              </a:srgbClr>
                            </a:outerShdw>
                          </a:effectLst>
                          <a:latin typeface="Arial Narrow" pitchFamily="34" charset="0"/>
                        </a:rPr>
                        <a:t>心</a:t>
                      </a:r>
                      <a:endParaRPr lang="en-US" sz="4000" b="1" dirty="0" smtClean="0">
                        <a:effectLst>
                          <a:outerShdw blurRad="38100" dist="38100" dir="2700000" algn="tl">
                            <a:srgbClr val="000000">
                              <a:alpha val="43137"/>
                            </a:srgbClr>
                          </a:outerShdw>
                        </a:effectLst>
                        <a:latin typeface="Arial Narrow" pitchFamily="34" charset="0"/>
                      </a:endParaRPr>
                    </a:p>
                    <a:p>
                      <a:pPr algn="ctr"/>
                      <a:r>
                        <a:rPr lang="en-US" sz="2000" b="1" dirty="0" smtClean="0">
                          <a:effectLst>
                            <a:outerShdw blurRad="38100" dist="38100" dir="2700000" algn="tl">
                              <a:srgbClr val="000000">
                                <a:alpha val="43137"/>
                              </a:srgbClr>
                            </a:outerShdw>
                          </a:effectLst>
                          <a:latin typeface="Arial Narrow" pitchFamily="34" charset="0"/>
                        </a:rPr>
                        <a:t>HEART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rgbClr val="002060"/>
                    </a:solidFill>
                  </a:tcPr>
                </a:tc>
                <a:tc>
                  <a:txBody>
                    <a:bodyPr/>
                    <a:lstStyle/>
                    <a:p>
                      <a:pPr algn="ctr"/>
                      <a:r>
                        <a:rPr lang="zh-CN" altLang="en-US" sz="4000" b="1" dirty="0" smtClean="0">
                          <a:solidFill>
                            <a:schemeClr val="bg1"/>
                          </a:solidFill>
                          <a:effectLst>
                            <a:outerShdw blurRad="38100" dist="38100" dir="2700000" algn="tl">
                              <a:srgbClr val="000000">
                                <a:alpha val="43137"/>
                              </a:srgbClr>
                            </a:outerShdw>
                          </a:effectLst>
                          <a:latin typeface="Arial Narrow" pitchFamily="34" charset="0"/>
                        </a:rPr>
                        <a:t>迹象</a:t>
                      </a:r>
                      <a:endParaRPr lang="en-US" sz="4000" b="1" dirty="0" smtClean="0">
                        <a:solidFill>
                          <a:schemeClr val="bg1"/>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chemeClr val="bg1"/>
                          </a:solidFill>
                          <a:effectLst>
                            <a:outerShdw blurRad="38100" dist="38100" dir="2700000" algn="tl">
                              <a:srgbClr val="000000">
                                <a:alpha val="43137"/>
                              </a:srgbClr>
                            </a:outerShdw>
                          </a:effectLst>
                          <a:latin typeface="Arial Narrow" pitchFamily="34" charset="0"/>
                        </a:rPr>
                        <a:t>SIGNS</a:t>
                      </a:r>
                      <a:endParaRPr lang="en-US" sz="2000" b="1" dirty="0">
                        <a:solidFill>
                          <a:schemeClr val="bg1"/>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rgbClr val="401B5B"/>
                    </a:solidFill>
                  </a:tcPr>
                </a:tc>
                <a:tc>
                  <a:txBody>
                    <a:bodyPr/>
                    <a:lstStyle/>
                    <a:p>
                      <a:pPr algn="ctr"/>
                      <a:r>
                        <a:rPr lang="zh-CN" altLang="en-US" sz="4000" b="1" dirty="0" smtClean="0">
                          <a:solidFill>
                            <a:schemeClr val="bg1"/>
                          </a:solidFill>
                          <a:effectLst>
                            <a:outerShdw blurRad="38100" dist="38100" dir="2700000" algn="tl">
                              <a:srgbClr val="000000">
                                <a:alpha val="43137"/>
                              </a:srgbClr>
                            </a:outerShdw>
                          </a:effectLst>
                          <a:latin typeface="Arial Narrow" pitchFamily="34" charset="0"/>
                        </a:rPr>
                        <a:t>根</a:t>
                      </a:r>
                      <a:endParaRPr lang="en-US" sz="4000" b="1" dirty="0" smtClean="0">
                        <a:solidFill>
                          <a:schemeClr val="bg1"/>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chemeClr val="bg1"/>
                          </a:solidFill>
                          <a:effectLst>
                            <a:outerShdw blurRad="38100" dist="38100" dir="2700000" algn="tl">
                              <a:srgbClr val="000000">
                                <a:alpha val="43137"/>
                              </a:srgbClr>
                            </a:outerShdw>
                          </a:effectLst>
                          <a:latin typeface="Arial Narrow" pitchFamily="34" charset="0"/>
                        </a:rPr>
                        <a:t>ROOTS</a:t>
                      </a:r>
                      <a:endParaRPr lang="en-US" sz="2000" b="1" dirty="0">
                        <a:solidFill>
                          <a:schemeClr val="bg1"/>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accent5">
                        <a:lumMod val="50000"/>
                      </a:schemeClr>
                    </a:solidFill>
                  </a:tcPr>
                </a:tc>
              </a:tr>
              <a:tr h="1330960">
                <a:tc>
                  <a:txBody>
                    <a:bodyPr/>
                    <a:lstStyle/>
                    <a:p>
                      <a:pPr algn="ctr"/>
                      <a:r>
                        <a:rPr lang="zh-CN" altLang="en-US" sz="4000" b="1" dirty="0" smtClean="0">
                          <a:solidFill>
                            <a:srgbClr val="C00000"/>
                          </a:solidFill>
                          <a:effectLst>
                            <a:outerShdw blurRad="38100" dist="38100" dir="2700000" algn="tl">
                              <a:srgbClr val="000000">
                                <a:alpha val="43137"/>
                              </a:srgbClr>
                            </a:outerShdw>
                          </a:effectLst>
                          <a:latin typeface="Arial Narrow" pitchFamily="34" charset="0"/>
                        </a:rPr>
                        <a:t>硬</a:t>
                      </a:r>
                      <a:endParaRPr lang="en-US" sz="4000" b="1" dirty="0" smtClean="0">
                        <a:solidFill>
                          <a:srgbClr val="C00000"/>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rgbClr val="C00000"/>
                          </a:solidFill>
                          <a:effectLst>
                            <a:outerShdw blurRad="38100" dist="38100" dir="2700000" algn="tl">
                              <a:srgbClr val="000000">
                                <a:alpha val="43137"/>
                              </a:srgbClr>
                            </a:outerShdw>
                          </a:effectLst>
                          <a:latin typeface="Arial Narrow" pitchFamily="34" charset="0"/>
                        </a:rPr>
                        <a:t>HARD</a:t>
                      </a:r>
                      <a:endParaRPr lang="en-US" sz="2000" b="1" dirty="0">
                        <a:solidFill>
                          <a:srgbClr val="C00000"/>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bg1"/>
                    </a:solidFill>
                  </a:tcPr>
                </a:tc>
                <a:tc>
                  <a:txBody>
                    <a:bodyPr/>
                    <a:lstStyle/>
                    <a:p>
                      <a:pPr algn="ctr"/>
                      <a:r>
                        <a:rPr lang="zh-CN" altLang="en-US" sz="4000" b="1" dirty="0" smtClean="0">
                          <a:solidFill>
                            <a:srgbClr val="C00000"/>
                          </a:solidFill>
                          <a:effectLst>
                            <a:outerShdw blurRad="38100" dist="38100" dir="2700000" algn="tl">
                              <a:srgbClr val="000000">
                                <a:alpha val="43137"/>
                              </a:srgbClr>
                            </a:outerShdw>
                          </a:effectLst>
                          <a:latin typeface="Arial Narrow" pitchFamily="34" charset="0"/>
                        </a:rPr>
                        <a:t>毫无反应</a:t>
                      </a:r>
                      <a:endParaRPr lang="en-US" sz="4000" b="1" dirty="0" smtClean="0">
                        <a:solidFill>
                          <a:srgbClr val="C00000"/>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rgbClr val="C00000"/>
                          </a:solidFill>
                          <a:effectLst>
                            <a:outerShdw blurRad="38100" dist="38100" dir="2700000" algn="tl">
                              <a:srgbClr val="000000">
                                <a:alpha val="43137"/>
                              </a:srgbClr>
                            </a:outerShdw>
                          </a:effectLst>
                          <a:latin typeface="Arial Narrow" pitchFamily="34" charset="0"/>
                        </a:rPr>
                        <a:t>UNRESPONSIVE</a:t>
                      </a:r>
                      <a:endParaRPr lang="en-US" sz="2000" b="1" dirty="0">
                        <a:solidFill>
                          <a:srgbClr val="C00000"/>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bg1"/>
                    </a:solidFill>
                  </a:tcPr>
                </a:tc>
                <a:tc>
                  <a:txBody>
                    <a:bodyPr/>
                    <a:lstStyle/>
                    <a:p>
                      <a:pPr algn="ctr"/>
                      <a:r>
                        <a:rPr lang="zh-CN" altLang="en-US" sz="2800" b="1" dirty="0" smtClean="0">
                          <a:solidFill>
                            <a:schemeClr val="tx1"/>
                          </a:solidFill>
                          <a:effectLst>
                            <a:outerShdw blurRad="38100" dist="38100" dir="2700000" algn="tl">
                              <a:srgbClr val="000000">
                                <a:alpha val="43137"/>
                              </a:srgbClr>
                            </a:outerShdw>
                          </a:effectLst>
                          <a:latin typeface="Arial Narrow" pitchFamily="34" charset="0"/>
                        </a:rPr>
                        <a:t>无</a:t>
                      </a:r>
                      <a:r>
                        <a:rPr lang="en-US" altLang="zh-CN" sz="2000" b="1" baseline="0" dirty="0" smtClean="0">
                          <a:solidFill>
                            <a:schemeClr val="tx1"/>
                          </a:solidFill>
                          <a:effectLst>
                            <a:outerShdw blurRad="38100" dist="38100" dir="2700000" algn="tl">
                              <a:srgbClr val="000000">
                                <a:alpha val="43137"/>
                              </a:srgbClr>
                            </a:outerShdw>
                          </a:effectLst>
                          <a:latin typeface="Arial Narrow" pitchFamily="34" charset="0"/>
                        </a:rPr>
                        <a:t>   </a:t>
                      </a:r>
                      <a:r>
                        <a:rPr lang="en-US" sz="2000" b="1" dirty="0" smtClean="0">
                          <a:solidFill>
                            <a:schemeClr val="tx1"/>
                          </a:solidFill>
                          <a:effectLst>
                            <a:outerShdw blurRad="38100" dist="38100" dir="2700000" algn="tl">
                              <a:srgbClr val="000000">
                                <a:alpha val="43137"/>
                              </a:srgbClr>
                            </a:outerShdw>
                          </a:effectLst>
                          <a:latin typeface="Arial Narrow" pitchFamily="34" charset="0"/>
                        </a:rPr>
                        <a:t>NONE</a:t>
                      </a:r>
                    </a:p>
                    <a:p>
                      <a:pPr algn="ctr"/>
                      <a:r>
                        <a:rPr lang="zh-CN" altLang="en-US" sz="2800" b="1" dirty="0" smtClean="0">
                          <a:solidFill>
                            <a:schemeClr val="bg1"/>
                          </a:solidFill>
                          <a:effectLst>
                            <a:outerShdw blurRad="38100" dist="38100" dir="2700000" algn="tl">
                              <a:srgbClr val="000000">
                                <a:alpha val="43137"/>
                              </a:srgbClr>
                            </a:outerShdw>
                          </a:effectLst>
                          <a:latin typeface="Arial Narrow" pitchFamily="34" charset="0"/>
                        </a:rPr>
                        <a:t>未得救</a:t>
                      </a:r>
                      <a:endParaRPr lang="en-US" sz="2800" b="1" dirty="0" smtClean="0">
                        <a:solidFill>
                          <a:schemeClr val="bg1"/>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chemeClr val="bg1"/>
                          </a:solidFill>
                          <a:effectLst>
                            <a:outerShdw blurRad="38100" dist="38100" dir="2700000" algn="tl">
                              <a:srgbClr val="000000">
                                <a:alpha val="43137"/>
                              </a:srgbClr>
                            </a:outerShdw>
                          </a:effectLst>
                          <a:latin typeface="Arial Narrow" pitchFamily="34" charset="0"/>
                        </a:rPr>
                        <a:t>UNSAVED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accent4">
                        <a:lumMod val="40000"/>
                        <a:lumOff val="60000"/>
                      </a:schemeClr>
                    </a:solidFill>
                  </a:tcPr>
                </a:tc>
                <a:tc>
                  <a:txBody>
                    <a:bodyPr/>
                    <a:lstStyle/>
                    <a:p>
                      <a:pPr algn="ctr"/>
                      <a:r>
                        <a:rPr lang="zh-CN" altLang="en-US" sz="2800" b="1" dirty="0" smtClean="0">
                          <a:solidFill>
                            <a:schemeClr val="tx1"/>
                          </a:solidFill>
                          <a:effectLst>
                            <a:outerShdw blurRad="38100" dist="38100" dir="2700000" algn="tl">
                              <a:srgbClr val="000000">
                                <a:alpha val="43137"/>
                              </a:srgbClr>
                            </a:outerShdw>
                          </a:effectLst>
                          <a:latin typeface="Arial Narrow" pitchFamily="34" charset="0"/>
                        </a:rPr>
                        <a:t>无</a:t>
                      </a:r>
                      <a:r>
                        <a:rPr lang="en-US" altLang="zh-CN" sz="2000" b="1" baseline="0" dirty="0" smtClean="0">
                          <a:solidFill>
                            <a:schemeClr val="tx1"/>
                          </a:solidFill>
                          <a:effectLst>
                            <a:outerShdw blurRad="38100" dist="38100" dir="2700000" algn="tl">
                              <a:srgbClr val="000000">
                                <a:alpha val="43137"/>
                              </a:srgbClr>
                            </a:outerShdw>
                          </a:effectLst>
                          <a:latin typeface="Arial Narrow" pitchFamily="34" charset="0"/>
                        </a:rPr>
                        <a:t>   </a:t>
                      </a:r>
                      <a:r>
                        <a:rPr lang="en-US" sz="2000" b="1" dirty="0" smtClean="0">
                          <a:solidFill>
                            <a:schemeClr val="tx1"/>
                          </a:solidFill>
                          <a:effectLst>
                            <a:outerShdw blurRad="38100" dist="38100" dir="2700000" algn="tl">
                              <a:srgbClr val="000000">
                                <a:alpha val="43137"/>
                              </a:srgbClr>
                            </a:outerShdw>
                          </a:effectLst>
                          <a:latin typeface="Arial Narrow" pitchFamily="34" charset="0"/>
                        </a:rPr>
                        <a:t>NONE</a:t>
                      </a:r>
                    </a:p>
                    <a:p>
                      <a:pPr algn="ctr"/>
                      <a:r>
                        <a:rPr lang="zh-CN" altLang="en-US" sz="2000" b="1" dirty="0" smtClean="0">
                          <a:solidFill>
                            <a:schemeClr val="bg1"/>
                          </a:solidFill>
                          <a:effectLst>
                            <a:outerShdw blurRad="38100" dist="38100" dir="2700000" algn="tl">
                              <a:srgbClr val="000000">
                                <a:alpha val="43137"/>
                              </a:srgbClr>
                            </a:outerShdw>
                          </a:effectLst>
                          <a:latin typeface="Arial Narrow" pitchFamily="34" charset="0"/>
                        </a:rPr>
                        <a:t>未得救</a:t>
                      </a:r>
                      <a:r>
                        <a:rPr lang="en-US" altLang="zh-CN" sz="2000" b="1" baseline="0" dirty="0" smtClean="0">
                          <a:solidFill>
                            <a:schemeClr val="bg1"/>
                          </a:solidFill>
                          <a:effectLst>
                            <a:outerShdw blurRad="38100" dist="38100" dir="2700000" algn="tl">
                              <a:srgbClr val="000000">
                                <a:alpha val="43137"/>
                              </a:srgbClr>
                            </a:outerShdw>
                          </a:effectLst>
                          <a:latin typeface="Arial Narrow" pitchFamily="34" charset="0"/>
                        </a:rPr>
                        <a:t>  </a:t>
                      </a:r>
                      <a:r>
                        <a:rPr lang="en-US" sz="2000" b="1" dirty="0" smtClean="0">
                          <a:solidFill>
                            <a:schemeClr val="bg1"/>
                          </a:solidFill>
                          <a:effectLst>
                            <a:outerShdw blurRad="38100" dist="38100" dir="2700000" algn="tl">
                              <a:srgbClr val="000000">
                                <a:alpha val="43137"/>
                              </a:srgbClr>
                            </a:outerShdw>
                          </a:effectLst>
                          <a:latin typeface="Arial Narrow" pitchFamily="34" charset="0"/>
                        </a:rPr>
                        <a:t>UNSAVED</a:t>
                      </a:r>
                      <a:endParaRPr lang="en-US" sz="2000" b="1" dirty="0" smtClean="0">
                        <a:solidFill>
                          <a:schemeClr val="bg1"/>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accent5">
                        <a:lumMod val="40000"/>
                        <a:lumOff val="60000"/>
                      </a:schemeClr>
                    </a:solidFill>
                  </a:tcPr>
                </a:tc>
              </a:tr>
              <a:tr h="1330960">
                <a:tc>
                  <a:txBody>
                    <a:bodyPr/>
                    <a:lstStyle/>
                    <a:p>
                      <a:pPr algn="ctr"/>
                      <a:r>
                        <a:rPr lang="zh-CN" altLang="en-US" sz="4000" b="1" dirty="0" smtClean="0">
                          <a:solidFill>
                            <a:srgbClr val="004C00"/>
                          </a:solidFill>
                          <a:effectLst>
                            <a:outerShdw blurRad="38100" dist="38100" dir="2700000" algn="tl">
                              <a:srgbClr val="000000">
                                <a:alpha val="43137"/>
                              </a:srgbClr>
                            </a:outerShdw>
                          </a:effectLst>
                          <a:latin typeface="Arial Narrow" pitchFamily="34" charset="0"/>
                        </a:rPr>
                        <a:t>浅</a:t>
                      </a:r>
                      <a:endParaRPr lang="en-US" sz="4000" b="1" dirty="0" smtClean="0">
                        <a:solidFill>
                          <a:srgbClr val="004C00"/>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rgbClr val="004C00"/>
                          </a:solidFill>
                          <a:effectLst>
                            <a:outerShdw blurRad="38100" dist="38100" dir="2700000" algn="tl">
                              <a:srgbClr val="000000">
                                <a:alpha val="43137"/>
                              </a:srgbClr>
                            </a:outerShdw>
                          </a:effectLst>
                          <a:latin typeface="Arial Narrow" pitchFamily="34" charset="0"/>
                        </a:rPr>
                        <a:t>SHALLOW</a:t>
                      </a:r>
                      <a:endParaRPr lang="en-US" sz="2000" b="1" dirty="0">
                        <a:solidFill>
                          <a:srgbClr val="004C00"/>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bg1"/>
                    </a:solidFill>
                  </a:tcPr>
                </a:tc>
                <a:tc>
                  <a:txBody>
                    <a:bodyPr/>
                    <a:lstStyle/>
                    <a:p>
                      <a:pPr algn="ctr"/>
                      <a:r>
                        <a:rPr lang="zh-CN" altLang="en-US" sz="4000" b="1" dirty="0" smtClean="0">
                          <a:solidFill>
                            <a:srgbClr val="004C00"/>
                          </a:solidFill>
                          <a:effectLst>
                            <a:outerShdw blurRad="38100" dist="38100" dir="2700000" algn="tl">
                              <a:srgbClr val="000000">
                                <a:alpha val="43137"/>
                              </a:srgbClr>
                            </a:outerShdw>
                          </a:effectLst>
                          <a:latin typeface="Arial Narrow" pitchFamily="34" charset="0"/>
                        </a:rPr>
                        <a:t>肤浅的</a:t>
                      </a:r>
                      <a:endParaRPr lang="en-US" sz="4000" b="1" dirty="0" smtClean="0">
                        <a:solidFill>
                          <a:srgbClr val="004C00"/>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rgbClr val="004C00"/>
                          </a:solidFill>
                          <a:effectLst>
                            <a:outerShdw blurRad="38100" dist="38100" dir="2700000" algn="tl">
                              <a:srgbClr val="000000">
                                <a:alpha val="43137"/>
                              </a:srgbClr>
                            </a:outerShdw>
                          </a:effectLst>
                          <a:latin typeface="Arial Narrow" pitchFamily="34" charset="0"/>
                        </a:rPr>
                        <a:t>SUPERFICIAL</a:t>
                      </a:r>
                      <a:endParaRPr lang="en-US" sz="2000" b="1" dirty="0">
                        <a:solidFill>
                          <a:srgbClr val="004C00"/>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bg1"/>
                    </a:solidFill>
                  </a:tcPr>
                </a:tc>
                <a:tc>
                  <a:txBody>
                    <a:bodyPr/>
                    <a:lstStyle/>
                    <a:p>
                      <a:pPr algn="ctr"/>
                      <a:r>
                        <a:rPr lang="zh-CN" altLang="en-US" sz="2000" b="1" dirty="0" smtClean="0">
                          <a:solidFill>
                            <a:schemeClr val="tx1"/>
                          </a:solidFill>
                          <a:effectLst/>
                          <a:latin typeface="Arial Narrow" pitchFamily="34" charset="0"/>
                        </a:rPr>
                        <a:t>塑料果实</a:t>
                      </a:r>
                      <a:endParaRPr lang="en-US" sz="2000" b="1" dirty="0" smtClean="0">
                        <a:solidFill>
                          <a:schemeClr val="tx1"/>
                        </a:solidFill>
                        <a:effectLst/>
                        <a:latin typeface="Arial Narrow" pitchFamily="34" charset="0"/>
                      </a:endParaRPr>
                    </a:p>
                    <a:p>
                      <a:pPr algn="ctr"/>
                      <a:r>
                        <a:rPr lang="en-US" sz="2000" b="1" dirty="0" smtClean="0">
                          <a:solidFill>
                            <a:schemeClr val="tx1"/>
                          </a:solidFill>
                          <a:effectLst/>
                          <a:latin typeface="Arial Narrow" pitchFamily="34" charset="0"/>
                        </a:rPr>
                        <a:t>PLASTIC</a:t>
                      </a:r>
                      <a:r>
                        <a:rPr lang="en-US" sz="2000" b="1" baseline="0" dirty="0" smtClean="0">
                          <a:solidFill>
                            <a:schemeClr val="tx1"/>
                          </a:solidFill>
                          <a:effectLst/>
                          <a:latin typeface="Arial Narrow" pitchFamily="34" charset="0"/>
                        </a:rPr>
                        <a:t> </a:t>
                      </a:r>
                      <a:r>
                        <a:rPr lang="en-US" sz="2000" b="1" baseline="0" dirty="0" smtClean="0">
                          <a:solidFill>
                            <a:schemeClr val="tx1"/>
                          </a:solidFill>
                          <a:effectLst/>
                          <a:latin typeface="Arial Narrow" pitchFamily="34" charset="0"/>
                        </a:rPr>
                        <a:t>FRUIT</a:t>
                      </a:r>
                    </a:p>
                    <a:p>
                      <a:pPr algn="ctr"/>
                      <a:r>
                        <a:rPr lang="zh-CN" altLang="en-US" sz="2000" b="1" dirty="0" smtClean="0">
                          <a:solidFill>
                            <a:schemeClr val="bg1"/>
                          </a:solidFill>
                          <a:effectLst>
                            <a:outerShdw blurRad="38100" dist="38100" dir="2700000" algn="tl">
                              <a:srgbClr val="000000">
                                <a:alpha val="43137"/>
                              </a:srgbClr>
                            </a:outerShdw>
                          </a:effectLst>
                          <a:latin typeface="Arial Narrow" pitchFamily="34" charset="0"/>
                        </a:rPr>
                        <a:t>倒退</a:t>
                      </a:r>
                      <a:endParaRPr lang="en-US" sz="2000" b="1" dirty="0" smtClean="0">
                        <a:solidFill>
                          <a:schemeClr val="bg1"/>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chemeClr val="bg1"/>
                          </a:solidFill>
                          <a:effectLst>
                            <a:outerShdw blurRad="38100" dist="38100" dir="2700000" algn="tl">
                              <a:srgbClr val="000000">
                                <a:alpha val="43137"/>
                              </a:srgbClr>
                            </a:outerShdw>
                          </a:effectLst>
                          <a:latin typeface="Arial Narrow" pitchFamily="34" charset="0"/>
                        </a:rPr>
                        <a:t>BACKSLIDDEN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accent4">
                        <a:lumMod val="40000"/>
                        <a:lumOff val="60000"/>
                      </a:schemeClr>
                    </a:solidFill>
                  </a:tcPr>
                </a:tc>
                <a:tc>
                  <a:txBody>
                    <a:bodyPr/>
                    <a:lstStyle/>
                    <a:p>
                      <a:pPr algn="ctr"/>
                      <a:r>
                        <a:rPr lang="zh-CN" altLang="en-US" sz="2800" b="1" dirty="0" smtClean="0">
                          <a:solidFill>
                            <a:schemeClr val="tx1"/>
                          </a:solidFill>
                          <a:effectLst>
                            <a:outerShdw blurRad="38100" dist="38100" dir="2700000" algn="tl">
                              <a:srgbClr val="000000">
                                <a:alpha val="43137"/>
                              </a:srgbClr>
                            </a:outerShdw>
                          </a:effectLst>
                          <a:latin typeface="Arial Narrow" pitchFamily="34" charset="0"/>
                        </a:rPr>
                        <a:t>无</a:t>
                      </a:r>
                      <a:r>
                        <a:rPr lang="en-US" altLang="zh-CN" sz="2000" b="1" baseline="0" dirty="0" smtClean="0">
                          <a:solidFill>
                            <a:schemeClr val="tx1"/>
                          </a:solidFill>
                          <a:effectLst>
                            <a:outerShdw blurRad="38100" dist="38100" dir="2700000" algn="tl">
                              <a:srgbClr val="000000">
                                <a:alpha val="43137"/>
                              </a:srgbClr>
                            </a:outerShdw>
                          </a:effectLst>
                          <a:latin typeface="Arial Narrow" pitchFamily="34" charset="0"/>
                        </a:rPr>
                        <a:t>   </a:t>
                      </a:r>
                      <a:r>
                        <a:rPr lang="en-US" sz="2000" b="1" dirty="0" smtClean="0">
                          <a:solidFill>
                            <a:schemeClr val="tx1"/>
                          </a:solidFill>
                          <a:effectLst>
                            <a:outerShdw blurRad="38100" dist="38100" dir="2700000" algn="tl">
                              <a:srgbClr val="000000">
                                <a:alpha val="43137"/>
                              </a:srgbClr>
                            </a:outerShdw>
                          </a:effectLst>
                          <a:latin typeface="Arial Narrow" pitchFamily="34" charset="0"/>
                        </a:rPr>
                        <a:t>NONE</a:t>
                      </a:r>
                    </a:p>
                    <a:p>
                      <a:pPr algn="ctr"/>
                      <a:r>
                        <a:rPr lang="zh-CN" altLang="en-US" sz="2800" b="1" dirty="0" smtClean="0">
                          <a:solidFill>
                            <a:schemeClr val="bg1"/>
                          </a:solidFill>
                          <a:effectLst>
                            <a:outerShdw blurRad="38100" dist="38100" dir="2700000" algn="tl">
                              <a:srgbClr val="000000">
                                <a:alpha val="43137"/>
                              </a:srgbClr>
                            </a:outerShdw>
                          </a:effectLst>
                          <a:latin typeface="Arial Narrow" pitchFamily="34" charset="0"/>
                        </a:rPr>
                        <a:t>未得救</a:t>
                      </a:r>
                      <a:r>
                        <a:rPr lang="en-US" altLang="zh-CN" sz="2800" b="1" baseline="0" dirty="0" smtClean="0">
                          <a:solidFill>
                            <a:schemeClr val="bg1"/>
                          </a:solidFill>
                          <a:effectLst>
                            <a:outerShdw blurRad="38100" dist="38100" dir="2700000" algn="tl">
                              <a:srgbClr val="000000">
                                <a:alpha val="43137"/>
                              </a:srgbClr>
                            </a:outerShdw>
                          </a:effectLst>
                          <a:latin typeface="Arial Narrow" pitchFamily="34" charset="0"/>
                        </a:rPr>
                        <a:t>  </a:t>
                      </a:r>
                      <a:r>
                        <a:rPr lang="en-US" sz="2000" b="1" dirty="0" smtClean="0">
                          <a:solidFill>
                            <a:schemeClr val="bg1"/>
                          </a:solidFill>
                          <a:effectLst>
                            <a:outerShdw blurRad="38100" dist="38100" dir="2700000" algn="tl">
                              <a:srgbClr val="000000">
                                <a:alpha val="43137"/>
                              </a:srgbClr>
                            </a:outerShdw>
                          </a:effectLst>
                          <a:latin typeface="Arial Narrow" pitchFamily="34" charset="0"/>
                        </a:rPr>
                        <a:t>UNSAVED</a:t>
                      </a:r>
                      <a:endParaRPr lang="en-US" sz="2000" b="1" dirty="0" smtClean="0">
                        <a:solidFill>
                          <a:schemeClr val="bg1"/>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accent5">
                        <a:lumMod val="40000"/>
                        <a:lumOff val="60000"/>
                      </a:schemeClr>
                    </a:solidFill>
                  </a:tcPr>
                </a:tc>
              </a:tr>
              <a:tr h="1330960">
                <a:tc>
                  <a:txBody>
                    <a:bodyPr/>
                    <a:lstStyle/>
                    <a:p>
                      <a:pPr algn="ctr"/>
                      <a:r>
                        <a:rPr lang="zh-CN" altLang="en-US" sz="4000" b="1" dirty="0" smtClean="0">
                          <a:solidFill>
                            <a:srgbClr val="401B5B"/>
                          </a:solidFill>
                          <a:effectLst>
                            <a:outerShdw blurRad="38100" dist="38100" dir="2700000" algn="tl">
                              <a:srgbClr val="000000">
                                <a:alpha val="43137"/>
                              </a:srgbClr>
                            </a:outerShdw>
                          </a:effectLst>
                          <a:latin typeface="Arial Narrow" pitchFamily="34" charset="0"/>
                        </a:rPr>
                        <a:t>杂草丛生</a:t>
                      </a:r>
                      <a:endParaRPr lang="en-US" sz="4000" b="1" dirty="0" smtClean="0">
                        <a:solidFill>
                          <a:srgbClr val="401B5B"/>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rgbClr val="401B5B"/>
                          </a:solidFill>
                          <a:effectLst>
                            <a:outerShdw blurRad="38100" dist="38100" dir="2700000" algn="tl">
                              <a:srgbClr val="000000">
                                <a:alpha val="43137"/>
                              </a:srgbClr>
                            </a:outerShdw>
                          </a:effectLst>
                          <a:latin typeface="Arial Narrow" pitchFamily="34" charset="0"/>
                        </a:rPr>
                        <a:t>WEEDY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bg1"/>
                    </a:solidFill>
                  </a:tcPr>
                </a:tc>
                <a:tc>
                  <a:txBody>
                    <a:bodyPr/>
                    <a:lstStyle/>
                    <a:p>
                      <a:pPr algn="ctr"/>
                      <a:r>
                        <a:rPr lang="zh-CN" altLang="en-US" sz="4000" b="1" dirty="0" smtClean="0">
                          <a:solidFill>
                            <a:srgbClr val="401B5B"/>
                          </a:solidFill>
                          <a:effectLst>
                            <a:outerShdw blurRad="38100" dist="38100" dir="2700000" algn="tl">
                              <a:srgbClr val="000000">
                                <a:alpha val="43137"/>
                              </a:srgbClr>
                            </a:outerShdw>
                          </a:effectLst>
                          <a:latin typeface="Arial Narrow" pitchFamily="34" charset="0"/>
                        </a:rPr>
                        <a:t>世俗的</a:t>
                      </a:r>
                      <a:endParaRPr lang="en-US" sz="4000" b="1" dirty="0" smtClean="0">
                        <a:solidFill>
                          <a:srgbClr val="401B5B"/>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rgbClr val="401B5B"/>
                          </a:solidFill>
                          <a:effectLst>
                            <a:outerShdw blurRad="38100" dist="38100" dir="2700000" algn="tl">
                              <a:srgbClr val="000000">
                                <a:alpha val="43137"/>
                              </a:srgbClr>
                            </a:outerShdw>
                          </a:effectLst>
                          <a:latin typeface="Arial Narrow" pitchFamily="34" charset="0"/>
                        </a:rPr>
                        <a:t>WORLDLY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bg1"/>
                    </a:solidFill>
                  </a:tcPr>
                </a:tc>
                <a:tc>
                  <a:txBody>
                    <a:bodyPr/>
                    <a:lstStyle/>
                    <a:p>
                      <a:pPr algn="ctr"/>
                      <a:r>
                        <a:rPr lang="zh-CN" altLang="en-US" sz="2000" b="1" dirty="0" smtClean="0">
                          <a:solidFill>
                            <a:schemeClr val="tx1"/>
                          </a:solidFill>
                          <a:effectLst/>
                          <a:latin typeface="Arial Narrow" pitchFamily="34" charset="0"/>
                        </a:rPr>
                        <a:t>塑料果实</a:t>
                      </a:r>
                      <a:endParaRPr lang="en-US" sz="2000" b="1" dirty="0" smtClean="0">
                        <a:solidFill>
                          <a:schemeClr val="tx1"/>
                        </a:solidFill>
                        <a:effectLst/>
                        <a:latin typeface="Arial Narrow" pitchFamily="34" charset="0"/>
                      </a:endParaRPr>
                    </a:p>
                    <a:p>
                      <a:pPr algn="ctr"/>
                      <a:r>
                        <a:rPr lang="en-US" sz="2000" b="1" dirty="0" smtClean="0">
                          <a:solidFill>
                            <a:schemeClr val="tx1"/>
                          </a:solidFill>
                          <a:effectLst/>
                          <a:latin typeface="Arial Narrow" pitchFamily="34" charset="0"/>
                        </a:rPr>
                        <a:t>PLASTIC</a:t>
                      </a:r>
                      <a:r>
                        <a:rPr lang="en-US" sz="2000" b="1" baseline="0" dirty="0" smtClean="0">
                          <a:solidFill>
                            <a:schemeClr val="tx1"/>
                          </a:solidFill>
                          <a:effectLst/>
                          <a:latin typeface="Arial Narrow" pitchFamily="34" charset="0"/>
                        </a:rPr>
                        <a:t> </a:t>
                      </a:r>
                      <a:r>
                        <a:rPr lang="en-US" sz="2000" b="1" baseline="0" dirty="0" smtClean="0">
                          <a:solidFill>
                            <a:schemeClr val="tx1"/>
                          </a:solidFill>
                          <a:effectLst/>
                          <a:latin typeface="Arial Narrow" pitchFamily="34" charset="0"/>
                        </a:rPr>
                        <a:t>FRUIT</a:t>
                      </a:r>
                    </a:p>
                    <a:p>
                      <a:pPr algn="ctr"/>
                      <a:r>
                        <a:rPr lang="zh-CN" altLang="en-US" sz="2000" b="1" dirty="0" smtClean="0">
                          <a:solidFill>
                            <a:schemeClr val="bg1"/>
                          </a:solidFill>
                          <a:effectLst>
                            <a:outerShdw blurRad="38100" dist="38100" dir="2700000" algn="tl">
                              <a:srgbClr val="000000">
                                <a:alpha val="43137"/>
                              </a:srgbClr>
                            </a:outerShdw>
                          </a:effectLst>
                          <a:latin typeface="Arial Narrow" pitchFamily="34" charset="0"/>
                        </a:rPr>
                        <a:t>倒退</a:t>
                      </a:r>
                      <a:endParaRPr lang="en-US" sz="2000" b="1" dirty="0" smtClean="0">
                        <a:solidFill>
                          <a:schemeClr val="bg1"/>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chemeClr val="bg1"/>
                          </a:solidFill>
                          <a:effectLst>
                            <a:outerShdw blurRad="38100" dist="38100" dir="2700000" algn="tl">
                              <a:srgbClr val="000000">
                                <a:alpha val="43137"/>
                              </a:srgbClr>
                            </a:outerShdw>
                          </a:effectLst>
                          <a:latin typeface="Arial Narrow" pitchFamily="34" charset="0"/>
                        </a:rPr>
                        <a:t>BACKSLIDDEN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accent4">
                        <a:lumMod val="40000"/>
                        <a:lumOff val="60000"/>
                      </a:schemeClr>
                    </a:solidFill>
                  </a:tcPr>
                </a:tc>
                <a:tc>
                  <a:txBody>
                    <a:bodyPr/>
                    <a:lstStyle/>
                    <a:p>
                      <a:pPr algn="ctr"/>
                      <a:r>
                        <a:rPr lang="zh-CN" altLang="en-US" sz="2800" b="1" dirty="0" smtClean="0">
                          <a:solidFill>
                            <a:schemeClr val="tx1"/>
                          </a:solidFill>
                          <a:effectLst>
                            <a:outerShdw blurRad="38100" dist="38100" dir="2700000" algn="tl">
                              <a:srgbClr val="000000">
                                <a:alpha val="43137"/>
                              </a:srgbClr>
                            </a:outerShdw>
                          </a:effectLst>
                          <a:latin typeface="Arial Narrow" pitchFamily="34" charset="0"/>
                        </a:rPr>
                        <a:t>无</a:t>
                      </a:r>
                      <a:r>
                        <a:rPr lang="en-US" altLang="zh-CN" sz="2800" b="1" baseline="0" dirty="0" smtClean="0">
                          <a:solidFill>
                            <a:schemeClr val="tx1"/>
                          </a:solidFill>
                          <a:effectLst>
                            <a:outerShdw blurRad="38100" dist="38100" dir="2700000" algn="tl">
                              <a:srgbClr val="000000">
                                <a:alpha val="43137"/>
                              </a:srgbClr>
                            </a:outerShdw>
                          </a:effectLst>
                          <a:latin typeface="Arial Narrow" pitchFamily="34" charset="0"/>
                        </a:rPr>
                        <a:t> </a:t>
                      </a:r>
                      <a:r>
                        <a:rPr lang="en-US" altLang="zh-CN" sz="2000" b="1" baseline="0" dirty="0" smtClean="0">
                          <a:solidFill>
                            <a:schemeClr val="tx1"/>
                          </a:solidFill>
                          <a:effectLst>
                            <a:outerShdw blurRad="38100" dist="38100" dir="2700000" algn="tl">
                              <a:srgbClr val="000000">
                                <a:alpha val="43137"/>
                              </a:srgbClr>
                            </a:outerShdw>
                          </a:effectLst>
                          <a:latin typeface="Arial Narrow" pitchFamily="34" charset="0"/>
                        </a:rPr>
                        <a:t>  </a:t>
                      </a:r>
                      <a:r>
                        <a:rPr lang="en-US" sz="2000" b="1" dirty="0" smtClean="0">
                          <a:solidFill>
                            <a:schemeClr val="tx1"/>
                          </a:solidFill>
                          <a:effectLst>
                            <a:outerShdw blurRad="38100" dist="38100" dir="2700000" algn="tl">
                              <a:srgbClr val="000000">
                                <a:alpha val="43137"/>
                              </a:srgbClr>
                            </a:outerShdw>
                          </a:effectLst>
                          <a:latin typeface="Arial Narrow" pitchFamily="34" charset="0"/>
                        </a:rPr>
                        <a:t>NONE</a:t>
                      </a:r>
                    </a:p>
                    <a:p>
                      <a:pPr algn="ctr"/>
                      <a:r>
                        <a:rPr lang="zh-CN" altLang="en-US" sz="2800" b="1" dirty="0" smtClean="0">
                          <a:solidFill>
                            <a:schemeClr val="bg1"/>
                          </a:solidFill>
                          <a:effectLst>
                            <a:outerShdw blurRad="38100" dist="38100" dir="2700000" algn="tl">
                              <a:srgbClr val="000000">
                                <a:alpha val="43137"/>
                              </a:srgbClr>
                            </a:outerShdw>
                          </a:effectLst>
                          <a:latin typeface="Arial Narrow" pitchFamily="34" charset="0"/>
                        </a:rPr>
                        <a:t>未得救</a:t>
                      </a:r>
                      <a:r>
                        <a:rPr lang="en-US" altLang="zh-CN" sz="2800" b="1" baseline="0" dirty="0" smtClean="0">
                          <a:solidFill>
                            <a:schemeClr val="bg1"/>
                          </a:solidFill>
                          <a:effectLst>
                            <a:outerShdw blurRad="38100" dist="38100" dir="2700000" algn="tl">
                              <a:srgbClr val="000000">
                                <a:alpha val="43137"/>
                              </a:srgbClr>
                            </a:outerShdw>
                          </a:effectLst>
                          <a:latin typeface="Arial Narrow" pitchFamily="34" charset="0"/>
                        </a:rPr>
                        <a:t>  </a:t>
                      </a:r>
                      <a:r>
                        <a:rPr lang="en-US" sz="2000" b="1" dirty="0" smtClean="0">
                          <a:solidFill>
                            <a:schemeClr val="bg1"/>
                          </a:solidFill>
                          <a:effectLst>
                            <a:outerShdw blurRad="38100" dist="38100" dir="2700000" algn="tl">
                              <a:srgbClr val="000000">
                                <a:alpha val="43137"/>
                              </a:srgbClr>
                            </a:outerShdw>
                          </a:effectLst>
                          <a:latin typeface="Arial Narrow" pitchFamily="34" charset="0"/>
                        </a:rPr>
                        <a:t>UNSAVED</a:t>
                      </a:r>
                      <a:endParaRPr lang="en-US" sz="2000" b="1" dirty="0" smtClean="0">
                        <a:solidFill>
                          <a:schemeClr val="bg1"/>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accent5">
                        <a:lumMod val="40000"/>
                        <a:lumOff val="60000"/>
                      </a:schemeClr>
                    </a:solidFill>
                  </a:tcPr>
                </a:tc>
              </a:tr>
              <a:tr h="1330960">
                <a:tc>
                  <a:txBody>
                    <a:bodyPr/>
                    <a:lstStyle/>
                    <a:p>
                      <a:pPr algn="ctr"/>
                      <a:r>
                        <a:rPr lang="zh-CN" altLang="en-US" sz="4000" b="1" dirty="0" smtClean="0">
                          <a:solidFill>
                            <a:srgbClr val="002060"/>
                          </a:solidFill>
                          <a:effectLst>
                            <a:outerShdw blurRad="38100" dist="38100" dir="2700000" algn="tl">
                              <a:srgbClr val="000000">
                                <a:alpha val="43137"/>
                              </a:srgbClr>
                            </a:outerShdw>
                          </a:effectLst>
                          <a:latin typeface="Arial Narrow" pitchFamily="34" charset="0"/>
                        </a:rPr>
                        <a:t>好土</a:t>
                      </a:r>
                      <a:endParaRPr lang="en-US" sz="4000" b="1" dirty="0" smtClean="0">
                        <a:solidFill>
                          <a:srgbClr val="002060"/>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rgbClr val="002060"/>
                          </a:solidFill>
                          <a:effectLst>
                            <a:outerShdw blurRad="38100" dist="38100" dir="2700000" algn="tl">
                              <a:srgbClr val="000000">
                                <a:alpha val="43137"/>
                              </a:srgbClr>
                            </a:outerShdw>
                          </a:effectLst>
                          <a:latin typeface="Arial Narrow" pitchFamily="34" charset="0"/>
                        </a:rPr>
                        <a:t>GOOD</a:t>
                      </a:r>
                      <a:endParaRPr lang="en-US" sz="2000" b="1" dirty="0">
                        <a:solidFill>
                          <a:srgbClr val="002060"/>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bg1"/>
                    </a:solidFill>
                  </a:tcPr>
                </a:tc>
                <a:tc>
                  <a:txBody>
                    <a:bodyPr/>
                    <a:lstStyle/>
                    <a:p>
                      <a:pPr algn="ctr"/>
                      <a:r>
                        <a:rPr lang="zh-CN" altLang="en-US" sz="4000" b="1" dirty="0" smtClean="0">
                          <a:solidFill>
                            <a:srgbClr val="002060"/>
                          </a:solidFill>
                          <a:effectLst>
                            <a:outerShdw blurRad="38100" dist="38100" dir="2700000" algn="tl">
                              <a:srgbClr val="000000">
                                <a:alpha val="43137"/>
                              </a:srgbClr>
                            </a:outerShdw>
                          </a:effectLst>
                          <a:latin typeface="Arial Narrow" pitchFamily="34" charset="0"/>
                        </a:rPr>
                        <a:t>善于接受</a:t>
                      </a:r>
                      <a:endParaRPr lang="en-US" sz="4000" b="1" dirty="0" smtClean="0">
                        <a:solidFill>
                          <a:srgbClr val="002060"/>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rgbClr val="002060"/>
                          </a:solidFill>
                          <a:effectLst>
                            <a:outerShdw blurRad="38100" dist="38100" dir="2700000" algn="tl">
                              <a:srgbClr val="000000">
                                <a:alpha val="43137"/>
                              </a:srgbClr>
                            </a:outerShdw>
                          </a:effectLst>
                          <a:latin typeface="Arial Narrow" pitchFamily="34" charset="0"/>
                        </a:rPr>
                        <a:t>RECEPTIVE</a:t>
                      </a:r>
                      <a:endParaRPr lang="en-US" sz="2000" b="1" dirty="0">
                        <a:solidFill>
                          <a:srgbClr val="002060"/>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bg1"/>
                    </a:solidFill>
                  </a:tcPr>
                </a:tc>
                <a:tc>
                  <a:txBody>
                    <a:bodyPr/>
                    <a:lstStyle/>
                    <a:p>
                      <a:pPr algn="ctr"/>
                      <a:r>
                        <a:rPr lang="zh-CN" altLang="en-US" sz="2800" b="1" dirty="0" smtClean="0">
                          <a:solidFill>
                            <a:schemeClr val="tx1"/>
                          </a:solidFill>
                          <a:effectLst>
                            <a:outerShdw blurRad="38100" dist="38100" dir="2700000" algn="tl">
                              <a:srgbClr val="000000">
                                <a:alpha val="43137"/>
                              </a:srgbClr>
                            </a:outerShdw>
                          </a:effectLst>
                          <a:latin typeface="Arial Narrow" pitchFamily="34" charset="0"/>
                        </a:rPr>
                        <a:t>结</a:t>
                      </a:r>
                      <a:r>
                        <a:rPr lang="zh-CN" altLang="en-US" sz="2800" b="1" dirty="0" smtClean="0">
                          <a:solidFill>
                            <a:schemeClr val="tx1"/>
                          </a:solidFill>
                          <a:effectLst>
                            <a:outerShdw blurRad="38100" dist="38100" dir="2700000" algn="tl">
                              <a:srgbClr val="000000">
                                <a:alpha val="43137"/>
                              </a:srgbClr>
                            </a:outerShdw>
                          </a:effectLst>
                          <a:latin typeface="Arial Narrow" pitchFamily="34" charset="0"/>
                        </a:rPr>
                        <a:t>果</a:t>
                      </a:r>
                      <a:r>
                        <a:rPr lang="en-US" altLang="zh-CN" sz="2800" b="1" baseline="0" dirty="0" smtClean="0">
                          <a:solidFill>
                            <a:schemeClr val="tx1"/>
                          </a:solidFill>
                          <a:effectLst>
                            <a:outerShdw blurRad="38100" dist="38100" dir="2700000" algn="tl">
                              <a:srgbClr val="000000">
                                <a:alpha val="43137"/>
                              </a:srgbClr>
                            </a:outerShdw>
                          </a:effectLst>
                          <a:latin typeface="Arial Narrow" pitchFamily="34" charset="0"/>
                        </a:rPr>
                        <a:t> </a:t>
                      </a:r>
                      <a:r>
                        <a:rPr lang="en-US" sz="2000" b="1" dirty="0" smtClean="0">
                          <a:solidFill>
                            <a:schemeClr val="tx1"/>
                          </a:solidFill>
                          <a:effectLst>
                            <a:outerShdw blurRad="38100" dist="38100" dir="2700000" algn="tl">
                              <a:srgbClr val="000000">
                                <a:alpha val="43137"/>
                              </a:srgbClr>
                            </a:outerShdw>
                          </a:effectLst>
                          <a:latin typeface="Arial Narrow" pitchFamily="34" charset="0"/>
                        </a:rPr>
                        <a:t>FRUIT</a:t>
                      </a:r>
                    </a:p>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2800" b="1" dirty="0" smtClean="0">
                          <a:solidFill>
                            <a:schemeClr val="bg1"/>
                          </a:solidFill>
                          <a:effectLst>
                            <a:outerShdw blurRad="38100" dist="38100" dir="2700000" algn="tl">
                              <a:srgbClr val="000000">
                                <a:alpha val="43137"/>
                              </a:srgbClr>
                            </a:outerShdw>
                          </a:effectLst>
                          <a:latin typeface="Arial Narrow" pitchFamily="34" charset="0"/>
                        </a:rPr>
                        <a:t>得救</a:t>
                      </a:r>
                      <a:r>
                        <a:rPr lang="en-US" altLang="zh-CN" sz="2800" b="1" dirty="0" smtClean="0">
                          <a:solidFill>
                            <a:schemeClr val="bg1"/>
                          </a:solidFill>
                          <a:effectLst>
                            <a:outerShdw blurRad="38100" dist="38100" dir="2700000" algn="tl">
                              <a:srgbClr val="000000">
                                <a:alpha val="43137"/>
                              </a:srgbClr>
                            </a:outerShdw>
                          </a:effectLst>
                          <a:latin typeface="Arial Narrow" pitchFamily="34" charset="0"/>
                        </a:rPr>
                        <a:t>   </a:t>
                      </a:r>
                      <a:r>
                        <a:rPr lang="en-US" sz="2000" b="1" dirty="0" smtClean="0">
                          <a:solidFill>
                            <a:schemeClr val="bg1"/>
                          </a:solidFill>
                          <a:effectLst>
                            <a:outerShdw blurRad="38100" dist="38100" dir="2700000" algn="tl">
                              <a:srgbClr val="000000">
                                <a:alpha val="43137"/>
                              </a:srgbClr>
                            </a:outerShdw>
                          </a:effectLst>
                          <a:latin typeface="Arial Narrow" pitchFamily="34" charset="0"/>
                        </a:rPr>
                        <a:t>SAVED</a:t>
                      </a:r>
                    </a:p>
                    <a:p>
                      <a:pPr algn="ctr"/>
                      <a:endParaRPr lang="en-US" sz="2000" b="1" dirty="0">
                        <a:solidFill>
                          <a:schemeClr val="tx1"/>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accent4">
                        <a:lumMod val="40000"/>
                        <a:lumOff val="60000"/>
                      </a:schemeClr>
                    </a:solidFill>
                  </a:tcPr>
                </a:tc>
                <a:tc>
                  <a:txBody>
                    <a:bodyPr/>
                    <a:lstStyle/>
                    <a:p>
                      <a:pPr algn="ctr"/>
                      <a:r>
                        <a:rPr lang="zh-CN" altLang="en-US" sz="2800" b="1" dirty="0" smtClean="0">
                          <a:solidFill>
                            <a:schemeClr val="tx1"/>
                          </a:solidFill>
                          <a:effectLst>
                            <a:outerShdw blurRad="38100" dist="38100" dir="2700000" algn="tl">
                              <a:srgbClr val="000000">
                                <a:alpha val="43137"/>
                              </a:srgbClr>
                            </a:outerShdw>
                          </a:effectLst>
                          <a:latin typeface="Arial Narrow" pitchFamily="34" charset="0"/>
                        </a:rPr>
                        <a:t>有</a:t>
                      </a:r>
                      <a:r>
                        <a:rPr lang="en-US" altLang="zh-CN" sz="2000" b="1" baseline="0" dirty="0" smtClean="0">
                          <a:solidFill>
                            <a:schemeClr val="tx1"/>
                          </a:solidFill>
                          <a:effectLst>
                            <a:outerShdw blurRad="38100" dist="38100" dir="2700000" algn="tl">
                              <a:srgbClr val="000000">
                                <a:alpha val="43137"/>
                              </a:srgbClr>
                            </a:outerShdw>
                          </a:effectLst>
                          <a:latin typeface="Arial Narrow" pitchFamily="34" charset="0"/>
                        </a:rPr>
                        <a:t>   </a:t>
                      </a:r>
                      <a:r>
                        <a:rPr lang="en-US" sz="2000" b="1" dirty="0" smtClean="0">
                          <a:solidFill>
                            <a:schemeClr val="tx1"/>
                          </a:solidFill>
                          <a:effectLst>
                            <a:outerShdw blurRad="38100" dist="38100" dir="2700000" algn="tl">
                              <a:srgbClr val="000000">
                                <a:alpha val="43137"/>
                              </a:srgbClr>
                            </a:outerShdw>
                          </a:effectLst>
                          <a:latin typeface="Arial Narrow" pitchFamily="34" charset="0"/>
                        </a:rPr>
                        <a:t>YES</a:t>
                      </a:r>
                    </a:p>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2800" b="1" dirty="0" smtClean="0">
                          <a:solidFill>
                            <a:schemeClr val="bg1"/>
                          </a:solidFill>
                          <a:effectLst>
                            <a:outerShdw blurRad="38100" dist="38100" dir="2700000" algn="tl">
                              <a:srgbClr val="000000">
                                <a:alpha val="43137"/>
                              </a:srgbClr>
                            </a:outerShdw>
                          </a:effectLst>
                          <a:latin typeface="Arial Narrow" pitchFamily="34" charset="0"/>
                        </a:rPr>
                        <a:t>得救</a:t>
                      </a:r>
                      <a:r>
                        <a:rPr lang="en-US" altLang="zh-CN" sz="2800" b="1" dirty="0" smtClean="0">
                          <a:solidFill>
                            <a:schemeClr val="bg1"/>
                          </a:solidFill>
                          <a:effectLst>
                            <a:outerShdw blurRad="38100" dist="38100" dir="2700000" algn="tl">
                              <a:srgbClr val="000000">
                                <a:alpha val="43137"/>
                              </a:srgbClr>
                            </a:outerShdw>
                          </a:effectLst>
                          <a:latin typeface="Arial Narrow" pitchFamily="34" charset="0"/>
                        </a:rPr>
                        <a:t>   </a:t>
                      </a:r>
                      <a:r>
                        <a:rPr lang="en-US" sz="2000" b="1" dirty="0" smtClean="0">
                          <a:solidFill>
                            <a:schemeClr val="bg1"/>
                          </a:solidFill>
                          <a:effectLst>
                            <a:outerShdw blurRad="38100" dist="38100" dir="2700000" algn="tl">
                              <a:srgbClr val="000000">
                                <a:alpha val="43137"/>
                              </a:srgbClr>
                            </a:outerShdw>
                          </a:effectLst>
                          <a:latin typeface="Arial Narrow" pitchFamily="34" charset="0"/>
                        </a:rPr>
                        <a:t>SAVED</a:t>
                      </a:r>
                    </a:p>
                    <a:p>
                      <a:pPr algn="ctr"/>
                      <a:endParaRPr lang="en-US" sz="2000" b="1" dirty="0">
                        <a:solidFill>
                          <a:schemeClr val="tx1"/>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accent5">
                        <a:lumMod val="40000"/>
                        <a:lumOff val="60000"/>
                      </a:schemeClr>
                    </a:solidFill>
                  </a:tcPr>
                </a:tc>
              </a:tr>
            </a:tbl>
          </a:graphicData>
        </a:graphic>
      </p:graphicFrame>
      <p:sp>
        <p:nvSpPr>
          <p:cNvPr id="10" name="Rectangle 9"/>
          <p:cNvSpPr/>
          <p:nvPr/>
        </p:nvSpPr>
        <p:spPr>
          <a:xfrm>
            <a:off x="0" y="2697481"/>
            <a:ext cx="9144000" cy="45719"/>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10"/>
          <p:cNvSpPr/>
          <p:nvPr/>
        </p:nvSpPr>
        <p:spPr>
          <a:xfrm>
            <a:off x="0" y="3992881"/>
            <a:ext cx="9144000" cy="45719"/>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p:cNvSpPr/>
          <p:nvPr/>
        </p:nvSpPr>
        <p:spPr>
          <a:xfrm>
            <a:off x="0" y="5364481"/>
            <a:ext cx="9144000" cy="45719"/>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ectangle 12"/>
          <p:cNvSpPr/>
          <p:nvPr/>
        </p:nvSpPr>
        <p:spPr>
          <a:xfrm>
            <a:off x="0" y="1371600"/>
            <a:ext cx="9144000" cy="45719"/>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Rectangle 13"/>
          <p:cNvSpPr/>
          <p:nvPr/>
        </p:nvSpPr>
        <p:spPr>
          <a:xfrm rot="5400000">
            <a:off x="1905001" y="4038601"/>
            <a:ext cx="5410198" cy="76199"/>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rot="5400000">
            <a:off x="4191001" y="4038600"/>
            <a:ext cx="5410198" cy="76199"/>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4" name="Rectangle 3"/>
          <p:cNvSpPr/>
          <p:nvPr/>
        </p:nvSpPr>
        <p:spPr>
          <a:xfrm>
            <a:off x="0" y="1447800"/>
            <a:ext cx="9144000" cy="5410200"/>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a:buFont typeface="Arial" charset="0"/>
              <a:buChar char="•"/>
            </a:pPr>
            <a:r>
              <a:rPr lang="zh-CN" altLang="en-US" sz="3600" b="1" dirty="0" smtClean="0">
                <a:ln>
                  <a:solidFill>
                    <a:sysClr val="windowText" lastClr="000000"/>
                  </a:solidFill>
                </a:ln>
                <a:solidFill>
                  <a:srgbClr val="FF0000"/>
                </a:solidFill>
                <a:latin typeface="Arial Narrow" pitchFamily="34" charset="0"/>
              </a:rPr>
              <a:t>今天许多人败坏耶稣所教导的福音</a:t>
            </a:r>
            <a:r>
              <a:rPr lang="en-US" altLang="zh-CN" sz="3600" b="1" dirty="0" smtClean="0">
                <a:ln>
                  <a:solidFill>
                    <a:sysClr val="windowText" lastClr="000000"/>
                  </a:solidFill>
                </a:ln>
                <a:solidFill>
                  <a:srgbClr val="FF0000"/>
                </a:solidFill>
                <a:latin typeface="Arial Narrow" pitchFamily="34" charset="0"/>
              </a:rPr>
              <a:t>.</a:t>
            </a:r>
            <a:endParaRPr lang="en-US" sz="3600" b="1" dirty="0" smtClean="0">
              <a:ln>
                <a:solidFill>
                  <a:sysClr val="windowText" lastClr="000000"/>
                </a:solidFill>
              </a:ln>
              <a:solidFill>
                <a:srgbClr val="FF0000"/>
              </a:solidFill>
              <a:latin typeface="Arial Narrow" pitchFamily="34" charset="0"/>
            </a:endParaRPr>
          </a:p>
          <a:p>
            <a:pPr lvl="1">
              <a:buFont typeface="Arial" charset="0"/>
              <a:buChar char="•"/>
            </a:pPr>
            <a:r>
              <a:rPr lang="en-US" sz="2000" dirty="0" smtClean="0">
                <a:latin typeface="Arial Narrow" pitchFamily="34" charset="0"/>
              </a:rPr>
              <a:t>Many today pervert the Gospel Jesus taught.</a:t>
            </a:r>
          </a:p>
          <a:p>
            <a:pPr>
              <a:buFont typeface="Arial" charset="0"/>
              <a:buChar char="•"/>
            </a:pPr>
            <a:r>
              <a:rPr lang="zh-CN" altLang="en-US" sz="3600" b="1" dirty="0" smtClean="0">
                <a:ln>
                  <a:solidFill>
                    <a:sysClr val="windowText" lastClr="000000"/>
                  </a:solidFill>
                </a:ln>
                <a:solidFill>
                  <a:srgbClr val="FF0000"/>
                </a:solidFill>
                <a:latin typeface="Arial Narrow" pitchFamily="34" charset="0"/>
              </a:rPr>
              <a:t>善行福音</a:t>
            </a:r>
            <a:r>
              <a:rPr lang="en-US" altLang="zh-CN" sz="3600" b="1" dirty="0" smtClean="0">
                <a:ln>
                  <a:solidFill>
                    <a:sysClr val="windowText" lastClr="000000"/>
                  </a:solidFill>
                </a:ln>
                <a:solidFill>
                  <a:srgbClr val="FF0000"/>
                </a:solidFill>
                <a:latin typeface="Arial Narrow" pitchFamily="34" charset="0"/>
              </a:rPr>
              <a:t>: </a:t>
            </a:r>
            <a:r>
              <a:rPr lang="zh-CN" altLang="en-US" sz="3600" b="1" dirty="0" smtClean="0">
                <a:ln>
                  <a:solidFill>
                    <a:sysClr val="windowText" lastClr="000000"/>
                  </a:solidFill>
                </a:ln>
                <a:solidFill>
                  <a:srgbClr val="FF0000"/>
                </a:solidFill>
                <a:latin typeface="Arial Narrow" pitchFamily="34" charset="0"/>
              </a:rPr>
              <a:t>许多人在神的恩典之上加入善行</a:t>
            </a:r>
            <a:r>
              <a:rPr lang="en-US" altLang="zh-CN" sz="3600" b="1" dirty="0" smtClean="0">
                <a:ln>
                  <a:solidFill>
                    <a:sysClr val="windowText" lastClr="000000"/>
                  </a:solidFill>
                </a:ln>
                <a:solidFill>
                  <a:srgbClr val="FF0000"/>
                </a:solidFill>
                <a:latin typeface="Arial Narrow" pitchFamily="34" charset="0"/>
              </a:rPr>
              <a:t>.</a:t>
            </a:r>
            <a:endParaRPr lang="en-US" sz="3600" b="1" dirty="0" smtClean="0">
              <a:ln>
                <a:solidFill>
                  <a:sysClr val="windowText" lastClr="000000"/>
                </a:solidFill>
              </a:ln>
              <a:solidFill>
                <a:srgbClr val="FF0000"/>
              </a:solidFill>
              <a:latin typeface="Arial Narrow" pitchFamily="34" charset="0"/>
            </a:endParaRPr>
          </a:p>
          <a:p>
            <a:pPr lvl="1">
              <a:buFont typeface="Arial" charset="0"/>
              <a:buChar char="•"/>
            </a:pPr>
            <a:r>
              <a:rPr lang="en-US" sz="2000" dirty="0" smtClean="0">
                <a:latin typeface="Arial Narrow" pitchFamily="34" charset="0"/>
              </a:rPr>
              <a:t>WORKS GOSPEL: Many add good works to God’s Grace.</a:t>
            </a:r>
          </a:p>
          <a:p>
            <a:pPr>
              <a:buFont typeface="Arial" charset="0"/>
              <a:buChar char="•"/>
            </a:pPr>
            <a:r>
              <a:rPr lang="zh-CN" altLang="en-US" sz="3600" b="1" dirty="0" smtClean="0">
                <a:ln>
                  <a:solidFill>
                    <a:sysClr val="windowText" lastClr="000000"/>
                  </a:solidFill>
                </a:ln>
                <a:solidFill>
                  <a:srgbClr val="FF0000"/>
                </a:solidFill>
                <a:latin typeface="Arial Narrow" pitchFamily="34" charset="0"/>
              </a:rPr>
              <a:t>普救论</a:t>
            </a:r>
            <a:r>
              <a:rPr lang="en-US" altLang="zh-CN" sz="3600" b="1" dirty="0" smtClean="0">
                <a:ln>
                  <a:solidFill>
                    <a:sysClr val="windowText" lastClr="000000"/>
                  </a:solidFill>
                </a:ln>
                <a:solidFill>
                  <a:srgbClr val="FF0000"/>
                </a:solidFill>
                <a:latin typeface="Arial Narrow" pitchFamily="34" charset="0"/>
              </a:rPr>
              <a:t>: </a:t>
            </a:r>
            <a:r>
              <a:rPr lang="zh-CN" altLang="en-US" sz="3600" b="1" dirty="0" smtClean="0">
                <a:ln>
                  <a:solidFill>
                    <a:sysClr val="windowText" lastClr="000000"/>
                  </a:solidFill>
                </a:ln>
                <a:solidFill>
                  <a:srgbClr val="FF0000"/>
                </a:solidFill>
                <a:latin typeface="Arial Narrow" pitchFamily="34" charset="0"/>
              </a:rPr>
              <a:t>许多人教导我们都会上天堂</a:t>
            </a:r>
            <a:r>
              <a:rPr lang="en-US" altLang="zh-CN" sz="3600" b="1" dirty="0" smtClean="0">
                <a:ln>
                  <a:solidFill>
                    <a:sysClr val="windowText" lastClr="000000"/>
                  </a:solidFill>
                </a:ln>
                <a:solidFill>
                  <a:srgbClr val="FF0000"/>
                </a:solidFill>
                <a:latin typeface="Arial Narrow" pitchFamily="34" charset="0"/>
              </a:rPr>
              <a:t>.</a:t>
            </a:r>
            <a:endParaRPr lang="en-US" sz="3600" b="1" dirty="0" smtClean="0">
              <a:ln>
                <a:solidFill>
                  <a:sysClr val="windowText" lastClr="000000"/>
                </a:solidFill>
              </a:ln>
              <a:solidFill>
                <a:srgbClr val="FF0000"/>
              </a:solidFill>
              <a:latin typeface="Arial Narrow" pitchFamily="34" charset="0"/>
            </a:endParaRPr>
          </a:p>
          <a:p>
            <a:pPr lvl="1">
              <a:buFont typeface="Arial" charset="0"/>
              <a:buChar char="•"/>
            </a:pPr>
            <a:r>
              <a:rPr lang="en-US" sz="2000" dirty="0" smtClean="0">
                <a:latin typeface="Arial Narrow" pitchFamily="34" charset="0"/>
              </a:rPr>
              <a:t>UNIVERSALISM: Many teach we will all get to heaven.</a:t>
            </a:r>
          </a:p>
          <a:p>
            <a:pPr>
              <a:buFont typeface="Arial" charset="0"/>
              <a:buChar char="•"/>
            </a:pPr>
            <a:r>
              <a:rPr lang="zh-CN" altLang="en-US" sz="3600" b="1" dirty="0" smtClean="0">
                <a:ln>
                  <a:solidFill>
                    <a:sysClr val="windowText" lastClr="000000"/>
                  </a:solidFill>
                </a:ln>
                <a:solidFill>
                  <a:srgbClr val="FF0000"/>
                </a:solidFill>
                <a:latin typeface="Arial Narrow" pitchFamily="34" charset="0"/>
              </a:rPr>
              <a:t>使徒福音</a:t>
            </a:r>
            <a:r>
              <a:rPr lang="en-US" altLang="zh-CN" sz="3600" b="1" dirty="0" smtClean="0">
                <a:ln>
                  <a:solidFill>
                    <a:sysClr val="windowText" lastClr="000000"/>
                  </a:solidFill>
                </a:ln>
                <a:solidFill>
                  <a:srgbClr val="FF0000"/>
                </a:solidFill>
                <a:latin typeface="Arial Narrow" pitchFamily="34" charset="0"/>
              </a:rPr>
              <a:t>: </a:t>
            </a:r>
            <a:r>
              <a:rPr lang="zh-CN" altLang="en-US" sz="3600" b="1" dirty="0" smtClean="0">
                <a:ln>
                  <a:solidFill>
                    <a:sysClr val="windowText" lastClr="000000"/>
                  </a:solidFill>
                </a:ln>
                <a:solidFill>
                  <a:srgbClr val="FF0000"/>
                </a:solidFill>
                <a:latin typeface="Arial Narrow" pitchFamily="34" charset="0"/>
              </a:rPr>
              <a:t>许多人教导说耶稣的福音只适用于他那个时代</a:t>
            </a:r>
            <a:r>
              <a:rPr lang="en-US" altLang="zh-CN" sz="3600" b="1" dirty="0" smtClean="0">
                <a:ln>
                  <a:solidFill>
                    <a:sysClr val="windowText" lastClr="000000"/>
                  </a:solidFill>
                </a:ln>
                <a:solidFill>
                  <a:srgbClr val="FF0000"/>
                </a:solidFill>
                <a:latin typeface="Arial Narrow" pitchFamily="34" charset="0"/>
              </a:rPr>
              <a:t>, </a:t>
            </a:r>
            <a:r>
              <a:rPr lang="zh-CN" altLang="en-US" sz="3600" b="1" dirty="0" smtClean="0">
                <a:ln>
                  <a:solidFill>
                    <a:sysClr val="windowText" lastClr="000000"/>
                  </a:solidFill>
                </a:ln>
                <a:solidFill>
                  <a:srgbClr val="FF0000"/>
                </a:solidFill>
                <a:latin typeface="Arial Narrow" pitchFamily="34" charset="0"/>
              </a:rPr>
              <a:t>使徒教导的福音有所不同</a:t>
            </a:r>
            <a:r>
              <a:rPr lang="en-US" altLang="zh-CN" sz="3600" b="1" dirty="0" smtClean="0">
                <a:ln>
                  <a:solidFill>
                    <a:sysClr val="windowText" lastClr="000000"/>
                  </a:solidFill>
                </a:ln>
                <a:solidFill>
                  <a:srgbClr val="FF0000"/>
                </a:solidFill>
                <a:latin typeface="Arial Narrow" pitchFamily="34" charset="0"/>
              </a:rPr>
              <a:t>.</a:t>
            </a:r>
            <a:endParaRPr lang="en-US" sz="3600" b="1" dirty="0" smtClean="0">
              <a:ln>
                <a:solidFill>
                  <a:sysClr val="windowText" lastClr="000000"/>
                </a:solidFill>
              </a:ln>
              <a:solidFill>
                <a:srgbClr val="FF0000"/>
              </a:solidFill>
              <a:latin typeface="Arial Narrow" pitchFamily="34" charset="0"/>
            </a:endParaRPr>
          </a:p>
          <a:p>
            <a:pPr lvl="1">
              <a:buFont typeface="Arial" charset="0"/>
              <a:buChar char="•"/>
            </a:pPr>
            <a:r>
              <a:rPr lang="en-US" sz="2000" dirty="0" smtClean="0">
                <a:latin typeface="Arial Narrow" pitchFamily="34" charset="0"/>
              </a:rPr>
              <a:t> APOSTOLIC GOSPEL: Many teach that the Gospel of Jesus was only for those in His day and that the apostles taught a different gospel.</a:t>
            </a:r>
          </a:p>
          <a:p>
            <a:pPr algn="ctr">
              <a:buFont typeface="Arial" charset="0"/>
              <a:buChar char="•"/>
            </a:pPr>
            <a:r>
              <a:rPr lang="zh-CN" altLang="en-US" sz="3600" b="1" dirty="0" smtClean="0">
                <a:ln>
                  <a:solidFill>
                    <a:sysClr val="windowText" lastClr="000000"/>
                  </a:solidFill>
                </a:ln>
                <a:solidFill>
                  <a:srgbClr val="FF0000"/>
                </a:solidFill>
                <a:latin typeface="Arial Narrow" pitchFamily="34" charset="0"/>
              </a:rPr>
              <a:t>但是请谨记保罗说的</a:t>
            </a:r>
            <a:r>
              <a:rPr lang="en-US" altLang="zh-CN" sz="3600" b="1" dirty="0" smtClean="0">
                <a:ln>
                  <a:solidFill>
                    <a:sysClr val="windowText" lastClr="000000"/>
                  </a:solidFill>
                </a:ln>
                <a:solidFill>
                  <a:srgbClr val="FF0000"/>
                </a:solidFill>
                <a:latin typeface="Arial Narrow" pitchFamily="34" charset="0"/>
              </a:rPr>
              <a:t>…</a:t>
            </a:r>
            <a:endParaRPr lang="en-US" sz="3600" b="1" dirty="0" smtClean="0">
              <a:ln>
                <a:solidFill>
                  <a:sysClr val="windowText" lastClr="000000"/>
                </a:solidFill>
              </a:ln>
              <a:solidFill>
                <a:srgbClr val="FF0000"/>
              </a:solidFill>
              <a:latin typeface="Arial Narrow" pitchFamily="34" charset="0"/>
            </a:endParaRPr>
          </a:p>
          <a:p>
            <a:pPr lvl="1" algn="ctr">
              <a:buFont typeface="Arial" charset="0"/>
              <a:buChar char="•"/>
            </a:pPr>
            <a:r>
              <a:rPr lang="en-US" sz="2000" dirty="0" smtClean="0">
                <a:latin typeface="Arial Narrow" pitchFamily="34" charset="0"/>
              </a:rPr>
              <a:t>But remember what Paul said…</a:t>
            </a:r>
          </a:p>
        </p:txBody>
      </p:sp>
      <p:sp>
        <p:nvSpPr>
          <p:cNvPr id="5" name="Rectangle 4"/>
          <p:cNvSpPr/>
          <p:nvPr/>
        </p:nvSpPr>
        <p:spPr>
          <a:xfrm>
            <a:off x="0" y="0"/>
            <a:ext cx="9144000" cy="1295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zh-CN" altLang="en-US" sz="8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Narrow" pitchFamily="34" charset="0"/>
              </a:rPr>
              <a:t>当今问题</a:t>
            </a:r>
            <a:r>
              <a:rPr lang="en-US" sz="8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Narrow" pitchFamily="34" charset="0"/>
              </a:rPr>
              <a:t> </a:t>
            </a: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Narrow" pitchFamily="34" charset="0"/>
              </a:rPr>
              <a:t>(The PROBLEM)</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anim calcmode="lin" valueType="num">
                                      <p:cBhvr additive="base">
                                        <p:cTn id="1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 calcmode="lin" valueType="num">
                                      <p:cBhvr additive="base">
                                        <p:cTn id="1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anim calcmode="lin" valueType="num">
                                      <p:cBhvr additive="base">
                                        <p:cTn id="2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 calcmode="lin" valueType="num">
                                      <p:cBhvr additive="base">
                                        <p:cTn id="2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anim calcmode="lin" valueType="num">
                                      <p:cBhvr additive="base">
                                        <p:cTn id="31"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8" end="8"/>
                                            </p:txEl>
                                          </p:spTgt>
                                        </p:tgtEl>
                                        <p:attrNameLst>
                                          <p:attrName>style.visibility</p:attrName>
                                        </p:attrNameLst>
                                      </p:cBhvr>
                                      <p:to>
                                        <p:strVal val="visible"/>
                                      </p:to>
                                    </p:set>
                                    <p:anim calcmode="lin" valueType="num">
                                      <p:cBhvr additive="base">
                                        <p:cTn id="37"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8" end="8"/>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
                                            <p:txEl>
                                              <p:pRg st="9" end="9"/>
                                            </p:txEl>
                                          </p:spTgt>
                                        </p:tgtEl>
                                        <p:attrNameLst>
                                          <p:attrName>style.visibility</p:attrName>
                                        </p:attrNameLst>
                                      </p:cBhvr>
                                      <p:to>
                                        <p:strVal val="visible"/>
                                      </p:to>
                                    </p:set>
                                    <p:anim calcmode="lin" valueType="num">
                                      <p:cBhvr additive="base">
                                        <p:cTn id="41"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28676" name="Picture 4" descr="http://t1.gstatic.com/images?q=tbn:ANd9GcSxctaFpGWscUlKyapFm7yqGqey1eAzeg1v7zmomnL9aD-M9aDj5A"/>
          <p:cNvPicPr>
            <a:picLocks noChangeAspect="1" noChangeArrowheads="1"/>
          </p:cNvPicPr>
          <p:nvPr/>
        </p:nvPicPr>
        <p:blipFill>
          <a:blip r:embed="rId3" cstate="print"/>
          <a:srcRect/>
          <a:stretch>
            <a:fillRect/>
          </a:stretch>
        </p:blipFill>
        <p:spPr bwMode="auto">
          <a:xfrm>
            <a:off x="838200" y="1117102"/>
            <a:ext cx="7619999" cy="52836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9"/>
          <p:cNvSpPr/>
          <p:nvPr/>
        </p:nvSpPr>
        <p:spPr>
          <a:xfrm>
            <a:off x="0" y="6096000"/>
            <a:ext cx="9144000" cy="762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dirty="0" smtClean="0">
                <a:ln>
                  <a:solidFill>
                    <a:sysClr val="windowText" lastClr="000000"/>
                  </a:solidFill>
                </a:ln>
                <a:solidFill>
                  <a:schemeClr val="bg1"/>
                </a:solidFill>
                <a:effectLst>
                  <a:outerShdw blurRad="38100" dist="38100" dir="2700000" algn="tl">
                    <a:srgbClr val="000000">
                      <a:alpha val="43137"/>
                    </a:srgbClr>
                  </a:outerShdw>
                </a:effectLst>
                <a:latin typeface="Arial Black" pitchFamily="34" charset="0"/>
              </a:rPr>
              <a:t>PA</a:t>
            </a:r>
            <a:r>
              <a:rPr lang="en-US" altLang="zh-CN" sz="3200" dirty="0" smtClean="0">
                <a:ln>
                  <a:solidFill>
                    <a:sysClr val="windowText" lastClr="000000"/>
                  </a:solidFill>
                </a:ln>
                <a:solidFill>
                  <a:schemeClr val="bg1"/>
                </a:solidFill>
                <a:effectLst>
                  <a:outerShdw blurRad="38100" dist="38100" dir="2700000" algn="tl">
                    <a:srgbClr val="000000">
                      <a:alpha val="43137"/>
                    </a:srgbClr>
                  </a:outerShdw>
                </a:effectLst>
                <a:latin typeface="Arial Black" pitchFamily="34" charset="0"/>
              </a:rPr>
              <a:t>RA</a:t>
            </a:r>
            <a:r>
              <a:rPr lang="en-US" sz="3200" dirty="0" smtClean="0">
                <a:ln>
                  <a:solidFill>
                    <a:sysClr val="windowText" lastClr="000000"/>
                  </a:solidFill>
                </a:ln>
                <a:solidFill>
                  <a:schemeClr val="bg1"/>
                </a:solidFill>
                <a:effectLst>
                  <a:outerShdw blurRad="38100" dist="38100" dir="2700000" algn="tl">
                    <a:srgbClr val="000000">
                      <a:alpha val="43137"/>
                    </a:srgbClr>
                  </a:outerShdw>
                </a:effectLst>
                <a:latin typeface="Arial Black" pitchFamily="34" charset="0"/>
              </a:rPr>
              <a:t>BLE OF THE WHEAT &amp; TARES</a:t>
            </a:r>
            <a:endParaRPr lang="en-US" sz="3200" dirty="0">
              <a:ln>
                <a:solidFill>
                  <a:sysClr val="windowText" lastClr="000000"/>
                </a:solidFill>
              </a:ln>
              <a:solidFill>
                <a:schemeClr val="bg1"/>
              </a:solidFill>
              <a:effectLst>
                <a:outerShdw blurRad="38100" dist="38100" dir="2700000" algn="tl">
                  <a:srgbClr val="000000">
                    <a:alpha val="43137"/>
                  </a:srgbClr>
                </a:outerShdw>
              </a:effectLst>
              <a:latin typeface="Arial Black" pitchFamily="34" charset="0"/>
              <a:cs typeface="Arial" pitchFamily="34" charset="0"/>
            </a:endParaRPr>
          </a:p>
        </p:txBody>
      </p:sp>
      <p:sp>
        <p:nvSpPr>
          <p:cNvPr id="2" name="Rectangle 1"/>
          <p:cNvSpPr/>
          <p:nvPr/>
        </p:nvSpPr>
        <p:spPr>
          <a:xfrm>
            <a:off x="0" y="0"/>
            <a:ext cx="9144000" cy="1219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zh-CN" altLang="en-US" sz="72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麦子和稗子的比喻</a:t>
            </a:r>
            <a:endParaRPr lang="en-US" sz="72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cs typeface="Arial" pitchFamily="34"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Rectangle 1"/>
          <p:cNvSpPr/>
          <p:nvPr/>
        </p:nvSpPr>
        <p:spPr>
          <a:xfrm>
            <a:off x="0" y="0"/>
            <a:ext cx="9144000" cy="10668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zh-CN" altLang="en-US" sz="6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麦子和稗子</a:t>
            </a:r>
            <a:endParaRPr lang="en-US" altLang="zh-CN" sz="6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cs typeface="Arial" pitchFamily="34" charset="0"/>
            </a:endParaRPr>
          </a:p>
        </p:txBody>
      </p:sp>
      <p:graphicFrame>
        <p:nvGraphicFramePr>
          <p:cNvPr id="9" name="Diagram 8"/>
          <p:cNvGraphicFramePr/>
          <p:nvPr/>
        </p:nvGraphicFramePr>
        <p:xfrm>
          <a:off x="0" y="1143000"/>
          <a:ext cx="91440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0" y="6324600"/>
            <a:ext cx="9144000" cy="533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lvl="1" algn="ctr"/>
            <a:r>
              <a:rPr lang="en-US" sz="3200" b="1" dirty="0" smtClean="0">
                <a:ln>
                  <a:solidFill>
                    <a:sysClr val="windowText" lastClr="000000"/>
                  </a:solidFill>
                </a:ln>
                <a:solidFill>
                  <a:srgbClr val="FFFF00"/>
                </a:solidFill>
                <a:effectLst>
                  <a:outerShdw blurRad="38100" dist="38100" dir="2700000" algn="tl">
                    <a:srgbClr val="000000">
                      <a:alpha val="43137"/>
                    </a:srgbClr>
                  </a:outerShdw>
                </a:effectLst>
                <a:latin typeface="Arial Narrow" pitchFamily="34" charset="0"/>
              </a:rPr>
              <a:t>The Wheat and the Tares </a:t>
            </a:r>
            <a:endParaRPr lang="en-US" sz="3200" b="1" dirty="0">
              <a:ln>
                <a:solidFill>
                  <a:sysClr val="windowText" lastClr="000000"/>
                </a:solidFill>
              </a:ln>
              <a:solidFill>
                <a:srgbClr val="FFFF00"/>
              </a:solidFill>
              <a:effectLst>
                <a:outerShdw blurRad="38100" dist="38100" dir="2700000" algn="tl">
                  <a:srgbClr val="000000">
                    <a:alpha val="43137"/>
                  </a:srgbClr>
                </a:outerShdw>
              </a:effectLst>
              <a:latin typeface="Arial Narrow" pitchFamily="34"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28678" name="Picture 6" descr="http://www.sreepadmanabhaswamytemple.com/images/kerala-sree-padmanabhaswamy-temple-gold-treasure-90000-crore.jpg"/>
          <p:cNvPicPr>
            <a:picLocks noChangeAspect="1" noChangeArrowheads="1"/>
          </p:cNvPicPr>
          <p:nvPr/>
        </p:nvPicPr>
        <p:blipFill>
          <a:blip r:embed="rId3" cstate="print"/>
          <a:srcRect/>
          <a:stretch>
            <a:fillRect/>
          </a:stretch>
        </p:blipFill>
        <p:spPr bwMode="auto">
          <a:xfrm>
            <a:off x="762000" y="1142999"/>
            <a:ext cx="7543800" cy="50855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9"/>
          <p:cNvSpPr/>
          <p:nvPr/>
        </p:nvSpPr>
        <p:spPr>
          <a:xfrm>
            <a:off x="0" y="6096000"/>
            <a:ext cx="9144000" cy="762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dirty="0" smtClean="0">
                <a:ln>
                  <a:solidFill>
                    <a:sysClr val="windowText" lastClr="000000"/>
                  </a:solidFill>
                </a:ln>
                <a:solidFill>
                  <a:schemeClr val="bg1"/>
                </a:solidFill>
                <a:effectLst>
                  <a:outerShdw blurRad="38100" dist="38100" dir="2700000" algn="tl">
                    <a:srgbClr val="000000">
                      <a:alpha val="43137"/>
                    </a:srgbClr>
                  </a:outerShdw>
                </a:effectLst>
                <a:latin typeface="Arial Black" pitchFamily="34" charset="0"/>
              </a:rPr>
              <a:t>PARABLE OF THE KINGDOM TREASURE</a:t>
            </a:r>
            <a:endParaRPr lang="en-US" sz="3200" dirty="0">
              <a:ln>
                <a:solidFill>
                  <a:sysClr val="windowText" lastClr="000000"/>
                </a:solidFill>
              </a:ln>
              <a:solidFill>
                <a:schemeClr val="bg1"/>
              </a:solidFill>
              <a:effectLst>
                <a:outerShdw blurRad="38100" dist="38100" dir="2700000" algn="tl">
                  <a:srgbClr val="000000">
                    <a:alpha val="43137"/>
                  </a:srgbClr>
                </a:outerShdw>
              </a:effectLst>
              <a:latin typeface="Arial Black" pitchFamily="34" charset="0"/>
              <a:cs typeface="Arial" pitchFamily="34" charset="0"/>
            </a:endParaRPr>
          </a:p>
        </p:txBody>
      </p:sp>
      <p:sp>
        <p:nvSpPr>
          <p:cNvPr id="2" name="Rectangle 1"/>
          <p:cNvSpPr/>
          <p:nvPr/>
        </p:nvSpPr>
        <p:spPr>
          <a:xfrm>
            <a:off x="0" y="0"/>
            <a:ext cx="9144000" cy="1219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zh-CN" altLang="en-US" sz="8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神国宝藏的比喻</a:t>
            </a:r>
            <a:endParaRPr lang="en-US" sz="8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cs typeface="Arial" pitchFamily="34"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38926" name="Picture 14" descr="http://www.thomasathomas.com/images/detector1.jpg"/>
          <p:cNvPicPr>
            <a:picLocks noChangeAspect="1" noChangeArrowheads="1"/>
          </p:cNvPicPr>
          <p:nvPr/>
        </p:nvPicPr>
        <p:blipFill>
          <a:blip r:embed="rId2" cstate="print"/>
          <a:srcRect/>
          <a:stretch>
            <a:fillRect/>
          </a:stretch>
        </p:blipFill>
        <p:spPr bwMode="auto">
          <a:xfrm>
            <a:off x="4876800" y="1143000"/>
            <a:ext cx="3505200" cy="51973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p:cNvSpPr/>
          <p:nvPr/>
        </p:nvSpPr>
        <p:spPr>
          <a:xfrm>
            <a:off x="0" y="0"/>
            <a:ext cx="9144000" cy="76200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神国宝藏的比喻</a:t>
            </a:r>
            <a:r>
              <a:rPr lang="en-US" altLang="zh-CN"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cs typeface="Arial" pitchFamily="34" charset="0"/>
              </a:rPr>
              <a:t>:  </a:t>
            </a:r>
            <a:r>
              <a:rPr lang="en-US" sz="2000" b="1" dirty="0" smtClean="0">
                <a:solidFill>
                  <a:schemeClr val="bg1"/>
                </a:solidFill>
                <a:latin typeface="Arial Narrow" pitchFamily="34" charset="0"/>
              </a:rPr>
              <a:t>The Treasure of the Kingdom </a:t>
            </a:r>
            <a:endParaRPr lang="en-US" sz="2000" b="1" dirty="0">
              <a:solidFill>
                <a:schemeClr val="bg1"/>
              </a:solidFill>
              <a:latin typeface="Arial Narrow" pitchFamily="34" charset="0"/>
            </a:endParaRPr>
          </a:p>
        </p:txBody>
      </p:sp>
      <p:pic>
        <p:nvPicPr>
          <p:cNvPr id="38914" name="Picture 2" descr="http://1.bp.blogspot.com/_BN3tvp-LTFE/SWdD2LtjGEI/AAAAAAAAACg/MahpSOptfXI/S210/pearl+3.jpg"/>
          <p:cNvPicPr>
            <a:picLocks noChangeAspect="1" noChangeArrowheads="1"/>
          </p:cNvPicPr>
          <p:nvPr/>
        </p:nvPicPr>
        <p:blipFill>
          <a:blip r:embed="rId3" cstate="print"/>
          <a:srcRect/>
          <a:stretch>
            <a:fillRect/>
          </a:stretch>
        </p:blipFill>
        <p:spPr bwMode="auto">
          <a:xfrm>
            <a:off x="228599" y="4038600"/>
            <a:ext cx="3942522" cy="2590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8918" name="Picture 6" descr="http://coindetector.com/forum/uploads/post-1-1247874722.jpg"/>
          <p:cNvPicPr>
            <a:picLocks noChangeAspect="1" noChangeArrowheads="1"/>
          </p:cNvPicPr>
          <p:nvPr/>
        </p:nvPicPr>
        <p:blipFill>
          <a:blip r:embed="rId4" cstate="print"/>
          <a:srcRect/>
          <a:stretch>
            <a:fillRect/>
          </a:stretch>
        </p:blipFill>
        <p:spPr bwMode="auto">
          <a:xfrm>
            <a:off x="228600" y="914400"/>
            <a:ext cx="3962400" cy="2971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8920" name="Picture 8" descr="http://francinereese.weichertagentpages.com/images/uploads/Teams/159614/Content/1210315/sold.jpg"/>
          <p:cNvPicPr>
            <a:picLocks noChangeAspect="1" noChangeArrowheads="1"/>
          </p:cNvPicPr>
          <p:nvPr/>
        </p:nvPicPr>
        <p:blipFill>
          <a:blip r:embed="rId5" cstate="print"/>
          <a:srcRect/>
          <a:stretch>
            <a:fillRect/>
          </a:stretch>
        </p:blipFill>
        <p:spPr bwMode="auto">
          <a:xfrm>
            <a:off x="4343400" y="914400"/>
            <a:ext cx="4505325" cy="563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Rounded Rectangle 14"/>
          <p:cNvSpPr/>
          <p:nvPr/>
        </p:nvSpPr>
        <p:spPr>
          <a:xfrm rot="19781433">
            <a:off x="616974" y="4820569"/>
            <a:ext cx="3352800" cy="937313"/>
          </a:xfrm>
          <a:prstGeom prst="roundRect">
            <a:avLst/>
          </a:prstGeom>
          <a:ln w="76200"/>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5400" b="1" dirty="0" smtClean="0">
                <a:ln>
                  <a:solidFill>
                    <a:sysClr val="windowText" lastClr="000000"/>
                  </a:solidFill>
                </a:ln>
                <a:solidFill>
                  <a:srgbClr val="C00000"/>
                </a:solidFill>
                <a:effectLst>
                  <a:outerShdw blurRad="38100" dist="38100" dir="2700000" algn="tl">
                    <a:srgbClr val="000000">
                      <a:alpha val="43137"/>
                    </a:srgbClr>
                  </a:outerShdw>
                </a:effectLst>
                <a:latin typeface="MV Boli" pitchFamily="2" charset="0"/>
                <a:cs typeface="MV Boli" pitchFamily="2" charset="0"/>
              </a:rPr>
              <a:t>找到</a:t>
            </a:r>
            <a:r>
              <a:rPr lang="en-US" sz="5400" b="1" dirty="0" smtClean="0">
                <a:ln>
                  <a:solidFill>
                    <a:sysClr val="windowText" lastClr="000000"/>
                  </a:solidFill>
                </a:ln>
                <a:solidFill>
                  <a:srgbClr val="C00000"/>
                </a:solidFill>
                <a:effectLst>
                  <a:outerShdw blurRad="38100" dist="38100" dir="2700000" algn="tl">
                    <a:srgbClr val="000000">
                      <a:alpha val="43137"/>
                    </a:srgbClr>
                  </a:outerShdw>
                </a:effectLst>
                <a:latin typeface="MV Boli" pitchFamily="2" charset="0"/>
                <a:cs typeface="MV Boli" pitchFamily="2" charset="0"/>
              </a:rPr>
              <a:t> </a:t>
            </a:r>
            <a:r>
              <a:rPr lang="en-US" sz="2000" b="1" dirty="0" smtClean="0">
                <a:ln>
                  <a:solidFill>
                    <a:sysClr val="windowText" lastClr="000000"/>
                  </a:solidFill>
                </a:ln>
                <a:solidFill>
                  <a:srgbClr val="C00000"/>
                </a:solidFill>
                <a:effectLst>
                  <a:outerShdw blurRad="38100" dist="38100" dir="2700000" algn="tl">
                    <a:srgbClr val="000000">
                      <a:alpha val="43137"/>
                    </a:srgbClr>
                  </a:outerShdw>
                </a:effectLst>
                <a:latin typeface="MV Boli" pitchFamily="2" charset="0"/>
                <a:cs typeface="MV Boli" pitchFamily="2" charset="0"/>
              </a:rPr>
              <a:t>FOUND</a:t>
            </a:r>
            <a:endParaRPr lang="en-US" sz="2000" b="1" dirty="0">
              <a:ln>
                <a:solidFill>
                  <a:sysClr val="windowText" lastClr="000000"/>
                </a:solidFill>
              </a:ln>
              <a:solidFill>
                <a:srgbClr val="C00000"/>
              </a:solidFill>
              <a:effectLst>
                <a:outerShdw blurRad="38100" dist="38100" dir="2700000" algn="tl">
                  <a:srgbClr val="000000">
                    <a:alpha val="43137"/>
                  </a:srgbClr>
                </a:outerShdw>
              </a:effectLst>
              <a:latin typeface="MV Boli" pitchFamily="2" charset="0"/>
              <a:cs typeface="MV Boli" pitchFamily="2" charset="0"/>
            </a:endParaRPr>
          </a:p>
        </p:txBody>
      </p:sp>
      <p:sp>
        <p:nvSpPr>
          <p:cNvPr id="12" name="Rounded Rectangle 11"/>
          <p:cNvSpPr/>
          <p:nvPr/>
        </p:nvSpPr>
        <p:spPr>
          <a:xfrm rot="19781433">
            <a:off x="540774" y="1848769"/>
            <a:ext cx="3352800" cy="937313"/>
          </a:xfrm>
          <a:prstGeom prst="roundRect">
            <a:avLst/>
          </a:prstGeom>
          <a:ln w="76200"/>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5400" b="1" dirty="0" smtClean="0">
                <a:ln>
                  <a:solidFill>
                    <a:sysClr val="windowText" lastClr="000000"/>
                  </a:solidFill>
                </a:ln>
                <a:solidFill>
                  <a:srgbClr val="C00000"/>
                </a:solidFill>
                <a:effectLst>
                  <a:outerShdw blurRad="38100" dist="38100" dir="2700000" algn="tl">
                    <a:srgbClr val="000000">
                      <a:alpha val="43137"/>
                    </a:srgbClr>
                  </a:outerShdw>
                </a:effectLst>
                <a:latin typeface="MV Boli" pitchFamily="2" charset="0"/>
                <a:cs typeface="MV Boli" pitchFamily="2" charset="0"/>
              </a:rPr>
              <a:t>找到</a:t>
            </a:r>
            <a:r>
              <a:rPr lang="en-US" sz="5400" b="1" dirty="0" smtClean="0">
                <a:ln>
                  <a:solidFill>
                    <a:sysClr val="windowText" lastClr="000000"/>
                  </a:solidFill>
                </a:ln>
                <a:solidFill>
                  <a:srgbClr val="C00000"/>
                </a:solidFill>
                <a:effectLst>
                  <a:outerShdw blurRad="38100" dist="38100" dir="2700000" algn="tl">
                    <a:srgbClr val="000000">
                      <a:alpha val="43137"/>
                    </a:srgbClr>
                  </a:outerShdw>
                </a:effectLst>
                <a:latin typeface="MV Boli" pitchFamily="2" charset="0"/>
                <a:cs typeface="MV Boli" pitchFamily="2" charset="0"/>
              </a:rPr>
              <a:t> </a:t>
            </a:r>
            <a:r>
              <a:rPr lang="en-US" sz="2000" b="1" dirty="0" smtClean="0">
                <a:ln>
                  <a:solidFill>
                    <a:sysClr val="windowText" lastClr="000000"/>
                  </a:solidFill>
                </a:ln>
                <a:solidFill>
                  <a:srgbClr val="C00000"/>
                </a:solidFill>
                <a:effectLst>
                  <a:outerShdw blurRad="38100" dist="38100" dir="2700000" algn="tl">
                    <a:srgbClr val="000000">
                      <a:alpha val="43137"/>
                    </a:srgbClr>
                  </a:outerShdw>
                </a:effectLst>
                <a:latin typeface="MV Boli" pitchFamily="2" charset="0"/>
                <a:cs typeface="MV Boli" pitchFamily="2" charset="0"/>
              </a:rPr>
              <a:t>FOUND</a:t>
            </a:r>
            <a:endParaRPr lang="en-US" sz="2000" b="1" dirty="0">
              <a:ln>
                <a:solidFill>
                  <a:sysClr val="windowText" lastClr="000000"/>
                </a:solidFill>
              </a:ln>
              <a:solidFill>
                <a:srgbClr val="C00000"/>
              </a:solidFill>
              <a:effectLst>
                <a:outerShdw blurRad="38100" dist="38100" dir="2700000" algn="tl">
                  <a:srgbClr val="000000">
                    <a:alpha val="43137"/>
                  </a:srgbClr>
                </a:outerShdw>
              </a:effectLst>
              <a:latin typeface="MV Boli" pitchFamily="2" charset="0"/>
              <a:cs typeface="MV Boli" pitchFamily="2" charset="0"/>
            </a:endParaRPr>
          </a:p>
        </p:txBody>
      </p:sp>
      <p:sp>
        <p:nvSpPr>
          <p:cNvPr id="16" name="Parallelogram 15"/>
          <p:cNvSpPr/>
          <p:nvPr/>
        </p:nvSpPr>
        <p:spPr>
          <a:xfrm rot="893052" flipH="1">
            <a:off x="4570215" y="2221589"/>
            <a:ext cx="1981200" cy="838200"/>
          </a:xfrm>
          <a:prstGeom prst="parallelogram">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4000" b="1" dirty="0" smtClean="0">
                <a:solidFill>
                  <a:srgbClr val="C00000"/>
                </a:solidFill>
                <a:effectLst>
                  <a:outerShdw blurRad="38100" dist="38100" dir="2700000" algn="tl">
                    <a:srgbClr val="000000">
                      <a:alpha val="43137"/>
                    </a:srgbClr>
                  </a:outerShdw>
                </a:effectLst>
              </a:rPr>
              <a:t>卖掉</a:t>
            </a:r>
            <a:r>
              <a:rPr lang="en-US" b="1" dirty="0" smtClean="0">
                <a:effectLst>
                  <a:outerShdw blurRad="38100" dist="38100" dir="2700000" algn="tl">
                    <a:srgbClr val="000000">
                      <a:alpha val="43137"/>
                    </a:srgbClr>
                  </a:outerShdw>
                </a:effectLst>
              </a:rPr>
              <a:t> SOLD</a:t>
            </a:r>
            <a:endParaRPr lang="en-US" b="1" dirty="0">
              <a:effectLst>
                <a:outerShdw blurRad="38100" dist="38100" dir="2700000" algn="tl">
                  <a:srgbClr val="000000">
                    <a:alpha val="43137"/>
                  </a:srgbClr>
                </a:outerShdw>
              </a:effectLst>
            </a:endParaRPr>
          </a:p>
        </p:txBody>
      </p:sp>
      <p:sp>
        <p:nvSpPr>
          <p:cNvPr id="18" name="Freeform 17"/>
          <p:cNvSpPr/>
          <p:nvPr/>
        </p:nvSpPr>
        <p:spPr>
          <a:xfrm>
            <a:off x="4953000" y="3550920"/>
            <a:ext cx="1402080" cy="2727960"/>
          </a:xfrm>
          <a:custGeom>
            <a:avLst/>
            <a:gdLst>
              <a:gd name="connsiteX0" fmla="*/ 76200 w 1402080"/>
              <a:gd name="connsiteY0" fmla="*/ 0 h 2727960"/>
              <a:gd name="connsiteX1" fmla="*/ 1371600 w 1402080"/>
              <a:gd name="connsiteY1" fmla="*/ 213360 h 2727960"/>
              <a:gd name="connsiteX2" fmla="*/ 1402080 w 1402080"/>
              <a:gd name="connsiteY2" fmla="*/ 2316480 h 2727960"/>
              <a:gd name="connsiteX3" fmla="*/ 0 w 1402080"/>
              <a:gd name="connsiteY3" fmla="*/ 2727960 h 2727960"/>
              <a:gd name="connsiteX4" fmla="*/ 76200 w 1402080"/>
              <a:gd name="connsiteY4" fmla="*/ 0 h 2727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2080" h="2727960">
                <a:moveTo>
                  <a:pt x="76200" y="0"/>
                </a:moveTo>
                <a:lnTo>
                  <a:pt x="1371600" y="213360"/>
                </a:lnTo>
                <a:lnTo>
                  <a:pt x="1402080" y="2316480"/>
                </a:lnTo>
                <a:lnTo>
                  <a:pt x="0" y="2727960"/>
                </a:lnTo>
                <a:lnTo>
                  <a:pt x="76200" y="0"/>
                </a:lnTo>
                <a:close/>
              </a:path>
            </a:pathLst>
          </a:cu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4000" b="1" dirty="0" smtClean="0">
                <a:solidFill>
                  <a:srgbClr val="C00000"/>
                </a:solidFill>
                <a:effectLst>
                  <a:outerShdw blurRad="38100" dist="38100" dir="2700000" algn="tl">
                    <a:srgbClr val="000000">
                      <a:alpha val="43137"/>
                    </a:srgbClr>
                  </a:outerShdw>
                </a:effectLst>
              </a:rPr>
              <a:t>此屋出售</a:t>
            </a:r>
            <a:endParaRPr lang="en-US" sz="4000" b="1" dirty="0" smtClean="0">
              <a:solidFill>
                <a:srgbClr val="C00000"/>
              </a:solidFill>
              <a:effectLst>
                <a:outerShdw blurRad="38100" dist="38100" dir="2700000" algn="tl">
                  <a:srgbClr val="000000">
                    <a:alpha val="43137"/>
                  </a:srgbClr>
                </a:outerShdw>
              </a:effectLst>
            </a:endParaRPr>
          </a:p>
          <a:p>
            <a:pPr algn="ctr"/>
            <a:r>
              <a:rPr lang="en-US" b="1" dirty="0" smtClean="0">
                <a:effectLst>
                  <a:outerShdw blurRad="38100" dist="38100" dir="2700000" algn="tl">
                    <a:srgbClr val="000000">
                      <a:alpha val="43137"/>
                    </a:srgbClr>
                  </a:outerShdw>
                </a:effectLst>
              </a:rPr>
              <a:t>HOUSE</a:t>
            </a:r>
          </a:p>
          <a:p>
            <a:pPr algn="ctr"/>
            <a:r>
              <a:rPr lang="en-US" b="1" dirty="0" smtClean="0">
                <a:effectLst>
                  <a:outerShdw blurRad="38100" dist="38100" dir="2700000" algn="tl">
                    <a:srgbClr val="000000">
                      <a:alpha val="43137"/>
                    </a:srgbClr>
                  </a:outerShdw>
                </a:effectLst>
              </a:rPr>
              <a:t>FOR SALE</a:t>
            </a:r>
            <a:endParaRPr lang="en-US" b="1" dirty="0">
              <a:effectLst>
                <a:outerShdw blurRad="38100" dist="38100" dir="2700000" algn="tl">
                  <a:srgbClr val="000000">
                    <a:alpha val="43137"/>
                  </a:srgbClr>
                </a:outerShdw>
              </a:effectLst>
            </a:endParaRPr>
          </a:p>
        </p:txBody>
      </p:sp>
      <p:sp>
        <p:nvSpPr>
          <p:cNvPr id="14" name="Rounded Rectangle 13"/>
          <p:cNvSpPr/>
          <p:nvPr/>
        </p:nvSpPr>
        <p:spPr>
          <a:xfrm rot="19781433">
            <a:off x="540774" y="1924971"/>
            <a:ext cx="3352800" cy="937313"/>
          </a:xfrm>
          <a:prstGeom prst="roundRect">
            <a:avLst/>
          </a:prstGeom>
          <a:ln w="76200"/>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5400" b="1" dirty="0" smtClean="0">
                <a:ln>
                  <a:solidFill>
                    <a:sysClr val="windowText" lastClr="000000"/>
                  </a:solidFill>
                </a:ln>
                <a:solidFill>
                  <a:srgbClr val="C00000"/>
                </a:solidFill>
                <a:effectLst>
                  <a:outerShdw blurRad="38100" dist="38100" dir="2700000" algn="tl">
                    <a:srgbClr val="000000">
                      <a:alpha val="43137"/>
                    </a:srgbClr>
                  </a:outerShdw>
                </a:effectLst>
                <a:latin typeface="MV Boli" pitchFamily="2" charset="0"/>
                <a:cs typeface="MV Boli" pitchFamily="2" charset="0"/>
              </a:rPr>
              <a:t>买了</a:t>
            </a:r>
            <a:r>
              <a:rPr lang="en-US" sz="5400" b="1" dirty="0" smtClean="0">
                <a:ln>
                  <a:solidFill>
                    <a:sysClr val="windowText" lastClr="000000"/>
                  </a:solidFill>
                </a:ln>
                <a:solidFill>
                  <a:srgbClr val="C00000"/>
                </a:solidFill>
                <a:effectLst>
                  <a:outerShdw blurRad="38100" dist="38100" dir="2700000" algn="tl">
                    <a:srgbClr val="000000">
                      <a:alpha val="43137"/>
                    </a:srgbClr>
                  </a:outerShdw>
                </a:effectLst>
                <a:latin typeface="MV Boli" pitchFamily="2" charset="0"/>
                <a:cs typeface="MV Boli" pitchFamily="2" charset="0"/>
              </a:rPr>
              <a:t> </a:t>
            </a:r>
            <a:r>
              <a:rPr lang="en-US" sz="2000" b="1" dirty="0" smtClean="0">
                <a:ln>
                  <a:solidFill>
                    <a:sysClr val="windowText" lastClr="000000"/>
                  </a:solidFill>
                </a:ln>
                <a:solidFill>
                  <a:srgbClr val="C00000"/>
                </a:solidFill>
                <a:effectLst>
                  <a:outerShdw blurRad="38100" dist="38100" dir="2700000" algn="tl">
                    <a:srgbClr val="000000">
                      <a:alpha val="43137"/>
                    </a:srgbClr>
                  </a:outerShdw>
                </a:effectLst>
                <a:latin typeface="MV Boli" pitchFamily="2" charset="0"/>
                <a:cs typeface="MV Boli" pitchFamily="2" charset="0"/>
              </a:rPr>
              <a:t>BOUGHT</a:t>
            </a:r>
            <a:endParaRPr lang="en-US" sz="2000" b="1" dirty="0">
              <a:ln>
                <a:solidFill>
                  <a:sysClr val="windowText" lastClr="000000"/>
                </a:solidFill>
              </a:ln>
              <a:solidFill>
                <a:srgbClr val="C00000"/>
              </a:solidFill>
              <a:effectLst>
                <a:outerShdw blurRad="38100" dist="38100" dir="2700000" algn="tl">
                  <a:srgbClr val="000000">
                    <a:alpha val="43137"/>
                  </a:srgbClr>
                </a:outerShdw>
              </a:effectLst>
              <a:latin typeface="MV Boli" pitchFamily="2" charset="0"/>
              <a:cs typeface="MV Boli" pitchFamily="2" charset="0"/>
            </a:endParaRPr>
          </a:p>
        </p:txBody>
      </p:sp>
      <p:sp>
        <p:nvSpPr>
          <p:cNvPr id="11" name="Rounded Rectangle 10"/>
          <p:cNvSpPr/>
          <p:nvPr/>
        </p:nvSpPr>
        <p:spPr>
          <a:xfrm rot="19781433">
            <a:off x="616973" y="4820570"/>
            <a:ext cx="3352800" cy="937313"/>
          </a:xfrm>
          <a:prstGeom prst="roundRect">
            <a:avLst/>
          </a:prstGeom>
          <a:ln w="76200"/>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5400" b="1" dirty="0" smtClean="0">
                <a:ln>
                  <a:solidFill>
                    <a:sysClr val="windowText" lastClr="000000"/>
                  </a:solidFill>
                </a:ln>
                <a:solidFill>
                  <a:srgbClr val="C00000"/>
                </a:solidFill>
                <a:effectLst>
                  <a:outerShdw blurRad="38100" dist="38100" dir="2700000" algn="tl">
                    <a:srgbClr val="000000">
                      <a:alpha val="43137"/>
                    </a:srgbClr>
                  </a:outerShdw>
                </a:effectLst>
                <a:latin typeface="MV Boli" pitchFamily="2" charset="0"/>
                <a:cs typeface="MV Boli" pitchFamily="2" charset="0"/>
              </a:rPr>
              <a:t>买了</a:t>
            </a:r>
            <a:r>
              <a:rPr lang="en-US" sz="2000" b="1" dirty="0" smtClean="0">
                <a:ln>
                  <a:solidFill>
                    <a:sysClr val="windowText" lastClr="000000"/>
                  </a:solidFill>
                </a:ln>
                <a:solidFill>
                  <a:srgbClr val="C00000"/>
                </a:solidFill>
                <a:effectLst>
                  <a:outerShdw blurRad="38100" dist="38100" dir="2700000" algn="tl">
                    <a:srgbClr val="000000">
                      <a:alpha val="43137"/>
                    </a:srgbClr>
                  </a:outerShdw>
                </a:effectLst>
                <a:latin typeface="MV Boli" pitchFamily="2" charset="0"/>
                <a:cs typeface="MV Boli" pitchFamily="2" charset="0"/>
              </a:rPr>
              <a:t>BOUGHT</a:t>
            </a:r>
            <a:endParaRPr lang="en-US" sz="2000" b="1" dirty="0">
              <a:ln>
                <a:solidFill>
                  <a:sysClr val="windowText" lastClr="000000"/>
                </a:solidFill>
              </a:ln>
              <a:solidFill>
                <a:srgbClr val="C00000"/>
              </a:solidFill>
              <a:effectLst>
                <a:outerShdw blurRad="38100" dist="38100" dir="2700000" algn="tl">
                  <a:srgbClr val="000000">
                    <a:alpha val="43137"/>
                  </a:srgbClr>
                </a:outerShdw>
              </a:effectLst>
              <a:latin typeface="MV Boli" pitchFamily="2" charset="0"/>
              <a:cs typeface="MV Boli" pitchFamily="2"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47108" name="Picture 4" descr="http://smallbusiness.chron.com/DM-Resize/photos.demandstudios.com/getty/article/164/85/E000249.jpg?w=600&amp;h=600&amp;keep_ratio=1"/>
          <p:cNvPicPr>
            <a:picLocks noChangeAspect="1" noChangeArrowheads="1"/>
          </p:cNvPicPr>
          <p:nvPr/>
        </p:nvPicPr>
        <p:blipFill>
          <a:blip r:embed="rId3" cstate="print"/>
          <a:srcRect/>
          <a:stretch>
            <a:fillRect/>
          </a:stretch>
        </p:blipFill>
        <p:spPr bwMode="auto">
          <a:xfrm>
            <a:off x="0" y="-609600"/>
            <a:ext cx="9144000" cy="6705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9"/>
          <p:cNvSpPr/>
          <p:nvPr/>
        </p:nvSpPr>
        <p:spPr>
          <a:xfrm>
            <a:off x="0" y="6096000"/>
            <a:ext cx="9144000" cy="762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b="1" dirty="0" smtClean="0">
                <a:ln>
                  <a:solidFill>
                    <a:sysClr val="windowText" lastClr="000000"/>
                  </a:solidFill>
                </a:ln>
                <a:solidFill>
                  <a:schemeClr val="bg1"/>
                </a:solidFill>
                <a:effectLst>
                  <a:outerShdw blurRad="38100" dist="38100" dir="2700000" algn="tl">
                    <a:srgbClr val="000000">
                      <a:alpha val="43137"/>
                    </a:srgbClr>
                  </a:outerShdw>
                </a:effectLst>
                <a:latin typeface="Arial" pitchFamily="34" charset="0"/>
                <a:cs typeface="Arial" pitchFamily="34" charset="0"/>
              </a:rPr>
              <a:t>PARABLE OF THE WORKERS (Matt 20)</a:t>
            </a:r>
            <a:endParaRPr lang="en-US" sz="3200" b="1" dirty="0">
              <a:ln>
                <a:solidFill>
                  <a:sysClr val="windowText" lastClr="000000"/>
                </a:solidFill>
              </a:ln>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2" name="Rectangle 1"/>
          <p:cNvSpPr/>
          <p:nvPr/>
        </p:nvSpPr>
        <p:spPr>
          <a:xfrm>
            <a:off x="0" y="0"/>
            <a:ext cx="9144000" cy="1219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zh-CN" altLang="en-US" sz="7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葡萄园工人的比喻</a:t>
            </a:r>
            <a:r>
              <a:rPr lang="zh-CN" alt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（太</a:t>
            </a:r>
            <a:r>
              <a:rPr lang="en-US" altLang="zh-CN"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20</a:t>
            </a:r>
            <a:r>
              <a:rPr lang="zh-CN" alt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a:t>
            </a:r>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cs typeface="Arial" pitchFamily="34" charset="0"/>
            </a:endParaRPr>
          </a:p>
        </p:txBody>
      </p:sp>
      <p:cxnSp>
        <p:nvCxnSpPr>
          <p:cNvPr id="17" name="Straight Connector 16"/>
          <p:cNvCxnSpPr>
            <a:stCxn id="5" idx="4"/>
          </p:cNvCxnSpPr>
          <p:nvPr/>
        </p:nvCxnSpPr>
        <p:spPr>
          <a:xfrm>
            <a:off x="1295400" y="5943600"/>
            <a:ext cx="914400" cy="914400"/>
          </a:xfrm>
          <a:prstGeom prst="line">
            <a:avLst/>
          </a:prstGeom>
        </p:spPr>
        <p:style>
          <a:lnRef idx="1">
            <a:schemeClr val="accent1"/>
          </a:lnRef>
          <a:fillRef idx="0">
            <a:schemeClr val="accent1"/>
          </a:fillRef>
          <a:effectRef idx="0">
            <a:schemeClr val="accent1"/>
          </a:effectRef>
          <a:fontRef idx="minor">
            <a:schemeClr val="tx1"/>
          </a:fontRef>
        </p:style>
      </p:cxnSp>
      <p:sp>
        <p:nvSpPr>
          <p:cNvPr id="15" name="Notched Right Arrow 14"/>
          <p:cNvSpPr/>
          <p:nvPr/>
        </p:nvSpPr>
        <p:spPr>
          <a:xfrm>
            <a:off x="0" y="5105400"/>
            <a:ext cx="9144000" cy="304800"/>
          </a:xfrm>
          <a:prstGeom prst="notched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 name="Picture 4" descr="animated-clock.gif"/>
          <p:cNvPicPr>
            <a:picLocks noChangeAspect="1"/>
          </p:cNvPicPr>
          <p:nvPr/>
        </p:nvPicPr>
        <p:blipFill>
          <a:blip r:embed="rId4" cstate="print"/>
          <a:stretch>
            <a:fillRect/>
          </a:stretch>
        </p:blipFill>
        <p:spPr>
          <a:xfrm>
            <a:off x="685800" y="4724400"/>
            <a:ext cx="1219200" cy="1219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descr="animated-clock.gif"/>
          <p:cNvPicPr>
            <a:picLocks noChangeAspect="1"/>
          </p:cNvPicPr>
          <p:nvPr/>
        </p:nvPicPr>
        <p:blipFill>
          <a:blip r:embed="rId4" cstate="print"/>
          <a:stretch>
            <a:fillRect/>
          </a:stretch>
        </p:blipFill>
        <p:spPr>
          <a:xfrm>
            <a:off x="2362200" y="4724400"/>
            <a:ext cx="1219200" cy="1219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descr="animated-clock.gif"/>
          <p:cNvPicPr>
            <a:picLocks noChangeAspect="1"/>
          </p:cNvPicPr>
          <p:nvPr/>
        </p:nvPicPr>
        <p:blipFill>
          <a:blip r:embed="rId4" cstate="print"/>
          <a:stretch>
            <a:fillRect/>
          </a:stretch>
        </p:blipFill>
        <p:spPr>
          <a:xfrm>
            <a:off x="4038600" y="4724400"/>
            <a:ext cx="1219200" cy="1219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descr="animated-clock.gif"/>
          <p:cNvPicPr>
            <a:picLocks noChangeAspect="1"/>
          </p:cNvPicPr>
          <p:nvPr/>
        </p:nvPicPr>
        <p:blipFill>
          <a:blip r:embed="rId4" cstate="print"/>
          <a:stretch>
            <a:fillRect/>
          </a:stretch>
        </p:blipFill>
        <p:spPr>
          <a:xfrm>
            <a:off x="5791200" y="4724400"/>
            <a:ext cx="1219200" cy="1219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descr="animated-clock.gif"/>
          <p:cNvPicPr>
            <a:picLocks noChangeAspect="1"/>
          </p:cNvPicPr>
          <p:nvPr/>
        </p:nvPicPr>
        <p:blipFill>
          <a:blip r:embed="rId4" cstate="print"/>
          <a:stretch>
            <a:fillRect/>
          </a:stretch>
        </p:blipFill>
        <p:spPr>
          <a:xfrm>
            <a:off x="7543800" y="4724400"/>
            <a:ext cx="1219200" cy="1219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9" name="Rectangle 8"/>
          <p:cNvSpPr/>
          <p:nvPr/>
        </p:nvSpPr>
        <p:spPr>
          <a:xfrm>
            <a:off x="0" y="0"/>
            <a:ext cx="9144000" cy="533400"/>
          </a:xfrm>
          <a:prstGeom prst="rect">
            <a:avLst/>
          </a:prstGeom>
          <a:solidFill>
            <a:srgbClr val="FFC000"/>
          </a:solidFill>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3600" b="1" spc="-150" dirty="0" smtClean="0">
                <a:solidFill>
                  <a:srgbClr val="C00000"/>
                </a:solidFill>
                <a:effectLst>
                  <a:outerShdw blurRad="38100" dist="38100" dir="2700000" algn="tl">
                    <a:srgbClr val="000000">
                      <a:alpha val="43137"/>
                    </a:srgbClr>
                  </a:outerShdw>
                </a:effectLst>
                <a:latin typeface="Copperplate Gothic Bold" pitchFamily="34" charset="0"/>
              </a:rPr>
              <a:t>工人的工价不均</a:t>
            </a:r>
            <a:endParaRPr lang="en-US" sz="3600" b="1" spc="-150" dirty="0" smtClean="0">
              <a:solidFill>
                <a:srgbClr val="C00000"/>
              </a:solidFill>
              <a:effectLst>
                <a:outerShdw blurRad="38100" dist="38100" dir="2700000" algn="tl">
                  <a:srgbClr val="000000">
                    <a:alpha val="43137"/>
                  </a:srgbClr>
                </a:outerShdw>
              </a:effectLst>
              <a:latin typeface="Copperplate Gothic Bold" pitchFamily="34" charset="0"/>
            </a:endParaRPr>
          </a:p>
        </p:txBody>
      </p:sp>
      <p:sp>
        <p:nvSpPr>
          <p:cNvPr id="10" name="Rectangle 9"/>
          <p:cNvSpPr/>
          <p:nvPr/>
        </p:nvSpPr>
        <p:spPr>
          <a:xfrm>
            <a:off x="76200" y="609600"/>
            <a:ext cx="4572000" cy="762000"/>
          </a:xfrm>
          <a:prstGeom prst="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0" anchor="ctr"/>
          <a:lstStyle/>
          <a:p>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 </a:t>
            </a:r>
            <a:r>
              <a:rPr lang="zh-CN" alt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主权至高的神主动发起救恩</a:t>
            </a:r>
            <a:endParaRPr 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Rectangle 10"/>
          <p:cNvSpPr/>
          <p:nvPr/>
        </p:nvSpPr>
        <p:spPr>
          <a:xfrm>
            <a:off x="76200" y="1447800"/>
            <a:ext cx="4572000" cy="762000"/>
          </a:xfrm>
          <a:prstGeom prst="rect">
            <a:avLst/>
          </a:prstGeom>
          <a:solidFill>
            <a:srgbClr val="004C00"/>
          </a:solidFill>
        </p:spPr>
        <p:style>
          <a:lnRef idx="0">
            <a:schemeClr val="accent2"/>
          </a:lnRef>
          <a:fillRef idx="3">
            <a:schemeClr val="accent2"/>
          </a:fillRef>
          <a:effectRef idx="3">
            <a:schemeClr val="accent2"/>
          </a:effectRef>
          <a:fontRef idx="minor">
            <a:schemeClr val="lt1"/>
          </a:fontRef>
        </p:style>
        <p:txBody>
          <a:bodyPr rtlCol="0" anchor="ctr"/>
          <a:lstStyle/>
          <a:p>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 </a:t>
            </a:r>
            <a:r>
              <a:rPr lang="zh-CN" alt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神设立救恩的条件</a:t>
            </a:r>
            <a:endParaRPr 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Rectangle 11"/>
          <p:cNvSpPr/>
          <p:nvPr/>
        </p:nvSpPr>
        <p:spPr>
          <a:xfrm>
            <a:off x="76200" y="2286000"/>
            <a:ext cx="4572000" cy="762000"/>
          </a:xfrm>
          <a:prstGeom prst="rect">
            <a:avLst/>
          </a:prstGeom>
          <a:solidFill>
            <a:srgbClr val="002060"/>
          </a:solidFill>
        </p:spPr>
        <p:style>
          <a:lnRef idx="0">
            <a:schemeClr val="accent2"/>
          </a:lnRef>
          <a:fillRef idx="3">
            <a:schemeClr val="accent2"/>
          </a:fillRef>
          <a:effectRef idx="3">
            <a:schemeClr val="accent2"/>
          </a:effectRef>
          <a:fontRef idx="minor">
            <a:schemeClr val="lt1"/>
          </a:fontRef>
        </p:style>
        <p:txBody>
          <a:bodyPr rtlCol="0" anchor="ctr"/>
          <a:lstStyle/>
          <a:p>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3. </a:t>
            </a:r>
            <a:r>
              <a:rPr lang="zh-CN" alt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神不断呼召人得救</a:t>
            </a:r>
            <a:endParaRPr 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3" name="Rectangle 12"/>
          <p:cNvSpPr/>
          <p:nvPr/>
        </p:nvSpPr>
        <p:spPr>
          <a:xfrm>
            <a:off x="76200" y="3124200"/>
            <a:ext cx="4572000" cy="762000"/>
          </a:xfrm>
          <a:prstGeom prst="rect">
            <a:avLst/>
          </a:prstGeom>
          <a:solidFill>
            <a:srgbClr val="401B5B"/>
          </a:solidFill>
        </p:spPr>
        <p:style>
          <a:lnRef idx="0">
            <a:schemeClr val="accent2"/>
          </a:lnRef>
          <a:fillRef idx="3">
            <a:schemeClr val="accent2"/>
          </a:fillRef>
          <a:effectRef idx="3">
            <a:schemeClr val="accent2"/>
          </a:effectRef>
          <a:fontRef idx="minor">
            <a:schemeClr val="lt1"/>
          </a:fontRef>
        </p:style>
        <p:txBody>
          <a:bodyPr rtlCol="0" anchor="ctr"/>
          <a:lstStyle/>
          <a:p>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 </a:t>
            </a:r>
            <a:r>
              <a:rPr lang="zh-CN" alt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所有得救的都愿意服事祂</a:t>
            </a:r>
            <a:endParaRPr 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4" name="Rectangle 13"/>
          <p:cNvSpPr/>
          <p:nvPr/>
        </p:nvSpPr>
        <p:spPr>
          <a:xfrm>
            <a:off x="76200" y="3962400"/>
            <a:ext cx="4572000" cy="762000"/>
          </a:xfrm>
          <a:prstGeom prst="rect">
            <a:avLst/>
          </a:prstGeom>
          <a:solidFill>
            <a:srgbClr val="663300"/>
          </a:solidFill>
        </p:spPr>
        <p:style>
          <a:lnRef idx="0">
            <a:schemeClr val="accent2"/>
          </a:lnRef>
          <a:fillRef idx="3">
            <a:schemeClr val="accent2"/>
          </a:fillRef>
          <a:effectRef idx="3">
            <a:schemeClr val="accent2"/>
          </a:effectRef>
          <a:fontRef idx="minor">
            <a:schemeClr val="lt1"/>
          </a:fontRef>
        </p:style>
        <p:txBody>
          <a:bodyPr rtlCol="0" anchor="ctr"/>
          <a:lstStyle/>
          <a:p>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5. </a:t>
            </a:r>
            <a:r>
              <a:rPr lang="zh-CN" alt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神施怜悯给贫穷者</a:t>
            </a:r>
            <a:endParaRPr 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5" name="Rectangle 14"/>
          <p:cNvSpPr/>
          <p:nvPr/>
        </p:nvSpPr>
        <p:spPr>
          <a:xfrm>
            <a:off x="76200" y="4800600"/>
            <a:ext cx="4572000" cy="762000"/>
          </a:xfrm>
          <a:prstGeom prst="rect">
            <a:avLst/>
          </a:prstGeom>
          <a:solidFill>
            <a:srgbClr val="292929"/>
          </a:solidFill>
        </p:spPr>
        <p:style>
          <a:lnRef idx="0">
            <a:schemeClr val="accent2"/>
          </a:lnRef>
          <a:fillRef idx="3">
            <a:schemeClr val="accent2"/>
          </a:fillRef>
          <a:effectRef idx="3">
            <a:schemeClr val="accent2"/>
          </a:effectRef>
          <a:fontRef idx="minor">
            <a:schemeClr val="lt1"/>
          </a:fontRef>
        </p:style>
        <p:txBody>
          <a:bodyPr rtlCol="0" anchor="ctr"/>
          <a:lstStyle/>
          <a:p>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6. </a:t>
            </a:r>
            <a:r>
              <a:rPr lang="zh-CN" alt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神持守祂永恒赏赐的应许</a:t>
            </a:r>
            <a:endParaRPr 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6" name="Rectangle 15"/>
          <p:cNvSpPr/>
          <p:nvPr/>
        </p:nvSpPr>
        <p:spPr>
          <a:xfrm>
            <a:off x="76200" y="5638800"/>
            <a:ext cx="4572000" cy="762000"/>
          </a:xfrm>
          <a:prstGeom prst="rect">
            <a:avLst/>
          </a:prstGeom>
          <a:solidFill>
            <a:schemeClr val="accent2">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7. </a:t>
            </a:r>
            <a:r>
              <a:rPr lang="zh-CN" alt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神所赐的超出我们应得的</a:t>
            </a:r>
            <a:endParaRPr 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7" name="Rectangle 16"/>
          <p:cNvSpPr/>
          <p:nvPr/>
        </p:nvSpPr>
        <p:spPr>
          <a:xfrm>
            <a:off x="0" y="6400800"/>
            <a:ext cx="9144000" cy="457200"/>
          </a:xfrm>
          <a:prstGeom prst="rect">
            <a:avLst/>
          </a:prstGeom>
          <a:solidFill>
            <a:srgbClr val="FFC000"/>
          </a:solidFill>
        </p:spPr>
        <p:style>
          <a:lnRef idx="2">
            <a:schemeClr val="dk1"/>
          </a:lnRef>
          <a:fillRef idx="1">
            <a:schemeClr val="lt1"/>
          </a:fillRef>
          <a:effectRef idx="0">
            <a:schemeClr val="dk1"/>
          </a:effectRef>
          <a:fontRef idx="minor">
            <a:schemeClr val="dk1"/>
          </a:fontRef>
        </p:style>
        <p:txBody>
          <a:bodyPr rtlCol="0" anchor="ctr"/>
          <a:lstStyle/>
          <a:p>
            <a:pPr algn="ctr"/>
            <a:r>
              <a:rPr lang="en-US" sz="2800" b="1" spc="-150" dirty="0" smtClean="0">
                <a:solidFill>
                  <a:srgbClr val="C00000"/>
                </a:solidFill>
                <a:effectLst>
                  <a:outerShdw blurRad="38100" dist="38100" dir="2700000" algn="tl">
                    <a:srgbClr val="000000">
                      <a:alpha val="43137"/>
                    </a:srgbClr>
                  </a:outerShdw>
                </a:effectLst>
                <a:latin typeface="Copperplate Gothic Bold" pitchFamily="34" charset="0"/>
              </a:rPr>
              <a:t>Workmen Paid Unequal Wages</a:t>
            </a:r>
          </a:p>
        </p:txBody>
      </p:sp>
      <p:sp>
        <p:nvSpPr>
          <p:cNvPr id="18" name="Rectangle 17"/>
          <p:cNvSpPr/>
          <p:nvPr/>
        </p:nvSpPr>
        <p:spPr>
          <a:xfrm>
            <a:off x="4724400" y="609600"/>
            <a:ext cx="4419600" cy="762000"/>
          </a:xfrm>
          <a:prstGeom prst="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0" anchor="ct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 God sovereignly initiates salvation</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9" name="Rectangle 18"/>
          <p:cNvSpPr/>
          <p:nvPr/>
        </p:nvSpPr>
        <p:spPr>
          <a:xfrm>
            <a:off x="4724400" y="1447800"/>
            <a:ext cx="4419600" cy="762000"/>
          </a:xfrm>
          <a:prstGeom prst="rect">
            <a:avLst/>
          </a:prstGeom>
          <a:solidFill>
            <a:srgbClr val="004C00"/>
          </a:solidFill>
        </p:spPr>
        <p:style>
          <a:lnRef idx="0">
            <a:schemeClr val="accent2"/>
          </a:lnRef>
          <a:fillRef idx="3">
            <a:schemeClr val="accent2"/>
          </a:fillRef>
          <a:effectRef idx="3">
            <a:schemeClr val="accent2"/>
          </a:effectRef>
          <a:fontRef idx="minor">
            <a:schemeClr val="lt1"/>
          </a:fontRef>
        </p:style>
        <p:txBody>
          <a:bodyPr rtlCol="0" anchor="ct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 God established the terms of salvation</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0" name="Rectangle 19"/>
          <p:cNvSpPr/>
          <p:nvPr/>
        </p:nvSpPr>
        <p:spPr>
          <a:xfrm>
            <a:off x="4724400" y="2286000"/>
            <a:ext cx="4419600" cy="762000"/>
          </a:xfrm>
          <a:prstGeom prst="rect">
            <a:avLst/>
          </a:prstGeom>
          <a:solidFill>
            <a:srgbClr val="002060"/>
          </a:solidFill>
        </p:spPr>
        <p:style>
          <a:lnRef idx="0">
            <a:schemeClr val="accent2"/>
          </a:lnRef>
          <a:fillRef idx="3">
            <a:schemeClr val="accent2"/>
          </a:fillRef>
          <a:effectRef idx="3">
            <a:schemeClr val="accent2"/>
          </a:effectRef>
          <a:fontRef idx="minor">
            <a:schemeClr val="lt1"/>
          </a:fontRef>
        </p:style>
        <p:txBody>
          <a:bodyPr rtlCol="0" anchor="ct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3. God continues to call people to be saved</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1" name="Rectangle 20"/>
          <p:cNvSpPr/>
          <p:nvPr/>
        </p:nvSpPr>
        <p:spPr>
          <a:xfrm>
            <a:off x="4724400" y="3124200"/>
            <a:ext cx="4419600" cy="762000"/>
          </a:xfrm>
          <a:prstGeom prst="rect">
            <a:avLst/>
          </a:prstGeom>
          <a:solidFill>
            <a:srgbClr val="401B5B"/>
          </a:solidFill>
        </p:spPr>
        <p:style>
          <a:lnRef idx="0">
            <a:schemeClr val="accent2"/>
          </a:lnRef>
          <a:fillRef idx="3">
            <a:schemeClr val="accent2"/>
          </a:fillRef>
          <a:effectRef idx="3">
            <a:schemeClr val="accent2"/>
          </a:effectRef>
          <a:fontRef idx="minor">
            <a:schemeClr val="lt1"/>
          </a:fontRef>
        </p:style>
        <p:txBody>
          <a:bodyPr rtlCol="0" anchor="ct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 All redeemed are willing to work for Him</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2" name="Rectangle 21"/>
          <p:cNvSpPr/>
          <p:nvPr/>
        </p:nvSpPr>
        <p:spPr>
          <a:xfrm>
            <a:off x="4724400" y="3962400"/>
            <a:ext cx="4419600" cy="762000"/>
          </a:xfrm>
          <a:prstGeom prst="rect">
            <a:avLst/>
          </a:prstGeom>
          <a:solidFill>
            <a:srgbClr val="663300"/>
          </a:solidFill>
        </p:spPr>
        <p:style>
          <a:lnRef idx="0">
            <a:schemeClr val="accent2"/>
          </a:lnRef>
          <a:fillRef idx="3">
            <a:schemeClr val="accent2"/>
          </a:fillRef>
          <a:effectRef idx="3">
            <a:schemeClr val="accent2"/>
          </a:effectRef>
          <a:fontRef idx="minor">
            <a:schemeClr val="lt1"/>
          </a:fontRef>
        </p:style>
        <p:txBody>
          <a:bodyPr rtlCol="0" anchor="ct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5. God shows compassion to the needy</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3" name="Rectangle 22"/>
          <p:cNvSpPr/>
          <p:nvPr/>
        </p:nvSpPr>
        <p:spPr>
          <a:xfrm>
            <a:off x="4724400" y="4800600"/>
            <a:ext cx="4419600" cy="762000"/>
          </a:xfrm>
          <a:prstGeom prst="rect">
            <a:avLst/>
          </a:prstGeom>
          <a:solidFill>
            <a:srgbClr val="292929"/>
          </a:solidFill>
        </p:spPr>
        <p:style>
          <a:lnRef idx="0">
            <a:schemeClr val="accent2"/>
          </a:lnRef>
          <a:fillRef idx="3">
            <a:schemeClr val="accent2"/>
          </a:fillRef>
          <a:effectRef idx="3">
            <a:schemeClr val="accent2"/>
          </a:effectRef>
          <a:fontRef idx="minor">
            <a:schemeClr val="lt1"/>
          </a:fontRef>
        </p:style>
        <p:txBody>
          <a:bodyPr rtlCol="0" anchor="ct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6. God keeps His promise of eternal reward</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4" name="Rectangle 23"/>
          <p:cNvSpPr/>
          <p:nvPr/>
        </p:nvSpPr>
        <p:spPr>
          <a:xfrm>
            <a:off x="4724400" y="5638800"/>
            <a:ext cx="4419600" cy="762000"/>
          </a:xfrm>
          <a:prstGeom prst="rect">
            <a:avLst/>
          </a:prstGeom>
          <a:solidFill>
            <a:schemeClr val="accent2">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7. God gives us more than we deserve</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Effect transition="in" filter="fade">
                                      <p:cBhvr>
                                        <p:cTn id="33" dur="500"/>
                                        <p:tgtEl>
                                          <p:spTgt spid="12"/>
                                        </p:tgtEl>
                                      </p:cBhvr>
                                    </p:animEffect>
                                  </p:childTnLst>
                                </p:cTn>
                              </p:par>
                              <p:par>
                                <p:cTn id="34" presetID="53"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p:cTn id="36" dur="500" fill="hold"/>
                                        <p:tgtEl>
                                          <p:spTgt spid="20"/>
                                        </p:tgtEl>
                                        <p:attrNameLst>
                                          <p:attrName>ppt_w</p:attrName>
                                        </p:attrNameLst>
                                      </p:cBhvr>
                                      <p:tavLst>
                                        <p:tav tm="0">
                                          <p:val>
                                            <p:fltVal val="0"/>
                                          </p:val>
                                        </p:tav>
                                        <p:tav tm="100000">
                                          <p:val>
                                            <p:strVal val="#ppt_w"/>
                                          </p:val>
                                        </p:tav>
                                      </p:tavLst>
                                    </p:anim>
                                    <p:anim calcmode="lin" valueType="num">
                                      <p:cBhvr>
                                        <p:cTn id="37" dur="500" fill="hold"/>
                                        <p:tgtEl>
                                          <p:spTgt spid="20"/>
                                        </p:tgtEl>
                                        <p:attrNameLst>
                                          <p:attrName>ppt_h</p:attrName>
                                        </p:attrNameLst>
                                      </p:cBhvr>
                                      <p:tavLst>
                                        <p:tav tm="0">
                                          <p:val>
                                            <p:fltVal val="0"/>
                                          </p:val>
                                        </p:tav>
                                        <p:tav tm="100000">
                                          <p:val>
                                            <p:strVal val="#ppt_h"/>
                                          </p:val>
                                        </p:tav>
                                      </p:tavLst>
                                    </p:anim>
                                    <p:animEffect transition="in" filter="fad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500" fill="hold"/>
                                        <p:tgtEl>
                                          <p:spTgt spid="13"/>
                                        </p:tgtEl>
                                        <p:attrNameLst>
                                          <p:attrName>ppt_w</p:attrName>
                                        </p:attrNameLst>
                                      </p:cBhvr>
                                      <p:tavLst>
                                        <p:tav tm="0">
                                          <p:val>
                                            <p:fltVal val="0"/>
                                          </p:val>
                                        </p:tav>
                                        <p:tav tm="100000">
                                          <p:val>
                                            <p:strVal val="#ppt_w"/>
                                          </p:val>
                                        </p:tav>
                                      </p:tavLst>
                                    </p:anim>
                                    <p:anim calcmode="lin" valueType="num">
                                      <p:cBhvr>
                                        <p:cTn id="44" dur="500" fill="hold"/>
                                        <p:tgtEl>
                                          <p:spTgt spid="13"/>
                                        </p:tgtEl>
                                        <p:attrNameLst>
                                          <p:attrName>ppt_h</p:attrName>
                                        </p:attrNameLst>
                                      </p:cBhvr>
                                      <p:tavLst>
                                        <p:tav tm="0">
                                          <p:val>
                                            <p:fltVal val="0"/>
                                          </p:val>
                                        </p:tav>
                                        <p:tav tm="100000">
                                          <p:val>
                                            <p:strVal val="#ppt_h"/>
                                          </p:val>
                                        </p:tav>
                                      </p:tavLst>
                                    </p:anim>
                                    <p:animEffect transition="in" filter="fade">
                                      <p:cBhvr>
                                        <p:cTn id="45" dur="500"/>
                                        <p:tgtEl>
                                          <p:spTgt spid="13"/>
                                        </p:tgtEl>
                                      </p:cBhvr>
                                    </p:animEffect>
                                  </p:childTnLst>
                                </p:cTn>
                              </p:par>
                              <p:par>
                                <p:cTn id="46" presetID="53" presetClass="entr" presetSubtype="0"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p:cTn id="48" dur="500" fill="hold"/>
                                        <p:tgtEl>
                                          <p:spTgt spid="21"/>
                                        </p:tgtEl>
                                        <p:attrNameLst>
                                          <p:attrName>ppt_w</p:attrName>
                                        </p:attrNameLst>
                                      </p:cBhvr>
                                      <p:tavLst>
                                        <p:tav tm="0">
                                          <p:val>
                                            <p:fltVal val="0"/>
                                          </p:val>
                                        </p:tav>
                                        <p:tav tm="100000">
                                          <p:val>
                                            <p:strVal val="#ppt_w"/>
                                          </p:val>
                                        </p:tav>
                                      </p:tavLst>
                                    </p:anim>
                                    <p:anim calcmode="lin" valueType="num">
                                      <p:cBhvr>
                                        <p:cTn id="49" dur="500" fill="hold"/>
                                        <p:tgtEl>
                                          <p:spTgt spid="21"/>
                                        </p:tgtEl>
                                        <p:attrNameLst>
                                          <p:attrName>ppt_h</p:attrName>
                                        </p:attrNameLst>
                                      </p:cBhvr>
                                      <p:tavLst>
                                        <p:tav tm="0">
                                          <p:val>
                                            <p:fltVal val="0"/>
                                          </p:val>
                                        </p:tav>
                                        <p:tav tm="100000">
                                          <p:val>
                                            <p:strVal val="#ppt_h"/>
                                          </p:val>
                                        </p:tav>
                                      </p:tavLst>
                                    </p:anim>
                                    <p:animEffect transition="in" filter="fade">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p:cTn id="55" dur="500" fill="hold"/>
                                        <p:tgtEl>
                                          <p:spTgt spid="14"/>
                                        </p:tgtEl>
                                        <p:attrNameLst>
                                          <p:attrName>ppt_w</p:attrName>
                                        </p:attrNameLst>
                                      </p:cBhvr>
                                      <p:tavLst>
                                        <p:tav tm="0">
                                          <p:val>
                                            <p:fltVal val="0"/>
                                          </p:val>
                                        </p:tav>
                                        <p:tav tm="100000">
                                          <p:val>
                                            <p:strVal val="#ppt_w"/>
                                          </p:val>
                                        </p:tav>
                                      </p:tavLst>
                                    </p:anim>
                                    <p:anim calcmode="lin" valueType="num">
                                      <p:cBhvr>
                                        <p:cTn id="56" dur="500" fill="hold"/>
                                        <p:tgtEl>
                                          <p:spTgt spid="14"/>
                                        </p:tgtEl>
                                        <p:attrNameLst>
                                          <p:attrName>ppt_h</p:attrName>
                                        </p:attrNameLst>
                                      </p:cBhvr>
                                      <p:tavLst>
                                        <p:tav tm="0">
                                          <p:val>
                                            <p:fltVal val="0"/>
                                          </p:val>
                                        </p:tav>
                                        <p:tav tm="100000">
                                          <p:val>
                                            <p:strVal val="#ppt_h"/>
                                          </p:val>
                                        </p:tav>
                                      </p:tavLst>
                                    </p:anim>
                                    <p:animEffect transition="in" filter="fade">
                                      <p:cBhvr>
                                        <p:cTn id="57" dur="500"/>
                                        <p:tgtEl>
                                          <p:spTgt spid="14"/>
                                        </p:tgtEl>
                                      </p:cBhvr>
                                    </p:animEffect>
                                  </p:childTnLst>
                                </p:cTn>
                              </p:par>
                              <p:par>
                                <p:cTn id="58" presetID="53" presetClass="entr" presetSubtype="0"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anim calcmode="lin" valueType="num">
                                      <p:cBhvr>
                                        <p:cTn id="60" dur="500" fill="hold"/>
                                        <p:tgtEl>
                                          <p:spTgt spid="22"/>
                                        </p:tgtEl>
                                        <p:attrNameLst>
                                          <p:attrName>ppt_w</p:attrName>
                                        </p:attrNameLst>
                                      </p:cBhvr>
                                      <p:tavLst>
                                        <p:tav tm="0">
                                          <p:val>
                                            <p:fltVal val="0"/>
                                          </p:val>
                                        </p:tav>
                                        <p:tav tm="100000">
                                          <p:val>
                                            <p:strVal val="#ppt_w"/>
                                          </p:val>
                                        </p:tav>
                                      </p:tavLst>
                                    </p:anim>
                                    <p:anim calcmode="lin" valueType="num">
                                      <p:cBhvr>
                                        <p:cTn id="61" dur="500" fill="hold"/>
                                        <p:tgtEl>
                                          <p:spTgt spid="22"/>
                                        </p:tgtEl>
                                        <p:attrNameLst>
                                          <p:attrName>ppt_h</p:attrName>
                                        </p:attrNameLst>
                                      </p:cBhvr>
                                      <p:tavLst>
                                        <p:tav tm="0">
                                          <p:val>
                                            <p:fltVal val="0"/>
                                          </p:val>
                                        </p:tav>
                                        <p:tav tm="100000">
                                          <p:val>
                                            <p:strVal val="#ppt_h"/>
                                          </p:val>
                                        </p:tav>
                                      </p:tavLst>
                                    </p:anim>
                                    <p:animEffect transition="in" filter="fade">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p:cTn id="67" dur="500" fill="hold"/>
                                        <p:tgtEl>
                                          <p:spTgt spid="15"/>
                                        </p:tgtEl>
                                        <p:attrNameLst>
                                          <p:attrName>ppt_w</p:attrName>
                                        </p:attrNameLst>
                                      </p:cBhvr>
                                      <p:tavLst>
                                        <p:tav tm="0">
                                          <p:val>
                                            <p:fltVal val="0"/>
                                          </p:val>
                                        </p:tav>
                                        <p:tav tm="100000">
                                          <p:val>
                                            <p:strVal val="#ppt_w"/>
                                          </p:val>
                                        </p:tav>
                                      </p:tavLst>
                                    </p:anim>
                                    <p:anim calcmode="lin" valueType="num">
                                      <p:cBhvr>
                                        <p:cTn id="68" dur="500" fill="hold"/>
                                        <p:tgtEl>
                                          <p:spTgt spid="15"/>
                                        </p:tgtEl>
                                        <p:attrNameLst>
                                          <p:attrName>ppt_h</p:attrName>
                                        </p:attrNameLst>
                                      </p:cBhvr>
                                      <p:tavLst>
                                        <p:tav tm="0">
                                          <p:val>
                                            <p:fltVal val="0"/>
                                          </p:val>
                                        </p:tav>
                                        <p:tav tm="100000">
                                          <p:val>
                                            <p:strVal val="#ppt_h"/>
                                          </p:val>
                                        </p:tav>
                                      </p:tavLst>
                                    </p:anim>
                                    <p:animEffect transition="in" filter="fade">
                                      <p:cBhvr>
                                        <p:cTn id="69" dur="500"/>
                                        <p:tgtEl>
                                          <p:spTgt spid="15"/>
                                        </p:tgtEl>
                                      </p:cBhvr>
                                    </p:animEffect>
                                  </p:childTnLst>
                                </p:cTn>
                              </p:par>
                              <p:par>
                                <p:cTn id="70" presetID="53" presetClass="entr" presetSubtype="0" fill="hold" grpId="0" nodeType="withEffect">
                                  <p:stCondLst>
                                    <p:cond delay="0"/>
                                  </p:stCondLst>
                                  <p:childTnLst>
                                    <p:set>
                                      <p:cBhvr>
                                        <p:cTn id="71" dur="1" fill="hold">
                                          <p:stCondLst>
                                            <p:cond delay="0"/>
                                          </p:stCondLst>
                                        </p:cTn>
                                        <p:tgtEl>
                                          <p:spTgt spid="23"/>
                                        </p:tgtEl>
                                        <p:attrNameLst>
                                          <p:attrName>style.visibility</p:attrName>
                                        </p:attrNameLst>
                                      </p:cBhvr>
                                      <p:to>
                                        <p:strVal val="visible"/>
                                      </p:to>
                                    </p:set>
                                    <p:anim calcmode="lin" valueType="num">
                                      <p:cBhvr>
                                        <p:cTn id="72" dur="500" fill="hold"/>
                                        <p:tgtEl>
                                          <p:spTgt spid="23"/>
                                        </p:tgtEl>
                                        <p:attrNameLst>
                                          <p:attrName>ppt_w</p:attrName>
                                        </p:attrNameLst>
                                      </p:cBhvr>
                                      <p:tavLst>
                                        <p:tav tm="0">
                                          <p:val>
                                            <p:fltVal val="0"/>
                                          </p:val>
                                        </p:tav>
                                        <p:tav tm="100000">
                                          <p:val>
                                            <p:strVal val="#ppt_w"/>
                                          </p:val>
                                        </p:tav>
                                      </p:tavLst>
                                    </p:anim>
                                    <p:anim calcmode="lin" valueType="num">
                                      <p:cBhvr>
                                        <p:cTn id="73" dur="500" fill="hold"/>
                                        <p:tgtEl>
                                          <p:spTgt spid="23"/>
                                        </p:tgtEl>
                                        <p:attrNameLst>
                                          <p:attrName>ppt_h</p:attrName>
                                        </p:attrNameLst>
                                      </p:cBhvr>
                                      <p:tavLst>
                                        <p:tav tm="0">
                                          <p:val>
                                            <p:fltVal val="0"/>
                                          </p:val>
                                        </p:tav>
                                        <p:tav tm="100000">
                                          <p:val>
                                            <p:strVal val="#ppt_h"/>
                                          </p:val>
                                        </p:tav>
                                      </p:tavLst>
                                    </p:anim>
                                    <p:animEffect transition="in" filter="fade">
                                      <p:cBhvr>
                                        <p:cTn id="74" dur="500"/>
                                        <p:tgtEl>
                                          <p:spTgt spid="23"/>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0" fill="hold" grpId="0" nodeType="clickEffect">
                                  <p:stCondLst>
                                    <p:cond delay="0"/>
                                  </p:stCondLst>
                                  <p:childTnLst>
                                    <p:set>
                                      <p:cBhvr>
                                        <p:cTn id="78" dur="1" fill="hold">
                                          <p:stCondLst>
                                            <p:cond delay="0"/>
                                          </p:stCondLst>
                                        </p:cTn>
                                        <p:tgtEl>
                                          <p:spTgt spid="16"/>
                                        </p:tgtEl>
                                        <p:attrNameLst>
                                          <p:attrName>style.visibility</p:attrName>
                                        </p:attrNameLst>
                                      </p:cBhvr>
                                      <p:to>
                                        <p:strVal val="visible"/>
                                      </p:to>
                                    </p:set>
                                    <p:anim calcmode="lin" valueType="num">
                                      <p:cBhvr>
                                        <p:cTn id="79" dur="500" fill="hold"/>
                                        <p:tgtEl>
                                          <p:spTgt spid="16"/>
                                        </p:tgtEl>
                                        <p:attrNameLst>
                                          <p:attrName>ppt_w</p:attrName>
                                        </p:attrNameLst>
                                      </p:cBhvr>
                                      <p:tavLst>
                                        <p:tav tm="0">
                                          <p:val>
                                            <p:fltVal val="0"/>
                                          </p:val>
                                        </p:tav>
                                        <p:tav tm="100000">
                                          <p:val>
                                            <p:strVal val="#ppt_w"/>
                                          </p:val>
                                        </p:tav>
                                      </p:tavLst>
                                    </p:anim>
                                    <p:anim calcmode="lin" valueType="num">
                                      <p:cBhvr>
                                        <p:cTn id="80" dur="500" fill="hold"/>
                                        <p:tgtEl>
                                          <p:spTgt spid="16"/>
                                        </p:tgtEl>
                                        <p:attrNameLst>
                                          <p:attrName>ppt_h</p:attrName>
                                        </p:attrNameLst>
                                      </p:cBhvr>
                                      <p:tavLst>
                                        <p:tav tm="0">
                                          <p:val>
                                            <p:fltVal val="0"/>
                                          </p:val>
                                        </p:tav>
                                        <p:tav tm="100000">
                                          <p:val>
                                            <p:strVal val="#ppt_h"/>
                                          </p:val>
                                        </p:tav>
                                      </p:tavLst>
                                    </p:anim>
                                    <p:animEffect transition="in" filter="fade">
                                      <p:cBhvr>
                                        <p:cTn id="81" dur="500"/>
                                        <p:tgtEl>
                                          <p:spTgt spid="16"/>
                                        </p:tgtEl>
                                      </p:cBhvr>
                                    </p:animEffect>
                                  </p:childTnLst>
                                </p:cTn>
                              </p:par>
                              <p:par>
                                <p:cTn id="82" presetID="53" presetClass="entr" presetSubtype="0" fill="hold" grpId="0" nodeType="withEffect">
                                  <p:stCondLst>
                                    <p:cond delay="0"/>
                                  </p:stCondLst>
                                  <p:childTnLst>
                                    <p:set>
                                      <p:cBhvr>
                                        <p:cTn id="83" dur="1" fill="hold">
                                          <p:stCondLst>
                                            <p:cond delay="0"/>
                                          </p:stCondLst>
                                        </p:cTn>
                                        <p:tgtEl>
                                          <p:spTgt spid="24"/>
                                        </p:tgtEl>
                                        <p:attrNameLst>
                                          <p:attrName>style.visibility</p:attrName>
                                        </p:attrNameLst>
                                      </p:cBhvr>
                                      <p:to>
                                        <p:strVal val="visible"/>
                                      </p:to>
                                    </p:set>
                                    <p:anim calcmode="lin" valueType="num">
                                      <p:cBhvr>
                                        <p:cTn id="84" dur="500" fill="hold"/>
                                        <p:tgtEl>
                                          <p:spTgt spid="24"/>
                                        </p:tgtEl>
                                        <p:attrNameLst>
                                          <p:attrName>ppt_w</p:attrName>
                                        </p:attrNameLst>
                                      </p:cBhvr>
                                      <p:tavLst>
                                        <p:tav tm="0">
                                          <p:val>
                                            <p:fltVal val="0"/>
                                          </p:val>
                                        </p:tav>
                                        <p:tav tm="100000">
                                          <p:val>
                                            <p:strVal val="#ppt_w"/>
                                          </p:val>
                                        </p:tav>
                                      </p:tavLst>
                                    </p:anim>
                                    <p:anim calcmode="lin" valueType="num">
                                      <p:cBhvr>
                                        <p:cTn id="85" dur="500" fill="hold"/>
                                        <p:tgtEl>
                                          <p:spTgt spid="24"/>
                                        </p:tgtEl>
                                        <p:attrNameLst>
                                          <p:attrName>ppt_h</p:attrName>
                                        </p:attrNameLst>
                                      </p:cBhvr>
                                      <p:tavLst>
                                        <p:tav tm="0">
                                          <p:val>
                                            <p:fltVal val="0"/>
                                          </p:val>
                                        </p:tav>
                                        <p:tav tm="100000">
                                          <p:val>
                                            <p:strVal val="#ppt_h"/>
                                          </p:val>
                                        </p:tav>
                                      </p:tavLst>
                                    </p:anim>
                                    <p:animEffect transition="in" filter="fade">
                                      <p:cBhvr>
                                        <p:cTn id="8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8" grpId="0" animBg="1"/>
      <p:bldP spid="19" grpId="0" animBg="1"/>
      <p:bldP spid="20" grpId="0" animBg="1"/>
      <p:bldP spid="21" grpId="0" animBg="1"/>
      <p:bldP spid="22" grpId="0" animBg="1"/>
      <p:bldP spid="23" grpId="0" animBg="1"/>
      <p:bldP spid="2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71682" name="Picture 2" descr="http://shilohcpc.org/wp-content/uploads/2010/07/LostDrachmaCROPPED.jpg"/>
          <p:cNvPicPr>
            <a:picLocks noChangeAspect="1" noChangeArrowheads="1"/>
          </p:cNvPicPr>
          <p:nvPr/>
        </p:nvPicPr>
        <p:blipFill>
          <a:blip r:embed="rId3" cstate="print"/>
          <a:srcRect/>
          <a:stretch>
            <a:fillRect/>
          </a:stretch>
        </p:blipFill>
        <p:spPr bwMode="auto">
          <a:xfrm>
            <a:off x="1219200" y="1143000"/>
            <a:ext cx="6705600" cy="5142471"/>
          </a:xfrm>
          <a:prstGeom prst="rect">
            <a:avLst/>
          </a:prstGeom>
          <a:solidFill>
            <a:srgbClr val="FFFFFF">
              <a:shade val="85000"/>
            </a:srgbClr>
          </a:solidFill>
          <a:ln w="889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9"/>
          <p:cNvSpPr/>
          <p:nvPr/>
        </p:nvSpPr>
        <p:spPr>
          <a:xfrm>
            <a:off x="0" y="6096000"/>
            <a:ext cx="9144000" cy="762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dirty="0" smtClean="0">
                <a:ln>
                  <a:solidFill>
                    <a:sysClr val="windowText" lastClr="000000"/>
                  </a:solidFill>
                </a:ln>
                <a:solidFill>
                  <a:schemeClr val="bg1"/>
                </a:solidFill>
                <a:effectLst>
                  <a:outerShdw blurRad="38100" dist="38100" dir="2700000" algn="tl">
                    <a:srgbClr val="000000">
                      <a:alpha val="43137"/>
                    </a:srgbClr>
                  </a:outerShdw>
                </a:effectLst>
                <a:latin typeface="Arial Black" pitchFamily="34" charset="0"/>
              </a:rPr>
              <a:t>PARABLE OF THE LOST COIN</a:t>
            </a:r>
            <a:endParaRPr lang="en-US" sz="2800" dirty="0">
              <a:ln>
                <a:solidFill>
                  <a:sysClr val="windowText" lastClr="000000"/>
                </a:solidFill>
              </a:ln>
              <a:solidFill>
                <a:schemeClr val="bg1"/>
              </a:solidFill>
              <a:effectLst>
                <a:outerShdw blurRad="38100" dist="38100" dir="2700000" algn="tl">
                  <a:srgbClr val="000000">
                    <a:alpha val="43137"/>
                  </a:srgbClr>
                </a:outerShdw>
              </a:effectLst>
              <a:latin typeface="Arial Black" pitchFamily="34" charset="0"/>
              <a:cs typeface="Arial" pitchFamily="34" charset="0"/>
            </a:endParaRPr>
          </a:p>
        </p:txBody>
      </p:sp>
      <p:sp>
        <p:nvSpPr>
          <p:cNvPr id="2" name="Rectangle 1"/>
          <p:cNvSpPr/>
          <p:nvPr/>
        </p:nvSpPr>
        <p:spPr>
          <a:xfrm>
            <a:off x="0" y="0"/>
            <a:ext cx="9144000" cy="1219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zh-CN" altLang="en-US" sz="7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失落钱币的比喻</a:t>
            </a:r>
            <a:endParaRPr lang="en-US" sz="7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cs typeface="Arial" pitchFamily="34"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136194" name="Picture 2" descr="http://www.lovettfineart.com/images/v640/25_1.jpg"/>
          <p:cNvPicPr>
            <a:picLocks noChangeAspect="1" noChangeArrowheads="1"/>
          </p:cNvPicPr>
          <p:nvPr/>
        </p:nvPicPr>
        <p:blipFill>
          <a:blip r:embed="rId3" cstate="print"/>
          <a:srcRect/>
          <a:stretch>
            <a:fillRect/>
          </a:stretch>
        </p:blipFill>
        <p:spPr bwMode="auto">
          <a:xfrm>
            <a:off x="1295400" y="1066800"/>
            <a:ext cx="6486525" cy="5655200"/>
          </a:xfrm>
          <a:prstGeom prst="rect">
            <a:avLst/>
          </a:prstGeom>
          <a:solidFill>
            <a:srgbClr val="FFFFFF">
              <a:shade val="85000"/>
            </a:srgbClr>
          </a:solidFill>
          <a:ln w="889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9"/>
          <p:cNvSpPr/>
          <p:nvPr/>
        </p:nvSpPr>
        <p:spPr>
          <a:xfrm>
            <a:off x="0" y="6096000"/>
            <a:ext cx="9144000" cy="762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dirty="0" smtClean="0">
                <a:ln>
                  <a:solidFill>
                    <a:sysClr val="windowText" lastClr="000000"/>
                  </a:solidFill>
                </a:ln>
                <a:solidFill>
                  <a:schemeClr val="bg1"/>
                </a:solidFill>
                <a:effectLst>
                  <a:outerShdw blurRad="38100" dist="38100" dir="2700000" algn="tl">
                    <a:srgbClr val="000000">
                      <a:alpha val="43137"/>
                    </a:srgbClr>
                  </a:outerShdw>
                </a:effectLst>
                <a:latin typeface="Arial Black" pitchFamily="34" charset="0"/>
              </a:rPr>
              <a:t>PARABLE OF THE LOST SHEEP</a:t>
            </a:r>
            <a:endParaRPr lang="en-US" sz="2800" dirty="0">
              <a:ln>
                <a:solidFill>
                  <a:sysClr val="windowText" lastClr="000000"/>
                </a:solidFill>
              </a:ln>
              <a:solidFill>
                <a:schemeClr val="bg1"/>
              </a:solidFill>
              <a:effectLst>
                <a:outerShdw blurRad="38100" dist="38100" dir="2700000" algn="tl">
                  <a:srgbClr val="000000">
                    <a:alpha val="43137"/>
                  </a:srgbClr>
                </a:outerShdw>
              </a:effectLst>
              <a:latin typeface="Arial Black" pitchFamily="34" charset="0"/>
              <a:cs typeface="Arial" pitchFamily="34" charset="0"/>
            </a:endParaRPr>
          </a:p>
        </p:txBody>
      </p:sp>
      <p:sp>
        <p:nvSpPr>
          <p:cNvPr id="2" name="Rectangle 1"/>
          <p:cNvSpPr/>
          <p:nvPr/>
        </p:nvSpPr>
        <p:spPr>
          <a:xfrm>
            <a:off x="0" y="0"/>
            <a:ext cx="9144000" cy="1219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zh-CN" altLang="en-US" sz="6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失落羊只的比喻</a:t>
            </a:r>
            <a:endParaRPr lang="en-US" sz="6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cs typeface="Arial" pitchFamily="34"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47106" name="Picture 2" descr="http://3.bp.blogspot.com/--nRQ1Amx6xo/TnTExyvNyQI/AAAAAAAAHuY/Xd6fYh9BtNk/s1600/prodigal-son-jpg.jpg"/>
          <p:cNvPicPr>
            <a:picLocks noChangeAspect="1" noChangeArrowheads="1"/>
          </p:cNvPicPr>
          <p:nvPr/>
        </p:nvPicPr>
        <p:blipFill>
          <a:blip r:embed="rId3" cstate="print"/>
          <a:srcRect/>
          <a:stretch>
            <a:fillRect/>
          </a:stretch>
        </p:blipFill>
        <p:spPr bwMode="auto">
          <a:xfrm>
            <a:off x="762000" y="609600"/>
            <a:ext cx="7620000" cy="66719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9"/>
          <p:cNvSpPr/>
          <p:nvPr/>
        </p:nvSpPr>
        <p:spPr>
          <a:xfrm>
            <a:off x="0" y="6096000"/>
            <a:ext cx="9144000" cy="762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dirty="0" smtClean="0">
                <a:ln>
                  <a:solidFill>
                    <a:sysClr val="windowText" lastClr="000000"/>
                  </a:solidFill>
                </a:ln>
                <a:solidFill>
                  <a:schemeClr val="bg1"/>
                </a:solidFill>
                <a:effectLst>
                  <a:outerShdw blurRad="38100" dist="38100" dir="2700000" algn="tl">
                    <a:srgbClr val="000000">
                      <a:alpha val="43137"/>
                    </a:srgbClr>
                  </a:outerShdw>
                </a:effectLst>
                <a:latin typeface="Arial Black" pitchFamily="34" charset="0"/>
              </a:rPr>
              <a:t>PARABLE OF THE LOST SON</a:t>
            </a:r>
            <a:endParaRPr lang="en-US" sz="2800" dirty="0">
              <a:ln>
                <a:solidFill>
                  <a:sysClr val="windowText" lastClr="000000"/>
                </a:solidFill>
              </a:ln>
              <a:solidFill>
                <a:schemeClr val="bg1"/>
              </a:solidFill>
              <a:effectLst>
                <a:outerShdw blurRad="38100" dist="38100" dir="2700000" algn="tl">
                  <a:srgbClr val="000000">
                    <a:alpha val="43137"/>
                  </a:srgbClr>
                </a:outerShdw>
              </a:effectLst>
              <a:latin typeface="Arial Black" pitchFamily="34" charset="0"/>
              <a:cs typeface="Arial" pitchFamily="34" charset="0"/>
            </a:endParaRPr>
          </a:p>
        </p:txBody>
      </p:sp>
      <p:sp>
        <p:nvSpPr>
          <p:cNvPr id="2" name="Rectangle 1"/>
          <p:cNvSpPr/>
          <p:nvPr/>
        </p:nvSpPr>
        <p:spPr>
          <a:xfrm>
            <a:off x="0" y="0"/>
            <a:ext cx="9144000" cy="1219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zh-CN" altLang="en-US" sz="7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浪子回头的比喻</a:t>
            </a:r>
            <a:endParaRPr lang="en-US" sz="7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cs typeface="Arial" pitchFamily="34"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17" name="Bent-Up Arrow 16"/>
          <p:cNvSpPr/>
          <p:nvPr/>
        </p:nvSpPr>
        <p:spPr>
          <a:xfrm rot="5400000" flipV="1">
            <a:off x="6000750" y="2305050"/>
            <a:ext cx="3962400" cy="1790700"/>
          </a:xfrm>
          <a:prstGeom prst="bentUpArrow">
            <a:avLst>
              <a:gd name="adj1" fmla="val 25000"/>
              <a:gd name="adj2" fmla="val 21528"/>
              <a:gd name="adj3" fmla="val 2500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0" y="0"/>
            <a:ext cx="9144000" cy="60960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marL="0" lvl="1" algn="ctr"/>
            <a:r>
              <a:rPr lang="zh-CN" altLang="en-US" sz="4400" b="1" dirty="0" smtClean="0">
                <a:solidFill>
                  <a:schemeClr val="bg1"/>
                </a:solidFill>
                <a:latin typeface="Arial Narrow" pitchFamily="34" charset="0"/>
              </a:rPr>
              <a:t>失去</a:t>
            </a:r>
            <a:r>
              <a:rPr lang="en-US" altLang="zh-CN" sz="4400" b="1" dirty="0" smtClean="0">
                <a:solidFill>
                  <a:schemeClr val="bg1"/>
                </a:solidFill>
                <a:latin typeface="Arial Narrow" pitchFamily="34" charset="0"/>
              </a:rPr>
              <a:t>&amp; </a:t>
            </a:r>
            <a:r>
              <a:rPr lang="zh-CN" altLang="en-US" sz="4400" b="1" dirty="0" smtClean="0">
                <a:solidFill>
                  <a:schemeClr val="bg1"/>
                </a:solidFill>
                <a:latin typeface="Arial Narrow" pitchFamily="34" charset="0"/>
              </a:rPr>
              <a:t>找回 </a:t>
            </a:r>
            <a:r>
              <a:rPr lang="en-US" sz="4400" b="1" dirty="0" smtClean="0">
                <a:solidFill>
                  <a:schemeClr val="bg1"/>
                </a:solidFill>
                <a:latin typeface="Arial Narrow" pitchFamily="34" charset="0"/>
              </a:rPr>
              <a:t>: </a:t>
            </a:r>
            <a:r>
              <a:rPr lang="en-US" sz="3200" b="1" dirty="0" smtClean="0">
                <a:ln>
                  <a:solidFill>
                    <a:sysClr val="windowText" lastClr="000000"/>
                  </a:solidFill>
                </a:ln>
                <a:solidFill>
                  <a:schemeClr val="bg1"/>
                </a:solidFill>
                <a:effectLst>
                  <a:outerShdw blurRad="38100" dist="38100" dir="2700000" algn="tl">
                    <a:srgbClr val="000000">
                      <a:alpha val="43137"/>
                    </a:srgbClr>
                  </a:outerShdw>
                </a:effectLst>
                <a:latin typeface="Arial Narrow" pitchFamily="34" charset="0"/>
              </a:rPr>
              <a:t>LOST &amp; FOUND</a:t>
            </a:r>
            <a:endParaRPr lang="en-US" sz="3200" b="1" dirty="0">
              <a:ln>
                <a:solidFill>
                  <a:sysClr val="windowText" lastClr="000000"/>
                </a:solidFill>
              </a:ln>
              <a:solidFill>
                <a:schemeClr val="bg1"/>
              </a:solidFill>
              <a:effectLst>
                <a:outerShdw blurRad="38100" dist="38100" dir="2700000" algn="tl">
                  <a:srgbClr val="000000">
                    <a:alpha val="43137"/>
                  </a:srgbClr>
                </a:outerShdw>
              </a:effectLst>
              <a:latin typeface="Arial Narrow" pitchFamily="34" charset="0"/>
            </a:endParaRPr>
          </a:p>
        </p:txBody>
      </p:sp>
      <p:sp>
        <p:nvSpPr>
          <p:cNvPr id="8" name="Rectangle 7"/>
          <p:cNvSpPr/>
          <p:nvPr/>
        </p:nvSpPr>
        <p:spPr>
          <a:xfrm>
            <a:off x="76200" y="685800"/>
            <a:ext cx="2971800" cy="609600"/>
          </a:xfrm>
          <a:prstGeom prst="rect">
            <a:avLst/>
          </a:prstGeom>
          <a:solidFill>
            <a:srgbClr val="00B0F0"/>
          </a:solidFill>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4000" b="1" dirty="0" smtClean="0">
                <a:effectLst>
                  <a:outerShdw blurRad="38100" dist="38100" dir="2700000" algn="tl">
                    <a:srgbClr val="000000">
                      <a:alpha val="43137"/>
                    </a:srgbClr>
                  </a:outerShdw>
                </a:effectLst>
                <a:latin typeface="Aharoni" pitchFamily="2" charset="-79"/>
                <a:cs typeface="Aharoni" pitchFamily="2" charset="-79"/>
              </a:rPr>
              <a:t>羊</a:t>
            </a:r>
            <a:r>
              <a:rPr lang="en-US" sz="4000" b="1" dirty="0" smtClean="0">
                <a:effectLst>
                  <a:outerShdw blurRad="38100" dist="38100" dir="2700000" algn="tl">
                    <a:srgbClr val="000000">
                      <a:alpha val="43137"/>
                    </a:srgbClr>
                  </a:outerShdw>
                </a:effectLst>
                <a:latin typeface="Aharoni" pitchFamily="2" charset="-79"/>
                <a:cs typeface="Aharoni" pitchFamily="2" charset="-79"/>
              </a:rPr>
              <a:t>: </a:t>
            </a:r>
            <a:r>
              <a:rPr lang="en-US" b="1" dirty="0" smtClean="0">
                <a:effectLst>
                  <a:outerShdw blurRad="38100" dist="38100" dir="2700000" algn="tl">
                    <a:srgbClr val="000000">
                      <a:alpha val="43137"/>
                    </a:srgbClr>
                  </a:outerShdw>
                </a:effectLst>
                <a:latin typeface="Aharoni" pitchFamily="2" charset="-79"/>
                <a:cs typeface="Aharoni" pitchFamily="2" charset="-79"/>
              </a:rPr>
              <a:t>SHEEP</a:t>
            </a:r>
            <a:endParaRPr lang="en-US" b="1" dirty="0">
              <a:solidFill>
                <a:srgbClr val="002060"/>
              </a:solidFill>
              <a:effectLst>
                <a:outerShdw blurRad="38100" dist="38100" dir="2700000" algn="tl">
                  <a:srgbClr val="000000">
                    <a:alpha val="43137"/>
                  </a:srgbClr>
                </a:outerShdw>
              </a:effectLst>
            </a:endParaRPr>
          </a:p>
        </p:txBody>
      </p:sp>
      <p:sp>
        <p:nvSpPr>
          <p:cNvPr id="9" name="Rectangle 8"/>
          <p:cNvSpPr/>
          <p:nvPr/>
        </p:nvSpPr>
        <p:spPr>
          <a:xfrm>
            <a:off x="3124200" y="685800"/>
            <a:ext cx="2971800" cy="609600"/>
          </a:xfrm>
          <a:prstGeom prst="rect">
            <a:avLst/>
          </a:prstGeom>
          <a:solidFill>
            <a:srgbClr val="FF3300"/>
          </a:solidFill>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4000" b="1" dirty="0" smtClean="0">
                <a:effectLst>
                  <a:outerShdw blurRad="38100" dist="38100" dir="2700000" algn="tl">
                    <a:srgbClr val="000000">
                      <a:alpha val="43137"/>
                    </a:srgbClr>
                  </a:outerShdw>
                </a:effectLst>
                <a:latin typeface="Aharoni" pitchFamily="2" charset="-79"/>
                <a:cs typeface="Aharoni" pitchFamily="2" charset="-79"/>
              </a:rPr>
              <a:t>钱币</a:t>
            </a:r>
            <a:r>
              <a:rPr lang="en-US" sz="4000" b="1" dirty="0" smtClean="0">
                <a:effectLst>
                  <a:outerShdw blurRad="38100" dist="38100" dir="2700000" algn="tl">
                    <a:srgbClr val="000000">
                      <a:alpha val="43137"/>
                    </a:srgbClr>
                  </a:outerShdw>
                </a:effectLst>
                <a:latin typeface="Aharoni" pitchFamily="2" charset="-79"/>
                <a:cs typeface="Aharoni" pitchFamily="2" charset="-79"/>
              </a:rPr>
              <a:t>: </a:t>
            </a:r>
            <a:r>
              <a:rPr lang="en-US" b="1" dirty="0" smtClean="0">
                <a:effectLst>
                  <a:outerShdw blurRad="38100" dist="38100" dir="2700000" algn="tl">
                    <a:srgbClr val="000000">
                      <a:alpha val="43137"/>
                    </a:srgbClr>
                  </a:outerShdw>
                </a:effectLst>
                <a:latin typeface="Aharoni" pitchFamily="2" charset="-79"/>
                <a:cs typeface="Aharoni" pitchFamily="2" charset="-79"/>
              </a:rPr>
              <a:t>COIN</a:t>
            </a:r>
            <a:endParaRPr lang="en-US" b="1" dirty="0">
              <a:solidFill>
                <a:srgbClr val="002060"/>
              </a:solidFill>
              <a:effectLst>
                <a:outerShdw blurRad="38100" dist="38100" dir="2700000" algn="tl">
                  <a:srgbClr val="000000">
                    <a:alpha val="43137"/>
                  </a:srgbClr>
                </a:outerShdw>
              </a:effectLst>
            </a:endParaRPr>
          </a:p>
        </p:txBody>
      </p:sp>
      <p:sp>
        <p:nvSpPr>
          <p:cNvPr id="10" name="Rectangle 9"/>
          <p:cNvSpPr/>
          <p:nvPr/>
        </p:nvSpPr>
        <p:spPr>
          <a:xfrm>
            <a:off x="6172200" y="685800"/>
            <a:ext cx="2971800" cy="609600"/>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4000" b="1" dirty="0" smtClean="0">
                <a:effectLst>
                  <a:outerShdw blurRad="38100" dist="38100" dir="2700000" algn="tl">
                    <a:srgbClr val="000000">
                      <a:alpha val="43137"/>
                    </a:srgbClr>
                  </a:outerShdw>
                </a:effectLst>
                <a:latin typeface="Aharoni" pitchFamily="2" charset="-79"/>
                <a:cs typeface="Aharoni" pitchFamily="2" charset="-79"/>
              </a:rPr>
              <a:t>儿子</a:t>
            </a:r>
            <a:r>
              <a:rPr lang="en-US" b="1" dirty="0" smtClean="0">
                <a:effectLst>
                  <a:outerShdw blurRad="38100" dist="38100" dir="2700000" algn="tl">
                    <a:srgbClr val="000000">
                      <a:alpha val="43137"/>
                    </a:srgbClr>
                  </a:outerShdw>
                </a:effectLst>
                <a:latin typeface="Aharoni" pitchFamily="2" charset="-79"/>
                <a:cs typeface="Aharoni" pitchFamily="2" charset="-79"/>
              </a:rPr>
              <a:t>: SON</a:t>
            </a:r>
            <a:endParaRPr lang="en-US" b="1" dirty="0">
              <a:solidFill>
                <a:srgbClr val="002060"/>
              </a:solidFill>
              <a:effectLst>
                <a:outerShdw blurRad="38100" dist="38100" dir="2700000" algn="tl">
                  <a:srgbClr val="000000">
                    <a:alpha val="43137"/>
                  </a:srgbClr>
                </a:outerShdw>
              </a:effectLst>
            </a:endParaRPr>
          </a:p>
        </p:txBody>
      </p:sp>
      <p:sp>
        <p:nvSpPr>
          <p:cNvPr id="11" name="Rectangle 10"/>
          <p:cNvSpPr/>
          <p:nvPr/>
        </p:nvSpPr>
        <p:spPr>
          <a:xfrm>
            <a:off x="76200" y="1371600"/>
            <a:ext cx="2971800" cy="6096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sz="4000" b="1" dirty="0" smtClean="0">
                <a:effectLst>
                  <a:outerShdw blurRad="38100" dist="38100" dir="2700000" algn="tl">
                    <a:srgbClr val="000000">
                      <a:alpha val="43137"/>
                    </a:srgbClr>
                  </a:outerShdw>
                </a:effectLst>
                <a:latin typeface="Aharoni" pitchFamily="2" charset="-79"/>
                <a:cs typeface="Aharoni" pitchFamily="2" charset="-79"/>
              </a:rPr>
              <a:t>找到</a:t>
            </a:r>
            <a:r>
              <a:rPr lang="en-US" sz="4000" b="1" dirty="0" smtClean="0">
                <a:effectLst>
                  <a:outerShdw blurRad="38100" dist="38100" dir="2700000" algn="tl">
                    <a:srgbClr val="000000">
                      <a:alpha val="43137"/>
                    </a:srgbClr>
                  </a:outerShdw>
                </a:effectLst>
                <a:latin typeface="Aharoni" pitchFamily="2" charset="-79"/>
                <a:cs typeface="Aharoni" pitchFamily="2" charset="-79"/>
              </a:rPr>
              <a:t>: </a:t>
            </a:r>
            <a:r>
              <a:rPr lang="en-US" b="1" dirty="0" smtClean="0">
                <a:effectLst>
                  <a:outerShdw blurRad="38100" dist="38100" dir="2700000" algn="tl">
                    <a:srgbClr val="000000">
                      <a:alpha val="43137"/>
                    </a:srgbClr>
                  </a:outerShdw>
                </a:effectLst>
                <a:latin typeface="Aharoni" pitchFamily="2" charset="-79"/>
                <a:cs typeface="Aharoni" pitchFamily="2" charset="-79"/>
              </a:rPr>
              <a:t>FOUND</a:t>
            </a:r>
            <a:endParaRPr lang="en-US" b="1" dirty="0">
              <a:solidFill>
                <a:srgbClr val="002060"/>
              </a:solidFill>
              <a:effectLst>
                <a:outerShdw blurRad="38100" dist="38100" dir="2700000" algn="tl">
                  <a:srgbClr val="000000">
                    <a:alpha val="43137"/>
                  </a:srgbClr>
                </a:outerShdw>
              </a:effectLst>
            </a:endParaRPr>
          </a:p>
        </p:txBody>
      </p:sp>
      <p:sp>
        <p:nvSpPr>
          <p:cNvPr id="12" name="Rectangle 11"/>
          <p:cNvSpPr/>
          <p:nvPr/>
        </p:nvSpPr>
        <p:spPr>
          <a:xfrm>
            <a:off x="3124200" y="1371600"/>
            <a:ext cx="2971800" cy="6096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sz="4000" b="1" dirty="0" smtClean="0">
                <a:effectLst>
                  <a:outerShdw blurRad="38100" dist="38100" dir="2700000" algn="tl">
                    <a:srgbClr val="000000">
                      <a:alpha val="43137"/>
                    </a:srgbClr>
                  </a:outerShdw>
                </a:effectLst>
                <a:latin typeface="Aharoni" pitchFamily="2" charset="-79"/>
                <a:cs typeface="Aharoni" pitchFamily="2" charset="-79"/>
              </a:rPr>
              <a:t>找到</a:t>
            </a:r>
            <a:r>
              <a:rPr lang="en-US" sz="4000" b="1" dirty="0" smtClean="0">
                <a:effectLst>
                  <a:outerShdw blurRad="38100" dist="38100" dir="2700000" algn="tl">
                    <a:srgbClr val="000000">
                      <a:alpha val="43137"/>
                    </a:srgbClr>
                  </a:outerShdw>
                </a:effectLst>
                <a:latin typeface="Aharoni" pitchFamily="2" charset="-79"/>
                <a:cs typeface="Aharoni" pitchFamily="2" charset="-79"/>
              </a:rPr>
              <a:t>: </a:t>
            </a:r>
            <a:r>
              <a:rPr lang="en-US" b="1" dirty="0" smtClean="0">
                <a:effectLst>
                  <a:outerShdw blurRad="38100" dist="38100" dir="2700000" algn="tl">
                    <a:srgbClr val="000000">
                      <a:alpha val="43137"/>
                    </a:srgbClr>
                  </a:outerShdw>
                </a:effectLst>
                <a:latin typeface="Aharoni" pitchFamily="2" charset="-79"/>
                <a:cs typeface="Aharoni" pitchFamily="2" charset="-79"/>
              </a:rPr>
              <a:t>FOUND</a:t>
            </a:r>
            <a:endParaRPr lang="en-US" b="1" dirty="0">
              <a:solidFill>
                <a:srgbClr val="002060"/>
              </a:solidFill>
              <a:effectLst>
                <a:outerShdw blurRad="38100" dist="38100" dir="2700000" algn="tl">
                  <a:srgbClr val="000000">
                    <a:alpha val="43137"/>
                  </a:srgbClr>
                </a:outerShdw>
              </a:effectLst>
            </a:endParaRPr>
          </a:p>
        </p:txBody>
      </p:sp>
      <p:sp>
        <p:nvSpPr>
          <p:cNvPr id="13" name="Rectangle 12"/>
          <p:cNvSpPr/>
          <p:nvPr/>
        </p:nvSpPr>
        <p:spPr>
          <a:xfrm>
            <a:off x="6172200" y="1371600"/>
            <a:ext cx="2971800" cy="6096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sz="4000" b="1" dirty="0" smtClean="0">
                <a:effectLst>
                  <a:outerShdw blurRad="38100" dist="38100" dir="2700000" algn="tl">
                    <a:srgbClr val="000000">
                      <a:alpha val="43137"/>
                    </a:srgbClr>
                  </a:outerShdw>
                </a:effectLst>
                <a:latin typeface="Aharoni" pitchFamily="2" charset="-79"/>
                <a:cs typeface="Aharoni" pitchFamily="2" charset="-79"/>
              </a:rPr>
              <a:t>找到</a:t>
            </a:r>
            <a:r>
              <a:rPr lang="en-US" sz="4000" b="1" dirty="0" smtClean="0">
                <a:effectLst>
                  <a:outerShdw blurRad="38100" dist="38100" dir="2700000" algn="tl">
                    <a:srgbClr val="000000">
                      <a:alpha val="43137"/>
                    </a:srgbClr>
                  </a:outerShdw>
                </a:effectLst>
                <a:latin typeface="Aharoni" pitchFamily="2" charset="-79"/>
                <a:cs typeface="Aharoni" pitchFamily="2" charset="-79"/>
              </a:rPr>
              <a:t>: </a:t>
            </a:r>
            <a:r>
              <a:rPr lang="en-US" b="1" dirty="0" smtClean="0">
                <a:effectLst>
                  <a:outerShdw blurRad="38100" dist="38100" dir="2700000" algn="tl">
                    <a:srgbClr val="000000">
                      <a:alpha val="43137"/>
                    </a:srgbClr>
                  </a:outerShdw>
                </a:effectLst>
                <a:latin typeface="Aharoni" pitchFamily="2" charset="-79"/>
                <a:cs typeface="Aharoni" pitchFamily="2" charset="-79"/>
              </a:rPr>
              <a:t>FOUND</a:t>
            </a:r>
            <a:endParaRPr lang="en-US" b="1" dirty="0">
              <a:solidFill>
                <a:srgbClr val="002060"/>
              </a:solidFill>
              <a:effectLst>
                <a:outerShdw blurRad="38100" dist="38100" dir="2700000" algn="tl">
                  <a:srgbClr val="000000">
                    <a:alpha val="43137"/>
                  </a:srgbClr>
                </a:outerShdw>
              </a:effectLst>
            </a:endParaRPr>
          </a:p>
        </p:txBody>
      </p:sp>
      <p:sp>
        <p:nvSpPr>
          <p:cNvPr id="14" name="Rectangle 13"/>
          <p:cNvSpPr/>
          <p:nvPr/>
        </p:nvSpPr>
        <p:spPr>
          <a:xfrm>
            <a:off x="76200" y="2057400"/>
            <a:ext cx="2971800" cy="6096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CN" altLang="en-US" sz="4000" b="1" dirty="0" smtClean="0">
                <a:effectLst>
                  <a:outerShdw blurRad="38100" dist="38100" dir="2700000" algn="tl">
                    <a:srgbClr val="000000">
                      <a:alpha val="43137"/>
                    </a:srgbClr>
                  </a:outerShdw>
                </a:effectLst>
                <a:latin typeface="Aharoni" pitchFamily="2" charset="-79"/>
                <a:cs typeface="Aharoni" pitchFamily="2" charset="-79"/>
              </a:rPr>
              <a:t>欢喜</a:t>
            </a:r>
            <a:r>
              <a:rPr lang="en-US" sz="4000" b="1" dirty="0" smtClean="0">
                <a:effectLst>
                  <a:outerShdw blurRad="38100" dist="38100" dir="2700000" algn="tl">
                    <a:srgbClr val="000000">
                      <a:alpha val="43137"/>
                    </a:srgbClr>
                  </a:outerShdw>
                </a:effectLst>
                <a:latin typeface="Aharoni" pitchFamily="2" charset="-79"/>
                <a:cs typeface="Aharoni" pitchFamily="2" charset="-79"/>
              </a:rPr>
              <a:t>: </a:t>
            </a:r>
            <a:r>
              <a:rPr lang="en-US" b="1" dirty="0" smtClean="0">
                <a:effectLst>
                  <a:outerShdw blurRad="38100" dist="38100" dir="2700000" algn="tl">
                    <a:srgbClr val="000000">
                      <a:alpha val="43137"/>
                    </a:srgbClr>
                  </a:outerShdw>
                </a:effectLst>
                <a:latin typeface="Aharoni" pitchFamily="2" charset="-79"/>
                <a:cs typeface="Aharoni" pitchFamily="2" charset="-79"/>
              </a:rPr>
              <a:t>REJOICED</a:t>
            </a:r>
            <a:endParaRPr lang="en-US" b="1" dirty="0">
              <a:solidFill>
                <a:srgbClr val="002060"/>
              </a:solidFill>
              <a:effectLst>
                <a:outerShdw blurRad="38100" dist="38100" dir="2700000" algn="tl">
                  <a:srgbClr val="000000">
                    <a:alpha val="43137"/>
                  </a:srgbClr>
                </a:outerShdw>
              </a:effectLst>
            </a:endParaRPr>
          </a:p>
        </p:txBody>
      </p:sp>
      <p:sp>
        <p:nvSpPr>
          <p:cNvPr id="15" name="Rectangle 14"/>
          <p:cNvSpPr/>
          <p:nvPr/>
        </p:nvSpPr>
        <p:spPr>
          <a:xfrm>
            <a:off x="3124200" y="2057400"/>
            <a:ext cx="2971800" cy="6096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CN" altLang="en-US" sz="4000" b="1" dirty="0" smtClean="0">
                <a:effectLst>
                  <a:outerShdw blurRad="38100" dist="38100" dir="2700000" algn="tl">
                    <a:srgbClr val="000000">
                      <a:alpha val="43137"/>
                    </a:srgbClr>
                  </a:outerShdw>
                </a:effectLst>
                <a:latin typeface="Aharoni" pitchFamily="2" charset="-79"/>
                <a:cs typeface="Aharoni" pitchFamily="2" charset="-79"/>
              </a:rPr>
              <a:t>欢喜</a:t>
            </a:r>
            <a:r>
              <a:rPr lang="en-US" sz="4000" b="1" dirty="0" smtClean="0">
                <a:effectLst>
                  <a:outerShdw blurRad="38100" dist="38100" dir="2700000" algn="tl">
                    <a:srgbClr val="000000">
                      <a:alpha val="43137"/>
                    </a:srgbClr>
                  </a:outerShdw>
                </a:effectLst>
                <a:latin typeface="Aharoni" pitchFamily="2" charset="-79"/>
                <a:cs typeface="Aharoni" pitchFamily="2" charset="-79"/>
              </a:rPr>
              <a:t>: </a:t>
            </a:r>
            <a:r>
              <a:rPr lang="en-US" b="1" dirty="0" smtClean="0">
                <a:effectLst>
                  <a:outerShdw blurRad="38100" dist="38100" dir="2700000" algn="tl">
                    <a:srgbClr val="000000">
                      <a:alpha val="43137"/>
                    </a:srgbClr>
                  </a:outerShdw>
                </a:effectLst>
                <a:latin typeface="Aharoni" pitchFamily="2" charset="-79"/>
                <a:cs typeface="Aharoni" pitchFamily="2" charset="-79"/>
              </a:rPr>
              <a:t>REJOICED</a:t>
            </a:r>
            <a:endParaRPr lang="en-US" b="1" dirty="0">
              <a:solidFill>
                <a:srgbClr val="002060"/>
              </a:solidFill>
              <a:effectLst>
                <a:outerShdw blurRad="38100" dist="38100" dir="2700000" algn="tl">
                  <a:srgbClr val="000000">
                    <a:alpha val="43137"/>
                  </a:srgbClr>
                </a:outerShdw>
              </a:effectLst>
            </a:endParaRPr>
          </a:p>
        </p:txBody>
      </p:sp>
      <p:sp>
        <p:nvSpPr>
          <p:cNvPr id="16" name="Rectangle 15"/>
          <p:cNvSpPr/>
          <p:nvPr/>
        </p:nvSpPr>
        <p:spPr>
          <a:xfrm>
            <a:off x="6172200" y="2057400"/>
            <a:ext cx="2971800" cy="6096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CN" altLang="en-US" sz="4000" b="1" dirty="0" smtClean="0">
                <a:effectLst>
                  <a:outerShdw blurRad="38100" dist="38100" dir="2700000" algn="tl">
                    <a:srgbClr val="000000">
                      <a:alpha val="43137"/>
                    </a:srgbClr>
                  </a:outerShdw>
                </a:effectLst>
                <a:latin typeface="Aharoni" pitchFamily="2" charset="-79"/>
                <a:cs typeface="Aharoni" pitchFamily="2" charset="-79"/>
              </a:rPr>
              <a:t>欢喜</a:t>
            </a:r>
            <a:r>
              <a:rPr lang="en-US" sz="4000" b="1" dirty="0" smtClean="0">
                <a:effectLst>
                  <a:outerShdw blurRad="38100" dist="38100" dir="2700000" algn="tl">
                    <a:srgbClr val="000000">
                      <a:alpha val="43137"/>
                    </a:srgbClr>
                  </a:outerShdw>
                </a:effectLst>
                <a:latin typeface="Aharoni" pitchFamily="2" charset="-79"/>
                <a:cs typeface="Aharoni" pitchFamily="2" charset="-79"/>
              </a:rPr>
              <a:t>: </a:t>
            </a:r>
            <a:r>
              <a:rPr lang="en-US" b="1" dirty="0" smtClean="0">
                <a:effectLst>
                  <a:outerShdw blurRad="38100" dist="38100" dir="2700000" algn="tl">
                    <a:srgbClr val="000000">
                      <a:alpha val="43137"/>
                    </a:srgbClr>
                  </a:outerShdw>
                </a:effectLst>
                <a:latin typeface="Aharoni" pitchFamily="2" charset="-79"/>
                <a:cs typeface="Aharoni" pitchFamily="2" charset="-79"/>
              </a:rPr>
              <a:t>REJOICED</a:t>
            </a:r>
            <a:endParaRPr lang="en-US" b="1" dirty="0">
              <a:solidFill>
                <a:srgbClr val="002060"/>
              </a:solidFill>
              <a:effectLst>
                <a:outerShdw blurRad="38100" dist="38100" dir="2700000" algn="tl">
                  <a:srgbClr val="000000">
                    <a:alpha val="43137"/>
                  </a:srgbClr>
                </a:outerShdw>
              </a:effectLst>
            </a:endParaRPr>
          </a:p>
        </p:txBody>
      </p:sp>
      <p:sp>
        <p:nvSpPr>
          <p:cNvPr id="18" name="Rectangle 17"/>
          <p:cNvSpPr/>
          <p:nvPr/>
        </p:nvSpPr>
        <p:spPr>
          <a:xfrm>
            <a:off x="152400" y="2895600"/>
            <a:ext cx="6781800" cy="6858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600" b="1" dirty="0" smtClean="0">
                <a:solidFill>
                  <a:schemeClr val="tx1"/>
                </a:solidFill>
                <a:effectLst>
                  <a:outerShdw blurRad="38100" dist="38100" dir="2700000" algn="tl">
                    <a:srgbClr val="000000">
                      <a:alpha val="43137"/>
                    </a:srgbClr>
                  </a:outerShdw>
                </a:effectLst>
                <a:latin typeface="Arial Narrow" pitchFamily="34" charset="0"/>
              </a:rPr>
              <a:t>承认自己的罪</a:t>
            </a:r>
            <a:r>
              <a:rPr lang="en-US" altLang="zh-CN" sz="3600" b="1" dirty="0" smtClean="0">
                <a:solidFill>
                  <a:schemeClr val="tx1"/>
                </a:solidFill>
                <a:effectLst>
                  <a:outerShdw blurRad="38100" dist="38100" dir="2700000" algn="tl">
                    <a:srgbClr val="000000">
                      <a:alpha val="43137"/>
                    </a:srgbClr>
                  </a:outerShdw>
                </a:effectLst>
                <a:latin typeface="Arial Narrow" pitchFamily="34" charset="0"/>
              </a:rPr>
              <a:t>: </a:t>
            </a:r>
            <a:r>
              <a:rPr lang="en-US" sz="2000" b="1" dirty="0" smtClean="0">
                <a:solidFill>
                  <a:schemeClr val="tx1"/>
                </a:solidFill>
                <a:effectLst>
                  <a:outerShdw blurRad="38100" dist="38100" dir="2700000" algn="tl">
                    <a:srgbClr val="000000">
                      <a:alpha val="43137"/>
                    </a:srgbClr>
                  </a:outerShdw>
                </a:effectLst>
                <a:latin typeface="Arial Narrow" pitchFamily="34" charset="0"/>
              </a:rPr>
              <a:t>RECOGNIZED HIS SINFULNESS</a:t>
            </a:r>
            <a:endParaRPr lang="en-US" sz="2000" b="1" dirty="0">
              <a:solidFill>
                <a:schemeClr val="tx1"/>
              </a:solidFill>
              <a:effectLst>
                <a:outerShdw blurRad="38100" dist="38100" dir="2700000" algn="tl">
                  <a:srgbClr val="000000">
                    <a:alpha val="43137"/>
                  </a:srgbClr>
                </a:outerShdw>
              </a:effectLst>
              <a:latin typeface="Arial Narrow" pitchFamily="34" charset="0"/>
            </a:endParaRPr>
          </a:p>
        </p:txBody>
      </p:sp>
      <p:sp>
        <p:nvSpPr>
          <p:cNvPr id="19" name="Rectangle 18"/>
          <p:cNvSpPr/>
          <p:nvPr/>
        </p:nvSpPr>
        <p:spPr>
          <a:xfrm>
            <a:off x="152400" y="3657600"/>
            <a:ext cx="6781800" cy="6858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600" b="1" dirty="0" smtClean="0">
                <a:solidFill>
                  <a:schemeClr val="tx1"/>
                </a:solidFill>
                <a:effectLst>
                  <a:outerShdw blurRad="38100" dist="38100" dir="2700000" algn="tl">
                    <a:srgbClr val="000000">
                      <a:alpha val="43137"/>
                    </a:srgbClr>
                  </a:outerShdw>
                </a:effectLst>
                <a:latin typeface="Arial Narrow" pitchFamily="34" charset="0"/>
              </a:rPr>
              <a:t>谦卑自己</a:t>
            </a:r>
            <a:r>
              <a:rPr lang="en-US" altLang="zh-CN" sz="3600" b="1" dirty="0" smtClean="0">
                <a:solidFill>
                  <a:schemeClr val="tx1"/>
                </a:solidFill>
                <a:effectLst>
                  <a:outerShdw blurRad="38100" dist="38100" dir="2700000" algn="tl">
                    <a:srgbClr val="000000">
                      <a:alpha val="43137"/>
                    </a:srgbClr>
                  </a:outerShdw>
                </a:effectLst>
                <a:latin typeface="Arial Narrow" pitchFamily="34" charset="0"/>
              </a:rPr>
              <a:t>: </a:t>
            </a:r>
            <a:r>
              <a:rPr lang="en-US" sz="2000" b="1" dirty="0" smtClean="0">
                <a:solidFill>
                  <a:schemeClr val="tx1"/>
                </a:solidFill>
                <a:effectLst>
                  <a:outerShdw blurRad="38100" dist="38100" dir="2700000" algn="tl">
                    <a:srgbClr val="000000">
                      <a:alpha val="43137"/>
                    </a:srgbClr>
                  </a:outerShdw>
                </a:effectLst>
                <a:latin typeface="Arial Narrow" pitchFamily="34" charset="0"/>
              </a:rPr>
              <a:t>HUMBLED HIMSELF</a:t>
            </a:r>
            <a:endParaRPr lang="en-US" sz="2000" b="1" dirty="0">
              <a:solidFill>
                <a:schemeClr val="tx1"/>
              </a:solidFill>
              <a:effectLst>
                <a:outerShdw blurRad="38100" dist="38100" dir="2700000" algn="tl">
                  <a:srgbClr val="000000">
                    <a:alpha val="43137"/>
                  </a:srgbClr>
                </a:outerShdw>
              </a:effectLst>
              <a:latin typeface="Arial Narrow" pitchFamily="34" charset="0"/>
            </a:endParaRPr>
          </a:p>
        </p:txBody>
      </p:sp>
      <p:sp>
        <p:nvSpPr>
          <p:cNvPr id="20" name="Rectangle 19"/>
          <p:cNvSpPr/>
          <p:nvPr/>
        </p:nvSpPr>
        <p:spPr>
          <a:xfrm>
            <a:off x="152400" y="4419600"/>
            <a:ext cx="6781800" cy="6858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600" b="1" dirty="0" smtClean="0">
                <a:solidFill>
                  <a:schemeClr val="tx1"/>
                </a:solidFill>
                <a:effectLst>
                  <a:outerShdw blurRad="38100" dist="38100" dir="2700000" algn="tl">
                    <a:srgbClr val="000000">
                      <a:alpha val="43137"/>
                    </a:srgbClr>
                  </a:outerShdw>
                </a:effectLst>
                <a:latin typeface="Arial Narrow" pitchFamily="34" charset="0"/>
              </a:rPr>
              <a:t>向他的父亲 认罪</a:t>
            </a:r>
            <a:r>
              <a:rPr lang="en-US" altLang="zh-CN" sz="3600" b="1" dirty="0" smtClean="0">
                <a:solidFill>
                  <a:schemeClr val="tx1"/>
                </a:solidFill>
                <a:effectLst>
                  <a:outerShdw blurRad="38100" dist="38100" dir="2700000" algn="tl">
                    <a:srgbClr val="000000">
                      <a:alpha val="43137"/>
                    </a:srgbClr>
                  </a:outerShdw>
                </a:effectLst>
                <a:latin typeface="Arial Narrow" pitchFamily="34" charset="0"/>
              </a:rPr>
              <a:t>: </a:t>
            </a:r>
            <a:r>
              <a:rPr lang="en-US" sz="2000" b="1" dirty="0" smtClean="0">
                <a:solidFill>
                  <a:schemeClr val="tx1"/>
                </a:solidFill>
                <a:effectLst>
                  <a:outerShdw blurRad="38100" dist="38100" dir="2700000" algn="tl">
                    <a:srgbClr val="000000">
                      <a:alpha val="43137"/>
                    </a:srgbClr>
                  </a:outerShdw>
                </a:effectLst>
                <a:latin typeface="Arial Narrow" pitchFamily="34" charset="0"/>
              </a:rPr>
              <a:t>CONFESSED TO HIS FATHER</a:t>
            </a:r>
            <a:endParaRPr lang="en-US" sz="2000" b="1" dirty="0">
              <a:solidFill>
                <a:schemeClr val="tx1"/>
              </a:solidFill>
              <a:effectLst>
                <a:outerShdw blurRad="38100" dist="38100" dir="2700000" algn="tl">
                  <a:srgbClr val="000000">
                    <a:alpha val="43137"/>
                  </a:srgbClr>
                </a:outerShdw>
              </a:effectLst>
              <a:latin typeface="Arial Narrow" pitchFamily="34" charset="0"/>
            </a:endParaRPr>
          </a:p>
        </p:txBody>
      </p:sp>
      <p:sp>
        <p:nvSpPr>
          <p:cNvPr id="21" name="Rectangle 20"/>
          <p:cNvSpPr/>
          <p:nvPr/>
        </p:nvSpPr>
        <p:spPr>
          <a:xfrm>
            <a:off x="152400" y="5181600"/>
            <a:ext cx="6781800" cy="6858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600" b="1" dirty="0" smtClean="0">
                <a:solidFill>
                  <a:schemeClr val="tx1"/>
                </a:solidFill>
                <a:effectLst>
                  <a:outerShdw blurRad="38100" dist="38100" dir="2700000" algn="tl">
                    <a:srgbClr val="000000">
                      <a:alpha val="43137"/>
                    </a:srgbClr>
                  </a:outerShdw>
                </a:effectLst>
                <a:latin typeface="Arial Narrow" pitchFamily="34" charset="0"/>
              </a:rPr>
              <a:t>向父亲委身</a:t>
            </a:r>
            <a:r>
              <a:rPr lang="en-US" altLang="zh-CN" sz="3600" b="1" dirty="0" smtClean="0">
                <a:solidFill>
                  <a:schemeClr val="tx1"/>
                </a:solidFill>
                <a:effectLst>
                  <a:outerShdw blurRad="38100" dist="38100" dir="2700000" algn="tl">
                    <a:srgbClr val="000000">
                      <a:alpha val="43137"/>
                    </a:srgbClr>
                  </a:outerShdw>
                </a:effectLst>
                <a:latin typeface="Arial Narrow" pitchFamily="34" charset="0"/>
              </a:rPr>
              <a:t>: </a:t>
            </a:r>
            <a:r>
              <a:rPr lang="en-US" sz="2000" b="1" dirty="0" smtClean="0">
                <a:solidFill>
                  <a:schemeClr val="tx1"/>
                </a:solidFill>
                <a:effectLst>
                  <a:outerShdw blurRad="38100" dist="38100" dir="2700000" algn="tl">
                    <a:srgbClr val="000000">
                      <a:alpha val="43137"/>
                    </a:srgbClr>
                  </a:outerShdw>
                </a:effectLst>
                <a:latin typeface="Arial Narrow" pitchFamily="34" charset="0"/>
              </a:rPr>
              <a:t>SUBMITTED TO HIS FATHER</a:t>
            </a:r>
            <a:endParaRPr lang="en-US" sz="2000" b="1" dirty="0">
              <a:solidFill>
                <a:schemeClr val="tx1"/>
              </a:solidFill>
              <a:effectLst>
                <a:outerShdw blurRad="38100" dist="38100" dir="2700000" algn="tl">
                  <a:srgbClr val="000000">
                    <a:alpha val="43137"/>
                  </a:srgbClr>
                </a:outerShdw>
              </a:effectLst>
              <a:latin typeface="Arial Narrow" pitchFamily="34" charset="0"/>
            </a:endParaRPr>
          </a:p>
        </p:txBody>
      </p:sp>
      <p:sp>
        <p:nvSpPr>
          <p:cNvPr id="22" name="Rectangle 21"/>
          <p:cNvSpPr/>
          <p:nvPr/>
        </p:nvSpPr>
        <p:spPr>
          <a:xfrm>
            <a:off x="152400" y="5943600"/>
            <a:ext cx="6781800" cy="6858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600" b="1" dirty="0" smtClean="0">
                <a:solidFill>
                  <a:schemeClr val="tx1"/>
                </a:solidFill>
                <a:effectLst>
                  <a:outerShdw blurRad="38100" dist="38100" dir="2700000" algn="tl">
                    <a:srgbClr val="000000">
                      <a:alpha val="43137"/>
                    </a:srgbClr>
                  </a:outerShdw>
                </a:effectLst>
                <a:latin typeface="Arial Narrow" pitchFamily="34" charset="0"/>
              </a:rPr>
              <a:t>获得奖赏</a:t>
            </a:r>
            <a:r>
              <a:rPr lang="en-US" altLang="zh-CN" sz="3600" b="1" dirty="0" smtClean="0">
                <a:solidFill>
                  <a:schemeClr val="tx1"/>
                </a:solidFill>
                <a:effectLst>
                  <a:outerShdw blurRad="38100" dist="38100" dir="2700000" algn="tl">
                    <a:srgbClr val="000000">
                      <a:alpha val="43137"/>
                    </a:srgbClr>
                  </a:outerShdw>
                </a:effectLst>
                <a:latin typeface="Arial Narrow" pitchFamily="34" charset="0"/>
              </a:rPr>
              <a:t>: </a:t>
            </a:r>
            <a:r>
              <a:rPr lang="en-US" sz="2000" b="1" dirty="0" smtClean="0">
                <a:solidFill>
                  <a:schemeClr val="tx1"/>
                </a:solidFill>
                <a:effectLst>
                  <a:outerShdw blurRad="38100" dist="38100" dir="2700000" algn="tl">
                    <a:srgbClr val="000000">
                      <a:alpha val="43137"/>
                    </a:srgbClr>
                  </a:outerShdw>
                </a:effectLst>
                <a:latin typeface="Arial Narrow" pitchFamily="34" charset="0"/>
              </a:rPr>
              <a:t>REWARDED</a:t>
            </a:r>
            <a:endParaRPr lang="en-US" sz="2000" b="1" dirty="0">
              <a:solidFill>
                <a:schemeClr val="tx1"/>
              </a:solidFill>
              <a:effectLst>
                <a:outerShdw blurRad="38100" dist="38100" dir="2700000" algn="tl">
                  <a:srgbClr val="000000">
                    <a:alpha val="43137"/>
                  </a:srgbClr>
                </a:outerShdw>
              </a:effectLst>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ppt_x"/>
                                          </p:val>
                                        </p:tav>
                                        <p:tav tm="100000">
                                          <p:val>
                                            <p:strVal val="#ppt_x"/>
                                          </p:val>
                                        </p:tav>
                                      </p:tavLst>
                                    </p:anim>
                                    <p:anim calcmode="lin" valueType="num">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1000" fill="hold"/>
                                        <p:tgtEl>
                                          <p:spTgt spid="10"/>
                                        </p:tgtEl>
                                        <p:attrNameLst>
                                          <p:attrName>ppt_x</p:attrName>
                                        </p:attrNameLst>
                                      </p:cBhvr>
                                      <p:tavLst>
                                        <p:tav tm="0">
                                          <p:val>
                                            <p:strVal val="#ppt_x"/>
                                          </p:val>
                                        </p:tav>
                                        <p:tav tm="100000">
                                          <p:val>
                                            <p:strVal val="#ppt_x"/>
                                          </p:val>
                                        </p:tav>
                                      </p:tavLst>
                                    </p:anim>
                                    <p:anim calcmode="lin" valueType="num">
                                      <p:cBhvr additive="base">
                                        <p:cTn id="1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53"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500" fill="hold"/>
                                        <p:tgtEl>
                                          <p:spTgt spid="17"/>
                                        </p:tgtEl>
                                        <p:attrNameLst>
                                          <p:attrName>ppt_w</p:attrName>
                                        </p:attrNameLst>
                                      </p:cBhvr>
                                      <p:tavLst>
                                        <p:tav tm="0">
                                          <p:val>
                                            <p:fltVal val="0"/>
                                          </p:val>
                                        </p:tav>
                                        <p:tav tm="100000">
                                          <p:val>
                                            <p:strVal val="#ppt_w"/>
                                          </p:val>
                                        </p:tav>
                                      </p:tavLst>
                                    </p:anim>
                                    <p:anim calcmode="lin" valueType="num">
                                      <p:cBhvr>
                                        <p:cTn id="52" dur="500" fill="hold"/>
                                        <p:tgtEl>
                                          <p:spTgt spid="17"/>
                                        </p:tgtEl>
                                        <p:attrNameLst>
                                          <p:attrName>ppt_h</p:attrName>
                                        </p:attrNameLst>
                                      </p:cBhvr>
                                      <p:tavLst>
                                        <p:tav tm="0">
                                          <p:val>
                                            <p:fltVal val="0"/>
                                          </p:val>
                                        </p:tav>
                                        <p:tav tm="100000">
                                          <p:val>
                                            <p:strVal val="#ppt_h"/>
                                          </p:val>
                                        </p:tav>
                                      </p:tavLst>
                                    </p:anim>
                                    <p:animEffect transition="in" filter="fade">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additive="base">
                                        <p:cTn id="58" dur="500" fill="hold"/>
                                        <p:tgtEl>
                                          <p:spTgt spid="18"/>
                                        </p:tgtEl>
                                        <p:attrNameLst>
                                          <p:attrName>ppt_x</p:attrName>
                                        </p:attrNameLst>
                                      </p:cBhvr>
                                      <p:tavLst>
                                        <p:tav tm="0">
                                          <p:val>
                                            <p:strVal val="#ppt_x"/>
                                          </p:val>
                                        </p:tav>
                                        <p:tav tm="100000">
                                          <p:val>
                                            <p:strVal val="#ppt_x"/>
                                          </p:val>
                                        </p:tav>
                                      </p:tavLst>
                                    </p:anim>
                                    <p:anim calcmode="lin" valueType="num">
                                      <p:cBhvr additive="base">
                                        <p:cTn id="5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additive="base">
                                        <p:cTn id="64" dur="500" fill="hold"/>
                                        <p:tgtEl>
                                          <p:spTgt spid="19"/>
                                        </p:tgtEl>
                                        <p:attrNameLst>
                                          <p:attrName>ppt_x</p:attrName>
                                        </p:attrNameLst>
                                      </p:cBhvr>
                                      <p:tavLst>
                                        <p:tav tm="0">
                                          <p:val>
                                            <p:strVal val="#ppt_x"/>
                                          </p:val>
                                        </p:tav>
                                        <p:tav tm="100000">
                                          <p:val>
                                            <p:strVal val="#ppt_x"/>
                                          </p:val>
                                        </p:tav>
                                      </p:tavLst>
                                    </p:anim>
                                    <p:anim calcmode="lin" valueType="num">
                                      <p:cBhvr additive="base">
                                        <p:cTn id="6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20"/>
                                        </p:tgtEl>
                                        <p:attrNameLst>
                                          <p:attrName>style.visibility</p:attrName>
                                        </p:attrNameLst>
                                      </p:cBhvr>
                                      <p:to>
                                        <p:strVal val="visible"/>
                                      </p:to>
                                    </p:set>
                                    <p:anim calcmode="lin" valueType="num">
                                      <p:cBhvr additive="base">
                                        <p:cTn id="70" dur="500" fill="hold"/>
                                        <p:tgtEl>
                                          <p:spTgt spid="20"/>
                                        </p:tgtEl>
                                        <p:attrNameLst>
                                          <p:attrName>ppt_x</p:attrName>
                                        </p:attrNameLst>
                                      </p:cBhvr>
                                      <p:tavLst>
                                        <p:tav tm="0">
                                          <p:val>
                                            <p:strVal val="#ppt_x"/>
                                          </p:val>
                                        </p:tav>
                                        <p:tav tm="100000">
                                          <p:val>
                                            <p:strVal val="#ppt_x"/>
                                          </p:val>
                                        </p:tav>
                                      </p:tavLst>
                                    </p:anim>
                                    <p:anim calcmode="lin" valueType="num">
                                      <p:cBhvr additive="base">
                                        <p:cTn id="7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21"/>
                                        </p:tgtEl>
                                        <p:attrNameLst>
                                          <p:attrName>style.visibility</p:attrName>
                                        </p:attrNameLst>
                                      </p:cBhvr>
                                      <p:to>
                                        <p:strVal val="visible"/>
                                      </p:to>
                                    </p:set>
                                    <p:anim calcmode="lin" valueType="num">
                                      <p:cBhvr additive="base">
                                        <p:cTn id="76" dur="500" fill="hold"/>
                                        <p:tgtEl>
                                          <p:spTgt spid="21"/>
                                        </p:tgtEl>
                                        <p:attrNameLst>
                                          <p:attrName>ppt_x</p:attrName>
                                        </p:attrNameLst>
                                      </p:cBhvr>
                                      <p:tavLst>
                                        <p:tav tm="0">
                                          <p:val>
                                            <p:strVal val="#ppt_x"/>
                                          </p:val>
                                        </p:tav>
                                        <p:tav tm="100000">
                                          <p:val>
                                            <p:strVal val="#ppt_x"/>
                                          </p:val>
                                        </p:tav>
                                      </p:tavLst>
                                    </p:anim>
                                    <p:anim calcmode="lin" valueType="num">
                                      <p:cBhvr additive="base">
                                        <p:cTn id="7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grpId="0" nodeType="clickEffect">
                                  <p:stCondLst>
                                    <p:cond delay="0"/>
                                  </p:stCondLst>
                                  <p:childTnLst>
                                    <p:set>
                                      <p:cBhvr>
                                        <p:cTn id="81" dur="1" fill="hold">
                                          <p:stCondLst>
                                            <p:cond delay="0"/>
                                          </p:stCondLst>
                                        </p:cTn>
                                        <p:tgtEl>
                                          <p:spTgt spid="22"/>
                                        </p:tgtEl>
                                        <p:attrNameLst>
                                          <p:attrName>style.visibility</p:attrName>
                                        </p:attrNameLst>
                                      </p:cBhvr>
                                      <p:to>
                                        <p:strVal val="visible"/>
                                      </p:to>
                                    </p:set>
                                    <p:anim calcmode="lin" valueType="num">
                                      <p:cBhvr additive="base">
                                        <p:cTn id="82" dur="500" fill="hold"/>
                                        <p:tgtEl>
                                          <p:spTgt spid="22"/>
                                        </p:tgtEl>
                                        <p:attrNameLst>
                                          <p:attrName>ppt_x</p:attrName>
                                        </p:attrNameLst>
                                      </p:cBhvr>
                                      <p:tavLst>
                                        <p:tav tm="0">
                                          <p:val>
                                            <p:strVal val="#ppt_x"/>
                                          </p:val>
                                        </p:tav>
                                        <p:tav tm="100000">
                                          <p:val>
                                            <p:strVal val="#ppt_x"/>
                                          </p:val>
                                        </p:tav>
                                      </p:tavLst>
                                    </p:anim>
                                    <p:anim calcmode="lin" valueType="num">
                                      <p:cBhvr additive="base">
                                        <p:cTn id="8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8" grpId="0" animBg="1"/>
      <p:bldP spid="9" grpId="0" animBg="1"/>
      <p:bldP spid="10" grpId="0" animBg="1"/>
      <p:bldP spid="11" grpId="0" animBg="1"/>
      <p:bldP spid="12" grpId="0" animBg="1"/>
      <p:bldP spid="13" grpId="0" animBg="1"/>
      <p:bldP spid="14" grpId="0" animBg="1"/>
      <p:bldP spid="15" grpId="0" animBg="1"/>
      <p:bldP spid="16" grpId="0" animBg="1"/>
      <p:bldP spid="18" grpId="0" animBg="1"/>
      <p:bldP spid="19" grpId="0" animBg="1"/>
      <p:bldP spid="20" grpId="0" animBg="1"/>
      <p:bldP spid="21" grpId="0" animBg="1"/>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4" name="Rectangle 3"/>
          <p:cNvSpPr/>
          <p:nvPr/>
        </p:nvSpPr>
        <p:spPr>
          <a:xfrm>
            <a:off x="0" y="1219200"/>
            <a:ext cx="9144000" cy="5638800"/>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algn="just"/>
            <a:r>
              <a:rPr lang="zh-CN" altLang="en-US" sz="3000" b="1" dirty="0" smtClean="0">
                <a:ln>
                  <a:solidFill>
                    <a:sysClr val="windowText" lastClr="000000"/>
                  </a:solidFill>
                </a:ln>
                <a:solidFill>
                  <a:srgbClr val="C00000"/>
                </a:solidFill>
              </a:rPr>
              <a:t>太</a:t>
            </a:r>
            <a:r>
              <a:rPr lang="en-US" altLang="zh-CN" sz="3000" b="1" dirty="0" smtClean="0">
                <a:ln>
                  <a:solidFill>
                    <a:sysClr val="windowText" lastClr="000000"/>
                  </a:solidFill>
                </a:ln>
                <a:solidFill>
                  <a:srgbClr val="C00000"/>
                </a:solidFill>
              </a:rPr>
              <a:t>1:6-10 “</a:t>
            </a:r>
            <a:r>
              <a:rPr lang="zh-CN" altLang="en-US" sz="3000" b="1" dirty="0" smtClean="0">
                <a:ln>
                  <a:solidFill>
                    <a:sysClr val="windowText" lastClr="000000"/>
                  </a:solidFill>
                </a:ln>
                <a:solidFill>
                  <a:srgbClr val="C00000"/>
                </a:solidFill>
              </a:rPr>
              <a:t>我希奇你们这么快离开那藉著基督之恩召你们的</a:t>
            </a:r>
            <a:r>
              <a:rPr lang="en-US" altLang="zh-CN" sz="3000" b="1" dirty="0" smtClean="0">
                <a:ln>
                  <a:solidFill>
                    <a:sysClr val="windowText" lastClr="000000"/>
                  </a:solidFill>
                </a:ln>
                <a:solidFill>
                  <a:srgbClr val="C00000"/>
                </a:solidFill>
              </a:rPr>
              <a:t>,</a:t>
            </a:r>
            <a:r>
              <a:rPr lang="zh-CN" altLang="en-US" sz="3000" b="1" dirty="0" smtClean="0">
                <a:ln>
                  <a:solidFill>
                    <a:sysClr val="windowText" lastClr="000000"/>
                  </a:solidFill>
                </a:ln>
                <a:solidFill>
                  <a:srgbClr val="C00000"/>
                </a:solidFill>
              </a:rPr>
              <a:t>去从别的福音</a:t>
            </a:r>
            <a:r>
              <a:rPr lang="en-US" altLang="zh-CN" sz="3000" b="1" dirty="0" smtClean="0">
                <a:ln>
                  <a:solidFill>
                    <a:sysClr val="windowText" lastClr="000000"/>
                  </a:solidFill>
                </a:ln>
                <a:solidFill>
                  <a:srgbClr val="C00000"/>
                </a:solidFill>
              </a:rPr>
              <a:t>. </a:t>
            </a:r>
            <a:r>
              <a:rPr lang="zh-CN" altLang="en-US" sz="3000" b="1" u="sng" dirty="0" smtClean="0">
                <a:ln>
                  <a:solidFill>
                    <a:sysClr val="windowText" lastClr="000000"/>
                  </a:solidFill>
                </a:ln>
                <a:solidFill>
                  <a:srgbClr val="C00000"/>
                </a:solidFill>
              </a:rPr>
              <a:t>那并不是福音</a:t>
            </a:r>
            <a:r>
              <a:rPr lang="en-US" altLang="zh-CN" sz="3000" b="1" dirty="0" smtClean="0">
                <a:ln>
                  <a:solidFill>
                    <a:sysClr val="windowText" lastClr="000000"/>
                  </a:solidFill>
                </a:ln>
                <a:solidFill>
                  <a:srgbClr val="C00000"/>
                </a:solidFill>
              </a:rPr>
              <a:t>,</a:t>
            </a:r>
            <a:r>
              <a:rPr lang="zh-CN" altLang="en-US" sz="3000" b="1" dirty="0" smtClean="0">
                <a:ln>
                  <a:solidFill>
                    <a:sysClr val="windowText" lastClr="000000"/>
                  </a:solidFill>
                </a:ln>
                <a:solidFill>
                  <a:srgbClr val="C00000"/>
                </a:solidFill>
              </a:rPr>
              <a:t>不过有些人搅扰你们</a:t>
            </a:r>
            <a:r>
              <a:rPr lang="en-US" altLang="zh-CN" sz="3000" b="1" dirty="0" smtClean="0">
                <a:ln>
                  <a:solidFill>
                    <a:sysClr val="windowText" lastClr="000000"/>
                  </a:solidFill>
                </a:ln>
                <a:solidFill>
                  <a:srgbClr val="C00000"/>
                </a:solidFill>
              </a:rPr>
              <a:t>,</a:t>
            </a:r>
            <a:r>
              <a:rPr lang="zh-CN" altLang="en-US" sz="3000" b="1" u="sng" dirty="0" smtClean="0">
                <a:ln>
                  <a:solidFill>
                    <a:sysClr val="windowText" lastClr="000000"/>
                  </a:solidFill>
                </a:ln>
                <a:solidFill>
                  <a:srgbClr val="C00000"/>
                </a:solidFill>
              </a:rPr>
              <a:t>要把基督的福音更改了</a:t>
            </a:r>
            <a:r>
              <a:rPr lang="en-US" altLang="zh-CN" sz="3000" b="1" dirty="0" smtClean="0">
                <a:ln>
                  <a:solidFill>
                    <a:sysClr val="windowText" lastClr="000000"/>
                  </a:solidFill>
                </a:ln>
                <a:solidFill>
                  <a:srgbClr val="C00000"/>
                </a:solidFill>
              </a:rPr>
              <a:t>. </a:t>
            </a:r>
            <a:r>
              <a:rPr lang="zh-CN" altLang="en-US" sz="3000" b="1" dirty="0" smtClean="0">
                <a:ln>
                  <a:solidFill>
                    <a:sysClr val="windowText" lastClr="000000"/>
                  </a:solidFill>
                </a:ln>
                <a:solidFill>
                  <a:srgbClr val="C00000"/>
                </a:solidFill>
              </a:rPr>
              <a:t>但无论是我们</a:t>
            </a:r>
            <a:r>
              <a:rPr lang="en-US" altLang="zh-CN" sz="3000" b="1" dirty="0" smtClean="0">
                <a:ln>
                  <a:solidFill>
                    <a:sysClr val="windowText" lastClr="000000"/>
                  </a:solidFill>
                </a:ln>
                <a:solidFill>
                  <a:srgbClr val="C00000"/>
                </a:solidFill>
              </a:rPr>
              <a:t>,</a:t>
            </a:r>
            <a:r>
              <a:rPr lang="zh-CN" altLang="en-US" sz="3000" b="1" dirty="0" smtClean="0">
                <a:ln>
                  <a:solidFill>
                    <a:sysClr val="windowText" lastClr="000000"/>
                  </a:solidFill>
                </a:ln>
                <a:solidFill>
                  <a:srgbClr val="C00000"/>
                </a:solidFill>
              </a:rPr>
              <a:t>是天上来的使者</a:t>
            </a:r>
            <a:r>
              <a:rPr lang="en-US" altLang="zh-CN" sz="3000" b="1" dirty="0" smtClean="0">
                <a:ln>
                  <a:solidFill>
                    <a:sysClr val="windowText" lastClr="000000"/>
                  </a:solidFill>
                </a:ln>
                <a:solidFill>
                  <a:srgbClr val="C00000"/>
                </a:solidFill>
              </a:rPr>
              <a:t>,</a:t>
            </a:r>
            <a:r>
              <a:rPr lang="zh-CN" altLang="en-US" sz="3000" b="1" dirty="0" smtClean="0">
                <a:ln>
                  <a:solidFill>
                    <a:sysClr val="windowText" lastClr="000000"/>
                  </a:solidFill>
                </a:ln>
                <a:solidFill>
                  <a:srgbClr val="C00000"/>
                </a:solidFill>
              </a:rPr>
              <a:t>若传福音给你们</a:t>
            </a:r>
            <a:r>
              <a:rPr lang="en-US" altLang="zh-CN" sz="3000" b="1" dirty="0" smtClean="0">
                <a:ln>
                  <a:solidFill>
                    <a:sysClr val="windowText" lastClr="000000"/>
                  </a:solidFill>
                </a:ln>
                <a:solidFill>
                  <a:srgbClr val="C00000"/>
                </a:solidFill>
              </a:rPr>
              <a:t>,</a:t>
            </a:r>
            <a:r>
              <a:rPr lang="zh-CN" altLang="en-US" sz="3000" b="1" dirty="0" smtClean="0">
                <a:ln>
                  <a:solidFill>
                    <a:sysClr val="windowText" lastClr="000000"/>
                  </a:solidFill>
                </a:ln>
                <a:solidFill>
                  <a:srgbClr val="C00000"/>
                </a:solidFill>
              </a:rPr>
              <a:t>与我们所传给你们的不同</a:t>
            </a:r>
            <a:r>
              <a:rPr lang="en-US" altLang="zh-CN" sz="3000" b="1" dirty="0" smtClean="0">
                <a:ln>
                  <a:solidFill>
                    <a:sysClr val="windowText" lastClr="000000"/>
                  </a:solidFill>
                </a:ln>
                <a:solidFill>
                  <a:srgbClr val="C00000"/>
                </a:solidFill>
              </a:rPr>
              <a:t>,</a:t>
            </a:r>
            <a:r>
              <a:rPr lang="zh-CN" altLang="en-US" sz="3000" b="1" u="sng" dirty="0" smtClean="0">
                <a:ln>
                  <a:solidFill>
                    <a:sysClr val="windowText" lastClr="000000"/>
                  </a:solidFill>
                </a:ln>
                <a:solidFill>
                  <a:srgbClr val="C00000"/>
                </a:solidFill>
              </a:rPr>
              <a:t>他就应当被咒诅</a:t>
            </a:r>
            <a:r>
              <a:rPr lang="en-US" altLang="zh-CN" sz="3000" b="1" dirty="0" smtClean="0">
                <a:ln>
                  <a:solidFill>
                    <a:sysClr val="windowText" lastClr="000000"/>
                  </a:solidFill>
                </a:ln>
                <a:solidFill>
                  <a:srgbClr val="C00000"/>
                </a:solidFill>
              </a:rPr>
              <a:t>. </a:t>
            </a:r>
            <a:r>
              <a:rPr lang="zh-CN" altLang="en-US" sz="3000" b="1" dirty="0" smtClean="0">
                <a:ln>
                  <a:solidFill>
                    <a:sysClr val="windowText" lastClr="000000"/>
                  </a:solidFill>
                </a:ln>
                <a:solidFill>
                  <a:srgbClr val="C00000"/>
                </a:solidFill>
              </a:rPr>
              <a:t>我们已经说了</a:t>
            </a:r>
            <a:r>
              <a:rPr lang="en-US" altLang="zh-CN" sz="3000" b="1" dirty="0" smtClean="0">
                <a:ln>
                  <a:solidFill>
                    <a:sysClr val="windowText" lastClr="000000"/>
                  </a:solidFill>
                </a:ln>
                <a:solidFill>
                  <a:srgbClr val="C00000"/>
                </a:solidFill>
              </a:rPr>
              <a:t>,</a:t>
            </a:r>
            <a:r>
              <a:rPr lang="zh-CN" altLang="en-US" sz="3000" b="1" dirty="0" smtClean="0">
                <a:ln>
                  <a:solidFill>
                    <a:sysClr val="windowText" lastClr="000000"/>
                  </a:solidFill>
                </a:ln>
                <a:solidFill>
                  <a:srgbClr val="C00000"/>
                </a:solidFill>
              </a:rPr>
              <a:t>现在又说：若有人传福音给你们</a:t>
            </a:r>
            <a:r>
              <a:rPr lang="en-US" altLang="zh-CN" sz="3000" b="1" dirty="0" smtClean="0">
                <a:ln>
                  <a:solidFill>
                    <a:sysClr val="windowText" lastClr="000000"/>
                  </a:solidFill>
                </a:ln>
                <a:solidFill>
                  <a:srgbClr val="C00000"/>
                </a:solidFill>
              </a:rPr>
              <a:t>,</a:t>
            </a:r>
            <a:r>
              <a:rPr lang="zh-CN" altLang="en-US" sz="3000" b="1" dirty="0" smtClean="0">
                <a:ln>
                  <a:solidFill>
                    <a:sysClr val="windowText" lastClr="000000"/>
                  </a:solidFill>
                </a:ln>
                <a:solidFill>
                  <a:srgbClr val="C00000"/>
                </a:solidFill>
              </a:rPr>
              <a:t>与你们所领受的不同</a:t>
            </a:r>
            <a:r>
              <a:rPr lang="en-US" altLang="zh-CN" sz="3000" b="1" dirty="0" smtClean="0">
                <a:ln>
                  <a:solidFill>
                    <a:sysClr val="windowText" lastClr="000000"/>
                  </a:solidFill>
                </a:ln>
                <a:solidFill>
                  <a:srgbClr val="C00000"/>
                </a:solidFill>
              </a:rPr>
              <a:t>,</a:t>
            </a:r>
            <a:r>
              <a:rPr lang="zh-CN" altLang="en-US" sz="3000" b="1" u="sng" dirty="0" smtClean="0">
                <a:ln>
                  <a:solidFill>
                    <a:sysClr val="windowText" lastClr="000000"/>
                  </a:solidFill>
                </a:ln>
                <a:solidFill>
                  <a:srgbClr val="C00000"/>
                </a:solidFill>
              </a:rPr>
              <a:t>他就应当被咒诅</a:t>
            </a:r>
            <a:r>
              <a:rPr lang="en-US" altLang="zh-CN" sz="3000" b="1" dirty="0" smtClean="0">
                <a:ln>
                  <a:solidFill>
                    <a:sysClr val="windowText" lastClr="000000"/>
                  </a:solidFill>
                </a:ln>
                <a:solidFill>
                  <a:srgbClr val="C00000"/>
                </a:solidFill>
              </a:rPr>
              <a:t>! </a:t>
            </a:r>
            <a:r>
              <a:rPr lang="zh-CN" altLang="en-US" sz="3000" b="1" dirty="0" smtClean="0">
                <a:ln>
                  <a:solidFill>
                    <a:sysClr val="windowText" lastClr="000000"/>
                  </a:solidFill>
                </a:ln>
                <a:solidFill>
                  <a:srgbClr val="C00000"/>
                </a:solidFill>
              </a:rPr>
              <a:t>我现在是要得人的心呢？还是要得神的心呢？我岂是讨人的喜欢吗</a:t>
            </a:r>
            <a:r>
              <a:rPr lang="en-US" altLang="zh-CN" sz="3000" b="1" dirty="0" smtClean="0">
                <a:ln>
                  <a:solidFill>
                    <a:sysClr val="windowText" lastClr="000000"/>
                  </a:solidFill>
                </a:ln>
                <a:solidFill>
                  <a:srgbClr val="C00000"/>
                </a:solidFill>
              </a:rPr>
              <a:t>? </a:t>
            </a:r>
            <a:r>
              <a:rPr lang="zh-CN" altLang="en-US" sz="3000" b="1" dirty="0" smtClean="0">
                <a:ln>
                  <a:solidFill>
                    <a:sysClr val="windowText" lastClr="000000"/>
                  </a:solidFill>
                </a:ln>
                <a:solidFill>
                  <a:srgbClr val="C00000"/>
                </a:solidFill>
              </a:rPr>
              <a:t>若仍旧讨人的喜欢</a:t>
            </a:r>
            <a:r>
              <a:rPr lang="en-US" altLang="zh-CN" sz="3000" b="1" dirty="0" smtClean="0">
                <a:ln>
                  <a:solidFill>
                    <a:sysClr val="windowText" lastClr="000000"/>
                  </a:solidFill>
                </a:ln>
                <a:solidFill>
                  <a:srgbClr val="C00000"/>
                </a:solidFill>
              </a:rPr>
              <a:t>,</a:t>
            </a:r>
            <a:r>
              <a:rPr lang="zh-CN" altLang="en-US" sz="3000" b="1" dirty="0" smtClean="0">
                <a:ln>
                  <a:solidFill>
                    <a:sysClr val="windowText" lastClr="000000"/>
                  </a:solidFill>
                </a:ln>
                <a:solidFill>
                  <a:srgbClr val="C00000"/>
                </a:solidFill>
              </a:rPr>
              <a:t>我就不是基督的仆人了</a:t>
            </a:r>
            <a:r>
              <a:rPr lang="en-US" altLang="zh-CN" sz="3000" b="1" dirty="0" smtClean="0">
                <a:ln>
                  <a:solidFill>
                    <a:sysClr val="windowText" lastClr="000000"/>
                  </a:solidFill>
                </a:ln>
                <a:solidFill>
                  <a:srgbClr val="C00000"/>
                </a:solidFill>
              </a:rPr>
              <a:t>.”</a:t>
            </a:r>
            <a:endParaRPr lang="en-US" sz="3000" b="1" dirty="0" smtClean="0">
              <a:ln>
                <a:solidFill>
                  <a:sysClr val="windowText" lastClr="000000"/>
                </a:solidFill>
              </a:ln>
              <a:solidFill>
                <a:srgbClr val="C00000"/>
              </a:solidFill>
            </a:endParaRPr>
          </a:p>
          <a:p>
            <a:pPr algn="just"/>
            <a:r>
              <a:rPr lang="en-US" sz="1600" dirty="0" smtClean="0">
                <a:latin typeface="Arial Narrow" pitchFamily="34" charset="0"/>
              </a:rPr>
              <a:t>Gal. 1:6-10 “I am astonished that you are so quickly deserting the one who called you to live in the grace of Christ and are turning to a different gospel— </a:t>
            </a:r>
            <a:r>
              <a:rPr lang="en-US" sz="1600" baseline="30000" dirty="0" smtClean="0">
                <a:latin typeface="Arial Narrow" pitchFamily="34" charset="0"/>
              </a:rPr>
              <a:t>7</a:t>
            </a:r>
            <a:r>
              <a:rPr lang="en-US" sz="1600" dirty="0" smtClean="0">
                <a:latin typeface="Arial Narrow" pitchFamily="34" charset="0"/>
              </a:rPr>
              <a:t> </a:t>
            </a:r>
            <a:r>
              <a:rPr lang="en-US" sz="1600" u="sng" dirty="0" smtClean="0">
                <a:latin typeface="Arial Narrow" pitchFamily="34" charset="0"/>
              </a:rPr>
              <a:t>which is really no gospel at all. </a:t>
            </a:r>
            <a:r>
              <a:rPr lang="en-US" sz="1600" dirty="0" smtClean="0">
                <a:latin typeface="Arial Narrow" pitchFamily="34" charset="0"/>
              </a:rPr>
              <a:t>Evidently some people are throwing you into confusion and are </a:t>
            </a:r>
            <a:r>
              <a:rPr lang="en-US" sz="1600" u="sng" dirty="0" smtClean="0">
                <a:latin typeface="Arial Narrow" pitchFamily="34" charset="0"/>
              </a:rPr>
              <a:t>trying to pervert the gospel of Christ. </a:t>
            </a:r>
            <a:r>
              <a:rPr lang="en-US" sz="1600" baseline="30000" dirty="0" smtClean="0">
                <a:latin typeface="Arial Narrow" pitchFamily="34" charset="0"/>
              </a:rPr>
              <a:t>8</a:t>
            </a:r>
            <a:r>
              <a:rPr lang="en-US" sz="1600" dirty="0" smtClean="0">
                <a:latin typeface="Arial Narrow" pitchFamily="34" charset="0"/>
              </a:rPr>
              <a:t> But even if we or an angel from heaven should preach a gospel other than the one we preached to you, </a:t>
            </a:r>
            <a:r>
              <a:rPr lang="en-US" sz="1600" u="sng" dirty="0" smtClean="0">
                <a:latin typeface="Arial Narrow" pitchFamily="34" charset="0"/>
              </a:rPr>
              <a:t>let them be under God’s curse! </a:t>
            </a:r>
            <a:r>
              <a:rPr lang="en-US" sz="1600" baseline="30000" dirty="0" smtClean="0">
                <a:latin typeface="Arial Narrow" pitchFamily="34" charset="0"/>
              </a:rPr>
              <a:t>9</a:t>
            </a:r>
            <a:r>
              <a:rPr lang="en-US" sz="1600" dirty="0" smtClean="0">
                <a:latin typeface="Arial Narrow" pitchFamily="34" charset="0"/>
              </a:rPr>
              <a:t> As we have already said, so now I say again: If anybody is preaching to you a gospel other than what you accepted,</a:t>
            </a:r>
            <a:r>
              <a:rPr lang="en-US" sz="1600" u="sng" dirty="0" smtClean="0">
                <a:latin typeface="Arial Narrow" pitchFamily="34" charset="0"/>
              </a:rPr>
              <a:t> let them be under God’s curse! </a:t>
            </a:r>
            <a:r>
              <a:rPr lang="en-US" sz="1600" dirty="0" smtClean="0">
                <a:latin typeface="Arial Narrow" pitchFamily="34" charset="0"/>
              </a:rPr>
              <a:t> </a:t>
            </a:r>
            <a:r>
              <a:rPr lang="en-US" sz="1600" baseline="30000" dirty="0" smtClean="0">
                <a:latin typeface="Arial Narrow" pitchFamily="34" charset="0"/>
              </a:rPr>
              <a:t>10</a:t>
            </a:r>
            <a:r>
              <a:rPr lang="en-US" sz="1600" dirty="0" smtClean="0">
                <a:latin typeface="Arial Narrow" pitchFamily="34" charset="0"/>
              </a:rPr>
              <a:t> Am I now trying to win the approval of human beings, or of God? Or am I trying to please people? If I were still trying to please people, I would not be a servant of </a:t>
            </a:r>
            <a:r>
              <a:rPr lang="en-US" sz="1600" dirty="0" smtClean="0">
                <a:latin typeface="Arial Narrow" pitchFamily="34" charset="0"/>
              </a:rPr>
              <a:t>Christ.”</a:t>
            </a:r>
            <a:endParaRPr lang="en-US" sz="1600" dirty="0">
              <a:latin typeface="Arial Narrow" pitchFamily="34" charset="0"/>
            </a:endParaRPr>
          </a:p>
        </p:txBody>
      </p:sp>
      <p:sp>
        <p:nvSpPr>
          <p:cNvPr id="5" name="Rectangle 4"/>
          <p:cNvSpPr/>
          <p:nvPr/>
        </p:nvSpPr>
        <p:spPr>
          <a:xfrm>
            <a:off x="0" y="0"/>
            <a:ext cx="9144000" cy="1143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zh-CN" altLang="en-US" sz="8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Narrow" pitchFamily="34" charset="0"/>
              </a:rPr>
              <a:t>警告</a:t>
            </a:r>
            <a:r>
              <a:rPr lang="en-US" sz="8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Narrow" pitchFamily="34" charset="0"/>
              </a:rPr>
              <a:t> </a:t>
            </a: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Narrow" pitchFamily="34" charset="0"/>
              </a:rPr>
              <a:t>(The WARNING)</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Narrow" pitchFamily="34"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28684" name="Picture 12" descr="http://www.jesushugger.com/images/blog/fruit.jpg"/>
          <p:cNvPicPr>
            <a:picLocks noChangeAspect="1" noChangeArrowheads="1"/>
          </p:cNvPicPr>
          <p:nvPr/>
        </p:nvPicPr>
        <p:blipFill>
          <a:blip r:embed="rId3" cstate="print"/>
          <a:srcRect/>
          <a:stretch>
            <a:fillRect/>
          </a:stretch>
        </p:blipFill>
        <p:spPr bwMode="auto">
          <a:xfrm>
            <a:off x="685800" y="1066801"/>
            <a:ext cx="7924800" cy="5181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9"/>
          <p:cNvSpPr/>
          <p:nvPr/>
        </p:nvSpPr>
        <p:spPr>
          <a:xfrm>
            <a:off x="0" y="6096000"/>
            <a:ext cx="9144000" cy="762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dirty="0" smtClean="0">
                <a:ln>
                  <a:solidFill>
                    <a:sysClr val="windowText" lastClr="000000"/>
                  </a:solidFill>
                </a:ln>
                <a:solidFill>
                  <a:schemeClr val="bg1"/>
                </a:solidFill>
                <a:effectLst>
                  <a:outerShdw blurRad="38100" dist="38100" dir="2700000" algn="tl">
                    <a:srgbClr val="000000">
                      <a:alpha val="43137"/>
                    </a:srgbClr>
                  </a:outerShdw>
                </a:effectLst>
                <a:latin typeface="Arial Black" pitchFamily="34" charset="0"/>
              </a:rPr>
              <a:t>PARABLE OF THE VINE &amp; BRANCHES</a:t>
            </a:r>
            <a:endParaRPr lang="en-US" sz="3200" dirty="0">
              <a:ln>
                <a:solidFill>
                  <a:sysClr val="windowText" lastClr="000000"/>
                </a:solidFill>
              </a:ln>
              <a:solidFill>
                <a:schemeClr val="bg1"/>
              </a:solidFill>
              <a:effectLst>
                <a:outerShdw blurRad="38100" dist="38100" dir="2700000" algn="tl">
                  <a:srgbClr val="000000">
                    <a:alpha val="43137"/>
                  </a:srgbClr>
                </a:outerShdw>
              </a:effectLst>
              <a:latin typeface="Arial Black" pitchFamily="34" charset="0"/>
              <a:cs typeface="Arial" pitchFamily="34" charset="0"/>
            </a:endParaRPr>
          </a:p>
        </p:txBody>
      </p:sp>
      <p:sp>
        <p:nvSpPr>
          <p:cNvPr id="2" name="Rectangle 1"/>
          <p:cNvSpPr/>
          <p:nvPr/>
        </p:nvSpPr>
        <p:spPr>
          <a:xfrm>
            <a:off x="0" y="0"/>
            <a:ext cx="9144000" cy="1219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zh-CN" altLang="en-US" sz="7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葡萄树和枝子的比喻</a:t>
            </a:r>
            <a:endParaRPr lang="en-US" sz="7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cs typeface="Arial" pitchFamily="34"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18" name="Picture 17" descr="flying-eagles-wings.jpg"/>
          <p:cNvPicPr>
            <a:picLocks noChangeAspect="1"/>
          </p:cNvPicPr>
          <p:nvPr/>
        </p:nvPicPr>
        <p:blipFill>
          <a:blip r:embed="rId3" cstate="print"/>
          <a:stretch>
            <a:fillRect/>
          </a:stretch>
        </p:blipFill>
        <p:spPr>
          <a:xfrm>
            <a:off x="0" y="0"/>
            <a:ext cx="9144000" cy="6858000"/>
          </a:xfrm>
          <a:prstGeom prst="rect">
            <a:avLst/>
          </a:prstGeom>
        </p:spPr>
      </p:pic>
      <p:sp>
        <p:nvSpPr>
          <p:cNvPr id="10" name="Freeform 9"/>
          <p:cNvSpPr/>
          <p:nvPr/>
        </p:nvSpPr>
        <p:spPr>
          <a:xfrm>
            <a:off x="4946754" y="2293495"/>
            <a:ext cx="3297836" cy="1708879"/>
          </a:xfrm>
          <a:custGeom>
            <a:avLst/>
            <a:gdLst>
              <a:gd name="connsiteX0" fmla="*/ 29980 w 3297836"/>
              <a:gd name="connsiteY0" fmla="*/ 1304144 h 1708879"/>
              <a:gd name="connsiteX1" fmla="*/ 674557 w 3297836"/>
              <a:gd name="connsiteY1" fmla="*/ 1019331 h 1708879"/>
              <a:gd name="connsiteX2" fmla="*/ 989351 w 3297836"/>
              <a:gd name="connsiteY2" fmla="*/ 704538 h 1708879"/>
              <a:gd name="connsiteX3" fmla="*/ 1274164 w 3297836"/>
              <a:gd name="connsiteY3" fmla="*/ 584616 h 1708879"/>
              <a:gd name="connsiteX4" fmla="*/ 989351 w 3297836"/>
              <a:gd name="connsiteY4" fmla="*/ 854439 h 1708879"/>
              <a:gd name="connsiteX5" fmla="*/ 959371 w 3297836"/>
              <a:gd name="connsiteY5" fmla="*/ 959371 h 1708879"/>
              <a:gd name="connsiteX6" fmla="*/ 1514007 w 3297836"/>
              <a:gd name="connsiteY6" fmla="*/ 824459 h 1708879"/>
              <a:gd name="connsiteX7" fmla="*/ 1813810 w 3297836"/>
              <a:gd name="connsiteY7" fmla="*/ 584616 h 1708879"/>
              <a:gd name="connsiteX8" fmla="*/ 1693889 w 3297836"/>
              <a:gd name="connsiteY8" fmla="*/ 869430 h 1708879"/>
              <a:gd name="connsiteX9" fmla="*/ 2458387 w 3297836"/>
              <a:gd name="connsiteY9" fmla="*/ 674557 h 1708879"/>
              <a:gd name="connsiteX10" fmla="*/ 2818151 w 3297836"/>
              <a:gd name="connsiteY10" fmla="*/ 434715 h 1708879"/>
              <a:gd name="connsiteX11" fmla="*/ 3043003 w 3297836"/>
              <a:gd name="connsiteY11" fmla="*/ 0 h 1708879"/>
              <a:gd name="connsiteX12" fmla="*/ 3072984 w 3297836"/>
              <a:gd name="connsiteY12" fmla="*/ 284813 h 1708879"/>
              <a:gd name="connsiteX13" fmla="*/ 3132944 w 3297836"/>
              <a:gd name="connsiteY13" fmla="*/ 284813 h 1708879"/>
              <a:gd name="connsiteX14" fmla="*/ 2728210 w 3297836"/>
              <a:gd name="connsiteY14" fmla="*/ 719528 h 1708879"/>
              <a:gd name="connsiteX15" fmla="*/ 3297836 w 3297836"/>
              <a:gd name="connsiteY15" fmla="*/ 569626 h 1708879"/>
              <a:gd name="connsiteX16" fmla="*/ 3147935 w 3297836"/>
              <a:gd name="connsiteY16" fmla="*/ 704538 h 1708879"/>
              <a:gd name="connsiteX17" fmla="*/ 2743200 w 3297836"/>
              <a:gd name="connsiteY17" fmla="*/ 779489 h 1708879"/>
              <a:gd name="connsiteX18" fmla="*/ 3192905 w 3297836"/>
              <a:gd name="connsiteY18" fmla="*/ 1154243 h 1708879"/>
              <a:gd name="connsiteX19" fmla="*/ 2638269 w 3297836"/>
              <a:gd name="connsiteY19" fmla="*/ 884420 h 1708879"/>
              <a:gd name="connsiteX20" fmla="*/ 1813810 w 3297836"/>
              <a:gd name="connsiteY20" fmla="*/ 944380 h 1708879"/>
              <a:gd name="connsiteX21" fmla="*/ 1214203 w 3297836"/>
              <a:gd name="connsiteY21" fmla="*/ 1064302 h 1708879"/>
              <a:gd name="connsiteX22" fmla="*/ 869430 w 3297836"/>
              <a:gd name="connsiteY22" fmla="*/ 1169233 h 1708879"/>
              <a:gd name="connsiteX23" fmla="*/ 1394085 w 3297836"/>
              <a:gd name="connsiteY23" fmla="*/ 1109272 h 1708879"/>
              <a:gd name="connsiteX24" fmla="*/ 1543987 w 3297836"/>
              <a:gd name="connsiteY24" fmla="*/ 1019331 h 1708879"/>
              <a:gd name="connsiteX25" fmla="*/ 1409076 w 3297836"/>
              <a:gd name="connsiteY25" fmla="*/ 1184223 h 1708879"/>
              <a:gd name="connsiteX26" fmla="*/ 1678898 w 3297836"/>
              <a:gd name="connsiteY26" fmla="*/ 1469036 h 1708879"/>
              <a:gd name="connsiteX27" fmla="*/ 1034321 w 3297836"/>
              <a:gd name="connsiteY27" fmla="*/ 1319135 h 1708879"/>
              <a:gd name="connsiteX28" fmla="*/ 509666 w 3297836"/>
              <a:gd name="connsiteY28" fmla="*/ 1349115 h 1708879"/>
              <a:gd name="connsiteX29" fmla="*/ 0 w 3297836"/>
              <a:gd name="connsiteY29" fmla="*/ 1708879 h 1708879"/>
              <a:gd name="connsiteX30" fmla="*/ 59961 w 3297836"/>
              <a:gd name="connsiteY30" fmla="*/ 1259174 h 1708879"/>
              <a:gd name="connsiteX31" fmla="*/ 59961 w 3297836"/>
              <a:gd name="connsiteY31" fmla="*/ 1259174 h 1708879"/>
              <a:gd name="connsiteX32" fmla="*/ 164892 w 3297836"/>
              <a:gd name="connsiteY32" fmla="*/ 1229194 h 170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297836" h="1708879">
                <a:moveTo>
                  <a:pt x="29980" y="1304144"/>
                </a:moveTo>
                <a:lnTo>
                  <a:pt x="674557" y="1019331"/>
                </a:lnTo>
                <a:lnTo>
                  <a:pt x="989351" y="704538"/>
                </a:lnTo>
                <a:lnTo>
                  <a:pt x="1274164" y="584616"/>
                </a:lnTo>
                <a:lnTo>
                  <a:pt x="989351" y="854439"/>
                </a:lnTo>
                <a:lnTo>
                  <a:pt x="959371" y="959371"/>
                </a:lnTo>
                <a:lnTo>
                  <a:pt x="1514007" y="824459"/>
                </a:lnTo>
                <a:lnTo>
                  <a:pt x="1813810" y="584616"/>
                </a:lnTo>
                <a:lnTo>
                  <a:pt x="1693889" y="869430"/>
                </a:lnTo>
                <a:lnTo>
                  <a:pt x="2458387" y="674557"/>
                </a:lnTo>
                <a:lnTo>
                  <a:pt x="2818151" y="434715"/>
                </a:lnTo>
                <a:lnTo>
                  <a:pt x="3043003" y="0"/>
                </a:lnTo>
                <a:lnTo>
                  <a:pt x="3072984" y="284813"/>
                </a:lnTo>
                <a:lnTo>
                  <a:pt x="3132944" y="284813"/>
                </a:lnTo>
                <a:lnTo>
                  <a:pt x="2728210" y="719528"/>
                </a:lnTo>
                <a:lnTo>
                  <a:pt x="3297836" y="569626"/>
                </a:lnTo>
                <a:lnTo>
                  <a:pt x="3147935" y="704538"/>
                </a:lnTo>
                <a:lnTo>
                  <a:pt x="2743200" y="779489"/>
                </a:lnTo>
                <a:lnTo>
                  <a:pt x="3192905" y="1154243"/>
                </a:lnTo>
                <a:lnTo>
                  <a:pt x="2638269" y="884420"/>
                </a:lnTo>
                <a:lnTo>
                  <a:pt x="1813810" y="944380"/>
                </a:lnTo>
                <a:lnTo>
                  <a:pt x="1214203" y="1064302"/>
                </a:lnTo>
                <a:lnTo>
                  <a:pt x="869430" y="1169233"/>
                </a:lnTo>
                <a:lnTo>
                  <a:pt x="1394085" y="1109272"/>
                </a:lnTo>
                <a:lnTo>
                  <a:pt x="1543987" y="1019331"/>
                </a:lnTo>
                <a:lnTo>
                  <a:pt x="1409076" y="1184223"/>
                </a:lnTo>
                <a:lnTo>
                  <a:pt x="1678898" y="1469036"/>
                </a:lnTo>
                <a:lnTo>
                  <a:pt x="1034321" y="1319135"/>
                </a:lnTo>
                <a:lnTo>
                  <a:pt x="509666" y="1349115"/>
                </a:lnTo>
                <a:lnTo>
                  <a:pt x="0" y="1708879"/>
                </a:lnTo>
                <a:lnTo>
                  <a:pt x="59961" y="1259174"/>
                </a:lnTo>
                <a:lnTo>
                  <a:pt x="59961" y="1259174"/>
                </a:lnTo>
                <a:lnTo>
                  <a:pt x="164892" y="1229194"/>
                </a:lnTo>
              </a:path>
            </a:pathLst>
          </a:custGeom>
          <a:blipFill>
            <a:blip r:embed="rId4" cstate="print"/>
            <a:tile tx="0" ty="0" sx="100000" sy="100000" flip="none" algn="tl"/>
          </a:bli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p:cNvSpPr/>
          <p:nvPr/>
        </p:nvSpPr>
        <p:spPr>
          <a:xfrm rot="20173757">
            <a:off x="4637788" y="1903470"/>
            <a:ext cx="2560650" cy="1243448"/>
          </a:xfrm>
          <a:custGeom>
            <a:avLst/>
            <a:gdLst>
              <a:gd name="connsiteX0" fmla="*/ 29980 w 3297836"/>
              <a:gd name="connsiteY0" fmla="*/ 1304144 h 1708879"/>
              <a:gd name="connsiteX1" fmla="*/ 674557 w 3297836"/>
              <a:gd name="connsiteY1" fmla="*/ 1019331 h 1708879"/>
              <a:gd name="connsiteX2" fmla="*/ 989351 w 3297836"/>
              <a:gd name="connsiteY2" fmla="*/ 704538 h 1708879"/>
              <a:gd name="connsiteX3" fmla="*/ 1274164 w 3297836"/>
              <a:gd name="connsiteY3" fmla="*/ 584616 h 1708879"/>
              <a:gd name="connsiteX4" fmla="*/ 989351 w 3297836"/>
              <a:gd name="connsiteY4" fmla="*/ 854439 h 1708879"/>
              <a:gd name="connsiteX5" fmla="*/ 959371 w 3297836"/>
              <a:gd name="connsiteY5" fmla="*/ 959371 h 1708879"/>
              <a:gd name="connsiteX6" fmla="*/ 1514007 w 3297836"/>
              <a:gd name="connsiteY6" fmla="*/ 824459 h 1708879"/>
              <a:gd name="connsiteX7" fmla="*/ 1813810 w 3297836"/>
              <a:gd name="connsiteY7" fmla="*/ 584616 h 1708879"/>
              <a:gd name="connsiteX8" fmla="*/ 1693889 w 3297836"/>
              <a:gd name="connsiteY8" fmla="*/ 869430 h 1708879"/>
              <a:gd name="connsiteX9" fmla="*/ 2458387 w 3297836"/>
              <a:gd name="connsiteY9" fmla="*/ 674557 h 1708879"/>
              <a:gd name="connsiteX10" fmla="*/ 2818151 w 3297836"/>
              <a:gd name="connsiteY10" fmla="*/ 434715 h 1708879"/>
              <a:gd name="connsiteX11" fmla="*/ 3043003 w 3297836"/>
              <a:gd name="connsiteY11" fmla="*/ 0 h 1708879"/>
              <a:gd name="connsiteX12" fmla="*/ 3072984 w 3297836"/>
              <a:gd name="connsiteY12" fmla="*/ 284813 h 1708879"/>
              <a:gd name="connsiteX13" fmla="*/ 3132944 w 3297836"/>
              <a:gd name="connsiteY13" fmla="*/ 284813 h 1708879"/>
              <a:gd name="connsiteX14" fmla="*/ 2728210 w 3297836"/>
              <a:gd name="connsiteY14" fmla="*/ 719528 h 1708879"/>
              <a:gd name="connsiteX15" fmla="*/ 3297836 w 3297836"/>
              <a:gd name="connsiteY15" fmla="*/ 569626 h 1708879"/>
              <a:gd name="connsiteX16" fmla="*/ 3147935 w 3297836"/>
              <a:gd name="connsiteY16" fmla="*/ 704538 h 1708879"/>
              <a:gd name="connsiteX17" fmla="*/ 2743200 w 3297836"/>
              <a:gd name="connsiteY17" fmla="*/ 779489 h 1708879"/>
              <a:gd name="connsiteX18" fmla="*/ 3192905 w 3297836"/>
              <a:gd name="connsiteY18" fmla="*/ 1154243 h 1708879"/>
              <a:gd name="connsiteX19" fmla="*/ 2638269 w 3297836"/>
              <a:gd name="connsiteY19" fmla="*/ 884420 h 1708879"/>
              <a:gd name="connsiteX20" fmla="*/ 1813810 w 3297836"/>
              <a:gd name="connsiteY20" fmla="*/ 944380 h 1708879"/>
              <a:gd name="connsiteX21" fmla="*/ 1214203 w 3297836"/>
              <a:gd name="connsiteY21" fmla="*/ 1064302 h 1708879"/>
              <a:gd name="connsiteX22" fmla="*/ 869430 w 3297836"/>
              <a:gd name="connsiteY22" fmla="*/ 1169233 h 1708879"/>
              <a:gd name="connsiteX23" fmla="*/ 1394085 w 3297836"/>
              <a:gd name="connsiteY23" fmla="*/ 1109272 h 1708879"/>
              <a:gd name="connsiteX24" fmla="*/ 1543987 w 3297836"/>
              <a:gd name="connsiteY24" fmla="*/ 1019331 h 1708879"/>
              <a:gd name="connsiteX25" fmla="*/ 1409076 w 3297836"/>
              <a:gd name="connsiteY25" fmla="*/ 1184223 h 1708879"/>
              <a:gd name="connsiteX26" fmla="*/ 1678898 w 3297836"/>
              <a:gd name="connsiteY26" fmla="*/ 1469036 h 1708879"/>
              <a:gd name="connsiteX27" fmla="*/ 1034321 w 3297836"/>
              <a:gd name="connsiteY27" fmla="*/ 1319135 h 1708879"/>
              <a:gd name="connsiteX28" fmla="*/ 509666 w 3297836"/>
              <a:gd name="connsiteY28" fmla="*/ 1349115 h 1708879"/>
              <a:gd name="connsiteX29" fmla="*/ 0 w 3297836"/>
              <a:gd name="connsiteY29" fmla="*/ 1708879 h 1708879"/>
              <a:gd name="connsiteX30" fmla="*/ 59961 w 3297836"/>
              <a:gd name="connsiteY30" fmla="*/ 1259174 h 1708879"/>
              <a:gd name="connsiteX31" fmla="*/ 59961 w 3297836"/>
              <a:gd name="connsiteY31" fmla="*/ 1259174 h 1708879"/>
              <a:gd name="connsiteX32" fmla="*/ 164892 w 3297836"/>
              <a:gd name="connsiteY32" fmla="*/ 1229194 h 170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297836" h="1708879">
                <a:moveTo>
                  <a:pt x="29980" y="1304144"/>
                </a:moveTo>
                <a:lnTo>
                  <a:pt x="674557" y="1019331"/>
                </a:lnTo>
                <a:lnTo>
                  <a:pt x="989351" y="704538"/>
                </a:lnTo>
                <a:lnTo>
                  <a:pt x="1274164" y="584616"/>
                </a:lnTo>
                <a:lnTo>
                  <a:pt x="989351" y="854439"/>
                </a:lnTo>
                <a:lnTo>
                  <a:pt x="959371" y="959371"/>
                </a:lnTo>
                <a:lnTo>
                  <a:pt x="1514007" y="824459"/>
                </a:lnTo>
                <a:lnTo>
                  <a:pt x="1813810" y="584616"/>
                </a:lnTo>
                <a:lnTo>
                  <a:pt x="1693889" y="869430"/>
                </a:lnTo>
                <a:lnTo>
                  <a:pt x="2458387" y="674557"/>
                </a:lnTo>
                <a:lnTo>
                  <a:pt x="2818151" y="434715"/>
                </a:lnTo>
                <a:lnTo>
                  <a:pt x="3043003" y="0"/>
                </a:lnTo>
                <a:lnTo>
                  <a:pt x="3072984" y="284813"/>
                </a:lnTo>
                <a:lnTo>
                  <a:pt x="3132944" y="284813"/>
                </a:lnTo>
                <a:lnTo>
                  <a:pt x="2728210" y="719528"/>
                </a:lnTo>
                <a:lnTo>
                  <a:pt x="3297836" y="569626"/>
                </a:lnTo>
                <a:lnTo>
                  <a:pt x="3147935" y="704538"/>
                </a:lnTo>
                <a:lnTo>
                  <a:pt x="2743200" y="779489"/>
                </a:lnTo>
                <a:lnTo>
                  <a:pt x="3192905" y="1154243"/>
                </a:lnTo>
                <a:lnTo>
                  <a:pt x="2638269" y="884420"/>
                </a:lnTo>
                <a:lnTo>
                  <a:pt x="1813810" y="944380"/>
                </a:lnTo>
                <a:lnTo>
                  <a:pt x="1214203" y="1064302"/>
                </a:lnTo>
                <a:lnTo>
                  <a:pt x="869430" y="1169233"/>
                </a:lnTo>
                <a:lnTo>
                  <a:pt x="1394085" y="1109272"/>
                </a:lnTo>
                <a:lnTo>
                  <a:pt x="1543987" y="1019331"/>
                </a:lnTo>
                <a:lnTo>
                  <a:pt x="1409076" y="1184223"/>
                </a:lnTo>
                <a:lnTo>
                  <a:pt x="1678898" y="1469036"/>
                </a:lnTo>
                <a:lnTo>
                  <a:pt x="1034321" y="1319135"/>
                </a:lnTo>
                <a:lnTo>
                  <a:pt x="509666" y="1349115"/>
                </a:lnTo>
                <a:lnTo>
                  <a:pt x="0" y="1708879"/>
                </a:lnTo>
                <a:lnTo>
                  <a:pt x="59961" y="1259174"/>
                </a:lnTo>
                <a:lnTo>
                  <a:pt x="59961" y="1259174"/>
                </a:lnTo>
                <a:lnTo>
                  <a:pt x="164892" y="1229194"/>
                </a:lnTo>
              </a:path>
            </a:pathLst>
          </a:custGeom>
          <a:blipFill>
            <a:blip r:embed="rId4" cstate="print"/>
            <a:tile tx="0" ty="0" sx="100000" sy="100000" flip="none" algn="tl"/>
          </a:bli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3267856" y="1154243"/>
            <a:ext cx="2751944" cy="5703757"/>
          </a:xfrm>
          <a:custGeom>
            <a:avLst/>
            <a:gdLst>
              <a:gd name="connsiteX0" fmla="*/ 2743200 w 2743200"/>
              <a:gd name="connsiteY0" fmla="*/ 5336498 h 5396459"/>
              <a:gd name="connsiteX1" fmla="*/ 0 w 2743200"/>
              <a:gd name="connsiteY1" fmla="*/ 5396459 h 5396459"/>
              <a:gd name="connsiteX2" fmla="*/ 764498 w 2743200"/>
              <a:gd name="connsiteY2" fmla="*/ 5126636 h 5396459"/>
              <a:gd name="connsiteX3" fmla="*/ 929390 w 2743200"/>
              <a:gd name="connsiteY3" fmla="*/ 4871803 h 5396459"/>
              <a:gd name="connsiteX4" fmla="*/ 1034321 w 2743200"/>
              <a:gd name="connsiteY4" fmla="*/ 4437088 h 5396459"/>
              <a:gd name="connsiteX5" fmla="*/ 1094282 w 2743200"/>
              <a:gd name="connsiteY5" fmla="*/ 3867462 h 5396459"/>
              <a:gd name="connsiteX6" fmla="*/ 1094282 w 2743200"/>
              <a:gd name="connsiteY6" fmla="*/ 3492708 h 5396459"/>
              <a:gd name="connsiteX7" fmla="*/ 1094282 w 2743200"/>
              <a:gd name="connsiteY7" fmla="*/ 3237875 h 5396459"/>
              <a:gd name="connsiteX8" fmla="*/ 1109272 w 2743200"/>
              <a:gd name="connsiteY8" fmla="*/ 2938072 h 5396459"/>
              <a:gd name="connsiteX9" fmla="*/ 1139252 w 2743200"/>
              <a:gd name="connsiteY9" fmla="*/ 2623278 h 5396459"/>
              <a:gd name="connsiteX10" fmla="*/ 1169233 w 2743200"/>
              <a:gd name="connsiteY10" fmla="*/ 2398426 h 5396459"/>
              <a:gd name="connsiteX11" fmla="*/ 1199213 w 2743200"/>
              <a:gd name="connsiteY11" fmla="*/ 2068642 h 5396459"/>
              <a:gd name="connsiteX12" fmla="*/ 1124262 w 2743200"/>
              <a:gd name="connsiteY12" fmla="*/ 1798819 h 5396459"/>
              <a:gd name="connsiteX13" fmla="*/ 1124262 w 2743200"/>
              <a:gd name="connsiteY13" fmla="*/ 1618937 h 5396459"/>
              <a:gd name="connsiteX14" fmla="*/ 1124262 w 2743200"/>
              <a:gd name="connsiteY14" fmla="*/ 1154242 h 5396459"/>
              <a:gd name="connsiteX15" fmla="*/ 929390 w 2743200"/>
              <a:gd name="connsiteY15" fmla="*/ 824459 h 5396459"/>
              <a:gd name="connsiteX16" fmla="*/ 1019331 w 2743200"/>
              <a:gd name="connsiteY16" fmla="*/ 674557 h 5396459"/>
              <a:gd name="connsiteX17" fmla="*/ 1049311 w 2743200"/>
              <a:gd name="connsiteY17" fmla="*/ 584616 h 5396459"/>
              <a:gd name="connsiteX18" fmla="*/ 824459 w 2743200"/>
              <a:gd name="connsiteY18" fmla="*/ 344773 h 5396459"/>
              <a:gd name="connsiteX19" fmla="*/ 374754 w 2743200"/>
              <a:gd name="connsiteY19" fmla="*/ 164891 h 5396459"/>
              <a:gd name="connsiteX20" fmla="*/ 719528 w 2743200"/>
              <a:gd name="connsiteY20" fmla="*/ 194872 h 5396459"/>
              <a:gd name="connsiteX21" fmla="*/ 914400 w 2743200"/>
              <a:gd name="connsiteY21" fmla="*/ 0 h 5396459"/>
              <a:gd name="connsiteX22" fmla="*/ 869429 w 2743200"/>
              <a:gd name="connsiteY22" fmla="*/ 284813 h 5396459"/>
              <a:gd name="connsiteX23" fmla="*/ 1304144 w 2743200"/>
              <a:gd name="connsiteY23" fmla="*/ 584616 h 5396459"/>
              <a:gd name="connsiteX24" fmla="*/ 1439055 w 2743200"/>
              <a:gd name="connsiteY24" fmla="*/ 464695 h 5396459"/>
              <a:gd name="connsiteX25" fmla="*/ 1618937 w 2743200"/>
              <a:gd name="connsiteY25" fmla="*/ 209862 h 5396459"/>
              <a:gd name="connsiteX26" fmla="*/ 1858780 w 2743200"/>
              <a:gd name="connsiteY26" fmla="*/ 44970 h 5396459"/>
              <a:gd name="connsiteX27" fmla="*/ 1813810 w 2743200"/>
              <a:gd name="connsiteY27" fmla="*/ 269823 h 5396459"/>
              <a:gd name="connsiteX28" fmla="*/ 2323475 w 2743200"/>
              <a:gd name="connsiteY28" fmla="*/ 44970 h 5396459"/>
              <a:gd name="connsiteX29" fmla="*/ 1993692 w 2743200"/>
              <a:gd name="connsiteY29" fmla="*/ 359764 h 5396459"/>
              <a:gd name="connsiteX30" fmla="*/ 1618937 w 2743200"/>
              <a:gd name="connsiteY30" fmla="*/ 509665 h 5396459"/>
              <a:gd name="connsiteX31" fmla="*/ 1499016 w 2743200"/>
              <a:gd name="connsiteY31" fmla="*/ 929390 h 5396459"/>
              <a:gd name="connsiteX32" fmla="*/ 1528996 w 2743200"/>
              <a:gd name="connsiteY32" fmla="*/ 1319134 h 5396459"/>
              <a:gd name="connsiteX33" fmla="*/ 1528996 w 2743200"/>
              <a:gd name="connsiteY33" fmla="*/ 1783829 h 5396459"/>
              <a:gd name="connsiteX34" fmla="*/ 1603947 w 2743200"/>
              <a:gd name="connsiteY34" fmla="*/ 1963711 h 5396459"/>
              <a:gd name="connsiteX35" fmla="*/ 1648918 w 2743200"/>
              <a:gd name="connsiteY35" fmla="*/ 2203554 h 5396459"/>
              <a:gd name="connsiteX36" fmla="*/ 1768839 w 2743200"/>
              <a:gd name="connsiteY36" fmla="*/ 2413416 h 5396459"/>
              <a:gd name="connsiteX37" fmla="*/ 1693888 w 2743200"/>
              <a:gd name="connsiteY37" fmla="*/ 2773180 h 5396459"/>
              <a:gd name="connsiteX38" fmla="*/ 1783829 w 2743200"/>
              <a:gd name="connsiteY38" fmla="*/ 3028013 h 5396459"/>
              <a:gd name="connsiteX39" fmla="*/ 1828800 w 2743200"/>
              <a:gd name="connsiteY39" fmla="*/ 3612629 h 5396459"/>
              <a:gd name="connsiteX40" fmla="*/ 1813810 w 2743200"/>
              <a:gd name="connsiteY40" fmla="*/ 3837482 h 5396459"/>
              <a:gd name="connsiteX41" fmla="*/ 1888760 w 2743200"/>
              <a:gd name="connsiteY41" fmla="*/ 4107305 h 5396459"/>
              <a:gd name="connsiteX42" fmla="*/ 2053652 w 2743200"/>
              <a:gd name="connsiteY42" fmla="*/ 4706911 h 5396459"/>
              <a:gd name="connsiteX43" fmla="*/ 2278505 w 2743200"/>
              <a:gd name="connsiteY43" fmla="*/ 4946754 h 5396459"/>
              <a:gd name="connsiteX44" fmla="*/ 2743200 w 2743200"/>
              <a:gd name="connsiteY44" fmla="*/ 5336498 h 539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743200" h="5396459">
                <a:moveTo>
                  <a:pt x="2743200" y="5336498"/>
                </a:moveTo>
                <a:lnTo>
                  <a:pt x="0" y="5396459"/>
                </a:lnTo>
                <a:lnTo>
                  <a:pt x="764498" y="5126636"/>
                </a:lnTo>
                <a:lnTo>
                  <a:pt x="929390" y="4871803"/>
                </a:lnTo>
                <a:lnTo>
                  <a:pt x="1034321" y="4437088"/>
                </a:lnTo>
                <a:lnTo>
                  <a:pt x="1094282" y="3867462"/>
                </a:lnTo>
                <a:lnTo>
                  <a:pt x="1094282" y="3492708"/>
                </a:lnTo>
                <a:lnTo>
                  <a:pt x="1094282" y="3237875"/>
                </a:lnTo>
                <a:lnTo>
                  <a:pt x="1109272" y="2938072"/>
                </a:lnTo>
                <a:lnTo>
                  <a:pt x="1139252" y="2623278"/>
                </a:lnTo>
                <a:lnTo>
                  <a:pt x="1169233" y="2398426"/>
                </a:lnTo>
                <a:lnTo>
                  <a:pt x="1199213" y="2068642"/>
                </a:lnTo>
                <a:lnTo>
                  <a:pt x="1124262" y="1798819"/>
                </a:lnTo>
                <a:lnTo>
                  <a:pt x="1124262" y="1618937"/>
                </a:lnTo>
                <a:lnTo>
                  <a:pt x="1124262" y="1154242"/>
                </a:lnTo>
                <a:lnTo>
                  <a:pt x="929390" y="824459"/>
                </a:lnTo>
                <a:lnTo>
                  <a:pt x="1019331" y="674557"/>
                </a:lnTo>
                <a:lnTo>
                  <a:pt x="1049311" y="584616"/>
                </a:lnTo>
                <a:lnTo>
                  <a:pt x="824459" y="344773"/>
                </a:lnTo>
                <a:lnTo>
                  <a:pt x="374754" y="164891"/>
                </a:lnTo>
                <a:lnTo>
                  <a:pt x="719528" y="194872"/>
                </a:lnTo>
                <a:lnTo>
                  <a:pt x="914400" y="0"/>
                </a:lnTo>
                <a:lnTo>
                  <a:pt x="869429" y="284813"/>
                </a:lnTo>
                <a:lnTo>
                  <a:pt x="1304144" y="584616"/>
                </a:lnTo>
                <a:lnTo>
                  <a:pt x="1439055" y="464695"/>
                </a:lnTo>
                <a:lnTo>
                  <a:pt x="1618937" y="209862"/>
                </a:lnTo>
                <a:lnTo>
                  <a:pt x="1858780" y="44970"/>
                </a:lnTo>
                <a:lnTo>
                  <a:pt x="1813810" y="269823"/>
                </a:lnTo>
                <a:lnTo>
                  <a:pt x="2323475" y="44970"/>
                </a:lnTo>
                <a:lnTo>
                  <a:pt x="1993692" y="359764"/>
                </a:lnTo>
                <a:lnTo>
                  <a:pt x="1618937" y="509665"/>
                </a:lnTo>
                <a:lnTo>
                  <a:pt x="1499016" y="929390"/>
                </a:lnTo>
                <a:lnTo>
                  <a:pt x="1528996" y="1319134"/>
                </a:lnTo>
                <a:lnTo>
                  <a:pt x="1528996" y="1783829"/>
                </a:lnTo>
                <a:lnTo>
                  <a:pt x="1603947" y="1963711"/>
                </a:lnTo>
                <a:lnTo>
                  <a:pt x="1648918" y="2203554"/>
                </a:lnTo>
                <a:lnTo>
                  <a:pt x="1768839" y="2413416"/>
                </a:lnTo>
                <a:lnTo>
                  <a:pt x="1693888" y="2773180"/>
                </a:lnTo>
                <a:lnTo>
                  <a:pt x="1783829" y="3028013"/>
                </a:lnTo>
                <a:lnTo>
                  <a:pt x="1828800" y="3612629"/>
                </a:lnTo>
                <a:lnTo>
                  <a:pt x="1813810" y="3837482"/>
                </a:lnTo>
                <a:lnTo>
                  <a:pt x="1888760" y="4107305"/>
                </a:lnTo>
                <a:lnTo>
                  <a:pt x="2053652" y="4706911"/>
                </a:lnTo>
                <a:lnTo>
                  <a:pt x="2278505" y="4946754"/>
                </a:lnTo>
                <a:lnTo>
                  <a:pt x="2743200" y="5336498"/>
                </a:lnTo>
                <a:close/>
              </a:path>
            </a:pathLst>
          </a:cu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rot="19515310">
            <a:off x="4383956" y="1471773"/>
            <a:ext cx="1810172" cy="1243448"/>
          </a:xfrm>
          <a:custGeom>
            <a:avLst/>
            <a:gdLst>
              <a:gd name="connsiteX0" fmla="*/ 29980 w 3297836"/>
              <a:gd name="connsiteY0" fmla="*/ 1304144 h 1708879"/>
              <a:gd name="connsiteX1" fmla="*/ 674557 w 3297836"/>
              <a:gd name="connsiteY1" fmla="*/ 1019331 h 1708879"/>
              <a:gd name="connsiteX2" fmla="*/ 989351 w 3297836"/>
              <a:gd name="connsiteY2" fmla="*/ 704538 h 1708879"/>
              <a:gd name="connsiteX3" fmla="*/ 1274164 w 3297836"/>
              <a:gd name="connsiteY3" fmla="*/ 584616 h 1708879"/>
              <a:gd name="connsiteX4" fmla="*/ 989351 w 3297836"/>
              <a:gd name="connsiteY4" fmla="*/ 854439 h 1708879"/>
              <a:gd name="connsiteX5" fmla="*/ 959371 w 3297836"/>
              <a:gd name="connsiteY5" fmla="*/ 959371 h 1708879"/>
              <a:gd name="connsiteX6" fmla="*/ 1514007 w 3297836"/>
              <a:gd name="connsiteY6" fmla="*/ 824459 h 1708879"/>
              <a:gd name="connsiteX7" fmla="*/ 1813810 w 3297836"/>
              <a:gd name="connsiteY7" fmla="*/ 584616 h 1708879"/>
              <a:gd name="connsiteX8" fmla="*/ 1693889 w 3297836"/>
              <a:gd name="connsiteY8" fmla="*/ 869430 h 1708879"/>
              <a:gd name="connsiteX9" fmla="*/ 2458387 w 3297836"/>
              <a:gd name="connsiteY9" fmla="*/ 674557 h 1708879"/>
              <a:gd name="connsiteX10" fmla="*/ 2818151 w 3297836"/>
              <a:gd name="connsiteY10" fmla="*/ 434715 h 1708879"/>
              <a:gd name="connsiteX11" fmla="*/ 3043003 w 3297836"/>
              <a:gd name="connsiteY11" fmla="*/ 0 h 1708879"/>
              <a:gd name="connsiteX12" fmla="*/ 3072984 w 3297836"/>
              <a:gd name="connsiteY12" fmla="*/ 284813 h 1708879"/>
              <a:gd name="connsiteX13" fmla="*/ 3132944 w 3297836"/>
              <a:gd name="connsiteY13" fmla="*/ 284813 h 1708879"/>
              <a:gd name="connsiteX14" fmla="*/ 2728210 w 3297836"/>
              <a:gd name="connsiteY14" fmla="*/ 719528 h 1708879"/>
              <a:gd name="connsiteX15" fmla="*/ 3297836 w 3297836"/>
              <a:gd name="connsiteY15" fmla="*/ 569626 h 1708879"/>
              <a:gd name="connsiteX16" fmla="*/ 3147935 w 3297836"/>
              <a:gd name="connsiteY16" fmla="*/ 704538 h 1708879"/>
              <a:gd name="connsiteX17" fmla="*/ 2743200 w 3297836"/>
              <a:gd name="connsiteY17" fmla="*/ 779489 h 1708879"/>
              <a:gd name="connsiteX18" fmla="*/ 3192905 w 3297836"/>
              <a:gd name="connsiteY18" fmla="*/ 1154243 h 1708879"/>
              <a:gd name="connsiteX19" fmla="*/ 2638269 w 3297836"/>
              <a:gd name="connsiteY19" fmla="*/ 884420 h 1708879"/>
              <a:gd name="connsiteX20" fmla="*/ 1813810 w 3297836"/>
              <a:gd name="connsiteY20" fmla="*/ 944380 h 1708879"/>
              <a:gd name="connsiteX21" fmla="*/ 1214203 w 3297836"/>
              <a:gd name="connsiteY21" fmla="*/ 1064302 h 1708879"/>
              <a:gd name="connsiteX22" fmla="*/ 869430 w 3297836"/>
              <a:gd name="connsiteY22" fmla="*/ 1169233 h 1708879"/>
              <a:gd name="connsiteX23" fmla="*/ 1394085 w 3297836"/>
              <a:gd name="connsiteY23" fmla="*/ 1109272 h 1708879"/>
              <a:gd name="connsiteX24" fmla="*/ 1543987 w 3297836"/>
              <a:gd name="connsiteY24" fmla="*/ 1019331 h 1708879"/>
              <a:gd name="connsiteX25" fmla="*/ 1409076 w 3297836"/>
              <a:gd name="connsiteY25" fmla="*/ 1184223 h 1708879"/>
              <a:gd name="connsiteX26" fmla="*/ 1678898 w 3297836"/>
              <a:gd name="connsiteY26" fmla="*/ 1469036 h 1708879"/>
              <a:gd name="connsiteX27" fmla="*/ 1034321 w 3297836"/>
              <a:gd name="connsiteY27" fmla="*/ 1319135 h 1708879"/>
              <a:gd name="connsiteX28" fmla="*/ 509666 w 3297836"/>
              <a:gd name="connsiteY28" fmla="*/ 1349115 h 1708879"/>
              <a:gd name="connsiteX29" fmla="*/ 0 w 3297836"/>
              <a:gd name="connsiteY29" fmla="*/ 1708879 h 1708879"/>
              <a:gd name="connsiteX30" fmla="*/ 59961 w 3297836"/>
              <a:gd name="connsiteY30" fmla="*/ 1259174 h 1708879"/>
              <a:gd name="connsiteX31" fmla="*/ 59961 w 3297836"/>
              <a:gd name="connsiteY31" fmla="*/ 1259174 h 1708879"/>
              <a:gd name="connsiteX32" fmla="*/ 164892 w 3297836"/>
              <a:gd name="connsiteY32" fmla="*/ 1229194 h 170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297836" h="1708879">
                <a:moveTo>
                  <a:pt x="29980" y="1304144"/>
                </a:moveTo>
                <a:lnTo>
                  <a:pt x="674557" y="1019331"/>
                </a:lnTo>
                <a:lnTo>
                  <a:pt x="989351" y="704538"/>
                </a:lnTo>
                <a:lnTo>
                  <a:pt x="1274164" y="584616"/>
                </a:lnTo>
                <a:lnTo>
                  <a:pt x="989351" y="854439"/>
                </a:lnTo>
                <a:lnTo>
                  <a:pt x="959371" y="959371"/>
                </a:lnTo>
                <a:lnTo>
                  <a:pt x="1514007" y="824459"/>
                </a:lnTo>
                <a:lnTo>
                  <a:pt x="1813810" y="584616"/>
                </a:lnTo>
                <a:lnTo>
                  <a:pt x="1693889" y="869430"/>
                </a:lnTo>
                <a:lnTo>
                  <a:pt x="2458387" y="674557"/>
                </a:lnTo>
                <a:lnTo>
                  <a:pt x="2818151" y="434715"/>
                </a:lnTo>
                <a:lnTo>
                  <a:pt x="3043003" y="0"/>
                </a:lnTo>
                <a:lnTo>
                  <a:pt x="3072984" y="284813"/>
                </a:lnTo>
                <a:lnTo>
                  <a:pt x="3132944" y="284813"/>
                </a:lnTo>
                <a:lnTo>
                  <a:pt x="2728210" y="719528"/>
                </a:lnTo>
                <a:lnTo>
                  <a:pt x="3297836" y="569626"/>
                </a:lnTo>
                <a:lnTo>
                  <a:pt x="3147935" y="704538"/>
                </a:lnTo>
                <a:lnTo>
                  <a:pt x="2743200" y="779489"/>
                </a:lnTo>
                <a:lnTo>
                  <a:pt x="3192905" y="1154243"/>
                </a:lnTo>
                <a:lnTo>
                  <a:pt x="2638269" y="884420"/>
                </a:lnTo>
                <a:lnTo>
                  <a:pt x="1813810" y="944380"/>
                </a:lnTo>
                <a:lnTo>
                  <a:pt x="1214203" y="1064302"/>
                </a:lnTo>
                <a:lnTo>
                  <a:pt x="869430" y="1169233"/>
                </a:lnTo>
                <a:lnTo>
                  <a:pt x="1394085" y="1109272"/>
                </a:lnTo>
                <a:lnTo>
                  <a:pt x="1543987" y="1019331"/>
                </a:lnTo>
                <a:lnTo>
                  <a:pt x="1409076" y="1184223"/>
                </a:lnTo>
                <a:lnTo>
                  <a:pt x="1678898" y="1469036"/>
                </a:lnTo>
                <a:lnTo>
                  <a:pt x="1034321" y="1319135"/>
                </a:lnTo>
                <a:lnTo>
                  <a:pt x="509666" y="1349115"/>
                </a:lnTo>
                <a:lnTo>
                  <a:pt x="0" y="1708879"/>
                </a:lnTo>
                <a:lnTo>
                  <a:pt x="59961" y="1259174"/>
                </a:lnTo>
                <a:lnTo>
                  <a:pt x="59961" y="1259174"/>
                </a:lnTo>
                <a:lnTo>
                  <a:pt x="164892" y="1229194"/>
                </a:lnTo>
              </a:path>
            </a:pathLst>
          </a:custGeom>
          <a:blipFill>
            <a:blip r:embed="rId4" cstate="print"/>
            <a:tile tx="0" ty="0" sx="100000" sy="100000" flip="none" algn="tl"/>
          </a:bli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Freeform 13"/>
          <p:cNvSpPr/>
          <p:nvPr/>
        </p:nvSpPr>
        <p:spPr>
          <a:xfrm rot="20895478" flipH="1">
            <a:off x="1439051" y="3400319"/>
            <a:ext cx="2889354" cy="1708879"/>
          </a:xfrm>
          <a:custGeom>
            <a:avLst/>
            <a:gdLst>
              <a:gd name="connsiteX0" fmla="*/ 29980 w 3297836"/>
              <a:gd name="connsiteY0" fmla="*/ 1304144 h 1708879"/>
              <a:gd name="connsiteX1" fmla="*/ 674557 w 3297836"/>
              <a:gd name="connsiteY1" fmla="*/ 1019331 h 1708879"/>
              <a:gd name="connsiteX2" fmla="*/ 989351 w 3297836"/>
              <a:gd name="connsiteY2" fmla="*/ 704538 h 1708879"/>
              <a:gd name="connsiteX3" fmla="*/ 1274164 w 3297836"/>
              <a:gd name="connsiteY3" fmla="*/ 584616 h 1708879"/>
              <a:gd name="connsiteX4" fmla="*/ 989351 w 3297836"/>
              <a:gd name="connsiteY4" fmla="*/ 854439 h 1708879"/>
              <a:gd name="connsiteX5" fmla="*/ 959371 w 3297836"/>
              <a:gd name="connsiteY5" fmla="*/ 959371 h 1708879"/>
              <a:gd name="connsiteX6" fmla="*/ 1514007 w 3297836"/>
              <a:gd name="connsiteY6" fmla="*/ 824459 h 1708879"/>
              <a:gd name="connsiteX7" fmla="*/ 1813810 w 3297836"/>
              <a:gd name="connsiteY7" fmla="*/ 584616 h 1708879"/>
              <a:gd name="connsiteX8" fmla="*/ 1693889 w 3297836"/>
              <a:gd name="connsiteY8" fmla="*/ 869430 h 1708879"/>
              <a:gd name="connsiteX9" fmla="*/ 2458387 w 3297836"/>
              <a:gd name="connsiteY9" fmla="*/ 674557 h 1708879"/>
              <a:gd name="connsiteX10" fmla="*/ 2818151 w 3297836"/>
              <a:gd name="connsiteY10" fmla="*/ 434715 h 1708879"/>
              <a:gd name="connsiteX11" fmla="*/ 3043003 w 3297836"/>
              <a:gd name="connsiteY11" fmla="*/ 0 h 1708879"/>
              <a:gd name="connsiteX12" fmla="*/ 3072984 w 3297836"/>
              <a:gd name="connsiteY12" fmla="*/ 284813 h 1708879"/>
              <a:gd name="connsiteX13" fmla="*/ 3132944 w 3297836"/>
              <a:gd name="connsiteY13" fmla="*/ 284813 h 1708879"/>
              <a:gd name="connsiteX14" fmla="*/ 2728210 w 3297836"/>
              <a:gd name="connsiteY14" fmla="*/ 719528 h 1708879"/>
              <a:gd name="connsiteX15" fmla="*/ 3297836 w 3297836"/>
              <a:gd name="connsiteY15" fmla="*/ 569626 h 1708879"/>
              <a:gd name="connsiteX16" fmla="*/ 3147935 w 3297836"/>
              <a:gd name="connsiteY16" fmla="*/ 704538 h 1708879"/>
              <a:gd name="connsiteX17" fmla="*/ 2743200 w 3297836"/>
              <a:gd name="connsiteY17" fmla="*/ 779489 h 1708879"/>
              <a:gd name="connsiteX18" fmla="*/ 3192905 w 3297836"/>
              <a:gd name="connsiteY18" fmla="*/ 1154243 h 1708879"/>
              <a:gd name="connsiteX19" fmla="*/ 2638269 w 3297836"/>
              <a:gd name="connsiteY19" fmla="*/ 884420 h 1708879"/>
              <a:gd name="connsiteX20" fmla="*/ 1813810 w 3297836"/>
              <a:gd name="connsiteY20" fmla="*/ 944380 h 1708879"/>
              <a:gd name="connsiteX21" fmla="*/ 1214203 w 3297836"/>
              <a:gd name="connsiteY21" fmla="*/ 1064302 h 1708879"/>
              <a:gd name="connsiteX22" fmla="*/ 869430 w 3297836"/>
              <a:gd name="connsiteY22" fmla="*/ 1169233 h 1708879"/>
              <a:gd name="connsiteX23" fmla="*/ 1394085 w 3297836"/>
              <a:gd name="connsiteY23" fmla="*/ 1109272 h 1708879"/>
              <a:gd name="connsiteX24" fmla="*/ 1543987 w 3297836"/>
              <a:gd name="connsiteY24" fmla="*/ 1019331 h 1708879"/>
              <a:gd name="connsiteX25" fmla="*/ 1409076 w 3297836"/>
              <a:gd name="connsiteY25" fmla="*/ 1184223 h 1708879"/>
              <a:gd name="connsiteX26" fmla="*/ 1678898 w 3297836"/>
              <a:gd name="connsiteY26" fmla="*/ 1469036 h 1708879"/>
              <a:gd name="connsiteX27" fmla="*/ 1034321 w 3297836"/>
              <a:gd name="connsiteY27" fmla="*/ 1319135 h 1708879"/>
              <a:gd name="connsiteX28" fmla="*/ 509666 w 3297836"/>
              <a:gd name="connsiteY28" fmla="*/ 1349115 h 1708879"/>
              <a:gd name="connsiteX29" fmla="*/ 0 w 3297836"/>
              <a:gd name="connsiteY29" fmla="*/ 1708879 h 1708879"/>
              <a:gd name="connsiteX30" fmla="*/ 59961 w 3297836"/>
              <a:gd name="connsiteY30" fmla="*/ 1259174 h 1708879"/>
              <a:gd name="connsiteX31" fmla="*/ 59961 w 3297836"/>
              <a:gd name="connsiteY31" fmla="*/ 1259174 h 1708879"/>
              <a:gd name="connsiteX32" fmla="*/ 164892 w 3297836"/>
              <a:gd name="connsiteY32" fmla="*/ 1229194 h 170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297836" h="1708879">
                <a:moveTo>
                  <a:pt x="29980" y="1304144"/>
                </a:moveTo>
                <a:lnTo>
                  <a:pt x="674557" y="1019331"/>
                </a:lnTo>
                <a:lnTo>
                  <a:pt x="989351" y="704538"/>
                </a:lnTo>
                <a:lnTo>
                  <a:pt x="1274164" y="584616"/>
                </a:lnTo>
                <a:lnTo>
                  <a:pt x="989351" y="854439"/>
                </a:lnTo>
                <a:lnTo>
                  <a:pt x="959371" y="959371"/>
                </a:lnTo>
                <a:lnTo>
                  <a:pt x="1514007" y="824459"/>
                </a:lnTo>
                <a:lnTo>
                  <a:pt x="1813810" y="584616"/>
                </a:lnTo>
                <a:lnTo>
                  <a:pt x="1693889" y="869430"/>
                </a:lnTo>
                <a:lnTo>
                  <a:pt x="2458387" y="674557"/>
                </a:lnTo>
                <a:lnTo>
                  <a:pt x="2818151" y="434715"/>
                </a:lnTo>
                <a:lnTo>
                  <a:pt x="3043003" y="0"/>
                </a:lnTo>
                <a:lnTo>
                  <a:pt x="3072984" y="284813"/>
                </a:lnTo>
                <a:lnTo>
                  <a:pt x="3132944" y="284813"/>
                </a:lnTo>
                <a:lnTo>
                  <a:pt x="2728210" y="719528"/>
                </a:lnTo>
                <a:lnTo>
                  <a:pt x="3297836" y="569626"/>
                </a:lnTo>
                <a:lnTo>
                  <a:pt x="3147935" y="704538"/>
                </a:lnTo>
                <a:lnTo>
                  <a:pt x="2743200" y="779489"/>
                </a:lnTo>
                <a:lnTo>
                  <a:pt x="3192905" y="1154243"/>
                </a:lnTo>
                <a:lnTo>
                  <a:pt x="2638269" y="884420"/>
                </a:lnTo>
                <a:lnTo>
                  <a:pt x="1813810" y="944380"/>
                </a:lnTo>
                <a:lnTo>
                  <a:pt x="1214203" y="1064302"/>
                </a:lnTo>
                <a:lnTo>
                  <a:pt x="869430" y="1169233"/>
                </a:lnTo>
                <a:lnTo>
                  <a:pt x="1394085" y="1109272"/>
                </a:lnTo>
                <a:lnTo>
                  <a:pt x="1543987" y="1019331"/>
                </a:lnTo>
                <a:lnTo>
                  <a:pt x="1409076" y="1184223"/>
                </a:lnTo>
                <a:lnTo>
                  <a:pt x="1678898" y="1469036"/>
                </a:lnTo>
                <a:lnTo>
                  <a:pt x="1034321" y="1319135"/>
                </a:lnTo>
                <a:lnTo>
                  <a:pt x="509666" y="1349115"/>
                </a:lnTo>
                <a:lnTo>
                  <a:pt x="0" y="1708879"/>
                </a:lnTo>
                <a:lnTo>
                  <a:pt x="59961" y="1259174"/>
                </a:lnTo>
                <a:lnTo>
                  <a:pt x="59961" y="1259174"/>
                </a:lnTo>
                <a:lnTo>
                  <a:pt x="164892" y="1229194"/>
                </a:lnTo>
              </a:path>
            </a:pathLst>
          </a:custGeom>
          <a:blipFill>
            <a:blip r:embed="rId4" cstate="print"/>
            <a:tile tx="0" ty="0" sx="100000" sy="100000" flip="none" algn="tl"/>
          </a:bli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rot="447431" flipH="1">
            <a:off x="1086846" y="2122542"/>
            <a:ext cx="3463701" cy="1708879"/>
          </a:xfrm>
          <a:custGeom>
            <a:avLst/>
            <a:gdLst>
              <a:gd name="connsiteX0" fmla="*/ 29980 w 3297836"/>
              <a:gd name="connsiteY0" fmla="*/ 1304144 h 1708879"/>
              <a:gd name="connsiteX1" fmla="*/ 674557 w 3297836"/>
              <a:gd name="connsiteY1" fmla="*/ 1019331 h 1708879"/>
              <a:gd name="connsiteX2" fmla="*/ 989351 w 3297836"/>
              <a:gd name="connsiteY2" fmla="*/ 704538 h 1708879"/>
              <a:gd name="connsiteX3" fmla="*/ 1274164 w 3297836"/>
              <a:gd name="connsiteY3" fmla="*/ 584616 h 1708879"/>
              <a:gd name="connsiteX4" fmla="*/ 989351 w 3297836"/>
              <a:gd name="connsiteY4" fmla="*/ 854439 h 1708879"/>
              <a:gd name="connsiteX5" fmla="*/ 959371 w 3297836"/>
              <a:gd name="connsiteY5" fmla="*/ 959371 h 1708879"/>
              <a:gd name="connsiteX6" fmla="*/ 1514007 w 3297836"/>
              <a:gd name="connsiteY6" fmla="*/ 824459 h 1708879"/>
              <a:gd name="connsiteX7" fmla="*/ 1813810 w 3297836"/>
              <a:gd name="connsiteY7" fmla="*/ 584616 h 1708879"/>
              <a:gd name="connsiteX8" fmla="*/ 1693889 w 3297836"/>
              <a:gd name="connsiteY8" fmla="*/ 869430 h 1708879"/>
              <a:gd name="connsiteX9" fmla="*/ 2458387 w 3297836"/>
              <a:gd name="connsiteY9" fmla="*/ 674557 h 1708879"/>
              <a:gd name="connsiteX10" fmla="*/ 2818151 w 3297836"/>
              <a:gd name="connsiteY10" fmla="*/ 434715 h 1708879"/>
              <a:gd name="connsiteX11" fmla="*/ 3043003 w 3297836"/>
              <a:gd name="connsiteY11" fmla="*/ 0 h 1708879"/>
              <a:gd name="connsiteX12" fmla="*/ 3072984 w 3297836"/>
              <a:gd name="connsiteY12" fmla="*/ 284813 h 1708879"/>
              <a:gd name="connsiteX13" fmla="*/ 3132944 w 3297836"/>
              <a:gd name="connsiteY13" fmla="*/ 284813 h 1708879"/>
              <a:gd name="connsiteX14" fmla="*/ 2728210 w 3297836"/>
              <a:gd name="connsiteY14" fmla="*/ 719528 h 1708879"/>
              <a:gd name="connsiteX15" fmla="*/ 3297836 w 3297836"/>
              <a:gd name="connsiteY15" fmla="*/ 569626 h 1708879"/>
              <a:gd name="connsiteX16" fmla="*/ 3147935 w 3297836"/>
              <a:gd name="connsiteY16" fmla="*/ 704538 h 1708879"/>
              <a:gd name="connsiteX17" fmla="*/ 2743200 w 3297836"/>
              <a:gd name="connsiteY17" fmla="*/ 779489 h 1708879"/>
              <a:gd name="connsiteX18" fmla="*/ 3192905 w 3297836"/>
              <a:gd name="connsiteY18" fmla="*/ 1154243 h 1708879"/>
              <a:gd name="connsiteX19" fmla="*/ 2638269 w 3297836"/>
              <a:gd name="connsiteY19" fmla="*/ 884420 h 1708879"/>
              <a:gd name="connsiteX20" fmla="*/ 1813810 w 3297836"/>
              <a:gd name="connsiteY20" fmla="*/ 944380 h 1708879"/>
              <a:gd name="connsiteX21" fmla="*/ 1214203 w 3297836"/>
              <a:gd name="connsiteY21" fmla="*/ 1064302 h 1708879"/>
              <a:gd name="connsiteX22" fmla="*/ 869430 w 3297836"/>
              <a:gd name="connsiteY22" fmla="*/ 1169233 h 1708879"/>
              <a:gd name="connsiteX23" fmla="*/ 1394085 w 3297836"/>
              <a:gd name="connsiteY23" fmla="*/ 1109272 h 1708879"/>
              <a:gd name="connsiteX24" fmla="*/ 1543987 w 3297836"/>
              <a:gd name="connsiteY24" fmla="*/ 1019331 h 1708879"/>
              <a:gd name="connsiteX25" fmla="*/ 1409076 w 3297836"/>
              <a:gd name="connsiteY25" fmla="*/ 1184223 h 1708879"/>
              <a:gd name="connsiteX26" fmla="*/ 1678898 w 3297836"/>
              <a:gd name="connsiteY26" fmla="*/ 1469036 h 1708879"/>
              <a:gd name="connsiteX27" fmla="*/ 1034321 w 3297836"/>
              <a:gd name="connsiteY27" fmla="*/ 1319135 h 1708879"/>
              <a:gd name="connsiteX28" fmla="*/ 509666 w 3297836"/>
              <a:gd name="connsiteY28" fmla="*/ 1349115 h 1708879"/>
              <a:gd name="connsiteX29" fmla="*/ 0 w 3297836"/>
              <a:gd name="connsiteY29" fmla="*/ 1708879 h 1708879"/>
              <a:gd name="connsiteX30" fmla="*/ 59961 w 3297836"/>
              <a:gd name="connsiteY30" fmla="*/ 1259174 h 1708879"/>
              <a:gd name="connsiteX31" fmla="*/ 59961 w 3297836"/>
              <a:gd name="connsiteY31" fmla="*/ 1259174 h 1708879"/>
              <a:gd name="connsiteX32" fmla="*/ 164892 w 3297836"/>
              <a:gd name="connsiteY32" fmla="*/ 1229194 h 170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297836" h="1708879">
                <a:moveTo>
                  <a:pt x="29980" y="1304144"/>
                </a:moveTo>
                <a:lnTo>
                  <a:pt x="674557" y="1019331"/>
                </a:lnTo>
                <a:lnTo>
                  <a:pt x="989351" y="704538"/>
                </a:lnTo>
                <a:lnTo>
                  <a:pt x="1274164" y="584616"/>
                </a:lnTo>
                <a:lnTo>
                  <a:pt x="989351" y="854439"/>
                </a:lnTo>
                <a:lnTo>
                  <a:pt x="959371" y="959371"/>
                </a:lnTo>
                <a:lnTo>
                  <a:pt x="1514007" y="824459"/>
                </a:lnTo>
                <a:lnTo>
                  <a:pt x="1813810" y="584616"/>
                </a:lnTo>
                <a:lnTo>
                  <a:pt x="1693889" y="869430"/>
                </a:lnTo>
                <a:lnTo>
                  <a:pt x="2458387" y="674557"/>
                </a:lnTo>
                <a:lnTo>
                  <a:pt x="2818151" y="434715"/>
                </a:lnTo>
                <a:lnTo>
                  <a:pt x="3043003" y="0"/>
                </a:lnTo>
                <a:lnTo>
                  <a:pt x="3072984" y="284813"/>
                </a:lnTo>
                <a:lnTo>
                  <a:pt x="3132944" y="284813"/>
                </a:lnTo>
                <a:lnTo>
                  <a:pt x="2728210" y="719528"/>
                </a:lnTo>
                <a:lnTo>
                  <a:pt x="3297836" y="569626"/>
                </a:lnTo>
                <a:lnTo>
                  <a:pt x="3147935" y="704538"/>
                </a:lnTo>
                <a:lnTo>
                  <a:pt x="2743200" y="779489"/>
                </a:lnTo>
                <a:lnTo>
                  <a:pt x="3192905" y="1154243"/>
                </a:lnTo>
                <a:lnTo>
                  <a:pt x="2638269" y="884420"/>
                </a:lnTo>
                <a:lnTo>
                  <a:pt x="1813810" y="944380"/>
                </a:lnTo>
                <a:lnTo>
                  <a:pt x="1214203" y="1064302"/>
                </a:lnTo>
                <a:lnTo>
                  <a:pt x="869430" y="1169233"/>
                </a:lnTo>
                <a:lnTo>
                  <a:pt x="1394085" y="1109272"/>
                </a:lnTo>
                <a:lnTo>
                  <a:pt x="1543987" y="1019331"/>
                </a:lnTo>
                <a:lnTo>
                  <a:pt x="1409076" y="1184223"/>
                </a:lnTo>
                <a:lnTo>
                  <a:pt x="1678898" y="1469036"/>
                </a:lnTo>
                <a:lnTo>
                  <a:pt x="1034321" y="1319135"/>
                </a:lnTo>
                <a:lnTo>
                  <a:pt x="509666" y="1349115"/>
                </a:lnTo>
                <a:lnTo>
                  <a:pt x="0" y="1708879"/>
                </a:lnTo>
                <a:lnTo>
                  <a:pt x="59961" y="1259174"/>
                </a:lnTo>
                <a:lnTo>
                  <a:pt x="59961" y="1259174"/>
                </a:lnTo>
                <a:lnTo>
                  <a:pt x="164892" y="1229194"/>
                </a:lnTo>
              </a:path>
            </a:pathLst>
          </a:custGeom>
          <a:blipFill>
            <a:blip r:embed="rId4" cstate="print"/>
            <a:tile tx="0" ty="0" sx="100000" sy="100000" flip="none" algn="tl"/>
          </a:bli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rot="447431" flipH="1">
            <a:off x="2453237" y="1364251"/>
            <a:ext cx="2043937" cy="1536107"/>
          </a:xfrm>
          <a:custGeom>
            <a:avLst/>
            <a:gdLst>
              <a:gd name="connsiteX0" fmla="*/ 29980 w 3297836"/>
              <a:gd name="connsiteY0" fmla="*/ 1304144 h 1708879"/>
              <a:gd name="connsiteX1" fmla="*/ 674557 w 3297836"/>
              <a:gd name="connsiteY1" fmla="*/ 1019331 h 1708879"/>
              <a:gd name="connsiteX2" fmla="*/ 989351 w 3297836"/>
              <a:gd name="connsiteY2" fmla="*/ 704538 h 1708879"/>
              <a:gd name="connsiteX3" fmla="*/ 1274164 w 3297836"/>
              <a:gd name="connsiteY3" fmla="*/ 584616 h 1708879"/>
              <a:gd name="connsiteX4" fmla="*/ 989351 w 3297836"/>
              <a:gd name="connsiteY4" fmla="*/ 854439 h 1708879"/>
              <a:gd name="connsiteX5" fmla="*/ 959371 w 3297836"/>
              <a:gd name="connsiteY5" fmla="*/ 959371 h 1708879"/>
              <a:gd name="connsiteX6" fmla="*/ 1514007 w 3297836"/>
              <a:gd name="connsiteY6" fmla="*/ 824459 h 1708879"/>
              <a:gd name="connsiteX7" fmla="*/ 1813810 w 3297836"/>
              <a:gd name="connsiteY7" fmla="*/ 584616 h 1708879"/>
              <a:gd name="connsiteX8" fmla="*/ 1693889 w 3297836"/>
              <a:gd name="connsiteY8" fmla="*/ 869430 h 1708879"/>
              <a:gd name="connsiteX9" fmla="*/ 2458387 w 3297836"/>
              <a:gd name="connsiteY9" fmla="*/ 674557 h 1708879"/>
              <a:gd name="connsiteX10" fmla="*/ 2818151 w 3297836"/>
              <a:gd name="connsiteY10" fmla="*/ 434715 h 1708879"/>
              <a:gd name="connsiteX11" fmla="*/ 3043003 w 3297836"/>
              <a:gd name="connsiteY11" fmla="*/ 0 h 1708879"/>
              <a:gd name="connsiteX12" fmla="*/ 3072984 w 3297836"/>
              <a:gd name="connsiteY12" fmla="*/ 284813 h 1708879"/>
              <a:gd name="connsiteX13" fmla="*/ 3132944 w 3297836"/>
              <a:gd name="connsiteY13" fmla="*/ 284813 h 1708879"/>
              <a:gd name="connsiteX14" fmla="*/ 2728210 w 3297836"/>
              <a:gd name="connsiteY14" fmla="*/ 719528 h 1708879"/>
              <a:gd name="connsiteX15" fmla="*/ 3297836 w 3297836"/>
              <a:gd name="connsiteY15" fmla="*/ 569626 h 1708879"/>
              <a:gd name="connsiteX16" fmla="*/ 3147935 w 3297836"/>
              <a:gd name="connsiteY16" fmla="*/ 704538 h 1708879"/>
              <a:gd name="connsiteX17" fmla="*/ 2743200 w 3297836"/>
              <a:gd name="connsiteY17" fmla="*/ 779489 h 1708879"/>
              <a:gd name="connsiteX18" fmla="*/ 3192905 w 3297836"/>
              <a:gd name="connsiteY18" fmla="*/ 1154243 h 1708879"/>
              <a:gd name="connsiteX19" fmla="*/ 2638269 w 3297836"/>
              <a:gd name="connsiteY19" fmla="*/ 884420 h 1708879"/>
              <a:gd name="connsiteX20" fmla="*/ 1813810 w 3297836"/>
              <a:gd name="connsiteY20" fmla="*/ 944380 h 1708879"/>
              <a:gd name="connsiteX21" fmla="*/ 1214203 w 3297836"/>
              <a:gd name="connsiteY21" fmla="*/ 1064302 h 1708879"/>
              <a:gd name="connsiteX22" fmla="*/ 869430 w 3297836"/>
              <a:gd name="connsiteY22" fmla="*/ 1169233 h 1708879"/>
              <a:gd name="connsiteX23" fmla="*/ 1394085 w 3297836"/>
              <a:gd name="connsiteY23" fmla="*/ 1109272 h 1708879"/>
              <a:gd name="connsiteX24" fmla="*/ 1543987 w 3297836"/>
              <a:gd name="connsiteY24" fmla="*/ 1019331 h 1708879"/>
              <a:gd name="connsiteX25" fmla="*/ 1409076 w 3297836"/>
              <a:gd name="connsiteY25" fmla="*/ 1184223 h 1708879"/>
              <a:gd name="connsiteX26" fmla="*/ 1678898 w 3297836"/>
              <a:gd name="connsiteY26" fmla="*/ 1469036 h 1708879"/>
              <a:gd name="connsiteX27" fmla="*/ 1034321 w 3297836"/>
              <a:gd name="connsiteY27" fmla="*/ 1319135 h 1708879"/>
              <a:gd name="connsiteX28" fmla="*/ 509666 w 3297836"/>
              <a:gd name="connsiteY28" fmla="*/ 1349115 h 1708879"/>
              <a:gd name="connsiteX29" fmla="*/ 0 w 3297836"/>
              <a:gd name="connsiteY29" fmla="*/ 1708879 h 1708879"/>
              <a:gd name="connsiteX30" fmla="*/ 59961 w 3297836"/>
              <a:gd name="connsiteY30" fmla="*/ 1259174 h 1708879"/>
              <a:gd name="connsiteX31" fmla="*/ 59961 w 3297836"/>
              <a:gd name="connsiteY31" fmla="*/ 1259174 h 1708879"/>
              <a:gd name="connsiteX32" fmla="*/ 164892 w 3297836"/>
              <a:gd name="connsiteY32" fmla="*/ 1229194 h 170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297836" h="1708879">
                <a:moveTo>
                  <a:pt x="29980" y="1304144"/>
                </a:moveTo>
                <a:lnTo>
                  <a:pt x="674557" y="1019331"/>
                </a:lnTo>
                <a:lnTo>
                  <a:pt x="989351" y="704538"/>
                </a:lnTo>
                <a:lnTo>
                  <a:pt x="1274164" y="584616"/>
                </a:lnTo>
                <a:lnTo>
                  <a:pt x="989351" y="854439"/>
                </a:lnTo>
                <a:lnTo>
                  <a:pt x="959371" y="959371"/>
                </a:lnTo>
                <a:lnTo>
                  <a:pt x="1514007" y="824459"/>
                </a:lnTo>
                <a:lnTo>
                  <a:pt x="1813810" y="584616"/>
                </a:lnTo>
                <a:lnTo>
                  <a:pt x="1693889" y="869430"/>
                </a:lnTo>
                <a:lnTo>
                  <a:pt x="2458387" y="674557"/>
                </a:lnTo>
                <a:lnTo>
                  <a:pt x="2818151" y="434715"/>
                </a:lnTo>
                <a:lnTo>
                  <a:pt x="3043003" y="0"/>
                </a:lnTo>
                <a:lnTo>
                  <a:pt x="3072984" y="284813"/>
                </a:lnTo>
                <a:lnTo>
                  <a:pt x="3132944" y="284813"/>
                </a:lnTo>
                <a:lnTo>
                  <a:pt x="2728210" y="719528"/>
                </a:lnTo>
                <a:lnTo>
                  <a:pt x="3297836" y="569626"/>
                </a:lnTo>
                <a:lnTo>
                  <a:pt x="3147935" y="704538"/>
                </a:lnTo>
                <a:lnTo>
                  <a:pt x="2743200" y="779489"/>
                </a:lnTo>
                <a:lnTo>
                  <a:pt x="3192905" y="1154243"/>
                </a:lnTo>
                <a:lnTo>
                  <a:pt x="2638269" y="884420"/>
                </a:lnTo>
                <a:lnTo>
                  <a:pt x="1813810" y="944380"/>
                </a:lnTo>
                <a:lnTo>
                  <a:pt x="1214203" y="1064302"/>
                </a:lnTo>
                <a:lnTo>
                  <a:pt x="869430" y="1169233"/>
                </a:lnTo>
                <a:lnTo>
                  <a:pt x="1394085" y="1109272"/>
                </a:lnTo>
                <a:lnTo>
                  <a:pt x="1543987" y="1019331"/>
                </a:lnTo>
                <a:lnTo>
                  <a:pt x="1409076" y="1184223"/>
                </a:lnTo>
                <a:lnTo>
                  <a:pt x="1678898" y="1469036"/>
                </a:lnTo>
                <a:lnTo>
                  <a:pt x="1034321" y="1319135"/>
                </a:lnTo>
                <a:lnTo>
                  <a:pt x="509666" y="1349115"/>
                </a:lnTo>
                <a:lnTo>
                  <a:pt x="0" y="1708879"/>
                </a:lnTo>
                <a:lnTo>
                  <a:pt x="59961" y="1259174"/>
                </a:lnTo>
                <a:lnTo>
                  <a:pt x="59961" y="1259174"/>
                </a:lnTo>
                <a:lnTo>
                  <a:pt x="164892" y="1229194"/>
                </a:lnTo>
              </a:path>
            </a:pathLst>
          </a:custGeom>
          <a:blipFill>
            <a:blip r:embed="rId4" cstate="print"/>
            <a:tile tx="0" ty="0" sx="100000" sy="100000" flip="none" algn="tl"/>
          </a:bli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9" name="Picture 8" descr="jesus.jpg"/>
          <p:cNvPicPr>
            <a:picLocks noChangeAspect="1"/>
          </p:cNvPicPr>
          <p:nvPr/>
        </p:nvPicPr>
        <p:blipFill>
          <a:blip r:embed="rId5" cstate="print"/>
          <a:stretch>
            <a:fillRect/>
          </a:stretch>
        </p:blipFill>
        <p:spPr>
          <a:xfrm>
            <a:off x="4191000" y="5029200"/>
            <a:ext cx="1066800" cy="1491305"/>
          </a:xfrm>
          <a:prstGeom prst="ellipse">
            <a:avLst/>
          </a:prstGeom>
          <a:ln w="1905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5844" name="Picture 4" descr="http://www.gif-favicon.com/images/fruit/apple-red-fruit-transparent-background-0400-10034.gif"/>
          <p:cNvPicPr>
            <a:picLocks noChangeAspect="1" noChangeArrowheads="1"/>
          </p:cNvPicPr>
          <p:nvPr/>
        </p:nvPicPr>
        <p:blipFill>
          <a:blip r:embed="rId6" cstate="print"/>
          <a:srcRect/>
          <a:stretch>
            <a:fillRect/>
          </a:stretch>
        </p:blipFill>
        <p:spPr bwMode="auto">
          <a:xfrm>
            <a:off x="3429000" y="990600"/>
            <a:ext cx="609600" cy="707136"/>
          </a:xfrm>
          <a:prstGeom prst="rect">
            <a:avLst/>
          </a:prstGeom>
          <a:noFill/>
        </p:spPr>
      </p:pic>
      <p:pic>
        <p:nvPicPr>
          <p:cNvPr id="21" name="Picture 4" descr="http://www.gif-favicon.com/images/fruit/apple-red-fruit-transparent-background-0400-10034.gif"/>
          <p:cNvPicPr>
            <a:picLocks noChangeAspect="1" noChangeArrowheads="1"/>
          </p:cNvPicPr>
          <p:nvPr/>
        </p:nvPicPr>
        <p:blipFill>
          <a:blip r:embed="rId6" cstate="print"/>
          <a:srcRect/>
          <a:stretch>
            <a:fillRect/>
          </a:stretch>
        </p:blipFill>
        <p:spPr bwMode="auto">
          <a:xfrm>
            <a:off x="3810000" y="2590800"/>
            <a:ext cx="609600" cy="707136"/>
          </a:xfrm>
          <a:prstGeom prst="rect">
            <a:avLst/>
          </a:prstGeom>
          <a:noFill/>
        </p:spPr>
      </p:pic>
      <p:pic>
        <p:nvPicPr>
          <p:cNvPr id="22" name="Picture 4" descr="http://www.gif-favicon.com/images/fruit/apple-red-fruit-transparent-background-0400-10034.gif"/>
          <p:cNvPicPr>
            <a:picLocks noChangeAspect="1" noChangeArrowheads="1"/>
          </p:cNvPicPr>
          <p:nvPr/>
        </p:nvPicPr>
        <p:blipFill>
          <a:blip r:embed="rId6" cstate="print"/>
          <a:srcRect/>
          <a:stretch>
            <a:fillRect/>
          </a:stretch>
        </p:blipFill>
        <p:spPr bwMode="auto">
          <a:xfrm>
            <a:off x="2743200" y="4495800"/>
            <a:ext cx="609600" cy="707136"/>
          </a:xfrm>
          <a:prstGeom prst="rect">
            <a:avLst/>
          </a:prstGeom>
          <a:noFill/>
        </p:spPr>
      </p:pic>
      <p:pic>
        <p:nvPicPr>
          <p:cNvPr id="23" name="Picture 4" descr="http://www.gif-favicon.com/images/fruit/apple-red-fruit-transparent-background-0400-10034.gif"/>
          <p:cNvPicPr>
            <a:picLocks noChangeAspect="1" noChangeArrowheads="1"/>
          </p:cNvPicPr>
          <p:nvPr/>
        </p:nvPicPr>
        <p:blipFill>
          <a:blip r:embed="rId6" cstate="print"/>
          <a:srcRect/>
          <a:stretch>
            <a:fillRect/>
          </a:stretch>
        </p:blipFill>
        <p:spPr bwMode="auto">
          <a:xfrm>
            <a:off x="1371600" y="4419600"/>
            <a:ext cx="609600" cy="707136"/>
          </a:xfrm>
          <a:prstGeom prst="rect">
            <a:avLst/>
          </a:prstGeom>
          <a:noFill/>
        </p:spPr>
      </p:pic>
      <p:pic>
        <p:nvPicPr>
          <p:cNvPr id="24" name="Picture 4" descr="http://www.gif-favicon.com/images/fruit/apple-red-fruit-transparent-background-0400-10034.gif"/>
          <p:cNvPicPr>
            <a:picLocks noChangeAspect="1" noChangeArrowheads="1"/>
          </p:cNvPicPr>
          <p:nvPr/>
        </p:nvPicPr>
        <p:blipFill>
          <a:blip r:embed="rId6" cstate="print"/>
          <a:srcRect/>
          <a:stretch>
            <a:fillRect/>
          </a:stretch>
        </p:blipFill>
        <p:spPr bwMode="auto">
          <a:xfrm>
            <a:off x="2286000" y="2057400"/>
            <a:ext cx="609600" cy="707136"/>
          </a:xfrm>
          <a:prstGeom prst="rect">
            <a:avLst/>
          </a:prstGeom>
          <a:noFill/>
        </p:spPr>
      </p:pic>
      <p:pic>
        <p:nvPicPr>
          <p:cNvPr id="25" name="Picture 4" descr="http://www.gif-favicon.com/images/fruit/apple-red-fruit-transparent-background-0400-10034.gif"/>
          <p:cNvPicPr>
            <a:picLocks noChangeAspect="1" noChangeArrowheads="1"/>
          </p:cNvPicPr>
          <p:nvPr/>
        </p:nvPicPr>
        <p:blipFill>
          <a:blip r:embed="rId6" cstate="print"/>
          <a:srcRect/>
          <a:stretch>
            <a:fillRect/>
          </a:stretch>
        </p:blipFill>
        <p:spPr bwMode="auto">
          <a:xfrm>
            <a:off x="2895600" y="2819400"/>
            <a:ext cx="609600" cy="707136"/>
          </a:xfrm>
          <a:prstGeom prst="rect">
            <a:avLst/>
          </a:prstGeom>
          <a:noFill/>
        </p:spPr>
      </p:pic>
      <p:pic>
        <p:nvPicPr>
          <p:cNvPr id="26" name="Picture 4" descr="http://www.gif-favicon.com/images/fruit/apple-red-fruit-transparent-background-0400-10034.gif"/>
          <p:cNvPicPr>
            <a:picLocks noChangeAspect="1" noChangeArrowheads="1"/>
          </p:cNvPicPr>
          <p:nvPr/>
        </p:nvPicPr>
        <p:blipFill>
          <a:blip r:embed="rId6" cstate="print"/>
          <a:srcRect/>
          <a:stretch>
            <a:fillRect/>
          </a:stretch>
        </p:blipFill>
        <p:spPr bwMode="auto">
          <a:xfrm>
            <a:off x="1066800" y="2590800"/>
            <a:ext cx="609600" cy="707136"/>
          </a:xfrm>
          <a:prstGeom prst="rect">
            <a:avLst/>
          </a:prstGeom>
          <a:noFill/>
        </p:spPr>
      </p:pic>
      <p:pic>
        <p:nvPicPr>
          <p:cNvPr id="27" name="Picture 4" descr="http://www.gif-favicon.com/images/fruit/apple-red-fruit-transparent-background-0400-10034.gif"/>
          <p:cNvPicPr>
            <a:picLocks noChangeAspect="1" noChangeArrowheads="1"/>
          </p:cNvPicPr>
          <p:nvPr/>
        </p:nvPicPr>
        <p:blipFill>
          <a:blip r:embed="rId6" cstate="print"/>
          <a:srcRect/>
          <a:stretch>
            <a:fillRect/>
          </a:stretch>
        </p:blipFill>
        <p:spPr bwMode="auto">
          <a:xfrm>
            <a:off x="3200400" y="3733800"/>
            <a:ext cx="609600" cy="707136"/>
          </a:xfrm>
          <a:prstGeom prst="rect">
            <a:avLst/>
          </a:prstGeom>
          <a:noFill/>
        </p:spPr>
      </p:pic>
      <p:pic>
        <p:nvPicPr>
          <p:cNvPr id="28" name="Picture 4" descr="http://www.gif-favicon.com/images/fruit/apple-red-fruit-transparent-background-0400-10034.gif"/>
          <p:cNvPicPr>
            <a:picLocks noChangeAspect="1" noChangeArrowheads="1"/>
          </p:cNvPicPr>
          <p:nvPr/>
        </p:nvPicPr>
        <p:blipFill>
          <a:blip r:embed="rId6" cstate="print"/>
          <a:srcRect/>
          <a:stretch>
            <a:fillRect/>
          </a:stretch>
        </p:blipFill>
        <p:spPr bwMode="auto">
          <a:xfrm>
            <a:off x="1219200" y="3581400"/>
            <a:ext cx="609600" cy="707136"/>
          </a:xfrm>
          <a:prstGeom prst="rect">
            <a:avLst/>
          </a:prstGeom>
          <a:noFill/>
        </p:spPr>
      </p:pic>
      <p:pic>
        <p:nvPicPr>
          <p:cNvPr id="29" name="Picture 4" descr="http://www.gif-favicon.com/images/fruit/apple-red-fruit-transparent-background-0400-10034.gif"/>
          <p:cNvPicPr>
            <a:picLocks noChangeAspect="1" noChangeArrowheads="1"/>
          </p:cNvPicPr>
          <p:nvPr/>
        </p:nvPicPr>
        <p:blipFill>
          <a:blip r:embed="rId6" cstate="print"/>
          <a:srcRect/>
          <a:stretch>
            <a:fillRect/>
          </a:stretch>
        </p:blipFill>
        <p:spPr bwMode="auto">
          <a:xfrm>
            <a:off x="3429000" y="1905000"/>
            <a:ext cx="609600" cy="707136"/>
          </a:xfrm>
          <a:prstGeom prst="rect">
            <a:avLst/>
          </a:prstGeom>
          <a:noFill/>
        </p:spPr>
      </p:pic>
      <p:pic>
        <p:nvPicPr>
          <p:cNvPr id="30" name="Picture 4" descr="http://www.gif-favicon.com/images/fruit/apple-red-fruit-transparent-background-0400-10034.gif"/>
          <p:cNvPicPr>
            <a:picLocks noChangeAspect="1" noChangeArrowheads="1"/>
          </p:cNvPicPr>
          <p:nvPr/>
        </p:nvPicPr>
        <p:blipFill>
          <a:blip r:embed="rId6" cstate="print"/>
          <a:srcRect/>
          <a:stretch>
            <a:fillRect/>
          </a:stretch>
        </p:blipFill>
        <p:spPr bwMode="auto">
          <a:xfrm>
            <a:off x="2362200" y="1219200"/>
            <a:ext cx="609600" cy="707136"/>
          </a:xfrm>
          <a:prstGeom prst="rect">
            <a:avLst/>
          </a:prstGeom>
          <a:noFill/>
        </p:spPr>
      </p:pic>
      <p:pic>
        <p:nvPicPr>
          <p:cNvPr id="31" name="Picture 4" descr="http://www.gif-favicon.com/images/fruit/apple-red-fruit-transparent-background-0400-10034.gif"/>
          <p:cNvPicPr>
            <a:picLocks noChangeAspect="1" noChangeArrowheads="1"/>
          </p:cNvPicPr>
          <p:nvPr/>
        </p:nvPicPr>
        <p:blipFill>
          <a:blip r:embed="rId6" cstate="print"/>
          <a:srcRect/>
          <a:stretch>
            <a:fillRect/>
          </a:stretch>
        </p:blipFill>
        <p:spPr bwMode="auto">
          <a:xfrm>
            <a:off x="1219200" y="1828800"/>
            <a:ext cx="609600" cy="707136"/>
          </a:xfrm>
          <a:prstGeom prst="rect">
            <a:avLst/>
          </a:prstGeom>
          <a:noFill/>
        </p:spPr>
      </p:pic>
      <p:sp>
        <p:nvSpPr>
          <p:cNvPr id="32" name="Freeform 31"/>
          <p:cNvSpPr/>
          <p:nvPr/>
        </p:nvSpPr>
        <p:spPr>
          <a:xfrm>
            <a:off x="1978702" y="1648918"/>
            <a:ext cx="329783" cy="1169233"/>
          </a:xfrm>
          <a:custGeom>
            <a:avLst/>
            <a:gdLst>
              <a:gd name="connsiteX0" fmla="*/ 164891 w 329783"/>
              <a:gd name="connsiteY0" fmla="*/ 1079292 h 1169233"/>
              <a:gd name="connsiteX1" fmla="*/ 0 w 329783"/>
              <a:gd name="connsiteY1" fmla="*/ 494675 h 1169233"/>
              <a:gd name="connsiteX2" fmla="*/ 179882 w 329783"/>
              <a:gd name="connsiteY2" fmla="*/ 0 h 1169233"/>
              <a:gd name="connsiteX3" fmla="*/ 89941 w 329783"/>
              <a:gd name="connsiteY3" fmla="*/ 479685 h 1169233"/>
              <a:gd name="connsiteX4" fmla="*/ 329783 w 329783"/>
              <a:gd name="connsiteY4" fmla="*/ 1169233 h 1169233"/>
              <a:gd name="connsiteX5" fmla="*/ 104931 w 329783"/>
              <a:gd name="connsiteY5" fmla="*/ 1109272 h 1169233"/>
              <a:gd name="connsiteX6" fmla="*/ 164891 w 329783"/>
              <a:gd name="connsiteY6" fmla="*/ 1079292 h 116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783" h="1169233">
                <a:moveTo>
                  <a:pt x="164891" y="1079292"/>
                </a:moveTo>
                <a:lnTo>
                  <a:pt x="0" y="494675"/>
                </a:lnTo>
                <a:lnTo>
                  <a:pt x="179882" y="0"/>
                </a:lnTo>
                <a:lnTo>
                  <a:pt x="89941" y="479685"/>
                </a:lnTo>
                <a:lnTo>
                  <a:pt x="329783" y="1169233"/>
                </a:lnTo>
                <a:lnTo>
                  <a:pt x="104931" y="1109272"/>
                </a:lnTo>
                <a:lnTo>
                  <a:pt x="164891" y="1079292"/>
                </a:lnTo>
                <a:close/>
              </a:path>
            </a:pathLst>
          </a:cu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rot="9649092" flipV="1">
            <a:off x="1899437" y="3743350"/>
            <a:ext cx="612098" cy="533400"/>
          </a:xfrm>
          <a:custGeom>
            <a:avLst/>
            <a:gdLst>
              <a:gd name="connsiteX0" fmla="*/ 164891 w 329783"/>
              <a:gd name="connsiteY0" fmla="*/ 1079292 h 1169233"/>
              <a:gd name="connsiteX1" fmla="*/ 0 w 329783"/>
              <a:gd name="connsiteY1" fmla="*/ 494675 h 1169233"/>
              <a:gd name="connsiteX2" fmla="*/ 179882 w 329783"/>
              <a:gd name="connsiteY2" fmla="*/ 0 h 1169233"/>
              <a:gd name="connsiteX3" fmla="*/ 89941 w 329783"/>
              <a:gd name="connsiteY3" fmla="*/ 479685 h 1169233"/>
              <a:gd name="connsiteX4" fmla="*/ 329783 w 329783"/>
              <a:gd name="connsiteY4" fmla="*/ 1169233 h 1169233"/>
              <a:gd name="connsiteX5" fmla="*/ 104931 w 329783"/>
              <a:gd name="connsiteY5" fmla="*/ 1109272 h 1169233"/>
              <a:gd name="connsiteX6" fmla="*/ 164891 w 329783"/>
              <a:gd name="connsiteY6" fmla="*/ 1079292 h 116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783" h="1169233">
                <a:moveTo>
                  <a:pt x="164891" y="1079292"/>
                </a:moveTo>
                <a:lnTo>
                  <a:pt x="0" y="494675"/>
                </a:lnTo>
                <a:lnTo>
                  <a:pt x="179882" y="0"/>
                </a:lnTo>
                <a:lnTo>
                  <a:pt x="89941" y="479685"/>
                </a:lnTo>
                <a:lnTo>
                  <a:pt x="329783" y="1169233"/>
                </a:lnTo>
                <a:lnTo>
                  <a:pt x="104931" y="1109272"/>
                </a:lnTo>
                <a:lnTo>
                  <a:pt x="164891" y="1079292"/>
                </a:lnTo>
                <a:close/>
              </a:path>
            </a:pathLst>
          </a:cu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rot="14227053" flipH="1">
            <a:off x="1848844" y="2606338"/>
            <a:ext cx="533400" cy="1245433"/>
          </a:xfrm>
          <a:custGeom>
            <a:avLst/>
            <a:gdLst>
              <a:gd name="connsiteX0" fmla="*/ 164891 w 329783"/>
              <a:gd name="connsiteY0" fmla="*/ 1079292 h 1169233"/>
              <a:gd name="connsiteX1" fmla="*/ 0 w 329783"/>
              <a:gd name="connsiteY1" fmla="*/ 494675 h 1169233"/>
              <a:gd name="connsiteX2" fmla="*/ 179882 w 329783"/>
              <a:gd name="connsiteY2" fmla="*/ 0 h 1169233"/>
              <a:gd name="connsiteX3" fmla="*/ 89941 w 329783"/>
              <a:gd name="connsiteY3" fmla="*/ 479685 h 1169233"/>
              <a:gd name="connsiteX4" fmla="*/ 329783 w 329783"/>
              <a:gd name="connsiteY4" fmla="*/ 1169233 h 1169233"/>
              <a:gd name="connsiteX5" fmla="*/ 104931 w 329783"/>
              <a:gd name="connsiteY5" fmla="*/ 1109272 h 1169233"/>
              <a:gd name="connsiteX6" fmla="*/ 164891 w 329783"/>
              <a:gd name="connsiteY6" fmla="*/ 1079292 h 116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783" h="1169233">
                <a:moveTo>
                  <a:pt x="164891" y="1079292"/>
                </a:moveTo>
                <a:lnTo>
                  <a:pt x="0" y="494675"/>
                </a:lnTo>
                <a:lnTo>
                  <a:pt x="179882" y="0"/>
                </a:lnTo>
                <a:lnTo>
                  <a:pt x="89941" y="479685"/>
                </a:lnTo>
                <a:lnTo>
                  <a:pt x="329783" y="1169233"/>
                </a:lnTo>
                <a:lnTo>
                  <a:pt x="104931" y="1109272"/>
                </a:lnTo>
                <a:lnTo>
                  <a:pt x="164891" y="1079292"/>
                </a:lnTo>
                <a:close/>
              </a:path>
            </a:pathLst>
          </a:cu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rot="12832377" flipH="1">
            <a:off x="2130608" y="4081555"/>
            <a:ext cx="533400" cy="1245433"/>
          </a:xfrm>
          <a:custGeom>
            <a:avLst/>
            <a:gdLst>
              <a:gd name="connsiteX0" fmla="*/ 164891 w 329783"/>
              <a:gd name="connsiteY0" fmla="*/ 1079292 h 1169233"/>
              <a:gd name="connsiteX1" fmla="*/ 0 w 329783"/>
              <a:gd name="connsiteY1" fmla="*/ 494675 h 1169233"/>
              <a:gd name="connsiteX2" fmla="*/ 179882 w 329783"/>
              <a:gd name="connsiteY2" fmla="*/ 0 h 1169233"/>
              <a:gd name="connsiteX3" fmla="*/ 89941 w 329783"/>
              <a:gd name="connsiteY3" fmla="*/ 479685 h 1169233"/>
              <a:gd name="connsiteX4" fmla="*/ 329783 w 329783"/>
              <a:gd name="connsiteY4" fmla="*/ 1169233 h 1169233"/>
              <a:gd name="connsiteX5" fmla="*/ 104931 w 329783"/>
              <a:gd name="connsiteY5" fmla="*/ 1109272 h 1169233"/>
              <a:gd name="connsiteX6" fmla="*/ 164891 w 329783"/>
              <a:gd name="connsiteY6" fmla="*/ 1079292 h 116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783" h="1169233">
                <a:moveTo>
                  <a:pt x="164891" y="1079292"/>
                </a:moveTo>
                <a:lnTo>
                  <a:pt x="0" y="494675"/>
                </a:lnTo>
                <a:lnTo>
                  <a:pt x="179882" y="0"/>
                </a:lnTo>
                <a:lnTo>
                  <a:pt x="89941" y="479685"/>
                </a:lnTo>
                <a:lnTo>
                  <a:pt x="329783" y="1169233"/>
                </a:lnTo>
                <a:lnTo>
                  <a:pt x="104931" y="1109272"/>
                </a:lnTo>
                <a:lnTo>
                  <a:pt x="164891" y="1079292"/>
                </a:lnTo>
                <a:close/>
              </a:path>
            </a:pathLst>
          </a:cu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 descr="http://www.gif-favicon.com/images/fruit/apple-red-fruit-transparent-background-0400-10034.gif"/>
          <p:cNvPicPr>
            <a:picLocks noChangeAspect="1" noChangeArrowheads="1"/>
          </p:cNvPicPr>
          <p:nvPr/>
        </p:nvPicPr>
        <p:blipFill>
          <a:blip r:embed="rId6" cstate="print"/>
          <a:srcRect/>
          <a:stretch>
            <a:fillRect/>
          </a:stretch>
        </p:blipFill>
        <p:spPr bwMode="auto">
          <a:xfrm>
            <a:off x="4038600" y="1447800"/>
            <a:ext cx="609600" cy="707136"/>
          </a:xfrm>
          <a:prstGeom prst="rect">
            <a:avLst/>
          </a:prstGeom>
          <a:noFill/>
        </p:spPr>
      </p:pic>
      <p:pic>
        <p:nvPicPr>
          <p:cNvPr id="43" name="Picture 4" descr="http://www.gif-favicon.com/images/fruit/apple-red-fruit-transparent-background-0400-10034.gif"/>
          <p:cNvPicPr>
            <a:picLocks noChangeAspect="1" noChangeArrowheads="1"/>
          </p:cNvPicPr>
          <p:nvPr/>
        </p:nvPicPr>
        <p:blipFill>
          <a:blip r:embed="rId6" cstate="print"/>
          <a:srcRect/>
          <a:stretch>
            <a:fillRect/>
          </a:stretch>
        </p:blipFill>
        <p:spPr bwMode="auto">
          <a:xfrm>
            <a:off x="3581400" y="3200400"/>
            <a:ext cx="609600" cy="707136"/>
          </a:xfrm>
          <a:prstGeom prst="rect">
            <a:avLst/>
          </a:prstGeom>
          <a:noFill/>
        </p:spPr>
      </p:pic>
      <p:pic>
        <p:nvPicPr>
          <p:cNvPr id="44" name="Picture 4" descr="http://www.gif-favicon.com/images/fruit/apple-red-fruit-transparent-background-0400-10034.gif"/>
          <p:cNvPicPr>
            <a:picLocks noChangeAspect="1" noChangeArrowheads="1"/>
          </p:cNvPicPr>
          <p:nvPr/>
        </p:nvPicPr>
        <p:blipFill>
          <a:blip r:embed="rId6" cstate="print"/>
          <a:srcRect/>
          <a:stretch>
            <a:fillRect/>
          </a:stretch>
        </p:blipFill>
        <p:spPr bwMode="auto">
          <a:xfrm>
            <a:off x="2133600" y="3810000"/>
            <a:ext cx="609600" cy="707136"/>
          </a:xfrm>
          <a:prstGeom prst="rect">
            <a:avLst/>
          </a:prstGeom>
          <a:noFill/>
        </p:spPr>
      </p:pic>
      <p:pic>
        <p:nvPicPr>
          <p:cNvPr id="45" name="Picture 4" descr="http://www.gif-favicon.com/images/fruit/apple-red-fruit-transparent-background-0400-10034.gif"/>
          <p:cNvPicPr>
            <a:picLocks noChangeAspect="1" noChangeArrowheads="1"/>
          </p:cNvPicPr>
          <p:nvPr/>
        </p:nvPicPr>
        <p:blipFill>
          <a:blip r:embed="rId6" cstate="print"/>
          <a:srcRect/>
          <a:stretch>
            <a:fillRect/>
          </a:stretch>
        </p:blipFill>
        <p:spPr bwMode="auto">
          <a:xfrm>
            <a:off x="3657600" y="4419600"/>
            <a:ext cx="609600" cy="707136"/>
          </a:xfrm>
          <a:prstGeom prst="rect">
            <a:avLst/>
          </a:prstGeom>
          <a:noFill/>
        </p:spPr>
      </p:pic>
      <p:pic>
        <p:nvPicPr>
          <p:cNvPr id="46" name="Picture 4" descr="http://www.gif-favicon.com/images/fruit/apple-red-fruit-transparent-background-0400-10034.gif"/>
          <p:cNvPicPr>
            <a:picLocks noChangeAspect="1" noChangeArrowheads="1"/>
          </p:cNvPicPr>
          <p:nvPr/>
        </p:nvPicPr>
        <p:blipFill>
          <a:blip r:embed="rId6" cstate="print"/>
          <a:srcRect/>
          <a:stretch>
            <a:fillRect/>
          </a:stretch>
        </p:blipFill>
        <p:spPr bwMode="auto">
          <a:xfrm>
            <a:off x="2133600" y="2819400"/>
            <a:ext cx="609600" cy="707136"/>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18" name="Picture 17" descr="flying-eagles-wings.jpg"/>
          <p:cNvPicPr>
            <a:picLocks noChangeAspect="1"/>
          </p:cNvPicPr>
          <p:nvPr/>
        </p:nvPicPr>
        <p:blipFill>
          <a:blip r:embed="rId3" cstate="print"/>
          <a:stretch>
            <a:fillRect/>
          </a:stretch>
        </p:blipFill>
        <p:spPr>
          <a:xfrm>
            <a:off x="0" y="0"/>
            <a:ext cx="9144000" cy="6858000"/>
          </a:xfrm>
          <a:prstGeom prst="rect">
            <a:avLst/>
          </a:prstGeom>
        </p:spPr>
      </p:pic>
      <p:sp>
        <p:nvSpPr>
          <p:cNvPr id="12" name="Freeform 11"/>
          <p:cNvSpPr/>
          <p:nvPr/>
        </p:nvSpPr>
        <p:spPr>
          <a:xfrm>
            <a:off x="3267856" y="1154243"/>
            <a:ext cx="2751944" cy="5932357"/>
          </a:xfrm>
          <a:custGeom>
            <a:avLst/>
            <a:gdLst>
              <a:gd name="connsiteX0" fmla="*/ 2743200 w 2743200"/>
              <a:gd name="connsiteY0" fmla="*/ 5336498 h 5396459"/>
              <a:gd name="connsiteX1" fmla="*/ 0 w 2743200"/>
              <a:gd name="connsiteY1" fmla="*/ 5396459 h 5396459"/>
              <a:gd name="connsiteX2" fmla="*/ 764498 w 2743200"/>
              <a:gd name="connsiteY2" fmla="*/ 5126636 h 5396459"/>
              <a:gd name="connsiteX3" fmla="*/ 929390 w 2743200"/>
              <a:gd name="connsiteY3" fmla="*/ 4871803 h 5396459"/>
              <a:gd name="connsiteX4" fmla="*/ 1034321 w 2743200"/>
              <a:gd name="connsiteY4" fmla="*/ 4437088 h 5396459"/>
              <a:gd name="connsiteX5" fmla="*/ 1094282 w 2743200"/>
              <a:gd name="connsiteY5" fmla="*/ 3867462 h 5396459"/>
              <a:gd name="connsiteX6" fmla="*/ 1094282 w 2743200"/>
              <a:gd name="connsiteY6" fmla="*/ 3492708 h 5396459"/>
              <a:gd name="connsiteX7" fmla="*/ 1094282 w 2743200"/>
              <a:gd name="connsiteY7" fmla="*/ 3237875 h 5396459"/>
              <a:gd name="connsiteX8" fmla="*/ 1109272 w 2743200"/>
              <a:gd name="connsiteY8" fmla="*/ 2938072 h 5396459"/>
              <a:gd name="connsiteX9" fmla="*/ 1139252 w 2743200"/>
              <a:gd name="connsiteY9" fmla="*/ 2623278 h 5396459"/>
              <a:gd name="connsiteX10" fmla="*/ 1169233 w 2743200"/>
              <a:gd name="connsiteY10" fmla="*/ 2398426 h 5396459"/>
              <a:gd name="connsiteX11" fmla="*/ 1199213 w 2743200"/>
              <a:gd name="connsiteY11" fmla="*/ 2068642 h 5396459"/>
              <a:gd name="connsiteX12" fmla="*/ 1124262 w 2743200"/>
              <a:gd name="connsiteY12" fmla="*/ 1798819 h 5396459"/>
              <a:gd name="connsiteX13" fmla="*/ 1124262 w 2743200"/>
              <a:gd name="connsiteY13" fmla="*/ 1618937 h 5396459"/>
              <a:gd name="connsiteX14" fmla="*/ 1124262 w 2743200"/>
              <a:gd name="connsiteY14" fmla="*/ 1154242 h 5396459"/>
              <a:gd name="connsiteX15" fmla="*/ 929390 w 2743200"/>
              <a:gd name="connsiteY15" fmla="*/ 824459 h 5396459"/>
              <a:gd name="connsiteX16" fmla="*/ 1019331 w 2743200"/>
              <a:gd name="connsiteY16" fmla="*/ 674557 h 5396459"/>
              <a:gd name="connsiteX17" fmla="*/ 1049311 w 2743200"/>
              <a:gd name="connsiteY17" fmla="*/ 584616 h 5396459"/>
              <a:gd name="connsiteX18" fmla="*/ 824459 w 2743200"/>
              <a:gd name="connsiteY18" fmla="*/ 344773 h 5396459"/>
              <a:gd name="connsiteX19" fmla="*/ 374754 w 2743200"/>
              <a:gd name="connsiteY19" fmla="*/ 164891 h 5396459"/>
              <a:gd name="connsiteX20" fmla="*/ 719528 w 2743200"/>
              <a:gd name="connsiteY20" fmla="*/ 194872 h 5396459"/>
              <a:gd name="connsiteX21" fmla="*/ 914400 w 2743200"/>
              <a:gd name="connsiteY21" fmla="*/ 0 h 5396459"/>
              <a:gd name="connsiteX22" fmla="*/ 869429 w 2743200"/>
              <a:gd name="connsiteY22" fmla="*/ 284813 h 5396459"/>
              <a:gd name="connsiteX23" fmla="*/ 1304144 w 2743200"/>
              <a:gd name="connsiteY23" fmla="*/ 584616 h 5396459"/>
              <a:gd name="connsiteX24" fmla="*/ 1439055 w 2743200"/>
              <a:gd name="connsiteY24" fmla="*/ 464695 h 5396459"/>
              <a:gd name="connsiteX25" fmla="*/ 1618937 w 2743200"/>
              <a:gd name="connsiteY25" fmla="*/ 209862 h 5396459"/>
              <a:gd name="connsiteX26" fmla="*/ 1858780 w 2743200"/>
              <a:gd name="connsiteY26" fmla="*/ 44970 h 5396459"/>
              <a:gd name="connsiteX27" fmla="*/ 1813810 w 2743200"/>
              <a:gd name="connsiteY27" fmla="*/ 269823 h 5396459"/>
              <a:gd name="connsiteX28" fmla="*/ 2323475 w 2743200"/>
              <a:gd name="connsiteY28" fmla="*/ 44970 h 5396459"/>
              <a:gd name="connsiteX29" fmla="*/ 1993692 w 2743200"/>
              <a:gd name="connsiteY29" fmla="*/ 359764 h 5396459"/>
              <a:gd name="connsiteX30" fmla="*/ 1618937 w 2743200"/>
              <a:gd name="connsiteY30" fmla="*/ 509665 h 5396459"/>
              <a:gd name="connsiteX31" fmla="*/ 1499016 w 2743200"/>
              <a:gd name="connsiteY31" fmla="*/ 929390 h 5396459"/>
              <a:gd name="connsiteX32" fmla="*/ 1528996 w 2743200"/>
              <a:gd name="connsiteY32" fmla="*/ 1319134 h 5396459"/>
              <a:gd name="connsiteX33" fmla="*/ 1528996 w 2743200"/>
              <a:gd name="connsiteY33" fmla="*/ 1783829 h 5396459"/>
              <a:gd name="connsiteX34" fmla="*/ 1603947 w 2743200"/>
              <a:gd name="connsiteY34" fmla="*/ 1963711 h 5396459"/>
              <a:gd name="connsiteX35" fmla="*/ 1648918 w 2743200"/>
              <a:gd name="connsiteY35" fmla="*/ 2203554 h 5396459"/>
              <a:gd name="connsiteX36" fmla="*/ 1768839 w 2743200"/>
              <a:gd name="connsiteY36" fmla="*/ 2413416 h 5396459"/>
              <a:gd name="connsiteX37" fmla="*/ 1693888 w 2743200"/>
              <a:gd name="connsiteY37" fmla="*/ 2773180 h 5396459"/>
              <a:gd name="connsiteX38" fmla="*/ 1783829 w 2743200"/>
              <a:gd name="connsiteY38" fmla="*/ 3028013 h 5396459"/>
              <a:gd name="connsiteX39" fmla="*/ 1828800 w 2743200"/>
              <a:gd name="connsiteY39" fmla="*/ 3612629 h 5396459"/>
              <a:gd name="connsiteX40" fmla="*/ 1813810 w 2743200"/>
              <a:gd name="connsiteY40" fmla="*/ 3837482 h 5396459"/>
              <a:gd name="connsiteX41" fmla="*/ 1888760 w 2743200"/>
              <a:gd name="connsiteY41" fmla="*/ 4107305 h 5396459"/>
              <a:gd name="connsiteX42" fmla="*/ 2053652 w 2743200"/>
              <a:gd name="connsiteY42" fmla="*/ 4706911 h 5396459"/>
              <a:gd name="connsiteX43" fmla="*/ 2278505 w 2743200"/>
              <a:gd name="connsiteY43" fmla="*/ 4946754 h 5396459"/>
              <a:gd name="connsiteX44" fmla="*/ 2743200 w 2743200"/>
              <a:gd name="connsiteY44" fmla="*/ 5336498 h 539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743200" h="5396459">
                <a:moveTo>
                  <a:pt x="2743200" y="5336498"/>
                </a:moveTo>
                <a:lnTo>
                  <a:pt x="0" y="5396459"/>
                </a:lnTo>
                <a:lnTo>
                  <a:pt x="764498" y="5126636"/>
                </a:lnTo>
                <a:lnTo>
                  <a:pt x="929390" y="4871803"/>
                </a:lnTo>
                <a:lnTo>
                  <a:pt x="1034321" y="4437088"/>
                </a:lnTo>
                <a:lnTo>
                  <a:pt x="1094282" y="3867462"/>
                </a:lnTo>
                <a:lnTo>
                  <a:pt x="1094282" y="3492708"/>
                </a:lnTo>
                <a:lnTo>
                  <a:pt x="1094282" y="3237875"/>
                </a:lnTo>
                <a:lnTo>
                  <a:pt x="1109272" y="2938072"/>
                </a:lnTo>
                <a:lnTo>
                  <a:pt x="1139252" y="2623278"/>
                </a:lnTo>
                <a:lnTo>
                  <a:pt x="1169233" y="2398426"/>
                </a:lnTo>
                <a:lnTo>
                  <a:pt x="1199213" y="2068642"/>
                </a:lnTo>
                <a:lnTo>
                  <a:pt x="1124262" y="1798819"/>
                </a:lnTo>
                <a:lnTo>
                  <a:pt x="1124262" y="1618937"/>
                </a:lnTo>
                <a:lnTo>
                  <a:pt x="1124262" y="1154242"/>
                </a:lnTo>
                <a:lnTo>
                  <a:pt x="929390" y="824459"/>
                </a:lnTo>
                <a:lnTo>
                  <a:pt x="1019331" y="674557"/>
                </a:lnTo>
                <a:lnTo>
                  <a:pt x="1049311" y="584616"/>
                </a:lnTo>
                <a:lnTo>
                  <a:pt x="824459" y="344773"/>
                </a:lnTo>
                <a:lnTo>
                  <a:pt x="374754" y="164891"/>
                </a:lnTo>
                <a:lnTo>
                  <a:pt x="719528" y="194872"/>
                </a:lnTo>
                <a:lnTo>
                  <a:pt x="914400" y="0"/>
                </a:lnTo>
                <a:lnTo>
                  <a:pt x="869429" y="284813"/>
                </a:lnTo>
                <a:lnTo>
                  <a:pt x="1304144" y="584616"/>
                </a:lnTo>
                <a:lnTo>
                  <a:pt x="1439055" y="464695"/>
                </a:lnTo>
                <a:lnTo>
                  <a:pt x="1618937" y="209862"/>
                </a:lnTo>
                <a:lnTo>
                  <a:pt x="1858780" y="44970"/>
                </a:lnTo>
                <a:lnTo>
                  <a:pt x="1813810" y="269823"/>
                </a:lnTo>
                <a:lnTo>
                  <a:pt x="2323475" y="44970"/>
                </a:lnTo>
                <a:lnTo>
                  <a:pt x="1993692" y="359764"/>
                </a:lnTo>
                <a:lnTo>
                  <a:pt x="1618937" y="509665"/>
                </a:lnTo>
                <a:lnTo>
                  <a:pt x="1499016" y="929390"/>
                </a:lnTo>
                <a:lnTo>
                  <a:pt x="1528996" y="1319134"/>
                </a:lnTo>
                <a:lnTo>
                  <a:pt x="1528996" y="1783829"/>
                </a:lnTo>
                <a:lnTo>
                  <a:pt x="1603947" y="1963711"/>
                </a:lnTo>
                <a:lnTo>
                  <a:pt x="1648918" y="2203554"/>
                </a:lnTo>
                <a:lnTo>
                  <a:pt x="1768839" y="2413416"/>
                </a:lnTo>
                <a:lnTo>
                  <a:pt x="1693888" y="2773180"/>
                </a:lnTo>
                <a:lnTo>
                  <a:pt x="1783829" y="3028013"/>
                </a:lnTo>
                <a:lnTo>
                  <a:pt x="1828800" y="3612629"/>
                </a:lnTo>
                <a:lnTo>
                  <a:pt x="1813810" y="3837482"/>
                </a:lnTo>
                <a:lnTo>
                  <a:pt x="1888760" y="4107305"/>
                </a:lnTo>
                <a:lnTo>
                  <a:pt x="2053652" y="4706911"/>
                </a:lnTo>
                <a:lnTo>
                  <a:pt x="2278505" y="4946754"/>
                </a:lnTo>
                <a:lnTo>
                  <a:pt x="2743200" y="5336498"/>
                </a:lnTo>
                <a:close/>
              </a:path>
            </a:pathLst>
          </a:cu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6" descr="http://upload.wikimedia.org/wikipedia/commons/2/22/Animated_fire_by_nevit.gif"/>
          <p:cNvPicPr>
            <a:picLocks noChangeAspect="1" noChangeArrowheads="1" noCrop="1"/>
          </p:cNvPicPr>
          <p:nvPr/>
        </p:nvPicPr>
        <p:blipFill>
          <a:blip r:embed="rId5" cstate="print"/>
          <a:srcRect/>
          <a:stretch>
            <a:fillRect/>
          </a:stretch>
        </p:blipFill>
        <p:spPr bwMode="auto">
          <a:xfrm>
            <a:off x="6143568" y="5162550"/>
            <a:ext cx="3000432" cy="1695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8" name="Freeform 37"/>
          <p:cNvSpPr/>
          <p:nvPr/>
        </p:nvSpPr>
        <p:spPr>
          <a:xfrm rot="18933783">
            <a:off x="6441361" y="4273327"/>
            <a:ext cx="2560650" cy="1243448"/>
          </a:xfrm>
          <a:custGeom>
            <a:avLst/>
            <a:gdLst>
              <a:gd name="connsiteX0" fmla="*/ 29980 w 3297836"/>
              <a:gd name="connsiteY0" fmla="*/ 1304144 h 1708879"/>
              <a:gd name="connsiteX1" fmla="*/ 674557 w 3297836"/>
              <a:gd name="connsiteY1" fmla="*/ 1019331 h 1708879"/>
              <a:gd name="connsiteX2" fmla="*/ 989351 w 3297836"/>
              <a:gd name="connsiteY2" fmla="*/ 704538 h 1708879"/>
              <a:gd name="connsiteX3" fmla="*/ 1274164 w 3297836"/>
              <a:gd name="connsiteY3" fmla="*/ 584616 h 1708879"/>
              <a:gd name="connsiteX4" fmla="*/ 989351 w 3297836"/>
              <a:gd name="connsiteY4" fmla="*/ 854439 h 1708879"/>
              <a:gd name="connsiteX5" fmla="*/ 959371 w 3297836"/>
              <a:gd name="connsiteY5" fmla="*/ 959371 h 1708879"/>
              <a:gd name="connsiteX6" fmla="*/ 1514007 w 3297836"/>
              <a:gd name="connsiteY6" fmla="*/ 824459 h 1708879"/>
              <a:gd name="connsiteX7" fmla="*/ 1813810 w 3297836"/>
              <a:gd name="connsiteY7" fmla="*/ 584616 h 1708879"/>
              <a:gd name="connsiteX8" fmla="*/ 1693889 w 3297836"/>
              <a:gd name="connsiteY8" fmla="*/ 869430 h 1708879"/>
              <a:gd name="connsiteX9" fmla="*/ 2458387 w 3297836"/>
              <a:gd name="connsiteY9" fmla="*/ 674557 h 1708879"/>
              <a:gd name="connsiteX10" fmla="*/ 2818151 w 3297836"/>
              <a:gd name="connsiteY10" fmla="*/ 434715 h 1708879"/>
              <a:gd name="connsiteX11" fmla="*/ 3043003 w 3297836"/>
              <a:gd name="connsiteY11" fmla="*/ 0 h 1708879"/>
              <a:gd name="connsiteX12" fmla="*/ 3072984 w 3297836"/>
              <a:gd name="connsiteY12" fmla="*/ 284813 h 1708879"/>
              <a:gd name="connsiteX13" fmla="*/ 3132944 w 3297836"/>
              <a:gd name="connsiteY13" fmla="*/ 284813 h 1708879"/>
              <a:gd name="connsiteX14" fmla="*/ 2728210 w 3297836"/>
              <a:gd name="connsiteY14" fmla="*/ 719528 h 1708879"/>
              <a:gd name="connsiteX15" fmla="*/ 3297836 w 3297836"/>
              <a:gd name="connsiteY15" fmla="*/ 569626 h 1708879"/>
              <a:gd name="connsiteX16" fmla="*/ 3147935 w 3297836"/>
              <a:gd name="connsiteY16" fmla="*/ 704538 h 1708879"/>
              <a:gd name="connsiteX17" fmla="*/ 2743200 w 3297836"/>
              <a:gd name="connsiteY17" fmla="*/ 779489 h 1708879"/>
              <a:gd name="connsiteX18" fmla="*/ 3192905 w 3297836"/>
              <a:gd name="connsiteY18" fmla="*/ 1154243 h 1708879"/>
              <a:gd name="connsiteX19" fmla="*/ 2638269 w 3297836"/>
              <a:gd name="connsiteY19" fmla="*/ 884420 h 1708879"/>
              <a:gd name="connsiteX20" fmla="*/ 1813810 w 3297836"/>
              <a:gd name="connsiteY20" fmla="*/ 944380 h 1708879"/>
              <a:gd name="connsiteX21" fmla="*/ 1214203 w 3297836"/>
              <a:gd name="connsiteY21" fmla="*/ 1064302 h 1708879"/>
              <a:gd name="connsiteX22" fmla="*/ 869430 w 3297836"/>
              <a:gd name="connsiteY22" fmla="*/ 1169233 h 1708879"/>
              <a:gd name="connsiteX23" fmla="*/ 1394085 w 3297836"/>
              <a:gd name="connsiteY23" fmla="*/ 1109272 h 1708879"/>
              <a:gd name="connsiteX24" fmla="*/ 1543987 w 3297836"/>
              <a:gd name="connsiteY24" fmla="*/ 1019331 h 1708879"/>
              <a:gd name="connsiteX25" fmla="*/ 1409076 w 3297836"/>
              <a:gd name="connsiteY25" fmla="*/ 1184223 h 1708879"/>
              <a:gd name="connsiteX26" fmla="*/ 1678898 w 3297836"/>
              <a:gd name="connsiteY26" fmla="*/ 1469036 h 1708879"/>
              <a:gd name="connsiteX27" fmla="*/ 1034321 w 3297836"/>
              <a:gd name="connsiteY27" fmla="*/ 1319135 h 1708879"/>
              <a:gd name="connsiteX28" fmla="*/ 509666 w 3297836"/>
              <a:gd name="connsiteY28" fmla="*/ 1349115 h 1708879"/>
              <a:gd name="connsiteX29" fmla="*/ 0 w 3297836"/>
              <a:gd name="connsiteY29" fmla="*/ 1708879 h 1708879"/>
              <a:gd name="connsiteX30" fmla="*/ 59961 w 3297836"/>
              <a:gd name="connsiteY30" fmla="*/ 1259174 h 1708879"/>
              <a:gd name="connsiteX31" fmla="*/ 59961 w 3297836"/>
              <a:gd name="connsiteY31" fmla="*/ 1259174 h 1708879"/>
              <a:gd name="connsiteX32" fmla="*/ 164892 w 3297836"/>
              <a:gd name="connsiteY32" fmla="*/ 1229194 h 170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297836" h="1708879">
                <a:moveTo>
                  <a:pt x="29980" y="1304144"/>
                </a:moveTo>
                <a:lnTo>
                  <a:pt x="674557" y="1019331"/>
                </a:lnTo>
                <a:lnTo>
                  <a:pt x="989351" y="704538"/>
                </a:lnTo>
                <a:lnTo>
                  <a:pt x="1274164" y="584616"/>
                </a:lnTo>
                <a:lnTo>
                  <a:pt x="989351" y="854439"/>
                </a:lnTo>
                <a:lnTo>
                  <a:pt x="959371" y="959371"/>
                </a:lnTo>
                <a:lnTo>
                  <a:pt x="1514007" y="824459"/>
                </a:lnTo>
                <a:lnTo>
                  <a:pt x="1813810" y="584616"/>
                </a:lnTo>
                <a:lnTo>
                  <a:pt x="1693889" y="869430"/>
                </a:lnTo>
                <a:lnTo>
                  <a:pt x="2458387" y="674557"/>
                </a:lnTo>
                <a:lnTo>
                  <a:pt x="2818151" y="434715"/>
                </a:lnTo>
                <a:lnTo>
                  <a:pt x="3043003" y="0"/>
                </a:lnTo>
                <a:lnTo>
                  <a:pt x="3072984" y="284813"/>
                </a:lnTo>
                <a:lnTo>
                  <a:pt x="3132944" y="284813"/>
                </a:lnTo>
                <a:lnTo>
                  <a:pt x="2728210" y="719528"/>
                </a:lnTo>
                <a:lnTo>
                  <a:pt x="3297836" y="569626"/>
                </a:lnTo>
                <a:lnTo>
                  <a:pt x="3147935" y="704538"/>
                </a:lnTo>
                <a:lnTo>
                  <a:pt x="2743200" y="779489"/>
                </a:lnTo>
                <a:lnTo>
                  <a:pt x="3192905" y="1154243"/>
                </a:lnTo>
                <a:lnTo>
                  <a:pt x="2638269" y="884420"/>
                </a:lnTo>
                <a:lnTo>
                  <a:pt x="1813810" y="944380"/>
                </a:lnTo>
                <a:lnTo>
                  <a:pt x="1214203" y="1064302"/>
                </a:lnTo>
                <a:lnTo>
                  <a:pt x="869430" y="1169233"/>
                </a:lnTo>
                <a:lnTo>
                  <a:pt x="1394085" y="1109272"/>
                </a:lnTo>
                <a:lnTo>
                  <a:pt x="1543987" y="1019331"/>
                </a:lnTo>
                <a:lnTo>
                  <a:pt x="1409076" y="1184223"/>
                </a:lnTo>
                <a:lnTo>
                  <a:pt x="1678898" y="1469036"/>
                </a:lnTo>
                <a:lnTo>
                  <a:pt x="1034321" y="1319135"/>
                </a:lnTo>
                <a:lnTo>
                  <a:pt x="509666" y="1349115"/>
                </a:lnTo>
                <a:lnTo>
                  <a:pt x="0" y="1708879"/>
                </a:lnTo>
                <a:lnTo>
                  <a:pt x="59961" y="1259174"/>
                </a:lnTo>
                <a:lnTo>
                  <a:pt x="59961" y="1259174"/>
                </a:lnTo>
                <a:lnTo>
                  <a:pt x="164892" y="1229194"/>
                </a:lnTo>
              </a:path>
            </a:pathLst>
          </a:custGeom>
          <a:blipFill>
            <a:blip r:embed="rId4" cstate="print"/>
            <a:tile tx="0" ty="0" sx="100000" sy="100000" flip="none" algn="tl"/>
          </a:bli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Freeform 38"/>
          <p:cNvSpPr/>
          <p:nvPr/>
        </p:nvSpPr>
        <p:spPr>
          <a:xfrm rot="16748102">
            <a:off x="5175580" y="4703469"/>
            <a:ext cx="2560650" cy="1243448"/>
          </a:xfrm>
          <a:custGeom>
            <a:avLst/>
            <a:gdLst>
              <a:gd name="connsiteX0" fmla="*/ 29980 w 3297836"/>
              <a:gd name="connsiteY0" fmla="*/ 1304144 h 1708879"/>
              <a:gd name="connsiteX1" fmla="*/ 674557 w 3297836"/>
              <a:gd name="connsiteY1" fmla="*/ 1019331 h 1708879"/>
              <a:gd name="connsiteX2" fmla="*/ 989351 w 3297836"/>
              <a:gd name="connsiteY2" fmla="*/ 704538 h 1708879"/>
              <a:gd name="connsiteX3" fmla="*/ 1274164 w 3297836"/>
              <a:gd name="connsiteY3" fmla="*/ 584616 h 1708879"/>
              <a:gd name="connsiteX4" fmla="*/ 989351 w 3297836"/>
              <a:gd name="connsiteY4" fmla="*/ 854439 h 1708879"/>
              <a:gd name="connsiteX5" fmla="*/ 959371 w 3297836"/>
              <a:gd name="connsiteY5" fmla="*/ 959371 h 1708879"/>
              <a:gd name="connsiteX6" fmla="*/ 1514007 w 3297836"/>
              <a:gd name="connsiteY6" fmla="*/ 824459 h 1708879"/>
              <a:gd name="connsiteX7" fmla="*/ 1813810 w 3297836"/>
              <a:gd name="connsiteY7" fmla="*/ 584616 h 1708879"/>
              <a:gd name="connsiteX8" fmla="*/ 1693889 w 3297836"/>
              <a:gd name="connsiteY8" fmla="*/ 869430 h 1708879"/>
              <a:gd name="connsiteX9" fmla="*/ 2458387 w 3297836"/>
              <a:gd name="connsiteY9" fmla="*/ 674557 h 1708879"/>
              <a:gd name="connsiteX10" fmla="*/ 2818151 w 3297836"/>
              <a:gd name="connsiteY10" fmla="*/ 434715 h 1708879"/>
              <a:gd name="connsiteX11" fmla="*/ 3043003 w 3297836"/>
              <a:gd name="connsiteY11" fmla="*/ 0 h 1708879"/>
              <a:gd name="connsiteX12" fmla="*/ 3072984 w 3297836"/>
              <a:gd name="connsiteY12" fmla="*/ 284813 h 1708879"/>
              <a:gd name="connsiteX13" fmla="*/ 3132944 w 3297836"/>
              <a:gd name="connsiteY13" fmla="*/ 284813 h 1708879"/>
              <a:gd name="connsiteX14" fmla="*/ 2728210 w 3297836"/>
              <a:gd name="connsiteY14" fmla="*/ 719528 h 1708879"/>
              <a:gd name="connsiteX15" fmla="*/ 3297836 w 3297836"/>
              <a:gd name="connsiteY15" fmla="*/ 569626 h 1708879"/>
              <a:gd name="connsiteX16" fmla="*/ 3147935 w 3297836"/>
              <a:gd name="connsiteY16" fmla="*/ 704538 h 1708879"/>
              <a:gd name="connsiteX17" fmla="*/ 2743200 w 3297836"/>
              <a:gd name="connsiteY17" fmla="*/ 779489 h 1708879"/>
              <a:gd name="connsiteX18" fmla="*/ 3192905 w 3297836"/>
              <a:gd name="connsiteY18" fmla="*/ 1154243 h 1708879"/>
              <a:gd name="connsiteX19" fmla="*/ 2638269 w 3297836"/>
              <a:gd name="connsiteY19" fmla="*/ 884420 h 1708879"/>
              <a:gd name="connsiteX20" fmla="*/ 1813810 w 3297836"/>
              <a:gd name="connsiteY20" fmla="*/ 944380 h 1708879"/>
              <a:gd name="connsiteX21" fmla="*/ 1214203 w 3297836"/>
              <a:gd name="connsiteY21" fmla="*/ 1064302 h 1708879"/>
              <a:gd name="connsiteX22" fmla="*/ 869430 w 3297836"/>
              <a:gd name="connsiteY22" fmla="*/ 1169233 h 1708879"/>
              <a:gd name="connsiteX23" fmla="*/ 1394085 w 3297836"/>
              <a:gd name="connsiteY23" fmla="*/ 1109272 h 1708879"/>
              <a:gd name="connsiteX24" fmla="*/ 1543987 w 3297836"/>
              <a:gd name="connsiteY24" fmla="*/ 1019331 h 1708879"/>
              <a:gd name="connsiteX25" fmla="*/ 1409076 w 3297836"/>
              <a:gd name="connsiteY25" fmla="*/ 1184223 h 1708879"/>
              <a:gd name="connsiteX26" fmla="*/ 1678898 w 3297836"/>
              <a:gd name="connsiteY26" fmla="*/ 1469036 h 1708879"/>
              <a:gd name="connsiteX27" fmla="*/ 1034321 w 3297836"/>
              <a:gd name="connsiteY27" fmla="*/ 1319135 h 1708879"/>
              <a:gd name="connsiteX28" fmla="*/ 509666 w 3297836"/>
              <a:gd name="connsiteY28" fmla="*/ 1349115 h 1708879"/>
              <a:gd name="connsiteX29" fmla="*/ 0 w 3297836"/>
              <a:gd name="connsiteY29" fmla="*/ 1708879 h 1708879"/>
              <a:gd name="connsiteX30" fmla="*/ 59961 w 3297836"/>
              <a:gd name="connsiteY30" fmla="*/ 1259174 h 1708879"/>
              <a:gd name="connsiteX31" fmla="*/ 59961 w 3297836"/>
              <a:gd name="connsiteY31" fmla="*/ 1259174 h 1708879"/>
              <a:gd name="connsiteX32" fmla="*/ 164892 w 3297836"/>
              <a:gd name="connsiteY32" fmla="*/ 1229194 h 170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297836" h="1708879">
                <a:moveTo>
                  <a:pt x="29980" y="1304144"/>
                </a:moveTo>
                <a:lnTo>
                  <a:pt x="674557" y="1019331"/>
                </a:lnTo>
                <a:lnTo>
                  <a:pt x="989351" y="704538"/>
                </a:lnTo>
                <a:lnTo>
                  <a:pt x="1274164" y="584616"/>
                </a:lnTo>
                <a:lnTo>
                  <a:pt x="989351" y="854439"/>
                </a:lnTo>
                <a:lnTo>
                  <a:pt x="959371" y="959371"/>
                </a:lnTo>
                <a:lnTo>
                  <a:pt x="1514007" y="824459"/>
                </a:lnTo>
                <a:lnTo>
                  <a:pt x="1813810" y="584616"/>
                </a:lnTo>
                <a:lnTo>
                  <a:pt x="1693889" y="869430"/>
                </a:lnTo>
                <a:lnTo>
                  <a:pt x="2458387" y="674557"/>
                </a:lnTo>
                <a:lnTo>
                  <a:pt x="2818151" y="434715"/>
                </a:lnTo>
                <a:lnTo>
                  <a:pt x="3043003" y="0"/>
                </a:lnTo>
                <a:lnTo>
                  <a:pt x="3072984" y="284813"/>
                </a:lnTo>
                <a:lnTo>
                  <a:pt x="3132944" y="284813"/>
                </a:lnTo>
                <a:lnTo>
                  <a:pt x="2728210" y="719528"/>
                </a:lnTo>
                <a:lnTo>
                  <a:pt x="3297836" y="569626"/>
                </a:lnTo>
                <a:lnTo>
                  <a:pt x="3147935" y="704538"/>
                </a:lnTo>
                <a:lnTo>
                  <a:pt x="2743200" y="779489"/>
                </a:lnTo>
                <a:lnTo>
                  <a:pt x="3192905" y="1154243"/>
                </a:lnTo>
                <a:lnTo>
                  <a:pt x="2638269" y="884420"/>
                </a:lnTo>
                <a:lnTo>
                  <a:pt x="1813810" y="944380"/>
                </a:lnTo>
                <a:lnTo>
                  <a:pt x="1214203" y="1064302"/>
                </a:lnTo>
                <a:lnTo>
                  <a:pt x="869430" y="1169233"/>
                </a:lnTo>
                <a:lnTo>
                  <a:pt x="1394085" y="1109272"/>
                </a:lnTo>
                <a:lnTo>
                  <a:pt x="1543987" y="1019331"/>
                </a:lnTo>
                <a:lnTo>
                  <a:pt x="1409076" y="1184223"/>
                </a:lnTo>
                <a:lnTo>
                  <a:pt x="1678898" y="1469036"/>
                </a:lnTo>
                <a:lnTo>
                  <a:pt x="1034321" y="1319135"/>
                </a:lnTo>
                <a:lnTo>
                  <a:pt x="509666" y="1349115"/>
                </a:lnTo>
                <a:lnTo>
                  <a:pt x="0" y="1708879"/>
                </a:lnTo>
                <a:lnTo>
                  <a:pt x="59961" y="1259174"/>
                </a:lnTo>
                <a:lnTo>
                  <a:pt x="59961" y="1259174"/>
                </a:lnTo>
                <a:lnTo>
                  <a:pt x="164892" y="1229194"/>
                </a:lnTo>
              </a:path>
            </a:pathLst>
          </a:custGeom>
          <a:blipFill>
            <a:blip r:embed="rId4" cstate="print"/>
            <a:tile tx="0" ty="0" sx="100000" sy="100000" flip="none" algn="tl"/>
          </a:bli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Freeform 39"/>
          <p:cNvSpPr/>
          <p:nvPr/>
        </p:nvSpPr>
        <p:spPr>
          <a:xfrm rot="15898222" flipV="1">
            <a:off x="5955133" y="4824051"/>
            <a:ext cx="2560650" cy="1093220"/>
          </a:xfrm>
          <a:custGeom>
            <a:avLst/>
            <a:gdLst>
              <a:gd name="connsiteX0" fmla="*/ 29980 w 3297836"/>
              <a:gd name="connsiteY0" fmla="*/ 1304144 h 1708879"/>
              <a:gd name="connsiteX1" fmla="*/ 674557 w 3297836"/>
              <a:gd name="connsiteY1" fmla="*/ 1019331 h 1708879"/>
              <a:gd name="connsiteX2" fmla="*/ 989351 w 3297836"/>
              <a:gd name="connsiteY2" fmla="*/ 704538 h 1708879"/>
              <a:gd name="connsiteX3" fmla="*/ 1274164 w 3297836"/>
              <a:gd name="connsiteY3" fmla="*/ 584616 h 1708879"/>
              <a:gd name="connsiteX4" fmla="*/ 989351 w 3297836"/>
              <a:gd name="connsiteY4" fmla="*/ 854439 h 1708879"/>
              <a:gd name="connsiteX5" fmla="*/ 959371 w 3297836"/>
              <a:gd name="connsiteY5" fmla="*/ 959371 h 1708879"/>
              <a:gd name="connsiteX6" fmla="*/ 1514007 w 3297836"/>
              <a:gd name="connsiteY6" fmla="*/ 824459 h 1708879"/>
              <a:gd name="connsiteX7" fmla="*/ 1813810 w 3297836"/>
              <a:gd name="connsiteY7" fmla="*/ 584616 h 1708879"/>
              <a:gd name="connsiteX8" fmla="*/ 1693889 w 3297836"/>
              <a:gd name="connsiteY8" fmla="*/ 869430 h 1708879"/>
              <a:gd name="connsiteX9" fmla="*/ 2458387 w 3297836"/>
              <a:gd name="connsiteY9" fmla="*/ 674557 h 1708879"/>
              <a:gd name="connsiteX10" fmla="*/ 2818151 w 3297836"/>
              <a:gd name="connsiteY10" fmla="*/ 434715 h 1708879"/>
              <a:gd name="connsiteX11" fmla="*/ 3043003 w 3297836"/>
              <a:gd name="connsiteY11" fmla="*/ 0 h 1708879"/>
              <a:gd name="connsiteX12" fmla="*/ 3072984 w 3297836"/>
              <a:gd name="connsiteY12" fmla="*/ 284813 h 1708879"/>
              <a:gd name="connsiteX13" fmla="*/ 3132944 w 3297836"/>
              <a:gd name="connsiteY13" fmla="*/ 284813 h 1708879"/>
              <a:gd name="connsiteX14" fmla="*/ 2728210 w 3297836"/>
              <a:gd name="connsiteY14" fmla="*/ 719528 h 1708879"/>
              <a:gd name="connsiteX15" fmla="*/ 3297836 w 3297836"/>
              <a:gd name="connsiteY15" fmla="*/ 569626 h 1708879"/>
              <a:gd name="connsiteX16" fmla="*/ 3147935 w 3297836"/>
              <a:gd name="connsiteY16" fmla="*/ 704538 h 1708879"/>
              <a:gd name="connsiteX17" fmla="*/ 2743200 w 3297836"/>
              <a:gd name="connsiteY17" fmla="*/ 779489 h 1708879"/>
              <a:gd name="connsiteX18" fmla="*/ 3192905 w 3297836"/>
              <a:gd name="connsiteY18" fmla="*/ 1154243 h 1708879"/>
              <a:gd name="connsiteX19" fmla="*/ 2638269 w 3297836"/>
              <a:gd name="connsiteY19" fmla="*/ 884420 h 1708879"/>
              <a:gd name="connsiteX20" fmla="*/ 1813810 w 3297836"/>
              <a:gd name="connsiteY20" fmla="*/ 944380 h 1708879"/>
              <a:gd name="connsiteX21" fmla="*/ 1214203 w 3297836"/>
              <a:gd name="connsiteY21" fmla="*/ 1064302 h 1708879"/>
              <a:gd name="connsiteX22" fmla="*/ 869430 w 3297836"/>
              <a:gd name="connsiteY22" fmla="*/ 1169233 h 1708879"/>
              <a:gd name="connsiteX23" fmla="*/ 1394085 w 3297836"/>
              <a:gd name="connsiteY23" fmla="*/ 1109272 h 1708879"/>
              <a:gd name="connsiteX24" fmla="*/ 1543987 w 3297836"/>
              <a:gd name="connsiteY24" fmla="*/ 1019331 h 1708879"/>
              <a:gd name="connsiteX25" fmla="*/ 1409076 w 3297836"/>
              <a:gd name="connsiteY25" fmla="*/ 1184223 h 1708879"/>
              <a:gd name="connsiteX26" fmla="*/ 1678898 w 3297836"/>
              <a:gd name="connsiteY26" fmla="*/ 1469036 h 1708879"/>
              <a:gd name="connsiteX27" fmla="*/ 1034321 w 3297836"/>
              <a:gd name="connsiteY27" fmla="*/ 1319135 h 1708879"/>
              <a:gd name="connsiteX28" fmla="*/ 509666 w 3297836"/>
              <a:gd name="connsiteY28" fmla="*/ 1349115 h 1708879"/>
              <a:gd name="connsiteX29" fmla="*/ 0 w 3297836"/>
              <a:gd name="connsiteY29" fmla="*/ 1708879 h 1708879"/>
              <a:gd name="connsiteX30" fmla="*/ 59961 w 3297836"/>
              <a:gd name="connsiteY30" fmla="*/ 1259174 h 1708879"/>
              <a:gd name="connsiteX31" fmla="*/ 59961 w 3297836"/>
              <a:gd name="connsiteY31" fmla="*/ 1259174 h 1708879"/>
              <a:gd name="connsiteX32" fmla="*/ 164892 w 3297836"/>
              <a:gd name="connsiteY32" fmla="*/ 1229194 h 170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297836" h="1708879">
                <a:moveTo>
                  <a:pt x="29980" y="1304144"/>
                </a:moveTo>
                <a:lnTo>
                  <a:pt x="674557" y="1019331"/>
                </a:lnTo>
                <a:lnTo>
                  <a:pt x="989351" y="704538"/>
                </a:lnTo>
                <a:lnTo>
                  <a:pt x="1274164" y="584616"/>
                </a:lnTo>
                <a:lnTo>
                  <a:pt x="989351" y="854439"/>
                </a:lnTo>
                <a:lnTo>
                  <a:pt x="959371" y="959371"/>
                </a:lnTo>
                <a:lnTo>
                  <a:pt x="1514007" y="824459"/>
                </a:lnTo>
                <a:lnTo>
                  <a:pt x="1813810" y="584616"/>
                </a:lnTo>
                <a:lnTo>
                  <a:pt x="1693889" y="869430"/>
                </a:lnTo>
                <a:lnTo>
                  <a:pt x="2458387" y="674557"/>
                </a:lnTo>
                <a:lnTo>
                  <a:pt x="2818151" y="434715"/>
                </a:lnTo>
                <a:lnTo>
                  <a:pt x="3043003" y="0"/>
                </a:lnTo>
                <a:lnTo>
                  <a:pt x="3072984" y="284813"/>
                </a:lnTo>
                <a:lnTo>
                  <a:pt x="3132944" y="284813"/>
                </a:lnTo>
                <a:lnTo>
                  <a:pt x="2728210" y="719528"/>
                </a:lnTo>
                <a:lnTo>
                  <a:pt x="3297836" y="569626"/>
                </a:lnTo>
                <a:lnTo>
                  <a:pt x="3147935" y="704538"/>
                </a:lnTo>
                <a:lnTo>
                  <a:pt x="2743200" y="779489"/>
                </a:lnTo>
                <a:lnTo>
                  <a:pt x="3192905" y="1154243"/>
                </a:lnTo>
                <a:lnTo>
                  <a:pt x="2638269" y="884420"/>
                </a:lnTo>
                <a:lnTo>
                  <a:pt x="1813810" y="944380"/>
                </a:lnTo>
                <a:lnTo>
                  <a:pt x="1214203" y="1064302"/>
                </a:lnTo>
                <a:lnTo>
                  <a:pt x="869430" y="1169233"/>
                </a:lnTo>
                <a:lnTo>
                  <a:pt x="1394085" y="1109272"/>
                </a:lnTo>
                <a:lnTo>
                  <a:pt x="1543987" y="1019331"/>
                </a:lnTo>
                <a:lnTo>
                  <a:pt x="1409076" y="1184223"/>
                </a:lnTo>
                <a:lnTo>
                  <a:pt x="1678898" y="1469036"/>
                </a:lnTo>
                <a:lnTo>
                  <a:pt x="1034321" y="1319135"/>
                </a:lnTo>
                <a:lnTo>
                  <a:pt x="509666" y="1349115"/>
                </a:lnTo>
                <a:lnTo>
                  <a:pt x="0" y="1708879"/>
                </a:lnTo>
                <a:lnTo>
                  <a:pt x="59961" y="1259174"/>
                </a:lnTo>
                <a:lnTo>
                  <a:pt x="59961" y="1259174"/>
                </a:lnTo>
                <a:lnTo>
                  <a:pt x="164892" y="1229194"/>
                </a:lnTo>
              </a:path>
            </a:pathLst>
          </a:custGeom>
          <a:blipFill>
            <a:blip r:embed="rId4" cstate="print"/>
            <a:tile tx="0" ty="0" sx="100000" sy="100000" flip="none" algn="tl"/>
          </a:bli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rot="15898222" flipV="1">
            <a:off x="7419413" y="4074807"/>
            <a:ext cx="1392441" cy="1942134"/>
          </a:xfrm>
          <a:custGeom>
            <a:avLst/>
            <a:gdLst>
              <a:gd name="connsiteX0" fmla="*/ 29980 w 3297836"/>
              <a:gd name="connsiteY0" fmla="*/ 1304144 h 1708879"/>
              <a:gd name="connsiteX1" fmla="*/ 674557 w 3297836"/>
              <a:gd name="connsiteY1" fmla="*/ 1019331 h 1708879"/>
              <a:gd name="connsiteX2" fmla="*/ 989351 w 3297836"/>
              <a:gd name="connsiteY2" fmla="*/ 704538 h 1708879"/>
              <a:gd name="connsiteX3" fmla="*/ 1274164 w 3297836"/>
              <a:gd name="connsiteY3" fmla="*/ 584616 h 1708879"/>
              <a:gd name="connsiteX4" fmla="*/ 989351 w 3297836"/>
              <a:gd name="connsiteY4" fmla="*/ 854439 h 1708879"/>
              <a:gd name="connsiteX5" fmla="*/ 959371 w 3297836"/>
              <a:gd name="connsiteY5" fmla="*/ 959371 h 1708879"/>
              <a:gd name="connsiteX6" fmla="*/ 1514007 w 3297836"/>
              <a:gd name="connsiteY6" fmla="*/ 824459 h 1708879"/>
              <a:gd name="connsiteX7" fmla="*/ 1813810 w 3297836"/>
              <a:gd name="connsiteY7" fmla="*/ 584616 h 1708879"/>
              <a:gd name="connsiteX8" fmla="*/ 1693889 w 3297836"/>
              <a:gd name="connsiteY8" fmla="*/ 869430 h 1708879"/>
              <a:gd name="connsiteX9" fmla="*/ 2458387 w 3297836"/>
              <a:gd name="connsiteY9" fmla="*/ 674557 h 1708879"/>
              <a:gd name="connsiteX10" fmla="*/ 2818151 w 3297836"/>
              <a:gd name="connsiteY10" fmla="*/ 434715 h 1708879"/>
              <a:gd name="connsiteX11" fmla="*/ 3043003 w 3297836"/>
              <a:gd name="connsiteY11" fmla="*/ 0 h 1708879"/>
              <a:gd name="connsiteX12" fmla="*/ 3072984 w 3297836"/>
              <a:gd name="connsiteY12" fmla="*/ 284813 h 1708879"/>
              <a:gd name="connsiteX13" fmla="*/ 3132944 w 3297836"/>
              <a:gd name="connsiteY13" fmla="*/ 284813 h 1708879"/>
              <a:gd name="connsiteX14" fmla="*/ 2728210 w 3297836"/>
              <a:gd name="connsiteY14" fmla="*/ 719528 h 1708879"/>
              <a:gd name="connsiteX15" fmla="*/ 3297836 w 3297836"/>
              <a:gd name="connsiteY15" fmla="*/ 569626 h 1708879"/>
              <a:gd name="connsiteX16" fmla="*/ 3147935 w 3297836"/>
              <a:gd name="connsiteY16" fmla="*/ 704538 h 1708879"/>
              <a:gd name="connsiteX17" fmla="*/ 2743200 w 3297836"/>
              <a:gd name="connsiteY17" fmla="*/ 779489 h 1708879"/>
              <a:gd name="connsiteX18" fmla="*/ 3192905 w 3297836"/>
              <a:gd name="connsiteY18" fmla="*/ 1154243 h 1708879"/>
              <a:gd name="connsiteX19" fmla="*/ 2638269 w 3297836"/>
              <a:gd name="connsiteY19" fmla="*/ 884420 h 1708879"/>
              <a:gd name="connsiteX20" fmla="*/ 1813810 w 3297836"/>
              <a:gd name="connsiteY20" fmla="*/ 944380 h 1708879"/>
              <a:gd name="connsiteX21" fmla="*/ 1214203 w 3297836"/>
              <a:gd name="connsiteY21" fmla="*/ 1064302 h 1708879"/>
              <a:gd name="connsiteX22" fmla="*/ 869430 w 3297836"/>
              <a:gd name="connsiteY22" fmla="*/ 1169233 h 1708879"/>
              <a:gd name="connsiteX23" fmla="*/ 1394085 w 3297836"/>
              <a:gd name="connsiteY23" fmla="*/ 1109272 h 1708879"/>
              <a:gd name="connsiteX24" fmla="*/ 1543987 w 3297836"/>
              <a:gd name="connsiteY24" fmla="*/ 1019331 h 1708879"/>
              <a:gd name="connsiteX25" fmla="*/ 1409076 w 3297836"/>
              <a:gd name="connsiteY25" fmla="*/ 1184223 h 1708879"/>
              <a:gd name="connsiteX26" fmla="*/ 1678898 w 3297836"/>
              <a:gd name="connsiteY26" fmla="*/ 1469036 h 1708879"/>
              <a:gd name="connsiteX27" fmla="*/ 1034321 w 3297836"/>
              <a:gd name="connsiteY27" fmla="*/ 1319135 h 1708879"/>
              <a:gd name="connsiteX28" fmla="*/ 509666 w 3297836"/>
              <a:gd name="connsiteY28" fmla="*/ 1349115 h 1708879"/>
              <a:gd name="connsiteX29" fmla="*/ 0 w 3297836"/>
              <a:gd name="connsiteY29" fmla="*/ 1708879 h 1708879"/>
              <a:gd name="connsiteX30" fmla="*/ 59961 w 3297836"/>
              <a:gd name="connsiteY30" fmla="*/ 1259174 h 1708879"/>
              <a:gd name="connsiteX31" fmla="*/ 59961 w 3297836"/>
              <a:gd name="connsiteY31" fmla="*/ 1259174 h 1708879"/>
              <a:gd name="connsiteX32" fmla="*/ 164892 w 3297836"/>
              <a:gd name="connsiteY32" fmla="*/ 1229194 h 170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297836" h="1708879">
                <a:moveTo>
                  <a:pt x="29980" y="1304144"/>
                </a:moveTo>
                <a:lnTo>
                  <a:pt x="674557" y="1019331"/>
                </a:lnTo>
                <a:lnTo>
                  <a:pt x="989351" y="704538"/>
                </a:lnTo>
                <a:lnTo>
                  <a:pt x="1274164" y="584616"/>
                </a:lnTo>
                <a:lnTo>
                  <a:pt x="989351" y="854439"/>
                </a:lnTo>
                <a:lnTo>
                  <a:pt x="959371" y="959371"/>
                </a:lnTo>
                <a:lnTo>
                  <a:pt x="1514007" y="824459"/>
                </a:lnTo>
                <a:lnTo>
                  <a:pt x="1813810" y="584616"/>
                </a:lnTo>
                <a:lnTo>
                  <a:pt x="1693889" y="869430"/>
                </a:lnTo>
                <a:lnTo>
                  <a:pt x="2458387" y="674557"/>
                </a:lnTo>
                <a:lnTo>
                  <a:pt x="2818151" y="434715"/>
                </a:lnTo>
                <a:lnTo>
                  <a:pt x="3043003" y="0"/>
                </a:lnTo>
                <a:lnTo>
                  <a:pt x="3072984" y="284813"/>
                </a:lnTo>
                <a:lnTo>
                  <a:pt x="3132944" y="284813"/>
                </a:lnTo>
                <a:lnTo>
                  <a:pt x="2728210" y="719528"/>
                </a:lnTo>
                <a:lnTo>
                  <a:pt x="3297836" y="569626"/>
                </a:lnTo>
                <a:lnTo>
                  <a:pt x="3147935" y="704538"/>
                </a:lnTo>
                <a:lnTo>
                  <a:pt x="2743200" y="779489"/>
                </a:lnTo>
                <a:lnTo>
                  <a:pt x="3192905" y="1154243"/>
                </a:lnTo>
                <a:lnTo>
                  <a:pt x="2638269" y="884420"/>
                </a:lnTo>
                <a:lnTo>
                  <a:pt x="1813810" y="944380"/>
                </a:lnTo>
                <a:lnTo>
                  <a:pt x="1214203" y="1064302"/>
                </a:lnTo>
                <a:lnTo>
                  <a:pt x="869430" y="1169233"/>
                </a:lnTo>
                <a:lnTo>
                  <a:pt x="1394085" y="1109272"/>
                </a:lnTo>
                <a:lnTo>
                  <a:pt x="1543987" y="1019331"/>
                </a:lnTo>
                <a:lnTo>
                  <a:pt x="1409076" y="1184223"/>
                </a:lnTo>
                <a:lnTo>
                  <a:pt x="1678898" y="1469036"/>
                </a:lnTo>
                <a:lnTo>
                  <a:pt x="1034321" y="1319135"/>
                </a:lnTo>
                <a:lnTo>
                  <a:pt x="509666" y="1349115"/>
                </a:lnTo>
                <a:lnTo>
                  <a:pt x="0" y="1708879"/>
                </a:lnTo>
                <a:lnTo>
                  <a:pt x="59961" y="1259174"/>
                </a:lnTo>
                <a:lnTo>
                  <a:pt x="59961" y="1259174"/>
                </a:lnTo>
                <a:lnTo>
                  <a:pt x="164892" y="1229194"/>
                </a:lnTo>
              </a:path>
            </a:pathLst>
          </a:custGeom>
          <a:blipFill>
            <a:blip r:embed="rId4" cstate="print"/>
            <a:tile tx="0" ty="0" sx="100000" sy="100000" flip="none" algn="tl"/>
          </a:bli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Freeform 32"/>
          <p:cNvSpPr/>
          <p:nvPr/>
        </p:nvSpPr>
        <p:spPr>
          <a:xfrm flipH="1" flipV="1">
            <a:off x="7924800" y="5638800"/>
            <a:ext cx="1064302" cy="990600"/>
          </a:xfrm>
          <a:custGeom>
            <a:avLst/>
            <a:gdLst>
              <a:gd name="connsiteX0" fmla="*/ 164891 w 329783"/>
              <a:gd name="connsiteY0" fmla="*/ 1079292 h 1169233"/>
              <a:gd name="connsiteX1" fmla="*/ 0 w 329783"/>
              <a:gd name="connsiteY1" fmla="*/ 494675 h 1169233"/>
              <a:gd name="connsiteX2" fmla="*/ 179882 w 329783"/>
              <a:gd name="connsiteY2" fmla="*/ 0 h 1169233"/>
              <a:gd name="connsiteX3" fmla="*/ 89941 w 329783"/>
              <a:gd name="connsiteY3" fmla="*/ 479685 h 1169233"/>
              <a:gd name="connsiteX4" fmla="*/ 329783 w 329783"/>
              <a:gd name="connsiteY4" fmla="*/ 1169233 h 1169233"/>
              <a:gd name="connsiteX5" fmla="*/ 104931 w 329783"/>
              <a:gd name="connsiteY5" fmla="*/ 1109272 h 1169233"/>
              <a:gd name="connsiteX6" fmla="*/ 164891 w 329783"/>
              <a:gd name="connsiteY6" fmla="*/ 1079292 h 116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783" h="1169233">
                <a:moveTo>
                  <a:pt x="164891" y="1079292"/>
                </a:moveTo>
                <a:lnTo>
                  <a:pt x="0" y="494675"/>
                </a:lnTo>
                <a:lnTo>
                  <a:pt x="179882" y="0"/>
                </a:lnTo>
                <a:lnTo>
                  <a:pt x="89941" y="479685"/>
                </a:lnTo>
                <a:lnTo>
                  <a:pt x="329783" y="1169233"/>
                </a:lnTo>
                <a:lnTo>
                  <a:pt x="104931" y="1109272"/>
                </a:lnTo>
                <a:lnTo>
                  <a:pt x="164891" y="1079292"/>
                </a:lnTo>
                <a:close/>
              </a:path>
            </a:pathLst>
          </a:cu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rot="20173757">
            <a:off x="6009388" y="4806727"/>
            <a:ext cx="2560650" cy="1243448"/>
          </a:xfrm>
          <a:custGeom>
            <a:avLst/>
            <a:gdLst>
              <a:gd name="connsiteX0" fmla="*/ 29980 w 3297836"/>
              <a:gd name="connsiteY0" fmla="*/ 1304144 h 1708879"/>
              <a:gd name="connsiteX1" fmla="*/ 674557 w 3297836"/>
              <a:gd name="connsiteY1" fmla="*/ 1019331 h 1708879"/>
              <a:gd name="connsiteX2" fmla="*/ 989351 w 3297836"/>
              <a:gd name="connsiteY2" fmla="*/ 704538 h 1708879"/>
              <a:gd name="connsiteX3" fmla="*/ 1274164 w 3297836"/>
              <a:gd name="connsiteY3" fmla="*/ 584616 h 1708879"/>
              <a:gd name="connsiteX4" fmla="*/ 989351 w 3297836"/>
              <a:gd name="connsiteY4" fmla="*/ 854439 h 1708879"/>
              <a:gd name="connsiteX5" fmla="*/ 959371 w 3297836"/>
              <a:gd name="connsiteY5" fmla="*/ 959371 h 1708879"/>
              <a:gd name="connsiteX6" fmla="*/ 1514007 w 3297836"/>
              <a:gd name="connsiteY6" fmla="*/ 824459 h 1708879"/>
              <a:gd name="connsiteX7" fmla="*/ 1813810 w 3297836"/>
              <a:gd name="connsiteY7" fmla="*/ 584616 h 1708879"/>
              <a:gd name="connsiteX8" fmla="*/ 1693889 w 3297836"/>
              <a:gd name="connsiteY8" fmla="*/ 869430 h 1708879"/>
              <a:gd name="connsiteX9" fmla="*/ 2458387 w 3297836"/>
              <a:gd name="connsiteY9" fmla="*/ 674557 h 1708879"/>
              <a:gd name="connsiteX10" fmla="*/ 2818151 w 3297836"/>
              <a:gd name="connsiteY10" fmla="*/ 434715 h 1708879"/>
              <a:gd name="connsiteX11" fmla="*/ 3043003 w 3297836"/>
              <a:gd name="connsiteY11" fmla="*/ 0 h 1708879"/>
              <a:gd name="connsiteX12" fmla="*/ 3072984 w 3297836"/>
              <a:gd name="connsiteY12" fmla="*/ 284813 h 1708879"/>
              <a:gd name="connsiteX13" fmla="*/ 3132944 w 3297836"/>
              <a:gd name="connsiteY13" fmla="*/ 284813 h 1708879"/>
              <a:gd name="connsiteX14" fmla="*/ 2728210 w 3297836"/>
              <a:gd name="connsiteY14" fmla="*/ 719528 h 1708879"/>
              <a:gd name="connsiteX15" fmla="*/ 3297836 w 3297836"/>
              <a:gd name="connsiteY15" fmla="*/ 569626 h 1708879"/>
              <a:gd name="connsiteX16" fmla="*/ 3147935 w 3297836"/>
              <a:gd name="connsiteY16" fmla="*/ 704538 h 1708879"/>
              <a:gd name="connsiteX17" fmla="*/ 2743200 w 3297836"/>
              <a:gd name="connsiteY17" fmla="*/ 779489 h 1708879"/>
              <a:gd name="connsiteX18" fmla="*/ 3192905 w 3297836"/>
              <a:gd name="connsiteY18" fmla="*/ 1154243 h 1708879"/>
              <a:gd name="connsiteX19" fmla="*/ 2638269 w 3297836"/>
              <a:gd name="connsiteY19" fmla="*/ 884420 h 1708879"/>
              <a:gd name="connsiteX20" fmla="*/ 1813810 w 3297836"/>
              <a:gd name="connsiteY20" fmla="*/ 944380 h 1708879"/>
              <a:gd name="connsiteX21" fmla="*/ 1214203 w 3297836"/>
              <a:gd name="connsiteY21" fmla="*/ 1064302 h 1708879"/>
              <a:gd name="connsiteX22" fmla="*/ 869430 w 3297836"/>
              <a:gd name="connsiteY22" fmla="*/ 1169233 h 1708879"/>
              <a:gd name="connsiteX23" fmla="*/ 1394085 w 3297836"/>
              <a:gd name="connsiteY23" fmla="*/ 1109272 h 1708879"/>
              <a:gd name="connsiteX24" fmla="*/ 1543987 w 3297836"/>
              <a:gd name="connsiteY24" fmla="*/ 1019331 h 1708879"/>
              <a:gd name="connsiteX25" fmla="*/ 1409076 w 3297836"/>
              <a:gd name="connsiteY25" fmla="*/ 1184223 h 1708879"/>
              <a:gd name="connsiteX26" fmla="*/ 1678898 w 3297836"/>
              <a:gd name="connsiteY26" fmla="*/ 1469036 h 1708879"/>
              <a:gd name="connsiteX27" fmla="*/ 1034321 w 3297836"/>
              <a:gd name="connsiteY27" fmla="*/ 1319135 h 1708879"/>
              <a:gd name="connsiteX28" fmla="*/ 509666 w 3297836"/>
              <a:gd name="connsiteY28" fmla="*/ 1349115 h 1708879"/>
              <a:gd name="connsiteX29" fmla="*/ 0 w 3297836"/>
              <a:gd name="connsiteY29" fmla="*/ 1708879 h 1708879"/>
              <a:gd name="connsiteX30" fmla="*/ 59961 w 3297836"/>
              <a:gd name="connsiteY30" fmla="*/ 1259174 h 1708879"/>
              <a:gd name="connsiteX31" fmla="*/ 59961 w 3297836"/>
              <a:gd name="connsiteY31" fmla="*/ 1259174 h 1708879"/>
              <a:gd name="connsiteX32" fmla="*/ 164892 w 3297836"/>
              <a:gd name="connsiteY32" fmla="*/ 1229194 h 170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297836" h="1708879">
                <a:moveTo>
                  <a:pt x="29980" y="1304144"/>
                </a:moveTo>
                <a:lnTo>
                  <a:pt x="674557" y="1019331"/>
                </a:lnTo>
                <a:lnTo>
                  <a:pt x="989351" y="704538"/>
                </a:lnTo>
                <a:lnTo>
                  <a:pt x="1274164" y="584616"/>
                </a:lnTo>
                <a:lnTo>
                  <a:pt x="989351" y="854439"/>
                </a:lnTo>
                <a:lnTo>
                  <a:pt x="959371" y="959371"/>
                </a:lnTo>
                <a:lnTo>
                  <a:pt x="1514007" y="824459"/>
                </a:lnTo>
                <a:lnTo>
                  <a:pt x="1813810" y="584616"/>
                </a:lnTo>
                <a:lnTo>
                  <a:pt x="1693889" y="869430"/>
                </a:lnTo>
                <a:lnTo>
                  <a:pt x="2458387" y="674557"/>
                </a:lnTo>
                <a:lnTo>
                  <a:pt x="2818151" y="434715"/>
                </a:lnTo>
                <a:lnTo>
                  <a:pt x="3043003" y="0"/>
                </a:lnTo>
                <a:lnTo>
                  <a:pt x="3072984" y="284813"/>
                </a:lnTo>
                <a:lnTo>
                  <a:pt x="3132944" y="284813"/>
                </a:lnTo>
                <a:lnTo>
                  <a:pt x="2728210" y="719528"/>
                </a:lnTo>
                <a:lnTo>
                  <a:pt x="3297836" y="569626"/>
                </a:lnTo>
                <a:lnTo>
                  <a:pt x="3147935" y="704538"/>
                </a:lnTo>
                <a:lnTo>
                  <a:pt x="2743200" y="779489"/>
                </a:lnTo>
                <a:lnTo>
                  <a:pt x="3192905" y="1154243"/>
                </a:lnTo>
                <a:lnTo>
                  <a:pt x="2638269" y="884420"/>
                </a:lnTo>
                <a:lnTo>
                  <a:pt x="1813810" y="944380"/>
                </a:lnTo>
                <a:lnTo>
                  <a:pt x="1214203" y="1064302"/>
                </a:lnTo>
                <a:lnTo>
                  <a:pt x="869430" y="1169233"/>
                </a:lnTo>
                <a:lnTo>
                  <a:pt x="1394085" y="1109272"/>
                </a:lnTo>
                <a:lnTo>
                  <a:pt x="1543987" y="1019331"/>
                </a:lnTo>
                <a:lnTo>
                  <a:pt x="1409076" y="1184223"/>
                </a:lnTo>
                <a:lnTo>
                  <a:pt x="1678898" y="1469036"/>
                </a:lnTo>
                <a:lnTo>
                  <a:pt x="1034321" y="1319135"/>
                </a:lnTo>
                <a:lnTo>
                  <a:pt x="509666" y="1349115"/>
                </a:lnTo>
                <a:lnTo>
                  <a:pt x="0" y="1708879"/>
                </a:lnTo>
                <a:lnTo>
                  <a:pt x="59961" y="1259174"/>
                </a:lnTo>
                <a:lnTo>
                  <a:pt x="59961" y="1259174"/>
                </a:lnTo>
                <a:lnTo>
                  <a:pt x="164892" y="1229194"/>
                </a:lnTo>
              </a:path>
            </a:pathLst>
          </a:custGeom>
          <a:blipFill>
            <a:blip r:embed="rId4" cstate="print"/>
            <a:tile tx="0" ty="0" sx="100000" sy="100000" flip="none" algn="tl"/>
          </a:bli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rot="19515310">
            <a:off x="7431957" y="5209576"/>
            <a:ext cx="1810172" cy="1243448"/>
          </a:xfrm>
          <a:custGeom>
            <a:avLst/>
            <a:gdLst>
              <a:gd name="connsiteX0" fmla="*/ 29980 w 3297836"/>
              <a:gd name="connsiteY0" fmla="*/ 1304144 h 1708879"/>
              <a:gd name="connsiteX1" fmla="*/ 674557 w 3297836"/>
              <a:gd name="connsiteY1" fmla="*/ 1019331 h 1708879"/>
              <a:gd name="connsiteX2" fmla="*/ 989351 w 3297836"/>
              <a:gd name="connsiteY2" fmla="*/ 704538 h 1708879"/>
              <a:gd name="connsiteX3" fmla="*/ 1274164 w 3297836"/>
              <a:gd name="connsiteY3" fmla="*/ 584616 h 1708879"/>
              <a:gd name="connsiteX4" fmla="*/ 989351 w 3297836"/>
              <a:gd name="connsiteY4" fmla="*/ 854439 h 1708879"/>
              <a:gd name="connsiteX5" fmla="*/ 959371 w 3297836"/>
              <a:gd name="connsiteY5" fmla="*/ 959371 h 1708879"/>
              <a:gd name="connsiteX6" fmla="*/ 1514007 w 3297836"/>
              <a:gd name="connsiteY6" fmla="*/ 824459 h 1708879"/>
              <a:gd name="connsiteX7" fmla="*/ 1813810 w 3297836"/>
              <a:gd name="connsiteY7" fmla="*/ 584616 h 1708879"/>
              <a:gd name="connsiteX8" fmla="*/ 1693889 w 3297836"/>
              <a:gd name="connsiteY8" fmla="*/ 869430 h 1708879"/>
              <a:gd name="connsiteX9" fmla="*/ 2458387 w 3297836"/>
              <a:gd name="connsiteY9" fmla="*/ 674557 h 1708879"/>
              <a:gd name="connsiteX10" fmla="*/ 2818151 w 3297836"/>
              <a:gd name="connsiteY10" fmla="*/ 434715 h 1708879"/>
              <a:gd name="connsiteX11" fmla="*/ 3043003 w 3297836"/>
              <a:gd name="connsiteY11" fmla="*/ 0 h 1708879"/>
              <a:gd name="connsiteX12" fmla="*/ 3072984 w 3297836"/>
              <a:gd name="connsiteY12" fmla="*/ 284813 h 1708879"/>
              <a:gd name="connsiteX13" fmla="*/ 3132944 w 3297836"/>
              <a:gd name="connsiteY13" fmla="*/ 284813 h 1708879"/>
              <a:gd name="connsiteX14" fmla="*/ 2728210 w 3297836"/>
              <a:gd name="connsiteY14" fmla="*/ 719528 h 1708879"/>
              <a:gd name="connsiteX15" fmla="*/ 3297836 w 3297836"/>
              <a:gd name="connsiteY15" fmla="*/ 569626 h 1708879"/>
              <a:gd name="connsiteX16" fmla="*/ 3147935 w 3297836"/>
              <a:gd name="connsiteY16" fmla="*/ 704538 h 1708879"/>
              <a:gd name="connsiteX17" fmla="*/ 2743200 w 3297836"/>
              <a:gd name="connsiteY17" fmla="*/ 779489 h 1708879"/>
              <a:gd name="connsiteX18" fmla="*/ 3192905 w 3297836"/>
              <a:gd name="connsiteY18" fmla="*/ 1154243 h 1708879"/>
              <a:gd name="connsiteX19" fmla="*/ 2638269 w 3297836"/>
              <a:gd name="connsiteY19" fmla="*/ 884420 h 1708879"/>
              <a:gd name="connsiteX20" fmla="*/ 1813810 w 3297836"/>
              <a:gd name="connsiteY20" fmla="*/ 944380 h 1708879"/>
              <a:gd name="connsiteX21" fmla="*/ 1214203 w 3297836"/>
              <a:gd name="connsiteY21" fmla="*/ 1064302 h 1708879"/>
              <a:gd name="connsiteX22" fmla="*/ 869430 w 3297836"/>
              <a:gd name="connsiteY22" fmla="*/ 1169233 h 1708879"/>
              <a:gd name="connsiteX23" fmla="*/ 1394085 w 3297836"/>
              <a:gd name="connsiteY23" fmla="*/ 1109272 h 1708879"/>
              <a:gd name="connsiteX24" fmla="*/ 1543987 w 3297836"/>
              <a:gd name="connsiteY24" fmla="*/ 1019331 h 1708879"/>
              <a:gd name="connsiteX25" fmla="*/ 1409076 w 3297836"/>
              <a:gd name="connsiteY25" fmla="*/ 1184223 h 1708879"/>
              <a:gd name="connsiteX26" fmla="*/ 1678898 w 3297836"/>
              <a:gd name="connsiteY26" fmla="*/ 1469036 h 1708879"/>
              <a:gd name="connsiteX27" fmla="*/ 1034321 w 3297836"/>
              <a:gd name="connsiteY27" fmla="*/ 1319135 h 1708879"/>
              <a:gd name="connsiteX28" fmla="*/ 509666 w 3297836"/>
              <a:gd name="connsiteY28" fmla="*/ 1349115 h 1708879"/>
              <a:gd name="connsiteX29" fmla="*/ 0 w 3297836"/>
              <a:gd name="connsiteY29" fmla="*/ 1708879 h 1708879"/>
              <a:gd name="connsiteX30" fmla="*/ 59961 w 3297836"/>
              <a:gd name="connsiteY30" fmla="*/ 1259174 h 1708879"/>
              <a:gd name="connsiteX31" fmla="*/ 59961 w 3297836"/>
              <a:gd name="connsiteY31" fmla="*/ 1259174 h 1708879"/>
              <a:gd name="connsiteX32" fmla="*/ 164892 w 3297836"/>
              <a:gd name="connsiteY32" fmla="*/ 1229194 h 170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297836" h="1708879">
                <a:moveTo>
                  <a:pt x="29980" y="1304144"/>
                </a:moveTo>
                <a:lnTo>
                  <a:pt x="674557" y="1019331"/>
                </a:lnTo>
                <a:lnTo>
                  <a:pt x="989351" y="704538"/>
                </a:lnTo>
                <a:lnTo>
                  <a:pt x="1274164" y="584616"/>
                </a:lnTo>
                <a:lnTo>
                  <a:pt x="989351" y="854439"/>
                </a:lnTo>
                <a:lnTo>
                  <a:pt x="959371" y="959371"/>
                </a:lnTo>
                <a:lnTo>
                  <a:pt x="1514007" y="824459"/>
                </a:lnTo>
                <a:lnTo>
                  <a:pt x="1813810" y="584616"/>
                </a:lnTo>
                <a:lnTo>
                  <a:pt x="1693889" y="869430"/>
                </a:lnTo>
                <a:lnTo>
                  <a:pt x="2458387" y="674557"/>
                </a:lnTo>
                <a:lnTo>
                  <a:pt x="2818151" y="434715"/>
                </a:lnTo>
                <a:lnTo>
                  <a:pt x="3043003" y="0"/>
                </a:lnTo>
                <a:lnTo>
                  <a:pt x="3072984" y="284813"/>
                </a:lnTo>
                <a:lnTo>
                  <a:pt x="3132944" y="284813"/>
                </a:lnTo>
                <a:lnTo>
                  <a:pt x="2728210" y="719528"/>
                </a:lnTo>
                <a:lnTo>
                  <a:pt x="3297836" y="569626"/>
                </a:lnTo>
                <a:lnTo>
                  <a:pt x="3147935" y="704538"/>
                </a:lnTo>
                <a:lnTo>
                  <a:pt x="2743200" y="779489"/>
                </a:lnTo>
                <a:lnTo>
                  <a:pt x="3192905" y="1154243"/>
                </a:lnTo>
                <a:lnTo>
                  <a:pt x="2638269" y="884420"/>
                </a:lnTo>
                <a:lnTo>
                  <a:pt x="1813810" y="944380"/>
                </a:lnTo>
                <a:lnTo>
                  <a:pt x="1214203" y="1064302"/>
                </a:lnTo>
                <a:lnTo>
                  <a:pt x="869430" y="1169233"/>
                </a:lnTo>
                <a:lnTo>
                  <a:pt x="1394085" y="1109272"/>
                </a:lnTo>
                <a:lnTo>
                  <a:pt x="1543987" y="1019331"/>
                </a:lnTo>
                <a:lnTo>
                  <a:pt x="1409076" y="1184223"/>
                </a:lnTo>
                <a:lnTo>
                  <a:pt x="1678898" y="1469036"/>
                </a:lnTo>
                <a:lnTo>
                  <a:pt x="1034321" y="1319135"/>
                </a:lnTo>
                <a:lnTo>
                  <a:pt x="509666" y="1349115"/>
                </a:lnTo>
                <a:lnTo>
                  <a:pt x="0" y="1708879"/>
                </a:lnTo>
                <a:lnTo>
                  <a:pt x="59961" y="1259174"/>
                </a:lnTo>
                <a:lnTo>
                  <a:pt x="59961" y="1259174"/>
                </a:lnTo>
                <a:lnTo>
                  <a:pt x="164892" y="1229194"/>
                </a:lnTo>
              </a:path>
            </a:pathLst>
          </a:custGeom>
          <a:blipFill>
            <a:blip r:embed="rId4" cstate="print"/>
            <a:tile tx="0" ty="0" sx="100000" sy="100000" flip="none" algn="tl"/>
          </a:bli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rot="3622737">
            <a:off x="4480852" y="4147818"/>
            <a:ext cx="3297836" cy="1708879"/>
          </a:xfrm>
          <a:custGeom>
            <a:avLst/>
            <a:gdLst>
              <a:gd name="connsiteX0" fmla="*/ 29980 w 3297836"/>
              <a:gd name="connsiteY0" fmla="*/ 1304144 h 1708879"/>
              <a:gd name="connsiteX1" fmla="*/ 674557 w 3297836"/>
              <a:gd name="connsiteY1" fmla="*/ 1019331 h 1708879"/>
              <a:gd name="connsiteX2" fmla="*/ 989351 w 3297836"/>
              <a:gd name="connsiteY2" fmla="*/ 704538 h 1708879"/>
              <a:gd name="connsiteX3" fmla="*/ 1274164 w 3297836"/>
              <a:gd name="connsiteY3" fmla="*/ 584616 h 1708879"/>
              <a:gd name="connsiteX4" fmla="*/ 989351 w 3297836"/>
              <a:gd name="connsiteY4" fmla="*/ 854439 h 1708879"/>
              <a:gd name="connsiteX5" fmla="*/ 959371 w 3297836"/>
              <a:gd name="connsiteY5" fmla="*/ 959371 h 1708879"/>
              <a:gd name="connsiteX6" fmla="*/ 1514007 w 3297836"/>
              <a:gd name="connsiteY6" fmla="*/ 824459 h 1708879"/>
              <a:gd name="connsiteX7" fmla="*/ 1813810 w 3297836"/>
              <a:gd name="connsiteY7" fmla="*/ 584616 h 1708879"/>
              <a:gd name="connsiteX8" fmla="*/ 1693889 w 3297836"/>
              <a:gd name="connsiteY8" fmla="*/ 869430 h 1708879"/>
              <a:gd name="connsiteX9" fmla="*/ 2458387 w 3297836"/>
              <a:gd name="connsiteY9" fmla="*/ 674557 h 1708879"/>
              <a:gd name="connsiteX10" fmla="*/ 2818151 w 3297836"/>
              <a:gd name="connsiteY10" fmla="*/ 434715 h 1708879"/>
              <a:gd name="connsiteX11" fmla="*/ 3043003 w 3297836"/>
              <a:gd name="connsiteY11" fmla="*/ 0 h 1708879"/>
              <a:gd name="connsiteX12" fmla="*/ 3072984 w 3297836"/>
              <a:gd name="connsiteY12" fmla="*/ 284813 h 1708879"/>
              <a:gd name="connsiteX13" fmla="*/ 3132944 w 3297836"/>
              <a:gd name="connsiteY13" fmla="*/ 284813 h 1708879"/>
              <a:gd name="connsiteX14" fmla="*/ 2728210 w 3297836"/>
              <a:gd name="connsiteY14" fmla="*/ 719528 h 1708879"/>
              <a:gd name="connsiteX15" fmla="*/ 3297836 w 3297836"/>
              <a:gd name="connsiteY15" fmla="*/ 569626 h 1708879"/>
              <a:gd name="connsiteX16" fmla="*/ 3147935 w 3297836"/>
              <a:gd name="connsiteY16" fmla="*/ 704538 h 1708879"/>
              <a:gd name="connsiteX17" fmla="*/ 2743200 w 3297836"/>
              <a:gd name="connsiteY17" fmla="*/ 779489 h 1708879"/>
              <a:gd name="connsiteX18" fmla="*/ 3192905 w 3297836"/>
              <a:gd name="connsiteY18" fmla="*/ 1154243 h 1708879"/>
              <a:gd name="connsiteX19" fmla="*/ 2638269 w 3297836"/>
              <a:gd name="connsiteY19" fmla="*/ 884420 h 1708879"/>
              <a:gd name="connsiteX20" fmla="*/ 1813810 w 3297836"/>
              <a:gd name="connsiteY20" fmla="*/ 944380 h 1708879"/>
              <a:gd name="connsiteX21" fmla="*/ 1214203 w 3297836"/>
              <a:gd name="connsiteY21" fmla="*/ 1064302 h 1708879"/>
              <a:gd name="connsiteX22" fmla="*/ 869430 w 3297836"/>
              <a:gd name="connsiteY22" fmla="*/ 1169233 h 1708879"/>
              <a:gd name="connsiteX23" fmla="*/ 1394085 w 3297836"/>
              <a:gd name="connsiteY23" fmla="*/ 1109272 h 1708879"/>
              <a:gd name="connsiteX24" fmla="*/ 1543987 w 3297836"/>
              <a:gd name="connsiteY24" fmla="*/ 1019331 h 1708879"/>
              <a:gd name="connsiteX25" fmla="*/ 1409076 w 3297836"/>
              <a:gd name="connsiteY25" fmla="*/ 1184223 h 1708879"/>
              <a:gd name="connsiteX26" fmla="*/ 1678898 w 3297836"/>
              <a:gd name="connsiteY26" fmla="*/ 1469036 h 1708879"/>
              <a:gd name="connsiteX27" fmla="*/ 1034321 w 3297836"/>
              <a:gd name="connsiteY27" fmla="*/ 1319135 h 1708879"/>
              <a:gd name="connsiteX28" fmla="*/ 509666 w 3297836"/>
              <a:gd name="connsiteY28" fmla="*/ 1349115 h 1708879"/>
              <a:gd name="connsiteX29" fmla="*/ 0 w 3297836"/>
              <a:gd name="connsiteY29" fmla="*/ 1708879 h 1708879"/>
              <a:gd name="connsiteX30" fmla="*/ 59961 w 3297836"/>
              <a:gd name="connsiteY30" fmla="*/ 1259174 h 1708879"/>
              <a:gd name="connsiteX31" fmla="*/ 59961 w 3297836"/>
              <a:gd name="connsiteY31" fmla="*/ 1259174 h 1708879"/>
              <a:gd name="connsiteX32" fmla="*/ 164892 w 3297836"/>
              <a:gd name="connsiteY32" fmla="*/ 1229194 h 170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297836" h="1708879">
                <a:moveTo>
                  <a:pt x="29980" y="1304144"/>
                </a:moveTo>
                <a:lnTo>
                  <a:pt x="674557" y="1019331"/>
                </a:lnTo>
                <a:lnTo>
                  <a:pt x="989351" y="704538"/>
                </a:lnTo>
                <a:lnTo>
                  <a:pt x="1274164" y="584616"/>
                </a:lnTo>
                <a:lnTo>
                  <a:pt x="989351" y="854439"/>
                </a:lnTo>
                <a:lnTo>
                  <a:pt x="959371" y="959371"/>
                </a:lnTo>
                <a:lnTo>
                  <a:pt x="1514007" y="824459"/>
                </a:lnTo>
                <a:lnTo>
                  <a:pt x="1813810" y="584616"/>
                </a:lnTo>
                <a:lnTo>
                  <a:pt x="1693889" y="869430"/>
                </a:lnTo>
                <a:lnTo>
                  <a:pt x="2458387" y="674557"/>
                </a:lnTo>
                <a:lnTo>
                  <a:pt x="2818151" y="434715"/>
                </a:lnTo>
                <a:lnTo>
                  <a:pt x="3043003" y="0"/>
                </a:lnTo>
                <a:lnTo>
                  <a:pt x="3072984" y="284813"/>
                </a:lnTo>
                <a:lnTo>
                  <a:pt x="3132944" y="284813"/>
                </a:lnTo>
                <a:lnTo>
                  <a:pt x="2728210" y="719528"/>
                </a:lnTo>
                <a:lnTo>
                  <a:pt x="3297836" y="569626"/>
                </a:lnTo>
                <a:lnTo>
                  <a:pt x="3147935" y="704538"/>
                </a:lnTo>
                <a:lnTo>
                  <a:pt x="2743200" y="779489"/>
                </a:lnTo>
                <a:lnTo>
                  <a:pt x="3192905" y="1154243"/>
                </a:lnTo>
                <a:lnTo>
                  <a:pt x="2638269" y="884420"/>
                </a:lnTo>
                <a:lnTo>
                  <a:pt x="1813810" y="944380"/>
                </a:lnTo>
                <a:lnTo>
                  <a:pt x="1214203" y="1064302"/>
                </a:lnTo>
                <a:lnTo>
                  <a:pt x="869430" y="1169233"/>
                </a:lnTo>
                <a:lnTo>
                  <a:pt x="1394085" y="1109272"/>
                </a:lnTo>
                <a:lnTo>
                  <a:pt x="1543987" y="1019331"/>
                </a:lnTo>
                <a:lnTo>
                  <a:pt x="1409076" y="1184223"/>
                </a:lnTo>
                <a:lnTo>
                  <a:pt x="1678898" y="1469036"/>
                </a:lnTo>
                <a:lnTo>
                  <a:pt x="1034321" y="1319135"/>
                </a:lnTo>
                <a:lnTo>
                  <a:pt x="509666" y="1349115"/>
                </a:lnTo>
                <a:lnTo>
                  <a:pt x="0" y="1708879"/>
                </a:lnTo>
                <a:lnTo>
                  <a:pt x="59961" y="1259174"/>
                </a:lnTo>
                <a:lnTo>
                  <a:pt x="59961" y="1259174"/>
                </a:lnTo>
                <a:lnTo>
                  <a:pt x="164892" y="1229194"/>
                </a:lnTo>
              </a:path>
            </a:pathLst>
          </a:custGeom>
          <a:blipFill>
            <a:blip r:embed="rId4" cstate="print"/>
            <a:tile tx="0" ty="0" sx="100000" sy="100000" flip="none" algn="tl"/>
          </a:bli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7" name="Picture 6" descr="Untitled9.jpg"/>
          <p:cNvPicPr>
            <a:picLocks noChangeAspect="1"/>
          </p:cNvPicPr>
          <p:nvPr/>
        </p:nvPicPr>
        <p:blipFill>
          <a:blip r:embed="rId2" cstate="print"/>
          <a:stretch>
            <a:fillRect/>
          </a:stretch>
        </p:blipFill>
        <p:spPr>
          <a:xfrm>
            <a:off x="0" y="990600"/>
            <a:ext cx="9089702" cy="6071921"/>
          </a:xfrm>
          <a:prstGeom prst="rect">
            <a:avLst/>
          </a:prstGeom>
        </p:spPr>
      </p:pic>
      <p:sp>
        <p:nvSpPr>
          <p:cNvPr id="6" name="Rectangle 5"/>
          <p:cNvSpPr/>
          <p:nvPr/>
        </p:nvSpPr>
        <p:spPr>
          <a:xfrm>
            <a:off x="0" y="0"/>
            <a:ext cx="9144000" cy="1143000"/>
          </a:xfrm>
          <a:prstGeom prst="rect">
            <a:avLst/>
          </a:prstGeom>
        </p:spPr>
        <p:style>
          <a:lnRef idx="0">
            <a:schemeClr val="dk1"/>
          </a:lnRef>
          <a:fillRef idx="3">
            <a:schemeClr val="dk1"/>
          </a:fillRef>
          <a:effectRef idx="3">
            <a:schemeClr val="dk1"/>
          </a:effectRef>
          <a:fontRef idx="minor">
            <a:schemeClr val="lt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r>
              <a:rPr lang="zh-CN" altLang="en-US" sz="8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Black" pitchFamily="34" charset="0"/>
              </a:rPr>
              <a:t>耶稣解释他的福音</a:t>
            </a:r>
            <a:endParaRPr lang="en-US" sz="80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Black" pitchFamily="34" charset="0"/>
              <a:cs typeface="Arial" pitchFamily="34" charset="0"/>
            </a:endParaRPr>
          </a:p>
        </p:txBody>
      </p:sp>
      <p:sp>
        <p:nvSpPr>
          <p:cNvPr id="2" name="Rectangle 1"/>
          <p:cNvSpPr/>
          <p:nvPr/>
        </p:nvSpPr>
        <p:spPr>
          <a:xfrm>
            <a:off x="0" y="6248400"/>
            <a:ext cx="9144000" cy="609600"/>
          </a:xfrm>
          <a:prstGeom prst="rect">
            <a:avLst/>
          </a:prstGeom>
        </p:spPr>
        <p:style>
          <a:lnRef idx="0">
            <a:schemeClr val="dk1"/>
          </a:lnRef>
          <a:fillRef idx="3">
            <a:schemeClr val="dk1"/>
          </a:fillRef>
          <a:effectRef idx="3">
            <a:schemeClr val="dk1"/>
          </a:effectRef>
          <a:fontRef idx="minor">
            <a:schemeClr val="lt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Black" pitchFamily="34" charset="0"/>
              </a:rPr>
              <a:t>Jesus Explains His Gospel</a:t>
            </a:r>
            <a:endParaRPr lang="en-US" sz="3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Black" pitchFamily="34" charset="0"/>
              <a:cs typeface="Arial" pitchFamily="34"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3" name="Diagram 2"/>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3730" name="AutoShape 2" descr="data:image/jpeg;base64,/9j/4AAQSkZJRgABAQAAAQABAAD/2wBDAAkGBwgHBgkIBwgKCgkLDRYPDQwMDRsUFRAWIB0iIiAdHx8kKDQsJCYxJx8fLT0tMTU3Ojo6Iys/RD84QzQ5Ojf/2wBDAQoKCg0MDRoPDxo3JR8lNzc3Nzc3Nzc3Nzc3Nzc3Nzc3Nzc3Nzc3Nzc3Nzc3Nzc3Nzc3Nzc3Nzc3Nzc3Nzc3Nzf/wAARCACMAIwDASIAAhEBAxEB/8QAHAAAAgEFAQAAAAAAAAAAAAAAAAcGAQMEBQgC/8QAQxAAAQMDAAYFBwoFBAMBAAAAAQACAwQFEQYSITFBUQcTYXGBFDI2kaGxwRUiIzNScnN0svBCQ1OS0SRiguEWJaLx/8QAGgEBAQEBAQEBAAAAAAAAAAAABAUAAwIBBv/EACwRAAIBAwIEBQQDAQAAAAAAAAABAgMEERIhBTEzgRMiQUJRFDJhwRVScUP/2gAMAwEAAhEDEQA/AHihCFjAqFBOOK19XcCDJHTFhMeetmkOI4fvHieweOFjGXUVMFNF1lRI2NgOMuONvAd6wKm5mOEzhsdNANpnrHdW0Dsbv9eqoLfNOaelmLbO0VtUMg10+1rc8I28vUO9Qa4XGtuc3XXCqkqJOBedg7gNg8E6jYznvLZA6l3GO0dxl3PTi0QZa6vrK924tomiNn9xIPtK0VRp9T62aexRPwch1VOZCN/PPPmoOhOhZUo81kLK6qMmLOkGsjaGstFraBwbEQPevcXSFO1+ZbLb3AkH5mWH17VC0L39LR/qefHqfIyKLpEt3zW1FHXUpIwXQSiRrfBx+ClNp0jorkQ2huNNUuxnqpPo5fVx9SR3FHI8ty4zsKcvt2OkLua57nRUVUx7tRzXxSZwGSDBPdwPgr+UkrJppdLYBDUv8vo9xhnOSB2O3+vKZOj+kdJdoTJb5nSagzJSy/XR932h+88FPrWtSlz5DKVxGpt6klVF4ilZKwPjcHAq4jCAQhCximUZQdm9YFyqCAYI5eqOqXyy/wBKMbz3ncPE8FjZMO83WGKCofJUGmpKY/T1AG1x+wzmTuJG7OBt3KnSfSee8u8mpmmmtkZxHTt2a3a/mezt4o0u0ideakU9LmO2U51YIgdj8fxntP72lR9WLW1UFrlzJdxcOb0x5AhCACXANBJJwABkk8E8KC2NrsV1u2230E0rP6mrqs/uOwqe6H9H8cUbK2/RiSZwBZSu2tZ97mezcEwWMaxoaxoa0bAAMAKfWv1F4gsjKVo5by2E0OjzSMtz1NKOwz7fcsSs0L0hpGlz7a+Ro3mFwf7Bt9ieSEZcQq53SO/0cPlnOMkUkMhjmjfE8b2SNLSPA7V4XQV2s1vu8BiuFLHMODiMOb3HeEqNMNDKiw61XSudUW8nzsfOi7Hcx2+tNoXsKj0vZhattKCyt0RRXKaonpJ2T0sz4ZmHLZGHBCtoTGk9mHGvohpWLyDFJ1cN1btczOGVTRy5O/xy3TWnmE8Ye1rm53tcMEHkQudYpJIZGywvdHIw6zXtOC08wU3dDdJPlmkMjtUV8AAq2D+azcJB2/8AY5KPd2vh+eHIoW1xq8suZMlVeWEFoIOQRsI4qqANLVXOymp5J5SQyNpccDJ8O1LbpFvElNSi1MdiqrPpq0g51Wfwx93+O1Tq7zsjczrnBtPA11VOTu1Wbh69v/FIy6V0tzuNTXT/AFk7y4jkNwHgAB4J1jR1z1Pkgl3U0x0r1MVCEKyTAU/6L9Hm1MzrzVs1mQuLacEb3cXeG4duVAD2bSugNHaFtsslFRtH1ULQ483Y2n15Qr6q4U9K9RVrTUp5fobEBUc4NGSQBxJVTuSd080rqLpXTW+klcyghcWEMOOuI2Enszw7FLoUZVpYQ+rVVOOWMar0tsNJKYprnT64OCGEvx34ys+3Xa33NmvQVcM4G/UdkjvG9c9gYGAAB2K7S1E1JUMqKWV8UzD817DghPfDo48stwavZZ3R0arU8Mc8T4pWNfG9pa5rhkEdqjWgek//AJBRPiqdUV1MB1uqMB4OcOHqOQpUpk4SpycXzQ6ElOOUIfS+yGw3uWlbnydw6yAn7BO7w3LSpp9LtEJLZRVoA1oZtQn/AGuH+QErFdtajqUk3zJVeGio0gWdZLpPZrnBX0xJdEfnN+23i0949uCsFC7yipLDOSbTyjoCz1cNRBFJTO1qadglgP8AtO8eB/exbJLPoyuZkoZ7c7Bko3+UwDO0sJ+ePaf7kymEOaCDkHcV+erU/Dm4lmlPXBMgnSDcDBYK4h+2sqW0rMfYaMu9of60qlOekmoeaWywO1vnxyVDg7gXEdvaVBlXsoaaSfyTbqWagIQhLDnqP6xn3h710bGPmN7guco/rGfeHvXR0fmN7gpfEfb3H2XqDty5shJMLCTklo2nuXSbvNPcubIPqI/uD3LcN93b9ny95x7/AKPaEIVQCS/otkc3SsNacNfTP1hzwQnGk10XelrPy8nwTlUW/wCt2Kdn0yI9KQzohOeImi/WEm05elD0QqPxYv1hJpM4f0u4a86vYEIQnBTeaFV/ydpPQSk4ZLIIH9of8334KdlASIOrO+JxZtPAHZ7MLnmOQwyMlbvjcHDvByE8priKd4dkDr2tl48WgcuxSuIQ8ykULOWzQvOktjY6+1MaMNbQMA7slQ5TTpOjcKq0SHJDqPU2ji0/9qFptr0Yha/UYIQrlPTzVU7IKaGSaV5w1kbS5x8EhvG7OJ5j+sZ94e9dHR+Y3uC54qaKqoKpkNbTS08mQdWVhaSM7xzXQ8fmN7gpXEWnpa/I+yWM5B/mu7lzZB9RH90e5dJuGQRzCQNq0bvNe9tPBbqgPYAHmVhY1p7XHYtw+UYqTbxy/ZryLbjj8/o1qFtL5o/crC+JtyhazrQdRzH6zTjeM81q1UjJSWU8gWmnhkt6LvS1n5eT4JyJN9F3paz8vJ8E5eCjX/W7FKz6ZEulD0QqPxYv1hJpOXpQ9EKj8WL9YSaTOH9J/wChrzq9gQhCcFKO809ybtSJ3UdsdHUBgNDFkObkk43pROzqnAycbk4K6hjMVDG+EyOipI48kgYwO9T7/wBoyzW7NP0o0v8A6mjna3Jp6t8Ljya4Fw9wS4Tx0rtpuVqr6KNoMk8OvFn+qzd8EjvDHYV6sJ6qen4PN3DE8/IKY9F1fTUekEkVSAH1UYjhef4XDbjx+Chyq1xa4Oa4tc05a4HBBG0FKqwVSDicIS0SUjoK52mguzI23CmjnbG4PZrDa09hWcBhRvQfSJt+tI60gVsGGTt58ndxUlX5+cZQeiXoWYNSWpeoKhVStBpnfW2GyyVDSPKZMx07TxeRv7hvXyMXJqKNKSissgXSjemV91jt8B1o6LPWO5yEDZ4D255KEqr3Oe9z3uLnOJLnE5JJ3kqi/Q0qapwUURpzc5OTJb0XelrPy8nwTkSb6LvS1n5aT4JyqTf9bsULPpkS6UfRCf8AFi/WEm05OlH0Qn/Fi/WEmkzh/Sf+hrzq9gQhCcFMq1Uzq260VK1ut11QxhHYXDPsynzTwNldM87B1ha0Y4ABvvBSr6NKHrb1NcHtzFQwlw7ZHbGj1aybtLEYoGMztA2nmeKj8QqZmo/BSs4Yjl+p4rGOMQfGMyRu12jmRvHiCR4pM6d2lttvRnpx/o64dfCQMAE+cPXt8U7io5pTY4rvQSUD8Nc8mSlkP8uXl3Hb7Vxta3hVM+h0uKXiR25iRQrlRBLTVElPURmOaJxa9h3tI4K2ryZJNpo5eZrFdYq2HJaDqyxg7HsO8d/Edqe1DVw11LFVUrw+GVgexw4grnVTvoy0j8jqvkerf9BO7NOT/A/i3uPDt70C+oa46480Lta2h6HyY1XHAycJIabX/wCXry58Ls0cHzIMHY4cXePuwp30l3/5Ntgt9M/FVVggkHayPifHd60o92wblzsKH/R9j3d1cvQgQhCpgSW9F3paz8tJ8E5Em+i70tZ+Xk+CcmQot/1uxTs+mRPpR9EKj8aL9YSaTl6UNuiM4H9WL9YSaTOH9J/6GvOr2BHr8BlCmHR/YfLar5Wq49akpn4iYR9dLwA7j7fFKq1FTg5M4Qg5ywibaF2N1qtNNSyjFQ93lNVjg4+a3wwP7e1SsBWKWJ0bMvwZXnWeRz/63LIX56cnOTkyxCKjFJArU8TJY3NfnB5bx2jtV1C8nsgem+ir7vEaqlYwXOIHIGwVMY3f8h+9hCVcjHRvdHI1zHtOHNcMEHtC6LniE0ZaSWng5u9p5hQ/SzROnvL+se4U1wxhlSB9HNyDxwP7Gdyfa3ejyT5Ari21eaPMUSqDgggkEHII4FZl1tVdZ6nya407oZNuqTta8c2niFhKumpLK3RPaae5lXO4VV0rHVdbKZJnNa0u7AMD4+srFQhZJJYRnu8ghCF9PgKuTzPrVELPcwcMZOO9GUf/AIpfo5oTPWBlXeRJS0bvNhwRNN2AbwMePvXOpUhTWZHuEJTeEa7RbRyW9zmWYmG3Qn6ecnG7+FvM/vvcVqoo4IIRHCYIYWakEB/ljme0/viigtsUEMUYgjhhhP0NOzzWdp5u93tWxUS4uJVpb8ipRoKmvyAVVRVRzuCEIWMC8PY17S1zQQdhBG9ekLGNZW2mKppnU00UdTSn+RNtx9128fvcoJduj2me7Nqq3Ujzup6zaD91+34pnrw9jXtLXtDmneCMgrrTrzp/azlOjGfNCJuWit8tufKLdM9n26dplb/87fWtPIDG7VkBY7k4YK6H8iiaPoXSQ43CN5A9W72LTXKbq3tjlihqA44PXRNOzB5AJsOIS9yCys17WJDIPFU1mje4etOCOOgqII3y2e2EjaP9MNhXqKogjqXCK20EZ1mjWZAAdu1dP5Bf1PP0b+RT0tvrqxzW0lFUzl27q4nOHrAwpJb9ALpNqvuUsFvhP9R2s89gaP8AKalHG6eFr3zSAEeYzDR7Bn2rKjpoYiSxg1vtHaT4nauM+IVH9qwdIWcVu3kjFg0ToLW5ktFSGSfG2rrAdYfdZw9nipNBTNjcXuJfKRgyP3n/AAOwK8AvSFOcpvMmLjCMVhIoBsQqoXg9AhCFjH//2Q=="/>
          <p:cNvSpPr>
            <a:spLocks noChangeAspect="1" noChangeArrowheads="1"/>
          </p:cNvSpPr>
          <p:nvPr/>
        </p:nvSpPr>
        <p:spPr bwMode="auto">
          <a:xfrm>
            <a:off x="63500"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64514" name="Picture 2" descr="http://blog.online.allenschool.edu/wp-content/uploads/2011/04/Uturn.png"/>
          <p:cNvPicPr>
            <a:picLocks noChangeAspect="1" noChangeArrowheads="1"/>
          </p:cNvPicPr>
          <p:nvPr/>
        </p:nvPicPr>
        <p:blipFill>
          <a:blip r:embed="rId2" cstate="print"/>
          <a:srcRect/>
          <a:stretch>
            <a:fillRect/>
          </a:stretch>
        </p:blipFill>
        <p:spPr bwMode="auto">
          <a:xfrm>
            <a:off x="5638800" y="990600"/>
            <a:ext cx="3028950" cy="3038476"/>
          </a:xfrm>
          <a:prstGeom prst="rect">
            <a:avLst/>
          </a:prstGeom>
          <a:ln w="762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p:cNvSpPr/>
          <p:nvPr/>
        </p:nvSpPr>
        <p:spPr>
          <a:xfrm>
            <a:off x="0" y="0"/>
            <a:ext cx="9144000" cy="76200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marL="0" lvl="1" algn="ctr"/>
            <a:r>
              <a:rPr lang="zh-CN" altLang="en-US" sz="5400" b="1" dirty="0" smtClean="0">
                <a:ln>
                  <a:solidFill>
                    <a:sysClr val="windowText" lastClr="000000"/>
                  </a:solidFill>
                </a:ln>
                <a:solidFill>
                  <a:schemeClr val="bg1"/>
                </a:solidFill>
                <a:effectLst>
                  <a:outerShdw blurRad="38100" dist="38100" dir="2700000" algn="tl">
                    <a:srgbClr val="000000">
                      <a:alpha val="43137"/>
                    </a:srgbClr>
                  </a:outerShdw>
                </a:effectLst>
                <a:latin typeface="Arial Narrow" pitchFamily="34" charset="0"/>
              </a:rPr>
              <a:t>呼召悔改</a:t>
            </a:r>
            <a:endParaRPr lang="en-US" sz="5400" b="1" dirty="0">
              <a:ln>
                <a:solidFill>
                  <a:sysClr val="windowText" lastClr="000000"/>
                </a:solidFill>
              </a:ln>
              <a:solidFill>
                <a:schemeClr val="bg1"/>
              </a:solidFill>
              <a:effectLst>
                <a:outerShdw blurRad="38100" dist="38100" dir="2700000" algn="tl">
                  <a:srgbClr val="000000">
                    <a:alpha val="43137"/>
                  </a:srgbClr>
                </a:outerShdw>
              </a:effectLst>
              <a:latin typeface="Arial Narrow" pitchFamily="34" charset="0"/>
            </a:endParaRPr>
          </a:p>
        </p:txBody>
      </p:sp>
      <p:pic>
        <p:nvPicPr>
          <p:cNvPr id="32770" name="Picture 2" descr="http://1.bp.blogspot.com/-Z6pF96QVfxA/TeErqP0hXFI/AAAAAAAAAdA/eiyHO1xcf54/s800/open%2Bbible.gif"/>
          <p:cNvPicPr>
            <a:picLocks noChangeAspect="1" noChangeArrowheads="1"/>
          </p:cNvPicPr>
          <p:nvPr/>
        </p:nvPicPr>
        <p:blipFill>
          <a:blip r:embed="rId3" cstate="print"/>
          <a:srcRect/>
          <a:stretch>
            <a:fillRect/>
          </a:stretch>
        </p:blipFill>
        <p:spPr bwMode="auto">
          <a:xfrm>
            <a:off x="304800" y="1143000"/>
            <a:ext cx="4145278" cy="2438400"/>
          </a:xfrm>
          <a:prstGeom prst="rect">
            <a:avLst/>
          </a:prstGeom>
          <a:noFill/>
        </p:spPr>
      </p:pic>
      <p:sp>
        <p:nvSpPr>
          <p:cNvPr id="9" name="Rectangle 8"/>
          <p:cNvSpPr/>
          <p:nvPr/>
        </p:nvSpPr>
        <p:spPr>
          <a:xfrm>
            <a:off x="914400" y="1524000"/>
            <a:ext cx="28956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0" b="1" dirty="0" smtClean="0">
                <a:solidFill>
                  <a:sysClr val="windowText" lastClr="000000"/>
                </a:solidFill>
                <a:effectLst>
                  <a:outerShdw blurRad="38100" dist="38100" dir="2700000" algn="tl">
                    <a:srgbClr val="000000">
                      <a:alpha val="43137"/>
                    </a:srgbClr>
                  </a:outerShdw>
                </a:effectLst>
                <a:latin typeface="Arial Black" pitchFamily="34" charset="0"/>
              </a:rPr>
              <a:t>福音</a:t>
            </a:r>
            <a:endParaRPr lang="en-US" sz="8000" b="1" dirty="0" smtClean="0">
              <a:solidFill>
                <a:sysClr val="windowText" lastClr="000000"/>
              </a:solidFill>
              <a:effectLst>
                <a:outerShdw blurRad="38100" dist="38100" dir="2700000" algn="tl">
                  <a:srgbClr val="000000">
                    <a:alpha val="43137"/>
                  </a:srgbClr>
                </a:outerShdw>
              </a:effectLst>
              <a:latin typeface="Arial Black" pitchFamily="34" charset="0"/>
            </a:endParaRPr>
          </a:p>
          <a:p>
            <a:pPr algn="ctr"/>
            <a:r>
              <a:rPr lang="en-US" sz="2800" dirty="0" smtClean="0">
                <a:solidFill>
                  <a:sysClr val="windowText" lastClr="000000"/>
                </a:solidFill>
                <a:latin typeface="Arial Black" pitchFamily="34" charset="0"/>
              </a:rPr>
              <a:t>GOSPEL</a:t>
            </a:r>
            <a:endParaRPr lang="en-US" sz="2800" dirty="0">
              <a:solidFill>
                <a:sysClr val="windowText" lastClr="000000"/>
              </a:solidFill>
              <a:latin typeface="Arial Black" pitchFamily="34" charset="0"/>
            </a:endParaRPr>
          </a:p>
        </p:txBody>
      </p:sp>
      <p:pic>
        <p:nvPicPr>
          <p:cNvPr id="12" name="Picture 6" descr="http://upload.wikimedia.org/wikipedia/commons/2/22/Animated_fire_by_nevit.gif"/>
          <p:cNvPicPr>
            <a:picLocks noChangeAspect="1" noChangeArrowheads="1" noCrop="1"/>
          </p:cNvPicPr>
          <p:nvPr/>
        </p:nvPicPr>
        <p:blipFill>
          <a:blip r:embed="rId4" cstate="print"/>
          <a:srcRect/>
          <a:stretch>
            <a:fillRect/>
          </a:stretch>
        </p:blipFill>
        <p:spPr bwMode="auto">
          <a:xfrm>
            <a:off x="2514600" y="4267200"/>
            <a:ext cx="6400800" cy="1752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Rectangle 12"/>
          <p:cNvSpPr/>
          <p:nvPr/>
        </p:nvSpPr>
        <p:spPr>
          <a:xfrm>
            <a:off x="2667000" y="4419600"/>
            <a:ext cx="6172200" cy="1564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600" b="1" dirty="0" smtClean="0">
                <a:ln w="18415" cmpd="sng">
                  <a:solidFill>
                    <a:schemeClr val="tx1"/>
                  </a:solidFill>
                  <a:prstDash val="solid"/>
                </a:ln>
                <a:solidFill>
                  <a:srgbClr val="FFFF00"/>
                </a:solidFill>
                <a:effectLst>
                  <a:outerShdw blurRad="63500" dir="3600000" algn="tl" rotWithShape="0">
                    <a:srgbClr val="000000">
                      <a:alpha val="70000"/>
                    </a:srgbClr>
                  </a:outerShdw>
                </a:effectLst>
                <a:latin typeface="Arial Black" pitchFamily="34" charset="0"/>
              </a:rPr>
              <a:t>地狱</a:t>
            </a:r>
            <a:r>
              <a:rPr lang="en-US" altLang="zh-CN" sz="9600" b="1" dirty="0" smtClean="0">
                <a:ln w="18415" cmpd="sng">
                  <a:solidFill>
                    <a:schemeClr val="tx1"/>
                  </a:solidFill>
                  <a:prstDash val="solid"/>
                </a:ln>
                <a:solidFill>
                  <a:srgbClr val="FFFF00"/>
                </a:solidFill>
                <a:effectLst>
                  <a:outerShdw blurRad="63500" dir="3600000" algn="tl" rotWithShape="0">
                    <a:srgbClr val="000000">
                      <a:alpha val="70000"/>
                    </a:srgbClr>
                  </a:outerShdw>
                </a:effectLst>
                <a:latin typeface="Arial Black" pitchFamily="34" charset="0"/>
              </a:rPr>
              <a:t>:</a:t>
            </a:r>
            <a:r>
              <a:rPr lang="en-US" sz="9600" b="1" dirty="0" smtClean="0">
                <a:ln w="18415" cmpd="sng">
                  <a:solidFill>
                    <a:schemeClr val="tx1"/>
                  </a:solidFill>
                  <a:prstDash val="solid"/>
                </a:ln>
                <a:solidFill>
                  <a:srgbClr val="FFFF00"/>
                </a:solidFill>
                <a:effectLst>
                  <a:outerShdw blurRad="63500" dir="3600000" algn="tl" rotWithShape="0">
                    <a:srgbClr val="000000">
                      <a:alpha val="70000"/>
                    </a:srgbClr>
                  </a:outerShdw>
                </a:effectLst>
                <a:latin typeface="Arial Black" pitchFamily="34" charset="0"/>
              </a:rPr>
              <a:t> </a:t>
            </a:r>
            <a:r>
              <a:rPr lang="en-US" sz="4000" dirty="0" smtClean="0">
                <a:ln w="18415" cmpd="sng">
                  <a:solidFill>
                    <a:schemeClr val="tx1"/>
                  </a:solidFill>
                  <a:prstDash val="solid"/>
                </a:ln>
                <a:solidFill>
                  <a:srgbClr val="FFFF00"/>
                </a:solidFill>
                <a:effectLst>
                  <a:outerShdw blurRad="63500" dir="3600000" algn="tl" rotWithShape="0">
                    <a:srgbClr val="000000">
                      <a:alpha val="70000"/>
                    </a:srgbClr>
                  </a:outerShdw>
                </a:effectLst>
                <a:latin typeface="Arial Black" pitchFamily="34" charset="0"/>
              </a:rPr>
              <a:t>HELL</a:t>
            </a:r>
            <a:endParaRPr lang="en-US" sz="4000" dirty="0">
              <a:ln w="18415" cmpd="sng">
                <a:solidFill>
                  <a:schemeClr val="tx1"/>
                </a:solidFill>
                <a:prstDash val="solid"/>
              </a:ln>
              <a:solidFill>
                <a:srgbClr val="FFFF00"/>
              </a:solidFill>
              <a:effectLst>
                <a:outerShdw blurRad="63500" dir="3600000" algn="tl" rotWithShape="0">
                  <a:srgbClr val="000000">
                    <a:alpha val="70000"/>
                  </a:srgbClr>
                </a:outerShdw>
              </a:effectLst>
              <a:latin typeface="Arial Black" pitchFamily="34" charset="0"/>
            </a:endParaRPr>
          </a:p>
        </p:txBody>
      </p:sp>
      <p:sp>
        <p:nvSpPr>
          <p:cNvPr id="15" name="&quot;No&quot; Symbol 14"/>
          <p:cNvSpPr/>
          <p:nvPr/>
        </p:nvSpPr>
        <p:spPr>
          <a:xfrm>
            <a:off x="5486400" y="914400"/>
            <a:ext cx="3429000" cy="3124200"/>
          </a:xfrm>
          <a:prstGeom prst="noSmoking">
            <a:avLst>
              <a:gd name="adj" fmla="val 7039"/>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Rectangle 15"/>
          <p:cNvSpPr/>
          <p:nvPr/>
        </p:nvSpPr>
        <p:spPr>
          <a:xfrm>
            <a:off x="533400" y="4800600"/>
            <a:ext cx="1219200" cy="231749"/>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33400" y="5334000"/>
            <a:ext cx="1219200" cy="231749"/>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0" y="6324600"/>
            <a:ext cx="9144000" cy="53340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marL="0" lvl="1" algn="ctr"/>
            <a:r>
              <a:rPr lang="en-US" sz="2800" b="1" dirty="0" smtClean="0">
                <a:solidFill>
                  <a:schemeClr val="bg1"/>
                </a:solidFill>
                <a:latin typeface="Arial Narrow" pitchFamily="34" charset="0"/>
              </a:rPr>
              <a:t>The Call to Repentance </a:t>
            </a:r>
            <a:endParaRPr lang="en-US" sz="2800" b="1" dirty="0">
              <a:solidFill>
                <a:schemeClr val="bg1"/>
              </a:solidFill>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par>
                                <p:cTn id="17" presetID="53"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Effect transition="in" filter="fade">
                                      <p:cBhvr>
                                        <p:cTn id="26" dur="500"/>
                                        <p:tgtEl>
                                          <p:spTgt spid="16"/>
                                        </p:tgtEl>
                                      </p:cBhvr>
                                    </p:animEffect>
                                  </p:childTnLst>
                                </p:cTn>
                              </p:par>
                              <p:par>
                                <p:cTn id="27" presetID="53"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Effect transition="in" filter="fade">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P spid="16" grpId="0" animBg="1"/>
      <p:bldP spid="1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14" name="Picture 13" descr="S6300065bb (32).JPG"/>
          <p:cNvPicPr>
            <a:picLocks noChangeAspect="1"/>
          </p:cNvPicPr>
          <p:nvPr/>
        </p:nvPicPr>
        <p:blipFill>
          <a:blip r:embed="rId2" cstate="print"/>
          <a:stretch>
            <a:fillRect/>
          </a:stretch>
        </p:blipFill>
        <p:spPr>
          <a:xfrm>
            <a:off x="0" y="3962400"/>
            <a:ext cx="4876800" cy="3657600"/>
          </a:xfrm>
          <a:prstGeom prst="rect">
            <a:avLst/>
          </a:prstGeom>
        </p:spPr>
      </p:pic>
      <p:pic>
        <p:nvPicPr>
          <p:cNvPr id="16" name="Picture 15" descr="S6300065bb (34).JPG"/>
          <p:cNvPicPr>
            <a:picLocks noChangeAspect="1"/>
          </p:cNvPicPr>
          <p:nvPr/>
        </p:nvPicPr>
        <p:blipFill>
          <a:blip r:embed="rId3" cstate="print"/>
          <a:stretch>
            <a:fillRect/>
          </a:stretch>
        </p:blipFill>
        <p:spPr>
          <a:xfrm>
            <a:off x="0" y="685800"/>
            <a:ext cx="4876800" cy="3657600"/>
          </a:xfrm>
          <a:prstGeom prst="rect">
            <a:avLst/>
          </a:prstGeom>
        </p:spPr>
      </p:pic>
      <p:pic>
        <p:nvPicPr>
          <p:cNvPr id="15" name="Picture 14" descr="S6300065bb (33).JPG"/>
          <p:cNvPicPr>
            <a:picLocks noChangeAspect="1"/>
          </p:cNvPicPr>
          <p:nvPr/>
        </p:nvPicPr>
        <p:blipFill>
          <a:blip r:embed="rId4" cstate="print"/>
          <a:stretch>
            <a:fillRect/>
          </a:stretch>
        </p:blipFill>
        <p:spPr>
          <a:xfrm rot="16200000">
            <a:off x="3941250" y="1352850"/>
            <a:ext cx="5946000" cy="4459500"/>
          </a:xfrm>
          <a:prstGeom prst="rect">
            <a:avLst/>
          </a:prstGeom>
          <a:solidFill>
            <a:srgbClr val="FFFFFF">
              <a:shade val="85000"/>
            </a:srgbClr>
          </a:solidFill>
          <a:ln w="88900" cap="sq">
            <a:solidFill>
              <a:schemeClr val="accent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0" y="0"/>
            <a:ext cx="9144000" cy="76200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marL="0" lvl="1" algn="ctr"/>
            <a:r>
              <a:rPr lang="zh-CN" altLang="en-US" sz="5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信心若没有行为就是死的</a:t>
            </a:r>
            <a:endParaRPr lang="en-US" sz="54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endParaRPr>
          </a:p>
        </p:txBody>
      </p:sp>
      <p:sp>
        <p:nvSpPr>
          <p:cNvPr id="13" name="Rectangle 12"/>
          <p:cNvSpPr/>
          <p:nvPr/>
        </p:nvSpPr>
        <p:spPr>
          <a:xfrm>
            <a:off x="0" y="6324600"/>
            <a:ext cx="9144000" cy="53340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marL="0" lvl="1" algn="ctr"/>
            <a:r>
              <a:rPr lang="en-US" sz="2800" b="1" dirty="0" smtClean="0">
                <a:ln>
                  <a:solidFill>
                    <a:sysClr val="windowText" lastClr="000000"/>
                  </a:solidFill>
                </a:ln>
                <a:solidFill>
                  <a:schemeClr val="bg1"/>
                </a:solidFill>
                <a:effectLst>
                  <a:outerShdw blurRad="38100" dist="38100" dir="2700000" algn="tl">
                    <a:srgbClr val="000000">
                      <a:alpha val="43137"/>
                    </a:srgbClr>
                  </a:outerShdw>
                </a:effectLst>
                <a:latin typeface="Arial Narrow" pitchFamily="34" charset="0"/>
              </a:rPr>
              <a:t>FAITH WITHOUT WORKS IS A DEAD FAITH</a:t>
            </a:r>
            <a:endParaRPr lang="en-US" sz="2800" b="1" dirty="0">
              <a:ln>
                <a:solidFill>
                  <a:sysClr val="windowText" lastClr="000000"/>
                </a:solidFill>
              </a:ln>
              <a:solidFill>
                <a:schemeClr val="bg1"/>
              </a:solidFill>
              <a:effectLst>
                <a:outerShdw blurRad="38100" dist="38100" dir="2700000" algn="tl">
                  <a:srgbClr val="000000">
                    <a:alpha val="43137"/>
                  </a:srgbClr>
                </a:outerShdw>
              </a:effectLst>
              <a:latin typeface="Arial Narrow" pitchFamily="34" charset="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30722" name="Picture 2" descr="http://3.bp.blogspot.com/-1MKXq5SqUVc/TdjunxdbvvI/AAAAAAAAAJg/ozQ6Q9Xpq8k/s1600/jesus_new_robe_man.jpg"/>
          <p:cNvPicPr>
            <a:picLocks noChangeAspect="1" noChangeArrowheads="1"/>
          </p:cNvPicPr>
          <p:nvPr/>
        </p:nvPicPr>
        <p:blipFill>
          <a:blip r:embed="rId2" cstate="print"/>
          <a:srcRect/>
          <a:stretch>
            <a:fillRect/>
          </a:stretch>
        </p:blipFill>
        <p:spPr bwMode="auto">
          <a:xfrm>
            <a:off x="4399454" y="1981200"/>
            <a:ext cx="4744546" cy="3124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jesus-crucified.jpg"/>
          <p:cNvPicPr>
            <a:picLocks noChangeAspect="1"/>
          </p:cNvPicPr>
          <p:nvPr/>
        </p:nvPicPr>
        <p:blipFill>
          <a:blip r:embed="rId3" cstate="print"/>
          <a:stretch>
            <a:fillRect/>
          </a:stretch>
        </p:blipFill>
        <p:spPr>
          <a:xfrm>
            <a:off x="0" y="1981200"/>
            <a:ext cx="4419600" cy="3143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p:cNvSpPr/>
          <p:nvPr/>
        </p:nvSpPr>
        <p:spPr>
          <a:xfrm>
            <a:off x="0" y="0"/>
            <a:ext cx="9144000" cy="762000"/>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rtlCol="0" anchor="ctr"/>
          <a:lstStyle/>
          <a:p>
            <a:pPr marL="0" lvl="1" algn="ctr"/>
            <a:r>
              <a:rPr lang="zh-CN" altLang="en-US" sz="4800" b="1" dirty="0" smtClean="0">
                <a:solidFill>
                  <a:schemeClr val="bg1"/>
                </a:solidFill>
                <a:latin typeface="Arial Narrow" pitchFamily="34" charset="0"/>
              </a:rPr>
              <a:t>称义的应许</a:t>
            </a:r>
            <a:endParaRPr lang="en-US" sz="4800" b="1" dirty="0">
              <a:solidFill>
                <a:schemeClr val="bg1"/>
              </a:solidFill>
              <a:latin typeface="Arial Narrow" pitchFamily="34" charset="0"/>
            </a:endParaRPr>
          </a:p>
        </p:txBody>
      </p:sp>
      <p:sp>
        <p:nvSpPr>
          <p:cNvPr id="6" name="Rectangle 5"/>
          <p:cNvSpPr/>
          <p:nvPr/>
        </p:nvSpPr>
        <p:spPr>
          <a:xfrm>
            <a:off x="0" y="6324600"/>
            <a:ext cx="9144000" cy="533400"/>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rtlCol="0" anchor="ctr"/>
          <a:lstStyle/>
          <a:p>
            <a:pPr marL="0" lvl="1" algn="ctr"/>
            <a:r>
              <a:rPr lang="en-US" sz="3600" b="1" dirty="0" smtClean="0">
                <a:ln>
                  <a:solidFill>
                    <a:sysClr val="windowText" lastClr="000000"/>
                  </a:solidFill>
                </a:ln>
                <a:solidFill>
                  <a:schemeClr val="bg1"/>
                </a:solidFill>
                <a:effectLst>
                  <a:outerShdw blurRad="38100" dist="38100" dir="2700000" algn="tl">
                    <a:srgbClr val="000000">
                      <a:alpha val="43137"/>
                    </a:srgbClr>
                  </a:outerShdw>
                </a:effectLst>
                <a:latin typeface="Arial Narrow" pitchFamily="34" charset="0"/>
              </a:rPr>
              <a:t>The Promise of Justification </a:t>
            </a:r>
            <a:endParaRPr lang="en-US" sz="3600" b="1" dirty="0">
              <a:ln>
                <a:solidFill>
                  <a:sysClr val="windowText" lastClr="000000"/>
                </a:solidFill>
              </a:ln>
              <a:solidFill>
                <a:schemeClr val="bg1"/>
              </a:solidFill>
              <a:effectLst>
                <a:outerShdw blurRad="38100" dist="38100" dir="2700000" algn="tl">
                  <a:srgbClr val="000000">
                    <a:alpha val="43137"/>
                  </a:srgbClr>
                </a:outerShdw>
              </a:effectLst>
              <a:latin typeface="Arial Narrow" pitchFamily="34" charset="0"/>
            </a:endParaRPr>
          </a:p>
        </p:txBody>
      </p:sp>
      <p:sp>
        <p:nvSpPr>
          <p:cNvPr id="8" name="Rectangle 7"/>
          <p:cNvSpPr/>
          <p:nvPr/>
        </p:nvSpPr>
        <p:spPr>
          <a:xfrm>
            <a:off x="0" y="1676400"/>
            <a:ext cx="9144000" cy="381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10"/>
          <p:cNvSpPr/>
          <p:nvPr/>
        </p:nvSpPr>
        <p:spPr>
          <a:xfrm>
            <a:off x="0" y="5105400"/>
            <a:ext cx="9144000" cy="381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Left Arrow Callout 8"/>
          <p:cNvSpPr/>
          <p:nvPr/>
        </p:nvSpPr>
        <p:spPr>
          <a:xfrm>
            <a:off x="0" y="838200"/>
            <a:ext cx="9144000" cy="1219200"/>
          </a:xfrm>
          <a:prstGeom prst="leftArrowCallout">
            <a:avLst>
              <a:gd name="adj1" fmla="val 25000"/>
              <a:gd name="adj2" fmla="val 25000"/>
              <a:gd name="adj3" fmla="val 25000"/>
              <a:gd name="adj4" fmla="val 89493"/>
            </a:avLst>
          </a:prstGeom>
          <a:solidFill>
            <a:schemeClr val="tx1"/>
          </a:solidFill>
          <a:ln w="76200">
            <a:solidFill>
              <a:schemeClr val="bg1"/>
            </a:solidFill>
          </a:ln>
        </p:spPr>
        <p:style>
          <a:lnRef idx="0">
            <a:schemeClr val="accent2"/>
          </a:lnRef>
          <a:fillRef idx="3">
            <a:schemeClr val="accent2"/>
          </a:fillRef>
          <a:effectRef idx="3">
            <a:schemeClr val="accent2"/>
          </a:effectRef>
          <a:fontRef idx="minor">
            <a:schemeClr val="lt1"/>
          </a:fontRef>
        </p:style>
        <p:txBody>
          <a:bodyPr rtlCol="0" anchor="ctr"/>
          <a:lstStyle/>
          <a:p>
            <a:pPr marL="0" lvl="1" algn="ctr"/>
            <a:r>
              <a:rPr lang="zh-CN" alt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我的罪归到他身上</a:t>
            </a:r>
            <a:endPar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endParaRPr>
          </a:p>
          <a:p>
            <a:pPr marL="0" lvl="1" algn="ctr"/>
            <a:r>
              <a:rPr lang="en-US"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MY SIN WAS PLACED ON HIM</a:t>
            </a:r>
            <a:endPar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endParaRPr>
          </a:p>
        </p:txBody>
      </p:sp>
      <p:sp>
        <p:nvSpPr>
          <p:cNvPr id="10" name="Right Arrow Callout 9"/>
          <p:cNvSpPr/>
          <p:nvPr/>
        </p:nvSpPr>
        <p:spPr>
          <a:xfrm>
            <a:off x="0" y="5105400"/>
            <a:ext cx="9144000" cy="1143000"/>
          </a:xfrm>
          <a:prstGeom prst="rightArrowCallout">
            <a:avLst>
              <a:gd name="adj1" fmla="val 25000"/>
              <a:gd name="adj2" fmla="val 25000"/>
              <a:gd name="adj3" fmla="val 25000"/>
              <a:gd name="adj4" fmla="val 88687"/>
            </a:avLst>
          </a:prstGeom>
          <a:ln w="762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lvl="1" algn="ctr"/>
            <a:r>
              <a:rPr lang="zh-CN" altLang="en-US" sz="5400" b="1" dirty="0" smtClean="0">
                <a:ln>
                  <a:solidFill>
                    <a:schemeClr val="tx1"/>
                  </a:solidFill>
                </a:ln>
                <a:solidFill>
                  <a:schemeClr val="tx1"/>
                </a:solidFill>
                <a:effectLst>
                  <a:outerShdw blurRad="38100" dist="38100" dir="2700000" algn="tl">
                    <a:srgbClr val="000000">
                      <a:alpha val="43137"/>
                    </a:srgbClr>
                  </a:outerShdw>
                </a:effectLst>
                <a:latin typeface="Arial Narrow" pitchFamily="34" charset="0"/>
              </a:rPr>
              <a:t>他的义披在我身上</a:t>
            </a:r>
            <a:endParaRPr lang="en-US" sz="5400" b="1" dirty="0" smtClean="0">
              <a:ln>
                <a:solidFill>
                  <a:schemeClr val="tx1"/>
                </a:solidFill>
              </a:ln>
              <a:solidFill>
                <a:schemeClr val="tx1"/>
              </a:solidFill>
              <a:effectLst>
                <a:outerShdw blurRad="38100" dist="38100" dir="2700000" algn="tl">
                  <a:srgbClr val="000000">
                    <a:alpha val="43137"/>
                  </a:srgbClr>
                </a:outerShdw>
              </a:effectLst>
              <a:latin typeface="Arial Narrow" pitchFamily="34" charset="0"/>
            </a:endParaRPr>
          </a:p>
          <a:p>
            <a:pPr marL="0" lvl="1" algn="ctr"/>
            <a:r>
              <a:rPr lang="en-US" sz="2000" dirty="0" smtClean="0">
                <a:ln>
                  <a:solidFill>
                    <a:schemeClr val="tx1"/>
                  </a:solidFill>
                </a:ln>
                <a:solidFill>
                  <a:schemeClr val="tx1"/>
                </a:solidFill>
                <a:effectLst>
                  <a:outerShdw blurRad="38100" dist="38100" dir="2700000" algn="tl">
                    <a:srgbClr val="000000">
                      <a:alpha val="43137"/>
                    </a:srgbClr>
                  </a:outerShdw>
                </a:effectLst>
                <a:latin typeface="Arial Narrow" pitchFamily="34" charset="0"/>
              </a:rPr>
              <a:t>HIS RIGHTEOUSNESS WAS PLACED ON ME</a:t>
            </a:r>
            <a:endParaRPr lang="en-US" sz="2000" dirty="0">
              <a:ln>
                <a:solidFill>
                  <a:schemeClr val="tx1"/>
                </a:solidFill>
              </a:ln>
              <a:solidFill>
                <a:schemeClr val="tx1"/>
              </a:solidFill>
              <a:effectLst>
                <a:outerShdw blurRad="38100" dist="38100" dir="2700000" algn="tl">
                  <a:srgbClr val="000000">
                    <a:alpha val="43137"/>
                  </a:srgbClr>
                </a:outerShdw>
              </a:effectLst>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1+#ppt_w/2"/>
                                          </p:val>
                                        </p:tav>
                                        <p:tav tm="100000">
                                          <p:val>
                                            <p:strVal val="#ppt_x"/>
                                          </p:val>
                                        </p:tav>
                                      </p:tavLst>
                                    </p:anim>
                                    <p:anim calcmode="lin" valueType="num">
                                      <p:cBhvr additive="base">
                                        <p:cTn id="8" dur="2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2000" fill="hold"/>
                                        <p:tgtEl>
                                          <p:spTgt spid="10"/>
                                        </p:tgtEl>
                                        <p:attrNameLst>
                                          <p:attrName>ppt_x</p:attrName>
                                        </p:attrNameLst>
                                      </p:cBhvr>
                                      <p:tavLst>
                                        <p:tav tm="0">
                                          <p:val>
                                            <p:strVal val="0-#ppt_w/2"/>
                                          </p:val>
                                        </p:tav>
                                        <p:tav tm="100000">
                                          <p:val>
                                            <p:strVal val="#ppt_x"/>
                                          </p:val>
                                        </p:tav>
                                      </p:tavLst>
                                    </p:anim>
                                    <p:anim calcmode="lin" valueType="num">
                                      <p:cBhvr additive="base">
                                        <p:cTn id="14" dur="2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2" name="Freeform 21"/>
          <p:cNvSpPr/>
          <p:nvPr/>
        </p:nvSpPr>
        <p:spPr>
          <a:xfrm>
            <a:off x="6715593" y="-29980"/>
            <a:ext cx="1285407" cy="6880485"/>
          </a:xfrm>
          <a:custGeom>
            <a:avLst/>
            <a:gdLst>
              <a:gd name="connsiteX0" fmla="*/ 2113614 w 2113614"/>
              <a:gd name="connsiteY0" fmla="*/ 6865495 h 6880485"/>
              <a:gd name="connsiteX1" fmla="*/ 0 w 2113614"/>
              <a:gd name="connsiteY1" fmla="*/ 6880485 h 6880485"/>
              <a:gd name="connsiteX2" fmla="*/ 689548 w 2113614"/>
              <a:gd name="connsiteY2" fmla="*/ 0 h 6880485"/>
              <a:gd name="connsiteX3" fmla="*/ 1499017 w 2113614"/>
              <a:gd name="connsiteY3" fmla="*/ 74950 h 6880485"/>
              <a:gd name="connsiteX4" fmla="*/ 2113614 w 2113614"/>
              <a:gd name="connsiteY4" fmla="*/ 6865495 h 6880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3614" h="6880485">
                <a:moveTo>
                  <a:pt x="2113614" y="6865495"/>
                </a:moveTo>
                <a:lnTo>
                  <a:pt x="0" y="6880485"/>
                </a:lnTo>
                <a:lnTo>
                  <a:pt x="689548" y="0"/>
                </a:lnTo>
                <a:lnTo>
                  <a:pt x="1499017" y="74950"/>
                </a:lnTo>
                <a:lnTo>
                  <a:pt x="2113614" y="6865495"/>
                </a:lnTo>
                <a:close/>
              </a:path>
            </a:pathLst>
          </a:cu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76200" y="29980"/>
            <a:ext cx="5105400" cy="6820525"/>
          </a:xfrm>
          <a:custGeom>
            <a:avLst/>
            <a:gdLst>
              <a:gd name="connsiteX0" fmla="*/ 1109272 w 4542020"/>
              <a:gd name="connsiteY0" fmla="*/ 14990 h 6820525"/>
              <a:gd name="connsiteX1" fmla="*/ 0 w 4542020"/>
              <a:gd name="connsiteY1" fmla="*/ 6820525 h 6820525"/>
              <a:gd name="connsiteX2" fmla="*/ 4542020 w 4542020"/>
              <a:gd name="connsiteY2" fmla="*/ 6820525 h 6820525"/>
              <a:gd name="connsiteX3" fmla="*/ 3807502 w 4542020"/>
              <a:gd name="connsiteY3" fmla="*/ 0 h 6820525"/>
              <a:gd name="connsiteX4" fmla="*/ 1109272 w 4542020"/>
              <a:gd name="connsiteY4" fmla="*/ 14990 h 6820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2020" h="6820525">
                <a:moveTo>
                  <a:pt x="1109272" y="14990"/>
                </a:moveTo>
                <a:lnTo>
                  <a:pt x="0" y="6820525"/>
                </a:lnTo>
                <a:lnTo>
                  <a:pt x="4542020" y="6820525"/>
                </a:lnTo>
                <a:lnTo>
                  <a:pt x="3807502" y="0"/>
                </a:lnTo>
                <a:lnTo>
                  <a:pt x="1109272" y="14990"/>
                </a:lnTo>
                <a:close/>
              </a:path>
            </a:pathLst>
          </a:cu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0" y="6248400"/>
            <a:ext cx="9144000" cy="6096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marL="0" lvl="1" algn="ctr"/>
            <a:r>
              <a:rPr lang="en-US" sz="3200" b="1" dirty="0" smtClean="0">
                <a:ln>
                  <a:solidFill>
                    <a:sysClr val="windowText" lastClr="000000"/>
                  </a:solidFill>
                </a:ln>
                <a:solidFill>
                  <a:schemeClr val="bg1"/>
                </a:solidFill>
                <a:effectLst>
                  <a:outerShdw blurRad="38100" dist="38100" dir="2700000" algn="tl">
                    <a:srgbClr val="000000">
                      <a:alpha val="43137"/>
                    </a:srgbClr>
                  </a:outerShdw>
                </a:effectLst>
                <a:latin typeface="Arial Narrow" pitchFamily="34" charset="0"/>
              </a:rPr>
              <a:t>The Way of Salvation </a:t>
            </a:r>
            <a:endParaRPr lang="en-US" sz="3200" b="1" dirty="0">
              <a:ln>
                <a:solidFill>
                  <a:sysClr val="windowText" lastClr="000000"/>
                </a:solidFill>
              </a:ln>
              <a:solidFill>
                <a:schemeClr val="bg1"/>
              </a:solidFill>
              <a:effectLst>
                <a:outerShdw blurRad="38100" dist="38100" dir="2700000" algn="tl">
                  <a:srgbClr val="000000">
                    <a:alpha val="43137"/>
                  </a:srgbClr>
                </a:outerShdw>
              </a:effectLst>
              <a:latin typeface="Arial Narrow" pitchFamily="34" charset="0"/>
            </a:endParaRPr>
          </a:p>
        </p:txBody>
      </p:sp>
      <p:sp>
        <p:nvSpPr>
          <p:cNvPr id="2" name="Rectangle 1"/>
          <p:cNvSpPr/>
          <p:nvPr/>
        </p:nvSpPr>
        <p:spPr>
          <a:xfrm>
            <a:off x="0" y="0"/>
            <a:ext cx="9144000" cy="7620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marL="0" lvl="1" algn="ctr"/>
            <a:r>
              <a:rPr lang="zh-CN" altLang="en-US" sz="4000" b="1" dirty="0" smtClean="0">
                <a:ln>
                  <a:solidFill>
                    <a:sysClr val="windowText" lastClr="000000"/>
                  </a:solidFill>
                </a:ln>
                <a:solidFill>
                  <a:schemeClr val="bg1"/>
                </a:solidFill>
                <a:effectLst>
                  <a:outerShdw blurRad="38100" dist="38100" dir="2700000" algn="tl">
                    <a:srgbClr val="000000">
                      <a:alpha val="43137"/>
                    </a:srgbClr>
                  </a:outerShdw>
                </a:effectLst>
                <a:latin typeface="Arial Narrow" pitchFamily="34" charset="0"/>
              </a:rPr>
              <a:t>得救的路</a:t>
            </a:r>
            <a:endParaRPr lang="en-US" sz="4000" b="1" dirty="0">
              <a:ln>
                <a:solidFill>
                  <a:sysClr val="windowText" lastClr="000000"/>
                </a:solidFill>
              </a:ln>
              <a:solidFill>
                <a:schemeClr val="bg1"/>
              </a:solidFill>
              <a:effectLst>
                <a:outerShdw blurRad="38100" dist="38100" dir="2700000" algn="tl">
                  <a:srgbClr val="000000">
                    <a:alpha val="43137"/>
                  </a:srgbClr>
                </a:outerShdw>
              </a:effectLst>
              <a:latin typeface="Arial Narrow" pitchFamily="34" charset="0"/>
            </a:endParaRPr>
          </a:p>
        </p:txBody>
      </p:sp>
      <p:pic>
        <p:nvPicPr>
          <p:cNvPr id="23" name="Picture 22" descr="126.gif"/>
          <p:cNvPicPr>
            <a:picLocks noChangeAspect="1"/>
          </p:cNvPicPr>
          <p:nvPr/>
        </p:nvPicPr>
        <p:blipFill>
          <a:blip r:embed="rId3" cstate="print"/>
          <a:stretch>
            <a:fillRect/>
          </a:stretch>
        </p:blipFill>
        <p:spPr>
          <a:xfrm>
            <a:off x="6477000" y="609600"/>
            <a:ext cx="1869135" cy="1376363"/>
          </a:xfrm>
          <a:prstGeom prst="rect">
            <a:avLst/>
          </a:prstGeom>
        </p:spPr>
      </p:pic>
      <p:pic>
        <p:nvPicPr>
          <p:cNvPr id="24" name="Picture 23" descr="126.gif"/>
          <p:cNvPicPr>
            <a:picLocks noChangeAspect="1"/>
          </p:cNvPicPr>
          <p:nvPr/>
        </p:nvPicPr>
        <p:blipFill>
          <a:blip r:embed="rId3" cstate="print"/>
          <a:stretch>
            <a:fillRect/>
          </a:stretch>
        </p:blipFill>
        <p:spPr>
          <a:xfrm>
            <a:off x="-685800" y="685800"/>
            <a:ext cx="7010400" cy="1376363"/>
          </a:xfrm>
          <a:prstGeom prst="rect">
            <a:avLst/>
          </a:prstGeom>
        </p:spPr>
      </p:pic>
      <p:sp>
        <p:nvSpPr>
          <p:cNvPr id="25" name="Rectangle 24"/>
          <p:cNvSpPr/>
          <p:nvPr/>
        </p:nvSpPr>
        <p:spPr>
          <a:xfrm>
            <a:off x="6781800" y="838200"/>
            <a:ext cx="1219200" cy="914400"/>
          </a:xfrm>
          <a:prstGeom prst="rect">
            <a:avLst/>
          </a:prstGeom>
          <a:noFill/>
          <a:ln>
            <a:no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zh-CN" altLang="en-US" sz="3600" b="1" dirty="0" smtClean="0">
                <a:solidFill>
                  <a:sysClr val="windowText" lastClr="000000"/>
                </a:solidFill>
                <a:effectLst>
                  <a:outerShdw blurRad="38100" dist="38100" dir="2700000" algn="tl">
                    <a:srgbClr val="000000">
                      <a:alpha val="43137"/>
                    </a:srgbClr>
                  </a:outerShdw>
                </a:effectLst>
                <a:latin typeface="Arial Narrow" pitchFamily="34" charset="0"/>
              </a:rPr>
              <a:t>天</a:t>
            </a:r>
            <a:endParaRPr lang="en-US" altLang="zh-CN" sz="3600" b="1" dirty="0" smtClean="0">
              <a:solidFill>
                <a:sysClr val="windowText" lastClr="000000"/>
              </a:solidFill>
              <a:effectLst>
                <a:outerShdw blurRad="38100" dist="38100" dir="2700000" algn="tl">
                  <a:srgbClr val="000000">
                    <a:alpha val="43137"/>
                  </a:srgbClr>
                </a:outerShdw>
              </a:effectLst>
              <a:latin typeface="Arial Narrow" pitchFamily="34" charset="0"/>
            </a:endParaRPr>
          </a:p>
          <a:p>
            <a:pPr algn="ctr"/>
            <a:r>
              <a:rPr lang="zh-CN" altLang="en-US" sz="3600" b="1" dirty="0" smtClean="0">
                <a:solidFill>
                  <a:sysClr val="windowText" lastClr="000000"/>
                </a:solidFill>
                <a:effectLst>
                  <a:outerShdw blurRad="38100" dist="38100" dir="2700000" algn="tl">
                    <a:srgbClr val="000000">
                      <a:alpha val="43137"/>
                    </a:srgbClr>
                  </a:outerShdw>
                </a:effectLst>
                <a:latin typeface="Arial Narrow" pitchFamily="34" charset="0"/>
              </a:rPr>
              <a:t>堂</a:t>
            </a:r>
            <a:endParaRPr lang="en-US" sz="3600" b="1" dirty="0" smtClean="0">
              <a:solidFill>
                <a:sysClr val="windowText" lastClr="000000"/>
              </a:solidFill>
              <a:effectLst>
                <a:outerShdw blurRad="38100" dist="38100" dir="2700000" algn="tl">
                  <a:srgbClr val="000000">
                    <a:alpha val="43137"/>
                  </a:srgbClr>
                </a:outerShdw>
              </a:effectLst>
              <a:latin typeface="Arial Narrow" pitchFamily="34" charset="0"/>
            </a:endParaRPr>
          </a:p>
          <a:p>
            <a:pPr algn="ctr"/>
            <a:r>
              <a:rPr lang="en-US" sz="1400" b="1" dirty="0" smtClean="0">
                <a:solidFill>
                  <a:sysClr val="windowText" lastClr="000000"/>
                </a:solidFill>
                <a:effectLst>
                  <a:outerShdw blurRad="38100" dist="38100" dir="2700000" algn="tl">
                    <a:srgbClr val="000000">
                      <a:alpha val="43137"/>
                    </a:srgbClr>
                  </a:outerShdw>
                </a:effectLst>
                <a:latin typeface="Arial Narrow" pitchFamily="34" charset="0"/>
              </a:rPr>
              <a:t>HEAVEN</a:t>
            </a:r>
            <a:endParaRPr lang="en-US" sz="1400" b="1" dirty="0">
              <a:solidFill>
                <a:sysClr val="windowText" lastClr="000000"/>
              </a:solidFill>
              <a:effectLst>
                <a:outerShdw blurRad="38100" dist="38100" dir="2700000" algn="tl">
                  <a:srgbClr val="000000">
                    <a:alpha val="43137"/>
                  </a:srgbClr>
                </a:outerShdw>
              </a:effectLst>
              <a:latin typeface="Arial Narrow" pitchFamily="34" charset="0"/>
            </a:endParaRPr>
          </a:p>
        </p:txBody>
      </p:sp>
      <p:sp>
        <p:nvSpPr>
          <p:cNvPr id="26" name="Rectangle 25"/>
          <p:cNvSpPr/>
          <p:nvPr/>
        </p:nvSpPr>
        <p:spPr>
          <a:xfrm>
            <a:off x="990600" y="762000"/>
            <a:ext cx="3276600" cy="1219200"/>
          </a:xfrm>
          <a:prstGeom prst="rect">
            <a:avLst/>
          </a:prstGeom>
          <a:noFill/>
          <a:ln>
            <a:no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zh-CN" altLang="en-US" sz="6000" b="1" dirty="0" smtClean="0">
                <a:solidFill>
                  <a:sysClr val="windowText" lastClr="000000"/>
                </a:solidFill>
                <a:effectLst>
                  <a:outerShdw blurRad="38100" dist="38100" dir="2700000" algn="tl">
                    <a:srgbClr val="000000">
                      <a:alpha val="43137"/>
                    </a:srgbClr>
                  </a:outerShdw>
                </a:effectLst>
                <a:latin typeface="Arial Narrow" pitchFamily="34" charset="0"/>
              </a:rPr>
              <a:t>地狱</a:t>
            </a:r>
            <a:endParaRPr lang="en-US" sz="6000" b="1" dirty="0" smtClean="0">
              <a:solidFill>
                <a:sysClr val="windowText" lastClr="000000"/>
              </a:solidFill>
              <a:effectLst>
                <a:outerShdw blurRad="38100" dist="38100" dir="2700000" algn="tl">
                  <a:srgbClr val="000000">
                    <a:alpha val="43137"/>
                  </a:srgbClr>
                </a:outerShdw>
              </a:effectLst>
              <a:latin typeface="Arial Narrow" pitchFamily="34" charset="0"/>
            </a:endParaRPr>
          </a:p>
          <a:p>
            <a:pPr algn="ctr"/>
            <a:r>
              <a:rPr lang="en-US" b="1" dirty="0" smtClean="0">
                <a:solidFill>
                  <a:sysClr val="windowText" lastClr="000000"/>
                </a:solidFill>
                <a:latin typeface="Arial Narrow" pitchFamily="34" charset="0"/>
              </a:rPr>
              <a:t>HELL</a:t>
            </a:r>
            <a:endParaRPr lang="en-US" b="1" dirty="0">
              <a:solidFill>
                <a:sysClr val="windowText" lastClr="000000"/>
              </a:solidFill>
              <a:latin typeface="Arial Narrow" pitchFamily="34" charset="0"/>
            </a:endParaRPr>
          </a:p>
        </p:txBody>
      </p:sp>
      <p:sp>
        <p:nvSpPr>
          <p:cNvPr id="27" name="Rectangle 26"/>
          <p:cNvSpPr/>
          <p:nvPr/>
        </p:nvSpPr>
        <p:spPr>
          <a:xfrm>
            <a:off x="1371600" y="2743200"/>
            <a:ext cx="2438400" cy="914400"/>
          </a:xfrm>
          <a:prstGeom prst="rect">
            <a:avLst/>
          </a:prstGeom>
          <a:noFill/>
          <a:ln>
            <a:no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zh-CN" altLang="en-US" sz="7200" b="1" dirty="0" smtClean="0">
                <a:solidFill>
                  <a:sysClr val="windowText" lastClr="000000"/>
                </a:solidFill>
                <a:effectLst>
                  <a:outerShdw blurRad="38100" dist="38100" dir="2700000" algn="tl">
                    <a:srgbClr val="000000">
                      <a:alpha val="43137"/>
                    </a:srgbClr>
                  </a:outerShdw>
                </a:effectLst>
                <a:latin typeface="Arial Narrow" pitchFamily="34" charset="0"/>
              </a:rPr>
              <a:t>宽</a:t>
            </a:r>
            <a:endParaRPr lang="en-US" sz="7200" b="1" dirty="0" smtClean="0">
              <a:solidFill>
                <a:sysClr val="windowText" lastClr="000000"/>
              </a:solidFill>
              <a:effectLst>
                <a:outerShdw blurRad="38100" dist="38100" dir="2700000" algn="tl">
                  <a:srgbClr val="000000">
                    <a:alpha val="43137"/>
                  </a:srgbClr>
                </a:outerShdw>
              </a:effectLst>
              <a:latin typeface="Arial Narrow" pitchFamily="34" charset="0"/>
            </a:endParaRPr>
          </a:p>
          <a:p>
            <a:pPr algn="ctr"/>
            <a:r>
              <a:rPr lang="en-US" b="1" dirty="0" smtClean="0">
                <a:solidFill>
                  <a:sysClr val="windowText" lastClr="000000"/>
                </a:solidFill>
                <a:latin typeface="Arial Narrow" pitchFamily="34" charset="0"/>
              </a:rPr>
              <a:t>WIDE</a:t>
            </a:r>
            <a:endParaRPr lang="en-US" b="1" dirty="0">
              <a:solidFill>
                <a:sysClr val="windowText" lastClr="000000"/>
              </a:solidFill>
              <a:latin typeface="Arial Narrow" pitchFamily="34" charset="0"/>
            </a:endParaRPr>
          </a:p>
        </p:txBody>
      </p:sp>
      <p:sp>
        <p:nvSpPr>
          <p:cNvPr id="28" name="Rectangle 27"/>
          <p:cNvSpPr/>
          <p:nvPr/>
        </p:nvSpPr>
        <p:spPr>
          <a:xfrm>
            <a:off x="6172200" y="2743200"/>
            <a:ext cx="2438400" cy="914400"/>
          </a:xfrm>
          <a:prstGeom prst="rect">
            <a:avLst/>
          </a:prstGeom>
          <a:noFill/>
          <a:ln>
            <a:no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zh-CN" altLang="en-US" sz="3200" b="1" dirty="0" smtClean="0">
                <a:solidFill>
                  <a:sysClr val="windowText" lastClr="000000"/>
                </a:solidFill>
                <a:effectLst>
                  <a:outerShdw blurRad="38100" dist="38100" dir="2700000" algn="tl">
                    <a:srgbClr val="000000">
                      <a:alpha val="43137"/>
                    </a:srgbClr>
                  </a:outerShdw>
                </a:effectLst>
                <a:latin typeface="Arial Narrow" pitchFamily="34" charset="0"/>
              </a:rPr>
              <a:t>窄</a:t>
            </a:r>
            <a:endParaRPr lang="en-US" sz="3200" b="1" dirty="0" smtClean="0">
              <a:solidFill>
                <a:sysClr val="windowText" lastClr="000000"/>
              </a:solidFill>
              <a:effectLst>
                <a:outerShdw blurRad="38100" dist="38100" dir="2700000" algn="tl">
                  <a:srgbClr val="000000">
                    <a:alpha val="43137"/>
                  </a:srgbClr>
                </a:outerShdw>
              </a:effectLst>
              <a:latin typeface="Arial Narrow" pitchFamily="34" charset="0"/>
            </a:endParaRPr>
          </a:p>
          <a:p>
            <a:pPr algn="ctr"/>
            <a:r>
              <a:rPr lang="en-US" b="1" dirty="0" smtClean="0">
                <a:solidFill>
                  <a:sysClr val="windowText" lastClr="000000"/>
                </a:solidFill>
                <a:latin typeface="Arial Narrow" pitchFamily="34" charset="0"/>
              </a:rPr>
              <a:t>NARROW</a:t>
            </a:r>
            <a:endParaRPr lang="en-US" b="1" dirty="0">
              <a:solidFill>
                <a:sysClr val="windowText" lastClr="000000"/>
              </a:solidFill>
              <a:latin typeface="Arial Narrow" pitchFamily="34" charset="0"/>
            </a:endParaRPr>
          </a:p>
        </p:txBody>
      </p:sp>
      <p:sp>
        <p:nvSpPr>
          <p:cNvPr id="29" name="Rectangle 28"/>
          <p:cNvSpPr/>
          <p:nvPr/>
        </p:nvSpPr>
        <p:spPr>
          <a:xfrm>
            <a:off x="1295400" y="4267200"/>
            <a:ext cx="2438400" cy="1600200"/>
          </a:xfrm>
          <a:prstGeom prst="rect">
            <a:avLst/>
          </a:prstGeom>
          <a:noFill/>
          <a:ln>
            <a:no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zh-CN" altLang="en-US" sz="8800" b="1" dirty="0" smtClean="0">
                <a:solidFill>
                  <a:sysClr val="windowText" lastClr="000000"/>
                </a:solidFill>
                <a:effectLst>
                  <a:outerShdw blurRad="38100" dist="38100" dir="2700000" algn="tl">
                    <a:srgbClr val="000000">
                      <a:alpha val="43137"/>
                    </a:srgbClr>
                  </a:outerShdw>
                </a:effectLst>
                <a:latin typeface="Arial Narrow" pitchFamily="34" charset="0"/>
              </a:rPr>
              <a:t>很多</a:t>
            </a:r>
            <a:endParaRPr lang="en-US" sz="8800" b="1" dirty="0" smtClean="0">
              <a:solidFill>
                <a:sysClr val="windowText" lastClr="000000"/>
              </a:solidFill>
              <a:effectLst>
                <a:outerShdw blurRad="38100" dist="38100" dir="2700000" algn="tl">
                  <a:srgbClr val="000000">
                    <a:alpha val="43137"/>
                  </a:srgbClr>
                </a:outerShdw>
              </a:effectLst>
              <a:latin typeface="Arial Narrow" pitchFamily="34" charset="0"/>
            </a:endParaRPr>
          </a:p>
          <a:p>
            <a:pPr algn="ctr"/>
            <a:r>
              <a:rPr lang="en-US" b="1" dirty="0" smtClean="0">
                <a:solidFill>
                  <a:sysClr val="windowText" lastClr="000000"/>
                </a:solidFill>
                <a:latin typeface="Arial Narrow" pitchFamily="34" charset="0"/>
              </a:rPr>
              <a:t>MANY</a:t>
            </a:r>
            <a:endParaRPr lang="en-US" b="1" dirty="0">
              <a:solidFill>
                <a:sysClr val="windowText" lastClr="000000"/>
              </a:solidFill>
              <a:latin typeface="Arial Narrow" pitchFamily="34" charset="0"/>
            </a:endParaRPr>
          </a:p>
        </p:txBody>
      </p:sp>
      <p:sp>
        <p:nvSpPr>
          <p:cNvPr id="31" name="Rectangle 30"/>
          <p:cNvSpPr/>
          <p:nvPr/>
        </p:nvSpPr>
        <p:spPr>
          <a:xfrm>
            <a:off x="6172200" y="4953000"/>
            <a:ext cx="2438400" cy="914400"/>
          </a:xfrm>
          <a:prstGeom prst="rect">
            <a:avLst/>
          </a:prstGeom>
          <a:noFill/>
          <a:ln>
            <a:no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zh-CN" altLang="en-US" sz="3200" b="1" dirty="0" smtClean="0">
                <a:solidFill>
                  <a:sysClr val="windowText" lastClr="000000"/>
                </a:solidFill>
                <a:effectLst>
                  <a:outerShdw blurRad="38100" dist="38100" dir="2700000" algn="tl">
                    <a:srgbClr val="000000">
                      <a:alpha val="43137"/>
                    </a:srgbClr>
                  </a:outerShdw>
                </a:effectLst>
                <a:latin typeface="Arial Narrow" pitchFamily="34" charset="0"/>
              </a:rPr>
              <a:t>很少</a:t>
            </a:r>
            <a:endParaRPr lang="en-US" sz="3200" b="1" dirty="0" smtClean="0">
              <a:solidFill>
                <a:sysClr val="windowText" lastClr="000000"/>
              </a:solidFill>
              <a:effectLst>
                <a:outerShdw blurRad="38100" dist="38100" dir="2700000" algn="tl">
                  <a:srgbClr val="000000">
                    <a:alpha val="43137"/>
                  </a:srgbClr>
                </a:outerShdw>
              </a:effectLst>
              <a:latin typeface="Arial Narrow" pitchFamily="34" charset="0"/>
            </a:endParaRPr>
          </a:p>
          <a:p>
            <a:pPr algn="ctr"/>
            <a:r>
              <a:rPr lang="en-US" b="1" dirty="0" smtClean="0">
                <a:solidFill>
                  <a:sysClr val="windowText" lastClr="000000"/>
                </a:solidFill>
                <a:latin typeface="Arial Narrow" pitchFamily="34" charset="0"/>
              </a:rPr>
              <a:t>FEW</a:t>
            </a:r>
            <a:endParaRPr lang="en-US" b="1" dirty="0">
              <a:solidFill>
                <a:sysClr val="windowText" lastClr="000000"/>
              </a:solidFill>
              <a:latin typeface="Arial Narrow" pitchFamily="34"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10" name="Picture 9" descr="shocked.gif"/>
          <p:cNvPicPr>
            <a:picLocks noChangeAspect="1"/>
          </p:cNvPicPr>
          <p:nvPr/>
        </p:nvPicPr>
        <p:blipFill>
          <a:blip r:embed="rId2" cstate="print"/>
          <a:stretch>
            <a:fillRect/>
          </a:stretch>
        </p:blipFill>
        <p:spPr>
          <a:xfrm>
            <a:off x="2438400" y="2209800"/>
            <a:ext cx="4095750" cy="3143250"/>
          </a:xfrm>
          <a:prstGeom prst="rect">
            <a:avLst/>
          </a:prstGeom>
          <a:solidFill>
            <a:srgbClr val="FFFFFF">
              <a:shade val="85000"/>
            </a:srgbClr>
          </a:solidFill>
          <a:ln w="889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ectangular Callout 10"/>
          <p:cNvSpPr/>
          <p:nvPr/>
        </p:nvSpPr>
        <p:spPr>
          <a:xfrm>
            <a:off x="76200" y="152399"/>
            <a:ext cx="2971800" cy="1905001"/>
          </a:xfrm>
          <a:prstGeom prst="wedgeRectCallout">
            <a:avLst>
              <a:gd name="adj1" fmla="val 67692"/>
              <a:gd name="adj2" fmla="val 81079"/>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4000" b="1" dirty="0" smtClean="0">
                <a:solidFill>
                  <a:srgbClr val="C00000"/>
                </a:solidFill>
                <a:effectLst>
                  <a:outerShdw blurRad="38100" dist="38100" dir="2700000" algn="tl">
                    <a:srgbClr val="000000">
                      <a:alpha val="43137"/>
                    </a:srgbClr>
                  </a:outerShdw>
                </a:effectLst>
                <a:latin typeface="Arial Black" pitchFamily="34" charset="0"/>
              </a:rPr>
              <a:t>但我叫你</a:t>
            </a:r>
            <a:endParaRPr lang="en-US" altLang="zh-CN" sz="4000" b="1" dirty="0" smtClean="0">
              <a:solidFill>
                <a:srgbClr val="C00000"/>
              </a:solidFill>
              <a:effectLst>
                <a:outerShdw blurRad="38100" dist="38100" dir="2700000" algn="tl">
                  <a:srgbClr val="000000">
                    <a:alpha val="43137"/>
                  </a:srgbClr>
                </a:outerShdw>
              </a:effectLst>
              <a:latin typeface="Arial Black" pitchFamily="34" charset="0"/>
            </a:endParaRPr>
          </a:p>
          <a:p>
            <a:pPr algn="ctr"/>
            <a:r>
              <a:rPr lang="zh-CN" altLang="en-US" sz="4000" b="1" dirty="0" smtClean="0">
                <a:solidFill>
                  <a:srgbClr val="C00000"/>
                </a:solidFill>
                <a:effectLst>
                  <a:outerShdw blurRad="38100" dist="38100" dir="2700000" algn="tl">
                    <a:srgbClr val="000000">
                      <a:alpha val="43137"/>
                    </a:srgbClr>
                  </a:outerShdw>
                </a:effectLst>
                <a:latin typeface="Arial Black" pitchFamily="34" charset="0"/>
              </a:rPr>
              <a:t>为主呀！</a:t>
            </a:r>
            <a:endParaRPr lang="en-US" sz="4000" b="1" dirty="0" smtClean="0">
              <a:solidFill>
                <a:srgbClr val="C00000"/>
              </a:solidFill>
              <a:effectLst>
                <a:outerShdw blurRad="38100" dist="38100" dir="2700000" algn="tl">
                  <a:srgbClr val="000000">
                    <a:alpha val="43137"/>
                  </a:srgbClr>
                </a:outerShdw>
              </a:effectLst>
              <a:latin typeface="Arial Black" pitchFamily="34" charset="0"/>
            </a:endParaRPr>
          </a:p>
          <a:p>
            <a:pPr algn="ctr"/>
            <a:r>
              <a:rPr lang="en-US" dirty="0" smtClean="0">
                <a:latin typeface="Arial Black" pitchFamily="34" charset="0"/>
              </a:rPr>
              <a:t>BUT I CALLED </a:t>
            </a:r>
          </a:p>
          <a:p>
            <a:pPr algn="ctr"/>
            <a:r>
              <a:rPr lang="en-US" dirty="0" smtClean="0">
                <a:latin typeface="Arial Black" pitchFamily="34" charset="0"/>
              </a:rPr>
              <a:t>YOU LORD!</a:t>
            </a:r>
            <a:endParaRPr lang="en-US" dirty="0">
              <a:latin typeface="Arial Black" pitchFamily="34" charset="0"/>
            </a:endParaRPr>
          </a:p>
        </p:txBody>
      </p:sp>
      <p:sp>
        <p:nvSpPr>
          <p:cNvPr id="12" name="Rectangular Callout 11"/>
          <p:cNvSpPr/>
          <p:nvPr/>
        </p:nvSpPr>
        <p:spPr>
          <a:xfrm>
            <a:off x="6400800" y="152399"/>
            <a:ext cx="2590800" cy="2353235"/>
          </a:xfrm>
          <a:prstGeom prst="wedgeRectCallout">
            <a:avLst>
              <a:gd name="adj1" fmla="val -56127"/>
              <a:gd name="adj2" fmla="val 85451"/>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3600" b="1" dirty="0" smtClean="0">
                <a:solidFill>
                  <a:srgbClr val="C00000"/>
                </a:solidFill>
                <a:effectLst>
                  <a:outerShdw blurRad="38100" dist="38100" dir="2700000" algn="tl">
                    <a:srgbClr val="000000">
                      <a:alpha val="43137"/>
                    </a:srgbClr>
                  </a:outerShdw>
                </a:effectLst>
                <a:latin typeface="Arial Black" pitchFamily="34" charset="0"/>
              </a:rPr>
              <a:t>我奉你的名行了神迹！</a:t>
            </a:r>
            <a:endParaRPr lang="en-US" sz="3600" b="1" dirty="0" smtClean="0">
              <a:solidFill>
                <a:srgbClr val="C00000"/>
              </a:solidFill>
              <a:effectLst>
                <a:outerShdw blurRad="38100" dist="38100" dir="2700000" algn="tl">
                  <a:srgbClr val="000000">
                    <a:alpha val="43137"/>
                  </a:srgbClr>
                </a:outerShdw>
              </a:effectLst>
              <a:latin typeface="Arial Black" pitchFamily="34" charset="0"/>
            </a:endParaRPr>
          </a:p>
          <a:p>
            <a:pPr algn="ctr"/>
            <a:r>
              <a:rPr lang="en-US" dirty="0" smtClean="0">
                <a:latin typeface="Arial Black" pitchFamily="34" charset="0"/>
              </a:rPr>
              <a:t>I DID MIRACLES IN YOUR NAME!</a:t>
            </a:r>
            <a:endParaRPr lang="en-US" dirty="0">
              <a:latin typeface="Arial Black" pitchFamily="34" charset="0"/>
            </a:endParaRPr>
          </a:p>
        </p:txBody>
      </p:sp>
      <p:sp>
        <p:nvSpPr>
          <p:cNvPr id="13" name="Rectangular Callout 12"/>
          <p:cNvSpPr/>
          <p:nvPr/>
        </p:nvSpPr>
        <p:spPr>
          <a:xfrm>
            <a:off x="6324600" y="4648200"/>
            <a:ext cx="2590800" cy="1905000"/>
          </a:xfrm>
          <a:prstGeom prst="wedgeRectCallout">
            <a:avLst>
              <a:gd name="adj1" fmla="val -48027"/>
              <a:gd name="adj2" fmla="val -66418"/>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3200" b="1" dirty="0" smtClean="0">
                <a:solidFill>
                  <a:srgbClr val="C00000"/>
                </a:solidFill>
                <a:effectLst>
                  <a:outerShdw blurRad="38100" dist="38100" dir="2700000" algn="tl">
                    <a:srgbClr val="000000">
                      <a:alpha val="43137"/>
                    </a:srgbClr>
                  </a:outerShdw>
                </a:effectLst>
                <a:latin typeface="Arial Black" pitchFamily="34" charset="0"/>
              </a:rPr>
              <a:t>我奉你的</a:t>
            </a:r>
            <a:endParaRPr lang="en-US" altLang="zh-CN" sz="3200" b="1" dirty="0" smtClean="0">
              <a:solidFill>
                <a:srgbClr val="C00000"/>
              </a:solidFill>
              <a:effectLst>
                <a:outerShdw blurRad="38100" dist="38100" dir="2700000" algn="tl">
                  <a:srgbClr val="000000">
                    <a:alpha val="43137"/>
                  </a:srgbClr>
                </a:outerShdw>
              </a:effectLst>
              <a:latin typeface="Arial Black" pitchFamily="34" charset="0"/>
            </a:endParaRPr>
          </a:p>
          <a:p>
            <a:pPr algn="ctr"/>
            <a:r>
              <a:rPr lang="zh-CN" altLang="en-US" sz="3200" b="1" dirty="0" smtClean="0">
                <a:solidFill>
                  <a:srgbClr val="C00000"/>
                </a:solidFill>
                <a:effectLst>
                  <a:outerShdw blurRad="38100" dist="38100" dir="2700000" algn="tl">
                    <a:srgbClr val="000000">
                      <a:alpha val="43137"/>
                    </a:srgbClr>
                  </a:outerShdw>
                </a:effectLst>
                <a:latin typeface="Arial Black" pitchFamily="34" charset="0"/>
              </a:rPr>
              <a:t>名赶鬼了！</a:t>
            </a:r>
            <a:endParaRPr lang="en-US" sz="3200" b="1" dirty="0" smtClean="0">
              <a:solidFill>
                <a:srgbClr val="C00000"/>
              </a:solidFill>
              <a:effectLst>
                <a:outerShdw blurRad="38100" dist="38100" dir="2700000" algn="tl">
                  <a:srgbClr val="000000">
                    <a:alpha val="43137"/>
                  </a:srgbClr>
                </a:outerShdw>
              </a:effectLst>
              <a:latin typeface="Arial Black" pitchFamily="34" charset="0"/>
            </a:endParaRPr>
          </a:p>
          <a:p>
            <a:pPr algn="ctr"/>
            <a:r>
              <a:rPr lang="en-US" dirty="0" smtClean="0">
                <a:latin typeface="Arial Black" pitchFamily="34" charset="0"/>
              </a:rPr>
              <a:t>I CAST OUT DEMONS   IN YOUR NAME!</a:t>
            </a:r>
            <a:endParaRPr lang="en-US" dirty="0">
              <a:latin typeface="Arial Black" pitchFamily="34" charset="0"/>
            </a:endParaRPr>
          </a:p>
        </p:txBody>
      </p:sp>
      <p:sp>
        <p:nvSpPr>
          <p:cNvPr id="14" name="Rectangular Callout 13"/>
          <p:cNvSpPr/>
          <p:nvPr/>
        </p:nvSpPr>
        <p:spPr>
          <a:xfrm>
            <a:off x="3124200" y="152400"/>
            <a:ext cx="3124200" cy="1600200"/>
          </a:xfrm>
          <a:prstGeom prst="wedgeRectCallout">
            <a:avLst>
              <a:gd name="adj1" fmla="val 19373"/>
              <a:gd name="adj2" fmla="val 81612"/>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4000" b="1" dirty="0" smtClean="0">
                <a:solidFill>
                  <a:srgbClr val="C00000"/>
                </a:solidFill>
                <a:effectLst>
                  <a:outerShdw blurRad="38100" dist="38100" dir="2700000" algn="tl">
                    <a:srgbClr val="000000">
                      <a:alpha val="43137"/>
                    </a:srgbClr>
                  </a:outerShdw>
                </a:effectLst>
                <a:latin typeface="Arial Black" pitchFamily="34" charset="0"/>
              </a:rPr>
              <a:t>我去了教会</a:t>
            </a:r>
            <a:r>
              <a:rPr lang="en-US" altLang="zh-CN" sz="4000" b="1" dirty="0" smtClean="0">
                <a:solidFill>
                  <a:srgbClr val="C00000"/>
                </a:solidFill>
                <a:effectLst>
                  <a:outerShdw blurRad="38100" dist="38100" dir="2700000" algn="tl">
                    <a:srgbClr val="000000">
                      <a:alpha val="43137"/>
                    </a:srgbClr>
                  </a:outerShdw>
                </a:effectLst>
                <a:latin typeface="Arial Black" pitchFamily="34" charset="0"/>
              </a:rPr>
              <a:t>!</a:t>
            </a:r>
            <a:endParaRPr lang="en-US" sz="4000" b="1" dirty="0" smtClean="0">
              <a:solidFill>
                <a:srgbClr val="C00000"/>
              </a:solidFill>
              <a:effectLst>
                <a:outerShdw blurRad="38100" dist="38100" dir="2700000" algn="tl">
                  <a:srgbClr val="000000">
                    <a:alpha val="43137"/>
                  </a:srgbClr>
                </a:outerShdw>
              </a:effectLst>
              <a:latin typeface="Arial Black" pitchFamily="34" charset="0"/>
            </a:endParaRPr>
          </a:p>
          <a:p>
            <a:pPr algn="ctr"/>
            <a:r>
              <a:rPr lang="en-US" dirty="0" smtClean="0">
                <a:latin typeface="Arial Black" pitchFamily="34" charset="0"/>
              </a:rPr>
              <a:t>I WENT TO CHURCH!</a:t>
            </a:r>
            <a:endParaRPr lang="en-US" dirty="0">
              <a:latin typeface="Arial Black" pitchFamily="34" charset="0"/>
            </a:endParaRPr>
          </a:p>
        </p:txBody>
      </p:sp>
      <p:sp>
        <p:nvSpPr>
          <p:cNvPr id="15" name="Rectangular Callout 14"/>
          <p:cNvSpPr/>
          <p:nvPr/>
        </p:nvSpPr>
        <p:spPr>
          <a:xfrm>
            <a:off x="228600" y="5029200"/>
            <a:ext cx="2971800" cy="1524000"/>
          </a:xfrm>
          <a:prstGeom prst="wedgeRectCallout">
            <a:avLst>
              <a:gd name="adj1" fmla="val 64142"/>
              <a:gd name="adj2" fmla="val -67057"/>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3200" b="1" dirty="0" smtClean="0">
                <a:solidFill>
                  <a:srgbClr val="C00000"/>
                </a:solidFill>
                <a:effectLst>
                  <a:outerShdw blurRad="38100" dist="38100" dir="2700000" algn="tl">
                    <a:srgbClr val="000000">
                      <a:alpha val="43137"/>
                    </a:srgbClr>
                  </a:outerShdw>
                </a:effectLst>
                <a:latin typeface="Arial Black" pitchFamily="34" charset="0"/>
              </a:rPr>
              <a:t>我唱了各</a:t>
            </a:r>
            <a:endParaRPr lang="en-US" altLang="zh-CN" sz="3200" b="1" dirty="0" smtClean="0">
              <a:solidFill>
                <a:srgbClr val="C00000"/>
              </a:solidFill>
              <a:effectLst>
                <a:outerShdw blurRad="38100" dist="38100" dir="2700000" algn="tl">
                  <a:srgbClr val="000000">
                    <a:alpha val="43137"/>
                  </a:srgbClr>
                </a:outerShdw>
              </a:effectLst>
              <a:latin typeface="Arial Black" pitchFamily="34" charset="0"/>
            </a:endParaRPr>
          </a:p>
          <a:p>
            <a:pPr algn="ctr"/>
            <a:r>
              <a:rPr lang="zh-CN" altLang="en-US" sz="3200" b="1" dirty="0" smtClean="0">
                <a:solidFill>
                  <a:srgbClr val="C00000"/>
                </a:solidFill>
                <a:effectLst>
                  <a:outerShdw blurRad="38100" dist="38100" dir="2700000" algn="tl">
                    <a:srgbClr val="000000">
                      <a:alpha val="43137"/>
                    </a:srgbClr>
                  </a:outerShdw>
                </a:effectLst>
                <a:latin typeface="Arial Black" pitchFamily="34" charset="0"/>
              </a:rPr>
              <a:t>种赞美诗！</a:t>
            </a:r>
            <a:endParaRPr lang="en-US" sz="3200" b="1" dirty="0" smtClean="0">
              <a:solidFill>
                <a:srgbClr val="C00000"/>
              </a:solidFill>
              <a:effectLst>
                <a:outerShdw blurRad="38100" dist="38100" dir="2700000" algn="tl">
                  <a:srgbClr val="000000">
                    <a:alpha val="43137"/>
                  </a:srgbClr>
                </a:outerShdw>
              </a:effectLst>
              <a:latin typeface="Arial Black" pitchFamily="34" charset="0"/>
            </a:endParaRPr>
          </a:p>
          <a:p>
            <a:pPr algn="ctr"/>
            <a:r>
              <a:rPr lang="en-US" dirty="0" smtClean="0">
                <a:latin typeface="Arial Black" pitchFamily="34" charset="0"/>
              </a:rPr>
              <a:t>I SANG ALL THE PRAISE SONGS!</a:t>
            </a:r>
            <a:endParaRPr lang="en-US" dirty="0">
              <a:latin typeface="Arial Black" pitchFamily="34" charset="0"/>
            </a:endParaRPr>
          </a:p>
        </p:txBody>
      </p:sp>
      <p:sp>
        <p:nvSpPr>
          <p:cNvPr id="16" name="Rectangular Callout 15"/>
          <p:cNvSpPr/>
          <p:nvPr/>
        </p:nvSpPr>
        <p:spPr>
          <a:xfrm>
            <a:off x="228600" y="2590800"/>
            <a:ext cx="1905000" cy="2057400"/>
          </a:xfrm>
          <a:prstGeom prst="wedgeRectCallout">
            <a:avLst>
              <a:gd name="adj1" fmla="val 91349"/>
              <a:gd name="adj2" fmla="val 8499"/>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4000" b="1" dirty="0" smtClean="0">
                <a:solidFill>
                  <a:srgbClr val="C00000"/>
                </a:solidFill>
                <a:effectLst>
                  <a:outerShdw blurRad="38100" dist="38100" dir="2700000" algn="tl">
                    <a:srgbClr val="000000">
                      <a:alpha val="43137"/>
                    </a:srgbClr>
                  </a:outerShdw>
                </a:effectLst>
                <a:latin typeface="Arial Black" pitchFamily="34" charset="0"/>
              </a:rPr>
              <a:t>我说了方言！</a:t>
            </a:r>
            <a:endParaRPr lang="en-US" sz="4000" b="1" dirty="0" smtClean="0">
              <a:solidFill>
                <a:srgbClr val="C00000"/>
              </a:solidFill>
              <a:effectLst>
                <a:outerShdw blurRad="38100" dist="38100" dir="2700000" algn="tl">
                  <a:srgbClr val="000000">
                    <a:alpha val="43137"/>
                  </a:srgbClr>
                </a:outerShdw>
              </a:effectLst>
              <a:latin typeface="Arial Black" pitchFamily="34" charset="0"/>
            </a:endParaRPr>
          </a:p>
          <a:p>
            <a:pPr algn="ctr"/>
            <a:r>
              <a:rPr lang="en-US" dirty="0" smtClean="0">
                <a:latin typeface="Arial Black" pitchFamily="34" charset="0"/>
              </a:rPr>
              <a:t>I SPOKE IN TONGUES!</a:t>
            </a:r>
            <a:endParaRPr lang="en-US" dirty="0">
              <a:latin typeface="Arial Black" pitchFamily="34" charset="0"/>
            </a:endParaRPr>
          </a:p>
        </p:txBody>
      </p:sp>
      <p:sp>
        <p:nvSpPr>
          <p:cNvPr id="17" name="Rectangular Callout 16"/>
          <p:cNvSpPr/>
          <p:nvPr/>
        </p:nvSpPr>
        <p:spPr>
          <a:xfrm>
            <a:off x="3352800" y="5105400"/>
            <a:ext cx="2895600" cy="1447800"/>
          </a:xfrm>
          <a:prstGeom prst="wedgeRectCallout">
            <a:avLst>
              <a:gd name="adj1" fmla="val -6947"/>
              <a:gd name="adj2" fmla="val -73894"/>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3600" b="1" dirty="0" smtClean="0">
                <a:solidFill>
                  <a:srgbClr val="C00000"/>
                </a:solidFill>
                <a:effectLst>
                  <a:outerShdw blurRad="38100" dist="38100" dir="2700000" algn="tl">
                    <a:srgbClr val="000000">
                      <a:alpha val="43137"/>
                    </a:srgbClr>
                  </a:outerShdw>
                </a:effectLst>
                <a:latin typeface="Arial Black" pitchFamily="34" charset="0"/>
              </a:rPr>
              <a:t>我做了十</a:t>
            </a:r>
            <a:endParaRPr lang="en-US" altLang="zh-CN" sz="3600" b="1" dirty="0" smtClean="0">
              <a:solidFill>
                <a:srgbClr val="C00000"/>
              </a:solidFill>
              <a:effectLst>
                <a:outerShdw blurRad="38100" dist="38100" dir="2700000" algn="tl">
                  <a:srgbClr val="000000">
                    <a:alpha val="43137"/>
                  </a:srgbClr>
                </a:outerShdw>
              </a:effectLst>
              <a:latin typeface="Arial Black" pitchFamily="34" charset="0"/>
            </a:endParaRPr>
          </a:p>
          <a:p>
            <a:pPr algn="ctr"/>
            <a:r>
              <a:rPr lang="zh-CN" altLang="en-US" sz="3600" b="1" dirty="0" smtClean="0">
                <a:solidFill>
                  <a:srgbClr val="C00000"/>
                </a:solidFill>
                <a:effectLst>
                  <a:outerShdw blurRad="38100" dist="38100" dir="2700000" algn="tl">
                    <a:srgbClr val="000000">
                      <a:alpha val="43137"/>
                    </a:srgbClr>
                  </a:outerShdw>
                </a:effectLst>
                <a:latin typeface="Arial Black" pitchFamily="34" charset="0"/>
              </a:rPr>
              <a:t>一奉献！</a:t>
            </a:r>
            <a:endParaRPr lang="en-US" sz="3600" b="1" dirty="0" smtClean="0">
              <a:solidFill>
                <a:srgbClr val="C00000"/>
              </a:solidFill>
              <a:effectLst>
                <a:outerShdw blurRad="38100" dist="38100" dir="2700000" algn="tl">
                  <a:srgbClr val="000000">
                    <a:alpha val="43137"/>
                  </a:srgbClr>
                </a:outerShdw>
              </a:effectLst>
              <a:latin typeface="Arial Black" pitchFamily="34" charset="0"/>
            </a:endParaRPr>
          </a:p>
          <a:p>
            <a:pPr algn="ctr"/>
            <a:r>
              <a:rPr lang="en-US" dirty="0" smtClean="0">
                <a:latin typeface="Arial Black" pitchFamily="34" charset="0"/>
              </a:rPr>
              <a:t>I GAVE MY TITHE!</a:t>
            </a:r>
            <a:endParaRPr lang="en-US" dirty="0">
              <a:latin typeface="Arial Black" pitchFamily="34" charset="0"/>
            </a:endParaRPr>
          </a:p>
        </p:txBody>
      </p:sp>
      <p:sp>
        <p:nvSpPr>
          <p:cNvPr id="18" name="Rectangular Callout 17"/>
          <p:cNvSpPr/>
          <p:nvPr/>
        </p:nvSpPr>
        <p:spPr>
          <a:xfrm>
            <a:off x="6934200" y="2819400"/>
            <a:ext cx="1981200" cy="1524000"/>
          </a:xfrm>
          <a:prstGeom prst="wedgeRectCallout">
            <a:avLst>
              <a:gd name="adj1" fmla="val -71639"/>
              <a:gd name="adj2" fmla="val 15270"/>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3600" b="1" dirty="0" smtClean="0">
                <a:ln>
                  <a:solidFill>
                    <a:schemeClr val="tx1"/>
                  </a:solidFill>
                </a:ln>
                <a:solidFill>
                  <a:srgbClr val="C00000"/>
                </a:solidFill>
                <a:effectLst>
                  <a:outerShdw blurRad="38100" dist="38100" dir="2700000" algn="tl">
                    <a:srgbClr val="000000">
                      <a:alpha val="43137"/>
                    </a:srgbClr>
                  </a:outerShdw>
                </a:effectLst>
                <a:latin typeface="Arial Black" pitchFamily="34" charset="0"/>
              </a:rPr>
              <a:t>你欠我</a:t>
            </a:r>
            <a:r>
              <a:rPr lang="en-US" altLang="zh-CN" sz="3600" b="1" dirty="0" smtClean="0">
                <a:ln>
                  <a:solidFill>
                    <a:schemeClr val="tx1"/>
                  </a:solidFill>
                </a:ln>
                <a:solidFill>
                  <a:srgbClr val="C00000"/>
                </a:solidFill>
                <a:effectLst>
                  <a:outerShdw blurRad="38100" dist="38100" dir="2700000" algn="tl">
                    <a:srgbClr val="000000">
                      <a:alpha val="43137"/>
                    </a:srgbClr>
                  </a:outerShdw>
                </a:effectLst>
                <a:latin typeface="Arial Black" pitchFamily="34" charset="0"/>
              </a:rPr>
              <a:t>!</a:t>
            </a:r>
            <a:endParaRPr lang="en-US" sz="3600" b="1" dirty="0" smtClean="0">
              <a:ln>
                <a:solidFill>
                  <a:schemeClr val="tx1"/>
                </a:solidFill>
              </a:ln>
              <a:solidFill>
                <a:srgbClr val="C00000"/>
              </a:solidFill>
              <a:effectLst>
                <a:outerShdw blurRad="38100" dist="38100" dir="2700000" algn="tl">
                  <a:srgbClr val="000000">
                    <a:alpha val="43137"/>
                  </a:srgbClr>
                </a:outerShdw>
              </a:effectLst>
              <a:latin typeface="Arial Black" pitchFamily="34" charset="0"/>
            </a:endParaRPr>
          </a:p>
          <a:p>
            <a:pPr algn="ctr"/>
            <a:r>
              <a:rPr lang="en-US" dirty="0" smtClean="0">
                <a:ln>
                  <a:solidFill>
                    <a:schemeClr val="tx1"/>
                  </a:solidFill>
                </a:ln>
                <a:solidFill>
                  <a:srgbClr val="C00000"/>
                </a:solidFill>
                <a:latin typeface="Arial Black" pitchFamily="34" charset="0"/>
              </a:rPr>
              <a:t>YOU OWE ME!</a:t>
            </a:r>
            <a:endParaRPr lang="en-US" dirty="0">
              <a:ln>
                <a:solidFill>
                  <a:schemeClr val="tx1"/>
                </a:solidFill>
              </a:ln>
              <a:solidFill>
                <a:srgbClr val="C00000"/>
              </a:solidFill>
              <a:latin typeface="Arial Black"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4" name="Rectangle 3"/>
          <p:cNvSpPr/>
          <p:nvPr/>
        </p:nvSpPr>
        <p:spPr>
          <a:xfrm>
            <a:off x="0" y="914400"/>
            <a:ext cx="9144000" cy="5410200"/>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marL="228600" indent="-228600">
              <a:buFont typeface="Arial" charset="0"/>
              <a:buChar char="•"/>
            </a:pPr>
            <a:r>
              <a:rPr lang="zh-CN" altLang="en-US" sz="3600" b="1" dirty="0" smtClean="0">
                <a:ln>
                  <a:solidFill>
                    <a:sysClr val="windowText" lastClr="000000"/>
                  </a:solidFill>
                </a:ln>
                <a:solidFill>
                  <a:srgbClr val="FF0000"/>
                </a:solidFill>
                <a:latin typeface="Arial" pitchFamily="34" charset="0"/>
                <a:cs typeface="Arial" pitchFamily="34" charset="0"/>
              </a:rPr>
              <a:t>许多有影响的现代福音派领袖极力向人们鼓吹说不需要降服基督也可以得救</a:t>
            </a:r>
            <a:r>
              <a:rPr lang="en-US" altLang="zh-CN" sz="3600" b="1" dirty="0" smtClean="0">
                <a:ln>
                  <a:solidFill>
                    <a:sysClr val="windowText" lastClr="000000"/>
                  </a:solidFill>
                </a:ln>
                <a:solidFill>
                  <a:srgbClr val="FF0000"/>
                </a:solidFill>
                <a:latin typeface="Arial" pitchFamily="34" charset="0"/>
                <a:cs typeface="Arial" pitchFamily="34" charset="0"/>
              </a:rPr>
              <a:t>.</a:t>
            </a:r>
            <a:r>
              <a:rPr lang="zh-CN" altLang="en-US" sz="3600" b="1" dirty="0" smtClean="0">
                <a:ln>
                  <a:solidFill>
                    <a:sysClr val="windowText" lastClr="000000"/>
                  </a:solidFill>
                </a:ln>
                <a:solidFill>
                  <a:srgbClr val="FF0000"/>
                </a:solidFill>
                <a:latin typeface="Arial" pitchFamily="34" charset="0"/>
                <a:cs typeface="Arial" pitchFamily="34" charset="0"/>
              </a:rPr>
              <a:t>他们说主权救恩是善行加入救恩的异端</a:t>
            </a:r>
            <a:r>
              <a:rPr lang="en-US" altLang="zh-CN" sz="3600" b="1" dirty="0" smtClean="0">
                <a:ln>
                  <a:solidFill>
                    <a:sysClr val="windowText" lastClr="000000"/>
                  </a:solidFill>
                </a:ln>
                <a:solidFill>
                  <a:srgbClr val="FF0000"/>
                </a:solidFill>
                <a:latin typeface="Arial" pitchFamily="34" charset="0"/>
                <a:cs typeface="Arial" pitchFamily="34" charset="0"/>
              </a:rPr>
              <a:t>. </a:t>
            </a:r>
            <a:r>
              <a:rPr lang="zh-CN" altLang="en-US" sz="3600" b="1" dirty="0" smtClean="0">
                <a:ln>
                  <a:solidFill>
                    <a:sysClr val="windowText" lastClr="000000"/>
                  </a:solidFill>
                </a:ln>
                <a:solidFill>
                  <a:srgbClr val="FF0000"/>
                </a:solidFill>
                <a:latin typeface="Arial" pitchFamily="34" charset="0"/>
                <a:cs typeface="Arial" pitchFamily="34" charset="0"/>
              </a:rPr>
              <a:t>但是圣经和基督教历史表明福音向来就包括了悔改和降服于基督。到了现代布道家才试图</a:t>
            </a:r>
            <a:r>
              <a:rPr lang="en-US" altLang="zh-CN" sz="3600" b="1" dirty="0" smtClean="0">
                <a:ln>
                  <a:solidFill>
                    <a:sysClr val="windowText" lastClr="000000"/>
                  </a:solidFill>
                </a:ln>
                <a:solidFill>
                  <a:srgbClr val="FF0000"/>
                </a:solidFill>
                <a:latin typeface="Arial" pitchFamily="34" charset="0"/>
                <a:cs typeface="Arial" pitchFamily="34" charset="0"/>
              </a:rPr>
              <a:t> </a:t>
            </a:r>
            <a:r>
              <a:rPr lang="zh-CN" altLang="en-US" sz="3600" b="1" dirty="0" smtClean="0">
                <a:ln>
                  <a:solidFill>
                    <a:sysClr val="windowText" lastClr="000000"/>
                  </a:solidFill>
                </a:ln>
                <a:solidFill>
                  <a:srgbClr val="FF0000"/>
                </a:solidFill>
                <a:latin typeface="Arial" pitchFamily="34" charset="0"/>
                <a:cs typeface="Arial" pitchFamily="34" charset="0"/>
              </a:rPr>
              <a:t>将福音</a:t>
            </a:r>
            <a:r>
              <a:rPr lang="en-US" altLang="zh-CN" sz="3600" b="1" dirty="0" smtClean="0">
                <a:ln>
                  <a:solidFill>
                    <a:sysClr val="windowText" lastClr="000000"/>
                  </a:solidFill>
                </a:ln>
                <a:solidFill>
                  <a:srgbClr val="FF0000"/>
                </a:solidFill>
                <a:latin typeface="Arial" pitchFamily="34" charset="0"/>
                <a:cs typeface="Arial" pitchFamily="34" charset="0"/>
              </a:rPr>
              <a:t>“</a:t>
            </a:r>
            <a:r>
              <a:rPr lang="zh-CN" altLang="en-US" sz="3600" b="1" dirty="0" smtClean="0">
                <a:ln>
                  <a:solidFill>
                    <a:sysClr val="windowText" lastClr="000000"/>
                  </a:solidFill>
                </a:ln>
                <a:solidFill>
                  <a:srgbClr val="FF0000"/>
                </a:solidFill>
                <a:latin typeface="Arial" pitchFamily="34" charset="0"/>
                <a:cs typeface="Arial" pitchFamily="34" charset="0"/>
              </a:rPr>
              <a:t>加速</a:t>
            </a:r>
            <a:r>
              <a:rPr lang="en-US" altLang="zh-CN" sz="3600" b="1" dirty="0" smtClean="0">
                <a:ln>
                  <a:solidFill>
                    <a:sysClr val="windowText" lastClr="000000"/>
                  </a:solidFill>
                </a:ln>
                <a:solidFill>
                  <a:srgbClr val="FF0000"/>
                </a:solidFill>
                <a:latin typeface="Arial" pitchFamily="34" charset="0"/>
                <a:cs typeface="Arial" pitchFamily="34" charset="0"/>
              </a:rPr>
              <a:t>”,</a:t>
            </a:r>
            <a:r>
              <a:rPr lang="zh-CN" altLang="en-US" sz="3600" b="1" dirty="0" smtClean="0">
                <a:ln>
                  <a:solidFill>
                    <a:sysClr val="windowText" lastClr="000000"/>
                  </a:solidFill>
                </a:ln>
                <a:solidFill>
                  <a:srgbClr val="FF0000"/>
                </a:solidFill>
                <a:latin typeface="Arial" pitchFamily="34" charset="0"/>
                <a:cs typeface="Arial" pitchFamily="34" charset="0"/>
              </a:rPr>
              <a:t>拯救更多灵魂</a:t>
            </a:r>
            <a:r>
              <a:rPr lang="en-US" altLang="zh-CN" sz="3600" b="1" dirty="0" smtClean="0">
                <a:ln>
                  <a:solidFill>
                    <a:sysClr val="windowText" lastClr="000000"/>
                  </a:solidFill>
                </a:ln>
                <a:solidFill>
                  <a:srgbClr val="FF0000"/>
                </a:solidFill>
                <a:latin typeface="Arial" pitchFamily="34" charset="0"/>
                <a:cs typeface="Arial" pitchFamily="34" charset="0"/>
              </a:rPr>
              <a:t>,</a:t>
            </a:r>
            <a:r>
              <a:rPr lang="zh-CN" altLang="en-US" sz="3600" b="1" dirty="0" smtClean="0">
                <a:ln>
                  <a:solidFill>
                    <a:sysClr val="windowText" lastClr="000000"/>
                  </a:solidFill>
                </a:ln>
                <a:solidFill>
                  <a:srgbClr val="FF0000"/>
                </a:solidFill>
                <a:latin typeface="Arial" pitchFamily="34" charset="0"/>
                <a:cs typeface="Arial" pitchFamily="34" charset="0"/>
              </a:rPr>
              <a:t>也因而败坏了福音</a:t>
            </a:r>
            <a:r>
              <a:rPr lang="en-US" altLang="zh-CN" sz="3600" b="1" dirty="0" smtClean="0">
                <a:ln>
                  <a:solidFill>
                    <a:sysClr val="windowText" lastClr="000000"/>
                  </a:solidFill>
                </a:ln>
                <a:solidFill>
                  <a:srgbClr val="FF0000"/>
                </a:solidFill>
                <a:latin typeface="Arial" pitchFamily="34" charset="0"/>
                <a:cs typeface="Arial" pitchFamily="34" charset="0"/>
              </a:rPr>
              <a:t>. </a:t>
            </a:r>
            <a:r>
              <a:rPr lang="zh-CN" altLang="en-US" sz="3600" b="1" u="sng" dirty="0" smtClean="0">
                <a:ln>
                  <a:solidFill>
                    <a:sysClr val="windowText" lastClr="000000"/>
                  </a:solidFill>
                </a:ln>
                <a:solidFill>
                  <a:srgbClr val="FF0000"/>
                </a:solidFill>
                <a:latin typeface="Arial" pitchFamily="34" charset="0"/>
                <a:cs typeface="Arial" pitchFamily="34" charset="0"/>
              </a:rPr>
              <a:t>这就叫 </a:t>
            </a:r>
            <a:r>
              <a:rPr lang="en-US" altLang="zh-CN" sz="3600" b="1" u="sng" dirty="0" smtClean="0">
                <a:ln>
                  <a:solidFill>
                    <a:sysClr val="windowText" lastClr="000000"/>
                  </a:solidFill>
                </a:ln>
                <a:solidFill>
                  <a:srgbClr val="FF0000"/>
                </a:solidFill>
                <a:latin typeface="Arial" pitchFamily="34" charset="0"/>
                <a:cs typeface="Arial" pitchFamily="34" charset="0"/>
              </a:rPr>
              <a:t>“</a:t>
            </a:r>
            <a:r>
              <a:rPr lang="zh-CN" altLang="en-US" sz="3600" b="1" u="sng" dirty="0" smtClean="0">
                <a:ln>
                  <a:solidFill>
                    <a:sysClr val="windowText" lastClr="000000"/>
                  </a:solidFill>
                </a:ln>
                <a:solidFill>
                  <a:srgbClr val="FF0000"/>
                </a:solidFill>
                <a:latin typeface="Arial" pitchFamily="34" charset="0"/>
                <a:cs typeface="Arial" pitchFamily="34" charset="0"/>
              </a:rPr>
              <a:t>易信主义</a:t>
            </a:r>
            <a:r>
              <a:rPr lang="en-US" altLang="zh-CN" sz="3600" b="1" u="sng" dirty="0" smtClean="0">
                <a:ln>
                  <a:solidFill>
                    <a:sysClr val="windowText" lastClr="000000"/>
                  </a:solidFill>
                </a:ln>
                <a:solidFill>
                  <a:srgbClr val="FF0000"/>
                </a:solidFill>
                <a:latin typeface="Arial" pitchFamily="34" charset="0"/>
                <a:cs typeface="Arial" pitchFamily="34" charset="0"/>
              </a:rPr>
              <a:t>”.</a:t>
            </a:r>
            <a:endParaRPr lang="en-US" sz="3600" b="1" u="sng" dirty="0" smtClean="0">
              <a:ln>
                <a:solidFill>
                  <a:sysClr val="windowText" lastClr="000000"/>
                </a:solidFill>
              </a:ln>
              <a:solidFill>
                <a:srgbClr val="FF0000"/>
              </a:solidFill>
              <a:latin typeface="Arial" pitchFamily="34" charset="0"/>
              <a:cs typeface="Arial" pitchFamily="34" charset="0"/>
            </a:endParaRPr>
          </a:p>
          <a:p>
            <a:pPr algn="just"/>
            <a:r>
              <a:rPr lang="en-US" dirty="0" smtClean="0"/>
              <a:t>Many influential leaders in modern  evangelicalism are telling people with great fervor they need not yield to Christ to be saved. They say that Lordship Salvation is heresy that adds works to salvation. But the Scriptures and Christian history show that the Gospel has always included repentance and a surrender to Christ until modern evangelists attempted to ‘speed up’ the Gospel to save more souls, thus corrupting it. </a:t>
            </a:r>
            <a:r>
              <a:rPr lang="en-US" b="1" dirty="0" smtClean="0"/>
              <a:t>This is called Easy-Believism.</a:t>
            </a:r>
          </a:p>
        </p:txBody>
      </p:sp>
      <p:sp>
        <p:nvSpPr>
          <p:cNvPr id="5" name="Rectangle 4"/>
          <p:cNvSpPr/>
          <p:nvPr/>
        </p:nvSpPr>
        <p:spPr>
          <a:xfrm>
            <a:off x="0" y="0"/>
            <a:ext cx="9144000"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zh-CN" altLang="en-US" sz="6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Narrow" pitchFamily="34" charset="0"/>
              </a:rPr>
              <a:t>当今问题</a:t>
            </a:r>
            <a:endParaRPr lang="en-US" sz="6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Narrow" pitchFamily="34" charset="0"/>
            </a:endParaRPr>
          </a:p>
        </p:txBody>
      </p:sp>
      <p:sp>
        <p:nvSpPr>
          <p:cNvPr id="6" name="Rectangle 5"/>
          <p:cNvSpPr/>
          <p:nvPr/>
        </p:nvSpPr>
        <p:spPr>
          <a:xfrm>
            <a:off x="0" y="6400800"/>
            <a:ext cx="9144000" cy="457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b="1" dirty="0" smtClean="0">
                <a:ln>
                  <a:solidFill>
                    <a:sysClr val="windowText" lastClr="000000"/>
                  </a:solidFill>
                </a:ln>
                <a:latin typeface="Arial Narrow" pitchFamily="34" charset="0"/>
              </a:rPr>
              <a:t>(The PROBLEM)</a:t>
            </a:r>
            <a:endParaRPr lang="en-US" sz="2800" b="1" dirty="0">
              <a:ln>
                <a:solidFill>
                  <a:sysClr val="windowText" lastClr="000000"/>
                </a:solidFill>
              </a:ln>
              <a:latin typeface="Arial Narrow" pitchFamily="34" charset="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10" name="Picture 9" descr="shocked.gif"/>
          <p:cNvPicPr>
            <a:picLocks noChangeAspect="1"/>
          </p:cNvPicPr>
          <p:nvPr/>
        </p:nvPicPr>
        <p:blipFill>
          <a:blip r:embed="rId2" cstate="print"/>
          <a:stretch>
            <a:fillRect/>
          </a:stretch>
        </p:blipFill>
        <p:spPr>
          <a:xfrm>
            <a:off x="2438400" y="2209800"/>
            <a:ext cx="4095750" cy="3143250"/>
          </a:xfrm>
          <a:prstGeom prst="rect">
            <a:avLst/>
          </a:prstGeom>
          <a:solidFill>
            <a:srgbClr val="FFFFFF">
              <a:shade val="85000"/>
            </a:srgbClr>
          </a:solidFill>
          <a:ln w="889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ectangular Callout 10"/>
          <p:cNvSpPr/>
          <p:nvPr/>
        </p:nvSpPr>
        <p:spPr>
          <a:xfrm>
            <a:off x="76200" y="152399"/>
            <a:ext cx="2971800" cy="1905001"/>
          </a:xfrm>
          <a:prstGeom prst="wedgeRectCallout">
            <a:avLst>
              <a:gd name="adj1" fmla="val 67692"/>
              <a:gd name="adj2" fmla="val 81079"/>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4000" b="1" dirty="0" smtClean="0">
                <a:solidFill>
                  <a:srgbClr val="C00000"/>
                </a:solidFill>
                <a:effectLst>
                  <a:outerShdw blurRad="38100" dist="38100" dir="2700000" algn="tl">
                    <a:srgbClr val="000000">
                      <a:alpha val="43137"/>
                    </a:srgbClr>
                  </a:outerShdw>
                </a:effectLst>
                <a:latin typeface="Arial Black" pitchFamily="34" charset="0"/>
              </a:rPr>
              <a:t>但我叫你</a:t>
            </a:r>
            <a:endParaRPr lang="en-US" altLang="zh-CN" sz="4000" b="1" dirty="0" smtClean="0">
              <a:solidFill>
                <a:srgbClr val="C00000"/>
              </a:solidFill>
              <a:effectLst>
                <a:outerShdw blurRad="38100" dist="38100" dir="2700000" algn="tl">
                  <a:srgbClr val="000000">
                    <a:alpha val="43137"/>
                  </a:srgbClr>
                </a:outerShdw>
              </a:effectLst>
              <a:latin typeface="Arial Black" pitchFamily="34" charset="0"/>
            </a:endParaRPr>
          </a:p>
          <a:p>
            <a:pPr algn="ctr"/>
            <a:r>
              <a:rPr lang="zh-CN" altLang="en-US" sz="4000" b="1" dirty="0" smtClean="0">
                <a:solidFill>
                  <a:srgbClr val="C00000"/>
                </a:solidFill>
                <a:effectLst>
                  <a:outerShdw blurRad="38100" dist="38100" dir="2700000" algn="tl">
                    <a:srgbClr val="000000">
                      <a:alpha val="43137"/>
                    </a:srgbClr>
                  </a:outerShdw>
                </a:effectLst>
                <a:latin typeface="Arial Black" pitchFamily="34" charset="0"/>
              </a:rPr>
              <a:t>为主呀！</a:t>
            </a:r>
            <a:endParaRPr lang="en-US" sz="4000" b="1" dirty="0" smtClean="0">
              <a:solidFill>
                <a:srgbClr val="C00000"/>
              </a:solidFill>
              <a:effectLst>
                <a:outerShdw blurRad="38100" dist="38100" dir="2700000" algn="tl">
                  <a:srgbClr val="000000">
                    <a:alpha val="43137"/>
                  </a:srgbClr>
                </a:outerShdw>
              </a:effectLst>
              <a:latin typeface="Arial Black" pitchFamily="34" charset="0"/>
            </a:endParaRPr>
          </a:p>
          <a:p>
            <a:pPr algn="ctr"/>
            <a:r>
              <a:rPr lang="en-US" dirty="0" smtClean="0">
                <a:latin typeface="Arial Black" pitchFamily="34" charset="0"/>
              </a:rPr>
              <a:t>BUT I CALLED </a:t>
            </a:r>
          </a:p>
          <a:p>
            <a:pPr algn="ctr"/>
            <a:r>
              <a:rPr lang="en-US" dirty="0" smtClean="0">
                <a:latin typeface="Arial Black" pitchFamily="34" charset="0"/>
              </a:rPr>
              <a:t>YOU LORD!</a:t>
            </a:r>
            <a:endParaRPr lang="en-US" dirty="0">
              <a:latin typeface="Arial Black" pitchFamily="34" charset="0"/>
            </a:endParaRPr>
          </a:p>
        </p:txBody>
      </p:sp>
      <p:sp>
        <p:nvSpPr>
          <p:cNvPr id="12" name="Rectangular Callout 11"/>
          <p:cNvSpPr/>
          <p:nvPr/>
        </p:nvSpPr>
        <p:spPr>
          <a:xfrm>
            <a:off x="6400800" y="152399"/>
            <a:ext cx="2590800" cy="2353235"/>
          </a:xfrm>
          <a:prstGeom prst="wedgeRectCallout">
            <a:avLst>
              <a:gd name="adj1" fmla="val -56127"/>
              <a:gd name="adj2" fmla="val 85451"/>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3600" b="1" dirty="0" smtClean="0">
                <a:solidFill>
                  <a:srgbClr val="C00000"/>
                </a:solidFill>
                <a:effectLst>
                  <a:outerShdw blurRad="38100" dist="38100" dir="2700000" algn="tl">
                    <a:srgbClr val="000000">
                      <a:alpha val="43137"/>
                    </a:srgbClr>
                  </a:outerShdw>
                </a:effectLst>
                <a:latin typeface="Arial Black" pitchFamily="34" charset="0"/>
              </a:rPr>
              <a:t>我奉你的名行了神迹！</a:t>
            </a:r>
            <a:endParaRPr lang="en-US" sz="3600" b="1" dirty="0" smtClean="0">
              <a:solidFill>
                <a:srgbClr val="C00000"/>
              </a:solidFill>
              <a:effectLst>
                <a:outerShdw blurRad="38100" dist="38100" dir="2700000" algn="tl">
                  <a:srgbClr val="000000">
                    <a:alpha val="43137"/>
                  </a:srgbClr>
                </a:outerShdw>
              </a:effectLst>
              <a:latin typeface="Arial Black" pitchFamily="34" charset="0"/>
            </a:endParaRPr>
          </a:p>
          <a:p>
            <a:pPr algn="ctr"/>
            <a:r>
              <a:rPr lang="en-US" dirty="0" smtClean="0">
                <a:latin typeface="Arial Black" pitchFamily="34" charset="0"/>
              </a:rPr>
              <a:t>I DID MIRACLES IN YOUR NAME!</a:t>
            </a:r>
            <a:endParaRPr lang="en-US" dirty="0">
              <a:latin typeface="Arial Black" pitchFamily="34" charset="0"/>
            </a:endParaRPr>
          </a:p>
        </p:txBody>
      </p:sp>
      <p:sp>
        <p:nvSpPr>
          <p:cNvPr id="13" name="Rectangular Callout 12"/>
          <p:cNvSpPr/>
          <p:nvPr/>
        </p:nvSpPr>
        <p:spPr>
          <a:xfrm>
            <a:off x="6324600" y="4648200"/>
            <a:ext cx="2590800" cy="1905000"/>
          </a:xfrm>
          <a:prstGeom prst="wedgeRectCallout">
            <a:avLst>
              <a:gd name="adj1" fmla="val -48027"/>
              <a:gd name="adj2" fmla="val -66418"/>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3200" b="1" dirty="0" smtClean="0">
                <a:solidFill>
                  <a:srgbClr val="C00000"/>
                </a:solidFill>
                <a:effectLst>
                  <a:outerShdw blurRad="38100" dist="38100" dir="2700000" algn="tl">
                    <a:srgbClr val="000000">
                      <a:alpha val="43137"/>
                    </a:srgbClr>
                  </a:outerShdw>
                </a:effectLst>
                <a:latin typeface="Arial Black" pitchFamily="34" charset="0"/>
              </a:rPr>
              <a:t>我奉你的</a:t>
            </a:r>
            <a:endParaRPr lang="en-US" altLang="zh-CN" sz="3200" b="1" dirty="0" smtClean="0">
              <a:solidFill>
                <a:srgbClr val="C00000"/>
              </a:solidFill>
              <a:effectLst>
                <a:outerShdw blurRad="38100" dist="38100" dir="2700000" algn="tl">
                  <a:srgbClr val="000000">
                    <a:alpha val="43137"/>
                  </a:srgbClr>
                </a:outerShdw>
              </a:effectLst>
              <a:latin typeface="Arial Black" pitchFamily="34" charset="0"/>
            </a:endParaRPr>
          </a:p>
          <a:p>
            <a:pPr algn="ctr"/>
            <a:r>
              <a:rPr lang="zh-CN" altLang="en-US" sz="3200" b="1" dirty="0" smtClean="0">
                <a:solidFill>
                  <a:srgbClr val="C00000"/>
                </a:solidFill>
                <a:effectLst>
                  <a:outerShdw blurRad="38100" dist="38100" dir="2700000" algn="tl">
                    <a:srgbClr val="000000">
                      <a:alpha val="43137"/>
                    </a:srgbClr>
                  </a:outerShdw>
                </a:effectLst>
                <a:latin typeface="Arial Black" pitchFamily="34" charset="0"/>
              </a:rPr>
              <a:t>名赶鬼了！</a:t>
            </a:r>
            <a:endParaRPr lang="en-US" sz="3200" b="1" dirty="0" smtClean="0">
              <a:solidFill>
                <a:srgbClr val="C00000"/>
              </a:solidFill>
              <a:effectLst>
                <a:outerShdw blurRad="38100" dist="38100" dir="2700000" algn="tl">
                  <a:srgbClr val="000000">
                    <a:alpha val="43137"/>
                  </a:srgbClr>
                </a:outerShdw>
              </a:effectLst>
              <a:latin typeface="Arial Black" pitchFamily="34" charset="0"/>
            </a:endParaRPr>
          </a:p>
          <a:p>
            <a:pPr algn="ctr"/>
            <a:r>
              <a:rPr lang="en-US" dirty="0" smtClean="0">
                <a:latin typeface="Arial Black" pitchFamily="34" charset="0"/>
              </a:rPr>
              <a:t>I CAST OUT DEMONS   IN YOUR NAME!</a:t>
            </a:r>
            <a:endParaRPr lang="en-US" dirty="0">
              <a:latin typeface="Arial Black" pitchFamily="34" charset="0"/>
            </a:endParaRPr>
          </a:p>
        </p:txBody>
      </p:sp>
      <p:sp>
        <p:nvSpPr>
          <p:cNvPr id="14" name="Rectangular Callout 13"/>
          <p:cNvSpPr/>
          <p:nvPr/>
        </p:nvSpPr>
        <p:spPr>
          <a:xfrm>
            <a:off x="3124200" y="152400"/>
            <a:ext cx="3124200" cy="1600200"/>
          </a:xfrm>
          <a:prstGeom prst="wedgeRectCallout">
            <a:avLst>
              <a:gd name="adj1" fmla="val 19373"/>
              <a:gd name="adj2" fmla="val 81612"/>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4000" b="1" dirty="0" smtClean="0">
                <a:solidFill>
                  <a:srgbClr val="C00000"/>
                </a:solidFill>
                <a:effectLst>
                  <a:outerShdw blurRad="38100" dist="38100" dir="2700000" algn="tl">
                    <a:srgbClr val="000000">
                      <a:alpha val="43137"/>
                    </a:srgbClr>
                  </a:outerShdw>
                </a:effectLst>
                <a:latin typeface="Arial Black" pitchFamily="34" charset="0"/>
              </a:rPr>
              <a:t>我去了教会</a:t>
            </a:r>
            <a:r>
              <a:rPr lang="en-US" altLang="zh-CN" sz="4000" b="1" dirty="0" smtClean="0">
                <a:solidFill>
                  <a:srgbClr val="C00000"/>
                </a:solidFill>
                <a:effectLst>
                  <a:outerShdw blurRad="38100" dist="38100" dir="2700000" algn="tl">
                    <a:srgbClr val="000000">
                      <a:alpha val="43137"/>
                    </a:srgbClr>
                  </a:outerShdw>
                </a:effectLst>
                <a:latin typeface="Arial Black" pitchFamily="34" charset="0"/>
              </a:rPr>
              <a:t>!</a:t>
            </a:r>
            <a:endParaRPr lang="en-US" sz="4000" b="1" dirty="0" smtClean="0">
              <a:solidFill>
                <a:srgbClr val="C00000"/>
              </a:solidFill>
              <a:effectLst>
                <a:outerShdw blurRad="38100" dist="38100" dir="2700000" algn="tl">
                  <a:srgbClr val="000000">
                    <a:alpha val="43137"/>
                  </a:srgbClr>
                </a:outerShdw>
              </a:effectLst>
              <a:latin typeface="Arial Black" pitchFamily="34" charset="0"/>
            </a:endParaRPr>
          </a:p>
          <a:p>
            <a:pPr algn="ctr"/>
            <a:r>
              <a:rPr lang="en-US" dirty="0" smtClean="0">
                <a:latin typeface="Arial Black" pitchFamily="34" charset="0"/>
              </a:rPr>
              <a:t>I WENT TO CHURCH!</a:t>
            </a:r>
            <a:endParaRPr lang="en-US" dirty="0">
              <a:latin typeface="Arial Black" pitchFamily="34" charset="0"/>
            </a:endParaRPr>
          </a:p>
        </p:txBody>
      </p:sp>
      <p:sp>
        <p:nvSpPr>
          <p:cNvPr id="15" name="Rectangular Callout 14"/>
          <p:cNvSpPr/>
          <p:nvPr/>
        </p:nvSpPr>
        <p:spPr>
          <a:xfrm>
            <a:off x="228600" y="5029200"/>
            <a:ext cx="2971800" cy="1524000"/>
          </a:xfrm>
          <a:prstGeom prst="wedgeRectCallout">
            <a:avLst>
              <a:gd name="adj1" fmla="val 64142"/>
              <a:gd name="adj2" fmla="val -67057"/>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3200" b="1" dirty="0" smtClean="0">
                <a:solidFill>
                  <a:srgbClr val="C00000"/>
                </a:solidFill>
                <a:effectLst>
                  <a:outerShdw blurRad="38100" dist="38100" dir="2700000" algn="tl">
                    <a:srgbClr val="000000">
                      <a:alpha val="43137"/>
                    </a:srgbClr>
                  </a:outerShdw>
                </a:effectLst>
                <a:latin typeface="Arial Black" pitchFamily="34" charset="0"/>
              </a:rPr>
              <a:t>我唱了各</a:t>
            </a:r>
            <a:endParaRPr lang="en-US" altLang="zh-CN" sz="3200" b="1" dirty="0" smtClean="0">
              <a:solidFill>
                <a:srgbClr val="C00000"/>
              </a:solidFill>
              <a:effectLst>
                <a:outerShdw blurRad="38100" dist="38100" dir="2700000" algn="tl">
                  <a:srgbClr val="000000">
                    <a:alpha val="43137"/>
                  </a:srgbClr>
                </a:outerShdw>
              </a:effectLst>
              <a:latin typeface="Arial Black" pitchFamily="34" charset="0"/>
            </a:endParaRPr>
          </a:p>
          <a:p>
            <a:pPr algn="ctr"/>
            <a:r>
              <a:rPr lang="zh-CN" altLang="en-US" sz="3200" b="1" dirty="0" smtClean="0">
                <a:solidFill>
                  <a:srgbClr val="C00000"/>
                </a:solidFill>
                <a:effectLst>
                  <a:outerShdw blurRad="38100" dist="38100" dir="2700000" algn="tl">
                    <a:srgbClr val="000000">
                      <a:alpha val="43137"/>
                    </a:srgbClr>
                  </a:outerShdw>
                </a:effectLst>
                <a:latin typeface="Arial Black" pitchFamily="34" charset="0"/>
              </a:rPr>
              <a:t>种赞美诗！</a:t>
            </a:r>
            <a:endParaRPr lang="en-US" sz="3200" b="1" dirty="0" smtClean="0">
              <a:solidFill>
                <a:srgbClr val="C00000"/>
              </a:solidFill>
              <a:effectLst>
                <a:outerShdw blurRad="38100" dist="38100" dir="2700000" algn="tl">
                  <a:srgbClr val="000000">
                    <a:alpha val="43137"/>
                  </a:srgbClr>
                </a:outerShdw>
              </a:effectLst>
              <a:latin typeface="Arial Black" pitchFamily="34" charset="0"/>
            </a:endParaRPr>
          </a:p>
          <a:p>
            <a:pPr algn="ctr"/>
            <a:r>
              <a:rPr lang="en-US" dirty="0" smtClean="0">
                <a:latin typeface="Arial Black" pitchFamily="34" charset="0"/>
              </a:rPr>
              <a:t>I SANG ALL THE PRAISE SONGS!</a:t>
            </a:r>
            <a:endParaRPr lang="en-US" dirty="0">
              <a:latin typeface="Arial Black" pitchFamily="34" charset="0"/>
            </a:endParaRPr>
          </a:p>
        </p:txBody>
      </p:sp>
      <p:sp>
        <p:nvSpPr>
          <p:cNvPr id="16" name="Rectangular Callout 15"/>
          <p:cNvSpPr/>
          <p:nvPr/>
        </p:nvSpPr>
        <p:spPr>
          <a:xfrm>
            <a:off x="228600" y="2590800"/>
            <a:ext cx="1905000" cy="2057400"/>
          </a:xfrm>
          <a:prstGeom prst="wedgeRectCallout">
            <a:avLst>
              <a:gd name="adj1" fmla="val 91349"/>
              <a:gd name="adj2" fmla="val 8499"/>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4000" b="1" dirty="0" smtClean="0">
                <a:solidFill>
                  <a:srgbClr val="C00000"/>
                </a:solidFill>
                <a:effectLst>
                  <a:outerShdw blurRad="38100" dist="38100" dir="2700000" algn="tl">
                    <a:srgbClr val="000000">
                      <a:alpha val="43137"/>
                    </a:srgbClr>
                  </a:outerShdw>
                </a:effectLst>
                <a:latin typeface="Arial Black" pitchFamily="34" charset="0"/>
              </a:rPr>
              <a:t>我说了方言！</a:t>
            </a:r>
            <a:endParaRPr lang="en-US" sz="4000" b="1" dirty="0" smtClean="0">
              <a:solidFill>
                <a:srgbClr val="C00000"/>
              </a:solidFill>
              <a:effectLst>
                <a:outerShdw blurRad="38100" dist="38100" dir="2700000" algn="tl">
                  <a:srgbClr val="000000">
                    <a:alpha val="43137"/>
                  </a:srgbClr>
                </a:outerShdw>
              </a:effectLst>
              <a:latin typeface="Arial Black" pitchFamily="34" charset="0"/>
            </a:endParaRPr>
          </a:p>
          <a:p>
            <a:pPr algn="ctr"/>
            <a:r>
              <a:rPr lang="en-US" dirty="0" smtClean="0">
                <a:latin typeface="Arial Black" pitchFamily="34" charset="0"/>
              </a:rPr>
              <a:t>I SPOKE IN TONGUES!</a:t>
            </a:r>
            <a:endParaRPr lang="en-US" dirty="0">
              <a:latin typeface="Arial Black" pitchFamily="34" charset="0"/>
            </a:endParaRPr>
          </a:p>
        </p:txBody>
      </p:sp>
      <p:sp>
        <p:nvSpPr>
          <p:cNvPr id="17" name="Rectangular Callout 16"/>
          <p:cNvSpPr/>
          <p:nvPr/>
        </p:nvSpPr>
        <p:spPr>
          <a:xfrm>
            <a:off x="3352800" y="5105400"/>
            <a:ext cx="2895600" cy="1447800"/>
          </a:xfrm>
          <a:prstGeom prst="wedgeRectCallout">
            <a:avLst>
              <a:gd name="adj1" fmla="val -6947"/>
              <a:gd name="adj2" fmla="val -73894"/>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3600" b="1" dirty="0" smtClean="0">
                <a:solidFill>
                  <a:srgbClr val="C00000"/>
                </a:solidFill>
                <a:effectLst>
                  <a:outerShdw blurRad="38100" dist="38100" dir="2700000" algn="tl">
                    <a:srgbClr val="000000">
                      <a:alpha val="43137"/>
                    </a:srgbClr>
                  </a:outerShdw>
                </a:effectLst>
                <a:latin typeface="Arial Black" pitchFamily="34" charset="0"/>
              </a:rPr>
              <a:t>我做了十</a:t>
            </a:r>
            <a:endParaRPr lang="en-US" altLang="zh-CN" sz="3600" b="1" dirty="0" smtClean="0">
              <a:solidFill>
                <a:srgbClr val="C00000"/>
              </a:solidFill>
              <a:effectLst>
                <a:outerShdw blurRad="38100" dist="38100" dir="2700000" algn="tl">
                  <a:srgbClr val="000000">
                    <a:alpha val="43137"/>
                  </a:srgbClr>
                </a:outerShdw>
              </a:effectLst>
              <a:latin typeface="Arial Black" pitchFamily="34" charset="0"/>
            </a:endParaRPr>
          </a:p>
          <a:p>
            <a:pPr algn="ctr"/>
            <a:r>
              <a:rPr lang="zh-CN" altLang="en-US" sz="3600" b="1" dirty="0" smtClean="0">
                <a:solidFill>
                  <a:srgbClr val="C00000"/>
                </a:solidFill>
                <a:effectLst>
                  <a:outerShdw blurRad="38100" dist="38100" dir="2700000" algn="tl">
                    <a:srgbClr val="000000">
                      <a:alpha val="43137"/>
                    </a:srgbClr>
                  </a:outerShdw>
                </a:effectLst>
                <a:latin typeface="Arial Black" pitchFamily="34" charset="0"/>
              </a:rPr>
              <a:t>一奉献！</a:t>
            </a:r>
            <a:endParaRPr lang="en-US" sz="3600" b="1" dirty="0" smtClean="0">
              <a:solidFill>
                <a:srgbClr val="C00000"/>
              </a:solidFill>
              <a:effectLst>
                <a:outerShdw blurRad="38100" dist="38100" dir="2700000" algn="tl">
                  <a:srgbClr val="000000">
                    <a:alpha val="43137"/>
                  </a:srgbClr>
                </a:outerShdw>
              </a:effectLst>
              <a:latin typeface="Arial Black" pitchFamily="34" charset="0"/>
            </a:endParaRPr>
          </a:p>
          <a:p>
            <a:pPr algn="ctr"/>
            <a:r>
              <a:rPr lang="en-US" dirty="0" smtClean="0">
                <a:latin typeface="Arial Black" pitchFamily="34" charset="0"/>
              </a:rPr>
              <a:t>I GAVE MY TITHE!</a:t>
            </a:r>
            <a:endParaRPr lang="en-US" dirty="0">
              <a:latin typeface="Arial Black" pitchFamily="34" charset="0"/>
            </a:endParaRPr>
          </a:p>
        </p:txBody>
      </p:sp>
      <p:sp>
        <p:nvSpPr>
          <p:cNvPr id="18" name="Rectangular Callout 17"/>
          <p:cNvSpPr/>
          <p:nvPr/>
        </p:nvSpPr>
        <p:spPr>
          <a:xfrm>
            <a:off x="6934200" y="2819400"/>
            <a:ext cx="1981200" cy="1524000"/>
          </a:xfrm>
          <a:prstGeom prst="wedgeRectCallout">
            <a:avLst>
              <a:gd name="adj1" fmla="val -71639"/>
              <a:gd name="adj2" fmla="val 15270"/>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3600" b="1" dirty="0" smtClean="0">
                <a:ln>
                  <a:solidFill>
                    <a:schemeClr val="tx1"/>
                  </a:solidFill>
                </a:ln>
                <a:solidFill>
                  <a:srgbClr val="C00000"/>
                </a:solidFill>
                <a:effectLst>
                  <a:outerShdw blurRad="38100" dist="38100" dir="2700000" algn="tl">
                    <a:srgbClr val="000000">
                      <a:alpha val="43137"/>
                    </a:srgbClr>
                  </a:outerShdw>
                </a:effectLst>
                <a:latin typeface="Arial Black" pitchFamily="34" charset="0"/>
              </a:rPr>
              <a:t>你欠我</a:t>
            </a:r>
            <a:r>
              <a:rPr lang="en-US" altLang="zh-CN" sz="3600" b="1" dirty="0" smtClean="0">
                <a:ln>
                  <a:solidFill>
                    <a:schemeClr val="tx1"/>
                  </a:solidFill>
                </a:ln>
                <a:solidFill>
                  <a:srgbClr val="C00000"/>
                </a:solidFill>
                <a:effectLst>
                  <a:outerShdw blurRad="38100" dist="38100" dir="2700000" algn="tl">
                    <a:srgbClr val="000000">
                      <a:alpha val="43137"/>
                    </a:srgbClr>
                  </a:outerShdw>
                </a:effectLst>
                <a:latin typeface="Arial Black" pitchFamily="34" charset="0"/>
              </a:rPr>
              <a:t>!</a:t>
            </a:r>
            <a:endParaRPr lang="en-US" sz="3600" b="1" dirty="0" smtClean="0">
              <a:ln>
                <a:solidFill>
                  <a:schemeClr val="tx1"/>
                </a:solidFill>
              </a:ln>
              <a:solidFill>
                <a:srgbClr val="C00000"/>
              </a:solidFill>
              <a:effectLst>
                <a:outerShdw blurRad="38100" dist="38100" dir="2700000" algn="tl">
                  <a:srgbClr val="000000">
                    <a:alpha val="43137"/>
                  </a:srgbClr>
                </a:outerShdw>
              </a:effectLst>
              <a:latin typeface="Arial Black" pitchFamily="34" charset="0"/>
            </a:endParaRPr>
          </a:p>
          <a:p>
            <a:pPr algn="ctr"/>
            <a:r>
              <a:rPr lang="en-US" dirty="0" smtClean="0">
                <a:ln>
                  <a:solidFill>
                    <a:schemeClr val="tx1"/>
                  </a:solidFill>
                </a:ln>
                <a:solidFill>
                  <a:srgbClr val="C00000"/>
                </a:solidFill>
                <a:latin typeface="Arial Black" pitchFamily="34" charset="0"/>
              </a:rPr>
              <a:t>YOU OWE ME!</a:t>
            </a:r>
            <a:endParaRPr lang="en-US" dirty="0">
              <a:ln>
                <a:solidFill>
                  <a:schemeClr val="tx1"/>
                </a:solidFill>
              </a:ln>
              <a:solidFill>
                <a:srgbClr val="C00000"/>
              </a:solidFill>
              <a:latin typeface="Arial Black" pitchFamily="34" charset="0"/>
            </a:endParaRPr>
          </a:p>
        </p:txBody>
      </p:sp>
      <p:pic>
        <p:nvPicPr>
          <p:cNvPr id="19" name="Picture 6" descr="http://us.cdn4.123rf.com/168nwm/arcady31/arcady310912/arcady31091200019/6125246-rejected-red-grunge-stamp-over-white.jpg"/>
          <p:cNvPicPr>
            <a:picLocks noChangeAspect="1" noChangeArrowheads="1"/>
          </p:cNvPicPr>
          <p:nvPr/>
        </p:nvPicPr>
        <p:blipFill>
          <a:blip r:embed="rId3" cstate="print"/>
          <a:srcRect/>
          <a:stretch>
            <a:fillRect/>
          </a:stretch>
        </p:blipFill>
        <p:spPr bwMode="auto">
          <a:xfrm>
            <a:off x="1828800" y="457200"/>
            <a:ext cx="5867400" cy="5867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0" name="Oval 19"/>
          <p:cNvSpPr/>
          <p:nvPr/>
        </p:nvSpPr>
        <p:spPr>
          <a:xfrm>
            <a:off x="2895600" y="1676400"/>
            <a:ext cx="3657600" cy="3429000"/>
          </a:xfrm>
          <a:prstGeom prst="ellips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haroni" pitchFamily="2" charset="-79"/>
                <a:cs typeface="Aharoni" pitchFamily="2" charset="-79"/>
              </a:rPr>
              <a:t>我从不认识你</a:t>
            </a:r>
            <a:r>
              <a:rPr lang="en-US" altLang="zh-CN"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haroni" pitchFamily="2" charset="-79"/>
                <a:cs typeface="Aharoni" pitchFamily="2" charset="-79"/>
              </a:rPr>
              <a:t>…</a:t>
            </a:r>
            <a:r>
              <a:rPr lang="zh-CN" alt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haroni" pitchFamily="2" charset="-79"/>
                <a:cs typeface="Aharoni" pitchFamily="2" charset="-79"/>
              </a:rPr>
              <a:t>你们这些作恶的人</a:t>
            </a:r>
            <a:r>
              <a:rPr lang="en-US" altLang="zh-CN"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haroni" pitchFamily="2" charset="-79"/>
                <a:cs typeface="Aharoni" pitchFamily="2" charset="-79"/>
              </a:rPr>
              <a:t>.</a:t>
            </a:r>
            <a:endPar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haroni" pitchFamily="2" charset="-79"/>
              <a:cs typeface="Aharoni" pitchFamily="2" charset="-79"/>
            </a:endParaRPr>
          </a:p>
          <a:p>
            <a:pPr algn="ctr"/>
            <a:r>
              <a:rPr lang="en-US" b="1" dirty="0" smtClean="0">
                <a:ln>
                  <a:solidFill>
                    <a:sysClr val="windowText" lastClr="000000"/>
                  </a:solidFill>
                </a:ln>
                <a:solidFill>
                  <a:srgbClr val="FFC000"/>
                </a:solidFill>
                <a:effectLst>
                  <a:outerShdw blurRad="38100" dist="38100" dir="2700000" algn="tl">
                    <a:srgbClr val="000000">
                      <a:alpha val="43137"/>
                    </a:srgbClr>
                  </a:outerShdw>
                </a:effectLst>
                <a:latin typeface="Aharoni" pitchFamily="2" charset="-79"/>
                <a:cs typeface="Aharoni" pitchFamily="2" charset="-79"/>
              </a:rPr>
              <a:t>I NEVER KNEW YOU… WORKER OF INIQUITY</a:t>
            </a:r>
            <a:endParaRPr lang="en-US" b="1" dirty="0">
              <a:ln>
                <a:solidFill>
                  <a:sysClr val="windowText" lastClr="000000"/>
                </a:solidFill>
              </a:ln>
              <a:solidFill>
                <a:srgbClr val="FFC000"/>
              </a:solidFill>
              <a:effectLst>
                <a:outerShdw blurRad="38100" dist="38100" dir="2700000" algn="tl">
                  <a:srgbClr val="000000">
                    <a:alpha val="43137"/>
                  </a:srgbClr>
                </a:outerShdw>
              </a:effectLst>
              <a:latin typeface="Aharoni" pitchFamily="2" charset="-79"/>
              <a:cs typeface="Aharoni" pitchFamily="2" charset="-79"/>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27652" name="Picture 4" descr="http://www.xconomy.com/wordpress/wp-content/images/2010/04/Unmarked-Tombstone.jpg"/>
          <p:cNvPicPr>
            <a:picLocks noChangeAspect="1" noChangeArrowheads="1"/>
          </p:cNvPicPr>
          <p:nvPr/>
        </p:nvPicPr>
        <p:blipFill>
          <a:blip r:embed="rId2" cstate="print"/>
          <a:srcRect/>
          <a:stretch>
            <a:fillRect/>
          </a:stretch>
        </p:blipFill>
        <p:spPr bwMode="auto">
          <a:xfrm>
            <a:off x="0" y="-1769872"/>
            <a:ext cx="9144000" cy="8475472"/>
          </a:xfrm>
          <a:prstGeom prst="rect">
            <a:avLst/>
          </a:prstGeom>
          <a:ln w="88900" cap="sq" cmpd="thickThin">
            <a:solidFill>
              <a:srgbClr val="000000"/>
            </a:solidFill>
            <a:prstDash val="solid"/>
            <a:miter lim="800000"/>
          </a:ln>
          <a:effectLst>
            <a:innerShdw blurRad="76200">
              <a:srgbClr val="000000"/>
            </a:innerShdw>
          </a:effectLst>
        </p:spPr>
      </p:pic>
      <p:sp>
        <p:nvSpPr>
          <p:cNvPr id="10" name="Rectangle 9"/>
          <p:cNvSpPr/>
          <p:nvPr/>
        </p:nvSpPr>
        <p:spPr>
          <a:xfrm>
            <a:off x="2590800" y="1524000"/>
            <a:ext cx="3886200" cy="3733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zh-CN" altLang="en-US" sz="6000" b="1" dirty="0" smtClean="0">
                <a:solidFill>
                  <a:schemeClr val="tx1"/>
                </a:solidFill>
                <a:effectLst>
                  <a:outerShdw blurRad="38100" dist="38100" dir="2700000" algn="tl">
                    <a:srgbClr val="000000">
                      <a:alpha val="43137"/>
                    </a:srgbClr>
                  </a:outerShdw>
                </a:effectLst>
                <a:latin typeface="Lucida Calligraphy" pitchFamily="66" charset="0"/>
              </a:rPr>
              <a:t>每日             向自己死</a:t>
            </a:r>
            <a:endParaRPr lang="en-US" sz="6000" b="1" dirty="0" smtClean="0">
              <a:solidFill>
                <a:schemeClr val="tx1"/>
              </a:solidFill>
              <a:effectLst>
                <a:outerShdw blurRad="38100" dist="38100" dir="2700000" algn="tl">
                  <a:srgbClr val="000000">
                    <a:alpha val="43137"/>
                  </a:srgbClr>
                </a:outerShdw>
              </a:effectLst>
              <a:latin typeface="Lucida Calligraphy" pitchFamily="66" charset="0"/>
            </a:endParaRPr>
          </a:p>
          <a:p>
            <a:pPr algn="ctr"/>
            <a:endParaRPr lang="en-US" sz="4000" b="1" dirty="0" smtClean="0">
              <a:solidFill>
                <a:schemeClr val="tx1"/>
              </a:solidFill>
              <a:effectLst>
                <a:outerShdw blurRad="38100" dist="38100" dir="2700000" algn="tl">
                  <a:srgbClr val="000000">
                    <a:alpha val="43137"/>
                  </a:srgbClr>
                </a:outerShdw>
              </a:effectLst>
              <a:latin typeface="Lucida Calligraphy" pitchFamily="66" charset="0"/>
            </a:endParaRPr>
          </a:p>
          <a:p>
            <a:pPr algn="ctr"/>
            <a:r>
              <a:rPr lang="en-US" sz="2000" b="1" dirty="0" smtClean="0">
                <a:solidFill>
                  <a:schemeClr val="tx1"/>
                </a:solidFill>
                <a:effectLst>
                  <a:outerShdw blurRad="38100" dist="38100" dir="2700000" algn="tl">
                    <a:srgbClr val="000000">
                      <a:alpha val="43137"/>
                    </a:srgbClr>
                  </a:outerShdw>
                </a:effectLst>
                <a:latin typeface="Lucida Calligraphy" pitchFamily="66" charset="0"/>
              </a:rPr>
              <a:t>Died to Self</a:t>
            </a:r>
          </a:p>
          <a:p>
            <a:pPr algn="ctr"/>
            <a:r>
              <a:rPr lang="en-US" sz="2000" dirty="0" smtClean="0">
                <a:solidFill>
                  <a:schemeClr val="tx1"/>
                </a:solidFill>
                <a:effectLst>
                  <a:outerShdw blurRad="38100" dist="38100" dir="2700000" algn="tl">
                    <a:srgbClr val="000000">
                      <a:alpha val="43137"/>
                    </a:srgbClr>
                  </a:outerShdw>
                </a:effectLst>
                <a:latin typeface="Lucida Calligraphy" pitchFamily="66" charset="0"/>
              </a:rPr>
              <a:t>-Daily- </a:t>
            </a:r>
            <a:r>
              <a:rPr lang="en-US" sz="2000" dirty="0" smtClean="0"/>
              <a:t>- </a:t>
            </a:r>
            <a:endParaRPr lang="en-US" sz="2000" dirty="0"/>
          </a:p>
        </p:txBody>
      </p:sp>
      <p:sp>
        <p:nvSpPr>
          <p:cNvPr id="5" name="Rectangle 4"/>
          <p:cNvSpPr/>
          <p:nvPr/>
        </p:nvSpPr>
        <p:spPr>
          <a:xfrm>
            <a:off x="0" y="6096000"/>
            <a:ext cx="9144000" cy="76200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marL="0" lvl="1" algn="ctr"/>
            <a:r>
              <a:rPr lang="en-US" sz="4000" b="1" dirty="0" smtClean="0">
                <a:ln>
                  <a:solidFill>
                    <a:sysClr val="windowText" lastClr="000000"/>
                  </a:solidFill>
                </a:ln>
                <a:solidFill>
                  <a:schemeClr val="bg1"/>
                </a:solidFill>
                <a:effectLst>
                  <a:outerShdw blurRad="38100" dist="38100" dir="2700000" algn="tl">
                    <a:srgbClr val="000000">
                      <a:alpha val="43137"/>
                    </a:srgbClr>
                  </a:outerShdw>
                </a:effectLst>
                <a:latin typeface="Arial Narrow" pitchFamily="34" charset="0"/>
              </a:rPr>
              <a:t>The Cost of Discipleship  </a:t>
            </a:r>
            <a:endParaRPr lang="en-US" sz="4000" b="1" dirty="0">
              <a:ln>
                <a:solidFill>
                  <a:sysClr val="windowText" lastClr="000000"/>
                </a:solidFill>
              </a:ln>
              <a:solidFill>
                <a:schemeClr val="bg1"/>
              </a:solidFill>
              <a:effectLst>
                <a:outerShdw blurRad="38100" dist="38100" dir="2700000" algn="tl">
                  <a:srgbClr val="000000">
                    <a:alpha val="43137"/>
                  </a:srgbClr>
                </a:outerShdw>
              </a:effectLst>
              <a:latin typeface="Arial Narrow" pitchFamily="34" charset="0"/>
            </a:endParaRPr>
          </a:p>
        </p:txBody>
      </p:sp>
      <p:sp>
        <p:nvSpPr>
          <p:cNvPr id="2" name="Rectangle 1"/>
          <p:cNvSpPr/>
          <p:nvPr/>
        </p:nvSpPr>
        <p:spPr>
          <a:xfrm>
            <a:off x="0" y="0"/>
            <a:ext cx="9144000" cy="106680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marL="0" lvl="1" algn="ctr"/>
            <a:r>
              <a:rPr lang="zh-CN" altLang="en-US" sz="6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作门徒的代价</a:t>
            </a:r>
            <a:endParaRPr lang="en-US" sz="6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9" name="Picture 8" descr="jesus.jpg"/>
          <p:cNvPicPr>
            <a:picLocks noChangeAspect="1"/>
          </p:cNvPicPr>
          <p:nvPr/>
        </p:nvPicPr>
        <p:blipFill>
          <a:blip r:embed="rId2" cstate="print"/>
          <a:stretch>
            <a:fillRect/>
          </a:stretch>
        </p:blipFill>
        <p:spPr>
          <a:xfrm>
            <a:off x="2895600" y="709267"/>
            <a:ext cx="3962400" cy="5539133"/>
          </a:xfrm>
          <a:prstGeom prst="rect">
            <a:avLst/>
          </a:prstGeom>
          <a:ln w="228600" cap="sq" cmpd="thickThin">
            <a:solidFill>
              <a:srgbClr val="000000"/>
            </a:solidFill>
            <a:prstDash val="solid"/>
            <a:miter lim="800000"/>
          </a:ln>
          <a:effectLst>
            <a:innerShdw blurRad="76200">
              <a:srgbClr val="000000"/>
            </a:innerShdw>
          </a:effectLst>
        </p:spPr>
      </p:pic>
      <p:sp>
        <p:nvSpPr>
          <p:cNvPr id="2" name="Rectangle 1"/>
          <p:cNvSpPr/>
          <p:nvPr/>
        </p:nvSpPr>
        <p:spPr>
          <a:xfrm>
            <a:off x="0" y="0"/>
            <a:ext cx="9144000" cy="76200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marL="0" lvl="1" algn="ctr"/>
            <a:r>
              <a:rPr lang="zh-CN" altLang="en-US" sz="4800" b="1" dirty="0" smtClean="0">
                <a:ln>
                  <a:solidFill>
                    <a:sysClr val="windowText" lastClr="000000"/>
                  </a:solidFill>
                </a:ln>
                <a:solidFill>
                  <a:schemeClr val="bg1"/>
                </a:solidFill>
                <a:effectLst>
                  <a:outerShdw blurRad="38100" dist="38100" dir="2700000" algn="tl">
                    <a:srgbClr val="000000">
                      <a:alpha val="43137"/>
                    </a:srgbClr>
                  </a:outerShdw>
                </a:effectLst>
                <a:latin typeface="Arial Narrow" pitchFamily="34" charset="0"/>
              </a:rPr>
              <a:t>基督的主权</a:t>
            </a:r>
            <a:endParaRPr lang="en-US" sz="4800" b="1" dirty="0">
              <a:ln>
                <a:solidFill>
                  <a:sysClr val="windowText" lastClr="000000"/>
                </a:solidFill>
              </a:ln>
              <a:solidFill>
                <a:schemeClr val="bg1"/>
              </a:solidFill>
              <a:effectLst>
                <a:outerShdw blurRad="38100" dist="38100" dir="2700000" algn="tl">
                  <a:srgbClr val="000000">
                    <a:alpha val="43137"/>
                  </a:srgbClr>
                </a:outerShdw>
              </a:effectLst>
              <a:latin typeface="Arial Narrow" pitchFamily="34" charset="0"/>
            </a:endParaRPr>
          </a:p>
        </p:txBody>
      </p:sp>
      <p:sp>
        <p:nvSpPr>
          <p:cNvPr id="10" name="Rectangle 9"/>
          <p:cNvSpPr/>
          <p:nvPr/>
        </p:nvSpPr>
        <p:spPr>
          <a:xfrm>
            <a:off x="0" y="762000"/>
            <a:ext cx="4800600" cy="6096000"/>
          </a:xfrm>
          <a:prstGeom prst="rect">
            <a:avLst/>
          </a:prstGeom>
          <a:solidFill>
            <a:srgbClr val="FFFF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800600" y="762000"/>
            <a:ext cx="4343400" cy="6096000"/>
          </a:xfrm>
          <a:prstGeom prst="rect">
            <a:avLst/>
          </a:prstGeom>
          <a:solidFill>
            <a:srgbClr val="00FF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762000"/>
            <a:ext cx="2895600" cy="533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600" b="1" dirty="0" smtClean="0">
                <a:solidFill>
                  <a:schemeClr val="tx1"/>
                </a:solidFill>
                <a:effectLst>
                  <a:outerShdw blurRad="38100" dist="38100" dir="2700000" algn="tl">
                    <a:srgbClr val="000000">
                      <a:alpha val="43137"/>
                    </a:srgbClr>
                  </a:outerShdw>
                </a:effectLst>
                <a:latin typeface="Aharoni" pitchFamily="2" charset="-79"/>
                <a:cs typeface="Aharoni" pitchFamily="2" charset="-79"/>
              </a:rPr>
              <a:t>救主</a:t>
            </a:r>
            <a:endParaRPr lang="en-US" sz="9600" b="1" dirty="0" smtClean="0">
              <a:solidFill>
                <a:schemeClr val="tx1"/>
              </a:solidFill>
              <a:effectLst>
                <a:outerShdw blurRad="38100" dist="38100" dir="2700000" algn="tl">
                  <a:srgbClr val="000000">
                    <a:alpha val="43137"/>
                  </a:srgbClr>
                </a:outerShdw>
              </a:effectLst>
              <a:latin typeface="Aharoni" pitchFamily="2" charset="-79"/>
              <a:cs typeface="Aharoni" pitchFamily="2" charset="-79"/>
            </a:endParaRPr>
          </a:p>
          <a:p>
            <a:pPr algn="ctr"/>
            <a:endParaRPr lang="en-US" sz="4000" dirty="0" smtClean="0">
              <a:solidFill>
                <a:schemeClr val="tx1"/>
              </a:solidFill>
              <a:latin typeface="Aharoni" pitchFamily="2" charset="-79"/>
              <a:cs typeface="Aharoni" pitchFamily="2" charset="-79"/>
            </a:endParaRPr>
          </a:p>
          <a:p>
            <a:pPr algn="ctr"/>
            <a:r>
              <a:rPr lang="en-US" sz="4000" dirty="0" smtClean="0">
                <a:solidFill>
                  <a:schemeClr val="tx1"/>
                </a:solidFill>
                <a:latin typeface="Aharoni" pitchFamily="2" charset="-79"/>
                <a:cs typeface="Aharoni" pitchFamily="2" charset="-79"/>
              </a:rPr>
              <a:t>SAVIOR</a:t>
            </a:r>
            <a:endParaRPr lang="en-US" sz="4000" dirty="0">
              <a:solidFill>
                <a:schemeClr val="tx1"/>
              </a:solidFill>
              <a:latin typeface="Aharoni" pitchFamily="2" charset="-79"/>
              <a:cs typeface="Aharoni" pitchFamily="2" charset="-79"/>
            </a:endParaRPr>
          </a:p>
        </p:txBody>
      </p:sp>
      <p:sp>
        <p:nvSpPr>
          <p:cNvPr id="15" name="Rectangle 14"/>
          <p:cNvSpPr/>
          <p:nvPr/>
        </p:nvSpPr>
        <p:spPr>
          <a:xfrm>
            <a:off x="6934200" y="762000"/>
            <a:ext cx="2209800" cy="5410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600" b="1" dirty="0" smtClean="0">
                <a:solidFill>
                  <a:schemeClr val="tx1"/>
                </a:solidFill>
                <a:effectLst>
                  <a:outerShdw blurRad="38100" dist="38100" dir="2700000" algn="tl">
                    <a:srgbClr val="000000">
                      <a:alpha val="43137"/>
                    </a:srgbClr>
                  </a:outerShdw>
                </a:effectLst>
                <a:latin typeface="Aharoni" pitchFamily="2" charset="-79"/>
                <a:cs typeface="Aharoni" pitchFamily="2" charset="-79"/>
              </a:rPr>
              <a:t>主</a:t>
            </a:r>
            <a:endParaRPr lang="en-US" sz="9600" b="1" dirty="0" smtClean="0">
              <a:solidFill>
                <a:schemeClr val="tx1"/>
              </a:solidFill>
              <a:effectLst>
                <a:outerShdw blurRad="38100" dist="38100" dir="2700000" algn="tl">
                  <a:srgbClr val="000000">
                    <a:alpha val="43137"/>
                  </a:srgbClr>
                </a:outerShdw>
              </a:effectLst>
              <a:latin typeface="Aharoni" pitchFamily="2" charset="-79"/>
              <a:cs typeface="Aharoni" pitchFamily="2" charset="-79"/>
            </a:endParaRPr>
          </a:p>
          <a:p>
            <a:pPr algn="ctr"/>
            <a:endParaRPr lang="en-US" sz="4000" dirty="0" smtClean="0">
              <a:solidFill>
                <a:schemeClr val="tx1"/>
              </a:solidFill>
              <a:latin typeface="Aharoni" pitchFamily="2" charset="-79"/>
              <a:cs typeface="Aharoni" pitchFamily="2" charset="-79"/>
            </a:endParaRPr>
          </a:p>
          <a:p>
            <a:pPr algn="ctr"/>
            <a:r>
              <a:rPr lang="en-US" sz="4000" dirty="0" smtClean="0">
                <a:solidFill>
                  <a:schemeClr val="tx1"/>
                </a:solidFill>
                <a:latin typeface="Aharoni" pitchFamily="2" charset="-79"/>
                <a:cs typeface="Aharoni" pitchFamily="2" charset="-79"/>
              </a:rPr>
              <a:t>LORD</a:t>
            </a:r>
            <a:endParaRPr lang="en-US" sz="4000" dirty="0">
              <a:solidFill>
                <a:schemeClr val="tx1"/>
              </a:solidFill>
              <a:latin typeface="Aharoni" pitchFamily="2" charset="-79"/>
              <a:cs typeface="Aharoni" pitchFamily="2" charset="-79"/>
            </a:endParaRPr>
          </a:p>
        </p:txBody>
      </p:sp>
      <p:sp>
        <p:nvSpPr>
          <p:cNvPr id="8" name="Rectangle 7"/>
          <p:cNvSpPr/>
          <p:nvPr/>
        </p:nvSpPr>
        <p:spPr>
          <a:xfrm>
            <a:off x="0" y="6096000"/>
            <a:ext cx="9144000" cy="76200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marL="0" lvl="1" algn="ctr"/>
            <a:r>
              <a:rPr lang="en-US" sz="4800" b="1" dirty="0" smtClean="0">
                <a:ln>
                  <a:solidFill>
                    <a:sysClr val="windowText" lastClr="000000"/>
                  </a:solidFill>
                </a:ln>
                <a:solidFill>
                  <a:schemeClr val="bg1"/>
                </a:solidFill>
                <a:effectLst>
                  <a:outerShdw blurRad="38100" dist="38100" dir="2700000" algn="tl">
                    <a:srgbClr val="000000">
                      <a:alpha val="43137"/>
                    </a:srgbClr>
                  </a:outerShdw>
                </a:effectLst>
                <a:latin typeface="Arial Narrow" pitchFamily="34" charset="0"/>
              </a:rPr>
              <a:t>The Lordship of Christ </a:t>
            </a:r>
            <a:endParaRPr lang="en-US" sz="4800" b="1" dirty="0">
              <a:ln>
                <a:solidFill>
                  <a:sysClr val="windowText" lastClr="000000"/>
                </a:solidFill>
              </a:ln>
              <a:solidFill>
                <a:schemeClr val="bg1"/>
              </a:solidFill>
              <a:effectLst>
                <a:outerShdw blurRad="38100" dist="38100" dir="2700000" algn="tl">
                  <a:srgbClr val="000000">
                    <a:alpha val="43137"/>
                  </a:srgbClr>
                </a:outerShdw>
              </a:effectLst>
              <a:latin typeface="Arial Narrow" pitchFamily="34"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14" name="Picture 13" descr="AP. Paul.jpg"/>
          <p:cNvPicPr>
            <a:picLocks noChangeAspect="1"/>
          </p:cNvPicPr>
          <p:nvPr/>
        </p:nvPicPr>
        <p:blipFill>
          <a:blip r:embed="rId3" cstate="print"/>
          <a:stretch>
            <a:fillRect/>
          </a:stretch>
        </p:blipFill>
        <p:spPr>
          <a:xfrm>
            <a:off x="3822193" y="0"/>
            <a:ext cx="5321807"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0" y="0"/>
            <a:ext cx="3886200" cy="68580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zh-CN" altLang="en-US" sz="6600" b="1" dirty="0" smtClean="0">
                <a:ln>
                  <a:solidFill>
                    <a:sysClr val="windowText" lastClr="000000"/>
                  </a:solidFill>
                </a:ln>
                <a:solidFill>
                  <a:schemeClr val="tx1"/>
                </a:solidFill>
                <a:effectLst>
                  <a:outerShdw blurRad="38100" dist="38100" dir="2700000" algn="tl">
                    <a:srgbClr val="000000">
                      <a:alpha val="43137"/>
                    </a:srgbClr>
                  </a:outerShdw>
                </a:effectLst>
                <a:latin typeface="Arial Narrow" pitchFamily="34" charset="0"/>
                <a:cs typeface="Arial" pitchFamily="34" charset="0"/>
              </a:rPr>
              <a:t>使徒所传的福音</a:t>
            </a:r>
            <a:endParaRPr lang="en-US" sz="6600" b="1" dirty="0" smtClean="0">
              <a:ln>
                <a:solidFill>
                  <a:sysClr val="windowText" lastClr="000000"/>
                </a:solidFill>
              </a:ln>
              <a:solidFill>
                <a:schemeClr val="tx1"/>
              </a:solidFill>
              <a:effectLst>
                <a:outerShdw blurRad="38100" dist="38100" dir="2700000" algn="tl">
                  <a:srgbClr val="000000">
                    <a:alpha val="43137"/>
                  </a:srgbClr>
                </a:outerShdw>
              </a:effectLst>
              <a:latin typeface="Arial Narrow" pitchFamily="34" charset="0"/>
              <a:cs typeface="Arial" pitchFamily="34" charset="0"/>
            </a:endParaRPr>
          </a:p>
          <a:p>
            <a:pPr algn="ctr"/>
            <a:endParaRPr lang="en-US" sz="3200" b="1" dirty="0" smtClean="0">
              <a:ln>
                <a:solidFill>
                  <a:sysClr val="windowText" lastClr="000000"/>
                </a:solidFill>
              </a:ln>
              <a:solidFill>
                <a:schemeClr val="tx1"/>
              </a:solidFill>
              <a:latin typeface="Arial Narrow" pitchFamily="34" charset="0"/>
              <a:cs typeface="Arial" pitchFamily="34" charset="0"/>
            </a:endParaRPr>
          </a:p>
          <a:p>
            <a:pPr algn="ctr"/>
            <a:r>
              <a:rPr lang="en-US" sz="3200" b="1" dirty="0" smtClean="0">
                <a:ln>
                  <a:solidFill>
                    <a:sysClr val="windowText" lastClr="000000"/>
                  </a:solidFill>
                </a:ln>
                <a:solidFill>
                  <a:schemeClr val="tx1"/>
                </a:solidFill>
                <a:latin typeface="Arial Narrow" pitchFamily="34" charset="0"/>
                <a:cs typeface="Arial" pitchFamily="34" charset="0"/>
              </a:rPr>
              <a:t>The Gospel According to the Apostles</a:t>
            </a:r>
            <a:endParaRPr lang="en-US" sz="3200" b="1" dirty="0">
              <a:ln>
                <a:solidFill>
                  <a:sysClr val="windowText" lastClr="000000"/>
                </a:solidFill>
              </a:ln>
              <a:solidFill>
                <a:schemeClr val="tx1"/>
              </a:solidFill>
              <a:latin typeface="Arial Narrow" pitchFamily="34" charset="0"/>
              <a:cs typeface="Arial" pitchFamily="34"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5" name="Rectangle 4"/>
          <p:cNvSpPr/>
          <p:nvPr/>
        </p:nvSpPr>
        <p:spPr>
          <a:xfrm>
            <a:off x="152400" y="5257800"/>
            <a:ext cx="8839200" cy="1371600"/>
          </a:xfrm>
          <a:prstGeom prst="rect">
            <a:avLst/>
          </a:prstGeom>
          <a:ln w="57150"/>
        </p:spPr>
        <p:style>
          <a:lnRef idx="2">
            <a:schemeClr val="dk1"/>
          </a:lnRef>
          <a:fillRef idx="1">
            <a:schemeClr val="lt1"/>
          </a:fillRef>
          <a:effectRef idx="0">
            <a:schemeClr val="dk1"/>
          </a:effectRef>
          <a:fontRef idx="minor">
            <a:schemeClr val="dk1"/>
          </a:fontRef>
        </p:style>
        <p:txBody>
          <a:bodyPr rtlCol="0" anchor="t"/>
          <a:lstStyle/>
          <a:p>
            <a:pPr algn="just"/>
            <a:r>
              <a:rPr lang="en-US" sz="1900" dirty="0" smtClean="0">
                <a:solidFill>
                  <a:schemeClr val="tx2">
                    <a:lumMod val="50000"/>
                  </a:schemeClr>
                </a:solidFill>
                <a:latin typeface="Arial Narrow" pitchFamily="34" charset="0"/>
              </a:rPr>
              <a:t>People have begun to teach that Jesus’ Gospel was only applicable to the crowd He spoke to, and that the apostles had a different message for the church age. The truth is that the message taught by John, Paul, Jude, Peter, James, and the writer of the Book of Hebrews was the same message that Jesus brought regarding salvation and the call to follow Jesus as both Lord and Savior. </a:t>
            </a:r>
            <a:endParaRPr lang="en-US" sz="1900" dirty="0">
              <a:solidFill>
                <a:schemeClr val="tx2">
                  <a:lumMod val="50000"/>
                </a:schemeClr>
              </a:solidFill>
              <a:latin typeface="Arial Narrow" pitchFamily="34" charset="0"/>
            </a:endParaRPr>
          </a:p>
        </p:txBody>
      </p:sp>
      <p:sp>
        <p:nvSpPr>
          <p:cNvPr id="6" name="Rectangle 5"/>
          <p:cNvSpPr/>
          <p:nvPr/>
        </p:nvSpPr>
        <p:spPr>
          <a:xfrm>
            <a:off x="152400" y="228600"/>
            <a:ext cx="8839200" cy="4876800"/>
          </a:xfrm>
          <a:prstGeom prst="rect">
            <a:avLst/>
          </a:prstGeom>
          <a:ln w="57150"/>
        </p:spPr>
        <p:style>
          <a:lnRef idx="2">
            <a:schemeClr val="dk1"/>
          </a:lnRef>
          <a:fillRef idx="1">
            <a:schemeClr val="lt1"/>
          </a:fillRef>
          <a:effectRef idx="0">
            <a:schemeClr val="dk1"/>
          </a:effectRef>
          <a:fontRef idx="minor">
            <a:schemeClr val="dk1"/>
          </a:fontRef>
        </p:style>
        <p:txBody>
          <a:bodyPr rtlCol="0" anchor="t"/>
          <a:lstStyle/>
          <a:p>
            <a:pPr algn="just"/>
            <a:r>
              <a:rPr lang="zh-CN" altLang="en-US" sz="4400" b="1" dirty="0" smtClean="0">
                <a:ln>
                  <a:solidFill>
                    <a:schemeClr val="tx1"/>
                  </a:solidFill>
                </a:ln>
                <a:solidFill>
                  <a:srgbClr val="C00000"/>
                </a:solidFill>
                <a:latin typeface="Arial Narrow" pitchFamily="34" charset="0"/>
              </a:rPr>
              <a:t>有人开始教导说耶稣的福音只适用于他当时针对的人群</a:t>
            </a:r>
            <a:r>
              <a:rPr lang="en-US" altLang="zh-CN" sz="4400" b="1" dirty="0" smtClean="0">
                <a:ln>
                  <a:solidFill>
                    <a:schemeClr val="tx1"/>
                  </a:solidFill>
                </a:ln>
                <a:solidFill>
                  <a:srgbClr val="C00000"/>
                </a:solidFill>
                <a:latin typeface="Arial Narrow" pitchFamily="34" charset="0"/>
              </a:rPr>
              <a:t>,</a:t>
            </a:r>
            <a:r>
              <a:rPr lang="zh-CN" altLang="en-US" sz="4400" b="1" dirty="0" smtClean="0">
                <a:ln>
                  <a:solidFill>
                    <a:schemeClr val="tx1"/>
                  </a:solidFill>
                </a:ln>
                <a:solidFill>
                  <a:srgbClr val="C00000"/>
                </a:solidFill>
                <a:latin typeface="Arial Narrow" pitchFamily="34" charset="0"/>
              </a:rPr>
              <a:t>说使徒后来给教会的福音信息不同</a:t>
            </a:r>
            <a:r>
              <a:rPr lang="en-US" altLang="zh-CN" sz="4400" b="1" dirty="0" smtClean="0">
                <a:ln>
                  <a:solidFill>
                    <a:schemeClr val="tx1"/>
                  </a:solidFill>
                </a:ln>
                <a:solidFill>
                  <a:srgbClr val="C00000"/>
                </a:solidFill>
                <a:latin typeface="Arial Narrow" pitchFamily="34" charset="0"/>
              </a:rPr>
              <a:t>. </a:t>
            </a:r>
            <a:r>
              <a:rPr lang="zh-CN" altLang="en-US" sz="4400" b="1" dirty="0" smtClean="0">
                <a:ln>
                  <a:solidFill>
                    <a:schemeClr val="tx1"/>
                  </a:solidFill>
                </a:ln>
                <a:solidFill>
                  <a:srgbClr val="C00000"/>
                </a:solidFill>
                <a:latin typeface="Arial Narrow" pitchFamily="34" charset="0"/>
              </a:rPr>
              <a:t>真相是使徒约翰</a:t>
            </a:r>
            <a:r>
              <a:rPr lang="en-US" altLang="zh-CN" sz="4400" b="1" dirty="0" smtClean="0">
                <a:ln>
                  <a:solidFill>
                    <a:schemeClr val="tx1"/>
                  </a:solidFill>
                </a:ln>
                <a:solidFill>
                  <a:srgbClr val="C00000"/>
                </a:solidFill>
                <a:latin typeface="Arial Narrow" pitchFamily="34" charset="0"/>
              </a:rPr>
              <a:t>,</a:t>
            </a:r>
            <a:r>
              <a:rPr lang="zh-CN" altLang="en-US" sz="4400" b="1" dirty="0" smtClean="0">
                <a:ln>
                  <a:solidFill>
                    <a:schemeClr val="tx1"/>
                  </a:solidFill>
                </a:ln>
                <a:solidFill>
                  <a:srgbClr val="C00000"/>
                </a:solidFill>
                <a:latin typeface="Arial Narrow" pitchFamily="34" charset="0"/>
              </a:rPr>
              <a:t>保罗</a:t>
            </a:r>
            <a:r>
              <a:rPr lang="en-US" altLang="zh-CN" sz="4400" b="1" dirty="0" smtClean="0">
                <a:ln>
                  <a:solidFill>
                    <a:schemeClr val="tx1"/>
                  </a:solidFill>
                </a:ln>
                <a:solidFill>
                  <a:srgbClr val="C00000"/>
                </a:solidFill>
                <a:latin typeface="Arial Narrow" pitchFamily="34" charset="0"/>
              </a:rPr>
              <a:t>,</a:t>
            </a:r>
            <a:r>
              <a:rPr lang="zh-CN" altLang="en-US" sz="4400" b="1" dirty="0" smtClean="0">
                <a:ln>
                  <a:solidFill>
                    <a:schemeClr val="tx1"/>
                  </a:solidFill>
                </a:ln>
                <a:solidFill>
                  <a:srgbClr val="C00000"/>
                </a:solidFill>
                <a:latin typeface="Arial Narrow" pitchFamily="34" charset="0"/>
              </a:rPr>
              <a:t>犹大</a:t>
            </a:r>
            <a:r>
              <a:rPr lang="en-US" altLang="zh-CN" sz="4400" b="1" dirty="0" smtClean="0">
                <a:ln>
                  <a:solidFill>
                    <a:schemeClr val="tx1"/>
                  </a:solidFill>
                </a:ln>
                <a:solidFill>
                  <a:srgbClr val="C00000"/>
                </a:solidFill>
                <a:latin typeface="Arial Narrow" pitchFamily="34" charset="0"/>
              </a:rPr>
              <a:t>,</a:t>
            </a:r>
            <a:r>
              <a:rPr lang="zh-CN" altLang="en-US" sz="4400" b="1" dirty="0" smtClean="0">
                <a:ln>
                  <a:solidFill>
                    <a:schemeClr val="tx1"/>
                  </a:solidFill>
                </a:ln>
                <a:solidFill>
                  <a:srgbClr val="C00000"/>
                </a:solidFill>
                <a:latin typeface="Arial Narrow" pitchFamily="34" charset="0"/>
              </a:rPr>
              <a:t>彼得</a:t>
            </a:r>
            <a:r>
              <a:rPr lang="en-US" altLang="zh-CN" sz="4400" b="1" dirty="0" smtClean="0">
                <a:ln>
                  <a:solidFill>
                    <a:schemeClr val="tx1"/>
                  </a:solidFill>
                </a:ln>
                <a:solidFill>
                  <a:srgbClr val="C00000"/>
                </a:solidFill>
                <a:latin typeface="Arial Narrow" pitchFamily="34" charset="0"/>
              </a:rPr>
              <a:t>,</a:t>
            </a:r>
            <a:r>
              <a:rPr lang="zh-CN" altLang="en-US" sz="4400" b="1" dirty="0" smtClean="0">
                <a:ln>
                  <a:solidFill>
                    <a:schemeClr val="tx1"/>
                  </a:solidFill>
                </a:ln>
                <a:solidFill>
                  <a:srgbClr val="C00000"/>
                </a:solidFill>
                <a:latin typeface="Arial Narrow" pitchFamily="34" charset="0"/>
              </a:rPr>
              <a:t>犹大和</a:t>
            </a:r>
            <a:r>
              <a:rPr lang="en-US" altLang="zh-CN" sz="4400" b="1" dirty="0" smtClean="0">
                <a:ln>
                  <a:solidFill>
                    <a:schemeClr val="tx1"/>
                  </a:solidFill>
                </a:ln>
                <a:solidFill>
                  <a:srgbClr val="C00000"/>
                </a:solidFill>
                <a:latin typeface="Arial Narrow" pitchFamily="34" charset="0"/>
              </a:rPr>
              <a:t>《</a:t>
            </a:r>
            <a:r>
              <a:rPr lang="zh-CN" altLang="en-US" sz="4400" b="1" dirty="0" smtClean="0">
                <a:ln>
                  <a:solidFill>
                    <a:schemeClr val="tx1"/>
                  </a:solidFill>
                </a:ln>
                <a:solidFill>
                  <a:srgbClr val="C00000"/>
                </a:solidFill>
                <a:latin typeface="Arial Narrow" pitchFamily="34" charset="0"/>
              </a:rPr>
              <a:t>希伯来书</a:t>
            </a:r>
            <a:r>
              <a:rPr lang="en-US" altLang="zh-CN" sz="4400" b="1" dirty="0" smtClean="0">
                <a:ln>
                  <a:solidFill>
                    <a:schemeClr val="tx1"/>
                  </a:solidFill>
                </a:ln>
                <a:solidFill>
                  <a:srgbClr val="C00000"/>
                </a:solidFill>
                <a:latin typeface="Arial Narrow" pitchFamily="34" charset="0"/>
              </a:rPr>
              <a:t>》</a:t>
            </a:r>
            <a:r>
              <a:rPr lang="zh-CN" altLang="en-US" sz="4400" b="1" dirty="0" smtClean="0">
                <a:ln>
                  <a:solidFill>
                    <a:schemeClr val="tx1"/>
                  </a:solidFill>
                </a:ln>
                <a:solidFill>
                  <a:srgbClr val="C00000"/>
                </a:solidFill>
                <a:latin typeface="Arial Narrow" pitchFamily="34" charset="0"/>
              </a:rPr>
              <a:t>的作者所传的信息与耶稣的所传是相同的福音</a:t>
            </a:r>
            <a:r>
              <a:rPr lang="en-US" altLang="zh-CN" sz="4400" b="1" dirty="0" smtClean="0">
                <a:ln>
                  <a:solidFill>
                    <a:schemeClr val="tx1"/>
                  </a:solidFill>
                </a:ln>
                <a:solidFill>
                  <a:srgbClr val="C00000"/>
                </a:solidFill>
                <a:latin typeface="Arial Narrow" pitchFamily="34" charset="0"/>
              </a:rPr>
              <a:t>:</a:t>
            </a:r>
            <a:r>
              <a:rPr lang="zh-CN" altLang="en-US" sz="4400" b="1" dirty="0" smtClean="0">
                <a:ln>
                  <a:solidFill>
                    <a:schemeClr val="tx1"/>
                  </a:solidFill>
                </a:ln>
                <a:solidFill>
                  <a:srgbClr val="C00000"/>
                </a:solidFill>
                <a:latin typeface="Arial Narrow" pitchFamily="34" charset="0"/>
              </a:rPr>
              <a:t>论及救恩和呼召跟随耶稣时都要承认他是主和救主</a:t>
            </a:r>
            <a:r>
              <a:rPr lang="en-US" altLang="zh-CN" sz="4400" b="1" dirty="0" smtClean="0">
                <a:ln>
                  <a:solidFill>
                    <a:schemeClr val="tx1"/>
                  </a:solidFill>
                </a:ln>
                <a:solidFill>
                  <a:srgbClr val="C00000"/>
                </a:solidFill>
                <a:latin typeface="Arial Narrow" pitchFamily="34" charset="0"/>
              </a:rPr>
              <a:t>.</a:t>
            </a:r>
            <a:endParaRPr lang="en-US" sz="4400" b="1" dirty="0">
              <a:ln>
                <a:solidFill>
                  <a:schemeClr val="tx1"/>
                </a:solidFill>
              </a:ln>
              <a:solidFill>
                <a:srgbClr val="C00000"/>
              </a:solidFill>
              <a:latin typeface="Arial Narrow" pitchFamily="34"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5" name="Rectangle 4"/>
          <p:cNvSpPr/>
          <p:nvPr/>
        </p:nvSpPr>
        <p:spPr>
          <a:xfrm>
            <a:off x="5638800" y="4267200"/>
            <a:ext cx="3352800" cy="2362200"/>
          </a:xfrm>
          <a:prstGeom prst="rect">
            <a:avLst/>
          </a:prstGeom>
          <a:ln w="57150"/>
        </p:spPr>
        <p:style>
          <a:lnRef idx="2">
            <a:schemeClr val="dk1"/>
          </a:lnRef>
          <a:fillRef idx="1">
            <a:schemeClr val="lt1"/>
          </a:fillRef>
          <a:effectRef idx="0">
            <a:schemeClr val="dk1"/>
          </a:effectRef>
          <a:fontRef idx="minor">
            <a:schemeClr val="dk1"/>
          </a:fontRef>
        </p:style>
        <p:txBody>
          <a:bodyPr rtlCol="0" anchor="t"/>
          <a:lstStyle/>
          <a:p>
            <a:pPr algn="ctr"/>
            <a:r>
              <a:rPr lang="en-US" sz="2400" b="1" u="sng" dirty="0" smtClean="0">
                <a:solidFill>
                  <a:srgbClr val="C00000"/>
                </a:solidFill>
                <a:effectLst>
                  <a:outerShdw blurRad="38100" dist="38100" dir="2700000" algn="tl">
                    <a:srgbClr val="000000">
                      <a:alpha val="43137"/>
                    </a:srgbClr>
                  </a:outerShdw>
                </a:effectLst>
                <a:latin typeface="Arial Narrow" pitchFamily="34" charset="0"/>
              </a:rPr>
              <a:t>PAUL  (Rom.6:1-2)</a:t>
            </a:r>
            <a:endParaRPr lang="en-US" sz="1600" b="1" dirty="0" smtClean="0"/>
          </a:p>
          <a:p>
            <a:pPr algn="ctr"/>
            <a:r>
              <a:rPr lang="en-US" sz="2000" b="1" i="1" dirty="0" smtClean="0"/>
              <a:t>“What shall we say, then? Shall we go on sinning so that grace may increase? By no means! We are those who have died to sin; how can we live in it any longer?”</a:t>
            </a:r>
            <a:endParaRPr lang="en-US" sz="2000" b="1" i="1" dirty="0">
              <a:solidFill>
                <a:schemeClr val="tx2">
                  <a:lumMod val="50000"/>
                </a:schemeClr>
              </a:solidFill>
              <a:latin typeface="Arial Narrow" pitchFamily="34" charset="0"/>
            </a:endParaRPr>
          </a:p>
        </p:txBody>
      </p:sp>
      <p:sp>
        <p:nvSpPr>
          <p:cNvPr id="6" name="Rectangle 5"/>
          <p:cNvSpPr/>
          <p:nvPr/>
        </p:nvSpPr>
        <p:spPr>
          <a:xfrm>
            <a:off x="152400" y="228600"/>
            <a:ext cx="5257800" cy="6400800"/>
          </a:xfrm>
          <a:prstGeom prst="rect">
            <a:avLst/>
          </a:prstGeom>
          <a:ln w="57150"/>
        </p:spPr>
        <p:style>
          <a:lnRef idx="2">
            <a:schemeClr val="dk1"/>
          </a:lnRef>
          <a:fillRef idx="1">
            <a:schemeClr val="lt1"/>
          </a:fillRef>
          <a:effectRef idx="0">
            <a:schemeClr val="dk1"/>
          </a:effectRef>
          <a:fontRef idx="minor">
            <a:schemeClr val="dk1"/>
          </a:fontRef>
        </p:style>
        <p:txBody>
          <a:bodyPr rtlCol="0" anchor="t"/>
          <a:lstStyle/>
          <a:p>
            <a:pPr algn="ctr"/>
            <a:r>
              <a:rPr lang="zh-CN" altLang="en-US" sz="5400" b="1" u="sng" dirty="0" smtClean="0">
                <a:ln>
                  <a:solidFill>
                    <a:schemeClr val="tx1"/>
                  </a:solidFill>
                </a:ln>
                <a:solidFill>
                  <a:srgbClr val="C00000"/>
                </a:solidFill>
                <a:latin typeface="Arial Narrow" pitchFamily="34" charset="0"/>
              </a:rPr>
              <a:t>保罗 </a:t>
            </a:r>
            <a:r>
              <a:rPr lang="en-US" altLang="zh-CN" sz="5400" b="1" u="sng" dirty="0" smtClean="0">
                <a:ln>
                  <a:solidFill>
                    <a:schemeClr val="tx1"/>
                  </a:solidFill>
                </a:ln>
                <a:solidFill>
                  <a:srgbClr val="C00000"/>
                </a:solidFill>
                <a:latin typeface="Arial Narrow" pitchFamily="34" charset="0"/>
              </a:rPr>
              <a:t>(</a:t>
            </a:r>
            <a:r>
              <a:rPr lang="zh-CN" altLang="en-US" sz="5400" b="1" u="sng" dirty="0" smtClean="0">
                <a:ln>
                  <a:solidFill>
                    <a:schemeClr val="tx1"/>
                  </a:solidFill>
                </a:ln>
                <a:solidFill>
                  <a:srgbClr val="C00000"/>
                </a:solidFill>
                <a:latin typeface="Arial Narrow" pitchFamily="34" charset="0"/>
              </a:rPr>
              <a:t>罗</a:t>
            </a:r>
            <a:r>
              <a:rPr lang="en-US" altLang="zh-CN" sz="5400" b="1" u="sng" dirty="0" smtClean="0">
                <a:ln>
                  <a:solidFill>
                    <a:schemeClr val="tx1"/>
                  </a:solidFill>
                </a:ln>
                <a:solidFill>
                  <a:srgbClr val="C00000"/>
                </a:solidFill>
                <a:latin typeface="Arial Narrow" pitchFamily="34" charset="0"/>
              </a:rPr>
              <a:t>6:1-2</a:t>
            </a:r>
            <a:r>
              <a:rPr lang="en-US" altLang="zh-CN" sz="5400" b="1" dirty="0" smtClean="0">
                <a:ln>
                  <a:solidFill>
                    <a:schemeClr val="tx1"/>
                  </a:solidFill>
                </a:ln>
                <a:solidFill>
                  <a:srgbClr val="C00000"/>
                </a:solidFill>
                <a:latin typeface="Arial Narrow" pitchFamily="34" charset="0"/>
              </a:rPr>
              <a:t>)</a:t>
            </a:r>
          </a:p>
          <a:p>
            <a:pPr algn="ctr"/>
            <a:r>
              <a:rPr lang="en-US" altLang="zh-CN" sz="4800" b="1" dirty="0" smtClean="0">
                <a:ln>
                  <a:solidFill>
                    <a:schemeClr val="tx1"/>
                  </a:solidFill>
                </a:ln>
                <a:solidFill>
                  <a:srgbClr val="C00000"/>
                </a:solidFill>
                <a:latin typeface="Arial Narrow" pitchFamily="34" charset="0"/>
              </a:rPr>
              <a:t>“</a:t>
            </a:r>
            <a:r>
              <a:rPr lang="zh-CN" altLang="en-US" sz="4800" b="1" dirty="0" smtClean="0">
                <a:ln>
                  <a:solidFill>
                    <a:schemeClr val="tx1"/>
                  </a:solidFill>
                </a:ln>
                <a:solidFill>
                  <a:srgbClr val="C00000"/>
                </a:solidFill>
                <a:latin typeface="Arial Narrow" pitchFamily="34" charset="0"/>
              </a:rPr>
              <a:t>这样</a:t>
            </a:r>
            <a:r>
              <a:rPr lang="en-US" altLang="zh-CN" sz="4800" b="1" dirty="0" smtClean="0">
                <a:ln>
                  <a:solidFill>
                    <a:schemeClr val="tx1"/>
                  </a:solidFill>
                </a:ln>
                <a:solidFill>
                  <a:srgbClr val="C00000"/>
                </a:solidFill>
                <a:latin typeface="Arial Narrow" pitchFamily="34" charset="0"/>
              </a:rPr>
              <a:t>,</a:t>
            </a:r>
            <a:r>
              <a:rPr lang="zh-CN" altLang="en-US" sz="4800" b="1" dirty="0" smtClean="0">
                <a:ln>
                  <a:solidFill>
                    <a:schemeClr val="tx1"/>
                  </a:solidFill>
                </a:ln>
                <a:solidFill>
                  <a:srgbClr val="C00000"/>
                </a:solidFill>
                <a:latin typeface="Arial Narrow" pitchFamily="34" charset="0"/>
              </a:rPr>
              <a:t>怎么说呢？我们可以仍在罪中</a:t>
            </a:r>
            <a:r>
              <a:rPr lang="en-US" altLang="zh-CN" sz="4800" b="1" dirty="0" smtClean="0">
                <a:ln>
                  <a:solidFill>
                    <a:schemeClr val="tx1"/>
                  </a:solidFill>
                </a:ln>
                <a:solidFill>
                  <a:srgbClr val="C00000"/>
                </a:solidFill>
                <a:latin typeface="Arial Narrow" pitchFamily="34" charset="0"/>
              </a:rPr>
              <a:t>,</a:t>
            </a:r>
            <a:r>
              <a:rPr lang="zh-CN" altLang="en-US" sz="4800" b="1" dirty="0" smtClean="0">
                <a:ln>
                  <a:solidFill>
                    <a:schemeClr val="tx1"/>
                  </a:solidFill>
                </a:ln>
                <a:solidFill>
                  <a:srgbClr val="C00000"/>
                </a:solidFill>
                <a:latin typeface="Arial Narrow" pitchFamily="34" charset="0"/>
              </a:rPr>
              <a:t>叫恩典显多吗</a:t>
            </a:r>
            <a:r>
              <a:rPr lang="en-US" altLang="zh-CN" sz="4800" b="1" dirty="0" smtClean="0">
                <a:ln>
                  <a:solidFill>
                    <a:schemeClr val="tx1"/>
                  </a:solidFill>
                </a:ln>
                <a:solidFill>
                  <a:srgbClr val="C00000"/>
                </a:solidFill>
                <a:latin typeface="Arial Narrow" pitchFamily="34" charset="0"/>
              </a:rPr>
              <a:t>?</a:t>
            </a:r>
          </a:p>
          <a:p>
            <a:pPr algn="ctr"/>
            <a:r>
              <a:rPr lang="zh-CN" altLang="en-US" sz="4800" b="1" dirty="0" smtClean="0">
                <a:ln>
                  <a:solidFill>
                    <a:schemeClr val="tx1"/>
                  </a:solidFill>
                </a:ln>
                <a:solidFill>
                  <a:srgbClr val="C00000"/>
                </a:solidFill>
                <a:latin typeface="Arial Narrow" pitchFamily="34" charset="0"/>
              </a:rPr>
              <a:t>断乎不可！</a:t>
            </a:r>
            <a:endParaRPr lang="en-US" altLang="zh-CN" sz="4800" b="1" dirty="0" smtClean="0">
              <a:ln>
                <a:solidFill>
                  <a:schemeClr val="tx1"/>
                </a:solidFill>
              </a:ln>
              <a:solidFill>
                <a:srgbClr val="C00000"/>
              </a:solidFill>
              <a:latin typeface="Arial Narrow" pitchFamily="34" charset="0"/>
            </a:endParaRPr>
          </a:p>
          <a:p>
            <a:pPr algn="ctr"/>
            <a:r>
              <a:rPr lang="zh-CN" altLang="en-US" sz="4800" b="1" dirty="0" smtClean="0">
                <a:ln>
                  <a:solidFill>
                    <a:schemeClr val="tx1"/>
                  </a:solidFill>
                </a:ln>
                <a:solidFill>
                  <a:srgbClr val="C00000"/>
                </a:solidFill>
                <a:latin typeface="Arial Narrow" pitchFamily="34" charset="0"/>
              </a:rPr>
              <a:t>我们在罪上死</a:t>
            </a:r>
            <a:endParaRPr lang="en-US" altLang="zh-CN" sz="4800" b="1" dirty="0" smtClean="0">
              <a:ln>
                <a:solidFill>
                  <a:schemeClr val="tx1"/>
                </a:solidFill>
              </a:ln>
              <a:solidFill>
                <a:srgbClr val="C00000"/>
              </a:solidFill>
              <a:latin typeface="Arial Narrow" pitchFamily="34" charset="0"/>
            </a:endParaRPr>
          </a:p>
          <a:p>
            <a:pPr algn="ctr"/>
            <a:r>
              <a:rPr lang="zh-CN" altLang="en-US" sz="4800" b="1" dirty="0" smtClean="0">
                <a:ln>
                  <a:solidFill>
                    <a:schemeClr val="tx1"/>
                  </a:solidFill>
                </a:ln>
                <a:solidFill>
                  <a:srgbClr val="C00000"/>
                </a:solidFill>
                <a:latin typeface="Arial Narrow" pitchFamily="34" charset="0"/>
              </a:rPr>
              <a:t>了的人岂可仍</a:t>
            </a:r>
            <a:endParaRPr lang="en-US" altLang="zh-CN" sz="4800" b="1" dirty="0" smtClean="0">
              <a:ln>
                <a:solidFill>
                  <a:schemeClr val="tx1"/>
                </a:solidFill>
              </a:ln>
              <a:solidFill>
                <a:srgbClr val="C00000"/>
              </a:solidFill>
              <a:latin typeface="Arial Narrow" pitchFamily="34" charset="0"/>
            </a:endParaRPr>
          </a:p>
          <a:p>
            <a:pPr algn="ctr"/>
            <a:r>
              <a:rPr lang="zh-CN" altLang="en-US" sz="4800" b="1" dirty="0" smtClean="0">
                <a:ln>
                  <a:solidFill>
                    <a:schemeClr val="tx1"/>
                  </a:solidFill>
                </a:ln>
                <a:solidFill>
                  <a:srgbClr val="C00000"/>
                </a:solidFill>
                <a:latin typeface="Arial Narrow" pitchFamily="34" charset="0"/>
              </a:rPr>
              <a:t>在罪中活著呢</a:t>
            </a:r>
            <a:r>
              <a:rPr lang="en-US" altLang="zh-CN" sz="4800" b="1" dirty="0" smtClean="0">
                <a:ln>
                  <a:solidFill>
                    <a:schemeClr val="tx1"/>
                  </a:solidFill>
                </a:ln>
                <a:solidFill>
                  <a:srgbClr val="C00000"/>
                </a:solidFill>
                <a:latin typeface="Arial Narrow" pitchFamily="34" charset="0"/>
              </a:rPr>
              <a:t>?”</a:t>
            </a:r>
            <a:endParaRPr lang="en-US" sz="4800" b="1" dirty="0">
              <a:ln>
                <a:solidFill>
                  <a:schemeClr val="tx1"/>
                </a:solidFill>
              </a:ln>
              <a:solidFill>
                <a:srgbClr val="C00000"/>
              </a:solidFill>
              <a:latin typeface="Arial Narrow" pitchFamily="34" charset="0"/>
            </a:endParaRPr>
          </a:p>
        </p:txBody>
      </p:sp>
      <p:pic>
        <p:nvPicPr>
          <p:cNvPr id="4" name="Picture 3" descr="AP. Paul.jpg"/>
          <p:cNvPicPr>
            <a:picLocks noChangeAspect="1"/>
          </p:cNvPicPr>
          <p:nvPr/>
        </p:nvPicPr>
        <p:blipFill>
          <a:blip r:embed="rId3" cstate="print"/>
          <a:stretch>
            <a:fillRect/>
          </a:stretch>
        </p:blipFill>
        <p:spPr>
          <a:xfrm>
            <a:off x="5791200" y="304800"/>
            <a:ext cx="3048000" cy="37675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6" name="Rectangle 5"/>
          <p:cNvSpPr/>
          <p:nvPr/>
        </p:nvSpPr>
        <p:spPr>
          <a:xfrm>
            <a:off x="152400" y="228600"/>
            <a:ext cx="5029200" cy="6400800"/>
          </a:xfrm>
          <a:prstGeom prst="rect">
            <a:avLst/>
          </a:prstGeom>
          <a:ln w="57150"/>
        </p:spPr>
        <p:style>
          <a:lnRef idx="2">
            <a:schemeClr val="dk1"/>
          </a:lnRef>
          <a:fillRef idx="1">
            <a:schemeClr val="lt1"/>
          </a:fillRef>
          <a:effectRef idx="0">
            <a:schemeClr val="dk1"/>
          </a:effectRef>
          <a:fontRef idx="minor">
            <a:schemeClr val="dk1"/>
          </a:fontRef>
        </p:style>
        <p:txBody>
          <a:bodyPr rtlCol="0" anchor="t"/>
          <a:lstStyle/>
          <a:p>
            <a:pPr algn="ctr"/>
            <a:r>
              <a:rPr lang="zh-CN" altLang="en-US" sz="6000" b="1" u="sng" dirty="0" smtClean="0">
                <a:ln>
                  <a:solidFill>
                    <a:schemeClr val="tx1"/>
                  </a:solidFill>
                </a:ln>
                <a:solidFill>
                  <a:srgbClr val="C00000"/>
                </a:solidFill>
                <a:latin typeface="Arial Narrow" pitchFamily="34" charset="0"/>
              </a:rPr>
              <a:t>保罗 </a:t>
            </a:r>
            <a:endParaRPr lang="en-US" altLang="zh-CN" sz="6000" b="1" u="sng" dirty="0" smtClean="0">
              <a:ln>
                <a:solidFill>
                  <a:schemeClr val="tx1"/>
                </a:solidFill>
              </a:ln>
              <a:solidFill>
                <a:srgbClr val="C00000"/>
              </a:solidFill>
              <a:latin typeface="Arial Narrow" pitchFamily="34" charset="0"/>
            </a:endParaRPr>
          </a:p>
          <a:p>
            <a:pPr algn="ctr"/>
            <a:r>
              <a:rPr lang="en-US" altLang="zh-CN" sz="4400" b="1" u="sng" dirty="0" smtClean="0">
                <a:ln>
                  <a:solidFill>
                    <a:schemeClr val="tx1"/>
                  </a:solidFill>
                </a:ln>
                <a:solidFill>
                  <a:srgbClr val="C00000"/>
                </a:solidFill>
                <a:latin typeface="Arial Narrow" pitchFamily="34" charset="0"/>
              </a:rPr>
              <a:t>(</a:t>
            </a:r>
            <a:r>
              <a:rPr lang="zh-CN" altLang="en-US" sz="4400" b="1" u="sng" dirty="0" smtClean="0">
                <a:ln>
                  <a:solidFill>
                    <a:schemeClr val="tx1"/>
                  </a:solidFill>
                </a:ln>
                <a:solidFill>
                  <a:srgbClr val="C00000"/>
                </a:solidFill>
                <a:latin typeface="Arial Narrow" pitchFamily="34" charset="0"/>
              </a:rPr>
              <a:t>提多书</a:t>
            </a:r>
            <a:r>
              <a:rPr lang="en-US" altLang="zh-CN" sz="4400" b="1" u="sng" dirty="0" smtClean="0">
                <a:ln>
                  <a:solidFill>
                    <a:schemeClr val="tx1"/>
                  </a:solidFill>
                </a:ln>
                <a:solidFill>
                  <a:srgbClr val="C00000"/>
                </a:solidFill>
                <a:latin typeface="Arial Narrow" pitchFamily="34" charset="0"/>
              </a:rPr>
              <a:t>2:11-12)</a:t>
            </a:r>
            <a:endParaRPr lang="en-US" sz="4400" b="1" dirty="0" smtClean="0">
              <a:ln>
                <a:solidFill>
                  <a:schemeClr val="tx1"/>
                </a:solidFill>
              </a:ln>
              <a:solidFill>
                <a:srgbClr val="C00000"/>
              </a:solidFill>
              <a:latin typeface="Arial Narrow" pitchFamily="34" charset="0"/>
            </a:endParaRPr>
          </a:p>
          <a:p>
            <a:pPr algn="just"/>
            <a:r>
              <a:rPr lang="en-US" sz="4400" b="1" dirty="0" smtClean="0">
                <a:ln>
                  <a:solidFill>
                    <a:schemeClr val="tx1"/>
                  </a:solidFill>
                </a:ln>
                <a:solidFill>
                  <a:srgbClr val="C00000"/>
                </a:solidFill>
                <a:latin typeface="Arial Narrow" pitchFamily="34" charset="0"/>
              </a:rPr>
              <a:t>“</a:t>
            </a:r>
            <a:r>
              <a:rPr lang="zh-CN" altLang="en-US" sz="4400" b="1" dirty="0" smtClean="0">
                <a:ln>
                  <a:solidFill>
                    <a:schemeClr val="tx1"/>
                  </a:solidFill>
                </a:ln>
                <a:solidFill>
                  <a:srgbClr val="C00000"/>
                </a:solidFill>
                <a:latin typeface="Arial Narrow" pitchFamily="34" charset="0"/>
              </a:rPr>
              <a:t>因为神救众人的</a:t>
            </a:r>
            <a:endParaRPr lang="en-US" altLang="zh-CN" sz="4400" b="1" dirty="0" smtClean="0">
              <a:ln>
                <a:solidFill>
                  <a:schemeClr val="tx1"/>
                </a:solidFill>
              </a:ln>
              <a:solidFill>
                <a:srgbClr val="C00000"/>
              </a:solidFill>
              <a:latin typeface="Arial Narrow" pitchFamily="34" charset="0"/>
            </a:endParaRPr>
          </a:p>
          <a:p>
            <a:pPr algn="just"/>
            <a:r>
              <a:rPr lang="zh-CN" altLang="en-US" sz="4400" b="1" dirty="0" smtClean="0">
                <a:ln>
                  <a:solidFill>
                    <a:schemeClr val="tx1"/>
                  </a:solidFill>
                </a:ln>
                <a:solidFill>
                  <a:srgbClr val="C00000"/>
                </a:solidFill>
                <a:latin typeface="Arial Narrow" pitchFamily="34" charset="0"/>
              </a:rPr>
              <a:t>恩典已经显明出来</a:t>
            </a:r>
            <a:r>
              <a:rPr lang="en-US" altLang="zh-CN" sz="4400" b="1" dirty="0" smtClean="0">
                <a:ln>
                  <a:solidFill>
                    <a:schemeClr val="tx1"/>
                  </a:solidFill>
                </a:ln>
                <a:solidFill>
                  <a:srgbClr val="C00000"/>
                </a:solidFill>
                <a:latin typeface="Arial Narrow" pitchFamily="34" charset="0"/>
              </a:rPr>
              <a:t>,</a:t>
            </a:r>
            <a:r>
              <a:rPr lang="zh-CN" altLang="en-US" sz="4400" b="1" dirty="0" smtClean="0">
                <a:ln>
                  <a:solidFill>
                    <a:schemeClr val="tx1"/>
                  </a:solidFill>
                </a:ln>
                <a:solidFill>
                  <a:srgbClr val="C00000"/>
                </a:solidFill>
                <a:latin typeface="Arial Narrow" pitchFamily="34" charset="0"/>
              </a:rPr>
              <a:t>教训我们除去不敬虔的心和世俗的情欲</a:t>
            </a:r>
            <a:r>
              <a:rPr lang="en-US" altLang="zh-CN" sz="4400" b="1" dirty="0" smtClean="0">
                <a:ln>
                  <a:solidFill>
                    <a:schemeClr val="tx1"/>
                  </a:solidFill>
                </a:ln>
                <a:solidFill>
                  <a:srgbClr val="C00000"/>
                </a:solidFill>
                <a:latin typeface="Arial Narrow" pitchFamily="34" charset="0"/>
              </a:rPr>
              <a:t>,</a:t>
            </a:r>
            <a:r>
              <a:rPr lang="zh-CN" altLang="en-US" sz="4400" b="1" dirty="0" smtClean="0">
                <a:ln>
                  <a:solidFill>
                    <a:schemeClr val="tx1"/>
                  </a:solidFill>
                </a:ln>
                <a:solidFill>
                  <a:srgbClr val="C00000"/>
                </a:solidFill>
                <a:latin typeface="Arial Narrow" pitchFamily="34" charset="0"/>
              </a:rPr>
              <a:t>在今世自守</a:t>
            </a:r>
            <a:r>
              <a:rPr lang="en-US" altLang="zh-CN" sz="4400" b="1" dirty="0" smtClean="0">
                <a:ln>
                  <a:solidFill>
                    <a:schemeClr val="tx1"/>
                  </a:solidFill>
                </a:ln>
                <a:solidFill>
                  <a:srgbClr val="C00000"/>
                </a:solidFill>
                <a:latin typeface="Arial Narrow" pitchFamily="34" charset="0"/>
              </a:rPr>
              <a:t>,</a:t>
            </a:r>
            <a:r>
              <a:rPr lang="zh-CN" altLang="en-US" sz="4400" b="1" dirty="0" smtClean="0">
                <a:ln>
                  <a:solidFill>
                    <a:schemeClr val="tx1"/>
                  </a:solidFill>
                </a:ln>
                <a:solidFill>
                  <a:srgbClr val="C00000"/>
                </a:solidFill>
                <a:latin typeface="Arial Narrow" pitchFamily="34" charset="0"/>
              </a:rPr>
              <a:t>公义</a:t>
            </a:r>
            <a:r>
              <a:rPr lang="en-US" altLang="zh-CN" sz="4400" b="1" dirty="0" smtClean="0">
                <a:ln>
                  <a:solidFill>
                    <a:schemeClr val="tx1"/>
                  </a:solidFill>
                </a:ln>
                <a:solidFill>
                  <a:srgbClr val="C00000"/>
                </a:solidFill>
                <a:latin typeface="Arial Narrow" pitchFamily="34" charset="0"/>
              </a:rPr>
              <a:t>,</a:t>
            </a:r>
            <a:r>
              <a:rPr lang="zh-CN" altLang="en-US" sz="4400" b="1" dirty="0" smtClean="0">
                <a:ln>
                  <a:solidFill>
                    <a:schemeClr val="tx1"/>
                  </a:solidFill>
                </a:ln>
                <a:solidFill>
                  <a:srgbClr val="C00000"/>
                </a:solidFill>
                <a:latin typeface="Arial Narrow" pitchFamily="34" charset="0"/>
              </a:rPr>
              <a:t>敬虔度日</a:t>
            </a:r>
            <a:r>
              <a:rPr lang="en-US" altLang="zh-CN" sz="4400" b="1" dirty="0" smtClean="0">
                <a:ln>
                  <a:solidFill>
                    <a:schemeClr val="tx1"/>
                  </a:solidFill>
                </a:ln>
                <a:solidFill>
                  <a:srgbClr val="C00000"/>
                </a:solidFill>
                <a:latin typeface="Arial Narrow" pitchFamily="34" charset="0"/>
              </a:rPr>
              <a:t>.</a:t>
            </a:r>
            <a:r>
              <a:rPr lang="en-US" sz="4400" b="1" dirty="0" smtClean="0">
                <a:ln>
                  <a:solidFill>
                    <a:schemeClr val="tx1"/>
                  </a:solidFill>
                </a:ln>
                <a:solidFill>
                  <a:srgbClr val="C00000"/>
                </a:solidFill>
                <a:latin typeface="Arial Narrow" pitchFamily="34" charset="0"/>
              </a:rPr>
              <a:t>”</a:t>
            </a:r>
            <a:endParaRPr lang="en-US" sz="4400" b="1" dirty="0">
              <a:ln>
                <a:solidFill>
                  <a:schemeClr val="tx1"/>
                </a:solidFill>
              </a:ln>
              <a:solidFill>
                <a:srgbClr val="C00000"/>
              </a:solidFill>
              <a:latin typeface="Arial Narrow" pitchFamily="34" charset="0"/>
            </a:endParaRPr>
          </a:p>
        </p:txBody>
      </p:sp>
      <p:pic>
        <p:nvPicPr>
          <p:cNvPr id="4" name="Picture 3" descr="AP. Paul.jpg"/>
          <p:cNvPicPr>
            <a:picLocks noChangeAspect="1"/>
          </p:cNvPicPr>
          <p:nvPr/>
        </p:nvPicPr>
        <p:blipFill>
          <a:blip r:embed="rId3" cstate="print"/>
          <a:stretch>
            <a:fillRect/>
          </a:stretch>
        </p:blipFill>
        <p:spPr>
          <a:xfrm>
            <a:off x="6096000" y="228600"/>
            <a:ext cx="2342562" cy="2895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Rectangle 6"/>
          <p:cNvSpPr/>
          <p:nvPr/>
        </p:nvSpPr>
        <p:spPr>
          <a:xfrm>
            <a:off x="5638800" y="3276600"/>
            <a:ext cx="3352800" cy="3352800"/>
          </a:xfrm>
          <a:prstGeom prst="rect">
            <a:avLst/>
          </a:prstGeom>
          <a:ln w="57150"/>
        </p:spPr>
        <p:style>
          <a:lnRef idx="2">
            <a:schemeClr val="dk1"/>
          </a:lnRef>
          <a:fillRef idx="1">
            <a:schemeClr val="lt1"/>
          </a:fillRef>
          <a:effectRef idx="0">
            <a:schemeClr val="dk1"/>
          </a:effectRef>
          <a:fontRef idx="minor">
            <a:schemeClr val="dk1"/>
          </a:fontRef>
        </p:style>
        <p:txBody>
          <a:bodyPr rtlCol="0" anchor="t"/>
          <a:lstStyle/>
          <a:p>
            <a:pPr algn="ctr"/>
            <a:r>
              <a:rPr lang="en-US" sz="2400" b="1" u="sng" dirty="0" smtClean="0">
                <a:solidFill>
                  <a:srgbClr val="C00000"/>
                </a:solidFill>
                <a:effectLst>
                  <a:outerShdw blurRad="38100" dist="38100" dir="2700000" algn="tl">
                    <a:srgbClr val="000000">
                      <a:alpha val="43137"/>
                    </a:srgbClr>
                  </a:outerShdw>
                </a:effectLst>
                <a:latin typeface="Arial Narrow" pitchFamily="34" charset="0"/>
              </a:rPr>
              <a:t>PAUL  (Titus 2:11-12)</a:t>
            </a:r>
            <a:endParaRPr lang="en-US" sz="1600" b="1" dirty="0" smtClean="0"/>
          </a:p>
          <a:p>
            <a:pPr algn="ctr"/>
            <a:endParaRPr lang="en-US" sz="2000" b="1" i="1" dirty="0" smtClean="0">
              <a:solidFill>
                <a:srgbClr val="C00000"/>
              </a:solidFill>
            </a:endParaRPr>
          </a:p>
          <a:p>
            <a:pPr algn="ctr"/>
            <a:r>
              <a:rPr lang="en-US" sz="2000" b="1" i="1" dirty="0" smtClean="0">
                <a:solidFill>
                  <a:srgbClr val="C00000"/>
                </a:solidFill>
              </a:rPr>
              <a:t>“For the grace of God has appeared that offers salvation to all people. It teaches us to say “No” to ungodliness and worldly passions, and to live self-controlled, upright and godly lives in this present age,”</a:t>
            </a:r>
            <a:endParaRPr lang="en-US" sz="2000" b="1" i="1" dirty="0">
              <a:solidFill>
                <a:srgbClr val="C00000"/>
              </a:solidFill>
              <a:effectLst>
                <a:outerShdw blurRad="38100" dist="38100" dir="2700000" algn="tl">
                  <a:srgbClr val="000000">
                    <a:alpha val="43137"/>
                  </a:srgbClr>
                </a:outerShdw>
              </a:effectLst>
              <a:latin typeface="Arial Narrow" pitchFamily="34" charset="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6" name="Rectangle 5"/>
          <p:cNvSpPr/>
          <p:nvPr/>
        </p:nvSpPr>
        <p:spPr>
          <a:xfrm>
            <a:off x="152400" y="228600"/>
            <a:ext cx="5257800" cy="6400800"/>
          </a:xfrm>
          <a:prstGeom prst="rect">
            <a:avLst/>
          </a:prstGeom>
          <a:ln w="57150"/>
        </p:spPr>
        <p:style>
          <a:lnRef idx="2">
            <a:schemeClr val="dk1"/>
          </a:lnRef>
          <a:fillRef idx="1">
            <a:schemeClr val="lt1"/>
          </a:fillRef>
          <a:effectRef idx="0">
            <a:schemeClr val="dk1"/>
          </a:effectRef>
          <a:fontRef idx="minor">
            <a:schemeClr val="dk1"/>
          </a:fontRef>
        </p:style>
        <p:txBody>
          <a:bodyPr rtlCol="0" anchor="t"/>
          <a:lstStyle/>
          <a:p>
            <a:pPr algn="ctr"/>
            <a:r>
              <a:rPr lang="zh-CN" altLang="en-US" sz="3600" b="1" u="sng" dirty="0" smtClean="0">
                <a:ln>
                  <a:solidFill>
                    <a:schemeClr val="tx1"/>
                  </a:solidFill>
                </a:ln>
                <a:solidFill>
                  <a:srgbClr val="C00000"/>
                </a:solidFill>
                <a:latin typeface="Arial Narrow" pitchFamily="34" charset="0"/>
              </a:rPr>
              <a:t>保罗 </a:t>
            </a:r>
            <a:endParaRPr lang="en-US" altLang="zh-CN" sz="3600" b="1" u="sng" dirty="0" smtClean="0">
              <a:ln>
                <a:solidFill>
                  <a:schemeClr val="tx1"/>
                </a:solidFill>
              </a:ln>
              <a:solidFill>
                <a:srgbClr val="C00000"/>
              </a:solidFill>
              <a:latin typeface="Arial Narrow" pitchFamily="34" charset="0"/>
            </a:endParaRPr>
          </a:p>
          <a:p>
            <a:pPr algn="ctr"/>
            <a:r>
              <a:rPr lang="en-US" altLang="zh-CN" sz="3600" b="1" u="sng" dirty="0" smtClean="0">
                <a:ln>
                  <a:solidFill>
                    <a:schemeClr val="tx1"/>
                  </a:solidFill>
                </a:ln>
                <a:solidFill>
                  <a:srgbClr val="C00000"/>
                </a:solidFill>
                <a:latin typeface="Arial Narrow" pitchFamily="34" charset="0"/>
              </a:rPr>
              <a:t>(</a:t>
            </a:r>
            <a:r>
              <a:rPr lang="zh-CN" altLang="en-US" sz="3600" b="1" u="sng" dirty="0" smtClean="0">
                <a:ln>
                  <a:solidFill>
                    <a:schemeClr val="tx1"/>
                  </a:solidFill>
                </a:ln>
                <a:solidFill>
                  <a:srgbClr val="C00000"/>
                </a:solidFill>
                <a:latin typeface="Arial Narrow" pitchFamily="34" charset="0"/>
              </a:rPr>
              <a:t>加</a:t>
            </a:r>
            <a:r>
              <a:rPr lang="en-US" altLang="zh-CN" sz="3600" b="1" u="sng" dirty="0" smtClean="0">
                <a:ln>
                  <a:solidFill>
                    <a:schemeClr val="tx1"/>
                  </a:solidFill>
                </a:ln>
                <a:solidFill>
                  <a:srgbClr val="C00000"/>
                </a:solidFill>
                <a:latin typeface="Arial Narrow" pitchFamily="34" charset="0"/>
              </a:rPr>
              <a:t>5:19-21)</a:t>
            </a:r>
            <a:endParaRPr lang="en-US" altLang="zh-CN" sz="2800" b="1" dirty="0" smtClean="0">
              <a:ln>
                <a:solidFill>
                  <a:schemeClr val="tx1"/>
                </a:solidFill>
              </a:ln>
              <a:solidFill>
                <a:srgbClr val="C00000"/>
              </a:solidFill>
              <a:latin typeface="Arial Narrow" pitchFamily="34" charset="0"/>
            </a:endParaRPr>
          </a:p>
          <a:p>
            <a:pPr algn="just"/>
            <a:r>
              <a:rPr lang="en-US" sz="3600" b="1" dirty="0" smtClean="0">
                <a:ln>
                  <a:solidFill>
                    <a:schemeClr val="tx1"/>
                  </a:solidFill>
                </a:ln>
                <a:solidFill>
                  <a:srgbClr val="C00000"/>
                </a:solidFill>
                <a:latin typeface="Arial Narrow" pitchFamily="34" charset="0"/>
              </a:rPr>
              <a:t> “</a:t>
            </a:r>
            <a:r>
              <a:rPr lang="zh-CN" altLang="en-US" sz="3600" b="1" dirty="0" smtClean="0">
                <a:ln>
                  <a:solidFill>
                    <a:schemeClr val="tx1"/>
                  </a:solidFill>
                </a:ln>
                <a:solidFill>
                  <a:srgbClr val="C00000"/>
                </a:solidFill>
                <a:latin typeface="Arial Narrow" pitchFamily="34" charset="0"/>
              </a:rPr>
              <a:t>情欲的事都是显而易见的</a:t>
            </a:r>
            <a:r>
              <a:rPr lang="en-US" altLang="zh-CN" sz="3600" b="1" dirty="0" smtClean="0">
                <a:ln>
                  <a:solidFill>
                    <a:schemeClr val="tx1"/>
                  </a:solidFill>
                </a:ln>
                <a:solidFill>
                  <a:srgbClr val="C00000"/>
                </a:solidFill>
                <a:latin typeface="Arial Narrow" pitchFamily="34" charset="0"/>
              </a:rPr>
              <a:t>,</a:t>
            </a:r>
            <a:r>
              <a:rPr lang="zh-CN" altLang="en-US" sz="3600" b="1" dirty="0" smtClean="0">
                <a:ln>
                  <a:solidFill>
                    <a:schemeClr val="tx1"/>
                  </a:solidFill>
                </a:ln>
                <a:solidFill>
                  <a:srgbClr val="C00000"/>
                </a:solidFill>
                <a:latin typeface="Arial Narrow" pitchFamily="34" charset="0"/>
              </a:rPr>
              <a:t>就如奸淫</a:t>
            </a:r>
            <a:r>
              <a:rPr lang="en-US" altLang="zh-CN" sz="3600" b="1" dirty="0" smtClean="0">
                <a:ln>
                  <a:solidFill>
                    <a:schemeClr val="tx1"/>
                  </a:solidFill>
                </a:ln>
                <a:solidFill>
                  <a:srgbClr val="C00000"/>
                </a:solidFill>
                <a:latin typeface="Arial Narrow" pitchFamily="34" charset="0"/>
              </a:rPr>
              <a:t>,</a:t>
            </a:r>
            <a:r>
              <a:rPr lang="zh-CN" altLang="en-US" sz="3600" b="1" dirty="0" smtClean="0">
                <a:ln>
                  <a:solidFill>
                    <a:schemeClr val="tx1"/>
                  </a:solidFill>
                </a:ln>
                <a:solidFill>
                  <a:srgbClr val="C00000"/>
                </a:solidFill>
                <a:latin typeface="Arial Narrow" pitchFamily="34" charset="0"/>
              </a:rPr>
              <a:t>污秽</a:t>
            </a:r>
            <a:r>
              <a:rPr lang="en-US" altLang="zh-CN" sz="3600" b="1" dirty="0" smtClean="0">
                <a:ln>
                  <a:solidFill>
                    <a:schemeClr val="tx1"/>
                  </a:solidFill>
                </a:ln>
                <a:solidFill>
                  <a:srgbClr val="C00000"/>
                </a:solidFill>
                <a:latin typeface="Arial Narrow" pitchFamily="34" charset="0"/>
              </a:rPr>
              <a:t>,</a:t>
            </a:r>
            <a:r>
              <a:rPr lang="zh-CN" altLang="en-US" sz="3600" b="1" dirty="0" smtClean="0">
                <a:ln>
                  <a:solidFill>
                    <a:schemeClr val="tx1"/>
                  </a:solidFill>
                </a:ln>
                <a:solidFill>
                  <a:srgbClr val="C00000"/>
                </a:solidFill>
                <a:latin typeface="Arial Narrow" pitchFamily="34" charset="0"/>
              </a:rPr>
              <a:t>邪荡</a:t>
            </a:r>
            <a:r>
              <a:rPr lang="en-US" altLang="zh-CN" sz="3600" b="1" dirty="0" smtClean="0">
                <a:ln>
                  <a:solidFill>
                    <a:schemeClr val="tx1"/>
                  </a:solidFill>
                </a:ln>
                <a:solidFill>
                  <a:srgbClr val="C00000"/>
                </a:solidFill>
                <a:latin typeface="Arial Narrow" pitchFamily="34" charset="0"/>
              </a:rPr>
              <a:t>,</a:t>
            </a:r>
            <a:r>
              <a:rPr lang="zh-CN" altLang="en-US" sz="3600" b="1" dirty="0" smtClean="0">
                <a:ln>
                  <a:solidFill>
                    <a:schemeClr val="tx1"/>
                  </a:solidFill>
                </a:ln>
                <a:solidFill>
                  <a:srgbClr val="C00000"/>
                </a:solidFill>
                <a:latin typeface="Arial Narrow" pitchFamily="34" charset="0"/>
              </a:rPr>
              <a:t> 拜偶像</a:t>
            </a:r>
            <a:r>
              <a:rPr lang="en-US" altLang="zh-CN" sz="3600" b="1" dirty="0" smtClean="0">
                <a:ln>
                  <a:solidFill>
                    <a:schemeClr val="tx1"/>
                  </a:solidFill>
                </a:ln>
                <a:solidFill>
                  <a:srgbClr val="C00000"/>
                </a:solidFill>
                <a:latin typeface="Arial Narrow" pitchFamily="34" charset="0"/>
              </a:rPr>
              <a:t>,</a:t>
            </a:r>
            <a:r>
              <a:rPr lang="zh-CN" altLang="en-US" sz="3600" b="1" dirty="0" smtClean="0">
                <a:ln>
                  <a:solidFill>
                    <a:schemeClr val="tx1"/>
                  </a:solidFill>
                </a:ln>
                <a:solidFill>
                  <a:srgbClr val="C00000"/>
                </a:solidFill>
                <a:latin typeface="Arial Narrow" pitchFamily="34" charset="0"/>
              </a:rPr>
              <a:t>邪术</a:t>
            </a:r>
            <a:r>
              <a:rPr lang="en-US" altLang="zh-CN" sz="3600" b="1" dirty="0" smtClean="0">
                <a:ln>
                  <a:solidFill>
                    <a:schemeClr val="tx1"/>
                  </a:solidFill>
                </a:ln>
                <a:solidFill>
                  <a:srgbClr val="C00000"/>
                </a:solidFill>
                <a:latin typeface="Arial Narrow" pitchFamily="34" charset="0"/>
              </a:rPr>
              <a:t>,</a:t>
            </a:r>
            <a:r>
              <a:rPr lang="zh-CN" altLang="en-US" sz="3600" b="1" dirty="0" smtClean="0">
                <a:ln>
                  <a:solidFill>
                    <a:schemeClr val="tx1"/>
                  </a:solidFill>
                </a:ln>
                <a:solidFill>
                  <a:srgbClr val="C00000"/>
                </a:solidFill>
                <a:latin typeface="Arial Narrow" pitchFamily="34" charset="0"/>
              </a:rPr>
              <a:t>仇恨</a:t>
            </a:r>
            <a:r>
              <a:rPr lang="en-US" altLang="zh-CN" sz="3600" b="1" dirty="0" smtClean="0">
                <a:ln>
                  <a:solidFill>
                    <a:schemeClr val="tx1"/>
                  </a:solidFill>
                </a:ln>
                <a:solidFill>
                  <a:srgbClr val="C00000"/>
                </a:solidFill>
                <a:latin typeface="Arial Narrow" pitchFamily="34" charset="0"/>
              </a:rPr>
              <a:t>,</a:t>
            </a:r>
            <a:r>
              <a:rPr lang="zh-CN" altLang="en-US" sz="3600" b="1" dirty="0" smtClean="0">
                <a:ln>
                  <a:solidFill>
                    <a:schemeClr val="tx1"/>
                  </a:solidFill>
                </a:ln>
                <a:solidFill>
                  <a:srgbClr val="C00000"/>
                </a:solidFill>
                <a:latin typeface="Arial Narrow" pitchFamily="34" charset="0"/>
              </a:rPr>
              <a:t>争竞</a:t>
            </a:r>
            <a:r>
              <a:rPr lang="en-US" altLang="zh-CN" sz="3600" b="1" dirty="0" smtClean="0">
                <a:ln>
                  <a:solidFill>
                    <a:schemeClr val="tx1"/>
                  </a:solidFill>
                </a:ln>
                <a:solidFill>
                  <a:srgbClr val="C00000"/>
                </a:solidFill>
                <a:latin typeface="Arial Narrow" pitchFamily="34" charset="0"/>
              </a:rPr>
              <a:t>,</a:t>
            </a:r>
            <a:r>
              <a:rPr lang="zh-CN" altLang="en-US" sz="3600" b="1" dirty="0" smtClean="0">
                <a:ln>
                  <a:solidFill>
                    <a:schemeClr val="tx1"/>
                  </a:solidFill>
                </a:ln>
                <a:solidFill>
                  <a:srgbClr val="C00000"/>
                </a:solidFill>
                <a:latin typeface="Arial Narrow" pitchFamily="34" charset="0"/>
              </a:rPr>
              <a:t>忌恨</a:t>
            </a:r>
            <a:r>
              <a:rPr lang="en-US" altLang="zh-CN" sz="3600" b="1" dirty="0" smtClean="0">
                <a:ln>
                  <a:solidFill>
                    <a:schemeClr val="tx1"/>
                  </a:solidFill>
                </a:ln>
                <a:solidFill>
                  <a:srgbClr val="C00000"/>
                </a:solidFill>
                <a:latin typeface="Arial Narrow" pitchFamily="34" charset="0"/>
              </a:rPr>
              <a:t>,</a:t>
            </a:r>
            <a:r>
              <a:rPr lang="zh-CN" altLang="en-US" sz="3600" b="1" dirty="0" smtClean="0">
                <a:ln>
                  <a:solidFill>
                    <a:schemeClr val="tx1"/>
                  </a:solidFill>
                </a:ln>
                <a:solidFill>
                  <a:srgbClr val="C00000"/>
                </a:solidFill>
                <a:latin typeface="Arial Narrow" pitchFamily="34" charset="0"/>
              </a:rPr>
              <a:t>恼怒</a:t>
            </a:r>
            <a:r>
              <a:rPr lang="en-US" altLang="zh-CN" sz="3600" b="1" dirty="0" smtClean="0">
                <a:ln>
                  <a:solidFill>
                    <a:schemeClr val="tx1"/>
                  </a:solidFill>
                </a:ln>
                <a:solidFill>
                  <a:srgbClr val="C00000"/>
                </a:solidFill>
                <a:latin typeface="Arial Narrow" pitchFamily="34" charset="0"/>
              </a:rPr>
              <a:t>,</a:t>
            </a:r>
            <a:r>
              <a:rPr lang="zh-CN" altLang="en-US" sz="3600" b="1" dirty="0" smtClean="0">
                <a:ln>
                  <a:solidFill>
                    <a:schemeClr val="tx1"/>
                  </a:solidFill>
                </a:ln>
                <a:solidFill>
                  <a:srgbClr val="C00000"/>
                </a:solidFill>
                <a:latin typeface="Arial Narrow" pitchFamily="34" charset="0"/>
              </a:rPr>
              <a:t>结党</a:t>
            </a:r>
            <a:r>
              <a:rPr lang="en-US" altLang="zh-CN" sz="3600" b="1" dirty="0" smtClean="0">
                <a:ln>
                  <a:solidFill>
                    <a:schemeClr val="tx1"/>
                  </a:solidFill>
                </a:ln>
                <a:solidFill>
                  <a:srgbClr val="C00000"/>
                </a:solidFill>
                <a:latin typeface="Arial Narrow" pitchFamily="34" charset="0"/>
              </a:rPr>
              <a:t>,</a:t>
            </a:r>
            <a:r>
              <a:rPr lang="zh-CN" altLang="en-US" sz="3600" b="1" dirty="0" smtClean="0">
                <a:ln>
                  <a:solidFill>
                    <a:schemeClr val="tx1"/>
                  </a:solidFill>
                </a:ln>
                <a:solidFill>
                  <a:srgbClr val="C00000"/>
                </a:solidFill>
                <a:latin typeface="Arial Narrow" pitchFamily="34" charset="0"/>
              </a:rPr>
              <a:t>纷争</a:t>
            </a:r>
            <a:r>
              <a:rPr lang="en-US" altLang="zh-CN" sz="3600" b="1" dirty="0" smtClean="0">
                <a:ln>
                  <a:solidFill>
                    <a:schemeClr val="tx1"/>
                  </a:solidFill>
                </a:ln>
                <a:solidFill>
                  <a:srgbClr val="C00000"/>
                </a:solidFill>
                <a:latin typeface="Arial Narrow" pitchFamily="34" charset="0"/>
              </a:rPr>
              <a:t>,</a:t>
            </a:r>
            <a:r>
              <a:rPr lang="zh-CN" altLang="en-US" sz="3600" b="1" dirty="0" smtClean="0">
                <a:ln>
                  <a:solidFill>
                    <a:schemeClr val="tx1"/>
                  </a:solidFill>
                </a:ln>
                <a:solidFill>
                  <a:srgbClr val="C00000"/>
                </a:solidFill>
                <a:latin typeface="Arial Narrow" pitchFamily="34" charset="0"/>
              </a:rPr>
              <a:t>异端</a:t>
            </a:r>
            <a:r>
              <a:rPr lang="en-US" altLang="zh-CN" sz="3600" b="1" dirty="0" smtClean="0">
                <a:ln>
                  <a:solidFill>
                    <a:schemeClr val="tx1"/>
                  </a:solidFill>
                </a:ln>
                <a:solidFill>
                  <a:srgbClr val="C00000"/>
                </a:solidFill>
                <a:latin typeface="Arial Narrow" pitchFamily="34" charset="0"/>
              </a:rPr>
              <a:t>,</a:t>
            </a:r>
            <a:r>
              <a:rPr lang="zh-CN" altLang="en-US" sz="3600" b="1" dirty="0" smtClean="0">
                <a:ln>
                  <a:solidFill>
                    <a:schemeClr val="tx1"/>
                  </a:solidFill>
                </a:ln>
                <a:solidFill>
                  <a:srgbClr val="C00000"/>
                </a:solidFill>
                <a:latin typeface="Arial Narrow" pitchFamily="34" charset="0"/>
              </a:rPr>
              <a:t> 嫉妒</a:t>
            </a:r>
            <a:r>
              <a:rPr lang="en-US" altLang="zh-CN" sz="3600" b="1" dirty="0" smtClean="0">
                <a:ln>
                  <a:solidFill>
                    <a:schemeClr val="tx1"/>
                  </a:solidFill>
                </a:ln>
                <a:solidFill>
                  <a:srgbClr val="C00000"/>
                </a:solidFill>
                <a:latin typeface="Arial Narrow" pitchFamily="34" charset="0"/>
              </a:rPr>
              <a:t>(</a:t>
            </a:r>
            <a:r>
              <a:rPr lang="zh-CN" altLang="en-US" sz="3600" b="1" dirty="0" smtClean="0">
                <a:ln>
                  <a:solidFill>
                    <a:schemeClr val="tx1"/>
                  </a:solidFill>
                </a:ln>
                <a:solidFill>
                  <a:srgbClr val="C00000"/>
                </a:solidFill>
                <a:latin typeface="Arial Narrow" pitchFamily="34" charset="0"/>
              </a:rPr>
              <a:t>注</a:t>
            </a:r>
            <a:r>
              <a:rPr lang="en-US" altLang="zh-CN" sz="3600" b="1" dirty="0" smtClean="0">
                <a:ln>
                  <a:solidFill>
                    <a:schemeClr val="tx1"/>
                  </a:solidFill>
                </a:ln>
                <a:solidFill>
                  <a:srgbClr val="C00000"/>
                </a:solidFill>
                <a:latin typeface="Arial Narrow" pitchFamily="34" charset="0"/>
              </a:rPr>
              <a:t>:</a:t>
            </a:r>
            <a:r>
              <a:rPr lang="zh-CN" altLang="en-US" sz="3600" b="1" dirty="0" smtClean="0">
                <a:ln>
                  <a:solidFill>
                    <a:schemeClr val="tx1"/>
                  </a:solidFill>
                </a:ln>
                <a:solidFill>
                  <a:srgbClr val="C00000"/>
                </a:solidFill>
                <a:latin typeface="Arial Narrow" pitchFamily="34" charset="0"/>
              </a:rPr>
              <a:t>有古卷在此有</a:t>
            </a:r>
            <a:r>
              <a:rPr lang="en-US" altLang="zh-CN" sz="3600" b="1" dirty="0" smtClean="0">
                <a:ln>
                  <a:solidFill>
                    <a:schemeClr val="tx1"/>
                  </a:solidFill>
                </a:ln>
                <a:solidFill>
                  <a:srgbClr val="C00000"/>
                </a:solidFill>
                <a:latin typeface="Arial Narrow" pitchFamily="34" charset="0"/>
              </a:rPr>
              <a:t> “</a:t>
            </a:r>
            <a:r>
              <a:rPr lang="zh-CN" altLang="en-US" sz="3600" b="1" dirty="0" smtClean="0">
                <a:ln>
                  <a:solidFill>
                    <a:schemeClr val="tx1"/>
                  </a:solidFill>
                </a:ln>
                <a:solidFill>
                  <a:srgbClr val="C00000"/>
                </a:solidFill>
                <a:latin typeface="Arial Narrow" pitchFamily="34" charset="0"/>
              </a:rPr>
              <a:t>凶杀</a:t>
            </a:r>
            <a:r>
              <a:rPr lang="en-US" altLang="zh-CN" sz="3600" b="1" dirty="0" smtClean="0">
                <a:ln>
                  <a:solidFill>
                    <a:schemeClr val="tx1"/>
                  </a:solidFill>
                </a:ln>
                <a:solidFill>
                  <a:srgbClr val="C00000"/>
                </a:solidFill>
                <a:latin typeface="Arial Narrow" pitchFamily="34" charset="0"/>
              </a:rPr>
              <a:t>”</a:t>
            </a:r>
            <a:r>
              <a:rPr lang="zh-CN" altLang="en-US" sz="3600" b="1" dirty="0" smtClean="0">
                <a:ln>
                  <a:solidFill>
                    <a:schemeClr val="tx1"/>
                  </a:solidFill>
                </a:ln>
                <a:solidFill>
                  <a:srgbClr val="C00000"/>
                </a:solidFill>
                <a:latin typeface="Arial Narrow" pitchFamily="34" charset="0"/>
              </a:rPr>
              <a:t>二字</a:t>
            </a:r>
            <a:r>
              <a:rPr lang="en-US" altLang="zh-CN" sz="3600" b="1" dirty="0" smtClean="0">
                <a:ln>
                  <a:solidFill>
                    <a:schemeClr val="tx1"/>
                  </a:solidFill>
                </a:ln>
                <a:solidFill>
                  <a:srgbClr val="C00000"/>
                </a:solidFill>
                <a:latin typeface="Arial Narrow" pitchFamily="34" charset="0"/>
              </a:rPr>
              <a:t>),</a:t>
            </a:r>
            <a:r>
              <a:rPr lang="zh-CN" altLang="en-US" sz="3600" b="1" dirty="0" smtClean="0">
                <a:ln>
                  <a:solidFill>
                    <a:schemeClr val="tx1"/>
                  </a:solidFill>
                </a:ln>
                <a:solidFill>
                  <a:srgbClr val="C00000"/>
                </a:solidFill>
                <a:latin typeface="Arial Narrow" pitchFamily="34" charset="0"/>
              </a:rPr>
              <a:t>醉酒</a:t>
            </a:r>
            <a:r>
              <a:rPr lang="en-US" altLang="zh-CN" sz="3600" b="1" dirty="0" smtClean="0">
                <a:ln>
                  <a:solidFill>
                    <a:schemeClr val="tx1"/>
                  </a:solidFill>
                </a:ln>
                <a:solidFill>
                  <a:srgbClr val="C00000"/>
                </a:solidFill>
                <a:latin typeface="Arial Narrow" pitchFamily="34" charset="0"/>
              </a:rPr>
              <a:t>,</a:t>
            </a:r>
            <a:r>
              <a:rPr lang="zh-CN" altLang="en-US" sz="3600" b="1" dirty="0" smtClean="0">
                <a:ln>
                  <a:solidFill>
                    <a:schemeClr val="tx1"/>
                  </a:solidFill>
                </a:ln>
                <a:solidFill>
                  <a:srgbClr val="C00000"/>
                </a:solidFill>
                <a:latin typeface="Arial Narrow" pitchFamily="34" charset="0"/>
              </a:rPr>
              <a:t>荒宴等类</a:t>
            </a:r>
            <a:r>
              <a:rPr lang="en-US" altLang="zh-CN" sz="3600" b="1" dirty="0" smtClean="0">
                <a:ln>
                  <a:solidFill>
                    <a:schemeClr val="tx1"/>
                  </a:solidFill>
                </a:ln>
                <a:solidFill>
                  <a:srgbClr val="C00000"/>
                </a:solidFill>
                <a:latin typeface="Arial Narrow" pitchFamily="34" charset="0"/>
              </a:rPr>
              <a:t>. </a:t>
            </a:r>
            <a:r>
              <a:rPr lang="zh-CN" altLang="en-US" sz="3600" b="1" dirty="0" smtClean="0">
                <a:ln>
                  <a:solidFill>
                    <a:schemeClr val="tx1"/>
                  </a:solidFill>
                </a:ln>
                <a:solidFill>
                  <a:srgbClr val="C00000"/>
                </a:solidFill>
                <a:latin typeface="Arial Narrow" pitchFamily="34" charset="0"/>
              </a:rPr>
              <a:t>我从前告诉你们</a:t>
            </a:r>
            <a:r>
              <a:rPr lang="en-US" altLang="zh-CN" sz="3600" b="1" dirty="0" smtClean="0">
                <a:ln>
                  <a:solidFill>
                    <a:schemeClr val="tx1"/>
                  </a:solidFill>
                </a:ln>
                <a:solidFill>
                  <a:srgbClr val="C00000"/>
                </a:solidFill>
                <a:latin typeface="Arial Narrow" pitchFamily="34" charset="0"/>
              </a:rPr>
              <a:t>,</a:t>
            </a:r>
            <a:r>
              <a:rPr lang="zh-CN" altLang="en-US" sz="3600" b="1" dirty="0" smtClean="0">
                <a:ln>
                  <a:solidFill>
                    <a:schemeClr val="tx1"/>
                  </a:solidFill>
                </a:ln>
                <a:solidFill>
                  <a:srgbClr val="C00000"/>
                </a:solidFill>
                <a:latin typeface="Arial Narrow" pitchFamily="34" charset="0"/>
              </a:rPr>
              <a:t>现在又告诉你们</a:t>
            </a:r>
            <a:r>
              <a:rPr lang="en-US" altLang="zh-CN" sz="3600" b="1" dirty="0" smtClean="0">
                <a:ln>
                  <a:solidFill>
                    <a:schemeClr val="tx1"/>
                  </a:solidFill>
                </a:ln>
                <a:solidFill>
                  <a:srgbClr val="C00000"/>
                </a:solidFill>
                <a:latin typeface="Arial Narrow" pitchFamily="34" charset="0"/>
              </a:rPr>
              <a:t>,</a:t>
            </a:r>
            <a:r>
              <a:rPr lang="zh-CN" altLang="en-US" sz="3600" b="1" dirty="0" smtClean="0">
                <a:ln>
                  <a:solidFill>
                    <a:schemeClr val="tx1"/>
                  </a:solidFill>
                </a:ln>
                <a:solidFill>
                  <a:srgbClr val="C00000"/>
                </a:solidFill>
                <a:latin typeface="Arial Narrow" pitchFamily="34" charset="0"/>
              </a:rPr>
              <a:t>行这样事的人必不能承受神的国。</a:t>
            </a:r>
            <a:r>
              <a:rPr lang="en-US" sz="3600" b="1" dirty="0" smtClean="0">
                <a:ln>
                  <a:solidFill>
                    <a:schemeClr val="tx1"/>
                  </a:solidFill>
                </a:ln>
                <a:solidFill>
                  <a:srgbClr val="C00000"/>
                </a:solidFill>
                <a:latin typeface="Arial Narrow" pitchFamily="34" charset="0"/>
              </a:rPr>
              <a:t>”</a:t>
            </a:r>
            <a:endParaRPr lang="en-US" sz="3600" b="1" dirty="0">
              <a:ln>
                <a:solidFill>
                  <a:schemeClr val="tx1"/>
                </a:solidFill>
              </a:ln>
              <a:solidFill>
                <a:srgbClr val="C00000"/>
              </a:solidFill>
              <a:latin typeface="Arial Narrow" pitchFamily="34" charset="0"/>
            </a:endParaRPr>
          </a:p>
        </p:txBody>
      </p:sp>
      <p:pic>
        <p:nvPicPr>
          <p:cNvPr id="4" name="Picture 3" descr="AP. Paul.jpg"/>
          <p:cNvPicPr>
            <a:picLocks noChangeAspect="1"/>
          </p:cNvPicPr>
          <p:nvPr/>
        </p:nvPicPr>
        <p:blipFill>
          <a:blip r:embed="rId3" cstate="print"/>
          <a:stretch>
            <a:fillRect/>
          </a:stretch>
        </p:blipFill>
        <p:spPr>
          <a:xfrm>
            <a:off x="6324600" y="228600"/>
            <a:ext cx="2209800" cy="273149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Rectangle 6"/>
          <p:cNvSpPr/>
          <p:nvPr/>
        </p:nvSpPr>
        <p:spPr>
          <a:xfrm>
            <a:off x="5638800" y="3124200"/>
            <a:ext cx="3352800" cy="3505200"/>
          </a:xfrm>
          <a:prstGeom prst="rect">
            <a:avLst/>
          </a:prstGeom>
          <a:ln w="57150"/>
        </p:spPr>
        <p:style>
          <a:lnRef idx="2">
            <a:schemeClr val="dk1"/>
          </a:lnRef>
          <a:fillRef idx="1">
            <a:schemeClr val="lt1"/>
          </a:fillRef>
          <a:effectRef idx="0">
            <a:schemeClr val="dk1"/>
          </a:effectRef>
          <a:fontRef idx="minor">
            <a:schemeClr val="dk1"/>
          </a:fontRef>
        </p:style>
        <p:txBody>
          <a:bodyPr rtlCol="0" anchor="t"/>
          <a:lstStyle/>
          <a:p>
            <a:pPr algn="ctr"/>
            <a:r>
              <a:rPr lang="en-US" sz="2400" b="1" u="sng" dirty="0" smtClean="0">
                <a:solidFill>
                  <a:srgbClr val="C00000"/>
                </a:solidFill>
                <a:effectLst>
                  <a:outerShdw blurRad="38100" dist="38100" dir="2700000" algn="tl">
                    <a:srgbClr val="000000">
                      <a:alpha val="43137"/>
                    </a:srgbClr>
                  </a:outerShdw>
                </a:effectLst>
                <a:latin typeface="Arial Narrow" pitchFamily="34" charset="0"/>
              </a:rPr>
              <a:t>PAUL  (Gal. 5:19-21)</a:t>
            </a:r>
            <a:endParaRPr lang="en-US" sz="2000" b="1" i="1" dirty="0" smtClean="0">
              <a:solidFill>
                <a:srgbClr val="C00000"/>
              </a:solidFill>
            </a:endParaRPr>
          </a:p>
          <a:p>
            <a:pPr algn="ctr"/>
            <a:r>
              <a:rPr lang="en-US" b="1" dirty="0" smtClean="0">
                <a:solidFill>
                  <a:srgbClr val="C00000"/>
                </a:solidFill>
              </a:rPr>
              <a:t>“The acts of the flesh are obvious: sexual immorality, impurity and debauchery; </a:t>
            </a:r>
            <a:r>
              <a:rPr lang="en-US" b="1" baseline="30000" dirty="0" smtClean="0">
                <a:solidFill>
                  <a:srgbClr val="C00000"/>
                </a:solidFill>
              </a:rPr>
              <a:t>20</a:t>
            </a:r>
            <a:r>
              <a:rPr lang="en-US" b="1" dirty="0" smtClean="0">
                <a:solidFill>
                  <a:srgbClr val="C00000"/>
                </a:solidFill>
              </a:rPr>
              <a:t> idolatry and witchcraft; hatred, discord, jealousy, fits of rage, selfish ambition, dissensions, factions and envy; drunkenness, orgies, and the like. I warn you, as I did before, that those who live like this will not inherit the kingdom of God,”</a:t>
            </a:r>
            <a:endParaRPr lang="en-US" b="1" dirty="0">
              <a:solidFill>
                <a:srgbClr val="C00000"/>
              </a:solidFill>
              <a:effectLst>
                <a:outerShdw blurRad="38100" dist="38100" dir="2700000" algn="tl">
                  <a:srgbClr val="000000">
                    <a:alpha val="43137"/>
                  </a:srgbClr>
                </a:outerShdw>
              </a:effectLst>
              <a:latin typeface="Arial Narrow" pitchFamily="34" charset="0"/>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6" name="Rectangle 5"/>
          <p:cNvSpPr/>
          <p:nvPr/>
        </p:nvSpPr>
        <p:spPr>
          <a:xfrm>
            <a:off x="152400" y="228600"/>
            <a:ext cx="5334000" cy="6400800"/>
          </a:xfrm>
          <a:prstGeom prst="rect">
            <a:avLst/>
          </a:prstGeom>
          <a:ln w="57150"/>
        </p:spPr>
        <p:style>
          <a:lnRef idx="2">
            <a:schemeClr val="dk1"/>
          </a:lnRef>
          <a:fillRef idx="1">
            <a:schemeClr val="lt1"/>
          </a:fillRef>
          <a:effectRef idx="0">
            <a:schemeClr val="dk1"/>
          </a:effectRef>
          <a:fontRef idx="minor">
            <a:schemeClr val="dk1"/>
          </a:fontRef>
        </p:style>
        <p:txBody>
          <a:bodyPr rtlCol="0" anchor="t"/>
          <a:lstStyle/>
          <a:p>
            <a:pPr algn="ctr"/>
            <a:r>
              <a:rPr lang="zh-CN" altLang="en-US" sz="4800" b="1" u="sng" dirty="0" smtClean="0">
                <a:ln>
                  <a:solidFill>
                    <a:schemeClr val="tx1"/>
                  </a:solidFill>
                </a:ln>
                <a:solidFill>
                  <a:srgbClr val="C00000"/>
                </a:solidFill>
                <a:latin typeface="Arial Narrow" pitchFamily="34" charset="0"/>
              </a:rPr>
              <a:t>犹大 </a:t>
            </a:r>
            <a:endParaRPr lang="en-US" altLang="zh-CN" sz="4800" b="1" u="sng" dirty="0" smtClean="0">
              <a:ln>
                <a:solidFill>
                  <a:schemeClr val="tx1"/>
                </a:solidFill>
              </a:ln>
              <a:solidFill>
                <a:srgbClr val="C00000"/>
              </a:solidFill>
              <a:latin typeface="Arial Narrow" pitchFamily="34" charset="0"/>
            </a:endParaRPr>
          </a:p>
          <a:p>
            <a:pPr algn="ctr"/>
            <a:r>
              <a:rPr lang="zh-CN" altLang="en-US" sz="2800" b="1" dirty="0" smtClean="0">
                <a:ln>
                  <a:solidFill>
                    <a:schemeClr val="tx1"/>
                  </a:solidFill>
                </a:ln>
                <a:solidFill>
                  <a:srgbClr val="C00000"/>
                </a:solidFill>
                <a:latin typeface="Arial Narrow" pitchFamily="34" charset="0"/>
              </a:rPr>
              <a:t>（犹大书</a:t>
            </a:r>
            <a:r>
              <a:rPr lang="en-US" altLang="zh-CN" sz="2800" b="1" dirty="0" smtClean="0">
                <a:ln>
                  <a:solidFill>
                    <a:schemeClr val="tx1"/>
                  </a:solidFill>
                </a:ln>
                <a:solidFill>
                  <a:srgbClr val="C00000"/>
                </a:solidFill>
                <a:latin typeface="Arial Narrow" pitchFamily="34" charset="0"/>
              </a:rPr>
              <a:t>11-12</a:t>
            </a:r>
            <a:r>
              <a:rPr lang="zh-CN" altLang="en-US" sz="2800" b="1" dirty="0" smtClean="0">
                <a:ln>
                  <a:solidFill>
                    <a:schemeClr val="tx1"/>
                  </a:solidFill>
                </a:ln>
                <a:solidFill>
                  <a:srgbClr val="C00000"/>
                </a:solidFill>
                <a:latin typeface="Arial Narrow" pitchFamily="34" charset="0"/>
              </a:rPr>
              <a:t>）</a:t>
            </a:r>
            <a:endParaRPr lang="en-US" altLang="zh-CN" sz="2800" b="1" dirty="0" smtClean="0">
              <a:ln>
                <a:solidFill>
                  <a:schemeClr val="tx1"/>
                </a:solidFill>
              </a:ln>
              <a:solidFill>
                <a:srgbClr val="C00000"/>
              </a:solidFill>
              <a:latin typeface="Arial Narrow" pitchFamily="34" charset="0"/>
            </a:endParaRPr>
          </a:p>
          <a:p>
            <a:pPr algn="ctr"/>
            <a:endParaRPr lang="en-US" altLang="zh-CN" sz="2800" b="1" dirty="0" smtClean="0">
              <a:ln>
                <a:solidFill>
                  <a:schemeClr val="tx1"/>
                </a:solidFill>
              </a:ln>
              <a:solidFill>
                <a:srgbClr val="C00000"/>
              </a:solidFill>
              <a:latin typeface="Arial Narrow" pitchFamily="34" charset="0"/>
            </a:endParaRPr>
          </a:p>
          <a:p>
            <a:pPr algn="just"/>
            <a:r>
              <a:rPr lang="en-US" sz="3600" dirty="0" smtClean="0">
                <a:ln>
                  <a:solidFill>
                    <a:schemeClr val="tx1"/>
                  </a:solidFill>
                </a:ln>
                <a:solidFill>
                  <a:srgbClr val="C00000"/>
                </a:solidFill>
                <a:latin typeface="Arial Narrow" pitchFamily="34" charset="0"/>
              </a:rPr>
              <a:t> </a:t>
            </a:r>
            <a:r>
              <a:rPr lang="en-US" sz="3600" b="1" dirty="0" smtClean="0">
                <a:ln>
                  <a:solidFill>
                    <a:schemeClr val="tx1"/>
                  </a:solidFill>
                </a:ln>
                <a:solidFill>
                  <a:srgbClr val="C00000"/>
                </a:solidFill>
                <a:latin typeface="Arial Narrow" pitchFamily="34" charset="0"/>
              </a:rPr>
              <a:t>“</a:t>
            </a:r>
            <a:r>
              <a:rPr lang="zh-CN" altLang="en-US" sz="3600" b="1" dirty="0" smtClean="0">
                <a:ln>
                  <a:solidFill>
                    <a:schemeClr val="tx1"/>
                  </a:solidFill>
                </a:ln>
                <a:solidFill>
                  <a:srgbClr val="C00000"/>
                </a:solidFill>
                <a:latin typeface="Arial Narrow" pitchFamily="34" charset="0"/>
              </a:rPr>
              <a:t>他们有祸了</a:t>
            </a:r>
            <a:r>
              <a:rPr lang="en-US" altLang="zh-CN" sz="3600" b="1" dirty="0" smtClean="0">
                <a:ln>
                  <a:solidFill>
                    <a:schemeClr val="tx1"/>
                  </a:solidFill>
                </a:ln>
                <a:solidFill>
                  <a:srgbClr val="C00000"/>
                </a:solidFill>
                <a:latin typeface="Arial Narrow" pitchFamily="34" charset="0"/>
              </a:rPr>
              <a:t>! </a:t>
            </a:r>
            <a:r>
              <a:rPr lang="zh-CN" altLang="en-US" sz="3600" b="1" dirty="0" smtClean="0">
                <a:ln>
                  <a:solidFill>
                    <a:schemeClr val="tx1"/>
                  </a:solidFill>
                </a:ln>
                <a:solidFill>
                  <a:srgbClr val="C00000"/>
                </a:solidFill>
                <a:latin typeface="Arial Narrow" pitchFamily="34" charset="0"/>
              </a:rPr>
              <a:t>因为走了该隐的道路</a:t>
            </a:r>
            <a:r>
              <a:rPr lang="en-US" altLang="zh-CN" sz="3600" b="1" dirty="0" smtClean="0">
                <a:ln>
                  <a:solidFill>
                    <a:schemeClr val="tx1"/>
                  </a:solidFill>
                </a:ln>
                <a:solidFill>
                  <a:srgbClr val="C00000"/>
                </a:solidFill>
                <a:latin typeface="Arial Narrow" pitchFamily="34" charset="0"/>
              </a:rPr>
              <a:t>,</a:t>
            </a:r>
            <a:r>
              <a:rPr lang="zh-CN" altLang="en-US" sz="3600" b="1" dirty="0" smtClean="0">
                <a:ln>
                  <a:solidFill>
                    <a:schemeClr val="tx1"/>
                  </a:solidFill>
                </a:ln>
                <a:solidFill>
                  <a:srgbClr val="C00000"/>
                </a:solidFill>
                <a:latin typeface="Arial Narrow" pitchFamily="34" charset="0"/>
              </a:rPr>
              <a:t>又为利往巴兰的错谬里直奔</a:t>
            </a:r>
            <a:r>
              <a:rPr lang="en-US" altLang="zh-CN" sz="3600" b="1" dirty="0" smtClean="0">
                <a:ln>
                  <a:solidFill>
                    <a:schemeClr val="tx1"/>
                  </a:solidFill>
                </a:ln>
                <a:solidFill>
                  <a:srgbClr val="C00000"/>
                </a:solidFill>
                <a:latin typeface="Arial Narrow" pitchFamily="34" charset="0"/>
              </a:rPr>
              <a:t>,</a:t>
            </a:r>
            <a:r>
              <a:rPr lang="zh-CN" altLang="en-US" sz="3600" b="1" dirty="0" smtClean="0">
                <a:ln>
                  <a:solidFill>
                    <a:schemeClr val="tx1"/>
                  </a:solidFill>
                </a:ln>
                <a:solidFill>
                  <a:srgbClr val="C00000"/>
                </a:solidFill>
                <a:latin typeface="Arial Narrow" pitchFamily="34" charset="0"/>
              </a:rPr>
              <a:t>并在可拉的背叛中灭亡了</a:t>
            </a:r>
            <a:r>
              <a:rPr lang="en-US" altLang="zh-CN" sz="3600" b="1" dirty="0" smtClean="0">
                <a:ln>
                  <a:solidFill>
                    <a:schemeClr val="tx1"/>
                  </a:solidFill>
                </a:ln>
                <a:solidFill>
                  <a:srgbClr val="C00000"/>
                </a:solidFill>
                <a:latin typeface="Arial Narrow" pitchFamily="34" charset="0"/>
              </a:rPr>
              <a:t>.</a:t>
            </a:r>
            <a:r>
              <a:rPr lang="zh-CN" altLang="en-US" sz="3600" b="1" dirty="0" smtClean="0">
                <a:ln>
                  <a:solidFill>
                    <a:schemeClr val="tx1"/>
                  </a:solidFill>
                </a:ln>
                <a:solidFill>
                  <a:srgbClr val="C00000"/>
                </a:solidFill>
                <a:latin typeface="Arial Narrow" pitchFamily="34" charset="0"/>
              </a:rPr>
              <a:t>这样的人在你们的爱席上与你们同吃的时候</a:t>
            </a:r>
            <a:r>
              <a:rPr lang="en-US" altLang="zh-CN" sz="3600" b="1" dirty="0" smtClean="0">
                <a:ln>
                  <a:solidFill>
                    <a:schemeClr val="tx1"/>
                  </a:solidFill>
                </a:ln>
                <a:solidFill>
                  <a:srgbClr val="C00000"/>
                </a:solidFill>
                <a:latin typeface="Arial Narrow" pitchFamily="34" charset="0"/>
              </a:rPr>
              <a:t>,</a:t>
            </a:r>
            <a:r>
              <a:rPr lang="zh-CN" altLang="en-US" sz="3600" b="1" dirty="0" smtClean="0">
                <a:ln>
                  <a:solidFill>
                    <a:schemeClr val="tx1"/>
                  </a:solidFill>
                </a:ln>
                <a:solidFill>
                  <a:srgbClr val="C00000"/>
                </a:solidFill>
                <a:latin typeface="Arial Narrow" pitchFamily="34" charset="0"/>
              </a:rPr>
              <a:t>正是礁石</a:t>
            </a:r>
            <a:r>
              <a:rPr lang="en-US" altLang="zh-CN" sz="3600" b="1" dirty="0" smtClean="0">
                <a:ln>
                  <a:solidFill>
                    <a:schemeClr val="tx1"/>
                  </a:solidFill>
                </a:ln>
                <a:solidFill>
                  <a:srgbClr val="C00000"/>
                </a:solidFill>
                <a:latin typeface="Arial Narrow" pitchFamily="34" charset="0"/>
              </a:rPr>
              <a:t>(</a:t>
            </a:r>
            <a:r>
              <a:rPr lang="zh-CN" altLang="en-US" sz="3600" b="1" dirty="0" smtClean="0">
                <a:ln>
                  <a:solidFill>
                    <a:schemeClr val="tx1"/>
                  </a:solidFill>
                </a:ln>
                <a:solidFill>
                  <a:srgbClr val="C00000"/>
                </a:solidFill>
                <a:latin typeface="Arial Narrow" pitchFamily="34" charset="0"/>
              </a:rPr>
              <a:t>注</a:t>
            </a:r>
            <a:r>
              <a:rPr lang="en-US" altLang="zh-CN" sz="3600" b="1" dirty="0" smtClean="0">
                <a:ln>
                  <a:solidFill>
                    <a:schemeClr val="tx1"/>
                  </a:solidFill>
                </a:ln>
                <a:solidFill>
                  <a:srgbClr val="C00000"/>
                </a:solidFill>
                <a:latin typeface="Arial Narrow" pitchFamily="34" charset="0"/>
              </a:rPr>
              <a:t>:</a:t>
            </a:r>
            <a:r>
              <a:rPr lang="zh-CN" altLang="en-US" sz="3600" b="1" dirty="0" smtClean="0">
                <a:ln>
                  <a:solidFill>
                    <a:schemeClr val="tx1"/>
                  </a:solidFill>
                </a:ln>
                <a:solidFill>
                  <a:srgbClr val="C00000"/>
                </a:solidFill>
                <a:latin typeface="Arial Narrow" pitchFamily="34" charset="0"/>
              </a:rPr>
              <a:t>或作</a:t>
            </a:r>
            <a:r>
              <a:rPr lang="en-US" altLang="zh-CN" sz="3600" b="1" dirty="0" smtClean="0">
                <a:ln>
                  <a:solidFill>
                    <a:schemeClr val="tx1"/>
                  </a:solidFill>
                </a:ln>
                <a:solidFill>
                  <a:srgbClr val="C00000"/>
                </a:solidFill>
                <a:latin typeface="Arial Narrow" pitchFamily="34" charset="0"/>
              </a:rPr>
              <a:t> “</a:t>
            </a:r>
            <a:r>
              <a:rPr lang="zh-CN" altLang="en-US" sz="3600" b="1" dirty="0" smtClean="0">
                <a:ln>
                  <a:solidFill>
                    <a:schemeClr val="tx1"/>
                  </a:solidFill>
                </a:ln>
                <a:solidFill>
                  <a:srgbClr val="C00000"/>
                </a:solidFill>
                <a:latin typeface="Arial Narrow" pitchFamily="34" charset="0"/>
              </a:rPr>
              <a:t>玷污</a:t>
            </a:r>
            <a:r>
              <a:rPr lang="en-US" altLang="zh-CN" sz="3600" b="1" dirty="0" smtClean="0">
                <a:ln>
                  <a:solidFill>
                    <a:schemeClr val="tx1"/>
                  </a:solidFill>
                </a:ln>
                <a:solidFill>
                  <a:srgbClr val="C00000"/>
                </a:solidFill>
                <a:latin typeface="Arial Narrow" pitchFamily="34" charset="0"/>
              </a:rPr>
              <a:t>”)</a:t>
            </a:r>
            <a:r>
              <a:rPr lang="zh-CN" altLang="en-US" sz="3600" b="1" dirty="0" smtClean="0">
                <a:ln>
                  <a:solidFill>
                    <a:schemeClr val="tx1"/>
                  </a:solidFill>
                </a:ln>
                <a:solidFill>
                  <a:srgbClr val="C00000"/>
                </a:solidFill>
                <a:latin typeface="Arial Narrow" pitchFamily="34" charset="0"/>
              </a:rPr>
              <a:t>他们作牧人</a:t>
            </a:r>
            <a:r>
              <a:rPr lang="en-US" altLang="zh-CN" sz="3600" b="1" dirty="0" smtClean="0">
                <a:ln>
                  <a:solidFill>
                    <a:schemeClr val="tx1"/>
                  </a:solidFill>
                </a:ln>
                <a:solidFill>
                  <a:srgbClr val="C00000"/>
                </a:solidFill>
                <a:latin typeface="Arial Narrow" pitchFamily="34" charset="0"/>
              </a:rPr>
              <a:t>,</a:t>
            </a:r>
            <a:r>
              <a:rPr lang="zh-CN" altLang="en-US" sz="3600" b="1" dirty="0" smtClean="0">
                <a:ln>
                  <a:solidFill>
                    <a:schemeClr val="tx1"/>
                  </a:solidFill>
                </a:ln>
                <a:solidFill>
                  <a:srgbClr val="C00000"/>
                </a:solidFill>
                <a:latin typeface="Arial Narrow" pitchFamily="34" charset="0"/>
              </a:rPr>
              <a:t>只知喂养自己</a:t>
            </a:r>
            <a:r>
              <a:rPr lang="en-US" altLang="zh-CN" sz="3600" b="1" dirty="0" smtClean="0">
                <a:ln>
                  <a:solidFill>
                    <a:schemeClr val="tx1"/>
                  </a:solidFill>
                </a:ln>
                <a:solidFill>
                  <a:srgbClr val="C00000"/>
                </a:solidFill>
                <a:latin typeface="Arial Narrow" pitchFamily="34" charset="0"/>
              </a:rPr>
              <a:t>,</a:t>
            </a:r>
            <a:r>
              <a:rPr lang="zh-CN" altLang="en-US" sz="3600" b="1" dirty="0" smtClean="0">
                <a:ln>
                  <a:solidFill>
                    <a:schemeClr val="tx1"/>
                  </a:solidFill>
                </a:ln>
                <a:solidFill>
                  <a:srgbClr val="C00000"/>
                </a:solidFill>
                <a:latin typeface="Arial Narrow" pitchFamily="34" charset="0"/>
              </a:rPr>
              <a:t>无所惧怕</a:t>
            </a:r>
            <a:r>
              <a:rPr lang="en-US" altLang="zh-CN" sz="3600" b="1" dirty="0" smtClean="0">
                <a:ln>
                  <a:solidFill>
                    <a:schemeClr val="tx1"/>
                  </a:solidFill>
                </a:ln>
                <a:solidFill>
                  <a:srgbClr val="C00000"/>
                </a:solidFill>
                <a:latin typeface="Arial Narrow" pitchFamily="34" charset="0"/>
              </a:rPr>
              <a:t>;”</a:t>
            </a:r>
            <a:endParaRPr lang="en-US" sz="3600" b="1" dirty="0">
              <a:ln>
                <a:solidFill>
                  <a:schemeClr val="tx1"/>
                </a:solidFill>
              </a:ln>
              <a:solidFill>
                <a:srgbClr val="C00000"/>
              </a:solidFill>
              <a:latin typeface="Arial Narrow" pitchFamily="34" charset="0"/>
            </a:endParaRPr>
          </a:p>
        </p:txBody>
      </p:sp>
      <p:pic>
        <p:nvPicPr>
          <p:cNvPr id="4" name="Picture 3" descr="AP. James the Lesser.jpg"/>
          <p:cNvPicPr>
            <a:picLocks noChangeAspect="1"/>
          </p:cNvPicPr>
          <p:nvPr/>
        </p:nvPicPr>
        <p:blipFill>
          <a:blip r:embed="rId3" cstate="print"/>
          <a:stretch>
            <a:fillRect/>
          </a:stretch>
        </p:blipFill>
        <p:spPr>
          <a:xfrm>
            <a:off x="6248400" y="304800"/>
            <a:ext cx="2133600" cy="254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Rectangle 6"/>
          <p:cNvSpPr/>
          <p:nvPr/>
        </p:nvSpPr>
        <p:spPr>
          <a:xfrm>
            <a:off x="5638800" y="3124200"/>
            <a:ext cx="3352800" cy="3505200"/>
          </a:xfrm>
          <a:prstGeom prst="rect">
            <a:avLst/>
          </a:prstGeom>
          <a:ln w="57150"/>
        </p:spPr>
        <p:style>
          <a:lnRef idx="2">
            <a:schemeClr val="dk1"/>
          </a:lnRef>
          <a:fillRef idx="1">
            <a:schemeClr val="lt1"/>
          </a:fillRef>
          <a:effectRef idx="0">
            <a:schemeClr val="dk1"/>
          </a:effectRef>
          <a:fontRef idx="minor">
            <a:schemeClr val="dk1"/>
          </a:fontRef>
        </p:style>
        <p:txBody>
          <a:bodyPr rtlCol="0" anchor="t"/>
          <a:lstStyle/>
          <a:p>
            <a:pPr algn="ctr"/>
            <a:r>
              <a:rPr lang="en-US" sz="2400" b="1" u="sng" dirty="0" smtClean="0">
                <a:solidFill>
                  <a:srgbClr val="C00000"/>
                </a:solidFill>
                <a:effectLst>
                  <a:outerShdw blurRad="38100" dist="38100" dir="2700000" algn="tl">
                    <a:srgbClr val="000000">
                      <a:alpha val="43137"/>
                    </a:srgbClr>
                  </a:outerShdw>
                </a:effectLst>
                <a:latin typeface="Arial Narrow" pitchFamily="34" charset="0"/>
              </a:rPr>
              <a:t>JUDE  (v.11-12)</a:t>
            </a:r>
            <a:endParaRPr lang="en-US" sz="2000" b="1" i="1" dirty="0" smtClean="0">
              <a:solidFill>
                <a:srgbClr val="C00000"/>
              </a:solidFill>
            </a:endParaRPr>
          </a:p>
          <a:p>
            <a:pPr algn="ctr"/>
            <a:r>
              <a:rPr lang="en-US" sz="2000" b="1" i="1" dirty="0" smtClean="0">
                <a:solidFill>
                  <a:srgbClr val="C00000"/>
                </a:solidFill>
              </a:rPr>
              <a:t>“Woe to them! They have taken the way of Cain; they have rushed for profit into Balaam’s error; they have been destroyed in </a:t>
            </a:r>
            <a:r>
              <a:rPr lang="en-US" sz="2000" b="1" i="1" dirty="0" err="1" smtClean="0">
                <a:solidFill>
                  <a:srgbClr val="C00000"/>
                </a:solidFill>
              </a:rPr>
              <a:t>Korah’s</a:t>
            </a:r>
            <a:r>
              <a:rPr lang="en-US" sz="2000" b="1" i="1" dirty="0" smtClean="0">
                <a:solidFill>
                  <a:srgbClr val="C00000"/>
                </a:solidFill>
              </a:rPr>
              <a:t> rebellion. These people are blemishes at your love feasts, </a:t>
            </a:r>
            <a:r>
              <a:rPr lang="en-US" sz="2000" b="1" i="1" dirty="0" smtClean="0">
                <a:solidFill>
                  <a:schemeClr val="tx1"/>
                </a:solidFill>
              </a:rPr>
              <a:t>eating with you </a:t>
            </a:r>
            <a:r>
              <a:rPr lang="en-US" sz="2000" b="1" i="1" dirty="0" smtClean="0">
                <a:solidFill>
                  <a:srgbClr val="C00000"/>
                </a:solidFill>
              </a:rPr>
              <a:t>without the slightest qualm—</a:t>
            </a:r>
            <a:r>
              <a:rPr lang="en-US" sz="2000" b="1" i="1" dirty="0" smtClean="0">
                <a:solidFill>
                  <a:schemeClr val="tx1"/>
                </a:solidFill>
              </a:rPr>
              <a:t>shepherds</a:t>
            </a:r>
            <a:r>
              <a:rPr lang="en-US" sz="2000" b="1" i="1" dirty="0" smtClean="0">
                <a:solidFill>
                  <a:srgbClr val="C00000"/>
                </a:solidFill>
              </a:rPr>
              <a:t> who feed only themselves,”</a:t>
            </a:r>
            <a:endParaRPr lang="en-US" sz="2000" b="1" i="1" dirty="0">
              <a:solidFill>
                <a:srgbClr val="C00000"/>
              </a:solidFill>
              <a:effectLst>
                <a:outerShdw blurRad="38100" dist="38100" dir="2700000" algn="tl">
                  <a:srgbClr val="000000">
                    <a:alpha val="43137"/>
                  </a:srgbClr>
                </a:outerShdw>
              </a:effectLst>
              <a:latin typeface="Arial Narrow" pitchFamily="34" charset="0"/>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5" name="Rectangle 4"/>
          <p:cNvSpPr/>
          <p:nvPr/>
        </p:nvSpPr>
        <p:spPr>
          <a:xfrm>
            <a:off x="5638800" y="4267200"/>
            <a:ext cx="3352800" cy="2362200"/>
          </a:xfrm>
          <a:prstGeom prst="rect">
            <a:avLst/>
          </a:prstGeom>
          <a:ln w="57150"/>
        </p:spPr>
        <p:style>
          <a:lnRef idx="2">
            <a:schemeClr val="dk1"/>
          </a:lnRef>
          <a:fillRef idx="1">
            <a:schemeClr val="lt1"/>
          </a:fillRef>
          <a:effectRef idx="0">
            <a:schemeClr val="dk1"/>
          </a:effectRef>
          <a:fontRef idx="minor">
            <a:schemeClr val="dk1"/>
          </a:fontRef>
        </p:style>
        <p:txBody>
          <a:bodyPr rtlCol="0" anchor="t"/>
          <a:lstStyle/>
          <a:p>
            <a:pPr algn="ctr"/>
            <a:r>
              <a:rPr lang="en-US" sz="2800" b="1" u="sng" dirty="0" smtClean="0">
                <a:solidFill>
                  <a:srgbClr val="C00000"/>
                </a:solidFill>
                <a:effectLst>
                  <a:outerShdw blurRad="38100" dist="38100" dir="2700000" algn="tl">
                    <a:srgbClr val="000000">
                      <a:alpha val="43137"/>
                    </a:srgbClr>
                  </a:outerShdw>
                </a:effectLst>
                <a:latin typeface="Arial Narrow" pitchFamily="34" charset="0"/>
              </a:rPr>
              <a:t>PETER (Acts 2:36)</a:t>
            </a:r>
          </a:p>
          <a:p>
            <a:pPr algn="just"/>
            <a:r>
              <a:rPr lang="en-US" sz="2000" b="1" i="1" dirty="0" smtClean="0">
                <a:solidFill>
                  <a:srgbClr val="C00000"/>
                </a:solidFill>
              </a:rPr>
              <a:t>“Therefore let all Israel be assured of this: God has made this Jesus, whom you crucified, </a:t>
            </a:r>
            <a:r>
              <a:rPr lang="en-US" sz="2000" b="1" i="1" dirty="0" smtClean="0">
                <a:solidFill>
                  <a:schemeClr val="tx1"/>
                </a:solidFill>
              </a:rPr>
              <a:t>BOTH LORD AND MESSIAH.” </a:t>
            </a:r>
          </a:p>
        </p:txBody>
      </p:sp>
      <p:sp>
        <p:nvSpPr>
          <p:cNvPr id="6" name="Rectangle 5"/>
          <p:cNvSpPr/>
          <p:nvPr/>
        </p:nvSpPr>
        <p:spPr>
          <a:xfrm>
            <a:off x="152400" y="228600"/>
            <a:ext cx="5257800" cy="6400800"/>
          </a:xfrm>
          <a:prstGeom prst="rect">
            <a:avLst/>
          </a:prstGeom>
          <a:ln w="57150"/>
        </p:spPr>
        <p:style>
          <a:lnRef idx="2">
            <a:schemeClr val="dk1"/>
          </a:lnRef>
          <a:fillRef idx="1">
            <a:schemeClr val="lt1"/>
          </a:fillRef>
          <a:effectRef idx="0">
            <a:schemeClr val="dk1"/>
          </a:effectRef>
          <a:fontRef idx="minor">
            <a:schemeClr val="dk1"/>
          </a:fontRef>
        </p:style>
        <p:txBody>
          <a:bodyPr rtlCol="0" anchor="t"/>
          <a:lstStyle/>
          <a:p>
            <a:pPr algn="ctr"/>
            <a:r>
              <a:rPr lang="zh-CN" altLang="en-US" sz="6000" b="1" u="sng" dirty="0" smtClean="0">
                <a:ln>
                  <a:solidFill>
                    <a:schemeClr val="tx1"/>
                  </a:solidFill>
                </a:ln>
                <a:solidFill>
                  <a:srgbClr val="C00000"/>
                </a:solidFill>
                <a:latin typeface="Arial Narrow" pitchFamily="34" charset="0"/>
              </a:rPr>
              <a:t>彼得 </a:t>
            </a:r>
            <a:endParaRPr lang="en-US" altLang="zh-CN" sz="6000" b="1" u="sng" dirty="0" smtClean="0">
              <a:ln>
                <a:solidFill>
                  <a:schemeClr val="tx1"/>
                </a:solidFill>
              </a:ln>
              <a:solidFill>
                <a:srgbClr val="C00000"/>
              </a:solidFill>
              <a:latin typeface="Arial Narrow" pitchFamily="34" charset="0"/>
            </a:endParaRPr>
          </a:p>
          <a:p>
            <a:pPr algn="ctr"/>
            <a:r>
              <a:rPr lang="zh-CN" altLang="en-US" sz="4000" b="1" dirty="0" smtClean="0">
                <a:ln>
                  <a:solidFill>
                    <a:schemeClr val="tx1"/>
                  </a:solidFill>
                </a:ln>
                <a:solidFill>
                  <a:srgbClr val="C00000"/>
                </a:solidFill>
                <a:latin typeface="Arial Narrow" pitchFamily="34" charset="0"/>
              </a:rPr>
              <a:t>（徒</a:t>
            </a:r>
            <a:r>
              <a:rPr lang="en-US" altLang="zh-CN" sz="4000" b="1" dirty="0" smtClean="0">
                <a:ln>
                  <a:solidFill>
                    <a:schemeClr val="tx1"/>
                  </a:solidFill>
                </a:ln>
                <a:solidFill>
                  <a:srgbClr val="C00000"/>
                </a:solidFill>
                <a:latin typeface="Arial Narrow" pitchFamily="34" charset="0"/>
              </a:rPr>
              <a:t>2:36</a:t>
            </a:r>
            <a:r>
              <a:rPr lang="zh-CN" altLang="en-US" sz="4000" b="1" dirty="0" smtClean="0">
                <a:ln>
                  <a:solidFill>
                    <a:schemeClr val="tx1"/>
                  </a:solidFill>
                </a:ln>
                <a:solidFill>
                  <a:srgbClr val="C00000"/>
                </a:solidFill>
                <a:latin typeface="Arial Narrow" pitchFamily="34" charset="0"/>
              </a:rPr>
              <a:t>）</a:t>
            </a:r>
            <a:endParaRPr lang="en-US" altLang="zh-CN" sz="4000" b="1" dirty="0" smtClean="0">
              <a:ln>
                <a:solidFill>
                  <a:schemeClr val="tx1"/>
                </a:solidFill>
              </a:ln>
              <a:solidFill>
                <a:srgbClr val="C00000"/>
              </a:solidFill>
              <a:latin typeface="Arial Narrow" pitchFamily="34" charset="0"/>
            </a:endParaRPr>
          </a:p>
          <a:p>
            <a:pPr algn="just"/>
            <a:endParaRPr lang="en-US" altLang="zh-CN" sz="1400" b="1" dirty="0" smtClean="0">
              <a:ln>
                <a:solidFill>
                  <a:schemeClr val="tx1"/>
                </a:solidFill>
              </a:ln>
              <a:solidFill>
                <a:srgbClr val="C00000"/>
              </a:solidFill>
              <a:latin typeface="Arial Narrow" pitchFamily="34" charset="0"/>
            </a:endParaRPr>
          </a:p>
          <a:p>
            <a:pPr algn="just"/>
            <a:r>
              <a:rPr lang="zh-CN" altLang="en-US" sz="4800" b="1" dirty="0" smtClean="0">
                <a:ln>
                  <a:solidFill>
                    <a:schemeClr val="tx1"/>
                  </a:solidFill>
                </a:ln>
                <a:solidFill>
                  <a:srgbClr val="C00000"/>
                </a:solidFill>
                <a:latin typeface="Arial Narrow" pitchFamily="34" charset="0"/>
              </a:rPr>
              <a:t>“故此</a:t>
            </a:r>
            <a:r>
              <a:rPr lang="en-US" altLang="zh-CN" sz="4800" b="1" dirty="0" smtClean="0">
                <a:ln>
                  <a:solidFill>
                    <a:schemeClr val="tx1"/>
                  </a:solidFill>
                </a:ln>
                <a:solidFill>
                  <a:srgbClr val="C00000"/>
                </a:solidFill>
                <a:latin typeface="Arial Narrow" pitchFamily="34" charset="0"/>
              </a:rPr>
              <a:t>,</a:t>
            </a:r>
            <a:r>
              <a:rPr lang="zh-CN" altLang="en-US" sz="4800" b="1" dirty="0" smtClean="0">
                <a:ln>
                  <a:solidFill>
                    <a:schemeClr val="tx1"/>
                  </a:solidFill>
                </a:ln>
                <a:solidFill>
                  <a:srgbClr val="C00000"/>
                </a:solidFill>
                <a:latin typeface="Arial Narrow" pitchFamily="34" charset="0"/>
              </a:rPr>
              <a:t>以色列全家当确实地知道</a:t>
            </a:r>
            <a:r>
              <a:rPr lang="en-US" altLang="zh-CN" sz="4800" b="1" dirty="0" smtClean="0">
                <a:ln>
                  <a:solidFill>
                    <a:schemeClr val="tx1"/>
                  </a:solidFill>
                </a:ln>
                <a:solidFill>
                  <a:srgbClr val="C00000"/>
                </a:solidFill>
                <a:latin typeface="Arial Narrow" pitchFamily="34" charset="0"/>
              </a:rPr>
              <a:t>,</a:t>
            </a:r>
            <a:r>
              <a:rPr lang="zh-CN" altLang="en-US" sz="4800" b="1" dirty="0" smtClean="0">
                <a:ln>
                  <a:solidFill>
                    <a:schemeClr val="tx1"/>
                  </a:solidFill>
                </a:ln>
                <a:solidFill>
                  <a:srgbClr val="C00000"/>
                </a:solidFill>
                <a:latin typeface="Arial Narrow" pitchFamily="34" charset="0"/>
              </a:rPr>
              <a:t>你们钉在十字架上的这位耶稣</a:t>
            </a:r>
            <a:r>
              <a:rPr lang="en-US" altLang="zh-CN" sz="4800" b="1" dirty="0" smtClean="0">
                <a:ln>
                  <a:solidFill>
                    <a:schemeClr val="tx1"/>
                  </a:solidFill>
                </a:ln>
                <a:solidFill>
                  <a:srgbClr val="C00000"/>
                </a:solidFill>
                <a:latin typeface="Arial Narrow" pitchFamily="34" charset="0"/>
              </a:rPr>
              <a:t>,</a:t>
            </a:r>
            <a:r>
              <a:rPr lang="zh-CN" altLang="en-US" sz="4800" b="1" dirty="0" smtClean="0">
                <a:ln>
                  <a:solidFill>
                    <a:schemeClr val="tx1"/>
                  </a:solidFill>
                </a:ln>
                <a:solidFill>
                  <a:srgbClr val="C00000"/>
                </a:solidFill>
                <a:latin typeface="Arial Narrow" pitchFamily="34" charset="0"/>
              </a:rPr>
              <a:t>神已经立他为主</a:t>
            </a:r>
            <a:r>
              <a:rPr lang="en-US" altLang="zh-CN" sz="4800" b="1" dirty="0" smtClean="0">
                <a:ln>
                  <a:solidFill>
                    <a:schemeClr val="tx1"/>
                  </a:solidFill>
                </a:ln>
                <a:solidFill>
                  <a:srgbClr val="C00000"/>
                </a:solidFill>
                <a:latin typeface="Arial Narrow" pitchFamily="34" charset="0"/>
              </a:rPr>
              <a:t>,</a:t>
            </a:r>
            <a:r>
              <a:rPr lang="zh-CN" altLang="en-US" sz="4800" b="1" dirty="0" smtClean="0">
                <a:ln>
                  <a:solidFill>
                    <a:schemeClr val="tx1"/>
                  </a:solidFill>
                </a:ln>
                <a:solidFill>
                  <a:srgbClr val="C00000"/>
                </a:solidFill>
                <a:latin typeface="Arial Narrow" pitchFamily="34" charset="0"/>
              </a:rPr>
              <a:t>为基督了</a:t>
            </a:r>
            <a:r>
              <a:rPr lang="en-US" altLang="zh-CN" sz="4800" b="1" dirty="0" smtClean="0">
                <a:ln>
                  <a:solidFill>
                    <a:schemeClr val="tx1"/>
                  </a:solidFill>
                </a:ln>
                <a:solidFill>
                  <a:srgbClr val="C00000"/>
                </a:solidFill>
                <a:latin typeface="Arial Narrow" pitchFamily="34" charset="0"/>
              </a:rPr>
              <a:t>.</a:t>
            </a:r>
            <a:r>
              <a:rPr lang="zh-CN" altLang="en-US" sz="4800" b="1" dirty="0" smtClean="0">
                <a:ln>
                  <a:solidFill>
                    <a:schemeClr val="tx1"/>
                  </a:solidFill>
                </a:ln>
                <a:solidFill>
                  <a:srgbClr val="C00000"/>
                </a:solidFill>
                <a:latin typeface="Arial Narrow" pitchFamily="34" charset="0"/>
              </a:rPr>
              <a:t>”</a:t>
            </a:r>
            <a:endParaRPr lang="en-US" sz="4800" b="1" dirty="0">
              <a:ln>
                <a:solidFill>
                  <a:schemeClr val="tx1"/>
                </a:solidFill>
              </a:ln>
              <a:solidFill>
                <a:srgbClr val="C00000"/>
              </a:solidFill>
              <a:latin typeface="Arial Narrow" pitchFamily="34" charset="0"/>
            </a:endParaRPr>
          </a:p>
        </p:txBody>
      </p:sp>
      <p:pic>
        <p:nvPicPr>
          <p:cNvPr id="4" name="Picture 3" descr="AP. Peter.jpg"/>
          <p:cNvPicPr>
            <a:picLocks noChangeAspect="1"/>
          </p:cNvPicPr>
          <p:nvPr/>
        </p:nvPicPr>
        <p:blipFill>
          <a:blip r:embed="rId3" cstate="print"/>
          <a:stretch>
            <a:fillRect/>
          </a:stretch>
        </p:blipFill>
        <p:spPr>
          <a:xfrm>
            <a:off x="5718048" y="228600"/>
            <a:ext cx="3197352" cy="3886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4" name="Rectangle 3"/>
          <p:cNvSpPr/>
          <p:nvPr/>
        </p:nvSpPr>
        <p:spPr>
          <a:xfrm>
            <a:off x="0" y="685800"/>
            <a:ext cx="9144000" cy="5638800"/>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marL="349250" indent="-349250">
              <a:buFont typeface="Arial" charset="0"/>
              <a:buChar char="•"/>
            </a:pPr>
            <a:r>
              <a:rPr lang="zh-CN" altLang="en-US" sz="3600" b="1" dirty="0" smtClean="0">
                <a:ln>
                  <a:solidFill>
                    <a:sysClr val="windowText" lastClr="000000"/>
                  </a:solidFill>
                </a:ln>
                <a:solidFill>
                  <a:srgbClr val="FF0000"/>
                </a:solidFill>
                <a:latin typeface="Arial" pitchFamily="34" charset="0"/>
                <a:cs typeface="Arial" pitchFamily="34" charset="0"/>
              </a:rPr>
              <a:t>易信主义</a:t>
            </a:r>
            <a:r>
              <a:rPr lang="en-US" altLang="zh-CN" sz="3600" b="1" dirty="0" smtClean="0">
                <a:ln>
                  <a:solidFill>
                    <a:sysClr val="windowText" lastClr="000000"/>
                  </a:solidFill>
                </a:ln>
                <a:solidFill>
                  <a:srgbClr val="FF0000"/>
                </a:solidFill>
                <a:latin typeface="Arial" pitchFamily="34" charset="0"/>
                <a:cs typeface="Arial" pitchFamily="34" charset="0"/>
              </a:rPr>
              <a:t>: “</a:t>
            </a:r>
            <a:r>
              <a:rPr lang="zh-CN" altLang="en-US" sz="3600" b="1" dirty="0" smtClean="0">
                <a:ln>
                  <a:solidFill>
                    <a:sysClr val="windowText" lastClr="000000"/>
                  </a:solidFill>
                </a:ln>
                <a:solidFill>
                  <a:srgbClr val="FF0000"/>
                </a:solidFill>
                <a:latin typeface="Arial" pitchFamily="34" charset="0"/>
                <a:cs typeface="Arial" pitchFamily="34" charset="0"/>
              </a:rPr>
              <a:t>你只要相信就可以了</a:t>
            </a:r>
            <a:r>
              <a:rPr lang="en-US" altLang="zh-CN" sz="3600" b="1" dirty="0" smtClean="0">
                <a:ln>
                  <a:solidFill>
                    <a:sysClr val="windowText" lastClr="000000"/>
                  </a:solidFill>
                </a:ln>
                <a:solidFill>
                  <a:srgbClr val="FF0000"/>
                </a:solidFill>
                <a:latin typeface="Arial" pitchFamily="34" charset="0"/>
                <a:cs typeface="Arial" pitchFamily="34" charset="0"/>
              </a:rPr>
              <a:t>.”</a:t>
            </a:r>
            <a:endParaRPr lang="en-US" sz="3600" b="1" dirty="0" smtClean="0">
              <a:ln>
                <a:solidFill>
                  <a:sysClr val="windowText" lastClr="000000"/>
                </a:solidFill>
              </a:ln>
              <a:solidFill>
                <a:srgbClr val="FF0000"/>
              </a:solidFill>
              <a:latin typeface="Arial" pitchFamily="34" charset="0"/>
              <a:cs typeface="Arial" pitchFamily="34" charset="0"/>
            </a:endParaRPr>
          </a:p>
          <a:p>
            <a:pPr marL="349250" lvl="1" indent="-349250">
              <a:buFont typeface="Arial" charset="0"/>
              <a:buChar char="•"/>
            </a:pPr>
            <a:r>
              <a:rPr lang="en-US" dirty="0" smtClean="0">
                <a:latin typeface="Arial" pitchFamily="34" charset="0"/>
                <a:cs typeface="Arial" pitchFamily="34" charset="0"/>
              </a:rPr>
              <a:t>EASY BELIEVISM: “All you have to do is believe”</a:t>
            </a:r>
          </a:p>
          <a:p>
            <a:pPr marL="349250" indent="-349250">
              <a:buFont typeface="Arial" charset="0"/>
              <a:buChar char="•"/>
            </a:pPr>
            <a:r>
              <a:rPr lang="zh-CN" altLang="en-US" sz="3600" b="1" dirty="0" smtClean="0">
                <a:ln>
                  <a:solidFill>
                    <a:sysClr val="windowText" lastClr="000000"/>
                  </a:solidFill>
                </a:ln>
                <a:solidFill>
                  <a:srgbClr val="FF0000"/>
                </a:solidFill>
                <a:latin typeface="Arial" pitchFamily="34" charset="0"/>
                <a:cs typeface="Arial" pitchFamily="34" charset="0"/>
              </a:rPr>
              <a:t>让更多人进天堂的企图将福音扭曲了。</a:t>
            </a:r>
            <a:endParaRPr lang="en-US" sz="3600" b="1" dirty="0" smtClean="0">
              <a:ln>
                <a:solidFill>
                  <a:sysClr val="windowText" lastClr="000000"/>
                </a:solidFill>
              </a:ln>
              <a:solidFill>
                <a:srgbClr val="FF0000"/>
              </a:solidFill>
              <a:latin typeface="Arial" pitchFamily="34" charset="0"/>
              <a:cs typeface="Arial" pitchFamily="34" charset="0"/>
            </a:endParaRPr>
          </a:p>
          <a:p>
            <a:pPr marL="349250" lvl="1" indent="-349250">
              <a:buFont typeface="Arial" charset="0"/>
              <a:buChar char="•"/>
            </a:pPr>
            <a:r>
              <a:rPr lang="en-US" dirty="0" smtClean="0">
                <a:latin typeface="Arial" pitchFamily="34" charset="0"/>
                <a:cs typeface="Arial" pitchFamily="34" charset="0"/>
              </a:rPr>
              <a:t>The Gospel has been distorted  in an attempt to get more people into heaven. </a:t>
            </a:r>
          </a:p>
          <a:p>
            <a:pPr marL="349250" indent="-349250">
              <a:buFont typeface="Arial" charset="0"/>
              <a:buChar char="•"/>
            </a:pPr>
            <a:r>
              <a:rPr lang="zh-CN" altLang="en-US" sz="3600" b="1" dirty="0" smtClean="0">
                <a:ln>
                  <a:solidFill>
                    <a:sysClr val="windowText" lastClr="000000"/>
                  </a:solidFill>
                </a:ln>
                <a:solidFill>
                  <a:srgbClr val="FF0000"/>
                </a:solidFill>
                <a:latin typeface="Arial" pitchFamily="34" charset="0"/>
                <a:cs typeface="Arial" pitchFamily="34" charset="0"/>
              </a:rPr>
              <a:t>简化到一个祷告或一个公式</a:t>
            </a:r>
            <a:r>
              <a:rPr lang="en-US" altLang="zh-CN" sz="3600" b="1" dirty="0" smtClean="0">
                <a:ln>
                  <a:solidFill>
                    <a:sysClr val="windowText" lastClr="000000"/>
                  </a:solidFill>
                </a:ln>
                <a:solidFill>
                  <a:srgbClr val="FF0000"/>
                </a:solidFill>
                <a:latin typeface="Arial" pitchFamily="34" charset="0"/>
                <a:cs typeface="Arial" pitchFamily="34" charset="0"/>
              </a:rPr>
              <a:t>; </a:t>
            </a:r>
            <a:r>
              <a:rPr lang="zh-CN" altLang="en-US" sz="3600" b="1" dirty="0" smtClean="0">
                <a:ln>
                  <a:solidFill>
                    <a:sysClr val="windowText" lastClr="000000"/>
                  </a:solidFill>
                </a:ln>
                <a:solidFill>
                  <a:srgbClr val="FF0000"/>
                </a:solidFill>
                <a:latin typeface="Arial" pitchFamily="34" charset="0"/>
                <a:cs typeface="Arial" pitchFamily="34" charset="0"/>
              </a:rPr>
              <a:t>全然悔改</a:t>
            </a:r>
            <a:r>
              <a:rPr lang="en-US" altLang="zh-CN" sz="3600" b="1" dirty="0" smtClean="0">
                <a:ln>
                  <a:solidFill>
                    <a:sysClr val="windowText" lastClr="000000"/>
                  </a:solidFill>
                </a:ln>
                <a:solidFill>
                  <a:srgbClr val="FF0000"/>
                </a:solidFill>
                <a:latin typeface="Arial" pitchFamily="34" charset="0"/>
                <a:cs typeface="Arial" pitchFamily="34" charset="0"/>
              </a:rPr>
              <a:t>, </a:t>
            </a:r>
            <a:r>
              <a:rPr lang="zh-CN" altLang="en-US" sz="3600" b="1" dirty="0" smtClean="0">
                <a:ln>
                  <a:solidFill>
                    <a:sysClr val="windowText" lastClr="000000"/>
                  </a:solidFill>
                </a:ln>
                <a:solidFill>
                  <a:srgbClr val="FF0000"/>
                </a:solidFill>
                <a:latin typeface="Arial" pitchFamily="34" charset="0"/>
                <a:cs typeface="Arial" pitchFamily="34" charset="0"/>
              </a:rPr>
              <a:t>向基督降服和委身的内容却被移走了</a:t>
            </a:r>
            <a:r>
              <a:rPr lang="en-US" altLang="zh-CN" sz="3600" b="1" dirty="0" smtClean="0">
                <a:ln>
                  <a:solidFill>
                    <a:sysClr val="windowText" lastClr="000000"/>
                  </a:solidFill>
                </a:ln>
                <a:solidFill>
                  <a:srgbClr val="FF0000"/>
                </a:solidFill>
                <a:latin typeface="Arial" pitchFamily="34" charset="0"/>
                <a:cs typeface="Arial" pitchFamily="34" charset="0"/>
              </a:rPr>
              <a:t>; </a:t>
            </a:r>
            <a:r>
              <a:rPr lang="zh-CN" altLang="en-US" sz="3600" b="1" dirty="0" smtClean="0">
                <a:ln>
                  <a:solidFill>
                    <a:sysClr val="windowText" lastClr="000000"/>
                  </a:solidFill>
                </a:ln>
                <a:solidFill>
                  <a:srgbClr val="FF0000"/>
                </a:solidFill>
                <a:latin typeface="Arial" pitchFamily="34" charset="0"/>
                <a:cs typeface="Arial" pitchFamily="34" charset="0"/>
              </a:rPr>
              <a:t>耶稣的角色被划分为救主和主两部分。</a:t>
            </a:r>
            <a:endParaRPr lang="en-US" sz="3600" b="1" dirty="0" smtClean="0">
              <a:ln>
                <a:solidFill>
                  <a:sysClr val="windowText" lastClr="000000"/>
                </a:solidFill>
              </a:ln>
              <a:solidFill>
                <a:srgbClr val="FF0000"/>
              </a:solidFill>
              <a:latin typeface="Arial" pitchFamily="34" charset="0"/>
              <a:cs typeface="Arial" pitchFamily="34" charset="0"/>
            </a:endParaRPr>
          </a:p>
          <a:p>
            <a:pPr marL="349250" lvl="1" indent="-349250">
              <a:buFont typeface="Arial" charset="0"/>
              <a:buChar char="•"/>
            </a:pPr>
            <a:r>
              <a:rPr lang="en-US" dirty="0" smtClean="0">
                <a:latin typeface="Arial" pitchFamily="34" charset="0"/>
                <a:cs typeface="Arial" pitchFamily="34" charset="0"/>
              </a:rPr>
              <a:t>It has been reduced to a prayer or a formula; all repentance, commitment and devotion to Christ removed; Jesus’ roles divided between Savior and Lord. </a:t>
            </a:r>
          </a:p>
          <a:p>
            <a:pPr marL="349250" indent="-349250">
              <a:buFont typeface="Arial" charset="0"/>
              <a:buChar char="•"/>
            </a:pPr>
            <a:r>
              <a:rPr lang="zh-CN" altLang="en-US" sz="3600" b="1" dirty="0" smtClean="0">
                <a:ln>
                  <a:solidFill>
                    <a:sysClr val="windowText" lastClr="000000"/>
                  </a:solidFill>
                </a:ln>
                <a:solidFill>
                  <a:srgbClr val="002060"/>
                </a:solidFill>
                <a:latin typeface="Arial" pitchFamily="34" charset="0"/>
                <a:cs typeface="Arial" pitchFamily="34" charset="0"/>
              </a:rPr>
              <a:t>今天我们将对当今教导的假福音与耶稣所教的福音进行比较</a:t>
            </a:r>
            <a:r>
              <a:rPr lang="en-US" altLang="zh-CN" sz="3600" b="1" dirty="0" smtClean="0">
                <a:ln>
                  <a:solidFill>
                    <a:sysClr val="windowText" lastClr="000000"/>
                  </a:solidFill>
                </a:ln>
                <a:solidFill>
                  <a:srgbClr val="002060"/>
                </a:solidFill>
                <a:latin typeface="Arial" pitchFamily="34" charset="0"/>
                <a:cs typeface="Arial" pitchFamily="34" charset="0"/>
              </a:rPr>
              <a:t>.</a:t>
            </a:r>
            <a:endParaRPr lang="en-US" sz="3600" b="1" dirty="0" smtClean="0">
              <a:ln>
                <a:solidFill>
                  <a:sysClr val="windowText" lastClr="000000"/>
                </a:solidFill>
              </a:ln>
              <a:solidFill>
                <a:srgbClr val="002060"/>
              </a:solidFill>
              <a:latin typeface="Arial" pitchFamily="34" charset="0"/>
              <a:cs typeface="Arial" pitchFamily="34" charset="0"/>
            </a:endParaRPr>
          </a:p>
          <a:p>
            <a:pPr marL="349250" lvl="1" indent="-349250">
              <a:buFont typeface="Arial" charset="0"/>
              <a:buChar char="•"/>
            </a:pPr>
            <a:r>
              <a:rPr lang="en-US" dirty="0" smtClean="0">
                <a:latin typeface="Arial" pitchFamily="34" charset="0"/>
                <a:cs typeface="Arial" pitchFamily="34" charset="0"/>
              </a:rPr>
              <a:t>Today we will look at the false gospel being taught today and compare it to the Gospel that Jesus taught.</a:t>
            </a:r>
          </a:p>
        </p:txBody>
      </p:sp>
      <p:sp>
        <p:nvSpPr>
          <p:cNvPr id="5" name="Rectangle 4"/>
          <p:cNvSpPr/>
          <p:nvPr/>
        </p:nvSpPr>
        <p:spPr>
          <a:xfrm>
            <a:off x="0" y="0"/>
            <a:ext cx="9144000" cy="609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zh-CN" altLang="en-US" sz="4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Narrow" pitchFamily="34" charset="0"/>
              </a:rPr>
              <a:t>当今问题</a:t>
            </a:r>
            <a:endParaRPr lang="en-US"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Narrow" pitchFamily="34" charset="0"/>
            </a:endParaRPr>
          </a:p>
        </p:txBody>
      </p:sp>
      <p:sp>
        <p:nvSpPr>
          <p:cNvPr id="6" name="Rectangle 5"/>
          <p:cNvSpPr/>
          <p:nvPr/>
        </p:nvSpPr>
        <p:spPr>
          <a:xfrm>
            <a:off x="0" y="6400800"/>
            <a:ext cx="9144000" cy="457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b="1" dirty="0" smtClean="0">
                <a:ln>
                  <a:solidFill>
                    <a:sysClr val="windowText" lastClr="000000"/>
                  </a:solidFill>
                </a:ln>
                <a:latin typeface="Arial Narrow" pitchFamily="34" charset="0"/>
              </a:rPr>
              <a:t>(The PROBLEM)</a:t>
            </a:r>
            <a:endParaRPr lang="en-US" sz="2800" b="1" dirty="0">
              <a:ln>
                <a:solidFill>
                  <a:sysClr val="windowText" lastClr="000000"/>
                </a:solidFill>
              </a:ln>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anim calcmode="lin" valueType="num">
                                      <p:cBhvr>
                                        <p:cTn id="7" dur="500" fill="hold"/>
                                        <p:tgtEl>
                                          <p:spTgt spid="4">
                                            <p:txEl>
                                              <p:pRg st="6" end="6"/>
                                            </p:txEl>
                                          </p:spTgt>
                                        </p:tgtEl>
                                        <p:attrNameLst>
                                          <p:attrName>ppt_w</p:attrName>
                                        </p:attrNameLst>
                                      </p:cBhvr>
                                      <p:tavLst>
                                        <p:tav tm="0">
                                          <p:val>
                                            <p:fltVal val="0"/>
                                          </p:val>
                                        </p:tav>
                                        <p:tav tm="100000">
                                          <p:val>
                                            <p:strVal val="#ppt_w"/>
                                          </p:val>
                                        </p:tav>
                                      </p:tavLst>
                                    </p:anim>
                                    <p:anim calcmode="lin" valueType="num">
                                      <p:cBhvr>
                                        <p:cTn id="8" dur="500" fill="hold"/>
                                        <p:tgtEl>
                                          <p:spTgt spid="4">
                                            <p:txEl>
                                              <p:pRg st="6" end="6"/>
                                            </p:txEl>
                                          </p:spTgt>
                                        </p:tgtEl>
                                        <p:attrNameLst>
                                          <p:attrName>ppt_h</p:attrName>
                                        </p:attrNameLst>
                                      </p:cBhvr>
                                      <p:tavLst>
                                        <p:tav tm="0">
                                          <p:val>
                                            <p:fltVal val="0"/>
                                          </p:val>
                                        </p:tav>
                                        <p:tav tm="100000">
                                          <p:val>
                                            <p:strVal val="#ppt_h"/>
                                          </p:val>
                                        </p:tav>
                                      </p:tavLst>
                                    </p:anim>
                                    <p:animEffect transition="in" filter="fade">
                                      <p:cBhvr>
                                        <p:cTn id="9" dur="500"/>
                                        <p:tgtEl>
                                          <p:spTgt spid="4">
                                            <p:txEl>
                                              <p:pRg st="6" end="6"/>
                                            </p:txEl>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4">
                                            <p:txEl>
                                              <p:pRg st="7" end="7"/>
                                            </p:txEl>
                                          </p:spTgt>
                                        </p:tgtEl>
                                        <p:attrNameLst>
                                          <p:attrName>style.visibility</p:attrName>
                                        </p:attrNameLst>
                                      </p:cBhvr>
                                      <p:to>
                                        <p:strVal val="visible"/>
                                      </p:to>
                                    </p:set>
                                    <p:anim calcmode="lin" valueType="num">
                                      <p:cBhvr>
                                        <p:cTn id="12" dur="500" fill="hold"/>
                                        <p:tgtEl>
                                          <p:spTgt spid="4">
                                            <p:txEl>
                                              <p:pRg st="7" end="7"/>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7" end="7"/>
                                            </p:txEl>
                                          </p:spTgt>
                                        </p:tgtEl>
                                        <p:attrNameLst>
                                          <p:attrName>ppt_h</p:attrName>
                                        </p:attrNameLst>
                                      </p:cBhvr>
                                      <p:tavLst>
                                        <p:tav tm="0">
                                          <p:val>
                                            <p:fltVal val="0"/>
                                          </p:val>
                                        </p:tav>
                                        <p:tav tm="100000">
                                          <p:val>
                                            <p:strVal val="#ppt_h"/>
                                          </p:val>
                                        </p:tav>
                                      </p:tavLst>
                                    </p:anim>
                                    <p:animEffect transition="in" filter="fade">
                                      <p:cBhvr>
                                        <p:cTn id="14"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6" name="Rectangle 5"/>
          <p:cNvSpPr/>
          <p:nvPr/>
        </p:nvSpPr>
        <p:spPr>
          <a:xfrm>
            <a:off x="152400" y="228600"/>
            <a:ext cx="5257800" cy="6400800"/>
          </a:xfrm>
          <a:prstGeom prst="rect">
            <a:avLst/>
          </a:prstGeom>
          <a:ln w="57150"/>
        </p:spPr>
        <p:style>
          <a:lnRef idx="2">
            <a:schemeClr val="dk1"/>
          </a:lnRef>
          <a:fillRef idx="1">
            <a:schemeClr val="lt1"/>
          </a:fillRef>
          <a:effectRef idx="0">
            <a:schemeClr val="dk1"/>
          </a:effectRef>
          <a:fontRef idx="minor">
            <a:schemeClr val="dk1"/>
          </a:fontRef>
        </p:style>
        <p:txBody>
          <a:bodyPr rtlCol="0" anchor="t"/>
          <a:lstStyle/>
          <a:p>
            <a:pPr algn="ctr"/>
            <a:r>
              <a:rPr lang="zh-CN" altLang="en-US" sz="5400" b="1" u="sng" dirty="0" smtClean="0">
                <a:ln>
                  <a:solidFill>
                    <a:schemeClr val="tx1"/>
                  </a:solidFill>
                </a:ln>
                <a:solidFill>
                  <a:srgbClr val="C00000"/>
                </a:solidFill>
                <a:latin typeface="Arial Narrow" pitchFamily="34" charset="0"/>
              </a:rPr>
              <a:t>彼得 </a:t>
            </a:r>
            <a:endParaRPr lang="en-US" altLang="zh-CN" sz="5400" b="1" u="sng" dirty="0" smtClean="0">
              <a:ln>
                <a:solidFill>
                  <a:schemeClr val="tx1"/>
                </a:solidFill>
              </a:ln>
              <a:solidFill>
                <a:srgbClr val="C00000"/>
              </a:solidFill>
              <a:latin typeface="Arial Narrow" pitchFamily="34" charset="0"/>
            </a:endParaRPr>
          </a:p>
          <a:p>
            <a:pPr algn="ctr"/>
            <a:r>
              <a:rPr lang="zh-CN" altLang="en-US" sz="3200" b="1" dirty="0" smtClean="0">
                <a:ln>
                  <a:solidFill>
                    <a:schemeClr val="tx1"/>
                  </a:solidFill>
                </a:ln>
                <a:solidFill>
                  <a:srgbClr val="C00000"/>
                </a:solidFill>
                <a:latin typeface="Arial Narrow" pitchFamily="34" charset="0"/>
              </a:rPr>
              <a:t>（彼后</a:t>
            </a:r>
            <a:r>
              <a:rPr lang="en-US" altLang="zh-CN" sz="3200" b="1" dirty="0" smtClean="0">
                <a:ln>
                  <a:solidFill>
                    <a:schemeClr val="tx1"/>
                  </a:solidFill>
                </a:ln>
                <a:solidFill>
                  <a:srgbClr val="C00000"/>
                </a:solidFill>
                <a:latin typeface="Arial Narrow" pitchFamily="34" charset="0"/>
              </a:rPr>
              <a:t>1:3</a:t>
            </a:r>
            <a:r>
              <a:rPr lang="zh-CN" altLang="en-US" sz="3200" b="1" dirty="0" smtClean="0">
                <a:ln>
                  <a:solidFill>
                    <a:schemeClr val="tx1"/>
                  </a:solidFill>
                </a:ln>
                <a:solidFill>
                  <a:srgbClr val="C00000"/>
                </a:solidFill>
                <a:latin typeface="Arial Narrow" pitchFamily="34" charset="0"/>
              </a:rPr>
              <a:t>）</a:t>
            </a:r>
            <a:endParaRPr lang="en-US" altLang="zh-CN" sz="3200" b="1" dirty="0" smtClean="0">
              <a:ln>
                <a:solidFill>
                  <a:schemeClr val="tx1"/>
                </a:solidFill>
              </a:ln>
              <a:solidFill>
                <a:srgbClr val="C00000"/>
              </a:solidFill>
              <a:latin typeface="Arial Narrow" pitchFamily="34" charset="0"/>
            </a:endParaRPr>
          </a:p>
          <a:p>
            <a:pPr algn="just"/>
            <a:r>
              <a:rPr lang="en-US" sz="4800" b="1" dirty="0" smtClean="0">
                <a:ln>
                  <a:solidFill>
                    <a:schemeClr val="tx1"/>
                  </a:solidFill>
                </a:ln>
                <a:solidFill>
                  <a:srgbClr val="C00000"/>
                </a:solidFill>
                <a:latin typeface="Arial Narrow" pitchFamily="34" charset="0"/>
              </a:rPr>
              <a:t>“</a:t>
            </a:r>
            <a:r>
              <a:rPr lang="zh-CN" altLang="en-US" sz="4800" b="1" dirty="0" smtClean="0">
                <a:ln>
                  <a:solidFill>
                    <a:schemeClr val="tx1"/>
                  </a:solidFill>
                </a:ln>
                <a:solidFill>
                  <a:srgbClr val="C00000"/>
                </a:solidFill>
                <a:latin typeface="Arial Narrow" pitchFamily="34" charset="0"/>
              </a:rPr>
              <a:t>神的神能已将一切关乎生命和虔敬的事赐给我们，皆因我们认识那用自己荣耀和美德召我们的主</a:t>
            </a:r>
            <a:r>
              <a:rPr lang="en-US" altLang="zh-CN" sz="4800" b="1" dirty="0" smtClean="0">
                <a:ln>
                  <a:solidFill>
                    <a:schemeClr val="tx1"/>
                  </a:solidFill>
                </a:ln>
                <a:solidFill>
                  <a:srgbClr val="C00000"/>
                </a:solidFill>
                <a:latin typeface="Arial Narrow" pitchFamily="34" charset="0"/>
              </a:rPr>
              <a:t>.</a:t>
            </a:r>
            <a:r>
              <a:rPr lang="en-US" sz="4800" b="1" dirty="0" smtClean="0">
                <a:ln>
                  <a:solidFill>
                    <a:schemeClr val="tx1"/>
                  </a:solidFill>
                </a:ln>
                <a:solidFill>
                  <a:srgbClr val="C00000"/>
                </a:solidFill>
                <a:latin typeface="Arial Narrow" pitchFamily="34" charset="0"/>
              </a:rPr>
              <a:t>”</a:t>
            </a:r>
            <a:endParaRPr lang="en-US" sz="4800" b="1" dirty="0">
              <a:ln>
                <a:solidFill>
                  <a:schemeClr val="tx1"/>
                </a:solidFill>
              </a:ln>
              <a:solidFill>
                <a:srgbClr val="C00000"/>
              </a:solidFill>
              <a:latin typeface="Arial Narrow" pitchFamily="34" charset="0"/>
            </a:endParaRPr>
          </a:p>
        </p:txBody>
      </p:sp>
      <p:pic>
        <p:nvPicPr>
          <p:cNvPr id="4" name="Picture 3" descr="AP. Peter.jpg"/>
          <p:cNvPicPr>
            <a:picLocks noChangeAspect="1"/>
          </p:cNvPicPr>
          <p:nvPr/>
        </p:nvPicPr>
        <p:blipFill>
          <a:blip r:embed="rId3" cstate="print"/>
          <a:stretch>
            <a:fillRect/>
          </a:stretch>
        </p:blipFill>
        <p:spPr>
          <a:xfrm>
            <a:off x="5718048" y="228600"/>
            <a:ext cx="3197352" cy="3886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Rectangle 6"/>
          <p:cNvSpPr/>
          <p:nvPr/>
        </p:nvSpPr>
        <p:spPr>
          <a:xfrm>
            <a:off x="5638800" y="4267200"/>
            <a:ext cx="3352800" cy="2362200"/>
          </a:xfrm>
          <a:prstGeom prst="rect">
            <a:avLst/>
          </a:prstGeom>
          <a:ln w="57150"/>
        </p:spPr>
        <p:style>
          <a:lnRef idx="2">
            <a:schemeClr val="dk1"/>
          </a:lnRef>
          <a:fillRef idx="1">
            <a:schemeClr val="lt1"/>
          </a:fillRef>
          <a:effectRef idx="0">
            <a:schemeClr val="dk1"/>
          </a:effectRef>
          <a:fontRef idx="minor">
            <a:schemeClr val="dk1"/>
          </a:fontRef>
        </p:style>
        <p:txBody>
          <a:bodyPr rtlCol="0" anchor="t"/>
          <a:lstStyle/>
          <a:p>
            <a:pPr algn="ctr"/>
            <a:r>
              <a:rPr lang="en-US" sz="2400" b="1" u="sng" dirty="0" smtClean="0">
                <a:solidFill>
                  <a:srgbClr val="C00000"/>
                </a:solidFill>
                <a:effectLst>
                  <a:outerShdw blurRad="38100" dist="38100" dir="2700000" algn="tl">
                    <a:srgbClr val="000000">
                      <a:alpha val="43137"/>
                    </a:srgbClr>
                  </a:outerShdw>
                </a:effectLst>
                <a:latin typeface="Arial Narrow" pitchFamily="34" charset="0"/>
              </a:rPr>
              <a:t>PETER (2 Peter 1:3)</a:t>
            </a:r>
          </a:p>
          <a:p>
            <a:pPr algn="just"/>
            <a:endParaRPr lang="en-US" b="1" i="1" dirty="0" smtClean="0">
              <a:solidFill>
                <a:srgbClr val="C00000"/>
              </a:solidFill>
            </a:endParaRPr>
          </a:p>
          <a:p>
            <a:pPr algn="just"/>
            <a:r>
              <a:rPr lang="en-US" b="1" i="1" dirty="0" smtClean="0">
                <a:solidFill>
                  <a:srgbClr val="C00000"/>
                </a:solidFill>
              </a:rPr>
              <a:t>“His divine power has given us everything we need for a godly life through our knowledge of him who called us by his own glory and goodness”</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5" name="Rectangle 4"/>
          <p:cNvSpPr/>
          <p:nvPr/>
        </p:nvSpPr>
        <p:spPr>
          <a:xfrm>
            <a:off x="5638800" y="3733800"/>
            <a:ext cx="3352800" cy="2895600"/>
          </a:xfrm>
          <a:prstGeom prst="rect">
            <a:avLst/>
          </a:prstGeom>
          <a:ln w="57150"/>
        </p:spPr>
        <p:style>
          <a:lnRef idx="2">
            <a:schemeClr val="dk1"/>
          </a:lnRef>
          <a:fillRef idx="1">
            <a:schemeClr val="lt1"/>
          </a:fillRef>
          <a:effectRef idx="0">
            <a:schemeClr val="dk1"/>
          </a:effectRef>
          <a:fontRef idx="minor">
            <a:schemeClr val="dk1"/>
          </a:fontRef>
        </p:style>
        <p:txBody>
          <a:bodyPr rtlCol="0" anchor="t"/>
          <a:lstStyle/>
          <a:p>
            <a:pPr algn="ctr"/>
            <a:r>
              <a:rPr lang="en-US" sz="2400" b="1" u="sng" dirty="0" smtClean="0">
                <a:solidFill>
                  <a:srgbClr val="C00000"/>
                </a:solidFill>
                <a:effectLst>
                  <a:outerShdw blurRad="38100" dist="38100" dir="2700000" algn="tl">
                    <a:srgbClr val="000000">
                      <a:alpha val="43137"/>
                    </a:srgbClr>
                  </a:outerShdw>
                </a:effectLst>
                <a:latin typeface="Arial Narrow" pitchFamily="34" charset="0"/>
              </a:rPr>
              <a:t>JAMES   (2:17,20)</a:t>
            </a:r>
          </a:p>
          <a:p>
            <a:pPr algn="ctr"/>
            <a:r>
              <a:rPr lang="en-US" sz="2200" b="1" i="1" dirty="0" smtClean="0">
                <a:solidFill>
                  <a:srgbClr val="C00000"/>
                </a:solidFill>
              </a:rPr>
              <a:t>“In the same way, faith</a:t>
            </a:r>
          </a:p>
          <a:p>
            <a:pPr algn="ctr"/>
            <a:r>
              <a:rPr lang="en-US" sz="2200" b="1" i="1" dirty="0" smtClean="0">
                <a:solidFill>
                  <a:srgbClr val="C00000"/>
                </a:solidFill>
              </a:rPr>
              <a:t> by itself, if it is not accompanied by action, is dead…You foolish person, do you want evidence that faith without deeds is useless?”</a:t>
            </a:r>
            <a:endParaRPr lang="en-US" sz="2200" b="1" i="1" u="sng" dirty="0">
              <a:solidFill>
                <a:srgbClr val="C00000"/>
              </a:solidFill>
              <a:effectLst>
                <a:outerShdw blurRad="38100" dist="38100" dir="2700000" algn="tl">
                  <a:srgbClr val="000000">
                    <a:alpha val="43137"/>
                  </a:srgbClr>
                </a:outerShdw>
              </a:effectLst>
              <a:latin typeface="Arial Narrow" pitchFamily="34" charset="0"/>
            </a:endParaRPr>
          </a:p>
        </p:txBody>
      </p:sp>
      <p:sp>
        <p:nvSpPr>
          <p:cNvPr id="6" name="Rectangle 5"/>
          <p:cNvSpPr/>
          <p:nvPr/>
        </p:nvSpPr>
        <p:spPr>
          <a:xfrm>
            <a:off x="152400" y="228600"/>
            <a:ext cx="5257800" cy="6400800"/>
          </a:xfrm>
          <a:prstGeom prst="rect">
            <a:avLst/>
          </a:prstGeom>
          <a:ln w="57150"/>
        </p:spPr>
        <p:style>
          <a:lnRef idx="2">
            <a:schemeClr val="dk1"/>
          </a:lnRef>
          <a:fillRef idx="1">
            <a:schemeClr val="lt1"/>
          </a:fillRef>
          <a:effectRef idx="0">
            <a:schemeClr val="dk1"/>
          </a:effectRef>
          <a:fontRef idx="minor">
            <a:schemeClr val="dk1"/>
          </a:fontRef>
        </p:style>
        <p:txBody>
          <a:bodyPr rtlCol="0" anchor="t"/>
          <a:lstStyle/>
          <a:p>
            <a:pPr algn="ctr"/>
            <a:r>
              <a:rPr lang="zh-CN" altLang="en-US" sz="6000" b="1" u="sng" dirty="0" smtClean="0">
                <a:ln>
                  <a:solidFill>
                    <a:schemeClr val="tx1"/>
                  </a:solidFill>
                </a:ln>
                <a:solidFill>
                  <a:srgbClr val="C00000"/>
                </a:solidFill>
                <a:latin typeface="Arial Narrow" pitchFamily="34" charset="0"/>
              </a:rPr>
              <a:t>雅各 </a:t>
            </a:r>
            <a:endParaRPr lang="en-US" altLang="zh-CN" sz="6000" b="1" u="sng" dirty="0" smtClean="0">
              <a:ln>
                <a:solidFill>
                  <a:schemeClr val="tx1"/>
                </a:solidFill>
              </a:ln>
              <a:solidFill>
                <a:srgbClr val="C00000"/>
              </a:solidFill>
              <a:latin typeface="Arial Narrow" pitchFamily="34" charset="0"/>
            </a:endParaRPr>
          </a:p>
          <a:p>
            <a:pPr algn="ctr"/>
            <a:r>
              <a:rPr lang="zh-CN" altLang="en-US" sz="3600" b="1" dirty="0" smtClean="0">
                <a:ln>
                  <a:solidFill>
                    <a:schemeClr val="tx1"/>
                  </a:solidFill>
                </a:ln>
                <a:solidFill>
                  <a:srgbClr val="C00000"/>
                </a:solidFill>
                <a:latin typeface="Arial Narrow" pitchFamily="34" charset="0"/>
              </a:rPr>
              <a:t>（</a:t>
            </a:r>
            <a:r>
              <a:rPr lang="en-US" altLang="zh-CN" sz="3600" b="1" dirty="0" smtClean="0">
                <a:ln>
                  <a:solidFill>
                    <a:schemeClr val="tx1"/>
                  </a:solidFill>
                </a:ln>
                <a:solidFill>
                  <a:srgbClr val="C00000"/>
                </a:solidFill>
                <a:latin typeface="Arial Narrow" pitchFamily="34" charset="0"/>
              </a:rPr>
              <a:t>2:17,20</a:t>
            </a:r>
            <a:r>
              <a:rPr lang="zh-CN" altLang="en-US" sz="3600" b="1" dirty="0" smtClean="0">
                <a:ln>
                  <a:solidFill>
                    <a:schemeClr val="tx1"/>
                  </a:solidFill>
                </a:ln>
                <a:solidFill>
                  <a:srgbClr val="C00000"/>
                </a:solidFill>
                <a:latin typeface="Arial Narrow" pitchFamily="34" charset="0"/>
              </a:rPr>
              <a:t>）</a:t>
            </a:r>
            <a:endParaRPr lang="en-US" altLang="zh-CN" sz="3600" b="1" dirty="0" smtClean="0">
              <a:ln>
                <a:solidFill>
                  <a:schemeClr val="tx1"/>
                </a:solidFill>
              </a:ln>
              <a:solidFill>
                <a:srgbClr val="C00000"/>
              </a:solidFill>
              <a:latin typeface="Arial Narrow" pitchFamily="34" charset="0"/>
            </a:endParaRPr>
          </a:p>
          <a:p>
            <a:pPr algn="just"/>
            <a:endParaRPr lang="en-US" altLang="zh-CN" sz="2800" b="1" dirty="0" smtClean="0">
              <a:ln>
                <a:solidFill>
                  <a:schemeClr val="tx1"/>
                </a:solidFill>
              </a:ln>
              <a:solidFill>
                <a:srgbClr val="C00000"/>
              </a:solidFill>
              <a:latin typeface="Arial Narrow" pitchFamily="34" charset="0"/>
            </a:endParaRPr>
          </a:p>
          <a:p>
            <a:pPr algn="just"/>
            <a:r>
              <a:rPr lang="en-US" altLang="zh-CN" sz="4800" b="1" dirty="0" smtClean="0">
                <a:ln>
                  <a:solidFill>
                    <a:schemeClr val="tx1"/>
                  </a:solidFill>
                </a:ln>
                <a:solidFill>
                  <a:srgbClr val="C00000"/>
                </a:solidFill>
                <a:latin typeface="Arial Narrow" pitchFamily="34" charset="0"/>
              </a:rPr>
              <a:t>“</a:t>
            </a:r>
            <a:r>
              <a:rPr lang="zh-CN" altLang="en-US" sz="4800" b="1" dirty="0" smtClean="0">
                <a:ln>
                  <a:solidFill>
                    <a:schemeClr val="tx1"/>
                  </a:solidFill>
                </a:ln>
                <a:solidFill>
                  <a:srgbClr val="C00000"/>
                </a:solidFill>
                <a:latin typeface="Arial Narrow" pitchFamily="34" charset="0"/>
              </a:rPr>
              <a:t>这样</a:t>
            </a:r>
            <a:r>
              <a:rPr lang="en-US" altLang="zh-CN" sz="4800" b="1" dirty="0" smtClean="0">
                <a:ln>
                  <a:solidFill>
                    <a:schemeClr val="tx1"/>
                  </a:solidFill>
                </a:ln>
                <a:solidFill>
                  <a:srgbClr val="C00000"/>
                </a:solidFill>
                <a:latin typeface="Arial Narrow" pitchFamily="34" charset="0"/>
              </a:rPr>
              <a:t>,</a:t>
            </a:r>
            <a:r>
              <a:rPr lang="zh-CN" altLang="en-US" sz="4800" b="1" dirty="0" smtClean="0">
                <a:ln>
                  <a:solidFill>
                    <a:schemeClr val="tx1"/>
                  </a:solidFill>
                </a:ln>
                <a:solidFill>
                  <a:srgbClr val="C00000"/>
                </a:solidFill>
                <a:latin typeface="Arial Narrow" pitchFamily="34" charset="0"/>
              </a:rPr>
              <a:t>信心若没有行为就是死的</a:t>
            </a:r>
            <a:r>
              <a:rPr lang="en-US" altLang="zh-CN" sz="4800" b="1" dirty="0" smtClean="0">
                <a:ln>
                  <a:solidFill>
                    <a:schemeClr val="tx1"/>
                  </a:solidFill>
                </a:ln>
                <a:solidFill>
                  <a:srgbClr val="C00000"/>
                </a:solidFill>
                <a:latin typeface="Arial Narrow" pitchFamily="34" charset="0"/>
              </a:rPr>
              <a:t>….</a:t>
            </a:r>
            <a:r>
              <a:rPr lang="zh-CN" altLang="en-US" sz="4800" b="1" dirty="0" smtClean="0">
                <a:ln>
                  <a:solidFill>
                    <a:schemeClr val="tx1"/>
                  </a:solidFill>
                </a:ln>
                <a:solidFill>
                  <a:srgbClr val="C00000"/>
                </a:solidFill>
                <a:latin typeface="Arial Narrow" pitchFamily="34" charset="0"/>
              </a:rPr>
              <a:t>虚浮的人哪</a:t>
            </a:r>
            <a:r>
              <a:rPr lang="en-US" altLang="zh-CN" sz="4800" b="1" dirty="0" smtClean="0">
                <a:ln>
                  <a:solidFill>
                    <a:schemeClr val="tx1"/>
                  </a:solidFill>
                </a:ln>
                <a:solidFill>
                  <a:srgbClr val="C00000"/>
                </a:solidFill>
                <a:latin typeface="Arial Narrow" pitchFamily="34" charset="0"/>
              </a:rPr>
              <a:t>,</a:t>
            </a:r>
            <a:r>
              <a:rPr lang="zh-CN" altLang="en-US" sz="4800" b="1" dirty="0" smtClean="0">
                <a:ln>
                  <a:solidFill>
                    <a:schemeClr val="tx1"/>
                  </a:solidFill>
                </a:ln>
                <a:solidFill>
                  <a:srgbClr val="C00000"/>
                </a:solidFill>
                <a:latin typeface="Arial Narrow" pitchFamily="34" charset="0"/>
              </a:rPr>
              <a:t>你愿意知道没有行为的信心是死的吗</a:t>
            </a:r>
            <a:r>
              <a:rPr lang="en-US" altLang="zh-CN" sz="4800" b="1" dirty="0" smtClean="0">
                <a:ln>
                  <a:solidFill>
                    <a:schemeClr val="tx1"/>
                  </a:solidFill>
                </a:ln>
                <a:solidFill>
                  <a:srgbClr val="C00000"/>
                </a:solidFill>
                <a:latin typeface="Arial Narrow" pitchFamily="34" charset="0"/>
              </a:rPr>
              <a:t>?”</a:t>
            </a:r>
            <a:endParaRPr lang="en-US" sz="4800" b="1" dirty="0">
              <a:ln>
                <a:solidFill>
                  <a:schemeClr val="tx1"/>
                </a:solidFill>
              </a:ln>
              <a:solidFill>
                <a:srgbClr val="C00000"/>
              </a:solidFill>
              <a:latin typeface="Arial Narrow" pitchFamily="34" charset="0"/>
            </a:endParaRPr>
          </a:p>
        </p:txBody>
      </p:sp>
      <p:pic>
        <p:nvPicPr>
          <p:cNvPr id="4" name="Picture 3" descr="AP. James.jpg"/>
          <p:cNvPicPr>
            <a:picLocks noChangeAspect="1"/>
          </p:cNvPicPr>
          <p:nvPr/>
        </p:nvPicPr>
        <p:blipFill>
          <a:blip r:embed="rId3" cstate="print"/>
          <a:stretch>
            <a:fillRect/>
          </a:stretch>
        </p:blipFill>
        <p:spPr>
          <a:xfrm>
            <a:off x="6019800" y="152400"/>
            <a:ext cx="2590800" cy="338224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6" name="Rectangle 5"/>
          <p:cNvSpPr/>
          <p:nvPr/>
        </p:nvSpPr>
        <p:spPr>
          <a:xfrm>
            <a:off x="152400" y="228600"/>
            <a:ext cx="5257800" cy="6400800"/>
          </a:xfrm>
          <a:prstGeom prst="rect">
            <a:avLst/>
          </a:prstGeom>
          <a:ln w="57150"/>
        </p:spPr>
        <p:style>
          <a:lnRef idx="2">
            <a:schemeClr val="dk1"/>
          </a:lnRef>
          <a:fillRef idx="1">
            <a:schemeClr val="lt1"/>
          </a:fillRef>
          <a:effectRef idx="0">
            <a:schemeClr val="dk1"/>
          </a:effectRef>
          <a:fontRef idx="minor">
            <a:schemeClr val="dk1"/>
          </a:fontRef>
        </p:style>
        <p:txBody>
          <a:bodyPr rtlCol="0" anchor="t"/>
          <a:lstStyle/>
          <a:p>
            <a:pPr algn="ctr"/>
            <a:r>
              <a:rPr lang="zh-CN" altLang="en-US" sz="6600" b="1" u="sng" dirty="0" smtClean="0">
                <a:ln>
                  <a:solidFill>
                    <a:schemeClr val="tx1"/>
                  </a:solidFill>
                </a:ln>
                <a:solidFill>
                  <a:srgbClr val="C00000"/>
                </a:solidFill>
                <a:latin typeface="Arial Narrow" pitchFamily="34" charset="0"/>
              </a:rPr>
              <a:t>约翰 </a:t>
            </a:r>
            <a:endParaRPr lang="en-US" altLang="zh-CN" sz="6600" b="1" u="sng" dirty="0" smtClean="0">
              <a:ln>
                <a:solidFill>
                  <a:schemeClr val="tx1"/>
                </a:solidFill>
              </a:ln>
              <a:solidFill>
                <a:srgbClr val="C00000"/>
              </a:solidFill>
              <a:latin typeface="Arial Narrow" pitchFamily="34" charset="0"/>
            </a:endParaRPr>
          </a:p>
          <a:p>
            <a:pPr algn="ctr"/>
            <a:r>
              <a:rPr lang="zh-CN" altLang="en-US" sz="4000" b="1" dirty="0" smtClean="0">
                <a:ln>
                  <a:solidFill>
                    <a:schemeClr val="tx1"/>
                  </a:solidFill>
                </a:ln>
                <a:solidFill>
                  <a:srgbClr val="C00000"/>
                </a:solidFill>
                <a:latin typeface="Arial Narrow" pitchFamily="34" charset="0"/>
              </a:rPr>
              <a:t>（约一</a:t>
            </a:r>
            <a:r>
              <a:rPr lang="en-US" altLang="zh-CN" sz="4000" b="1" dirty="0" smtClean="0">
                <a:ln>
                  <a:solidFill>
                    <a:schemeClr val="tx1"/>
                  </a:solidFill>
                </a:ln>
                <a:solidFill>
                  <a:srgbClr val="C00000"/>
                </a:solidFill>
                <a:latin typeface="Arial Narrow" pitchFamily="34" charset="0"/>
              </a:rPr>
              <a:t>1:6</a:t>
            </a:r>
            <a:r>
              <a:rPr lang="zh-CN" altLang="en-US" sz="4000" b="1" dirty="0" smtClean="0">
                <a:ln>
                  <a:solidFill>
                    <a:schemeClr val="tx1"/>
                  </a:solidFill>
                </a:ln>
                <a:solidFill>
                  <a:srgbClr val="C00000"/>
                </a:solidFill>
                <a:latin typeface="Arial Narrow" pitchFamily="34" charset="0"/>
              </a:rPr>
              <a:t>）</a:t>
            </a:r>
            <a:endParaRPr lang="en-US" altLang="zh-CN" sz="4000" b="1" dirty="0" smtClean="0">
              <a:ln>
                <a:solidFill>
                  <a:schemeClr val="tx1"/>
                </a:solidFill>
              </a:ln>
              <a:solidFill>
                <a:srgbClr val="C00000"/>
              </a:solidFill>
              <a:latin typeface="Arial Narrow" pitchFamily="34" charset="0"/>
            </a:endParaRPr>
          </a:p>
          <a:p>
            <a:pPr algn="just"/>
            <a:endParaRPr lang="en-US" sz="2400" b="1" dirty="0" smtClean="0">
              <a:ln>
                <a:solidFill>
                  <a:schemeClr val="tx1"/>
                </a:solidFill>
              </a:ln>
              <a:solidFill>
                <a:srgbClr val="C00000"/>
              </a:solidFill>
              <a:latin typeface="Arial Narrow" pitchFamily="34" charset="0"/>
            </a:endParaRPr>
          </a:p>
          <a:p>
            <a:pPr algn="just"/>
            <a:r>
              <a:rPr lang="en-US" sz="5400" b="1" dirty="0" smtClean="0">
                <a:ln>
                  <a:solidFill>
                    <a:schemeClr val="tx1"/>
                  </a:solidFill>
                </a:ln>
                <a:solidFill>
                  <a:srgbClr val="C00000"/>
                </a:solidFill>
                <a:latin typeface="Arial Narrow" pitchFamily="34" charset="0"/>
              </a:rPr>
              <a:t>“</a:t>
            </a:r>
            <a:r>
              <a:rPr lang="zh-CN" altLang="en-US" sz="5400" b="1" dirty="0" smtClean="0">
                <a:ln>
                  <a:solidFill>
                    <a:schemeClr val="tx1"/>
                  </a:solidFill>
                </a:ln>
                <a:solidFill>
                  <a:srgbClr val="C00000"/>
                </a:solidFill>
                <a:latin typeface="Arial Narrow" pitchFamily="34" charset="0"/>
              </a:rPr>
              <a:t>我们若说是与神相交</a:t>
            </a:r>
            <a:r>
              <a:rPr lang="en-US" altLang="zh-CN" sz="5400" b="1" dirty="0" smtClean="0">
                <a:ln>
                  <a:solidFill>
                    <a:schemeClr val="tx1"/>
                  </a:solidFill>
                </a:ln>
                <a:solidFill>
                  <a:srgbClr val="C00000"/>
                </a:solidFill>
                <a:latin typeface="Arial Narrow" pitchFamily="34" charset="0"/>
              </a:rPr>
              <a:t>,</a:t>
            </a:r>
            <a:r>
              <a:rPr lang="zh-CN" altLang="en-US" sz="5400" b="1" dirty="0" smtClean="0">
                <a:ln>
                  <a:solidFill>
                    <a:schemeClr val="tx1"/>
                  </a:solidFill>
                </a:ln>
                <a:solidFill>
                  <a:srgbClr val="C00000"/>
                </a:solidFill>
                <a:latin typeface="Arial Narrow" pitchFamily="34" charset="0"/>
              </a:rPr>
              <a:t>却仍在黑暗里行</a:t>
            </a:r>
            <a:r>
              <a:rPr lang="en-US" altLang="zh-CN" sz="5400" b="1" dirty="0" smtClean="0">
                <a:ln>
                  <a:solidFill>
                    <a:schemeClr val="tx1"/>
                  </a:solidFill>
                </a:ln>
                <a:solidFill>
                  <a:srgbClr val="C00000"/>
                </a:solidFill>
                <a:latin typeface="Arial Narrow" pitchFamily="34" charset="0"/>
              </a:rPr>
              <a:t>,</a:t>
            </a:r>
            <a:r>
              <a:rPr lang="zh-CN" altLang="en-US" sz="5400" b="1" dirty="0" smtClean="0">
                <a:ln>
                  <a:solidFill>
                    <a:schemeClr val="tx1"/>
                  </a:solidFill>
                </a:ln>
                <a:solidFill>
                  <a:srgbClr val="C00000"/>
                </a:solidFill>
                <a:latin typeface="Arial Narrow" pitchFamily="34" charset="0"/>
              </a:rPr>
              <a:t>就是说谎话</a:t>
            </a:r>
            <a:r>
              <a:rPr lang="en-US" altLang="zh-CN" sz="5400" b="1" dirty="0" smtClean="0">
                <a:ln>
                  <a:solidFill>
                    <a:schemeClr val="tx1"/>
                  </a:solidFill>
                </a:ln>
                <a:solidFill>
                  <a:srgbClr val="C00000"/>
                </a:solidFill>
                <a:latin typeface="Arial Narrow" pitchFamily="34" charset="0"/>
              </a:rPr>
              <a:t>,</a:t>
            </a:r>
            <a:r>
              <a:rPr lang="zh-CN" altLang="en-US" sz="5400" b="1" dirty="0" smtClean="0">
                <a:ln>
                  <a:solidFill>
                    <a:schemeClr val="tx1"/>
                  </a:solidFill>
                </a:ln>
                <a:solidFill>
                  <a:srgbClr val="C00000"/>
                </a:solidFill>
                <a:latin typeface="Arial Narrow" pitchFamily="34" charset="0"/>
              </a:rPr>
              <a:t>不行真理了</a:t>
            </a:r>
            <a:r>
              <a:rPr lang="en-US" altLang="zh-CN" sz="5400" b="1" dirty="0" smtClean="0">
                <a:ln>
                  <a:solidFill>
                    <a:schemeClr val="tx1"/>
                  </a:solidFill>
                </a:ln>
                <a:solidFill>
                  <a:srgbClr val="C00000"/>
                </a:solidFill>
                <a:latin typeface="Arial Narrow" pitchFamily="34" charset="0"/>
              </a:rPr>
              <a:t>.</a:t>
            </a:r>
            <a:r>
              <a:rPr lang="zh-CN" altLang="en-US" sz="5400" b="1" dirty="0" smtClean="0">
                <a:ln>
                  <a:solidFill>
                    <a:schemeClr val="tx1"/>
                  </a:solidFill>
                </a:ln>
                <a:solidFill>
                  <a:srgbClr val="C00000"/>
                </a:solidFill>
                <a:latin typeface="Arial Narrow" pitchFamily="34" charset="0"/>
              </a:rPr>
              <a:t> </a:t>
            </a:r>
            <a:r>
              <a:rPr lang="en-US" sz="5400" b="1" dirty="0" smtClean="0">
                <a:ln>
                  <a:solidFill>
                    <a:schemeClr val="tx1"/>
                  </a:solidFill>
                </a:ln>
                <a:solidFill>
                  <a:srgbClr val="C00000"/>
                </a:solidFill>
                <a:latin typeface="Arial Narrow" pitchFamily="34" charset="0"/>
              </a:rPr>
              <a:t>”</a:t>
            </a:r>
            <a:endParaRPr lang="en-US" sz="5400" b="1" dirty="0">
              <a:ln>
                <a:solidFill>
                  <a:schemeClr val="tx1"/>
                </a:solidFill>
              </a:ln>
              <a:solidFill>
                <a:srgbClr val="C00000"/>
              </a:solidFill>
              <a:latin typeface="Arial Narrow" pitchFamily="34" charset="0"/>
            </a:endParaRPr>
          </a:p>
        </p:txBody>
      </p:sp>
      <p:pic>
        <p:nvPicPr>
          <p:cNvPr id="4" name="Picture 3" descr="AP. John.jpg"/>
          <p:cNvPicPr>
            <a:picLocks noChangeAspect="1"/>
          </p:cNvPicPr>
          <p:nvPr/>
        </p:nvPicPr>
        <p:blipFill>
          <a:blip r:embed="rId3" cstate="print"/>
          <a:stretch>
            <a:fillRect/>
          </a:stretch>
        </p:blipFill>
        <p:spPr>
          <a:xfrm>
            <a:off x="5715000" y="228600"/>
            <a:ext cx="2971800" cy="386953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Rectangle 6"/>
          <p:cNvSpPr/>
          <p:nvPr/>
        </p:nvSpPr>
        <p:spPr>
          <a:xfrm>
            <a:off x="5638800" y="4267200"/>
            <a:ext cx="3352800" cy="2362200"/>
          </a:xfrm>
          <a:prstGeom prst="rect">
            <a:avLst/>
          </a:prstGeom>
          <a:ln w="57150"/>
        </p:spPr>
        <p:style>
          <a:lnRef idx="2">
            <a:schemeClr val="dk1"/>
          </a:lnRef>
          <a:fillRef idx="1">
            <a:schemeClr val="lt1"/>
          </a:fillRef>
          <a:effectRef idx="0">
            <a:schemeClr val="dk1"/>
          </a:effectRef>
          <a:fontRef idx="minor">
            <a:schemeClr val="dk1"/>
          </a:fontRef>
        </p:style>
        <p:txBody>
          <a:bodyPr rtlCol="0" anchor="t"/>
          <a:lstStyle/>
          <a:p>
            <a:pPr algn="ctr"/>
            <a:r>
              <a:rPr lang="en-US" sz="2400" b="1" u="sng" dirty="0" smtClean="0">
                <a:solidFill>
                  <a:srgbClr val="C00000"/>
                </a:solidFill>
                <a:effectLst>
                  <a:outerShdw blurRad="38100" dist="38100" dir="2700000" algn="tl">
                    <a:srgbClr val="000000">
                      <a:alpha val="43137"/>
                    </a:srgbClr>
                  </a:outerShdw>
                </a:effectLst>
                <a:latin typeface="Arial Narrow" pitchFamily="34" charset="0"/>
              </a:rPr>
              <a:t>JOHN   (1 JOHN 1:6)</a:t>
            </a:r>
          </a:p>
          <a:p>
            <a:pPr algn="ctr"/>
            <a:r>
              <a:rPr lang="en-US" sz="2200" b="1" i="1" dirty="0" smtClean="0">
                <a:solidFill>
                  <a:srgbClr val="C00000"/>
                </a:solidFill>
              </a:rPr>
              <a:t>“</a:t>
            </a:r>
            <a:r>
              <a:rPr lang="en-US" sz="2400" b="1" i="1" dirty="0" smtClean="0">
                <a:solidFill>
                  <a:srgbClr val="C00000"/>
                </a:solidFill>
              </a:rPr>
              <a:t>If we claim to have fellowship with him and yet walk in the darkness, we lie and do not live out the truth.”</a:t>
            </a:r>
            <a:endParaRPr lang="en-US" sz="2200" b="1" i="1" u="sng" dirty="0">
              <a:solidFill>
                <a:srgbClr val="C00000"/>
              </a:solidFill>
              <a:effectLst>
                <a:outerShdw blurRad="38100" dist="38100" dir="2700000" algn="tl">
                  <a:srgbClr val="000000">
                    <a:alpha val="43137"/>
                  </a:srgbClr>
                </a:outerShdw>
              </a:effectLst>
              <a:latin typeface="Arial Narrow" pitchFamily="34" charset="0"/>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6" name="Rectangle 5"/>
          <p:cNvSpPr/>
          <p:nvPr/>
        </p:nvSpPr>
        <p:spPr>
          <a:xfrm>
            <a:off x="152400" y="228600"/>
            <a:ext cx="5257800" cy="6400800"/>
          </a:xfrm>
          <a:prstGeom prst="rect">
            <a:avLst/>
          </a:prstGeom>
          <a:ln w="57150"/>
        </p:spPr>
        <p:style>
          <a:lnRef idx="2">
            <a:schemeClr val="dk1"/>
          </a:lnRef>
          <a:fillRef idx="1">
            <a:schemeClr val="lt1"/>
          </a:fillRef>
          <a:effectRef idx="0">
            <a:schemeClr val="dk1"/>
          </a:effectRef>
          <a:fontRef idx="minor">
            <a:schemeClr val="dk1"/>
          </a:fontRef>
        </p:style>
        <p:txBody>
          <a:bodyPr rtlCol="0" anchor="t"/>
          <a:lstStyle/>
          <a:p>
            <a:pPr algn="ctr"/>
            <a:r>
              <a:rPr lang="zh-CN" altLang="en-US" sz="6000" b="1" u="sng" dirty="0" smtClean="0">
                <a:ln>
                  <a:solidFill>
                    <a:schemeClr val="tx1"/>
                  </a:solidFill>
                </a:ln>
                <a:solidFill>
                  <a:srgbClr val="C00000"/>
                </a:solidFill>
                <a:latin typeface="Arial Narrow" pitchFamily="34" charset="0"/>
              </a:rPr>
              <a:t>约翰 </a:t>
            </a:r>
            <a:endParaRPr lang="en-US" altLang="zh-CN" sz="6000" b="1" u="sng" dirty="0" smtClean="0">
              <a:ln>
                <a:solidFill>
                  <a:schemeClr val="tx1"/>
                </a:solidFill>
              </a:ln>
              <a:solidFill>
                <a:srgbClr val="C00000"/>
              </a:solidFill>
              <a:latin typeface="Arial Narrow" pitchFamily="34" charset="0"/>
            </a:endParaRPr>
          </a:p>
          <a:p>
            <a:pPr algn="ctr"/>
            <a:r>
              <a:rPr lang="zh-CN" altLang="en-US" sz="4000" b="1" dirty="0" smtClean="0">
                <a:ln>
                  <a:solidFill>
                    <a:schemeClr val="tx1"/>
                  </a:solidFill>
                </a:ln>
                <a:solidFill>
                  <a:srgbClr val="C00000"/>
                </a:solidFill>
                <a:latin typeface="Arial Narrow" pitchFamily="34" charset="0"/>
              </a:rPr>
              <a:t>（约一</a:t>
            </a:r>
            <a:r>
              <a:rPr lang="en-US" altLang="zh-CN" sz="4000" b="1" dirty="0" smtClean="0">
                <a:ln>
                  <a:solidFill>
                    <a:schemeClr val="tx1"/>
                  </a:solidFill>
                </a:ln>
                <a:solidFill>
                  <a:srgbClr val="C00000"/>
                </a:solidFill>
                <a:latin typeface="Arial Narrow" pitchFamily="34" charset="0"/>
              </a:rPr>
              <a:t>2:15</a:t>
            </a:r>
            <a:r>
              <a:rPr lang="zh-CN" altLang="en-US" sz="4000" b="1" dirty="0" smtClean="0">
                <a:ln>
                  <a:solidFill>
                    <a:schemeClr val="tx1"/>
                  </a:solidFill>
                </a:ln>
                <a:solidFill>
                  <a:srgbClr val="C00000"/>
                </a:solidFill>
                <a:latin typeface="Arial Narrow" pitchFamily="34" charset="0"/>
              </a:rPr>
              <a:t>）</a:t>
            </a:r>
            <a:endParaRPr lang="en-US" altLang="zh-CN" sz="4000" b="1" dirty="0" smtClean="0">
              <a:ln>
                <a:solidFill>
                  <a:schemeClr val="tx1"/>
                </a:solidFill>
              </a:ln>
              <a:solidFill>
                <a:srgbClr val="C00000"/>
              </a:solidFill>
              <a:latin typeface="Arial Narrow" pitchFamily="34" charset="0"/>
            </a:endParaRPr>
          </a:p>
          <a:p>
            <a:pPr algn="just"/>
            <a:endParaRPr lang="en-US" sz="2400" b="1" dirty="0" smtClean="0">
              <a:ln>
                <a:solidFill>
                  <a:schemeClr val="tx1"/>
                </a:solidFill>
              </a:ln>
              <a:solidFill>
                <a:srgbClr val="C00000"/>
              </a:solidFill>
              <a:latin typeface="Arial Narrow" pitchFamily="34" charset="0"/>
            </a:endParaRPr>
          </a:p>
          <a:p>
            <a:pPr algn="just"/>
            <a:r>
              <a:rPr lang="en-US" sz="4800" b="1" dirty="0" smtClean="0">
                <a:ln>
                  <a:solidFill>
                    <a:schemeClr val="tx1"/>
                  </a:solidFill>
                </a:ln>
                <a:solidFill>
                  <a:srgbClr val="C00000"/>
                </a:solidFill>
                <a:latin typeface="Arial Narrow" pitchFamily="34" charset="0"/>
              </a:rPr>
              <a:t>“</a:t>
            </a:r>
            <a:r>
              <a:rPr lang="zh-CN" altLang="en-US" sz="4800" b="1" dirty="0" smtClean="0">
                <a:ln>
                  <a:solidFill>
                    <a:schemeClr val="tx1"/>
                  </a:solidFill>
                </a:ln>
                <a:solidFill>
                  <a:srgbClr val="C00000"/>
                </a:solidFill>
                <a:latin typeface="Arial Narrow" pitchFamily="34" charset="0"/>
              </a:rPr>
              <a:t>不要爱世界和世界上的事</a:t>
            </a:r>
            <a:r>
              <a:rPr lang="en-US" altLang="zh-CN" sz="4800" b="1" dirty="0" smtClean="0">
                <a:ln>
                  <a:solidFill>
                    <a:schemeClr val="tx1"/>
                  </a:solidFill>
                </a:ln>
                <a:solidFill>
                  <a:srgbClr val="C00000"/>
                </a:solidFill>
                <a:latin typeface="Arial Narrow" pitchFamily="34" charset="0"/>
              </a:rPr>
              <a:t>.</a:t>
            </a:r>
            <a:r>
              <a:rPr lang="zh-CN" altLang="en-US" sz="4800" b="1" dirty="0" smtClean="0">
                <a:ln>
                  <a:solidFill>
                    <a:schemeClr val="tx1"/>
                  </a:solidFill>
                </a:ln>
                <a:solidFill>
                  <a:srgbClr val="C00000"/>
                </a:solidFill>
                <a:latin typeface="Arial Narrow" pitchFamily="34" charset="0"/>
              </a:rPr>
              <a:t>人若爱世界</a:t>
            </a:r>
            <a:r>
              <a:rPr lang="en-US" altLang="zh-CN" sz="4800" b="1" dirty="0" smtClean="0">
                <a:ln>
                  <a:solidFill>
                    <a:schemeClr val="tx1"/>
                  </a:solidFill>
                </a:ln>
                <a:solidFill>
                  <a:srgbClr val="C00000"/>
                </a:solidFill>
                <a:latin typeface="Arial Narrow" pitchFamily="34" charset="0"/>
              </a:rPr>
              <a:t>,</a:t>
            </a:r>
            <a:r>
              <a:rPr lang="zh-CN" altLang="en-US" sz="4800" b="1" dirty="0" smtClean="0">
                <a:ln>
                  <a:solidFill>
                    <a:schemeClr val="tx1"/>
                  </a:solidFill>
                </a:ln>
                <a:solidFill>
                  <a:srgbClr val="C00000"/>
                </a:solidFill>
                <a:latin typeface="Arial Narrow" pitchFamily="34" charset="0"/>
              </a:rPr>
              <a:t>爱父的心就不在他里面了</a:t>
            </a:r>
            <a:r>
              <a:rPr lang="en-US" altLang="zh-CN" sz="4800" b="1" dirty="0" smtClean="0">
                <a:ln>
                  <a:solidFill>
                    <a:schemeClr val="tx1"/>
                  </a:solidFill>
                </a:ln>
                <a:solidFill>
                  <a:srgbClr val="C00000"/>
                </a:solidFill>
                <a:latin typeface="Arial Narrow" pitchFamily="34" charset="0"/>
              </a:rPr>
              <a:t>.”</a:t>
            </a:r>
            <a:endParaRPr lang="en-US" sz="4800" b="1" dirty="0">
              <a:ln>
                <a:solidFill>
                  <a:schemeClr val="tx1"/>
                </a:solidFill>
              </a:ln>
              <a:solidFill>
                <a:srgbClr val="C00000"/>
              </a:solidFill>
              <a:latin typeface="Arial Narrow" pitchFamily="34" charset="0"/>
            </a:endParaRPr>
          </a:p>
        </p:txBody>
      </p:sp>
      <p:pic>
        <p:nvPicPr>
          <p:cNvPr id="4" name="Picture 3" descr="AP. John.jpg"/>
          <p:cNvPicPr>
            <a:picLocks noChangeAspect="1"/>
          </p:cNvPicPr>
          <p:nvPr/>
        </p:nvPicPr>
        <p:blipFill>
          <a:blip r:embed="rId3" cstate="print"/>
          <a:stretch>
            <a:fillRect/>
          </a:stretch>
        </p:blipFill>
        <p:spPr>
          <a:xfrm>
            <a:off x="5715000" y="228600"/>
            <a:ext cx="2971800" cy="386953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Rectangle 7"/>
          <p:cNvSpPr/>
          <p:nvPr/>
        </p:nvSpPr>
        <p:spPr>
          <a:xfrm>
            <a:off x="5638800" y="4343400"/>
            <a:ext cx="3352800" cy="2286000"/>
          </a:xfrm>
          <a:prstGeom prst="rect">
            <a:avLst/>
          </a:prstGeom>
          <a:ln w="57150"/>
        </p:spPr>
        <p:style>
          <a:lnRef idx="2">
            <a:schemeClr val="dk1"/>
          </a:lnRef>
          <a:fillRef idx="1">
            <a:schemeClr val="lt1"/>
          </a:fillRef>
          <a:effectRef idx="0">
            <a:schemeClr val="dk1"/>
          </a:effectRef>
          <a:fontRef idx="minor">
            <a:schemeClr val="dk1"/>
          </a:fontRef>
        </p:style>
        <p:txBody>
          <a:bodyPr rtlCol="0" anchor="t"/>
          <a:lstStyle/>
          <a:p>
            <a:pPr algn="ctr"/>
            <a:r>
              <a:rPr lang="en-US" sz="2400" b="1" u="sng" dirty="0" smtClean="0">
                <a:solidFill>
                  <a:srgbClr val="C00000"/>
                </a:solidFill>
                <a:effectLst>
                  <a:outerShdw blurRad="38100" dist="38100" dir="2700000" algn="tl">
                    <a:srgbClr val="000000">
                      <a:alpha val="43137"/>
                    </a:srgbClr>
                  </a:outerShdw>
                </a:effectLst>
                <a:latin typeface="Arial Narrow" pitchFamily="34" charset="0"/>
              </a:rPr>
              <a:t>JOHN   (1 JOHN 2:15)</a:t>
            </a:r>
          </a:p>
          <a:p>
            <a:pPr algn="ctr"/>
            <a:r>
              <a:rPr lang="en-US" sz="2200" b="1" i="1" dirty="0" smtClean="0">
                <a:solidFill>
                  <a:srgbClr val="C00000"/>
                </a:solidFill>
              </a:rPr>
              <a:t>“</a:t>
            </a:r>
            <a:r>
              <a:rPr lang="en-US" sz="2400" b="1" i="1" dirty="0" smtClean="0">
                <a:solidFill>
                  <a:srgbClr val="C00000"/>
                </a:solidFill>
              </a:rPr>
              <a:t>Do not love the world or anything in the world. If anyone loves the world, love for the Father is not in them.”</a:t>
            </a:r>
            <a:endParaRPr lang="en-US" sz="2200" b="1" i="1" u="sng" dirty="0">
              <a:solidFill>
                <a:srgbClr val="C00000"/>
              </a:solidFill>
              <a:effectLst>
                <a:outerShdw blurRad="38100" dist="38100" dir="2700000" algn="tl">
                  <a:srgbClr val="000000">
                    <a:alpha val="43137"/>
                  </a:srgbClr>
                </a:outerShdw>
              </a:effectLst>
              <a:latin typeface="Arial Narrow" pitchFamily="34" charset="0"/>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6" name="Rectangle 5"/>
          <p:cNvSpPr/>
          <p:nvPr/>
        </p:nvSpPr>
        <p:spPr>
          <a:xfrm>
            <a:off x="152400" y="228600"/>
            <a:ext cx="5257800" cy="6400800"/>
          </a:xfrm>
          <a:prstGeom prst="rect">
            <a:avLst/>
          </a:prstGeom>
          <a:ln w="57150"/>
        </p:spPr>
        <p:style>
          <a:lnRef idx="2">
            <a:schemeClr val="dk1"/>
          </a:lnRef>
          <a:fillRef idx="1">
            <a:schemeClr val="lt1"/>
          </a:fillRef>
          <a:effectRef idx="0">
            <a:schemeClr val="dk1"/>
          </a:effectRef>
          <a:fontRef idx="minor">
            <a:schemeClr val="dk1"/>
          </a:fontRef>
        </p:style>
        <p:txBody>
          <a:bodyPr rtlCol="0" anchor="t"/>
          <a:lstStyle/>
          <a:p>
            <a:pPr algn="ctr"/>
            <a:r>
              <a:rPr lang="zh-CN" altLang="en-US" sz="4000" b="1" u="sng" dirty="0" smtClean="0">
                <a:ln>
                  <a:solidFill>
                    <a:schemeClr val="tx1"/>
                  </a:solidFill>
                </a:ln>
                <a:solidFill>
                  <a:srgbClr val="C00000"/>
                </a:solidFill>
                <a:latin typeface="Arial Narrow" pitchFamily="34" charset="0"/>
              </a:rPr>
              <a:t>约翰</a:t>
            </a:r>
            <a:r>
              <a:rPr lang="en-US" altLang="zh-CN" sz="4000" b="1" u="sng" dirty="0" smtClean="0">
                <a:ln>
                  <a:solidFill>
                    <a:schemeClr val="tx1"/>
                  </a:solidFill>
                </a:ln>
                <a:solidFill>
                  <a:srgbClr val="C00000"/>
                </a:solidFill>
                <a:latin typeface="Arial Narrow" pitchFamily="34" charset="0"/>
              </a:rPr>
              <a:t>  </a:t>
            </a:r>
            <a:r>
              <a:rPr lang="en-US" altLang="zh-CN" sz="4000" b="1" dirty="0" smtClean="0">
                <a:ln>
                  <a:solidFill>
                    <a:schemeClr val="tx1"/>
                  </a:solidFill>
                </a:ln>
                <a:solidFill>
                  <a:srgbClr val="C00000"/>
                </a:solidFill>
                <a:latin typeface="Arial Narrow" pitchFamily="34" charset="0"/>
              </a:rPr>
              <a:t>(</a:t>
            </a:r>
            <a:r>
              <a:rPr lang="zh-CN" altLang="en-US" sz="4000" b="1" dirty="0" smtClean="0">
                <a:ln>
                  <a:solidFill>
                    <a:schemeClr val="tx1"/>
                  </a:solidFill>
                </a:ln>
                <a:solidFill>
                  <a:srgbClr val="C00000"/>
                </a:solidFill>
                <a:latin typeface="Arial Narrow" pitchFamily="34" charset="0"/>
              </a:rPr>
              <a:t>约一</a:t>
            </a:r>
            <a:r>
              <a:rPr lang="en-US" altLang="zh-CN" sz="4000" b="1" dirty="0" smtClean="0">
                <a:ln>
                  <a:solidFill>
                    <a:schemeClr val="tx1"/>
                  </a:solidFill>
                </a:ln>
                <a:solidFill>
                  <a:srgbClr val="C00000"/>
                </a:solidFill>
                <a:latin typeface="Arial Narrow" pitchFamily="34" charset="0"/>
              </a:rPr>
              <a:t>3:6-10 )</a:t>
            </a:r>
          </a:p>
          <a:p>
            <a:pPr algn="just"/>
            <a:endParaRPr lang="en-US" sz="2800" b="1" dirty="0" smtClean="0">
              <a:ln>
                <a:solidFill>
                  <a:schemeClr val="tx1"/>
                </a:solidFill>
              </a:ln>
              <a:solidFill>
                <a:srgbClr val="C00000"/>
              </a:solidFill>
              <a:latin typeface="Arial Narrow" pitchFamily="34" charset="0"/>
            </a:endParaRPr>
          </a:p>
          <a:p>
            <a:pPr algn="just"/>
            <a:r>
              <a:rPr lang="en-US" sz="2800" b="1" dirty="0" smtClean="0">
                <a:ln>
                  <a:solidFill>
                    <a:schemeClr val="tx1"/>
                  </a:solidFill>
                </a:ln>
                <a:solidFill>
                  <a:srgbClr val="C00000"/>
                </a:solidFill>
                <a:latin typeface="Arial Narrow" pitchFamily="34" charset="0"/>
              </a:rPr>
              <a:t>“</a:t>
            </a:r>
            <a:r>
              <a:rPr lang="zh-CN" altLang="en-US" sz="2800" b="1" dirty="0" smtClean="0">
                <a:ln>
                  <a:solidFill>
                    <a:schemeClr val="tx1"/>
                  </a:solidFill>
                </a:ln>
                <a:solidFill>
                  <a:srgbClr val="C00000"/>
                </a:solidFill>
                <a:latin typeface="Arial Narrow" pitchFamily="34" charset="0"/>
              </a:rPr>
              <a:t>凡住在他里面的</a:t>
            </a:r>
            <a:r>
              <a:rPr lang="en-US" altLang="zh-CN" sz="2800" b="1" dirty="0" smtClean="0">
                <a:ln>
                  <a:solidFill>
                    <a:schemeClr val="tx1"/>
                  </a:solidFill>
                </a:ln>
                <a:solidFill>
                  <a:srgbClr val="C00000"/>
                </a:solidFill>
                <a:latin typeface="Arial Narrow" pitchFamily="34" charset="0"/>
              </a:rPr>
              <a:t>,</a:t>
            </a:r>
            <a:r>
              <a:rPr lang="zh-CN" altLang="en-US" sz="2800" b="1" dirty="0" smtClean="0">
                <a:ln>
                  <a:solidFill>
                    <a:schemeClr val="tx1"/>
                  </a:solidFill>
                </a:ln>
                <a:solidFill>
                  <a:srgbClr val="C00000"/>
                </a:solidFill>
                <a:latin typeface="Arial Narrow" pitchFamily="34" charset="0"/>
              </a:rPr>
              <a:t>就不犯罪</a:t>
            </a:r>
            <a:r>
              <a:rPr lang="en-US" altLang="zh-CN" sz="2800" b="1" dirty="0" smtClean="0">
                <a:ln>
                  <a:solidFill>
                    <a:schemeClr val="tx1"/>
                  </a:solidFill>
                </a:ln>
                <a:solidFill>
                  <a:srgbClr val="C00000"/>
                </a:solidFill>
                <a:latin typeface="Arial Narrow" pitchFamily="34" charset="0"/>
              </a:rPr>
              <a:t>;</a:t>
            </a:r>
            <a:r>
              <a:rPr lang="zh-CN" altLang="en-US" sz="2800" b="1" dirty="0" smtClean="0">
                <a:ln>
                  <a:solidFill>
                    <a:schemeClr val="tx1"/>
                  </a:solidFill>
                </a:ln>
                <a:solidFill>
                  <a:srgbClr val="C00000"/>
                </a:solidFill>
                <a:latin typeface="Arial Narrow" pitchFamily="34" charset="0"/>
              </a:rPr>
              <a:t>凡犯罪的</a:t>
            </a:r>
            <a:r>
              <a:rPr lang="en-US" altLang="zh-CN" sz="2800" b="1" dirty="0" smtClean="0">
                <a:ln>
                  <a:solidFill>
                    <a:schemeClr val="tx1"/>
                  </a:solidFill>
                </a:ln>
                <a:solidFill>
                  <a:srgbClr val="C00000"/>
                </a:solidFill>
                <a:latin typeface="Arial Narrow" pitchFamily="34" charset="0"/>
              </a:rPr>
              <a:t>,</a:t>
            </a:r>
            <a:r>
              <a:rPr lang="zh-CN" altLang="en-US" sz="2800" b="1" dirty="0" smtClean="0">
                <a:ln>
                  <a:solidFill>
                    <a:schemeClr val="tx1"/>
                  </a:solidFill>
                </a:ln>
                <a:solidFill>
                  <a:srgbClr val="C00000"/>
                </a:solidFill>
                <a:latin typeface="Arial Narrow" pitchFamily="34" charset="0"/>
              </a:rPr>
              <a:t>是未曾看见他</a:t>
            </a:r>
            <a:r>
              <a:rPr lang="en-US" altLang="zh-CN" sz="2800" b="1" dirty="0" smtClean="0">
                <a:ln>
                  <a:solidFill>
                    <a:schemeClr val="tx1"/>
                  </a:solidFill>
                </a:ln>
                <a:solidFill>
                  <a:srgbClr val="C00000"/>
                </a:solidFill>
                <a:latin typeface="Arial Narrow" pitchFamily="34" charset="0"/>
              </a:rPr>
              <a:t>,</a:t>
            </a:r>
            <a:r>
              <a:rPr lang="zh-CN" altLang="en-US" sz="2800" b="1" dirty="0" smtClean="0">
                <a:ln>
                  <a:solidFill>
                    <a:schemeClr val="tx1"/>
                  </a:solidFill>
                </a:ln>
                <a:solidFill>
                  <a:srgbClr val="C00000"/>
                </a:solidFill>
                <a:latin typeface="Arial Narrow" pitchFamily="34" charset="0"/>
              </a:rPr>
              <a:t>也未曾认识他</a:t>
            </a:r>
            <a:r>
              <a:rPr lang="en-US" altLang="zh-CN" sz="2800" b="1" dirty="0" smtClean="0">
                <a:ln>
                  <a:solidFill>
                    <a:schemeClr val="tx1"/>
                  </a:solidFill>
                </a:ln>
                <a:solidFill>
                  <a:srgbClr val="C00000"/>
                </a:solidFill>
                <a:latin typeface="Arial Narrow" pitchFamily="34" charset="0"/>
              </a:rPr>
              <a:t>. </a:t>
            </a:r>
            <a:r>
              <a:rPr lang="zh-CN" altLang="en-US" sz="2800" b="1" dirty="0" smtClean="0">
                <a:ln>
                  <a:solidFill>
                    <a:schemeClr val="tx1"/>
                  </a:solidFill>
                </a:ln>
                <a:solidFill>
                  <a:srgbClr val="C00000"/>
                </a:solidFill>
                <a:latin typeface="Arial Narrow" pitchFamily="34" charset="0"/>
              </a:rPr>
              <a:t>小子们哪</a:t>
            </a:r>
            <a:r>
              <a:rPr lang="en-US" altLang="zh-CN" sz="2800" b="1" dirty="0" smtClean="0">
                <a:ln>
                  <a:solidFill>
                    <a:schemeClr val="tx1"/>
                  </a:solidFill>
                </a:ln>
                <a:solidFill>
                  <a:srgbClr val="C00000"/>
                </a:solidFill>
                <a:latin typeface="Arial Narrow" pitchFamily="34" charset="0"/>
              </a:rPr>
              <a:t>,</a:t>
            </a:r>
            <a:r>
              <a:rPr lang="zh-CN" altLang="en-US" sz="2800" b="1" dirty="0" smtClean="0">
                <a:ln>
                  <a:solidFill>
                    <a:schemeClr val="tx1"/>
                  </a:solidFill>
                </a:ln>
                <a:solidFill>
                  <a:srgbClr val="C00000"/>
                </a:solidFill>
                <a:latin typeface="Arial Narrow" pitchFamily="34" charset="0"/>
              </a:rPr>
              <a:t>不要被人诱惑</a:t>
            </a:r>
            <a:r>
              <a:rPr lang="en-US" altLang="zh-CN" sz="2800" b="1" dirty="0" smtClean="0">
                <a:ln>
                  <a:solidFill>
                    <a:schemeClr val="tx1"/>
                  </a:solidFill>
                </a:ln>
                <a:solidFill>
                  <a:srgbClr val="C00000"/>
                </a:solidFill>
                <a:latin typeface="Arial Narrow" pitchFamily="34" charset="0"/>
              </a:rPr>
              <a:t>. </a:t>
            </a:r>
            <a:r>
              <a:rPr lang="zh-CN" altLang="en-US" sz="2800" b="1" dirty="0" smtClean="0">
                <a:ln>
                  <a:solidFill>
                    <a:schemeClr val="tx1"/>
                  </a:solidFill>
                </a:ln>
                <a:solidFill>
                  <a:srgbClr val="C00000"/>
                </a:solidFill>
                <a:latin typeface="Arial Narrow" pitchFamily="34" charset="0"/>
              </a:rPr>
              <a:t>行义的才是义人</a:t>
            </a:r>
            <a:r>
              <a:rPr lang="en-US" altLang="zh-CN" sz="2800" b="1" dirty="0" smtClean="0">
                <a:ln>
                  <a:solidFill>
                    <a:schemeClr val="tx1"/>
                  </a:solidFill>
                </a:ln>
                <a:solidFill>
                  <a:srgbClr val="C00000"/>
                </a:solidFill>
                <a:latin typeface="Arial Narrow" pitchFamily="34" charset="0"/>
              </a:rPr>
              <a:t>,</a:t>
            </a:r>
            <a:r>
              <a:rPr lang="zh-CN" altLang="en-US" sz="2800" b="1" dirty="0" smtClean="0">
                <a:ln>
                  <a:solidFill>
                    <a:schemeClr val="tx1"/>
                  </a:solidFill>
                </a:ln>
                <a:solidFill>
                  <a:srgbClr val="C00000"/>
                </a:solidFill>
                <a:latin typeface="Arial Narrow" pitchFamily="34" charset="0"/>
              </a:rPr>
              <a:t>正如主是义的一样</a:t>
            </a:r>
            <a:r>
              <a:rPr lang="en-US" altLang="zh-CN" sz="2800" b="1" dirty="0" smtClean="0">
                <a:ln>
                  <a:solidFill>
                    <a:schemeClr val="tx1"/>
                  </a:solidFill>
                </a:ln>
                <a:solidFill>
                  <a:srgbClr val="C00000"/>
                </a:solidFill>
                <a:latin typeface="Arial Narrow" pitchFamily="34" charset="0"/>
              </a:rPr>
              <a:t>.</a:t>
            </a:r>
            <a:r>
              <a:rPr lang="zh-CN" altLang="en-US" sz="2800" b="1" dirty="0" smtClean="0">
                <a:ln>
                  <a:solidFill>
                    <a:schemeClr val="tx1"/>
                  </a:solidFill>
                </a:ln>
                <a:solidFill>
                  <a:srgbClr val="C00000"/>
                </a:solidFill>
                <a:latin typeface="Arial Narrow" pitchFamily="34" charset="0"/>
              </a:rPr>
              <a:t>犯罪的是属魔鬼</a:t>
            </a:r>
            <a:r>
              <a:rPr lang="en-US" altLang="zh-CN" sz="2800" b="1" dirty="0" smtClean="0">
                <a:ln>
                  <a:solidFill>
                    <a:schemeClr val="tx1"/>
                  </a:solidFill>
                </a:ln>
                <a:solidFill>
                  <a:srgbClr val="C00000"/>
                </a:solidFill>
                <a:latin typeface="Arial Narrow" pitchFamily="34" charset="0"/>
              </a:rPr>
              <a:t>,</a:t>
            </a:r>
            <a:r>
              <a:rPr lang="zh-CN" altLang="en-US" sz="2800" b="1" dirty="0" smtClean="0">
                <a:ln>
                  <a:solidFill>
                    <a:schemeClr val="tx1"/>
                  </a:solidFill>
                </a:ln>
                <a:solidFill>
                  <a:srgbClr val="C00000"/>
                </a:solidFill>
                <a:latin typeface="Arial Narrow" pitchFamily="34" charset="0"/>
              </a:rPr>
              <a:t>因为魔鬼从起初就犯罪。神的儿子显现出来</a:t>
            </a:r>
            <a:r>
              <a:rPr lang="en-US" altLang="zh-CN" sz="2800" b="1" dirty="0" smtClean="0">
                <a:ln>
                  <a:solidFill>
                    <a:schemeClr val="tx1"/>
                  </a:solidFill>
                </a:ln>
                <a:solidFill>
                  <a:srgbClr val="C00000"/>
                </a:solidFill>
                <a:latin typeface="Arial Narrow" pitchFamily="34" charset="0"/>
              </a:rPr>
              <a:t>,</a:t>
            </a:r>
            <a:r>
              <a:rPr lang="zh-CN" altLang="en-US" sz="2800" b="1" dirty="0" smtClean="0">
                <a:ln>
                  <a:solidFill>
                    <a:schemeClr val="tx1"/>
                  </a:solidFill>
                </a:ln>
                <a:solidFill>
                  <a:srgbClr val="C00000"/>
                </a:solidFill>
                <a:latin typeface="Arial Narrow" pitchFamily="34" charset="0"/>
              </a:rPr>
              <a:t>为要除灭魔鬼的作为</a:t>
            </a:r>
            <a:r>
              <a:rPr lang="en-US" altLang="zh-CN" sz="2800" b="1" dirty="0" smtClean="0">
                <a:ln>
                  <a:solidFill>
                    <a:schemeClr val="tx1"/>
                  </a:solidFill>
                </a:ln>
                <a:solidFill>
                  <a:srgbClr val="C00000"/>
                </a:solidFill>
                <a:latin typeface="Arial Narrow" pitchFamily="34" charset="0"/>
              </a:rPr>
              <a:t>. </a:t>
            </a:r>
            <a:r>
              <a:rPr lang="zh-CN" altLang="en-US" sz="2800" b="1" dirty="0" smtClean="0">
                <a:ln>
                  <a:solidFill>
                    <a:schemeClr val="tx1"/>
                  </a:solidFill>
                </a:ln>
                <a:solidFill>
                  <a:srgbClr val="C00000"/>
                </a:solidFill>
                <a:latin typeface="Arial Narrow" pitchFamily="34" charset="0"/>
              </a:rPr>
              <a:t>凡从神生的</a:t>
            </a:r>
            <a:r>
              <a:rPr lang="en-US" altLang="zh-CN" sz="2800" b="1" dirty="0" smtClean="0">
                <a:ln>
                  <a:solidFill>
                    <a:schemeClr val="tx1"/>
                  </a:solidFill>
                </a:ln>
                <a:solidFill>
                  <a:srgbClr val="C00000"/>
                </a:solidFill>
                <a:latin typeface="Arial Narrow" pitchFamily="34" charset="0"/>
              </a:rPr>
              <a:t>,</a:t>
            </a:r>
            <a:r>
              <a:rPr lang="zh-CN" altLang="en-US" sz="2800" b="1" dirty="0" smtClean="0">
                <a:ln>
                  <a:solidFill>
                    <a:schemeClr val="tx1"/>
                  </a:solidFill>
                </a:ln>
                <a:solidFill>
                  <a:srgbClr val="C00000"/>
                </a:solidFill>
                <a:latin typeface="Arial Narrow" pitchFamily="34" charset="0"/>
              </a:rPr>
              <a:t>就不犯罪</a:t>
            </a:r>
            <a:r>
              <a:rPr lang="en-US" altLang="zh-CN" sz="2800" b="1" dirty="0" smtClean="0">
                <a:ln>
                  <a:solidFill>
                    <a:schemeClr val="tx1"/>
                  </a:solidFill>
                </a:ln>
                <a:solidFill>
                  <a:srgbClr val="C00000"/>
                </a:solidFill>
                <a:latin typeface="Arial Narrow" pitchFamily="34" charset="0"/>
              </a:rPr>
              <a:t>,</a:t>
            </a:r>
            <a:r>
              <a:rPr lang="zh-CN" altLang="en-US" sz="2800" b="1" dirty="0" smtClean="0">
                <a:ln>
                  <a:solidFill>
                    <a:schemeClr val="tx1"/>
                  </a:solidFill>
                </a:ln>
                <a:solidFill>
                  <a:srgbClr val="C00000"/>
                </a:solidFill>
                <a:latin typeface="Arial Narrow" pitchFamily="34" charset="0"/>
              </a:rPr>
              <a:t>因神的道存在他心里</a:t>
            </a:r>
            <a:r>
              <a:rPr lang="en-US" altLang="zh-CN" sz="2800" b="1" dirty="0" smtClean="0">
                <a:ln>
                  <a:solidFill>
                    <a:schemeClr val="tx1"/>
                  </a:solidFill>
                </a:ln>
                <a:solidFill>
                  <a:srgbClr val="C00000"/>
                </a:solidFill>
                <a:latin typeface="Arial Narrow" pitchFamily="34" charset="0"/>
              </a:rPr>
              <a:t>;</a:t>
            </a:r>
            <a:r>
              <a:rPr lang="zh-CN" altLang="en-US" sz="2800" b="1" dirty="0" smtClean="0">
                <a:ln>
                  <a:solidFill>
                    <a:schemeClr val="tx1"/>
                  </a:solidFill>
                </a:ln>
                <a:solidFill>
                  <a:srgbClr val="C00000"/>
                </a:solidFill>
                <a:latin typeface="Arial Narrow" pitchFamily="34" charset="0"/>
              </a:rPr>
              <a:t>他也不能犯罪</a:t>
            </a:r>
            <a:r>
              <a:rPr lang="en-US" altLang="zh-CN" sz="2800" b="1" dirty="0" smtClean="0">
                <a:ln>
                  <a:solidFill>
                    <a:schemeClr val="tx1"/>
                  </a:solidFill>
                </a:ln>
                <a:solidFill>
                  <a:srgbClr val="C00000"/>
                </a:solidFill>
                <a:latin typeface="Arial Narrow" pitchFamily="34" charset="0"/>
              </a:rPr>
              <a:t>,</a:t>
            </a:r>
            <a:r>
              <a:rPr lang="zh-CN" altLang="en-US" sz="2800" b="1" dirty="0" smtClean="0">
                <a:ln>
                  <a:solidFill>
                    <a:schemeClr val="tx1"/>
                  </a:solidFill>
                </a:ln>
                <a:solidFill>
                  <a:srgbClr val="C00000"/>
                </a:solidFill>
                <a:latin typeface="Arial Narrow" pitchFamily="34" charset="0"/>
              </a:rPr>
              <a:t>因为他是由神生的</a:t>
            </a:r>
            <a:r>
              <a:rPr lang="en-US" altLang="zh-CN" sz="2800" b="1" dirty="0" smtClean="0">
                <a:ln>
                  <a:solidFill>
                    <a:schemeClr val="tx1"/>
                  </a:solidFill>
                </a:ln>
                <a:solidFill>
                  <a:srgbClr val="C00000"/>
                </a:solidFill>
                <a:latin typeface="Arial Narrow" pitchFamily="34" charset="0"/>
              </a:rPr>
              <a:t>.</a:t>
            </a:r>
            <a:r>
              <a:rPr lang="zh-CN" altLang="en-US" sz="2800" b="1" dirty="0" smtClean="0">
                <a:ln>
                  <a:solidFill>
                    <a:schemeClr val="tx1"/>
                  </a:solidFill>
                </a:ln>
                <a:solidFill>
                  <a:srgbClr val="C00000"/>
                </a:solidFill>
                <a:latin typeface="Arial Narrow" pitchFamily="34" charset="0"/>
              </a:rPr>
              <a:t> 从此就显出谁是神的儿女</a:t>
            </a:r>
            <a:r>
              <a:rPr lang="en-US" altLang="zh-CN" sz="2800" b="1" dirty="0" smtClean="0">
                <a:ln>
                  <a:solidFill>
                    <a:schemeClr val="tx1"/>
                  </a:solidFill>
                </a:ln>
                <a:solidFill>
                  <a:srgbClr val="C00000"/>
                </a:solidFill>
                <a:latin typeface="Arial Narrow" pitchFamily="34" charset="0"/>
              </a:rPr>
              <a:t>,</a:t>
            </a:r>
            <a:r>
              <a:rPr lang="zh-CN" altLang="en-US" sz="2800" b="1" dirty="0" smtClean="0">
                <a:ln>
                  <a:solidFill>
                    <a:schemeClr val="tx1"/>
                  </a:solidFill>
                </a:ln>
                <a:solidFill>
                  <a:srgbClr val="C00000"/>
                </a:solidFill>
                <a:latin typeface="Arial Narrow" pitchFamily="34" charset="0"/>
              </a:rPr>
              <a:t>谁是魔鬼的儿女</a:t>
            </a:r>
            <a:r>
              <a:rPr lang="en-US" altLang="zh-CN" sz="2800" b="1" dirty="0" smtClean="0">
                <a:ln>
                  <a:solidFill>
                    <a:schemeClr val="tx1"/>
                  </a:solidFill>
                </a:ln>
                <a:solidFill>
                  <a:srgbClr val="C00000"/>
                </a:solidFill>
                <a:latin typeface="Arial Narrow" pitchFamily="34" charset="0"/>
              </a:rPr>
              <a:t>.</a:t>
            </a:r>
            <a:r>
              <a:rPr lang="zh-CN" altLang="en-US" sz="2800" b="1" dirty="0" smtClean="0">
                <a:ln>
                  <a:solidFill>
                    <a:schemeClr val="tx1"/>
                  </a:solidFill>
                </a:ln>
                <a:solidFill>
                  <a:srgbClr val="C00000"/>
                </a:solidFill>
                <a:latin typeface="Arial Narrow" pitchFamily="34" charset="0"/>
              </a:rPr>
              <a:t>凡不行义的就不属神，不爱弟兄的也是如此</a:t>
            </a:r>
            <a:r>
              <a:rPr lang="en-US" altLang="zh-CN" sz="2800" b="1" dirty="0" smtClean="0">
                <a:ln>
                  <a:solidFill>
                    <a:schemeClr val="tx1"/>
                  </a:solidFill>
                </a:ln>
                <a:solidFill>
                  <a:srgbClr val="C00000"/>
                </a:solidFill>
                <a:latin typeface="Arial Narrow" pitchFamily="34" charset="0"/>
              </a:rPr>
              <a:t>.</a:t>
            </a:r>
            <a:r>
              <a:rPr lang="zh-CN" altLang="en-US" sz="2800" b="1" dirty="0" smtClean="0">
                <a:ln>
                  <a:solidFill>
                    <a:schemeClr val="tx1"/>
                  </a:solidFill>
                </a:ln>
                <a:solidFill>
                  <a:srgbClr val="C00000"/>
                </a:solidFill>
                <a:latin typeface="Arial Narrow" pitchFamily="34" charset="0"/>
              </a:rPr>
              <a:t> </a:t>
            </a:r>
            <a:r>
              <a:rPr lang="en-US" sz="2800" b="1" dirty="0" smtClean="0">
                <a:ln>
                  <a:solidFill>
                    <a:schemeClr val="tx1"/>
                  </a:solidFill>
                </a:ln>
                <a:solidFill>
                  <a:srgbClr val="C00000"/>
                </a:solidFill>
                <a:latin typeface="Arial Narrow" pitchFamily="34" charset="0"/>
              </a:rPr>
              <a:t>”</a:t>
            </a:r>
            <a:endParaRPr lang="en-US" sz="2800" b="1" dirty="0">
              <a:ln>
                <a:solidFill>
                  <a:schemeClr val="tx1"/>
                </a:solidFill>
              </a:ln>
              <a:solidFill>
                <a:srgbClr val="C00000"/>
              </a:solidFill>
              <a:latin typeface="Arial Narrow" pitchFamily="34" charset="0"/>
            </a:endParaRPr>
          </a:p>
        </p:txBody>
      </p:sp>
      <p:sp>
        <p:nvSpPr>
          <p:cNvPr id="8" name="Rectangle 7"/>
          <p:cNvSpPr/>
          <p:nvPr/>
        </p:nvSpPr>
        <p:spPr>
          <a:xfrm>
            <a:off x="5638800" y="228600"/>
            <a:ext cx="3352800" cy="6400800"/>
          </a:xfrm>
          <a:prstGeom prst="rect">
            <a:avLst/>
          </a:prstGeom>
          <a:ln w="57150"/>
        </p:spPr>
        <p:style>
          <a:lnRef idx="2">
            <a:schemeClr val="dk1"/>
          </a:lnRef>
          <a:fillRef idx="1">
            <a:schemeClr val="lt1"/>
          </a:fillRef>
          <a:effectRef idx="0">
            <a:schemeClr val="dk1"/>
          </a:effectRef>
          <a:fontRef idx="minor">
            <a:schemeClr val="dk1"/>
          </a:fontRef>
        </p:style>
        <p:txBody>
          <a:bodyPr rtlCol="0" anchor="t"/>
          <a:lstStyle/>
          <a:p>
            <a:r>
              <a:rPr lang="en-US" sz="2400" b="1" dirty="0" smtClean="0">
                <a:solidFill>
                  <a:srgbClr val="C00000"/>
                </a:solidFill>
                <a:effectLst>
                  <a:outerShdw blurRad="38100" dist="38100" dir="2700000" algn="tl">
                    <a:srgbClr val="000000">
                      <a:alpha val="43137"/>
                    </a:srgbClr>
                  </a:outerShdw>
                </a:effectLst>
                <a:latin typeface="Arial Narrow" pitchFamily="34" charset="0"/>
              </a:rPr>
              <a:t>          </a:t>
            </a:r>
            <a:r>
              <a:rPr lang="en-US" sz="2400" b="1" u="sng" dirty="0" smtClean="0">
                <a:solidFill>
                  <a:srgbClr val="C00000"/>
                </a:solidFill>
                <a:effectLst>
                  <a:outerShdw blurRad="38100" dist="38100" dir="2700000" algn="tl">
                    <a:srgbClr val="000000">
                      <a:alpha val="43137"/>
                    </a:srgbClr>
                  </a:outerShdw>
                </a:effectLst>
                <a:latin typeface="Arial Narrow" pitchFamily="34" charset="0"/>
              </a:rPr>
              <a:t>JOHN  </a:t>
            </a:r>
          </a:p>
          <a:p>
            <a:r>
              <a:rPr lang="en-US" sz="2400" b="1" dirty="0" smtClean="0">
                <a:solidFill>
                  <a:srgbClr val="C00000"/>
                </a:solidFill>
                <a:effectLst>
                  <a:outerShdw blurRad="38100" dist="38100" dir="2700000" algn="tl">
                    <a:srgbClr val="000000">
                      <a:alpha val="43137"/>
                    </a:srgbClr>
                  </a:outerShdw>
                </a:effectLst>
                <a:latin typeface="Arial Narrow" pitchFamily="34" charset="0"/>
              </a:rPr>
              <a:t> (1 JOHN 3:6-10)</a:t>
            </a:r>
          </a:p>
          <a:p>
            <a:pPr algn="just"/>
            <a:r>
              <a:rPr lang="en-US" sz="2200" b="1" i="1" dirty="0" smtClean="0">
                <a:solidFill>
                  <a:srgbClr val="C00000"/>
                </a:solidFill>
              </a:rPr>
              <a:t>“</a:t>
            </a:r>
            <a:r>
              <a:rPr lang="en-US" sz="1600" b="1" i="1" dirty="0" smtClean="0">
                <a:solidFill>
                  <a:srgbClr val="C00000"/>
                </a:solidFill>
              </a:rPr>
              <a:t>No one who lives in</a:t>
            </a:r>
          </a:p>
          <a:p>
            <a:pPr algn="just"/>
            <a:r>
              <a:rPr lang="en-US" sz="1600" b="1" i="1" dirty="0" smtClean="0">
                <a:solidFill>
                  <a:srgbClr val="C00000"/>
                </a:solidFill>
              </a:rPr>
              <a:t> him keeps on sinning. </a:t>
            </a:r>
          </a:p>
          <a:p>
            <a:pPr algn="just"/>
            <a:r>
              <a:rPr lang="en-US" sz="1600" b="1" i="1" dirty="0" smtClean="0">
                <a:solidFill>
                  <a:srgbClr val="C00000"/>
                </a:solidFill>
              </a:rPr>
              <a:t>No one who continues </a:t>
            </a:r>
          </a:p>
          <a:p>
            <a:pPr algn="just"/>
            <a:r>
              <a:rPr lang="en-US" sz="1600" b="1" i="1" dirty="0" smtClean="0">
                <a:solidFill>
                  <a:srgbClr val="C00000"/>
                </a:solidFill>
              </a:rPr>
              <a:t>to sin has either seen him or known him. Dear children, do not let anyone lead you astray. The one who does what is right is righteous, just as he is righteous. The one who does what is sinful is of the devil, because the devil has been sinning from the beginning. The reason the Son of God appeared was to destroy the devil’s work.  No one who is born of God will continue to sin, because God’s seed remains in them; they cannot go on sinning, because they have been born of God. This is how we know who the children of God are and who the children of the devil are: Anyone who does not do what is right is not God’s child, nor is anyone who does not love their brother and sister. “</a:t>
            </a:r>
          </a:p>
          <a:p>
            <a:pPr algn="ctr"/>
            <a:endParaRPr lang="en-US" sz="1600" b="1" i="1" u="sng" dirty="0">
              <a:solidFill>
                <a:srgbClr val="C00000"/>
              </a:solidFill>
              <a:effectLst>
                <a:outerShdw blurRad="38100" dist="38100" dir="2700000" algn="tl">
                  <a:srgbClr val="000000">
                    <a:alpha val="43137"/>
                  </a:srgbClr>
                </a:outerShdw>
              </a:effectLst>
              <a:latin typeface="Arial Narrow" pitchFamily="34" charset="0"/>
            </a:endParaRPr>
          </a:p>
        </p:txBody>
      </p:sp>
      <p:pic>
        <p:nvPicPr>
          <p:cNvPr id="4" name="Picture 3" descr="AP. John.jpg"/>
          <p:cNvPicPr>
            <a:picLocks noChangeAspect="1"/>
          </p:cNvPicPr>
          <p:nvPr/>
        </p:nvPicPr>
        <p:blipFill>
          <a:blip r:embed="rId3" cstate="print"/>
          <a:stretch>
            <a:fillRect/>
          </a:stretch>
        </p:blipFill>
        <p:spPr>
          <a:xfrm>
            <a:off x="7772400" y="381000"/>
            <a:ext cx="1066800" cy="13890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5" name="Picture 4" descr="paul.jpg"/>
          <p:cNvPicPr>
            <a:picLocks noChangeAspect="1"/>
          </p:cNvPicPr>
          <p:nvPr/>
        </p:nvPicPr>
        <p:blipFill>
          <a:blip r:embed="rId3" cstate="print"/>
          <a:stretch>
            <a:fillRect/>
          </a:stretch>
        </p:blipFill>
        <p:spPr>
          <a:xfrm flipH="1">
            <a:off x="4800600" y="838200"/>
            <a:ext cx="4114800" cy="5544766"/>
          </a:xfrm>
          <a:prstGeom prst="rect">
            <a:avLst/>
          </a:prstGeom>
          <a:solidFill>
            <a:srgbClr val="FFFFFF">
              <a:shade val="85000"/>
            </a:srgbClr>
          </a:solidFill>
          <a:ln w="889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prophetess_anna-400.jpg"/>
          <p:cNvPicPr>
            <a:picLocks noChangeAspect="1"/>
          </p:cNvPicPr>
          <p:nvPr/>
        </p:nvPicPr>
        <p:blipFill>
          <a:blip r:embed="rId4" cstate="print"/>
          <a:stretch>
            <a:fillRect/>
          </a:stretch>
        </p:blipFill>
        <p:spPr>
          <a:xfrm>
            <a:off x="228600" y="914400"/>
            <a:ext cx="4343400" cy="5550670"/>
          </a:xfrm>
          <a:prstGeom prst="rect">
            <a:avLst/>
          </a:prstGeom>
          <a:solidFill>
            <a:srgbClr val="FFFFFF">
              <a:shade val="85000"/>
            </a:srgbClr>
          </a:solidFill>
          <a:ln w="889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0" y="0"/>
            <a:ext cx="9144000" cy="1600200"/>
          </a:xfrm>
          <a:prstGeom prst="rect">
            <a:avLst/>
          </a:prstGeom>
          <a:solidFill>
            <a:srgbClr val="00206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zh-CN" altLang="en-US" sz="7200" b="1" dirty="0" smtClean="0">
                <a:ln>
                  <a:solidFill>
                    <a:sysClr val="windowText" lastClr="000000"/>
                  </a:solidFill>
                </a:ln>
                <a:effectLst>
                  <a:outerShdw blurRad="38100" dist="38100" dir="2700000" algn="tl">
                    <a:srgbClr val="000000">
                      <a:alpha val="43137"/>
                    </a:srgbClr>
                  </a:outerShdw>
                </a:effectLst>
                <a:latin typeface="Arial Narrow" pitchFamily="34" charset="0"/>
                <a:cs typeface="Arial" pitchFamily="34" charset="0"/>
              </a:rPr>
              <a:t>教会历史所传的福音</a:t>
            </a:r>
          </a:p>
        </p:txBody>
      </p:sp>
      <p:sp>
        <p:nvSpPr>
          <p:cNvPr id="4" name="Rectangle 3"/>
          <p:cNvSpPr/>
          <p:nvPr/>
        </p:nvSpPr>
        <p:spPr>
          <a:xfrm>
            <a:off x="0" y="6248400"/>
            <a:ext cx="9144000" cy="609600"/>
          </a:xfrm>
          <a:prstGeom prst="rect">
            <a:avLst/>
          </a:prstGeom>
          <a:solidFill>
            <a:srgbClr val="00206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b="1" dirty="0" smtClean="0">
                <a:ln>
                  <a:solidFill>
                    <a:sysClr val="windowText" lastClr="000000"/>
                  </a:solidFill>
                </a:ln>
                <a:effectLst>
                  <a:outerShdw blurRad="38100" dist="38100" dir="2700000" algn="tl">
                    <a:srgbClr val="000000">
                      <a:alpha val="43137"/>
                    </a:srgbClr>
                  </a:outerShdw>
                </a:effectLst>
                <a:latin typeface="Arial Narrow" pitchFamily="34" charset="0"/>
                <a:cs typeface="Arial" pitchFamily="34" charset="0"/>
              </a:rPr>
              <a:t>The Gospel According to Historic Christianity</a:t>
            </a:r>
            <a:endParaRPr lang="en-US" sz="3600" b="1" dirty="0">
              <a:ln>
                <a:solidFill>
                  <a:sysClr val="windowText" lastClr="000000"/>
                </a:solidFill>
              </a:ln>
              <a:effectLst>
                <a:outerShdw blurRad="38100" dist="38100" dir="2700000" algn="tl">
                  <a:srgbClr val="000000">
                    <a:alpha val="43137"/>
                  </a:srgbClr>
                </a:outerShdw>
              </a:effectLst>
              <a:latin typeface="Arial Narrow" pitchFamily="34" charset="0"/>
              <a:cs typeface="Arial" pitchFamily="34" charset="0"/>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5" name="Rectangle 4"/>
          <p:cNvSpPr/>
          <p:nvPr/>
        </p:nvSpPr>
        <p:spPr>
          <a:xfrm>
            <a:off x="152400" y="4572000"/>
            <a:ext cx="8839200" cy="2057400"/>
          </a:xfrm>
          <a:prstGeom prst="rect">
            <a:avLst/>
          </a:prstGeom>
          <a:ln w="57150"/>
        </p:spPr>
        <p:style>
          <a:lnRef idx="2">
            <a:schemeClr val="dk1"/>
          </a:lnRef>
          <a:fillRef idx="1">
            <a:schemeClr val="lt1"/>
          </a:fillRef>
          <a:effectRef idx="0">
            <a:schemeClr val="dk1"/>
          </a:effectRef>
          <a:fontRef idx="minor">
            <a:schemeClr val="dk1"/>
          </a:fontRef>
        </p:style>
        <p:txBody>
          <a:bodyPr rtlCol="0" anchor="t"/>
          <a:lstStyle/>
          <a:p>
            <a:pPr algn="just"/>
            <a:r>
              <a:rPr lang="en-US" sz="2000" dirty="0" smtClean="0">
                <a:solidFill>
                  <a:srgbClr val="C00000"/>
                </a:solidFill>
                <a:latin typeface="Arial Narrow" pitchFamily="34" charset="0"/>
              </a:rPr>
              <a:t>Some try to portray ‘Lordship Salvation’ as a new doctrine. There are those who even call it a heresy. The truth is that it is the same Gospel taught throughout the history of the church. Easy Grace theology is ‘another gospel’. This is seen in the earliest known church writings, early church fathers, Reformers, and other Confessions, Catechisms, historic protestant writings of the Puritans, and scholars Edwards, Spurgeon, </a:t>
            </a:r>
            <a:r>
              <a:rPr lang="en-US" sz="2000" dirty="0" err="1" smtClean="0">
                <a:solidFill>
                  <a:srgbClr val="C00000"/>
                </a:solidFill>
                <a:latin typeface="Arial Narrow" pitchFamily="34" charset="0"/>
              </a:rPr>
              <a:t>Zwingly</a:t>
            </a:r>
            <a:r>
              <a:rPr lang="en-US" sz="2000" dirty="0" smtClean="0">
                <a:solidFill>
                  <a:srgbClr val="C00000"/>
                </a:solidFill>
                <a:latin typeface="Arial Narrow" pitchFamily="34" charset="0"/>
              </a:rPr>
              <a:t>, Whitefield, Matthew Henry, Warfield, Torrey, Pink, </a:t>
            </a:r>
            <a:r>
              <a:rPr lang="en-US" sz="2000" dirty="0" err="1" smtClean="0">
                <a:solidFill>
                  <a:srgbClr val="C00000"/>
                </a:solidFill>
                <a:latin typeface="Arial Narrow" pitchFamily="34" charset="0"/>
              </a:rPr>
              <a:t>Tozer</a:t>
            </a:r>
            <a:r>
              <a:rPr lang="en-US" sz="2000" dirty="0" smtClean="0">
                <a:solidFill>
                  <a:srgbClr val="C00000"/>
                </a:solidFill>
                <a:latin typeface="Arial Narrow" pitchFamily="34" charset="0"/>
              </a:rPr>
              <a:t>, </a:t>
            </a:r>
            <a:r>
              <a:rPr lang="en-US" sz="2000" dirty="0" err="1" smtClean="0">
                <a:solidFill>
                  <a:srgbClr val="C00000"/>
                </a:solidFill>
                <a:latin typeface="Arial Narrow" pitchFamily="34" charset="0"/>
              </a:rPr>
              <a:t>Ironside</a:t>
            </a:r>
            <a:r>
              <a:rPr lang="en-US" sz="2000" dirty="0" smtClean="0">
                <a:solidFill>
                  <a:srgbClr val="C00000"/>
                </a:solidFill>
                <a:latin typeface="Arial Narrow" pitchFamily="34" charset="0"/>
              </a:rPr>
              <a:t>, Vine and countless others.</a:t>
            </a:r>
            <a:endParaRPr lang="en-US" sz="2000" dirty="0">
              <a:solidFill>
                <a:schemeClr val="tx2">
                  <a:lumMod val="50000"/>
                </a:schemeClr>
              </a:solidFill>
              <a:latin typeface="Arial Narrow" pitchFamily="34" charset="0"/>
            </a:endParaRPr>
          </a:p>
        </p:txBody>
      </p:sp>
      <p:sp>
        <p:nvSpPr>
          <p:cNvPr id="6" name="Rectangle 5"/>
          <p:cNvSpPr/>
          <p:nvPr/>
        </p:nvSpPr>
        <p:spPr>
          <a:xfrm>
            <a:off x="152400" y="228600"/>
            <a:ext cx="8839200" cy="4191000"/>
          </a:xfrm>
          <a:prstGeom prst="rect">
            <a:avLst/>
          </a:prstGeom>
          <a:ln w="57150"/>
        </p:spPr>
        <p:style>
          <a:lnRef idx="2">
            <a:schemeClr val="dk1"/>
          </a:lnRef>
          <a:fillRef idx="1">
            <a:schemeClr val="lt1"/>
          </a:fillRef>
          <a:effectRef idx="0">
            <a:schemeClr val="dk1"/>
          </a:effectRef>
          <a:fontRef idx="minor">
            <a:schemeClr val="dk1"/>
          </a:fontRef>
        </p:style>
        <p:txBody>
          <a:bodyPr rtlCol="0" anchor="t"/>
          <a:lstStyle/>
          <a:p>
            <a:pPr algn="just"/>
            <a:r>
              <a:rPr lang="zh-CN" altLang="en-US" sz="3200" dirty="0" smtClean="0">
                <a:ln>
                  <a:solidFill>
                    <a:schemeClr val="tx1"/>
                  </a:solidFill>
                </a:ln>
                <a:solidFill>
                  <a:schemeClr val="tx2">
                    <a:lumMod val="50000"/>
                  </a:schemeClr>
                </a:solidFill>
                <a:latin typeface="Arial Narrow" pitchFamily="34" charset="0"/>
              </a:rPr>
              <a:t>有人试图将“主权救恩”描绘成新的教义</a:t>
            </a:r>
            <a:r>
              <a:rPr lang="en-US" altLang="zh-CN" sz="3200" dirty="0" smtClean="0">
                <a:ln>
                  <a:solidFill>
                    <a:schemeClr val="tx1"/>
                  </a:solidFill>
                </a:ln>
                <a:solidFill>
                  <a:schemeClr val="tx2">
                    <a:lumMod val="50000"/>
                  </a:schemeClr>
                </a:solidFill>
                <a:latin typeface="Arial Narrow" pitchFamily="34" charset="0"/>
              </a:rPr>
              <a:t>.</a:t>
            </a:r>
            <a:r>
              <a:rPr lang="zh-CN" altLang="en-US" sz="3200" dirty="0" smtClean="0">
                <a:ln>
                  <a:solidFill>
                    <a:schemeClr val="tx1"/>
                  </a:solidFill>
                </a:ln>
                <a:solidFill>
                  <a:schemeClr val="tx2">
                    <a:lumMod val="50000"/>
                  </a:schemeClr>
                </a:solidFill>
                <a:latin typeface="Arial Narrow" pitchFamily="34" charset="0"/>
              </a:rPr>
              <a:t>甚至有人将之定性为异端</a:t>
            </a:r>
            <a:r>
              <a:rPr lang="en-US" altLang="zh-CN" sz="3200" dirty="0" smtClean="0">
                <a:ln>
                  <a:solidFill>
                    <a:schemeClr val="tx1"/>
                  </a:solidFill>
                </a:ln>
                <a:solidFill>
                  <a:schemeClr val="tx2">
                    <a:lumMod val="50000"/>
                  </a:schemeClr>
                </a:solidFill>
                <a:latin typeface="Arial Narrow" pitchFamily="34" charset="0"/>
              </a:rPr>
              <a:t>. </a:t>
            </a:r>
            <a:r>
              <a:rPr lang="zh-CN" altLang="en-US" sz="3200" dirty="0" smtClean="0">
                <a:ln>
                  <a:solidFill>
                    <a:schemeClr val="tx1"/>
                  </a:solidFill>
                </a:ln>
                <a:solidFill>
                  <a:schemeClr val="tx2">
                    <a:lumMod val="50000"/>
                  </a:schemeClr>
                </a:solidFill>
                <a:latin typeface="Arial Narrow" pitchFamily="34" charset="0"/>
              </a:rPr>
              <a:t>真实情况是教会历史上一直教导这个福音</a:t>
            </a:r>
            <a:r>
              <a:rPr lang="en-US" altLang="zh-CN" sz="3200" dirty="0" smtClean="0">
                <a:ln>
                  <a:solidFill>
                    <a:schemeClr val="tx1"/>
                  </a:solidFill>
                </a:ln>
                <a:solidFill>
                  <a:schemeClr val="tx2">
                    <a:lumMod val="50000"/>
                  </a:schemeClr>
                </a:solidFill>
                <a:latin typeface="Arial Narrow" pitchFamily="34" charset="0"/>
              </a:rPr>
              <a:t>.</a:t>
            </a:r>
            <a:r>
              <a:rPr lang="zh-CN" altLang="en-US" sz="3200" dirty="0" smtClean="0">
                <a:ln>
                  <a:solidFill>
                    <a:schemeClr val="tx1"/>
                  </a:solidFill>
                </a:ln>
                <a:solidFill>
                  <a:schemeClr val="tx2">
                    <a:lumMod val="50000"/>
                  </a:schemeClr>
                </a:solidFill>
                <a:latin typeface="Arial Narrow" pitchFamily="34" charset="0"/>
              </a:rPr>
              <a:t>“轻易恩典”的神学才是“另一个福音”呢</a:t>
            </a:r>
            <a:r>
              <a:rPr lang="en-US" altLang="zh-CN" sz="3200" dirty="0" smtClean="0">
                <a:ln>
                  <a:solidFill>
                    <a:schemeClr val="tx1"/>
                  </a:solidFill>
                </a:ln>
                <a:solidFill>
                  <a:schemeClr val="tx2">
                    <a:lumMod val="50000"/>
                  </a:schemeClr>
                </a:solidFill>
                <a:latin typeface="Arial Narrow" pitchFamily="34" charset="0"/>
              </a:rPr>
              <a:t>.</a:t>
            </a:r>
            <a:r>
              <a:rPr lang="zh-CN" altLang="en-US" sz="3200" dirty="0" smtClean="0">
                <a:ln>
                  <a:solidFill>
                    <a:schemeClr val="tx1"/>
                  </a:solidFill>
                </a:ln>
                <a:solidFill>
                  <a:schemeClr val="tx2">
                    <a:lumMod val="50000"/>
                  </a:schemeClr>
                </a:solidFill>
                <a:latin typeface="Arial Narrow" pitchFamily="34" charset="0"/>
              </a:rPr>
              <a:t>我们在早期教会的著作</a:t>
            </a:r>
            <a:r>
              <a:rPr lang="en-US" altLang="zh-CN" sz="3200" dirty="0" smtClean="0">
                <a:ln>
                  <a:solidFill>
                    <a:schemeClr val="tx1"/>
                  </a:solidFill>
                </a:ln>
                <a:solidFill>
                  <a:schemeClr val="tx2">
                    <a:lumMod val="50000"/>
                  </a:schemeClr>
                </a:solidFill>
                <a:latin typeface="Arial Narrow" pitchFamily="34" charset="0"/>
              </a:rPr>
              <a:t>,</a:t>
            </a:r>
            <a:r>
              <a:rPr lang="zh-CN" altLang="en-US" sz="3200" dirty="0" smtClean="0">
                <a:ln>
                  <a:solidFill>
                    <a:schemeClr val="tx1"/>
                  </a:solidFill>
                </a:ln>
                <a:solidFill>
                  <a:schemeClr val="tx2">
                    <a:lumMod val="50000"/>
                  </a:schemeClr>
                </a:solidFill>
                <a:latin typeface="Arial Narrow" pitchFamily="34" charset="0"/>
              </a:rPr>
              <a:t> 教父</a:t>
            </a:r>
            <a:r>
              <a:rPr lang="en-US" altLang="zh-CN" sz="3200" dirty="0" smtClean="0">
                <a:ln>
                  <a:solidFill>
                    <a:schemeClr val="tx1"/>
                  </a:solidFill>
                </a:ln>
                <a:solidFill>
                  <a:schemeClr val="tx2">
                    <a:lumMod val="50000"/>
                  </a:schemeClr>
                </a:solidFill>
                <a:latin typeface="Arial Narrow" pitchFamily="34" charset="0"/>
              </a:rPr>
              <a:t>, </a:t>
            </a:r>
            <a:r>
              <a:rPr lang="zh-CN" altLang="en-US" sz="3200" dirty="0" smtClean="0">
                <a:ln>
                  <a:solidFill>
                    <a:schemeClr val="tx1"/>
                  </a:solidFill>
                </a:ln>
                <a:solidFill>
                  <a:schemeClr val="tx2">
                    <a:lumMod val="50000"/>
                  </a:schemeClr>
                </a:solidFill>
                <a:latin typeface="Arial Narrow" pitchFamily="34" charset="0"/>
              </a:rPr>
              <a:t>宗教改革家</a:t>
            </a:r>
            <a:r>
              <a:rPr lang="en-US" altLang="zh-CN" sz="3200" dirty="0" smtClean="0">
                <a:ln>
                  <a:solidFill>
                    <a:schemeClr val="tx1"/>
                  </a:solidFill>
                </a:ln>
                <a:solidFill>
                  <a:schemeClr val="tx2">
                    <a:lumMod val="50000"/>
                  </a:schemeClr>
                </a:solidFill>
                <a:latin typeface="Arial Narrow" pitchFamily="34" charset="0"/>
              </a:rPr>
              <a:t>,</a:t>
            </a:r>
            <a:r>
              <a:rPr lang="zh-CN" altLang="en-US" sz="3200" dirty="0" smtClean="0">
                <a:ln>
                  <a:solidFill>
                    <a:schemeClr val="tx1"/>
                  </a:solidFill>
                </a:ln>
                <a:solidFill>
                  <a:schemeClr val="tx2">
                    <a:lumMod val="50000"/>
                  </a:schemeClr>
                </a:solidFill>
                <a:latin typeface="Arial Narrow" pitchFamily="34" charset="0"/>
              </a:rPr>
              <a:t>各种信经</a:t>
            </a:r>
            <a:r>
              <a:rPr lang="en-US" altLang="zh-CN" sz="3200" dirty="0" smtClean="0">
                <a:ln>
                  <a:solidFill>
                    <a:schemeClr val="tx1"/>
                  </a:solidFill>
                </a:ln>
                <a:solidFill>
                  <a:schemeClr val="tx2">
                    <a:lumMod val="50000"/>
                  </a:schemeClr>
                </a:solidFill>
                <a:latin typeface="Arial Narrow" pitchFamily="34" charset="0"/>
              </a:rPr>
              <a:t>,</a:t>
            </a:r>
            <a:r>
              <a:rPr lang="zh-CN" altLang="en-US" sz="3200" dirty="0" smtClean="0">
                <a:ln>
                  <a:solidFill>
                    <a:schemeClr val="tx1"/>
                  </a:solidFill>
                </a:ln>
                <a:solidFill>
                  <a:schemeClr val="tx2">
                    <a:lumMod val="50000"/>
                  </a:schemeClr>
                </a:solidFill>
                <a:latin typeface="Arial Narrow" pitchFamily="34" charset="0"/>
              </a:rPr>
              <a:t>教义问答</a:t>
            </a:r>
            <a:r>
              <a:rPr lang="en-US" altLang="zh-CN" sz="3200" dirty="0" smtClean="0">
                <a:ln>
                  <a:solidFill>
                    <a:schemeClr val="tx1"/>
                  </a:solidFill>
                </a:ln>
                <a:solidFill>
                  <a:schemeClr val="tx2">
                    <a:lumMod val="50000"/>
                  </a:schemeClr>
                </a:solidFill>
                <a:latin typeface="Arial Narrow" pitchFamily="34" charset="0"/>
              </a:rPr>
              <a:t>,</a:t>
            </a:r>
            <a:r>
              <a:rPr lang="zh-CN" altLang="en-US" sz="3200" dirty="0" smtClean="0">
                <a:ln>
                  <a:solidFill>
                    <a:schemeClr val="tx1"/>
                  </a:solidFill>
                </a:ln>
                <a:solidFill>
                  <a:schemeClr val="tx2">
                    <a:lumMod val="50000"/>
                  </a:schemeClr>
                </a:solidFill>
                <a:latin typeface="Arial Narrow" pitchFamily="34" charset="0"/>
              </a:rPr>
              <a:t>清教徒们的具有重大历史意义著作里</a:t>
            </a:r>
            <a:r>
              <a:rPr lang="en-US" altLang="zh-CN" sz="3200" dirty="0" smtClean="0">
                <a:ln>
                  <a:solidFill>
                    <a:schemeClr val="tx1"/>
                  </a:solidFill>
                </a:ln>
                <a:solidFill>
                  <a:schemeClr val="tx2">
                    <a:lumMod val="50000"/>
                  </a:schemeClr>
                </a:solidFill>
                <a:latin typeface="Arial Narrow" pitchFamily="34" charset="0"/>
              </a:rPr>
              <a:t>,</a:t>
            </a:r>
            <a:r>
              <a:rPr lang="zh-CN" altLang="en-US" sz="3200" dirty="0" smtClean="0">
                <a:ln>
                  <a:solidFill>
                    <a:schemeClr val="tx1"/>
                  </a:solidFill>
                </a:ln>
                <a:solidFill>
                  <a:schemeClr val="tx2">
                    <a:lumMod val="50000"/>
                  </a:schemeClr>
                </a:solidFill>
                <a:latin typeface="Arial Narrow" pitchFamily="34" charset="0"/>
              </a:rPr>
              <a:t>以及学者们</a:t>
            </a:r>
            <a:r>
              <a:rPr lang="en-US" altLang="zh-CN" sz="3200" dirty="0" smtClean="0">
                <a:ln>
                  <a:solidFill>
                    <a:schemeClr val="tx1"/>
                  </a:solidFill>
                </a:ln>
                <a:solidFill>
                  <a:schemeClr val="tx2">
                    <a:lumMod val="50000"/>
                  </a:schemeClr>
                </a:solidFill>
                <a:latin typeface="Arial Narrow" pitchFamily="34" charset="0"/>
              </a:rPr>
              <a:t>,</a:t>
            </a:r>
            <a:r>
              <a:rPr lang="zh-CN" altLang="en-US" sz="3200" dirty="0" smtClean="0">
                <a:ln>
                  <a:solidFill>
                    <a:schemeClr val="tx1"/>
                  </a:solidFill>
                </a:ln>
                <a:solidFill>
                  <a:schemeClr val="tx2">
                    <a:lumMod val="50000"/>
                  </a:schemeClr>
                </a:solidFill>
                <a:latin typeface="Arial Narrow" pitchFamily="34" charset="0"/>
              </a:rPr>
              <a:t>诸如爱德华兹</a:t>
            </a:r>
            <a:r>
              <a:rPr lang="en-US" altLang="zh-CN" sz="3200" dirty="0" smtClean="0">
                <a:ln>
                  <a:solidFill>
                    <a:schemeClr val="tx1"/>
                  </a:solidFill>
                </a:ln>
                <a:solidFill>
                  <a:schemeClr val="tx2">
                    <a:lumMod val="50000"/>
                  </a:schemeClr>
                </a:solidFill>
                <a:latin typeface="Arial Narrow" pitchFamily="34" charset="0"/>
              </a:rPr>
              <a:t>,</a:t>
            </a:r>
            <a:r>
              <a:rPr lang="zh-CN" altLang="en-US" sz="3200" dirty="0" smtClean="0">
                <a:ln>
                  <a:solidFill>
                    <a:schemeClr val="tx1"/>
                  </a:solidFill>
                </a:ln>
                <a:solidFill>
                  <a:schemeClr val="tx2">
                    <a:lumMod val="50000"/>
                  </a:schemeClr>
                </a:solidFill>
                <a:latin typeface="Arial Narrow" pitchFamily="34" charset="0"/>
              </a:rPr>
              <a:t>司布真</a:t>
            </a:r>
            <a:r>
              <a:rPr lang="en-US" altLang="zh-CN" sz="3200" dirty="0" smtClean="0">
                <a:ln>
                  <a:solidFill>
                    <a:schemeClr val="tx1"/>
                  </a:solidFill>
                </a:ln>
                <a:solidFill>
                  <a:schemeClr val="tx2">
                    <a:lumMod val="50000"/>
                  </a:schemeClr>
                </a:solidFill>
                <a:latin typeface="Arial Narrow" pitchFamily="34" charset="0"/>
              </a:rPr>
              <a:t>,</a:t>
            </a:r>
            <a:r>
              <a:rPr lang="zh-CN" altLang="en-US" sz="3200" dirty="0" smtClean="0">
                <a:ln>
                  <a:solidFill>
                    <a:schemeClr val="tx1"/>
                  </a:solidFill>
                </a:ln>
                <a:solidFill>
                  <a:schemeClr val="tx2">
                    <a:lumMod val="50000"/>
                  </a:schemeClr>
                </a:solidFill>
                <a:latin typeface="Arial Narrow" pitchFamily="34" charset="0"/>
              </a:rPr>
              <a:t>慈运理</a:t>
            </a:r>
            <a:r>
              <a:rPr lang="en-US" altLang="zh-CN" sz="3200" dirty="0" smtClean="0">
                <a:ln>
                  <a:solidFill>
                    <a:schemeClr val="tx1"/>
                  </a:solidFill>
                </a:ln>
                <a:solidFill>
                  <a:schemeClr val="tx2">
                    <a:lumMod val="50000"/>
                  </a:schemeClr>
                </a:solidFill>
                <a:latin typeface="Arial Narrow" pitchFamily="34" charset="0"/>
              </a:rPr>
              <a:t>,</a:t>
            </a:r>
            <a:r>
              <a:rPr lang="zh-CN" altLang="en-US" sz="3200" dirty="0" smtClean="0">
                <a:ln>
                  <a:solidFill>
                    <a:schemeClr val="tx1"/>
                  </a:solidFill>
                </a:ln>
                <a:solidFill>
                  <a:schemeClr val="tx2">
                    <a:lumMod val="50000"/>
                  </a:schemeClr>
                </a:solidFill>
                <a:latin typeface="Arial Narrow" pitchFamily="34" charset="0"/>
              </a:rPr>
              <a:t>怀特菲尔德</a:t>
            </a:r>
            <a:r>
              <a:rPr lang="en-US" altLang="zh-CN" sz="3200" dirty="0" smtClean="0">
                <a:ln>
                  <a:solidFill>
                    <a:schemeClr val="tx1"/>
                  </a:solidFill>
                </a:ln>
                <a:solidFill>
                  <a:schemeClr val="tx2">
                    <a:lumMod val="50000"/>
                  </a:schemeClr>
                </a:solidFill>
                <a:latin typeface="Arial Narrow" pitchFamily="34" charset="0"/>
              </a:rPr>
              <a:t>,</a:t>
            </a:r>
            <a:r>
              <a:rPr lang="zh-CN" altLang="en-US" sz="3200" dirty="0" smtClean="0">
                <a:ln>
                  <a:solidFill>
                    <a:schemeClr val="tx1"/>
                  </a:solidFill>
                </a:ln>
                <a:solidFill>
                  <a:schemeClr val="tx2">
                    <a:lumMod val="50000"/>
                  </a:schemeClr>
                </a:solidFill>
                <a:latin typeface="Arial Narrow" pitchFamily="34" charset="0"/>
              </a:rPr>
              <a:t>马太</a:t>
            </a:r>
            <a:r>
              <a:rPr lang="en-US" altLang="zh-CN" sz="3200" dirty="0" smtClean="0">
                <a:ln>
                  <a:solidFill>
                    <a:schemeClr val="tx1"/>
                  </a:solidFill>
                </a:ln>
                <a:solidFill>
                  <a:schemeClr val="tx2">
                    <a:lumMod val="50000"/>
                  </a:schemeClr>
                </a:solidFill>
                <a:latin typeface="Arial Narrow" pitchFamily="34" charset="0"/>
              </a:rPr>
              <a:t>·</a:t>
            </a:r>
            <a:r>
              <a:rPr lang="zh-CN" altLang="en-US" sz="3200" dirty="0" smtClean="0">
                <a:ln>
                  <a:solidFill>
                    <a:schemeClr val="tx1"/>
                  </a:solidFill>
                </a:ln>
                <a:solidFill>
                  <a:schemeClr val="tx2">
                    <a:lumMod val="50000"/>
                  </a:schemeClr>
                </a:solidFill>
                <a:latin typeface="Arial Narrow" pitchFamily="34" charset="0"/>
              </a:rPr>
              <a:t>亨利</a:t>
            </a:r>
            <a:r>
              <a:rPr lang="en-US" altLang="zh-CN" sz="3200" dirty="0" smtClean="0">
                <a:ln>
                  <a:solidFill>
                    <a:schemeClr val="tx1"/>
                  </a:solidFill>
                </a:ln>
                <a:solidFill>
                  <a:schemeClr val="tx2">
                    <a:lumMod val="50000"/>
                  </a:schemeClr>
                </a:solidFill>
                <a:latin typeface="Arial Narrow" pitchFamily="34" charset="0"/>
              </a:rPr>
              <a:t>,</a:t>
            </a:r>
            <a:r>
              <a:rPr lang="zh-CN" altLang="en-US" sz="3200" dirty="0" smtClean="0">
                <a:ln>
                  <a:solidFill>
                    <a:schemeClr val="tx1"/>
                  </a:solidFill>
                </a:ln>
                <a:solidFill>
                  <a:schemeClr val="tx2">
                    <a:lumMod val="50000"/>
                  </a:schemeClr>
                </a:solidFill>
                <a:latin typeface="Arial Narrow" pitchFamily="34" charset="0"/>
              </a:rPr>
              <a:t>沃菲尔德</a:t>
            </a:r>
            <a:r>
              <a:rPr lang="en-US" altLang="zh-CN" sz="3200" dirty="0" smtClean="0">
                <a:ln>
                  <a:solidFill>
                    <a:schemeClr val="tx1"/>
                  </a:solidFill>
                </a:ln>
                <a:solidFill>
                  <a:schemeClr val="tx2">
                    <a:lumMod val="50000"/>
                  </a:schemeClr>
                </a:solidFill>
                <a:latin typeface="Arial Narrow" pitchFamily="34" charset="0"/>
              </a:rPr>
              <a:t>,</a:t>
            </a:r>
            <a:r>
              <a:rPr lang="zh-CN" altLang="en-US" sz="3200" dirty="0" smtClean="0">
                <a:ln>
                  <a:solidFill>
                    <a:schemeClr val="tx1"/>
                  </a:solidFill>
                </a:ln>
                <a:solidFill>
                  <a:schemeClr val="tx2">
                    <a:lumMod val="50000"/>
                  </a:schemeClr>
                </a:solidFill>
                <a:latin typeface="Arial Narrow" pitchFamily="34" charset="0"/>
              </a:rPr>
              <a:t>特里</a:t>
            </a:r>
            <a:r>
              <a:rPr lang="en-US" altLang="zh-CN" sz="3200" dirty="0" smtClean="0">
                <a:ln>
                  <a:solidFill>
                    <a:schemeClr val="tx1"/>
                  </a:solidFill>
                </a:ln>
                <a:solidFill>
                  <a:schemeClr val="tx2">
                    <a:lumMod val="50000"/>
                  </a:schemeClr>
                </a:solidFill>
                <a:latin typeface="Arial Narrow" pitchFamily="34" charset="0"/>
              </a:rPr>
              <a:t>,</a:t>
            </a:r>
            <a:r>
              <a:rPr lang="zh-CN" altLang="en-US" sz="3200" dirty="0" smtClean="0">
                <a:ln>
                  <a:solidFill>
                    <a:schemeClr val="tx1"/>
                  </a:solidFill>
                </a:ln>
                <a:solidFill>
                  <a:schemeClr val="tx2">
                    <a:lumMod val="50000"/>
                  </a:schemeClr>
                </a:solidFill>
                <a:latin typeface="Arial Narrow" pitchFamily="34" charset="0"/>
              </a:rPr>
              <a:t>品克</a:t>
            </a:r>
            <a:r>
              <a:rPr lang="en-US" altLang="zh-CN" sz="3200" dirty="0" smtClean="0">
                <a:ln>
                  <a:solidFill>
                    <a:schemeClr val="tx1"/>
                  </a:solidFill>
                </a:ln>
                <a:solidFill>
                  <a:schemeClr val="tx2">
                    <a:lumMod val="50000"/>
                  </a:schemeClr>
                </a:solidFill>
                <a:latin typeface="Arial Narrow" pitchFamily="34" charset="0"/>
              </a:rPr>
              <a:t>,</a:t>
            </a:r>
            <a:r>
              <a:rPr lang="zh-CN" altLang="en-US" sz="3200" dirty="0" smtClean="0">
                <a:ln>
                  <a:solidFill>
                    <a:schemeClr val="tx1"/>
                  </a:solidFill>
                </a:ln>
                <a:solidFill>
                  <a:schemeClr val="tx2">
                    <a:lumMod val="50000"/>
                  </a:schemeClr>
                </a:solidFill>
                <a:latin typeface="Arial Narrow" pitchFamily="34" charset="0"/>
              </a:rPr>
              <a:t>陶泽</a:t>
            </a:r>
            <a:r>
              <a:rPr lang="en-US" altLang="zh-CN" sz="3200" dirty="0" smtClean="0">
                <a:ln>
                  <a:solidFill>
                    <a:schemeClr val="tx1"/>
                  </a:solidFill>
                </a:ln>
                <a:solidFill>
                  <a:schemeClr val="tx2">
                    <a:lumMod val="50000"/>
                  </a:schemeClr>
                </a:solidFill>
                <a:latin typeface="Arial Narrow" pitchFamily="34" charset="0"/>
              </a:rPr>
              <a:t>,</a:t>
            </a:r>
            <a:r>
              <a:rPr lang="zh-CN" altLang="en-US" sz="3200" dirty="0" smtClean="0">
                <a:ln>
                  <a:solidFill>
                    <a:schemeClr val="tx1"/>
                  </a:solidFill>
                </a:ln>
                <a:solidFill>
                  <a:schemeClr val="tx2">
                    <a:lumMod val="50000"/>
                  </a:schemeClr>
                </a:solidFill>
                <a:latin typeface="Arial Narrow" pitchFamily="34" charset="0"/>
              </a:rPr>
              <a:t>艾恩赛德</a:t>
            </a:r>
            <a:r>
              <a:rPr lang="en-US" altLang="zh-CN" sz="3200" dirty="0" smtClean="0">
                <a:ln>
                  <a:solidFill>
                    <a:schemeClr val="tx1"/>
                  </a:solidFill>
                </a:ln>
                <a:solidFill>
                  <a:schemeClr val="tx2">
                    <a:lumMod val="50000"/>
                  </a:schemeClr>
                </a:solidFill>
                <a:latin typeface="Arial Narrow" pitchFamily="34" charset="0"/>
              </a:rPr>
              <a:t>,</a:t>
            </a:r>
            <a:r>
              <a:rPr lang="zh-CN" altLang="en-US" sz="3200" dirty="0" smtClean="0">
                <a:ln>
                  <a:solidFill>
                    <a:schemeClr val="tx1"/>
                  </a:solidFill>
                </a:ln>
                <a:solidFill>
                  <a:schemeClr val="tx2">
                    <a:lumMod val="50000"/>
                  </a:schemeClr>
                </a:solidFill>
                <a:latin typeface="Arial Narrow" pitchFamily="34" charset="0"/>
              </a:rPr>
              <a:t>瓦因等无数人的著作里可以看到。</a:t>
            </a:r>
            <a:endParaRPr lang="en-US" sz="3200" dirty="0">
              <a:ln>
                <a:solidFill>
                  <a:schemeClr val="tx1"/>
                </a:solidFill>
              </a:ln>
              <a:solidFill>
                <a:schemeClr val="tx2">
                  <a:lumMod val="50000"/>
                </a:schemeClr>
              </a:solidFill>
              <a:latin typeface="Arial Narrow" pitchFamily="34" charset="0"/>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5" name="Rectangle 4"/>
          <p:cNvSpPr/>
          <p:nvPr/>
        </p:nvSpPr>
        <p:spPr>
          <a:xfrm>
            <a:off x="4648200" y="4114800"/>
            <a:ext cx="4343400" cy="2514600"/>
          </a:xfrm>
          <a:prstGeom prst="rect">
            <a:avLst/>
          </a:prstGeom>
          <a:ln w="57150"/>
        </p:spPr>
        <p:style>
          <a:lnRef idx="2">
            <a:schemeClr val="dk1"/>
          </a:lnRef>
          <a:fillRef idx="1">
            <a:schemeClr val="lt1"/>
          </a:fillRef>
          <a:effectRef idx="0">
            <a:schemeClr val="dk1"/>
          </a:effectRef>
          <a:fontRef idx="minor">
            <a:schemeClr val="dk1"/>
          </a:fontRef>
        </p:style>
        <p:txBody>
          <a:bodyPr rtlCol="0" anchor="t"/>
          <a:lstStyle/>
          <a:p>
            <a:pPr algn="ctr"/>
            <a:r>
              <a:rPr lang="en-US" sz="2800" b="1" u="sng" dirty="0" smtClean="0">
                <a:solidFill>
                  <a:srgbClr val="C00000"/>
                </a:solidFill>
                <a:latin typeface="Arial Narrow" pitchFamily="34" charset="0"/>
              </a:rPr>
              <a:t>THE DIDACHE </a:t>
            </a:r>
          </a:p>
          <a:p>
            <a:pPr algn="ctr"/>
            <a:r>
              <a:rPr lang="en-US" sz="2200" b="1" dirty="0" smtClean="0">
                <a:solidFill>
                  <a:srgbClr val="C00000"/>
                </a:solidFill>
                <a:latin typeface="Arial Narrow" pitchFamily="34" charset="0"/>
              </a:rPr>
              <a:t>(One of the earliest</a:t>
            </a:r>
          </a:p>
          <a:p>
            <a:pPr algn="ctr"/>
            <a:r>
              <a:rPr lang="en-US" sz="2200" b="1" dirty="0" smtClean="0">
                <a:solidFill>
                  <a:srgbClr val="C00000"/>
                </a:solidFill>
                <a:latin typeface="Arial Narrow" pitchFamily="34" charset="0"/>
              </a:rPr>
              <a:t> church documents)</a:t>
            </a:r>
          </a:p>
          <a:p>
            <a:pPr algn="ctr"/>
            <a:r>
              <a:rPr lang="en-US" sz="2400" b="1" i="1" dirty="0" smtClean="0">
                <a:solidFill>
                  <a:srgbClr val="C00000"/>
                </a:solidFill>
                <a:latin typeface="Arial Narrow" pitchFamily="34" charset="0"/>
              </a:rPr>
              <a:t>“Every prophet who teaches the truth but fails to practice what he preaches is a false prophet”</a:t>
            </a:r>
            <a:endParaRPr lang="en-US" sz="2400" b="1" i="1" dirty="0">
              <a:solidFill>
                <a:schemeClr val="tx2">
                  <a:lumMod val="50000"/>
                </a:schemeClr>
              </a:solidFill>
              <a:latin typeface="Arial Narrow" pitchFamily="34" charset="0"/>
            </a:endParaRPr>
          </a:p>
        </p:txBody>
      </p:sp>
      <p:sp>
        <p:nvSpPr>
          <p:cNvPr id="6" name="Rectangle 5"/>
          <p:cNvSpPr/>
          <p:nvPr/>
        </p:nvSpPr>
        <p:spPr>
          <a:xfrm>
            <a:off x="152400" y="228600"/>
            <a:ext cx="4343400" cy="6400800"/>
          </a:xfrm>
          <a:prstGeom prst="rect">
            <a:avLst/>
          </a:prstGeom>
          <a:ln w="57150"/>
        </p:spPr>
        <p:style>
          <a:lnRef idx="2">
            <a:schemeClr val="dk1"/>
          </a:lnRef>
          <a:fillRef idx="1">
            <a:schemeClr val="lt1"/>
          </a:fillRef>
          <a:effectRef idx="0">
            <a:schemeClr val="dk1"/>
          </a:effectRef>
          <a:fontRef idx="minor">
            <a:schemeClr val="dk1"/>
          </a:fontRef>
        </p:style>
        <p:txBody>
          <a:bodyPr rtlCol="0" anchor="t"/>
          <a:lstStyle/>
          <a:p>
            <a:pPr algn="ctr"/>
            <a:r>
              <a:rPr lang="zh-CN" altLang="en-US" sz="4800" b="1" u="sng" dirty="0" smtClean="0">
                <a:ln>
                  <a:solidFill>
                    <a:schemeClr val="tx1"/>
                  </a:solidFill>
                </a:ln>
                <a:solidFill>
                  <a:srgbClr val="C00000"/>
                </a:solidFill>
                <a:latin typeface="Arial Narrow" pitchFamily="34" charset="0"/>
              </a:rPr>
              <a:t>十二使徒遗训</a:t>
            </a:r>
            <a:endParaRPr lang="en-US" altLang="zh-CN" sz="4800" b="1" u="sng" dirty="0" smtClean="0">
              <a:ln>
                <a:solidFill>
                  <a:schemeClr val="tx1"/>
                </a:solidFill>
              </a:ln>
              <a:solidFill>
                <a:srgbClr val="C00000"/>
              </a:solidFill>
              <a:latin typeface="Arial Narrow" pitchFamily="34" charset="0"/>
            </a:endParaRPr>
          </a:p>
          <a:p>
            <a:pPr algn="ctr"/>
            <a:r>
              <a:rPr lang="en-US" sz="2800" b="1" dirty="0" smtClean="0">
                <a:ln>
                  <a:solidFill>
                    <a:schemeClr val="tx1"/>
                  </a:solidFill>
                </a:ln>
                <a:solidFill>
                  <a:srgbClr val="C00000"/>
                </a:solidFill>
                <a:latin typeface="Arial Narrow" pitchFamily="34" charset="0"/>
              </a:rPr>
              <a:t>(</a:t>
            </a:r>
            <a:r>
              <a:rPr lang="zh-CN" altLang="en-US" sz="2800" b="1" dirty="0" smtClean="0">
                <a:ln>
                  <a:solidFill>
                    <a:schemeClr val="tx1"/>
                  </a:solidFill>
                </a:ln>
                <a:solidFill>
                  <a:srgbClr val="C00000"/>
                </a:solidFill>
                <a:latin typeface="Arial Narrow" pitchFamily="34" charset="0"/>
              </a:rPr>
              <a:t>最早的教会文献之一</a:t>
            </a:r>
            <a:r>
              <a:rPr lang="en-US" sz="2800" b="1" dirty="0" smtClean="0">
                <a:ln>
                  <a:solidFill>
                    <a:schemeClr val="tx1"/>
                  </a:solidFill>
                </a:ln>
                <a:solidFill>
                  <a:srgbClr val="C00000"/>
                </a:solidFill>
                <a:latin typeface="Arial Narrow" pitchFamily="34" charset="0"/>
              </a:rPr>
              <a:t>)</a:t>
            </a:r>
          </a:p>
          <a:p>
            <a:pPr algn="ctr"/>
            <a:endParaRPr lang="en-US" sz="2000" b="1" dirty="0" smtClean="0">
              <a:ln>
                <a:solidFill>
                  <a:schemeClr val="tx1"/>
                </a:solidFill>
              </a:ln>
              <a:solidFill>
                <a:srgbClr val="C00000"/>
              </a:solidFill>
              <a:latin typeface="Arial Narrow" pitchFamily="34" charset="0"/>
            </a:endParaRPr>
          </a:p>
          <a:p>
            <a:pPr algn="ctr"/>
            <a:r>
              <a:rPr lang="en-US" sz="5400" b="1" dirty="0" smtClean="0">
                <a:ln>
                  <a:solidFill>
                    <a:schemeClr val="tx1"/>
                  </a:solidFill>
                </a:ln>
                <a:solidFill>
                  <a:srgbClr val="C00000"/>
                </a:solidFill>
                <a:latin typeface="Arial Narrow" pitchFamily="34" charset="0"/>
              </a:rPr>
              <a:t>“</a:t>
            </a:r>
            <a:r>
              <a:rPr lang="zh-CN" altLang="en-US" sz="5400" b="1" dirty="0" smtClean="0">
                <a:ln>
                  <a:solidFill>
                    <a:schemeClr val="tx1"/>
                  </a:solidFill>
                </a:ln>
                <a:solidFill>
                  <a:srgbClr val="C00000"/>
                </a:solidFill>
                <a:latin typeface="Arial Narrow" pitchFamily="34" charset="0"/>
              </a:rPr>
              <a:t>任何一个教导真理但却不能践行所教真理的先知都是假先知</a:t>
            </a:r>
            <a:r>
              <a:rPr lang="en-US" altLang="zh-CN" sz="5400" b="1" dirty="0" smtClean="0">
                <a:ln>
                  <a:solidFill>
                    <a:schemeClr val="tx1"/>
                  </a:solidFill>
                </a:ln>
                <a:solidFill>
                  <a:srgbClr val="C00000"/>
                </a:solidFill>
                <a:latin typeface="Arial Narrow" pitchFamily="34" charset="0"/>
              </a:rPr>
              <a:t>.</a:t>
            </a:r>
            <a:r>
              <a:rPr lang="en-US" sz="5400" b="1" dirty="0" smtClean="0">
                <a:ln>
                  <a:solidFill>
                    <a:schemeClr val="tx1"/>
                  </a:solidFill>
                </a:ln>
                <a:solidFill>
                  <a:srgbClr val="C00000"/>
                </a:solidFill>
                <a:latin typeface="Arial Narrow" pitchFamily="34" charset="0"/>
              </a:rPr>
              <a:t>”</a:t>
            </a:r>
            <a:endParaRPr lang="en-US" sz="5400" b="1" dirty="0">
              <a:ln>
                <a:solidFill>
                  <a:schemeClr val="tx1"/>
                </a:solidFill>
              </a:ln>
              <a:solidFill>
                <a:srgbClr val="C00000"/>
              </a:solidFill>
              <a:latin typeface="Arial Narrow" pitchFamily="34" charset="0"/>
            </a:endParaRPr>
          </a:p>
        </p:txBody>
      </p:sp>
      <p:sp>
        <p:nvSpPr>
          <p:cNvPr id="41986" name="AutoShape 2" descr="data:image/jpeg;base64,/9j/4AAQSkZJRgABAQAAAQABAAD/2wBDAAkGBwgHBgkIBwgKCgkLDRYPDQwMDRsUFRAWIB0iIiAdHx8kKDQsJCYxJx8fLT0tMTU3Ojo6Iys/RD84QzQ5Ojf/2wBDAQoKCg0MDRoPDxo3JR8lNzc3Nzc3Nzc3Nzc3Nzc3Nzc3Nzc3Nzc3Nzc3Nzc3Nzc3Nzc3Nzc3Nzc3Nzc3Nzc3Nzf/wAARCACAAMsDASIAAhEBAxEB/8QAHAAAAgIDAQEAAAAAAAAAAAAABQcEBgACAwgB/8QAPhAAAgECBQEHAgQEBAQHAAAAAQIDBBEABRIhMUEGBxMiUWFxFIEykaGxI0JSwQgVJPAWM2LRNnJ0grLh8f/EABkBAAMBAQEAAAAAAAAAAAAAAAECAwQABf/EACQRAAICAgICAgIDAAAAAAAAAAABAhEDIRIxIkEEURNhFDKB/9oADAMBAAIRAxEAPwB44zEHOM2o8my+avzCURwRKWJ5LewHU+2F5W98tBHNaiyyeaK19buEJ+2/64DaQUm+ho4zCqPfTSrBvkFcJ/6PESwPzfjGp74ZRfT2fc+gFQL/ALWGByQeEhr4zCwou+jJ2iLV9BVQv5rLCVlvbjqOd/yxPi74+xjqpauqEuLm9JIdPsbDBTTBTGBjMU+k7zOyNUrsuarCikLqqIniDE9BqAvjjmnep2Sy6RI/8warZhc/RxmXT7Nbg+2OuzqLtjMVug7c9nK2F5I8zgQR28QSNpKbX3xrS94HZSqjmkizykCQuUdpH0C/sTa/yMdaOplmxmKs3b/s61RHBS1n1juL/wClUyBem9uD7YO0uaUdY4WmnSRiuqw5tjuSOpkzHy4xznnjp4nmndUjQXZmOwGFJ2o7w+0kWa1CZMKGKjUARCaBnkc33J8wAG2BKSj2cot9DfuMZcY875t3gduKmVqZMygpirhAaanClyVDHm/Gw+5xcOwHbKupXgy/tBW/VePMUE8g86Mb7EjYi+3HUYV5I3Vj/jl2NckAXPAxpHUQyi8UsbjjysDgP2vy2kzns/W0FQV1SQOI2B8ysQbEY8t1VPmuT10cMb1FNKTqEgJXzkEagw62vv74ZySdCqNo9gXwNlz/ACiKoaCTMaYSp+JfEHl+fTHm7Le0+epTvC2dVuhF1FvFbfTt+K99he/2wLRNWYzWV5JZg4kKk2JN+fW9ibn1+MTeXdIqsP2z0rmfbXs/luXTV82ZQGJFJXS1zIQD5V9SbHbCvzXv5mkl05Jk0ax866yXc+2lf++FxnUEsGXQBm0LCSPDMmq24ANr7cYrzSF2HicjbYc4eEuSJzhxdDMn77e1TTExx5YiE30CBmt9y2GR3V94c3a7xKPM4oEr41L/AMAEKV+CTvjzY8LRlNYujfhYbA/Bwxe4+RY+29FpOnxElRh6+W4ueuGFPSuMxmMwQC576yv/AA/Qo0wRRViQqWHm0qSOQeDhS0CoII6x0K63JjU7AbXF/Ub3+2GX36SvDT5RIqsVMsisbbbrxfCnGYtPSVckV9SkeEtxyQd7egvjNlTbNOJpR2EJUpYmgLlv+bdndTwxG4/P8sZmDQGOqNG5+oi4juD09Pe2MoaR5quPxI1kZEIYFibkWszDgbA7D1+2JU2W+HE1Uguktt05ubb3PS2IWoumW21YC+lBESxkF5SymPnbk2+L2+SMc56OGGoNOiM0kajWDJtc2397XwaoIGy2iKRmFZBs0lwbWG7bnjcfniDW0LEslQiuHYAsovvYm9+nUn5GKqVsRKjhJMEooyfDMauWm383QAj0PpjKLKZq6qCxlBZ9ibi2/qfYenpiNRUrlUgG0k9nDH8SAW52/wB8YtmW0UUccQnAkBbVYX1EkDqOv5Y6cuK0BK+wYaPwadpYatAZLhAV/EAent04xHGV09bNJSQuniuSWSx1JbrY2sOn3xYa2hkqlIRHYkcuSfKSP0vidlUXh0pWchpVUJdR0tv+/wCmE5tKxqQN7H5PFT9qoKENeSqtaRt9IHt8/sMOJeygSQPHU6GFydIIuTycKrxjQ55l9at0eOQs2ocgc7/l+uHTkGc0+eUP1dKGVNRWzWvcfGKwUcm5dkJ3HrorPeVmS5fk9Ll0V3qZ3UoWUkBUIuf2H3wtc6BqpY5KnT4gjbylbai25PsNsOTtjkaZ5lelYw9TTt4tPc2BbqD7EYTmdVLUYmiWMfUxBgx07KyqSQT1tY9cTz2plcFOIJyp51QRqniVQcmQsLLqbckeo2v+mCDZLVT5dNHFKYT43iI8R0ORyR7bg/piL2ZqBIVmrpESWpRfAVbWZdzcW4O3HNhieucSSU1TLRxSMqMVcSjSuoNptz63+MI+SY+n0HqCpq4GjJn0xql7Dcva/qedsCs2DGiqamtjYtP+FQAxQc7+mOM2aSu1U0kSsuXoqBUW2qQgFtNzxYge+Ns/jzGro0higSd5JWEjIwTQt9r7+mxOJNTbSYypbRUpKSoM1k0xwtrYm1hZrXFzba5/bBvs/kSmGapjqDefa4BZbE7b/Y9evxiNKlfEaqmiD+J4Yjp1GzC4Nze4Gr9MHcip5suyOGKaEjUskrixBjb0Nzzvz13w8m+PYPZrV5QHu7oCxTSVuCtr3wvM0yWGkzB4mZ440IL3sSVJNtPrsMMZ6VPoKGKs1gSMG1JHcoAoJBPIuQd/U4rOeZZLM9S5hkKREJEpfeQevqeL35x2CbjKr0dkipRKqtBJok0NaEguR+I6fW3rxgx3eVUVH29ySWMEKs4Da+ASCD9t8QyW+pCSMyqqsFKtYnYg+1y232OB8FSKKuFRDZZIbMikbFx8e4xvi37Mk0l0ezwb29MfcR6GXx6OCY8yRK23uL4kYcmLDv3hSXIst1F9qvgMQv4G3IH+98I6mqHgkHhMSwbSLEkcjpf45w5v8QbMmT5QVk0hqplKg8jQTf7WwindGJLC/VSTx1wnG2OnRZssmq6iqkmDIrIPOpc303sTp9bfHXFgrRMhMMc5aBEUDyqBe5629CPzxX+y9SDHHpDFkJBTTceYXG/vi3V04I8Uo5YR2kNvKOen++MY8kfPo1RfiApjLBHPT09ODUquzyKGUjm1x67YgVDVTAVc0pHjOvnYKNNyo2A6Df14vfFlo6yGaJhExNKuxbQwYm9+COPfGszVLVqSQwq6tHqVzKqgLx0vfjAU2tNBpECmy0weE/jLLquq6QzDf+Zjc342A2xPJljhT8aKFILaQL+m3T4x1WaRauM+EsyuDqmVydwDsB1+cSFWQeGLEkbnynk/vsBjrbBoizvKpiIu661db7eUHrf0NsB6qqqDmCNCGemLJHKjyWN/xXUem9j8YLVNWlOszOjM0fmKhTdgOouOB/bEGZ1SCuaCNV0WEKyn/nNa9gOm+2/OCrXo7R9qC0yxrMykoWKgLbQSpAtt84I9mO1Vb2fmYQqVgaX+NC24J6ld7cYB02arPGkc8X08utiovt6gE9N/b9sd8rp48zzemg1LZX1yBT+Fb9fS9v3w8bToEqo9HeIDB4oAsV1C+Epm9XSzZ1qaJUE8pUqFuNe+oAcm5N/gG/GHLLOkOWtOCAqw6gftthRVWp8y+oqeHGxUcXHH39fbCfLe4i/HXZoKiiFXJRCNaeoiRSF0i5B4O2IcdDlr1MlKqx65wrVCXvzfcj1/e2Mky36h4Y4llJWbxFcyEnkkAE79N+bYkNlMSVf1CzktMFjkGojSRfcWtzqIN74z/wCl+yLXpT+DHR1M7Rw1jssZ0mzAjdQRwStwL4Iz10NLWfSFQWYBtN9yPge5tgTWZdl6qTVNJU+GGKmVrGM3uuki2n0//MS5J43ikmSo1tKdLMrBtFhex22I1jY4L6FOYqsojzAGqkjFTLuge+19ybHYb+v747VNdHKk8YQsyRGWQKOFsbdb7kHAqnyqmvDJVu0irGLPMqhjqOzAjggWwRjkojHUPKh1Twqjs2xnQHa29uGvcevtg8V6CaxSmd4o9UpMkZCq9iGt08vB8wJviFXTM8saKjvOjLrNtRUXG17+oI+2OsdVlgmEVRV6ZUiBSN3CmzAH13NrXt64hwZ7Tt/mU7qumGYi9tRPXe3vheEu6CpL7BOf5lQZlOIVjkhmLeWSQ6QNJF1axO9tt+MUed28SZCqWLNcD+XfpghnOaNW1bSpGFQsWA559TgZrupUi4O4+celii4xRjySt6PY/ZSZqjszlUznU70cTE+p0jBbFY7szfsBkBO/+ijH6Ys+KkhS/wCIQv8A5JlFtOgVhJF976Gtt6YRLKge7A6Ad14O+Ht/iDhDZRk0pI2rGQ3942/7YTuR5f8AX57SUgiRgxLMrrcWAwAoI9m/poWZKemaca2N3W4jtYCx639vXFrpn+opp/EDOsrWcFuF4sN+u5xF7U0kWWT0sLRhbXKmPysu25uOlh98QOysaSZkKPMXYwqxIkckcAWF7874xSjzf7NafFFsofpKdY46mDQzrYaiLabcDHHNmpqCMJF4MqsunSxvZb2tYbdcSszOViqjSlgjmDbM7NcHbpfAOqoPqJWaQrGpnDMETQGGobEDn064zqlLbsfdXRIzF/By8NRmGORlZI0Bs19hax26X+2C0UDy+HJReHIrIrMZGK3a3sD64+RRzU8qeJGs8ayPLIoO+ok6LjrYEc/0g4iR0ZqMxFTDUzRulkV43/CgF914NzcfljnLVHV7NM6q6mnpDEkdPqdghV5CNzc/087e22K3X1zTUZkimTW8epSjAgHna9r2wdzmjY04hkleSKVi0o0gaibnUTxx0t+eK9LlGipo4pE8WniUrKJEBIXoAevG+LY1H2xZN+jTLqHMc0lQ0sQckFZZAwW4JG/yN/TBfOOzApaanhaojp5iwcq99TAEenNr4s3YrNstp/8ATmL6ZhtpYDUPfbphb9pppZ+01XVK7wxT1jNpGx0aiOh9ifvjQ4x0ySlJ6PR+U0IqOyNJRyOSXpFUsOb25xW837L1UMXivIJFDaiAvlQAbf3wR7rs3kzjsnC8iuDTyvT62N9YU2B/t9sFO10rJkzqjaWkdVv7Ei/xxgZscZQ5P0LjlKMqQopkFFXUUaVc5+oqA00Rm1KAqlja4uAWCiwNt7W3xrmmtqtilV4aBGYq7eHGrkjTc2BPB64mVcSRaJNTB2NhZtyNr+/OIFZUZbTIUlEjz6wXTSXHmPlDE7C+4HXbGGMro2OPsC5nRM8OVvVTO0kKmSTUzEGRgBcEbjzDbpbEZ6aSSsWrkZkkEDLIysBdjYm9+b3O4txjbMXjqImZ6F44Y3Ik3AVAQSTYDgXH6Y60lNTUGYx0tVRvFJA2uOKQD+LpDLcHe4t0NtzjUm0iLS6O1BDEtBPIYSrmSWRGZizBSLeZubG3rtjrlc2VR0tJBNSxzRtGkBqEUPva3/yH62wW+pmkrUp6elWCaSFpIpLhvIthdweL243/AHxAqFrZqqERI4kceJIyAXjChrb9SbDb0wl9obiio9pKCkolp1o3djDrilRidWoAAGx2F1sTvgQa5IaKWCNXLO4OptrDSVKn12OLl2jp46vwKeQ2zaXUEjFrEjgE9OOtyLkXxRp4pHnaBwQ6yFQltwdVrX+fXGrE7jshk09HGaXxpWc6izG5vjRSqtv+QwWgyCpKN4wMUviaEiPL25t6/bECOJSQZFYDVZhbf7YqmiTR6u7sf/AGQ/8Ao0/bFowru4rtAa/JZsml8QvlwXwy4teNibfqCPtho4Ioqv8AEGpPZvKiA22YC5B/CPDe5wj6Guky7MIaylYvLH5bEE6r+mHn3/pr7N5axNlWvBJPH4HtfCWypFFQssitJF4yKVHNyDxfpzhZOkNFWww0orVp66vzGsZ2kbXKRcIxITYG1gNR56C2DCwU0c/1cKsybOAgHn1Ket9yAL/fre+N3o48pKw1TtNUzkLcLtJdiwbjYC/xe/OMpDGlSJHjUzadPkXgX9fsNsefKTb0bUkkFaKKCenMKy6Vcfw5SQfZuoItY84jUJeCkCzzfUM8Y01DDYg8HE2DMMuJdPHCBFLOzKbKLX8xIsNj1OIFY9JV0UmomSFnXw/OdKrcWK22sLYljbuqDJa2Fqmv+khjjqXRnZrSG9lA3IG5NzvxiJSV7U/hJA2tHjEupLgEX3Cg9Ln52tjFngl0zyr4bxAOZPb++JFRX0iiEKjRysbqhTSz6dVgOgNrm1787YHH00dy0DsyrDWlpYCoSNmdmJIUAAg3uL34+OMQnSrdDUzqqOVuq2N1va4N/b04x3mqDLVpFTB/LP8AxJDH5X52va1gSCd+lsTnlL1HngtFCqhWbcOzEggWO/Q7+uKqKSFbKFm8xnq3JSYMI2GlpNIDAjYi/B2xwritGY3QtLHKFBQm5BWx/uMEc4p6SetkaerSPVMwS6bFxseR8evTEWj+mqYpoY5I3qC+lZJT5U23K40pqloXY++5yBou73LZHN2qGlnNha2qRjbHHt5m8Iq0y552TSNRA4Zj6/A/fBbu0kWXsFkRU/ho0jb2ZRpP6g4VHeFm8lZ2sro18WCSGf6YR7G9gPMLja9136YPyU3jpEsC89krMXgqaumcVEqSRK4iUk+YE+a9+eMZI9MbWhVqhv8AluyWcja4HoORz0wKo6eeoBCVFSkauW2kKm9/+n49cd5VejAkg8J2uSC19W3W++42+2PPqujbplahpqylrypiiWCSdpSDvspAsDcA7advjFngVJJJZauWOEtCF1s4N1Jtdt+dvz9cd6EpKdMUyqwX8Vw17cXI24++2C1OssJhRnZ2U3J0A3Y/iseecVlkbJ8aNUp4YfDk1+IstgxABLWNwL+l9/tj5mEq0rzSBKp2SzMYUDBb3G21yMdEWSepplnNgt7/APU1iLflfbECrrxDmyUkd2edNXiraw0/nubYRWw2gPmaSVCx5rJHUBqb+LErgJa43sOR5QTY23tinZqpdR/AnAJJZntq1kbrq46E29zhku0bmFUkEgJZ5fENtJJ31Xtvt+ntiudq8vholapdpJKcsFC8aDpJA9xci3XfFsWR8qYkoqrK7lMFTHmiVkQ1vTLdjNIGtqJFjv03wKzeQVdRPUrHo8dywBIFz1J+9zjuNcOqWC5sw/ijcobWJH2wPVgJkJ1ageBYnjb98bY3dmd0lQ3O4fNIB2szGjOoNUUalNbX/A1yL9b67/Y4e1/nHlfupknHeRk5RgrvI6OOhGhri32x6mtfpfDokzWppoKqIxVMMc0ZIJSRQw/I4ovbLsx2eyrJZqigoKSimdlW0KBPFN72sOTz8YvzGwwk+8iiqK7t0aiByYYljSz3shsdTKCbf07+xGJ5WlF2NjVyBaFpJNc08rDdbMdlUjoeQQQv6+uNajXGy6pE8cIPDVTuwAuTbjrj7VURCzTrb6lVuhZTZfKBa35m2I1DRJDPHI1SzTq5GplH8QHYg7X6euPPcq7ZtSvol07Uz5bJTiYJoOqRlcOVLX/EW9j6enpiDGIzGhidzE1tKsP6iD025PtjrRZZppikhU1JjMQLXAUE78C/zycZTUDQvMB4csEKl4X8DdTfVp536c9euOxyjfYZJ1VBWnihnop4laSN23WWNyumzXWw46cdcZOJRUsYKcMhQHW5Aa+99ugO+/zjTL5KeWmLUrxFQ2k+HKSOtxpvt0/I4hPPVDOJ5pKVmpvDWIMp8w0jqOq3bp1w70yaWqI9HW1hmioaiBxUyTlFEfmS49+vB29vbBmSCKnrEWbQ0sv8PUE3Bt62+N8RaWSaGZkebWHJbVoIJBN7W6Dpb2xulEJHWSWSWQhnewNtz6b7AAEffBlJVZ1bK72mFJpjqKGSOOU6mdbXDA2va4ttt7XxXcukDziYlnRbpZFIueAfT0/XBntBlZhmcvIfBVdAeQAD7bAHpvgflsUFQ94kaSoQF7RlT0v+exG2L434CtbsdXcPXmo7J1NKxGqlrJBa39fn/ucAO9GljyjtZTyw0ryLXRtIyhtRaTUBe5O1rjYbfliL3OT1dB2rkgnpXhjr42ALHdiouCR8XP3xO7yVkj7waQyNKySQBkOklUA2Yew8t/ucNkaeMnBNZKAawtR071LqII1jMkrSMdQtc9BubHHzM62amkoo4wmiQkINNxp03JNyAT9x1xKqAtRDN40ivGwsC9gDbqcDVznLZ8xqPEqonp4ESyyMNOq51HfoLDGJb2kauuztU5i9PXxMIHEFQrmUWF18/lO17ArbcYnT5hH47vrMbK2mPizPyRYb8A/b0tiA2Z5a7xVEcjSTKokI8Q+YEbBvbbVYenGCVJmeWNBMyk6YSFIdd9RawtsSTyNvvjq+0Bs71ivUQCBmGpF1GRQdYvaxBvsRuDjeanqzQhYSA0oAVmch1At7bgi/5jESGoSDMEnCEzSEIqi+oAkEgC+5/bEqSp8GOWtemaNbbobanI2HF7k7j7YEtaQInAo9S9dCrIqzKykva6gEWN/a+Auc5dUVk1NBKUaJXjXRqJWy33t1vbrg3WZpBCqVYp2nLeGqeDsdROne5HUemAHaSoLVMiilkjenY6j4wAJddG1uoB5J2tgwT5WF7RRJmlWSr8GSyCQiy7WB244t09cRZQgBUOQQbhGG/Hr6WxI0stX4SR62Z7aW2JuLEA/JP2Htjocpk3O0kkjukMMW7Pbk29B649JOjG9l47kcjmre1dNXoriOgcyS3HlGqNlA+d8ej72wuu4zKpMv7Kz1Ey6WrKpnUatXlVVTn5VsMfDIRny1xY4Wne3G0VXl08cMAV45EaZzYlhYqvve5wyzxhD95PbSnz/Mmo8vqL0+XysocA6JG4a56jfbptfEs6uFFMP9rIVTClKGeFmhq5XEkuix1EAC1iD0sNsBaiaodXkkqkRIQslwnnIXex2PHpghBM1S0kLlBImlnIIJseDsfUfoMaU2XQNG0JAsACRYHUAbAnniw3x5zmou5G5K1oJ5ZlmZZ7lFNV0U6GaRy8kpGkBb/wAq+ouByOMQqCWebI3rJZJZGUSMYr+bQCbKLe3W3GLBkDtQ05WBGWPhQosvr8YkdnOzlfm0clTFGhjGxBbSjbny/kf0AwynGT4wiI1KK82DmcvXRpSMFlmJnkjKXLKFC8gWHAPPriPWV9THI9JTSxid302YksSoBNvTckXOw5ODC3p88qoKiKOFqSlIUsBqLXuRf3sMDWQB3kRUDs+0hjBJBF/W/oMByVpNHRTp0DHzBBWUwnaVIpUurSLcBg24bT1Fm9sS8gJSXMI55JpLyK8ckp5UgHjoB/bE2trRHCqqrEBiGUEDy23O/wCuIdVWBjZFYow8otyNtt+eMPFtdIWVMmJI07I95B4Tvqj2IkFtPHzuMV+WoRM5o61KeWnakSSTwzp8xNrgAHbfHKvzo5dMsjShXvpZF3Ptt0Ox5xBWuWudZobxx+KY9TPfYgWJPrikeS8qA4rolw59m1Nn8GZVDl3inSRNMZAXlbAe42/LDK70jUVGSZb2koHU06xiOeGxDyRyMu4I/psduLMTfphS19QKCNlgkBSovHIbFrAg7i3B3tt6nFlfJe0uZdgoazJa6Z6Gkkkgko6cMJZFVwpIPUAC4G33xeC5KmiWTTtFbqZzNl5iVPDiqHttdVJvYWud/wCXiwvziDXZTnFDPSpmlJLTUsoVIndT4bqNwPfD17r+ylDTZXFnFZRKc0lZiHlB1RKGNlAN9J9bcnFA79+1VJmmZ0uTURZ2y6ST6gsth4h020nrYA7264eEKQssnJi9qqhCY2ik0lUVFZWKgKL8cHj13xNgq4qeUy1MjAy+GxcKSLIFa3PBJHA64Bxr4u53a9gWO4uR/v74ny1qwyROI9Sx+UW2tYW/t+WOcQxkWwZhDm00RqUX/T1JTVf+axUH23KnBF62GCTxo0DrcxShtmHoLCx/mJ+2F4+YSPGgIUmEKi6tiADe2Plbm9RVO5d1GuxOna5BuLn53+cQeBya3oosyii9ZhXUiwGnopJKdlnEgkhIPhk3YG2+xN9vcbYhdoMyWShirE0TK7AyOBYy9Ax335/+rYrWQ5Vmudx1FJlNJUVcjDzJGNhazXJO3Q9b4sWS92PbHNqBnSgFLCnnjStfw2e/QLYkH5th1gSoT8xTWlBqCyxIRr1HVuWPUH13wZoqCeppglAoatq/4aKnMisLFbfYnpawxaMu7l+1lTVKtWtJSQ380jza7D/yjn9PnDo7FdiMu7K0y+EPHrSLSVLKASTzYdBi0k9ElJKw1kFGcvyWgoyLGCnSM2FtwoBwQxmMw4h8IuLYV3fB2GhrqJ8/y2nUVtNHaojTYTRD241Df5G3phpY+MAdiLjAasKdOzyZSVqQhbElWk1h252H4SecF/qxU1EEEKGSWonjhjtsPEZgAN+u+Gz3j93L9qaxMxy+tSlrI4gmiSO6S2JI1Eb9ed8U3K+xXaI9o8ip6nLpoKKiqY6mebWpXUu+33Fv/ccZ54U5KzRHK+Ohl5P2DyrL0XxTLVMPxeI3lP2GLLBTxUsKxU8aRxLwiCwGOo64w8YtHHGPSISk5diR7aZhSf8AE+ZS0sw1BvCshuCxUar9P5SfuMV6jzgyBkjKnUGbUyiymxtYXw5e0vYXK+0WYxVtY88bomhhCwUOPfbASj7pcmpc1kqhVVT0rNqFIdIUG9zuBex22+cZv422zQs6SSFdVZn4sEqSSALIFBLXFluSdumwBOOtbXosaQUcxqGJ2SJwxAA/mP3GHNUd33Z2WjNNFSvApjePVHK2oKxuQCSeuO+T9iMhynKny6Cl8SOQESSSsWke/Pm5H2wywOhXmR5zzBQzpLMl2K6Tc2F+tjzyD843GXy1dLHK0kS3b+ENrC+5Fvjphy5v3RZXVi1BXVFGpfUV0q/TpcY+VvdbTw5HLDldT4tcIgEarUaWYDb8NiDfr09Dh1BpAeRMTT5VugaV7XutlAJGq/XrbDn7nVhp+zFRlyxyNKksrya2Hm1MbWt7WxV8o7te1tRmcJzSTL6Okja7Mh8VmFxcAceu5/LDky/LaTLoRFRwLGoFrgbn5OGqV/oSTjQqO0T9quzFIG/zDwKaeoYQQxP4shBN+ApJ2sD9sLOq7P5xnU8M2XZXmNS8hZJL07ABwbkMTYA79fTHq4KALAWGMIGGUa9iuWjzTD3Rdpaqjp5aOkELOgaVayZVIa24UC+3z7YseSdxtZPCpz/Nkh4/hUa6iLf9Tf8AbDz2xlsNQLF0ncr2NXTeCsa1tjVNv+WD2Wd3vZTKyjUmS0utAAHkXW23qWv6YtGMwaAcaemhpk0U8UcSXvpjQKL/AGx1Atj7jMccZj5j7jMccZjMZjMccf/Z"/>
          <p:cNvSpPr>
            <a:spLocks noChangeAspect="1" noChangeArrowheads="1"/>
          </p:cNvSpPr>
          <p:nvPr/>
        </p:nvSpPr>
        <p:spPr bwMode="auto">
          <a:xfrm>
            <a:off x="63500" y="-800100"/>
            <a:ext cx="2667000" cy="16764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1988" name="Picture 4" descr="http://2.bp.blogspot.com/-wenI92Yz79c/TpM3HHxsE5I/AAAAAAAAA3U/CtWDPWF4piw/s1600/Didache.jpg"/>
          <p:cNvPicPr>
            <a:picLocks noChangeAspect="1" noChangeArrowheads="1"/>
          </p:cNvPicPr>
          <p:nvPr/>
        </p:nvPicPr>
        <p:blipFill>
          <a:blip r:embed="rId3" cstate="print"/>
          <a:srcRect/>
          <a:stretch>
            <a:fillRect/>
          </a:stretch>
        </p:blipFill>
        <p:spPr bwMode="auto">
          <a:xfrm>
            <a:off x="4724400" y="228600"/>
            <a:ext cx="4191000" cy="37568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5" name="Rectangle 4"/>
          <p:cNvSpPr/>
          <p:nvPr/>
        </p:nvSpPr>
        <p:spPr>
          <a:xfrm>
            <a:off x="6553200" y="3733800"/>
            <a:ext cx="2438400" cy="2895600"/>
          </a:xfrm>
          <a:prstGeom prst="rect">
            <a:avLst/>
          </a:prstGeom>
          <a:ln w="57150"/>
        </p:spPr>
        <p:style>
          <a:lnRef idx="2">
            <a:schemeClr val="dk1"/>
          </a:lnRef>
          <a:fillRef idx="1">
            <a:schemeClr val="lt1"/>
          </a:fillRef>
          <a:effectRef idx="0">
            <a:schemeClr val="dk1"/>
          </a:effectRef>
          <a:fontRef idx="minor">
            <a:schemeClr val="dk1"/>
          </a:fontRef>
        </p:style>
        <p:txBody>
          <a:bodyPr rtlCol="0" anchor="t"/>
          <a:lstStyle/>
          <a:p>
            <a:pPr algn="ctr"/>
            <a:r>
              <a:rPr lang="en-US" sz="2800" b="1" u="sng" dirty="0" smtClean="0">
                <a:solidFill>
                  <a:srgbClr val="C00000"/>
                </a:solidFill>
                <a:latin typeface="Arial Narrow" pitchFamily="34" charset="0"/>
              </a:rPr>
              <a:t>IGNATIUS </a:t>
            </a:r>
          </a:p>
          <a:p>
            <a:pPr algn="ctr"/>
            <a:r>
              <a:rPr lang="en-US" dirty="0" smtClean="0">
                <a:solidFill>
                  <a:srgbClr val="C00000"/>
                </a:solidFill>
                <a:latin typeface="Arial Narrow" pitchFamily="34" charset="0"/>
              </a:rPr>
              <a:t>(Bishop of Antioch</a:t>
            </a:r>
          </a:p>
          <a:p>
            <a:pPr algn="ctr"/>
            <a:r>
              <a:rPr lang="en-US" dirty="0" smtClean="0">
                <a:solidFill>
                  <a:srgbClr val="C00000"/>
                </a:solidFill>
                <a:latin typeface="Arial Narrow" pitchFamily="34" charset="0"/>
              </a:rPr>
              <a:t> 2</a:t>
            </a:r>
            <a:r>
              <a:rPr lang="en-US" baseline="30000" dirty="0" smtClean="0">
                <a:solidFill>
                  <a:srgbClr val="C00000"/>
                </a:solidFill>
                <a:latin typeface="Arial Narrow" pitchFamily="34" charset="0"/>
              </a:rPr>
              <a:t>nd</a:t>
            </a:r>
            <a:r>
              <a:rPr lang="en-US" dirty="0" smtClean="0">
                <a:solidFill>
                  <a:srgbClr val="C00000"/>
                </a:solidFill>
                <a:latin typeface="Arial Narrow" pitchFamily="34" charset="0"/>
              </a:rPr>
              <a:t> cent.)</a:t>
            </a:r>
          </a:p>
          <a:p>
            <a:pPr algn="ctr"/>
            <a:r>
              <a:rPr lang="en-US" sz="2400" i="1" dirty="0" smtClean="0">
                <a:solidFill>
                  <a:srgbClr val="C00000"/>
                </a:solidFill>
                <a:latin typeface="Arial Narrow" pitchFamily="34" charset="0"/>
              </a:rPr>
              <a:t>“What matters is not a momentary act of professing but being persistently motivated by faith.”</a:t>
            </a:r>
            <a:endParaRPr lang="en-US" sz="2400" i="1" dirty="0">
              <a:solidFill>
                <a:schemeClr val="tx2">
                  <a:lumMod val="50000"/>
                </a:schemeClr>
              </a:solidFill>
              <a:latin typeface="Arial Narrow" pitchFamily="34" charset="0"/>
            </a:endParaRPr>
          </a:p>
        </p:txBody>
      </p:sp>
      <p:sp>
        <p:nvSpPr>
          <p:cNvPr id="6" name="Rectangle 5"/>
          <p:cNvSpPr/>
          <p:nvPr/>
        </p:nvSpPr>
        <p:spPr>
          <a:xfrm>
            <a:off x="152400" y="228600"/>
            <a:ext cx="6172200" cy="6400800"/>
          </a:xfrm>
          <a:prstGeom prst="rect">
            <a:avLst/>
          </a:prstGeom>
          <a:ln w="57150"/>
        </p:spPr>
        <p:style>
          <a:lnRef idx="2">
            <a:schemeClr val="dk1"/>
          </a:lnRef>
          <a:fillRef idx="1">
            <a:schemeClr val="lt1"/>
          </a:fillRef>
          <a:effectRef idx="0">
            <a:schemeClr val="dk1"/>
          </a:effectRef>
          <a:fontRef idx="minor">
            <a:schemeClr val="dk1"/>
          </a:fontRef>
        </p:style>
        <p:txBody>
          <a:bodyPr rtlCol="0" anchor="t"/>
          <a:lstStyle/>
          <a:p>
            <a:pPr algn="ctr"/>
            <a:r>
              <a:rPr lang="zh-CN" altLang="en-US" sz="6000" b="1" u="sng" dirty="0" smtClean="0">
                <a:ln>
                  <a:solidFill>
                    <a:schemeClr val="tx1"/>
                  </a:solidFill>
                </a:ln>
                <a:solidFill>
                  <a:srgbClr val="C00000"/>
                </a:solidFill>
                <a:latin typeface="Arial Narrow" pitchFamily="34" charset="0"/>
              </a:rPr>
              <a:t>伊格那修</a:t>
            </a:r>
            <a:endParaRPr lang="en-US" altLang="zh-CN" sz="6000" b="1" u="sng" dirty="0" smtClean="0">
              <a:ln>
                <a:solidFill>
                  <a:schemeClr val="tx1"/>
                </a:solidFill>
              </a:ln>
              <a:solidFill>
                <a:srgbClr val="C00000"/>
              </a:solidFill>
              <a:latin typeface="Arial Narrow" pitchFamily="34" charset="0"/>
            </a:endParaRPr>
          </a:p>
          <a:p>
            <a:pPr algn="ctr"/>
            <a:r>
              <a:rPr lang="en-US" altLang="zh-CN" sz="4000" b="1" dirty="0" smtClean="0">
                <a:ln>
                  <a:solidFill>
                    <a:schemeClr val="tx1"/>
                  </a:solidFill>
                </a:ln>
                <a:solidFill>
                  <a:srgbClr val="C00000"/>
                </a:solidFill>
                <a:latin typeface="Arial Narrow" pitchFamily="34" charset="0"/>
              </a:rPr>
              <a:t>(</a:t>
            </a:r>
            <a:r>
              <a:rPr lang="zh-CN" altLang="en-US" sz="4000" b="1" dirty="0" smtClean="0">
                <a:ln>
                  <a:solidFill>
                    <a:schemeClr val="tx1"/>
                  </a:solidFill>
                </a:ln>
                <a:solidFill>
                  <a:srgbClr val="C00000"/>
                </a:solidFill>
                <a:latin typeface="Arial Narrow" pitchFamily="34" charset="0"/>
              </a:rPr>
              <a:t>二世纪安提阿主教</a:t>
            </a:r>
            <a:r>
              <a:rPr lang="en-US" altLang="zh-CN" sz="4000" b="1" dirty="0" smtClean="0">
                <a:ln>
                  <a:solidFill>
                    <a:schemeClr val="tx1"/>
                  </a:solidFill>
                </a:ln>
                <a:solidFill>
                  <a:srgbClr val="C00000"/>
                </a:solidFill>
                <a:latin typeface="Arial Narrow" pitchFamily="34" charset="0"/>
              </a:rPr>
              <a:t>)</a:t>
            </a:r>
          </a:p>
          <a:p>
            <a:pPr algn="ctr"/>
            <a:endParaRPr lang="en-US" b="1" dirty="0" smtClean="0">
              <a:ln>
                <a:solidFill>
                  <a:schemeClr val="tx1"/>
                </a:solidFill>
              </a:ln>
              <a:solidFill>
                <a:srgbClr val="C00000"/>
              </a:solidFill>
              <a:latin typeface="Arial Narrow" pitchFamily="34" charset="0"/>
            </a:endParaRPr>
          </a:p>
          <a:p>
            <a:pPr algn="ctr"/>
            <a:r>
              <a:rPr lang="en-US" sz="6600" b="1" dirty="0" smtClean="0">
                <a:ln>
                  <a:solidFill>
                    <a:schemeClr val="tx1"/>
                  </a:solidFill>
                </a:ln>
                <a:solidFill>
                  <a:srgbClr val="C00000"/>
                </a:solidFill>
                <a:latin typeface="Arial Narrow" pitchFamily="34" charset="0"/>
              </a:rPr>
              <a:t>“</a:t>
            </a:r>
            <a:r>
              <a:rPr lang="zh-CN" altLang="en-US" sz="6600" b="1" dirty="0" smtClean="0">
                <a:ln>
                  <a:solidFill>
                    <a:schemeClr val="tx1"/>
                  </a:solidFill>
                </a:ln>
                <a:solidFill>
                  <a:srgbClr val="C00000"/>
                </a:solidFill>
                <a:latin typeface="Arial Narrow" pitchFamily="34" charset="0"/>
              </a:rPr>
              <a:t>重要的不是短暂的认信行为而是坚持不懈地以信心为动机</a:t>
            </a:r>
            <a:r>
              <a:rPr lang="en-US" altLang="zh-CN" sz="6600" b="1" dirty="0" smtClean="0">
                <a:ln>
                  <a:solidFill>
                    <a:schemeClr val="tx1"/>
                  </a:solidFill>
                </a:ln>
                <a:solidFill>
                  <a:srgbClr val="C00000"/>
                </a:solidFill>
                <a:latin typeface="Arial Narrow" pitchFamily="34" charset="0"/>
              </a:rPr>
              <a:t>. </a:t>
            </a:r>
            <a:r>
              <a:rPr lang="en-US" sz="6600" b="1" dirty="0" smtClean="0">
                <a:ln>
                  <a:solidFill>
                    <a:schemeClr val="tx1"/>
                  </a:solidFill>
                </a:ln>
                <a:solidFill>
                  <a:srgbClr val="C00000"/>
                </a:solidFill>
                <a:latin typeface="Arial Narrow" pitchFamily="34" charset="0"/>
              </a:rPr>
              <a:t>”</a:t>
            </a:r>
          </a:p>
        </p:txBody>
      </p:sp>
      <p:pic>
        <p:nvPicPr>
          <p:cNvPr id="40962" name="Picture 2" descr="http://www.fordhamprep.org/uploaded/FP_icons/icon_St._Ignatius.jpg"/>
          <p:cNvPicPr>
            <a:picLocks noChangeAspect="1" noChangeArrowheads="1"/>
          </p:cNvPicPr>
          <p:nvPr/>
        </p:nvPicPr>
        <p:blipFill>
          <a:blip r:embed="rId3" cstate="print"/>
          <a:srcRect/>
          <a:stretch>
            <a:fillRect/>
          </a:stretch>
        </p:blipFill>
        <p:spPr bwMode="auto">
          <a:xfrm>
            <a:off x="6543308" y="228600"/>
            <a:ext cx="2372091" cy="3276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5" name="Rectangle 4"/>
          <p:cNvSpPr/>
          <p:nvPr/>
        </p:nvSpPr>
        <p:spPr>
          <a:xfrm>
            <a:off x="5638800" y="2667000"/>
            <a:ext cx="3352800" cy="3962400"/>
          </a:xfrm>
          <a:prstGeom prst="rect">
            <a:avLst/>
          </a:prstGeom>
          <a:ln w="57150"/>
        </p:spPr>
        <p:style>
          <a:lnRef idx="2">
            <a:schemeClr val="dk1"/>
          </a:lnRef>
          <a:fillRef idx="1">
            <a:schemeClr val="lt1"/>
          </a:fillRef>
          <a:effectRef idx="0">
            <a:schemeClr val="dk1"/>
          </a:effectRef>
          <a:fontRef idx="minor">
            <a:schemeClr val="dk1"/>
          </a:fontRef>
        </p:style>
        <p:txBody>
          <a:bodyPr rtlCol="0" anchor="t"/>
          <a:lstStyle/>
          <a:p>
            <a:pPr algn="ctr"/>
            <a:r>
              <a:rPr lang="en-US" sz="2800" b="1" u="sng" dirty="0" smtClean="0">
                <a:solidFill>
                  <a:srgbClr val="C00000"/>
                </a:solidFill>
                <a:latin typeface="Arial Narrow" pitchFamily="34" charset="0"/>
              </a:rPr>
              <a:t>Clement </a:t>
            </a:r>
            <a:r>
              <a:rPr lang="en-US" sz="2800" b="1" dirty="0" smtClean="0">
                <a:solidFill>
                  <a:srgbClr val="C00000"/>
                </a:solidFill>
                <a:latin typeface="Arial Narrow" pitchFamily="34" charset="0"/>
              </a:rPr>
              <a:t>  </a:t>
            </a:r>
            <a:r>
              <a:rPr lang="en-US" sz="2400" dirty="0" smtClean="0">
                <a:solidFill>
                  <a:srgbClr val="C00000"/>
                </a:solidFill>
                <a:latin typeface="Arial Narrow" pitchFamily="34" charset="0"/>
              </a:rPr>
              <a:t>(A.D. 100)</a:t>
            </a:r>
          </a:p>
          <a:p>
            <a:pPr algn="ctr"/>
            <a:r>
              <a:rPr lang="en-US" sz="2000" i="1" dirty="0" smtClean="0">
                <a:solidFill>
                  <a:srgbClr val="C00000"/>
                </a:solidFill>
                <a:latin typeface="Arial Narrow" pitchFamily="34" charset="0"/>
              </a:rPr>
              <a:t>“Let us not merely call Him Lord, for that will not save us….Thus brothers, let us acknowledge Him by our actions…This world and the world to come are two enemies. This one means adultery, corruption, avarice, and deceit, while the other gives them up. We cannot, then, be friends with both. To get the one, we must give up the other up.”</a:t>
            </a:r>
            <a:endParaRPr lang="en-US" sz="2000" i="1" dirty="0">
              <a:solidFill>
                <a:schemeClr val="tx2">
                  <a:lumMod val="50000"/>
                </a:schemeClr>
              </a:solidFill>
              <a:latin typeface="Arial Narrow" pitchFamily="34" charset="0"/>
            </a:endParaRPr>
          </a:p>
        </p:txBody>
      </p:sp>
      <p:sp>
        <p:nvSpPr>
          <p:cNvPr id="6" name="Rectangle 5"/>
          <p:cNvSpPr/>
          <p:nvPr/>
        </p:nvSpPr>
        <p:spPr>
          <a:xfrm>
            <a:off x="152400" y="228600"/>
            <a:ext cx="5257800" cy="6400800"/>
          </a:xfrm>
          <a:prstGeom prst="rect">
            <a:avLst/>
          </a:prstGeom>
          <a:ln w="57150"/>
        </p:spPr>
        <p:style>
          <a:lnRef idx="2">
            <a:schemeClr val="dk1"/>
          </a:lnRef>
          <a:fillRef idx="1">
            <a:schemeClr val="lt1"/>
          </a:fillRef>
          <a:effectRef idx="0">
            <a:schemeClr val="dk1"/>
          </a:effectRef>
          <a:fontRef idx="minor">
            <a:schemeClr val="dk1"/>
          </a:fontRef>
        </p:style>
        <p:txBody>
          <a:bodyPr rtlCol="0" anchor="t"/>
          <a:lstStyle/>
          <a:p>
            <a:pPr algn="ctr"/>
            <a:r>
              <a:rPr lang="zh-CN" altLang="en-US" sz="4800" b="1" u="sng" dirty="0" smtClean="0">
                <a:ln>
                  <a:solidFill>
                    <a:schemeClr val="tx1"/>
                  </a:solidFill>
                </a:ln>
                <a:solidFill>
                  <a:srgbClr val="C00000"/>
                </a:solidFill>
                <a:latin typeface="Arial Narrow" pitchFamily="34" charset="0"/>
              </a:rPr>
              <a:t>克莱门特</a:t>
            </a:r>
            <a:r>
              <a:rPr lang="zh-CN" altLang="en-US" sz="4800" b="1" dirty="0" smtClean="0">
                <a:ln>
                  <a:solidFill>
                    <a:schemeClr val="tx1"/>
                  </a:solidFill>
                </a:ln>
                <a:solidFill>
                  <a:srgbClr val="C00000"/>
                </a:solidFill>
                <a:latin typeface="Arial Narrow" pitchFamily="34" charset="0"/>
              </a:rPr>
              <a:t> </a:t>
            </a:r>
            <a:endParaRPr lang="en-US" altLang="zh-CN" sz="4800" b="1" dirty="0" smtClean="0">
              <a:ln>
                <a:solidFill>
                  <a:schemeClr val="tx1"/>
                </a:solidFill>
              </a:ln>
              <a:solidFill>
                <a:srgbClr val="C00000"/>
              </a:solidFill>
              <a:latin typeface="Arial Narrow" pitchFamily="34" charset="0"/>
            </a:endParaRPr>
          </a:p>
          <a:p>
            <a:pPr algn="ctr"/>
            <a:r>
              <a:rPr lang="en-US" altLang="zh-CN" sz="3200" b="1" dirty="0" smtClean="0">
                <a:ln>
                  <a:solidFill>
                    <a:schemeClr val="tx1"/>
                  </a:solidFill>
                </a:ln>
                <a:solidFill>
                  <a:srgbClr val="C00000"/>
                </a:solidFill>
                <a:latin typeface="Arial Narrow" pitchFamily="34" charset="0"/>
              </a:rPr>
              <a:t>(</a:t>
            </a:r>
            <a:r>
              <a:rPr lang="zh-CN" altLang="en-US" sz="3200" b="1" dirty="0" smtClean="0">
                <a:ln>
                  <a:solidFill>
                    <a:schemeClr val="tx1"/>
                  </a:solidFill>
                </a:ln>
                <a:solidFill>
                  <a:srgbClr val="C00000"/>
                </a:solidFill>
                <a:latin typeface="Arial Narrow" pitchFamily="34" charset="0"/>
              </a:rPr>
              <a:t>公元</a:t>
            </a:r>
            <a:r>
              <a:rPr lang="en-US" altLang="zh-CN" sz="3200" b="1" dirty="0" smtClean="0">
                <a:ln>
                  <a:solidFill>
                    <a:schemeClr val="tx1"/>
                  </a:solidFill>
                </a:ln>
                <a:solidFill>
                  <a:srgbClr val="C00000"/>
                </a:solidFill>
                <a:latin typeface="Arial Narrow" pitchFamily="34" charset="0"/>
              </a:rPr>
              <a:t>100</a:t>
            </a:r>
            <a:r>
              <a:rPr lang="zh-CN" altLang="en-US" sz="3200" b="1" dirty="0" smtClean="0">
                <a:ln>
                  <a:solidFill>
                    <a:schemeClr val="tx1"/>
                  </a:solidFill>
                </a:ln>
                <a:solidFill>
                  <a:srgbClr val="C00000"/>
                </a:solidFill>
                <a:latin typeface="Arial Narrow" pitchFamily="34" charset="0"/>
              </a:rPr>
              <a:t>年</a:t>
            </a:r>
            <a:r>
              <a:rPr lang="en-US" altLang="zh-CN" sz="3200" b="1" dirty="0" smtClean="0">
                <a:ln>
                  <a:solidFill>
                    <a:schemeClr val="tx1"/>
                  </a:solidFill>
                </a:ln>
                <a:solidFill>
                  <a:srgbClr val="C00000"/>
                </a:solidFill>
                <a:latin typeface="Arial Narrow" pitchFamily="34" charset="0"/>
              </a:rPr>
              <a:t>)</a:t>
            </a:r>
          </a:p>
          <a:p>
            <a:pPr algn="just"/>
            <a:r>
              <a:rPr lang="en-US" sz="1200" b="1" dirty="0" smtClean="0">
                <a:ln>
                  <a:solidFill>
                    <a:schemeClr val="tx1"/>
                  </a:solidFill>
                </a:ln>
                <a:solidFill>
                  <a:srgbClr val="C00000"/>
                </a:solidFill>
                <a:latin typeface="Arial Narrow" pitchFamily="34" charset="0"/>
              </a:rPr>
              <a:t> </a:t>
            </a:r>
          </a:p>
          <a:p>
            <a:pPr algn="just"/>
            <a:r>
              <a:rPr lang="en-US" sz="3200" b="1" dirty="0" smtClean="0">
                <a:ln>
                  <a:solidFill>
                    <a:schemeClr val="tx1"/>
                  </a:solidFill>
                </a:ln>
                <a:solidFill>
                  <a:srgbClr val="C00000"/>
                </a:solidFill>
                <a:latin typeface="Arial Narrow" pitchFamily="34" charset="0"/>
              </a:rPr>
              <a:t>“</a:t>
            </a:r>
            <a:r>
              <a:rPr lang="zh-CN" altLang="en-US" sz="3200" b="1" dirty="0" smtClean="0">
                <a:ln>
                  <a:solidFill>
                    <a:schemeClr val="tx1"/>
                  </a:solidFill>
                </a:ln>
                <a:solidFill>
                  <a:srgbClr val="C00000"/>
                </a:solidFill>
                <a:latin typeface="Arial Narrow" pitchFamily="34" charset="0"/>
              </a:rPr>
              <a:t>让我们不光称他为主</a:t>
            </a:r>
            <a:r>
              <a:rPr lang="en-US" altLang="zh-CN" sz="3200" b="1" dirty="0" smtClean="0">
                <a:ln>
                  <a:solidFill>
                    <a:schemeClr val="tx1"/>
                  </a:solidFill>
                </a:ln>
                <a:solidFill>
                  <a:srgbClr val="C00000"/>
                </a:solidFill>
                <a:latin typeface="Arial Narrow" pitchFamily="34" charset="0"/>
              </a:rPr>
              <a:t>,</a:t>
            </a:r>
            <a:r>
              <a:rPr lang="zh-CN" altLang="en-US" sz="3200" b="1" dirty="0" smtClean="0">
                <a:ln>
                  <a:solidFill>
                    <a:schemeClr val="tx1"/>
                  </a:solidFill>
                </a:ln>
                <a:solidFill>
                  <a:srgbClr val="C00000"/>
                </a:solidFill>
                <a:latin typeface="Arial Narrow" pitchFamily="34" charset="0"/>
              </a:rPr>
              <a:t>因   为这救不了我们</a:t>
            </a:r>
            <a:r>
              <a:rPr lang="en-US" altLang="zh-CN" sz="3200" b="1" dirty="0" smtClean="0">
                <a:ln>
                  <a:solidFill>
                    <a:schemeClr val="tx1"/>
                  </a:solidFill>
                </a:ln>
                <a:solidFill>
                  <a:srgbClr val="C00000"/>
                </a:solidFill>
                <a:latin typeface="Arial Narrow" pitchFamily="34" charset="0"/>
              </a:rPr>
              <a:t>…</a:t>
            </a:r>
            <a:r>
              <a:rPr lang="zh-CN" altLang="en-US" sz="3200" b="1" dirty="0" smtClean="0">
                <a:ln>
                  <a:solidFill>
                    <a:schemeClr val="tx1"/>
                  </a:solidFill>
                </a:ln>
                <a:solidFill>
                  <a:srgbClr val="C00000"/>
                </a:solidFill>
                <a:latin typeface="Arial Narrow" pitchFamily="34" charset="0"/>
              </a:rPr>
              <a:t>既这样</a:t>
            </a:r>
            <a:r>
              <a:rPr lang="en-US" altLang="zh-CN" sz="3200" b="1" dirty="0" smtClean="0">
                <a:ln>
                  <a:solidFill>
                    <a:schemeClr val="tx1"/>
                  </a:solidFill>
                </a:ln>
                <a:solidFill>
                  <a:srgbClr val="C00000"/>
                </a:solidFill>
                <a:latin typeface="Arial Narrow" pitchFamily="34" charset="0"/>
              </a:rPr>
              <a:t>,</a:t>
            </a:r>
            <a:r>
              <a:rPr lang="zh-CN" altLang="en-US" sz="3200" b="1" dirty="0" smtClean="0">
                <a:ln>
                  <a:solidFill>
                    <a:schemeClr val="tx1"/>
                  </a:solidFill>
                </a:ln>
                <a:solidFill>
                  <a:srgbClr val="C00000"/>
                </a:solidFill>
                <a:latin typeface="Arial Narrow" pitchFamily="34" charset="0"/>
              </a:rPr>
              <a:t>弟兄们</a:t>
            </a:r>
            <a:r>
              <a:rPr lang="en-US" altLang="zh-CN" sz="3200" b="1" dirty="0" smtClean="0">
                <a:ln>
                  <a:solidFill>
                    <a:schemeClr val="tx1"/>
                  </a:solidFill>
                </a:ln>
                <a:solidFill>
                  <a:srgbClr val="C00000"/>
                </a:solidFill>
                <a:latin typeface="Arial Narrow" pitchFamily="34" charset="0"/>
              </a:rPr>
              <a:t>,</a:t>
            </a:r>
            <a:r>
              <a:rPr lang="zh-CN" altLang="en-US" sz="3200" b="1" dirty="0" smtClean="0">
                <a:ln>
                  <a:solidFill>
                    <a:schemeClr val="tx1"/>
                  </a:solidFill>
                </a:ln>
                <a:solidFill>
                  <a:srgbClr val="C00000"/>
                </a:solidFill>
                <a:latin typeface="Arial Narrow" pitchFamily="34" charset="0"/>
              </a:rPr>
              <a:t>让我们透过行为承认他</a:t>
            </a:r>
            <a:r>
              <a:rPr lang="en-US" altLang="zh-CN" sz="3200" b="1" dirty="0" smtClean="0">
                <a:ln>
                  <a:solidFill>
                    <a:schemeClr val="tx1"/>
                  </a:solidFill>
                </a:ln>
                <a:solidFill>
                  <a:srgbClr val="C00000"/>
                </a:solidFill>
                <a:latin typeface="Arial Narrow" pitchFamily="34" charset="0"/>
              </a:rPr>
              <a:t>…</a:t>
            </a:r>
            <a:r>
              <a:rPr lang="zh-CN" altLang="en-US" sz="3200" b="1" dirty="0" smtClean="0">
                <a:ln>
                  <a:solidFill>
                    <a:schemeClr val="tx1"/>
                  </a:solidFill>
                </a:ln>
                <a:solidFill>
                  <a:srgbClr val="C00000"/>
                </a:solidFill>
                <a:latin typeface="Arial Narrow" pitchFamily="34" charset="0"/>
              </a:rPr>
              <a:t>这个世界和将要来的世界</a:t>
            </a:r>
            <a:r>
              <a:rPr lang="en-US" altLang="zh-CN" sz="3200" b="1" dirty="0" smtClean="0">
                <a:ln>
                  <a:solidFill>
                    <a:schemeClr val="tx1"/>
                  </a:solidFill>
                </a:ln>
                <a:solidFill>
                  <a:srgbClr val="C00000"/>
                </a:solidFill>
                <a:latin typeface="Arial Narrow" pitchFamily="34" charset="0"/>
              </a:rPr>
              <a:t>(</a:t>
            </a:r>
            <a:r>
              <a:rPr lang="zh-CN" altLang="en-US" sz="3200" b="1" dirty="0" smtClean="0">
                <a:ln>
                  <a:solidFill>
                    <a:schemeClr val="tx1"/>
                  </a:solidFill>
                </a:ln>
                <a:solidFill>
                  <a:srgbClr val="C00000"/>
                </a:solidFill>
                <a:latin typeface="Arial Narrow" pitchFamily="34" charset="0"/>
              </a:rPr>
              <a:t>天堂</a:t>
            </a:r>
            <a:r>
              <a:rPr lang="en-US" altLang="zh-CN" sz="3200" b="1" dirty="0" smtClean="0">
                <a:ln>
                  <a:solidFill>
                    <a:schemeClr val="tx1"/>
                  </a:solidFill>
                </a:ln>
                <a:solidFill>
                  <a:srgbClr val="C00000"/>
                </a:solidFill>
                <a:latin typeface="Arial Narrow" pitchFamily="34" charset="0"/>
              </a:rPr>
              <a:t>)</a:t>
            </a:r>
            <a:r>
              <a:rPr lang="zh-CN" altLang="en-US" sz="3200" b="1" dirty="0" smtClean="0">
                <a:ln>
                  <a:solidFill>
                    <a:schemeClr val="tx1"/>
                  </a:solidFill>
                </a:ln>
                <a:solidFill>
                  <a:srgbClr val="C00000"/>
                </a:solidFill>
                <a:latin typeface="Arial Narrow" pitchFamily="34" charset="0"/>
              </a:rPr>
              <a:t>是两个仇敌</a:t>
            </a:r>
            <a:r>
              <a:rPr lang="en-US" altLang="zh-CN" sz="3200" b="1" dirty="0" smtClean="0">
                <a:ln>
                  <a:solidFill>
                    <a:schemeClr val="tx1"/>
                  </a:solidFill>
                </a:ln>
                <a:solidFill>
                  <a:srgbClr val="C00000"/>
                </a:solidFill>
                <a:latin typeface="Arial Narrow" pitchFamily="34" charset="0"/>
              </a:rPr>
              <a:t>.</a:t>
            </a:r>
            <a:r>
              <a:rPr lang="zh-CN" altLang="en-US" sz="3200" b="1" dirty="0" smtClean="0">
                <a:ln>
                  <a:solidFill>
                    <a:schemeClr val="tx1"/>
                  </a:solidFill>
                </a:ln>
                <a:solidFill>
                  <a:srgbClr val="C00000"/>
                </a:solidFill>
                <a:latin typeface="Arial Narrow" pitchFamily="34" charset="0"/>
              </a:rPr>
              <a:t>这个世界意味着奸淫</a:t>
            </a:r>
            <a:r>
              <a:rPr lang="en-US" altLang="zh-CN" sz="3200" b="1" dirty="0" smtClean="0">
                <a:ln>
                  <a:solidFill>
                    <a:schemeClr val="tx1"/>
                  </a:solidFill>
                </a:ln>
                <a:solidFill>
                  <a:srgbClr val="C00000"/>
                </a:solidFill>
                <a:latin typeface="Arial Narrow" pitchFamily="34" charset="0"/>
              </a:rPr>
              <a:t>,</a:t>
            </a:r>
            <a:r>
              <a:rPr lang="zh-CN" altLang="en-US" sz="3200" b="1" dirty="0" smtClean="0">
                <a:ln>
                  <a:solidFill>
                    <a:schemeClr val="tx1"/>
                  </a:solidFill>
                </a:ln>
                <a:solidFill>
                  <a:srgbClr val="C00000"/>
                </a:solidFill>
                <a:latin typeface="Arial Narrow" pitchFamily="34" charset="0"/>
              </a:rPr>
              <a:t>腐败</a:t>
            </a:r>
            <a:r>
              <a:rPr lang="en-US" altLang="zh-CN" sz="3200" b="1" dirty="0" smtClean="0">
                <a:ln>
                  <a:solidFill>
                    <a:schemeClr val="tx1"/>
                  </a:solidFill>
                </a:ln>
                <a:solidFill>
                  <a:srgbClr val="C00000"/>
                </a:solidFill>
                <a:latin typeface="Arial Narrow" pitchFamily="34" charset="0"/>
              </a:rPr>
              <a:t>,</a:t>
            </a:r>
            <a:r>
              <a:rPr lang="zh-CN" altLang="en-US" sz="3200" b="1" dirty="0" smtClean="0">
                <a:ln>
                  <a:solidFill>
                    <a:schemeClr val="tx1"/>
                  </a:solidFill>
                </a:ln>
                <a:solidFill>
                  <a:srgbClr val="C00000"/>
                </a:solidFill>
                <a:latin typeface="Arial Narrow" pitchFamily="34" charset="0"/>
              </a:rPr>
              <a:t>贪婪和欺骗，另一个则全然没有这些</a:t>
            </a:r>
            <a:r>
              <a:rPr lang="en-US" altLang="zh-CN" sz="3200" b="1" dirty="0" smtClean="0">
                <a:ln>
                  <a:solidFill>
                    <a:schemeClr val="tx1"/>
                  </a:solidFill>
                </a:ln>
                <a:solidFill>
                  <a:srgbClr val="C00000"/>
                </a:solidFill>
                <a:latin typeface="Arial Narrow" pitchFamily="34" charset="0"/>
              </a:rPr>
              <a:t>.</a:t>
            </a:r>
            <a:r>
              <a:rPr lang="zh-CN" altLang="en-US" sz="3200" b="1" dirty="0" smtClean="0">
                <a:ln>
                  <a:solidFill>
                    <a:schemeClr val="tx1"/>
                  </a:solidFill>
                </a:ln>
                <a:solidFill>
                  <a:srgbClr val="C00000"/>
                </a:solidFill>
                <a:latin typeface="Arial Narrow" pitchFamily="34" charset="0"/>
              </a:rPr>
              <a:t>我们不能与两者都为友</a:t>
            </a:r>
            <a:r>
              <a:rPr lang="en-US" altLang="zh-CN" sz="3200" b="1" dirty="0" smtClean="0">
                <a:ln>
                  <a:solidFill>
                    <a:schemeClr val="tx1"/>
                  </a:solidFill>
                </a:ln>
                <a:solidFill>
                  <a:srgbClr val="C00000"/>
                </a:solidFill>
                <a:latin typeface="Arial Narrow" pitchFamily="34" charset="0"/>
              </a:rPr>
              <a:t>. </a:t>
            </a:r>
            <a:r>
              <a:rPr lang="zh-CN" altLang="en-US" sz="3200" b="1" dirty="0" smtClean="0">
                <a:ln>
                  <a:solidFill>
                    <a:schemeClr val="tx1"/>
                  </a:solidFill>
                </a:ln>
                <a:solidFill>
                  <a:srgbClr val="C00000"/>
                </a:solidFill>
                <a:latin typeface="Arial Narrow" pitchFamily="34" charset="0"/>
              </a:rPr>
              <a:t>要得到其一</a:t>
            </a:r>
            <a:r>
              <a:rPr lang="en-US" altLang="zh-CN" sz="3200" b="1" dirty="0" smtClean="0">
                <a:ln>
                  <a:solidFill>
                    <a:schemeClr val="tx1"/>
                  </a:solidFill>
                </a:ln>
                <a:solidFill>
                  <a:srgbClr val="C00000"/>
                </a:solidFill>
                <a:latin typeface="Arial Narrow" pitchFamily="34" charset="0"/>
              </a:rPr>
              <a:t>,</a:t>
            </a:r>
            <a:r>
              <a:rPr lang="zh-CN" altLang="en-US" sz="3200" b="1" dirty="0" smtClean="0">
                <a:ln>
                  <a:solidFill>
                    <a:schemeClr val="tx1"/>
                  </a:solidFill>
                </a:ln>
                <a:solidFill>
                  <a:srgbClr val="C00000"/>
                </a:solidFill>
                <a:latin typeface="Arial Narrow" pitchFamily="34" charset="0"/>
              </a:rPr>
              <a:t>必放弃另一个</a:t>
            </a:r>
            <a:r>
              <a:rPr lang="en-US" altLang="zh-CN" sz="3200" b="1" dirty="0" smtClean="0">
                <a:ln>
                  <a:solidFill>
                    <a:schemeClr val="tx1"/>
                  </a:solidFill>
                </a:ln>
                <a:solidFill>
                  <a:srgbClr val="C00000"/>
                </a:solidFill>
                <a:latin typeface="Arial Narrow" pitchFamily="34" charset="0"/>
              </a:rPr>
              <a:t>.</a:t>
            </a:r>
            <a:r>
              <a:rPr lang="en-US" sz="3200" b="1" dirty="0" smtClean="0">
                <a:ln>
                  <a:solidFill>
                    <a:schemeClr val="tx1"/>
                  </a:solidFill>
                </a:ln>
                <a:solidFill>
                  <a:srgbClr val="C00000"/>
                </a:solidFill>
                <a:latin typeface="Arial Narrow" pitchFamily="34" charset="0"/>
              </a:rPr>
              <a:t>”</a:t>
            </a:r>
            <a:endParaRPr lang="en-US" sz="3200" b="1" dirty="0">
              <a:ln>
                <a:solidFill>
                  <a:schemeClr val="tx1"/>
                </a:solidFill>
              </a:ln>
              <a:solidFill>
                <a:srgbClr val="C00000"/>
              </a:solidFill>
              <a:latin typeface="Arial Narrow" pitchFamily="34" charset="0"/>
            </a:endParaRPr>
          </a:p>
        </p:txBody>
      </p:sp>
      <p:sp>
        <p:nvSpPr>
          <p:cNvPr id="39938" name="AutoShape 2" descr="data:image/jpeg;base64,/9j/4AAQSkZJRgABAQAAAQABAAD/2wBDAAkGBwgHBgkIBwgKCgkLDRYPDQwMDRsUFRAWIB0iIiAdHx8kKDQsJCYxJx8fLT0tMTU3Ojo6Iys/RD84QzQ5Ojf/2wBDAQoKCg0MDRoPDxo3JR8lNzc3Nzc3Nzc3Nzc3Nzc3Nzc3Nzc3Nzc3Nzc3Nzc3Nzc3Nzc3Nzc3Nzc3Nzc3Nzc3Nzf/wAARCAChAKIDASIAAhEBAxEB/8QAHAAAAQQDAQAAAAAAAAAAAAAAAAQFBgcBAgMI/8QAPRAAAgEDAgMGAwUGBgIDAAAAAQIDAAQRBSESMUEGEyJRYXEHgZEUMqGx8CNCUmLB4RUkcoKS0VOyk6LC/8QAGQEAAwEBAQAAAAAAAAAAAAAAAAMEAgEF/8QAKBEAAgICAgEEAQQDAAAAAAAAAAECEQMhEjFBBBMiUTJCYYGRIzOh/9oADAMBAAIRAxEAPwC8aKKKACiiigAoNaSSLEhd2VVHMk4xUU7R9vtJ0dXRJBPMNsKRwqfU1ic4wVs6k30S3PnTdfa7pdgAbq9hTORjiydvQVSesdvda12VoNPSaRScFIh4R6kjcD1OKYptMv3jafU9VhtoWGWKMXJx0JB4c79WpD9Q70hscN9l0ah8Sez9lxDvJ5WA2CxkZ+uKam+Lukg4S0lI/iMiAfgarWx7O2Myp9lsNW1EN+/HE/D9Y0IHzanVeyF2HBg7HX0nk8uN/wDlMPyrCllb8/0a9uCW2TNPi9pZJU2UvPYrLGR+dONn8T9CuG8ZliA6kZ/Kq8fshfnJl7F3fCOqMAT8hcUgu+ztnETDc6RqNiQMnvI5gM/6irL/APauOeRbt/8AA4Y/svbTu0OkalgWeoQOx5KW4W+h3p0yK81x6G80ZfR9TjmRfvJK2QvuRxAfPFOum9ru03ZtlW7SU25IAYnjib2OcD5Ee1bXqHe0ceHVo9AUVDOy/wAQtM1rhinZbe4Pm2UJ9+nzqYhs8qohOMloS00bUUUVs4FFFFABRRRQAUUUUAFIdX1O10qze5u5lRVBIBO7HyFZ1bUoNLspLm5PhUHCjmx8hVD9q+09/wBoNRKRlmLnEUajwoOY/wC/xPlScuXjpdjIQch07XfEG91NjbWSvGjeERR5LN88A/r51GE0szSpNq7tJK7lEtIOJnZvIkZJOM5VQW8yKX9n9Gnnvo7PTo2uL+fBknGQsaEnLEj7q7HB5t0wN6tzs32QstAhW5JW51QLh7llAH+lAc8C+g38yTvU0YcnbHOUYLRBtM7MyTxpHqF9aaDaDYWrFTLjmDwZ4VPXL8bexqfaV2O7P6fKt4lqt1clQRc3TmZ9/LOyg/y4FOssNokbPLBFESMuVVfnvikeoa3FC4tNOtxe37KCsKMFUL0Z2weFfx8hXYZYpOmtC5OUhwu4mdVMFzJbomxEaggjy3FN0vanRIZ3tm1e0adD4olcO4xz2GTSabQZdTKSa9c/bI+f2WItHAvPbhBy/MbscbZwKcoYLPTbZYbaG1tVQeBRhFH06UueRKa7VmUhHJ2o0YPxzXjRoOskbhcefLFLbTVNO1TE2mX9vdpjBa2lDhffB/WK5tqVowwLu3ccs98vP2pNeaBo+osJ5beLvx9y4tv2ci+zrvzFLeeNSV/yHEQ6v2W0XVG/z1iZp1JYXcIKTRjyDIAenLNRm97J6pZpLLpVxJf25X9pbXCrHNjbwh8cL+gkH+4ZNSyF9T0R2lnkl1OwzvJw4ngHmVG0gHmACAOtLPtNtdQQyi+hNvP9x1uPDIp6joedZWV1G9m1ropCfSYZZnbTs2N7CuZYJspwgnqM+EeviQ7YNSDsj29v9GulsNYDmFMLwSdAeXCd8b9M4PTyqw9W7K6XrcMa8CwvAG+z3lu2JY29G8uWQdjyxVX9oNEkhuF03WlXxFltryNcpKPJRthvOP8A48sU1PjUkMTjPTLu0zU7TU7ZbizmWRCN8HdfQjoaW15/7NdoNQ7M6mIbhyyk5AJyswPL8MAH5HlteGj6rb6rZJc2zZB+8Oqn1qvFm5afYjJjcWOFFFFUCwooooAK0kdY1Z3ICqCST0FbZqHfEfXP8O0w20TESSr4seR2A+Z5+gNYyTUI2dSt0QX4i9qzfTNBC5MW6rEDsQfP3548iB1pi0XRZprtLG34H1G6Y94ZfuxrzbPUgZHF5khR1pvsibmeTULhgVUng4l4snmzY35c8eeBVpdjNHbTbZbqWw4ruVQ8hd/HEAfDHnltzPmxJrzpTSuUipLitD/2a0i27NabKkE7TPM4kluJcZkbGMkj05e1OMiyrNxqFEZYFnONsdOlN8V+VnkQfZlwQTESR65zjn71p9vtopSLaeQuQD3ajiVd+Xvz2qOeflNW9GeD+g1bVLmKKNLCGKe8unMdujOAo2yWOx2AyT8h1pTpejpYWhRpHklmYST3DYDyv5kj8B0pmsZ2vr+7v237pvssHEAhXYFyBzyWwp/0Ug+IHaO50PQVS2SRJrpu7WRxhlyMkjG49PeuRWuCBpo17cdvX0Zzo2i/tL0KO9nPi7keWOre+w2qI2kd3ft9o1CSa8mcYZ52J67gdB57D5VGNNs7u44rqHieQNkgsOJz9d89c1MLSe5eSNpIlSfw8b5yhwPFgDrnrvsKqyNcUm+jcIuPgXRwQllWS3QD7wLMAW2/tWytcWBE9s09sV3BQ7fMcjW1xbxva8UNx+2GWVsbcjt7YPT3rhp9693xxysEcIWVXYEFlOGHTqM/OpYRhK/sbJtdomHZ7tOb6WOC+jjW5OyMqnD58vI+9Yu7ddAv/tdvGqafdSBZ4RyicnZ18gSfEOW+fOoib+EzxyxEwzIQ0boOFgfI/Wp/ZTDW9FD3UCS96hWVCNs8jjzBrSUtRb0JkktroWRGQQA5CMDlcP8AhSfUdOstW0qa31a1jhhlbJHJg+dmDdGzggjfNItBmm+wm2nmbvraRrZ2ds8vuMduq4PzpY+pQoy95P3hGQ2IjhsHmBnbfO9cxyliTaZiUbZVnaDs/LayvpOqzK8qqZLe5MW0qHPiPkdvGAf5vOu3w/7TT6NftaXyngY8Mi53zyDf9+4PnVgdo9JXtFpgSIRR3cXDLbzpjMcnkc9CCQfQn0qoNXgLxjUIYGinjyk0THPAeTKfY7exU1Qn+qLGR+a4s9FxSJLGskbBlYZBHWt6g/wx14ajpgtZWJeMZQsckr+vyNTcHNepinzjZLKLi6ZmiiimGTUnAzVCdvtVOpatIyNlWfhUZ5dBj/b/AO1XH2uu/sXZ+7kVgrMojB/1HH9aoZ5Qb57gbqgaUDnnP3c/LhFReqltIowLbY56DYfbb1YEx3FoOJ2OcEhsjP8AvB/+MVPIvtcKKWtozx4ZZFLZJO+SMnP96j/YqGa10szxT9207Fj90jgXKj1/dJ92zT4jXRnVJgzpIxHGpIyOWfTFeV6iXySKIq+xdBPKycbyW63THZGUhf8Ad57GtC5clXlMiFsA8BwT16VwYs1wDJ3zrkjBkySowfpv5V3MsyyoY2hdGyCk53XOAMbD9CkpXJpnXSRr2bnii0i3Z5HUyIZDwDmWJYk45nOfrUS+MWtxySWWnBEcpiV5AuCCduHf2J+lSjRpo30jT4UReOJOCRwQFVgSDnOeopj+IPZeXWoor2yaBTZQuGB5zcmwCNtt/rVeJL3P2FtctkC0jVTp0QkltXlgOQzpJy+XKpHqup/YNPjvLZRKZsd2X5b5qMxWLWOl3F29tFI0g7pVdQ2D0IHQ8+tTGytIpdBjsGzwyxAAk54TimZlC0zceT0xn0/tPq04DzNbzJnHdk7qPzx8qXzTydwmoW3D3qjdEYMDk44dudcNI0KS2aa2nQQqZAz7jhOOoO+Plinaa2h7lrS0buwRkvz7sDfi3zt6Uubjy+BpJrTG+9uRM0TRvDDF4m7lmJl833A5Ag4HXcVP+yd2F0RA84J8bHuwcYz/AF96rx4pYp0DXIuO8G6mPBBzkHIwOZ/7qwdEsv8AC9JtbWaBXeONQdsAEeRP5865NpOzDjoInA1e+ijcKJY4ZRw5B5MpGMc8KPpTjbSO0x8TYOwY/eflsAfrtTKWN32hvcoQ0cMaDhBbB8ZPp1pfI0Ugwkn7VVHEV4Tj36j+9LmFCxkJmJ42DsB+0BBzv5Z5jH51CO2mn/ZtUW7UBoL8ESgqFVpFXnjqWQEe6ipVCJLops/CCW4VAyfPkabe1dq9xod3GsHdzwETwgHJDqQQPY4P/I+9cg6kkvIcaIV2O1CTRe0Qi4iBG4G/JlbGfTy+tX4jBlDKcg7g151v1jF9bXHFhGxHnh5Z+7jqdip+VXr2WvRqGhWs4/g4T8q9T0k98RXqI9SHbNFZoq6yUg/xTnePRYYkYLxOznP8qn+pqnuALHO7bYkEefRRnlj+UVanxa8cNqm+O6kJ58iVH9aqtXje1LHhbincjkOhxy9zXneof+VlWH8Sc6bHDFpMPDIC0cajHhLA4BzjJzuf7UuYOsIUSBQqjj/ZcRyenPP0rNrGgSNwiZC8I4iMk+m3nWtuUZpTxvnJ2L8h+s15OR2yhHa0WNWIdnDZwM4AwKVQ3DQzZ+yrLJKCVPGpIA6AAEgU3RDiJR7pRgZCtGCCd/n0pUb4qBHAoUInDuSAT1xsayn8th4E2kObe6vbB40jy/2mGNiFBRvvDJA5NxfUU7SzObdEUBo5FZeEpsCdj50zXsLTcEtpJCl3asWgDbrjkyMfIrt7gHpS7TZvtVm0lrcKGLFWLoOKBhuUYE7EfjTuVxTRlqilXedoZbdnP7MleAnAB9s88jyqTxarqMi26lbe1AABadTwtvyBGw286izRvbXc4dGkbvWHGMjPrjyODTtp+j3UsvdmyRom+7JJxLv/ABep5V6M4xa2jEZOyT3VxNEkkQ4miIwkkbctvMHesWcZSFGvEd5WLHgBzvjYHYe/pim6OwudKSWErwWcgwqA8nJxkZ3PsM74pyvlEVuoDXAcbkpgc+ZPp54qZQUejcpXodOxukXT41DVYrfv0P8AlEXYBcY7wjfc529Kl6zMiGWbjRM+JlYeHqcU1aPFw21tBK+VjiXKqMEEDAHyHWjXZYru9bTLOXMeyXrByBwncRA/xN13yB7ilS+U0zt6DT0e5hlvZYplN7K0oPDzTkm+djwgfM0uKAWfgUiMP/BxZG/M59xScSL3ZWFOIjZQW2Xfoc1q8k0qMrrJGc5wELZ9wf6f3pDdps7vwbmcNIgUcM7DAXJ5deo9fpXY4ISFsSBSFfu0yMdQSSfz6UiWOaQsqgkgFlYrjB8s+fv5VlZjbOXabhm4SGZYw236/pWb2jslorbUITHpbwqxJt5O7JJJI4WZMc/5Vq2fhVctLos0ZcNwSkgbbZqs9UJ7nUSVlIMrnxLwnmDy+f41O/g8SLW6VUUJhDlfPAr1PTu8iF5v9ZZGaKKK9XRAQL4r26tp9tNjLnji5+a8X5rVKQM5E0Ua8n4gTnG+ehBxzr0B8Q7bv9AEoOGgnRwcevD/APqqFEQgvZ43ADFTgjlldx5fwmosyrJ/BRjfxJ/p1zJNZoX7oiRFfiXAKkjmMD8KcbZlTDYLgZwMAE+Y5fr50xdmXafT4RGzkRBk4RuBgn8CAPrTsqO8gMYkPiIXDbfn6142WNSopixckoZkWVV80fOMeeeYrb7TGAHdQYzlRxAFV9c9Kb73UoLFe81aVFVG8IJHFnyAG55+VV/r/aq+1O8eC1uJLeyxwcCYBkT1P9K1jwyyS10HLROO0Ov2Wlx8d0eOZ1DJDGviz/FvyHL8ahs/b2drlbm2sYILnAR5Ec/tVHRl3B9+YpmlczZB3ZeRLknA5A5P6zXGKzEXDcTW7mOT7hbkcczyIq3DhhBbMyvwK9f1K11i5+021s9vK/imUuGRm/iGBt67U4aZ2h+xrbR3DPMqBjJ4sB/IYOwPL6etNBYtKrKi8OOFsHIz5foVpJbcDu4Ve7x0I5egwM0/VUZ4MdtR7QHUHijVliXvC+V8W52A267n2NONjpdz9n47qZlUeMRseLccs58ttvakfZru4XaP9kzxqSHIBUA8jv19Nqk/eMyqgJRWxlV322P0qbLOnSQ2Ea7Hl9Tvrq0aLS3YO6BGvXXuljOMEoP32/28PrXeytkitoraBHUIuScbtnOc9SSck+/tUVnmurCQyJbrNGGXDRthwPbrThpfaFb2Aqrd6qnDK3hYe5xU2Tk1a6OpVskoicxJG7rJ5ngIGPma6SiML3QOSP3ufL2NNcWo2qER96Inzkd7FsemQacFciMSNKu44tkUkZ58+mDzyKRtSrwd8bMSAkl5O9ZU4s7cjnpnnQkwhVsRl1IwATjB2813+VbIULKFMgA5YQDiGfpn9e2JHdY+F3ViRzCKCAc7YrCvidZX2sFe91bizxIzZIYZzhOo35mpt8HZJikykjuzGpYEYPENh08sVXmsXObO6m8P+YnJUjHLJ35eSirQ+EFoYdNuJio4XKhTjoNv6V7GCPziIyuoNFhUUUV6pCIdashqOlXVmQD3sZUcQ2B6H615z1lTbaos7A5zxld8jzH1zXpo8qpD4qaK1pqczwxII2/boSOYP3x8m39jUvqI7Uh2J+Bq7L3Ahnmt4sjcGPgwCRgeeOmD86W9odYi0m34gvFdSbxqwwy9eI+gqKWFxLG8U8YB7nAYKSDwnYf1H/Gm3W9Rk1K9aaTmTwhefCvlULwJ5L8D+WhLfXs17MzzSuZSebNxGtY0dURyo4SSAQfLn5en1rMVuSQArZJ5U7RWUqxyWkqgEj7QpznHDs3L3G3pVFxSpHEpdieGGeaRZEBJA67k46fnUttrf7foQ06VY0lTHCSM8J2xTJawEYOAvCMHIwR9f6U/6bIsc2xLcXhcnP4frrU08vhFChrZGbXT5BMUZ48jPXhI3wTggdR+dOmm6dNHcrImJ0AOQxUOufXfJrtqlnHHqaMsCuZd+OMboRzIGOZ+VKLdAkiwus5ZUJwU48KDgnG+N9vOmfnFNMV7nF0xN/hVvaXwkiB4JBjhBCjfoBtTyJczMAMiMcOT5/kcVwAtmmYMVDbOBIXUg+YB5DnXaKSGFeCPGM54olDs2f8ATvz9KU8U5M77kaFMDteKSyMpQ4MqnIbHMDfnUetLd4by5axws8MjAxscCRMnbBxgjGfnT22oYi4YFKKsQkLyKA3ATzVceh5/Q00Wa/Ytblggc8DkcPGeMkMM5PzU/WtvEoQdHIzuQ7W0sepW4ILK3Iqy+JD18/WnWzu2hTuHndl5LIOfPkfTnTUJIWuxcRcPdyHgcnnxcwSPwxSqVQynvG2bP3mOw89/XHWop09jyQARkoII1LEZLMeRpHrmpLZaZO0LGR3Ijj22LtkDfyzj5Vw7PTl0lieZVuI8/dUePl0z543pj7U6pFc3XApZbe0yZQF27zHIdThT9SKxhhynVGJMi2pFe8tbOIcSoAxAwM7YA5+QH/Kr+7B6cdO7OwI+eN/Gc86pPsXYya32ghynCWcEHfwgY/XyNei7eJYYUjQYVFCj2Fe16eFyv6Jc0tUdM0VmirSYwRmo5230T/FdLMkKlrq2BeNf/IuPEnzHL1xUkrB9qzKKlFpnU6dnl/UoPsN2VILRPnhz+8p9T1HL3Apv1G3XjDoQwwCSpzkHkR7/AJ5q2PiV2U7gve2iEW8zE7co3I3B/lb8D8qqvvO4YwSthOIhWI2Q9c+meY+fvFTi6ZUmnsNPRzDNLCdwuFOeR8/+vnXV5ngtrO82doZGBDblxyI38xmusLSftIEB+9nGBt5gbHJPOtUjjl0+ZXzhJQTw4OQf6/Kkt0+h62iQpas0MM1qS8Mih0wPFgjOCP7UqtbLgUsU4ZOeOg39KZtCvmsrv/DZyzQueK3Yj7vUjPlz+fvUozuRnxjA/XOpskeMjSlqhJfgqkFzmPit5QdxnA5YPyJrnppaV1u1wF7uWMgkniBkJBz0G340tl7i4hZIHyCCM7ZzTJplw1vp0MWE4gMMxA2GemR50307+LiIyqmmLogx17UAxJ/yagY3z/U04QTPLZ27qxUMg5HbPI8wabLOZpdevFPi44EAGc8QHX8qdLeMoqoETCHACjJPpzFVJW0KsQ3ASCe0QbKzSQnBHiBHFjyzzpr1DhTXbaRAFyE5HOPFgH6GnHUnZry0C/eF2+Rvjh4Dt+H1po1lmOqR4wAYQQCRz4x61zIvBrH2h8upkiuJe9y0LNuvtywa3M2QjQuSh6AcX41zvmKPxo3DuCCQACD0H0rlJdx2lsGdQ2WIjWMElz6fravJ+T0i5pVYm1K9k0ycSwuDcSr+zSQeHrxEnyABqPajKy4skfDOS8xYEnOc7+uTk7eQ6ClN7fywt38kge6mx3QXcImTg+w/EjPKn74d9ln1a/jknGAp43cj+36PtXoYsfFK+xE5Xsnvwr7PLYWQvpFPG4wOLGQev05fWrAAxXO3hjt4kihQJGgwqjoK616WKHCNEE5cnYUUUUwyFFFFAHG7tYbu2kt7lFkhkUq6sNiKpLt92Lk0u6M0AeS2beN8bHH7jHofI9frV51xuraC6t3guYklhkHC6OMhh6il5Makv3Nwm4s8rLI1tIkU7uI02SRRup8jyzj8OlKQw708bcYmXIOSQfXcb8z6+dWX21+HTRxvcaYkk0AB8KjMkY8sD76/iKqu4srqwcrwrJHk/d3VmB5HkQfTOajlHdPspjLVoxOzYEsDYmjIZWBycjyx7VNIbxLzTobgA4kAyueR6j5VDoZIJ95H4GznhlOBj0J5+x+tOmn3cVnbm3licRvJxqyjZQRvjpjPkaTlg3HQyMlytjnptxJ9r7rGF4t8qfD08vakzRCO7ZSgysxIyRg7598711gurV7scM6BGG3egIPqQN6L0QnUmZCCHCsrJIOEnqpJzg8vWs+nTU6YZ6atHeKRhr1xxFZA1sAxO++flTpbT8fEpyqg/e3+lRxHd9ZvXaMRqUUAs5wOXXOKX2t1aInHJc26OTkBJAxPTcAZqht6onXQo1F1a7tOBTxd4eYPMqeePembtDPw6lagFiWhcbcyQQeuM8qV3Wo2zyxdxFNLIMndSgz/ALsk/Idabr6eOWRJtQlgjaMYVIgQ2PLAPET55wPSuN3KzUE7Q76hqMTLD9mUSXBReMZGIzj94j35DJpiur5oXKOpnvGH7yjhX0I6f6fbJPKub3M186wadC0MWeZ3Zh9NuuwqYdjPh9c30iy3ClYAd5CCP7H2G3nmlwxpaSGyn/Qzdkey97reoLI4Lu7FmfiOPfONv0BV96JpFto9ilraqAB94gczW+k6Xa6VbCC0TA5sx3LHzNLgKux4uLt9kuTJy0ujNFFFPFBRRRQAUUUUAFFFFAGOtR3tD2O0zWw8jRi3umGO+iUeL/UvJvnUjorMoqSpnU2naKM1/wCGGo2xaSGFZ0B2MC8fz4NivsM1DrjRdQsZSqCRHxyAKnn1BH4V6jIpNeafZ3ycF5awzr5SIGxSXh+mMWX7R5eLXag9/DFIOoaIoSfUjBNatfRsOEWYyAPuyk/nXomfsVo0m8cUkR/lkJA+RyKbZfhzprycYuH4unHEhx+ApTxT+hvuQrsokXsSgAaawPPaTA/Ba6JqFyxEdvYw/wC92cj5Fv6VeEfw30xfvy5PmsEYP5H9Cl9p2F0q3xxtPL7lV/8AUCue1k+g92P2UTFYa1dRCNDKidAqcC/LZc/WpD2f+HGoXjh3gcDnlvCN/UjHyAq77PR9Ost7azhRv4uEFvqaW8IrccD/AFMy8y8IiXZ7sJp+mIrzok0wOeWFB/M/OpaiKihVAAHICtqKohCMekJlJy7CiiitmQooooAKKKKACiiigAooooAKKKKAMGsUUUHTPWsHrRRWX0ZQUdTRRWmaRk0UUVwygFZoorp0KKKKACiiigAooooA/9k="/>
          <p:cNvSpPr>
            <a:spLocks noChangeAspect="1" noChangeArrowheads="1"/>
          </p:cNvSpPr>
          <p:nvPr/>
        </p:nvSpPr>
        <p:spPr bwMode="auto">
          <a:xfrm>
            <a:off x="63500" y="-1020763"/>
            <a:ext cx="2143125" cy="21336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9940" name="Picture 4" descr="http://4.bp.blogspot.com/_Apbb7HKz5sc/TOm9Ij5gvdI/AAAAAAAAAKc/WIvZtL109Ck/s1600/popeclement1.gif"/>
          <p:cNvPicPr>
            <a:picLocks noChangeAspect="1" noChangeArrowheads="1"/>
          </p:cNvPicPr>
          <p:nvPr/>
        </p:nvPicPr>
        <p:blipFill>
          <a:blip r:embed="rId3" cstate="print"/>
          <a:srcRect/>
          <a:stretch>
            <a:fillRect/>
          </a:stretch>
        </p:blipFill>
        <p:spPr bwMode="auto">
          <a:xfrm>
            <a:off x="6019800" y="0"/>
            <a:ext cx="2733675" cy="2714626"/>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a:xfrm>
            <a:off x="152400" y="1219200"/>
            <a:ext cx="8991600" cy="4953000"/>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marL="225425" indent="-225425" algn="just"/>
            <a:r>
              <a:rPr lang="en-US" sz="4800" b="1" dirty="0" smtClean="0">
                <a:ln>
                  <a:solidFill>
                    <a:sysClr val="windowText" lastClr="000000"/>
                  </a:solidFill>
                </a:ln>
                <a:solidFill>
                  <a:schemeClr val="bg2">
                    <a:lumMod val="25000"/>
                  </a:schemeClr>
                </a:solidFill>
              </a:rPr>
              <a:t>“</a:t>
            </a:r>
            <a:r>
              <a:rPr lang="zh-CN" altLang="en-US" sz="4800" b="1" dirty="0" smtClean="0">
                <a:ln>
                  <a:solidFill>
                    <a:sysClr val="windowText" lastClr="000000"/>
                  </a:solidFill>
                </a:ln>
                <a:solidFill>
                  <a:schemeClr val="bg2">
                    <a:lumMod val="25000"/>
                  </a:schemeClr>
                </a:solidFill>
              </a:rPr>
              <a:t>今日所传的福音并不是耶稣所传的福音</a:t>
            </a:r>
            <a:r>
              <a:rPr lang="en-US" altLang="zh-CN" sz="4800" b="1" dirty="0" smtClean="0">
                <a:ln>
                  <a:solidFill>
                    <a:sysClr val="windowText" lastClr="000000"/>
                  </a:solidFill>
                </a:ln>
                <a:solidFill>
                  <a:schemeClr val="bg2">
                    <a:lumMod val="25000"/>
                  </a:schemeClr>
                </a:solidFill>
              </a:rPr>
              <a:t>. </a:t>
            </a:r>
            <a:r>
              <a:rPr lang="zh-CN" altLang="en-US" sz="4800" b="1" dirty="0" smtClean="0">
                <a:ln>
                  <a:solidFill>
                    <a:sysClr val="windowText" lastClr="000000"/>
                  </a:solidFill>
                </a:ln>
                <a:solidFill>
                  <a:schemeClr val="bg2">
                    <a:lumMod val="25000"/>
                  </a:schemeClr>
                </a:solidFill>
              </a:rPr>
              <a:t>时下流行的福音给罪人提供了虚假的盼望</a:t>
            </a:r>
            <a:r>
              <a:rPr lang="en-US" altLang="zh-CN" sz="4800" b="1" dirty="0" smtClean="0">
                <a:ln>
                  <a:solidFill>
                    <a:sysClr val="windowText" lastClr="000000"/>
                  </a:solidFill>
                </a:ln>
                <a:solidFill>
                  <a:schemeClr val="bg2">
                    <a:lumMod val="25000"/>
                  </a:schemeClr>
                </a:solidFill>
              </a:rPr>
              <a:t>. </a:t>
            </a:r>
            <a:r>
              <a:rPr lang="zh-CN" altLang="en-US" sz="4800" b="1" dirty="0" smtClean="0">
                <a:ln>
                  <a:solidFill>
                    <a:sysClr val="windowText" lastClr="000000"/>
                  </a:solidFill>
                </a:ln>
                <a:solidFill>
                  <a:schemeClr val="bg2">
                    <a:lumMod val="25000"/>
                  </a:schemeClr>
                </a:solidFill>
              </a:rPr>
              <a:t>它承诺罪人持续生活在对神的悖逆中亦照样可以承受永生</a:t>
            </a:r>
            <a:r>
              <a:rPr lang="en-US" altLang="zh-CN" sz="4800" b="1" dirty="0" smtClean="0">
                <a:ln>
                  <a:solidFill>
                    <a:sysClr val="windowText" lastClr="000000"/>
                  </a:solidFill>
                </a:ln>
                <a:solidFill>
                  <a:schemeClr val="bg2">
                    <a:lumMod val="25000"/>
                  </a:schemeClr>
                </a:solidFill>
              </a:rPr>
              <a:t>.</a:t>
            </a:r>
            <a:r>
              <a:rPr lang="en-US" sz="4800" b="1" dirty="0" smtClean="0">
                <a:ln>
                  <a:solidFill>
                    <a:sysClr val="windowText" lastClr="000000"/>
                  </a:solidFill>
                </a:ln>
                <a:solidFill>
                  <a:schemeClr val="bg2">
                    <a:lumMod val="25000"/>
                  </a:schemeClr>
                </a:solidFill>
              </a:rPr>
              <a:t>”</a:t>
            </a:r>
          </a:p>
          <a:p>
            <a:pPr marL="225425" indent="-225425">
              <a:buFont typeface="Arial" charset="0"/>
              <a:buChar char="•"/>
            </a:pPr>
            <a:r>
              <a:rPr lang="en-US" sz="2000" i="1" dirty="0" smtClean="0"/>
              <a:t> “The message being proclaimed today is not the Gospel according to Jesus. The gospel in vogue today holds forth false hope to sinners. It promises them they can have eternal life yet continue to live in rebellion against God.”</a:t>
            </a:r>
            <a:r>
              <a:rPr lang="en-US" dirty="0" smtClean="0"/>
              <a:t/>
            </a:r>
            <a:br>
              <a:rPr lang="en-US" dirty="0" smtClean="0"/>
            </a:br>
            <a:endParaRPr lang="en-US" b="1" dirty="0">
              <a:solidFill>
                <a:srgbClr val="002060"/>
              </a:solidFill>
            </a:endParaRPr>
          </a:p>
        </p:txBody>
      </p:sp>
      <p:sp>
        <p:nvSpPr>
          <p:cNvPr id="5" name="Rectangle 4"/>
          <p:cNvSpPr/>
          <p:nvPr/>
        </p:nvSpPr>
        <p:spPr>
          <a:xfrm>
            <a:off x="0" y="0"/>
            <a:ext cx="9144000" cy="10668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zh-CN" altLang="en-US" sz="72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后果</a:t>
            </a:r>
            <a:endParaRPr lang="en-US" sz="72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endParaRPr>
          </a:p>
        </p:txBody>
      </p:sp>
      <p:sp>
        <p:nvSpPr>
          <p:cNvPr id="6" name="Rectangle 5"/>
          <p:cNvSpPr/>
          <p:nvPr/>
        </p:nvSpPr>
        <p:spPr>
          <a:xfrm>
            <a:off x="0" y="6324600"/>
            <a:ext cx="9144000" cy="5334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3200" b="1" dirty="0" smtClean="0">
                <a:ln>
                  <a:solidFill>
                    <a:sysClr val="windowText" lastClr="000000"/>
                  </a:solidFill>
                </a:ln>
                <a:solidFill>
                  <a:schemeClr val="tx1"/>
                </a:solidFill>
                <a:latin typeface="Arial" pitchFamily="34" charset="0"/>
                <a:cs typeface="Arial" pitchFamily="34" charset="0"/>
              </a:rPr>
              <a:t>The Result</a:t>
            </a:r>
            <a:endParaRPr lang="en-US" sz="3200" b="1" dirty="0">
              <a:ln>
                <a:solidFill>
                  <a:sysClr val="windowText" lastClr="000000"/>
                </a:solidFill>
              </a:ln>
              <a:solidFill>
                <a:schemeClr val="tx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5" name="Rectangle 4"/>
          <p:cNvSpPr/>
          <p:nvPr/>
        </p:nvSpPr>
        <p:spPr>
          <a:xfrm>
            <a:off x="5638800" y="2667000"/>
            <a:ext cx="3352800" cy="3962400"/>
          </a:xfrm>
          <a:prstGeom prst="rect">
            <a:avLst/>
          </a:prstGeom>
          <a:ln w="57150"/>
        </p:spPr>
        <p:style>
          <a:lnRef idx="2">
            <a:schemeClr val="dk1"/>
          </a:lnRef>
          <a:fillRef idx="1">
            <a:schemeClr val="lt1"/>
          </a:fillRef>
          <a:effectRef idx="0">
            <a:schemeClr val="dk1"/>
          </a:effectRef>
          <a:fontRef idx="minor">
            <a:schemeClr val="dk1"/>
          </a:fontRef>
        </p:style>
        <p:txBody>
          <a:bodyPr rtlCol="0" anchor="t"/>
          <a:lstStyle/>
          <a:p>
            <a:pPr algn="ctr"/>
            <a:r>
              <a:rPr lang="en-US" sz="2800" b="1" u="sng" dirty="0" smtClean="0">
                <a:solidFill>
                  <a:srgbClr val="C00000"/>
                </a:solidFill>
                <a:latin typeface="Arial Narrow" pitchFamily="34" charset="0"/>
              </a:rPr>
              <a:t>Martin Luther</a:t>
            </a:r>
            <a:r>
              <a:rPr lang="en-US" sz="2800" b="1" dirty="0" smtClean="0">
                <a:solidFill>
                  <a:srgbClr val="C00000"/>
                </a:solidFill>
                <a:latin typeface="Arial Narrow" pitchFamily="34" charset="0"/>
              </a:rPr>
              <a:t>  </a:t>
            </a:r>
            <a:r>
              <a:rPr lang="en-US" sz="2400" dirty="0" smtClean="0">
                <a:solidFill>
                  <a:srgbClr val="C00000"/>
                </a:solidFill>
                <a:latin typeface="Arial Narrow" pitchFamily="34" charset="0"/>
              </a:rPr>
              <a:t>(A.D. 412)</a:t>
            </a:r>
          </a:p>
          <a:p>
            <a:pPr algn="ctr"/>
            <a:r>
              <a:rPr lang="en-US" sz="2000" i="1" dirty="0" smtClean="0">
                <a:solidFill>
                  <a:srgbClr val="C00000"/>
                </a:solidFill>
                <a:latin typeface="Arial Narrow" pitchFamily="34" charset="0"/>
              </a:rPr>
              <a:t>“When we have taught faith in Christ, we have also taught good works. Because you have laid hold on Christ </a:t>
            </a:r>
            <a:r>
              <a:rPr lang="en-US" sz="2000" b="1" i="1" u="sng" dirty="0" smtClean="0">
                <a:solidFill>
                  <a:srgbClr val="C00000"/>
                </a:solidFill>
                <a:latin typeface="Arial Narrow" pitchFamily="34" charset="0"/>
              </a:rPr>
              <a:t>by faith</a:t>
            </a:r>
            <a:r>
              <a:rPr lang="en-US" sz="2000" i="1" u="sng" dirty="0" smtClean="0">
                <a:solidFill>
                  <a:srgbClr val="C00000"/>
                </a:solidFill>
                <a:latin typeface="Arial Narrow" pitchFamily="34" charset="0"/>
              </a:rPr>
              <a:t>, </a:t>
            </a:r>
            <a:r>
              <a:rPr lang="en-US" sz="2000" i="1" dirty="0" smtClean="0">
                <a:solidFill>
                  <a:srgbClr val="C00000"/>
                </a:solidFill>
                <a:latin typeface="Arial Narrow" pitchFamily="34" charset="0"/>
              </a:rPr>
              <a:t>through whom you are made righteous, </a:t>
            </a:r>
            <a:r>
              <a:rPr lang="en-US" sz="2000" b="1" i="1" u="sng" dirty="0" smtClean="0">
                <a:solidFill>
                  <a:srgbClr val="C00000"/>
                </a:solidFill>
                <a:latin typeface="Arial Narrow" pitchFamily="34" charset="0"/>
              </a:rPr>
              <a:t>begin now </a:t>
            </a:r>
            <a:r>
              <a:rPr lang="en-US" sz="2000" i="1" dirty="0" smtClean="0">
                <a:solidFill>
                  <a:srgbClr val="C00000"/>
                </a:solidFill>
                <a:latin typeface="Arial Narrow" pitchFamily="34" charset="0"/>
              </a:rPr>
              <a:t>to do good works. Love God, and your neighbor, call upon God, give thanks to Him, praise Him, confess to Him. ..These are good works indeed which </a:t>
            </a:r>
            <a:r>
              <a:rPr lang="en-US" sz="2000" b="1" i="1" u="sng" dirty="0" smtClean="0">
                <a:solidFill>
                  <a:srgbClr val="C00000"/>
                </a:solidFill>
                <a:latin typeface="Arial Narrow" pitchFamily="34" charset="0"/>
              </a:rPr>
              <a:t>flow out of this faith.” </a:t>
            </a:r>
            <a:endParaRPr lang="en-US" sz="2000" b="1" i="1" u="sng" dirty="0">
              <a:solidFill>
                <a:schemeClr val="tx2">
                  <a:lumMod val="50000"/>
                </a:schemeClr>
              </a:solidFill>
              <a:latin typeface="Arial Narrow" pitchFamily="34" charset="0"/>
            </a:endParaRPr>
          </a:p>
        </p:txBody>
      </p:sp>
      <p:sp>
        <p:nvSpPr>
          <p:cNvPr id="6" name="Rectangle 5"/>
          <p:cNvSpPr/>
          <p:nvPr/>
        </p:nvSpPr>
        <p:spPr>
          <a:xfrm>
            <a:off x="152400" y="228600"/>
            <a:ext cx="5257800" cy="6400800"/>
          </a:xfrm>
          <a:prstGeom prst="rect">
            <a:avLst/>
          </a:prstGeom>
          <a:ln w="57150"/>
        </p:spPr>
        <p:style>
          <a:lnRef idx="2">
            <a:schemeClr val="dk1"/>
          </a:lnRef>
          <a:fillRef idx="1">
            <a:schemeClr val="lt1"/>
          </a:fillRef>
          <a:effectRef idx="0">
            <a:schemeClr val="dk1"/>
          </a:effectRef>
          <a:fontRef idx="minor">
            <a:schemeClr val="dk1"/>
          </a:fontRef>
        </p:style>
        <p:txBody>
          <a:bodyPr rtlCol="0" anchor="t"/>
          <a:lstStyle/>
          <a:p>
            <a:pPr algn="ctr"/>
            <a:r>
              <a:rPr lang="zh-CN" altLang="en-US" sz="4400" b="1" u="sng" dirty="0" smtClean="0">
                <a:ln>
                  <a:solidFill>
                    <a:schemeClr val="tx1"/>
                  </a:solidFill>
                </a:ln>
                <a:solidFill>
                  <a:srgbClr val="C00000"/>
                </a:solidFill>
                <a:latin typeface="Arial Narrow" pitchFamily="34" charset="0"/>
              </a:rPr>
              <a:t>马丁路德</a:t>
            </a:r>
            <a:endParaRPr lang="en-US" altLang="zh-CN" sz="4400" b="1" u="sng" dirty="0" smtClean="0">
              <a:ln>
                <a:solidFill>
                  <a:schemeClr val="tx1"/>
                </a:solidFill>
              </a:ln>
              <a:solidFill>
                <a:srgbClr val="C00000"/>
              </a:solidFill>
              <a:latin typeface="Arial Narrow" pitchFamily="34" charset="0"/>
            </a:endParaRPr>
          </a:p>
          <a:p>
            <a:pPr algn="ctr"/>
            <a:r>
              <a:rPr lang="en-US" altLang="zh-CN" sz="2800" b="1" dirty="0" smtClean="0">
                <a:ln>
                  <a:solidFill>
                    <a:schemeClr val="tx1"/>
                  </a:solidFill>
                </a:ln>
                <a:solidFill>
                  <a:srgbClr val="C00000"/>
                </a:solidFill>
                <a:latin typeface="Arial Narrow" pitchFamily="34" charset="0"/>
              </a:rPr>
              <a:t>(</a:t>
            </a:r>
            <a:r>
              <a:rPr lang="zh-CN" altLang="en-US" sz="2800" b="1" dirty="0" smtClean="0">
                <a:ln>
                  <a:solidFill>
                    <a:schemeClr val="tx1"/>
                  </a:solidFill>
                </a:ln>
                <a:solidFill>
                  <a:srgbClr val="C00000"/>
                </a:solidFill>
                <a:latin typeface="Arial Narrow" pitchFamily="34" charset="0"/>
              </a:rPr>
              <a:t>公元</a:t>
            </a:r>
            <a:r>
              <a:rPr lang="en-US" altLang="zh-CN" sz="2800" b="1" dirty="0" smtClean="0">
                <a:ln>
                  <a:solidFill>
                    <a:schemeClr val="tx1"/>
                  </a:solidFill>
                </a:ln>
                <a:solidFill>
                  <a:srgbClr val="C00000"/>
                </a:solidFill>
                <a:latin typeface="Arial Narrow" pitchFamily="34" charset="0"/>
              </a:rPr>
              <a:t>412</a:t>
            </a:r>
            <a:r>
              <a:rPr lang="zh-CN" altLang="en-US" sz="2800" b="1" dirty="0" smtClean="0">
                <a:ln>
                  <a:solidFill>
                    <a:schemeClr val="tx1"/>
                  </a:solidFill>
                </a:ln>
                <a:solidFill>
                  <a:srgbClr val="C00000"/>
                </a:solidFill>
                <a:latin typeface="Arial Narrow" pitchFamily="34" charset="0"/>
              </a:rPr>
              <a:t>年</a:t>
            </a:r>
            <a:r>
              <a:rPr lang="en-US" altLang="zh-CN" sz="2800" b="1" dirty="0" smtClean="0">
                <a:ln>
                  <a:solidFill>
                    <a:schemeClr val="tx1"/>
                  </a:solidFill>
                </a:ln>
                <a:solidFill>
                  <a:srgbClr val="C00000"/>
                </a:solidFill>
                <a:latin typeface="Arial Narrow" pitchFamily="34" charset="0"/>
              </a:rPr>
              <a:t>)</a:t>
            </a:r>
          </a:p>
          <a:p>
            <a:pPr algn="just"/>
            <a:r>
              <a:rPr lang="en-US" sz="3600" b="1" dirty="0" smtClean="0">
                <a:ln>
                  <a:solidFill>
                    <a:schemeClr val="tx1"/>
                  </a:solidFill>
                </a:ln>
                <a:solidFill>
                  <a:srgbClr val="C00000"/>
                </a:solidFill>
                <a:latin typeface="Arial Narrow" pitchFamily="34" charset="0"/>
              </a:rPr>
              <a:t>“</a:t>
            </a:r>
            <a:r>
              <a:rPr lang="zh-CN" altLang="en-US" sz="3600" b="1" dirty="0" smtClean="0">
                <a:ln>
                  <a:solidFill>
                    <a:schemeClr val="tx1"/>
                  </a:solidFill>
                </a:ln>
                <a:solidFill>
                  <a:srgbClr val="C00000"/>
                </a:solidFill>
                <a:latin typeface="Arial Narrow" pitchFamily="34" charset="0"/>
              </a:rPr>
              <a:t>我们教导对基督的信心时</a:t>
            </a:r>
            <a:r>
              <a:rPr lang="en-US" altLang="zh-CN" sz="3600" b="1" dirty="0" smtClean="0">
                <a:ln>
                  <a:solidFill>
                    <a:schemeClr val="tx1"/>
                  </a:solidFill>
                </a:ln>
                <a:solidFill>
                  <a:srgbClr val="C00000"/>
                </a:solidFill>
                <a:latin typeface="Arial Narrow" pitchFamily="34" charset="0"/>
              </a:rPr>
              <a:t>,</a:t>
            </a:r>
            <a:r>
              <a:rPr lang="zh-CN" altLang="en-US" sz="3600" b="1" dirty="0" smtClean="0">
                <a:ln>
                  <a:solidFill>
                    <a:schemeClr val="tx1"/>
                  </a:solidFill>
                </a:ln>
                <a:solidFill>
                  <a:srgbClr val="C00000"/>
                </a:solidFill>
                <a:latin typeface="Arial Narrow" pitchFamily="34" charset="0"/>
              </a:rPr>
              <a:t>也教导了善行</a:t>
            </a:r>
            <a:r>
              <a:rPr lang="en-US" altLang="zh-CN" sz="3600" b="1" dirty="0" smtClean="0">
                <a:ln>
                  <a:solidFill>
                    <a:schemeClr val="tx1"/>
                  </a:solidFill>
                </a:ln>
                <a:solidFill>
                  <a:srgbClr val="C00000"/>
                </a:solidFill>
                <a:latin typeface="Arial Narrow" pitchFamily="34" charset="0"/>
              </a:rPr>
              <a:t>. </a:t>
            </a:r>
            <a:r>
              <a:rPr lang="zh-CN" altLang="en-US" sz="3600" b="1" dirty="0" smtClean="0">
                <a:ln>
                  <a:solidFill>
                    <a:schemeClr val="tx1"/>
                  </a:solidFill>
                </a:ln>
                <a:solidFill>
                  <a:srgbClr val="C00000"/>
                </a:solidFill>
                <a:latin typeface="Arial Narrow" pitchFamily="34" charset="0"/>
              </a:rPr>
              <a:t>因为你们是</a:t>
            </a:r>
            <a:r>
              <a:rPr lang="zh-CN" altLang="en-US" sz="3600" b="1" u="sng" dirty="0" smtClean="0">
                <a:ln>
                  <a:solidFill>
                    <a:schemeClr val="tx1"/>
                  </a:solidFill>
                </a:ln>
                <a:solidFill>
                  <a:srgbClr val="C00000"/>
                </a:solidFill>
                <a:latin typeface="Arial Narrow" pitchFamily="34" charset="0"/>
              </a:rPr>
              <a:t>凭信心</a:t>
            </a:r>
            <a:r>
              <a:rPr lang="zh-CN" altLang="en-US" sz="3600" b="1" dirty="0" smtClean="0">
                <a:ln>
                  <a:solidFill>
                    <a:schemeClr val="tx1"/>
                  </a:solidFill>
                </a:ln>
                <a:solidFill>
                  <a:srgbClr val="C00000"/>
                </a:solidFill>
                <a:latin typeface="Arial Narrow" pitchFamily="34" charset="0"/>
              </a:rPr>
              <a:t>持有基督</a:t>
            </a:r>
            <a:r>
              <a:rPr lang="en-US" altLang="zh-CN" sz="3600" b="1" dirty="0" smtClean="0">
                <a:ln>
                  <a:solidFill>
                    <a:schemeClr val="tx1"/>
                  </a:solidFill>
                </a:ln>
                <a:solidFill>
                  <a:srgbClr val="C00000"/>
                </a:solidFill>
                <a:latin typeface="Arial Narrow" pitchFamily="34" charset="0"/>
              </a:rPr>
              <a:t>,</a:t>
            </a:r>
            <a:r>
              <a:rPr lang="zh-CN" altLang="en-US" sz="3600" b="1" dirty="0" smtClean="0">
                <a:ln>
                  <a:solidFill>
                    <a:schemeClr val="tx1"/>
                  </a:solidFill>
                </a:ln>
                <a:solidFill>
                  <a:srgbClr val="C00000"/>
                </a:solidFill>
                <a:latin typeface="Arial Narrow" pitchFamily="34" charset="0"/>
              </a:rPr>
              <a:t>在基督里你们称义</a:t>
            </a:r>
            <a:r>
              <a:rPr lang="en-US" altLang="zh-CN" sz="3600" b="1" dirty="0" smtClean="0">
                <a:ln>
                  <a:solidFill>
                    <a:schemeClr val="tx1"/>
                  </a:solidFill>
                </a:ln>
                <a:solidFill>
                  <a:srgbClr val="C00000"/>
                </a:solidFill>
                <a:latin typeface="Arial Narrow" pitchFamily="34" charset="0"/>
              </a:rPr>
              <a:t>.</a:t>
            </a:r>
            <a:r>
              <a:rPr lang="zh-CN" altLang="en-US" sz="3600" b="1" u="sng" dirty="0" smtClean="0">
                <a:ln>
                  <a:solidFill>
                    <a:schemeClr val="tx1"/>
                  </a:solidFill>
                </a:ln>
                <a:solidFill>
                  <a:srgbClr val="C00000"/>
                </a:solidFill>
                <a:latin typeface="Arial Narrow" pitchFamily="34" charset="0"/>
              </a:rPr>
              <a:t>从今开始</a:t>
            </a:r>
            <a:r>
              <a:rPr lang="zh-CN" altLang="en-US" sz="3600" b="1" dirty="0" smtClean="0">
                <a:ln>
                  <a:solidFill>
                    <a:schemeClr val="tx1"/>
                  </a:solidFill>
                </a:ln>
                <a:solidFill>
                  <a:srgbClr val="C00000"/>
                </a:solidFill>
                <a:latin typeface="Arial Narrow" pitchFamily="34" charset="0"/>
              </a:rPr>
              <a:t>努力行善</a:t>
            </a:r>
            <a:r>
              <a:rPr lang="en-US" altLang="zh-CN" sz="3600" b="1" dirty="0" smtClean="0">
                <a:ln>
                  <a:solidFill>
                    <a:schemeClr val="tx1"/>
                  </a:solidFill>
                </a:ln>
                <a:solidFill>
                  <a:srgbClr val="C00000"/>
                </a:solidFill>
                <a:latin typeface="Arial Narrow" pitchFamily="34" charset="0"/>
              </a:rPr>
              <a:t>,</a:t>
            </a:r>
            <a:r>
              <a:rPr lang="zh-CN" altLang="en-US" sz="3600" b="1" dirty="0" smtClean="0">
                <a:ln>
                  <a:solidFill>
                    <a:schemeClr val="tx1"/>
                  </a:solidFill>
                </a:ln>
                <a:solidFill>
                  <a:srgbClr val="C00000"/>
                </a:solidFill>
                <a:latin typeface="Arial Narrow" pitchFamily="34" charset="0"/>
              </a:rPr>
              <a:t>爱神爱人</a:t>
            </a:r>
            <a:r>
              <a:rPr lang="en-US" altLang="zh-CN" sz="3600" b="1" dirty="0" smtClean="0">
                <a:ln>
                  <a:solidFill>
                    <a:schemeClr val="tx1"/>
                  </a:solidFill>
                </a:ln>
                <a:solidFill>
                  <a:srgbClr val="C00000"/>
                </a:solidFill>
                <a:latin typeface="Arial Narrow" pitchFamily="34" charset="0"/>
              </a:rPr>
              <a:t>,</a:t>
            </a:r>
            <a:r>
              <a:rPr lang="zh-CN" altLang="en-US" sz="3600" b="1" dirty="0" smtClean="0">
                <a:ln>
                  <a:solidFill>
                    <a:schemeClr val="tx1"/>
                  </a:solidFill>
                </a:ln>
                <a:solidFill>
                  <a:srgbClr val="C00000"/>
                </a:solidFill>
                <a:latin typeface="Arial Narrow" pitchFamily="34" charset="0"/>
              </a:rPr>
              <a:t>呼唤神</a:t>
            </a:r>
            <a:r>
              <a:rPr lang="en-US" altLang="zh-CN" sz="3600" b="1" dirty="0" smtClean="0">
                <a:ln>
                  <a:solidFill>
                    <a:schemeClr val="tx1"/>
                  </a:solidFill>
                </a:ln>
                <a:solidFill>
                  <a:srgbClr val="C00000"/>
                </a:solidFill>
                <a:latin typeface="Arial Narrow" pitchFamily="34" charset="0"/>
              </a:rPr>
              <a:t>,</a:t>
            </a:r>
            <a:r>
              <a:rPr lang="zh-CN" altLang="en-US" sz="3600" b="1" dirty="0" smtClean="0">
                <a:ln>
                  <a:solidFill>
                    <a:schemeClr val="tx1"/>
                  </a:solidFill>
                </a:ln>
                <a:solidFill>
                  <a:srgbClr val="C00000"/>
                </a:solidFill>
                <a:latin typeface="Arial Narrow" pitchFamily="34" charset="0"/>
              </a:rPr>
              <a:t>向祂感恩，赞美祂</a:t>
            </a:r>
            <a:r>
              <a:rPr lang="en-US" altLang="zh-CN" sz="3600" b="1" dirty="0" smtClean="0">
                <a:ln>
                  <a:solidFill>
                    <a:schemeClr val="tx1"/>
                  </a:solidFill>
                </a:ln>
                <a:solidFill>
                  <a:srgbClr val="C00000"/>
                </a:solidFill>
                <a:latin typeface="Arial Narrow" pitchFamily="34" charset="0"/>
              </a:rPr>
              <a:t>,</a:t>
            </a:r>
            <a:r>
              <a:rPr lang="zh-CN" altLang="en-US" sz="3600" b="1" dirty="0" smtClean="0">
                <a:ln>
                  <a:solidFill>
                    <a:schemeClr val="tx1"/>
                  </a:solidFill>
                </a:ln>
                <a:solidFill>
                  <a:srgbClr val="C00000"/>
                </a:solidFill>
                <a:latin typeface="Arial Narrow" pitchFamily="34" charset="0"/>
              </a:rPr>
              <a:t>向祂认罪</a:t>
            </a:r>
            <a:r>
              <a:rPr lang="en-US" altLang="zh-CN" sz="3600" b="1" dirty="0" smtClean="0">
                <a:ln>
                  <a:solidFill>
                    <a:schemeClr val="tx1"/>
                  </a:solidFill>
                </a:ln>
                <a:solidFill>
                  <a:srgbClr val="C00000"/>
                </a:solidFill>
                <a:latin typeface="Arial Narrow" pitchFamily="34" charset="0"/>
              </a:rPr>
              <a:t>…</a:t>
            </a:r>
            <a:r>
              <a:rPr lang="zh-CN" altLang="en-US" sz="3600" b="1" dirty="0" smtClean="0">
                <a:ln>
                  <a:solidFill>
                    <a:schemeClr val="tx1"/>
                  </a:solidFill>
                </a:ln>
                <a:solidFill>
                  <a:srgbClr val="C00000"/>
                </a:solidFill>
                <a:latin typeface="Arial Narrow" pitchFamily="34" charset="0"/>
              </a:rPr>
              <a:t>这些实在是</a:t>
            </a:r>
            <a:r>
              <a:rPr lang="zh-CN" altLang="en-US" sz="3600" b="1" u="sng" dirty="0" smtClean="0">
                <a:ln>
                  <a:solidFill>
                    <a:schemeClr val="tx1"/>
                  </a:solidFill>
                </a:ln>
                <a:solidFill>
                  <a:srgbClr val="C00000"/>
                </a:solidFill>
                <a:latin typeface="Arial Narrow" pitchFamily="34" charset="0"/>
              </a:rPr>
              <a:t>从信心里流淌出来</a:t>
            </a:r>
            <a:r>
              <a:rPr lang="zh-CN" altLang="en-US" sz="3600" b="1" dirty="0" smtClean="0">
                <a:ln>
                  <a:solidFill>
                    <a:schemeClr val="tx1"/>
                  </a:solidFill>
                </a:ln>
                <a:solidFill>
                  <a:srgbClr val="C00000"/>
                </a:solidFill>
                <a:latin typeface="Arial Narrow" pitchFamily="34" charset="0"/>
              </a:rPr>
              <a:t>的善行</a:t>
            </a:r>
            <a:r>
              <a:rPr lang="en-US" altLang="zh-CN" sz="3600" b="1" dirty="0" smtClean="0">
                <a:ln>
                  <a:solidFill>
                    <a:schemeClr val="tx1"/>
                  </a:solidFill>
                </a:ln>
                <a:solidFill>
                  <a:srgbClr val="C00000"/>
                </a:solidFill>
                <a:latin typeface="Arial Narrow" pitchFamily="34" charset="0"/>
              </a:rPr>
              <a:t>.</a:t>
            </a:r>
            <a:r>
              <a:rPr lang="en-US" sz="3600" b="1" dirty="0" smtClean="0">
                <a:ln>
                  <a:solidFill>
                    <a:schemeClr val="tx1"/>
                  </a:solidFill>
                </a:ln>
                <a:solidFill>
                  <a:srgbClr val="C00000"/>
                </a:solidFill>
                <a:latin typeface="Arial Narrow" pitchFamily="34" charset="0"/>
              </a:rPr>
              <a:t>”</a:t>
            </a:r>
            <a:endParaRPr lang="en-US" sz="3600" b="1" dirty="0">
              <a:ln>
                <a:solidFill>
                  <a:schemeClr val="tx1"/>
                </a:solidFill>
              </a:ln>
              <a:solidFill>
                <a:srgbClr val="C00000"/>
              </a:solidFill>
              <a:latin typeface="Arial Narrow" pitchFamily="34" charset="0"/>
            </a:endParaRPr>
          </a:p>
        </p:txBody>
      </p:sp>
      <p:pic>
        <p:nvPicPr>
          <p:cNvPr id="38914" name="Picture 2" descr="http://www.yesnet.yk.ca/schools/projects/renaissance/graphics/lutherone.jpg"/>
          <p:cNvPicPr>
            <a:picLocks noChangeAspect="1" noChangeArrowheads="1"/>
          </p:cNvPicPr>
          <p:nvPr/>
        </p:nvPicPr>
        <p:blipFill>
          <a:blip r:embed="rId3" cstate="print"/>
          <a:srcRect/>
          <a:stretch>
            <a:fillRect/>
          </a:stretch>
        </p:blipFill>
        <p:spPr bwMode="auto">
          <a:xfrm>
            <a:off x="6096000" y="228600"/>
            <a:ext cx="2447925" cy="22561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5" name="Rectangle 4"/>
          <p:cNvSpPr/>
          <p:nvPr/>
        </p:nvSpPr>
        <p:spPr>
          <a:xfrm>
            <a:off x="5638800" y="2743200"/>
            <a:ext cx="3352800" cy="3886200"/>
          </a:xfrm>
          <a:prstGeom prst="rect">
            <a:avLst/>
          </a:prstGeom>
          <a:ln w="57150"/>
        </p:spPr>
        <p:style>
          <a:lnRef idx="2">
            <a:schemeClr val="dk1"/>
          </a:lnRef>
          <a:fillRef idx="1">
            <a:schemeClr val="lt1"/>
          </a:fillRef>
          <a:effectRef idx="0">
            <a:schemeClr val="dk1"/>
          </a:effectRef>
          <a:fontRef idx="minor">
            <a:schemeClr val="dk1"/>
          </a:fontRef>
        </p:style>
        <p:txBody>
          <a:bodyPr rtlCol="0" anchor="t"/>
          <a:lstStyle/>
          <a:p>
            <a:pPr algn="ctr"/>
            <a:r>
              <a:rPr lang="en-US" sz="2400" b="1" u="sng" dirty="0" smtClean="0">
                <a:solidFill>
                  <a:srgbClr val="C00000"/>
                </a:solidFill>
                <a:latin typeface="Arial Narrow" pitchFamily="34" charset="0"/>
              </a:rPr>
              <a:t>PHILIP MELANCHTHON </a:t>
            </a:r>
          </a:p>
          <a:p>
            <a:pPr algn="ctr"/>
            <a:r>
              <a:rPr lang="en-US" sz="2000" i="1" dirty="0" smtClean="0">
                <a:solidFill>
                  <a:srgbClr val="C00000"/>
                </a:solidFill>
                <a:latin typeface="Arial Narrow" pitchFamily="34" charset="0"/>
              </a:rPr>
              <a:t>(Luther’s companion </a:t>
            </a:r>
          </a:p>
          <a:p>
            <a:pPr algn="ctr"/>
            <a:r>
              <a:rPr lang="en-US" sz="2000" i="1" dirty="0" smtClean="0">
                <a:solidFill>
                  <a:srgbClr val="C00000"/>
                </a:solidFill>
                <a:latin typeface="Arial Narrow" pitchFamily="34" charset="0"/>
              </a:rPr>
              <a:t>and fellow Reformer)</a:t>
            </a:r>
          </a:p>
          <a:p>
            <a:pPr algn="ctr"/>
            <a:r>
              <a:rPr lang="en-US" sz="2000" i="1" dirty="0" smtClean="0">
                <a:solidFill>
                  <a:srgbClr val="C00000"/>
                </a:solidFill>
                <a:latin typeface="Arial Narrow" pitchFamily="34" charset="0"/>
              </a:rPr>
              <a:t>“It must be obvious that if conversion to God does not happen, and the heart continues to sin against conscience, that there is no true faith that desires and receives forgiveness of sins. The Holy Spirit is not in a heart in which there is no fear of God, but instead a continuing defiance.”</a:t>
            </a:r>
            <a:endParaRPr lang="en-US" sz="2000" i="1" dirty="0">
              <a:solidFill>
                <a:schemeClr val="tx2">
                  <a:lumMod val="50000"/>
                </a:schemeClr>
              </a:solidFill>
              <a:latin typeface="Arial Narrow" pitchFamily="34" charset="0"/>
            </a:endParaRPr>
          </a:p>
        </p:txBody>
      </p:sp>
      <p:sp>
        <p:nvSpPr>
          <p:cNvPr id="6" name="Rectangle 5"/>
          <p:cNvSpPr/>
          <p:nvPr/>
        </p:nvSpPr>
        <p:spPr>
          <a:xfrm>
            <a:off x="152400" y="228600"/>
            <a:ext cx="5257800" cy="6400800"/>
          </a:xfrm>
          <a:prstGeom prst="rect">
            <a:avLst/>
          </a:prstGeom>
          <a:ln w="57150"/>
        </p:spPr>
        <p:style>
          <a:lnRef idx="2">
            <a:schemeClr val="dk1"/>
          </a:lnRef>
          <a:fillRef idx="1">
            <a:schemeClr val="lt1"/>
          </a:fillRef>
          <a:effectRef idx="0">
            <a:schemeClr val="dk1"/>
          </a:effectRef>
          <a:fontRef idx="minor">
            <a:schemeClr val="dk1"/>
          </a:fontRef>
        </p:style>
        <p:txBody>
          <a:bodyPr rtlCol="0" anchor="t"/>
          <a:lstStyle/>
          <a:p>
            <a:pPr algn="ctr"/>
            <a:r>
              <a:rPr lang="zh-CN" altLang="en-US" sz="4400" b="1" u="sng" dirty="0" smtClean="0">
                <a:ln>
                  <a:solidFill>
                    <a:schemeClr val="tx1"/>
                  </a:solidFill>
                </a:ln>
                <a:solidFill>
                  <a:srgbClr val="C00000"/>
                </a:solidFill>
                <a:latin typeface="Arial Narrow" pitchFamily="34" charset="0"/>
              </a:rPr>
              <a:t>菲利普</a:t>
            </a:r>
            <a:r>
              <a:rPr lang="en-US" altLang="zh-CN" sz="4400" b="1" u="sng" dirty="0" smtClean="0">
                <a:ln>
                  <a:solidFill>
                    <a:schemeClr val="tx1"/>
                  </a:solidFill>
                </a:ln>
                <a:solidFill>
                  <a:srgbClr val="C00000"/>
                </a:solidFill>
                <a:latin typeface="Arial Narrow" pitchFamily="34" charset="0"/>
              </a:rPr>
              <a:t>· </a:t>
            </a:r>
            <a:r>
              <a:rPr lang="zh-CN" altLang="en-US" sz="4400" b="1" u="sng" dirty="0" smtClean="0">
                <a:ln>
                  <a:solidFill>
                    <a:schemeClr val="tx1"/>
                  </a:solidFill>
                </a:ln>
                <a:solidFill>
                  <a:srgbClr val="C00000"/>
                </a:solidFill>
                <a:latin typeface="Arial Narrow" pitchFamily="34" charset="0"/>
              </a:rPr>
              <a:t>梅来克森</a:t>
            </a:r>
            <a:endParaRPr lang="en-US" altLang="zh-CN" sz="4400" b="1" u="sng" dirty="0" smtClean="0">
              <a:ln>
                <a:solidFill>
                  <a:schemeClr val="tx1"/>
                </a:solidFill>
              </a:ln>
              <a:solidFill>
                <a:srgbClr val="C00000"/>
              </a:solidFill>
              <a:latin typeface="Arial Narrow" pitchFamily="34" charset="0"/>
            </a:endParaRPr>
          </a:p>
          <a:p>
            <a:pPr algn="ctr"/>
            <a:r>
              <a:rPr lang="zh-CN" altLang="en-US" sz="3200" b="1" dirty="0" smtClean="0">
                <a:ln>
                  <a:solidFill>
                    <a:schemeClr val="tx1"/>
                  </a:solidFill>
                </a:ln>
                <a:solidFill>
                  <a:srgbClr val="C00000"/>
                </a:solidFill>
                <a:latin typeface="Arial Narrow" pitchFamily="34" charset="0"/>
              </a:rPr>
              <a:t>（路德的伙伴和改革战友）</a:t>
            </a:r>
            <a:endParaRPr lang="en-US" altLang="zh-CN" sz="3200" b="1" dirty="0" smtClean="0">
              <a:ln>
                <a:solidFill>
                  <a:schemeClr val="tx1"/>
                </a:solidFill>
              </a:ln>
              <a:solidFill>
                <a:srgbClr val="C00000"/>
              </a:solidFill>
              <a:latin typeface="Arial Narrow" pitchFamily="34" charset="0"/>
            </a:endParaRPr>
          </a:p>
          <a:p>
            <a:pPr algn="just"/>
            <a:r>
              <a:rPr lang="en-US" sz="4000" b="1" dirty="0" smtClean="0">
                <a:ln>
                  <a:solidFill>
                    <a:schemeClr val="tx1"/>
                  </a:solidFill>
                </a:ln>
                <a:solidFill>
                  <a:srgbClr val="C00000"/>
                </a:solidFill>
                <a:latin typeface="Arial Narrow" pitchFamily="34" charset="0"/>
              </a:rPr>
              <a:t>“</a:t>
            </a:r>
            <a:r>
              <a:rPr lang="zh-CN" altLang="en-US" sz="4000" b="1" dirty="0" smtClean="0">
                <a:ln>
                  <a:solidFill>
                    <a:schemeClr val="tx1"/>
                  </a:solidFill>
                </a:ln>
                <a:solidFill>
                  <a:srgbClr val="C00000"/>
                </a:solidFill>
                <a:latin typeface="Arial Narrow" pitchFamily="34" charset="0"/>
              </a:rPr>
              <a:t>一个人没有归信是很明显的</a:t>
            </a:r>
            <a:r>
              <a:rPr lang="en-US" altLang="zh-CN" sz="4000" b="1" dirty="0" smtClean="0">
                <a:ln>
                  <a:solidFill>
                    <a:schemeClr val="tx1"/>
                  </a:solidFill>
                </a:ln>
                <a:solidFill>
                  <a:srgbClr val="C00000"/>
                </a:solidFill>
                <a:latin typeface="Arial Narrow" pitchFamily="34" charset="0"/>
              </a:rPr>
              <a:t>.</a:t>
            </a:r>
            <a:r>
              <a:rPr lang="zh-CN" altLang="en-US" sz="4000" b="1" dirty="0" smtClean="0">
                <a:ln>
                  <a:solidFill>
                    <a:schemeClr val="tx1"/>
                  </a:solidFill>
                </a:ln>
                <a:solidFill>
                  <a:srgbClr val="C00000"/>
                </a:solidFill>
                <a:latin typeface="Arial Narrow" pitchFamily="34" charset="0"/>
              </a:rPr>
              <a:t>他们的心继续犯罪</a:t>
            </a:r>
            <a:r>
              <a:rPr lang="en-US" altLang="zh-CN" sz="4000" b="1" dirty="0" smtClean="0">
                <a:ln>
                  <a:solidFill>
                    <a:schemeClr val="tx1"/>
                  </a:solidFill>
                </a:ln>
                <a:solidFill>
                  <a:srgbClr val="C00000"/>
                </a:solidFill>
                <a:latin typeface="Arial Narrow" pitchFamily="34" charset="0"/>
              </a:rPr>
              <a:t>,</a:t>
            </a:r>
            <a:r>
              <a:rPr lang="zh-CN" altLang="en-US" sz="4000" b="1" dirty="0" smtClean="0">
                <a:ln>
                  <a:solidFill>
                    <a:schemeClr val="tx1"/>
                  </a:solidFill>
                </a:ln>
                <a:solidFill>
                  <a:srgbClr val="C00000"/>
                </a:solidFill>
                <a:latin typeface="Arial Narrow" pitchFamily="34" charset="0"/>
              </a:rPr>
              <a:t>与良心作对</a:t>
            </a:r>
            <a:r>
              <a:rPr lang="en-US" altLang="zh-CN" sz="4000" b="1" dirty="0" smtClean="0">
                <a:ln>
                  <a:solidFill>
                    <a:schemeClr val="tx1"/>
                  </a:solidFill>
                </a:ln>
                <a:solidFill>
                  <a:srgbClr val="C00000"/>
                </a:solidFill>
                <a:latin typeface="Arial Narrow" pitchFamily="34" charset="0"/>
              </a:rPr>
              <a:t>.</a:t>
            </a:r>
            <a:r>
              <a:rPr lang="zh-CN" altLang="en-US" sz="4000" b="1" dirty="0" smtClean="0">
                <a:ln>
                  <a:solidFill>
                    <a:schemeClr val="tx1"/>
                  </a:solidFill>
                </a:ln>
                <a:solidFill>
                  <a:srgbClr val="C00000"/>
                </a:solidFill>
                <a:latin typeface="Arial Narrow" pitchFamily="34" charset="0"/>
              </a:rPr>
              <a:t>他们没有渴望和接受对罪饶恕的真信心</a:t>
            </a:r>
            <a:r>
              <a:rPr lang="en-US" altLang="zh-CN" sz="4000" b="1" dirty="0" smtClean="0">
                <a:ln>
                  <a:solidFill>
                    <a:schemeClr val="tx1"/>
                  </a:solidFill>
                </a:ln>
                <a:solidFill>
                  <a:srgbClr val="C00000"/>
                </a:solidFill>
                <a:latin typeface="Arial Narrow" pitchFamily="34" charset="0"/>
              </a:rPr>
              <a:t>.</a:t>
            </a:r>
            <a:r>
              <a:rPr lang="zh-CN" altLang="en-US" sz="4000" b="1" dirty="0" smtClean="0">
                <a:ln>
                  <a:solidFill>
                    <a:schemeClr val="tx1"/>
                  </a:solidFill>
                </a:ln>
                <a:solidFill>
                  <a:srgbClr val="C00000"/>
                </a:solidFill>
                <a:latin typeface="Arial Narrow" pitchFamily="34" charset="0"/>
              </a:rPr>
              <a:t>圣灵不会居住在对神毫无畏惧</a:t>
            </a:r>
            <a:r>
              <a:rPr lang="en-US" altLang="zh-CN" sz="4000" b="1" dirty="0" smtClean="0">
                <a:ln>
                  <a:solidFill>
                    <a:schemeClr val="tx1"/>
                  </a:solidFill>
                </a:ln>
                <a:solidFill>
                  <a:srgbClr val="C00000"/>
                </a:solidFill>
                <a:latin typeface="Arial Narrow" pitchFamily="34" charset="0"/>
              </a:rPr>
              <a:t>,</a:t>
            </a:r>
            <a:r>
              <a:rPr lang="zh-CN" altLang="en-US" sz="4000" b="1" dirty="0" smtClean="0">
                <a:ln>
                  <a:solidFill>
                    <a:schemeClr val="tx1"/>
                  </a:solidFill>
                </a:ln>
                <a:solidFill>
                  <a:srgbClr val="C00000"/>
                </a:solidFill>
                <a:latin typeface="Arial Narrow" pitchFamily="34" charset="0"/>
              </a:rPr>
              <a:t>持续违抗蔑视神的人的心里</a:t>
            </a:r>
            <a:r>
              <a:rPr lang="en-US" altLang="zh-CN" sz="4000" b="1" dirty="0" smtClean="0">
                <a:ln>
                  <a:solidFill>
                    <a:schemeClr val="tx1"/>
                  </a:solidFill>
                </a:ln>
                <a:solidFill>
                  <a:srgbClr val="C00000"/>
                </a:solidFill>
                <a:latin typeface="Arial Narrow" pitchFamily="34" charset="0"/>
              </a:rPr>
              <a:t>.</a:t>
            </a:r>
            <a:r>
              <a:rPr lang="en-US" sz="4000" b="1" dirty="0" smtClean="0">
                <a:ln>
                  <a:solidFill>
                    <a:schemeClr val="tx1"/>
                  </a:solidFill>
                </a:ln>
                <a:solidFill>
                  <a:srgbClr val="C00000"/>
                </a:solidFill>
                <a:latin typeface="Arial Narrow" pitchFamily="34" charset="0"/>
              </a:rPr>
              <a:t>”</a:t>
            </a:r>
            <a:endParaRPr lang="en-US" sz="4000" b="1" dirty="0">
              <a:ln>
                <a:solidFill>
                  <a:schemeClr val="tx1"/>
                </a:solidFill>
              </a:ln>
              <a:solidFill>
                <a:srgbClr val="C00000"/>
              </a:solidFill>
              <a:latin typeface="Arial Narrow" pitchFamily="34" charset="0"/>
            </a:endParaRPr>
          </a:p>
        </p:txBody>
      </p:sp>
      <p:pic>
        <p:nvPicPr>
          <p:cNvPr id="37890" name="Picture 2" descr="http://www.exclassics.com/foxe/foxe158.gif"/>
          <p:cNvPicPr>
            <a:picLocks noChangeAspect="1" noChangeArrowheads="1"/>
          </p:cNvPicPr>
          <p:nvPr/>
        </p:nvPicPr>
        <p:blipFill>
          <a:blip r:embed="rId4" cstate="print"/>
          <a:srcRect/>
          <a:stretch>
            <a:fillRect/>
          </a:stretch>
        </p:blipFill>
        <p:spPr bwMode="auto">
          <a:xfrm>
            <a:off x="6400800" y="228600"/>
            <a:ext cx="1803568" cy="225755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5" name="Rectangle 4"/>
          <p:cNvSpPr/>
          <p:nvPr/>
        </p:nvSpPr>
        <p:spPr>
          <a:xfrm>
            <a:off x="5638800" y="3276600"/>
            <a:ext cx="3352800" cy="3352800"/>
          </a:xfrm>
          <a:prstGeom prst="rect">
            <a:avLst/>
          </a:prstGeom>
          <a:ln w="57150"/>
        </p:spPr>
        <p:style>
          <a:lnRef idx="2">
            <a:schemeClr val="dk1"/>
          </a:lnRef>
          <a:fillRef idx="1">
            <a:schemeClr val="lt1"/>
          </a:fillRef>
          <a:effectRef idx="0">
            <a:schemeClr val="dk1"/>
          </a:effectRef>
          <a:fontRef idx="minor">
            <a:schemeClr val="dk1"/>
          </a:fontRef>
        </p:style>
        <p:txBody>
          <a:bodyPr rtlCol="0" anchor="t"/>
          <a:lstStyle/>
          <a:p>
            <a:pPr algn="ctr"/>
            <a:r>
              <a:rPr lang="en-US" sz="2400" b="1" u="sng" dirty="0" smtClean="0">
                <a:solidFill>
                  <a:srgbClr val="C00000"/>
                </a:solidFill>
                <a:latin typeface="Arial Narrow" pitchFamily="34" charset="0"/>
              </a:rPr>
              <a:t>BELGIC CONFESSION</a:t>
            </a:r>
          </a:p>
          <a:p>
            <a:pPr algn="ctr"/>
            <a:r>
              <a:rPr lang="en-US" sz="2000" i="1" dirty="0" smtClean="0">
                <a:solidFill>
                  <a:srgbClr val="C00000"/>
                </a:solidFill>
                <a:latin typeface="Arial Narrow" pitchFamily="34" charset="0"/>
              </a:rPr>
              <a:t>(A.D. 1561)</a:t>
            </a:r>
          </a:p>
          <a:p>
            <a:pPr algn="ctr"/>
            <a:r>
              <a:rPr lang="en-US" sz="2000" i="1" dirty="0" smtClean="0">
                <a:solidFill>
                  <a:srgbClr val="C00000"/>
                </a:solidFill>
                <a:latin typeface="Arial Narrow" pitchFamily="34" charset="0"/>
              </a:rPr>
              <a:t>“We believe that this true faith, being wrought in man by the hearing of the Word of God and the operation of the Holy Ghost, doth regenerate and make him a new man, causing him to live a new life, and freeing him from the bondage of sin.””</a:t>
            </a:r>
            <a:endParaRPr lang="en-US" sz="2000" i="1" dirty="0">
              <a:solidFill>
                <a:schemeClr val="tx2">
                  <a:lumMod val="50000"/>
                </a:schemeClr>
              </a:solidFill>
              <a:latin typeface="Arial Narrow" pitchFamily="34" charset="0"/>
            </a:endParaRPr>
          </a:p>
        </p:txBody>
      </p:sp>
      <p:sp>
        <p:nvSpPr>
          <p:cNvPr id="6" name="Rectangle 5"/>
          <p:cNvSpPr/>
          <p:nvPr/>
        </p:nvSpPr>
        <p:spPr>
          <a:xfrm>
            <a:off x="152400" y="228600"/>
            <a:ext cx="5257800" cy="6400800"/>
          </a:xfrm>
          <a:prstGeom prst="rect">
            <a:avLst/>
          </a:prstGeom>
          <a:ln w="57150"/>
        </p:spPr>
        <p:style>
          <a:lnRef idx="2">
            <a:schemeClr val="dk1"/>
          </a:lnRef>
          <a:fillRef idx="1">
            <a:schemeClr val="lt1"/>
          </a:fillRef>
          <a:effectRef idx="0">
            <a:schemeClr val="dk1"/>
          </a:effectRef>
          <a:fontRef idx="minor">
            <a:schemeClr val="dk1"/>
          </a:fontRef>
        </p:style>
        <p:txBody>
          <a:bodyPr rtlCol="0" anchor="t"/>
          <a:lstStyle/>
          <a:p>
            <a:pPr algn="ctr"/>
            <a:r>
              <a:rPr lang="zh-CN" altLang="en-US" sz="4400" b="1" u="sng" dirty="0" smtClean="0">
                <a:ln>
                  <a:solidFill>
                    <a:schemeClr val="tx1"/>
                  </a:solidFill>
                </a:ln>
                <a:solidFill>
                  <a:srgbClr val="C00000"/>
                </a:solidFill>
                <a:latin typeface="Arial Narrow" pitchFamily="34" charset="0"/>
              </a:rPr>
              <a:t>比利时信条 </a:t>
            </a:r>
            <a:endParaRPr lang="en-US" altLang="zh-CN" sz="4400" b="1" u="sng" dirty="0" smtClean="0">
              <a:ln>
                <a:solidFill>
                  <a:schemeClr val="tx1"/>
                </a:solidFill>
              </a:ln>
              <a:solidFill>
                <a:srgbClr val="C00000"/>
              </a:solidFill>
              <a:latin typeface="Arial Narrow" pitchFamily="34" charset="0"/>
            </a:endParaRPr>
          </a:p>
          <a:p>
            <a:pPr algn="ctr"/>
            <a:r>
              <a:rPr lang="zh-CN" altLang="en-US" sz="3600" b="1" dirty="0" smtClean="0">
                <a:ln>
                  <a:solidFill>
                    <a:schemeClr val="tx1"/>
                  </a:solidFill>
                </a:ln>
                <a:solidFill>
                  <a:srgbClr val="C00000"/>
                </a:solidFill>
                <a:latin typeface="Arial Narrow" pitchFamily="34" charset="0"/>
              </a:rPr>
              <a:t>（公元</a:t>
            </a:r>
            <a:r>
              <a:rPr lang="en-US" altLang="zh-CN" sz="3600" b="1" dirty="0" smtClean="0">
                <a:ln>
                  <a:solidFill>
                    <a:schemeClr val="tx1"/>
                  </a:solidFill>
                </a:ln>
                <a:solidFill>
                  <a:srgbClr val="C00000"/>
                </a:solidFill>
                <a:latin typeface="Arial Narrow" pitchFamily="34" charset="0"/>
              </a:rPr>
              <a:t>1561</a:t>
            </a:r>
            <a:r>
              <a:rPr lang="zh-CN" altLang="en-US" sz="3600" b="1" dirty="0" smtClean="0">
                <a:ln>
                  <a:solidFill>
                    <a:schemeClr val="tx1"/>
                  </a:solidFill>
                </a:ln>
                <a:solidFill>
                  <a:srgbClr val="C00000"/>
                </a:solidFill>
                <a:latin typeface="Arial Narrow" pitchFamily="34" charset="0"/>
              </a:rPr>
              <a:t>年）</a:t>
            </a:r>
            <a:endParaRPr lang="en-US" altLang="zh-CN" sz="3600" b="1" dirty="0" smtClean="0">
              <a:ln>
                <a:solidFill>
                  <a:schemeClr val="tx1"/>
                </a:solidFill>
              </a:ln>
              <a:solidFill>
                <a:srgbClr val="C00000"/>
              </a:solidFill>
              <a:latin typeface="Arial Narrow" pitchFamily="34" charset="0"/>
            </a:endParaRPr>
          </a:p>
          <a:p>
            <a:pPr algn="just"/>
            <a:r>
              <a:rPr lang="en-US" altLang="zh-CN" sz="4400" b="1" dirty="0" smtClean="0">
                <a:ln>
                  <a:solidFill>
                    <a:schemeClr val="tx1"/>
                  </a:solidFill>
                </a:ln>
                <a:solidFill>
                  <a:srgbClr val="C00000"/>
                </a:solidFill>
                <a:latin typeface="Arial Narrow" pitchFamily="34" charset="0"/>
              </a:rPr>
              <a:t> “</a:t>
            </a:r>
            <a:r>
              <a:rPr lang="zh-CN" altLang="en-US" sz="4400" b="1" dirty="0" smtClean="0">
                <a:ln>
                  <a:solidFill>
                    <a:schemeClr val="tx1"/>
                  </a:solidFill>
                </a:ln>
                <a:solidFill>
                  <a:srgbClr val="C00000"/>
                </a:solidFill>
                <a:latin typeface="Arial Narrow" pitchFamily="34" charset="0"/>
              </a:rPr>
              <a:t>我们相信此真信心既由听神的话以及圣灵的工作而来</a:t>
            </a:r>
            <a:r>
              <a:rPr lang="en-US" altLang="zh-CN" sz="4400" b="1" dirty="0" smtClean="0">
                <a:ln>
                  <a:solidFill>
                    <a:schemeClr val="tx1"/>
                  </a:solidFill>
                </a:ln>
                <a:solidFill>
                  <a:srgbClr val="C00000"/>
                </a:solidFill>
                <a:latin typeface="Arial Narrow" pitchFamily="34" charset="0"/>
              </a:rPr>
              <a:t>,</a:t>
            </a:r>
            <a:r>
              <a:rPr lang="zh-CN" altLang="en-US" sz="4400" b="1" dirty="0" smtClean="0">
                <a:ln>
                  <a:solidFill>
                    <a:schemeClr val="tx1"/>
                  </a:solidFill>
                </a:ln>
                <a:solidFill>
                  <a:srgbClr val="C00000"/>
                </a:solidFill>
                <a:latin typeface="Arial Narrow" pitchFamily="34" charset="0"/>
              </a:rPr>
              <a:t>就重生我们</a:t>
            </a:r>
            <a:r>
              <a:rPr lang="en-US" altLang="zh-CN" sz="4400" b="1" dirty="0" smtClean="0">
                <a:ln>
                  <a:solidFill>
                    <a:schemeClr val="tx1"/>
                  </a:solidFill>
                </a:ln>
                <a:solidFill>
                  <a:srgbClr val="C00000"/>
                </a:solidFill>
                <a:latin typeface="Arial Narrow" pitchFamily="34" charset="0"/>
              </a:rPr>
              <a:t>,</a:t>
            </a:r>
            <a:r>
              <a:rPr lang="zh-CN" altLang="en-US" sz="4400" b="1" dirty="0" smtClean="0">
                <a:ln>
                  <a:solidFill>
                    <a:schemeClr val="tx1"/>
                  </a:solidFill>
                </a:ln>
                <a:solidFill>
                  <a:srgbClr val="C00000"/>
                </a:solidFill>
                <a:latin typeface="Arial Narrow" pitchFamily="34" charset="0"/>
              </a:rPr>
              <a:t>使我们成为新人</a:t>
            </a:r>
            <a:r>
              <a:rPr lang="en-US" altLang="zh-CN" sz="4400" b="1" dirty="0" smtClean="0">
                <a:ln>
                  <a:solidFill>
                    <a:schemeClr val="tx1"/>
                  </a:solidFill>
                </a:ln>
                <a:solidFill>
                  <a:srgbClr val="C00000"/>
                </a:solidFill>
                <a:latin typeface="Arial Narrow" pitchFamily="34" charset="0"/>
              </a:rPr>
              <a:t>,</a:t>
            </a:r>
            <a:r>
              <a:rPr lang="zh-CN" altLang="en-US" sz="4400" b="1" dirty="0" smtClean="0">
                <a:ln>
                  <a:solidFill>
                    <a:schemeClr val="tx1"/>
                  </a:solidFill>
                </a:ln>
                <a:solidFill>
                  <a:srgbClr val="C00000"/>
                </a:solidFill>
                <a:latin typeface="Arial Narrow" pitchFamily="34" charset="0"/>
              </a:rPr>
              <a:t>使我们过一种新的生活，释放我们脱离一切罪的捆绑</a:t>
            </a:r>
            <a:r>
              <a:rPr lang="en-US" altLang="zh-CN" sz="4400" b="1" dirty="0" smtClean="0">
                <a:ln>
                  <a:solidFill>
                    <a:schemeClr val="tx1"/>
                  </a:solidFill>
                </a:ln>
                <a:solidFill>
                  <a:srgbClr val="C00000"/>
                </a:solidFill>
                <a:latin typeface="Arial Narrow" pitchFamily="34" charset="0"/>
              </a:rPr>
              <a:t>.”</a:t>
            </a:r>
          </a:p>
          <a:p>
            <a:pPr algn="just"/>
            <a:endParaRPr lang="en-US" sz="2800" dirty="0">
              <a:solidFill>
                <a:srgbClr val="C00000"/>
              </a:solidFill>
              <a:effectLst>
                <a:outerShdw blurRad="38100" dist="38100" dir="2700000" algn="tl">
                  <a:srgbClr val="000000">
                    <a:alpha val="43137"/>
                  </a:srgbClr>
                </a:outerShdw>
              </a:effectLst>
              <a:latin typeface="Arial Narrow" pitchFamily="34" charset="0"/>
            </a:endParaRPr>
          </a:p>
        </p:txBody>
      </p:sp>
      <p:pic>
        <p:nvPicPr>
          <p:cNvPr id="36866" name="Picture 2" descr="https://encrypted-tbn2.google.com/images?q=tbn:ANd9GcQJ-bRc6p4UrG5MFIERHQR9wKwspZf2Kw3MsLabMhmspRVw4Dz1ABaTXVI"/>
          <p:cNvPicPr>
            <a:picLocks noChangeAspect="1" noChangeArrowheads="1"/>
          </p:cNvPicPr>
          <p:nvPr/>
        </p:nvPicPr>
        <p:blipFill>
          <a:blip r:embed="rId3" cstate="print"/>
          <a:srcRect/>
          <a:stretch>
            <a:fillRect/>
          </a:stretch>
        </p:blipFill>
        <p:spPr bwMode="auto">
          <a:xfrm>
            <a:off x="5638799" y="304800"/>
            <a:ext cx="3363433" cy="2819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5" name="Rectangle 4"/>
          <p:cNvSpPr/>
          <p:nvPr/>
        </p:nvSpPr>
        <p:spPr>
          <a:xfrm>
            <a:off x="5791200" y="3352800"/>
            <a:ext cx="3200400" cy="3276600"/>
          </a:xfrm>
          <a:prstGeom prst="rect">
            <a:avLst/>
          </a:prstGeom>
          <a:ln w="57150"/>
        </p:spPr>
        <p:style>
          <a:lnRef idx="2">
            <a:schemeClr val="dk1"/>
          </a:lnRef>
          <a:fillRef idx="1">
            <a:schemeClr val="lt1"/>
          </a:fillRef>
          <a:effectRef idx="0">
            <a:schemeClr val="dk1"/>
          </a:effectRef>
          <a:fontRef idx="minor">
            <a:schemeClr val="dk1"/>
          </a:fontRef>
        </p:style>
        <p:txBody>
          <a:bodyPr rtlCol="0" anchor="t"/>
          <a:lstStyle/>
          <a:p>
            <a:pPr algn="ctr"/>
            <a:r>
              <a:rPr lang="en-US" sz="2000" b="1" u="sng" dirty="0" smtClean="0">
                <a:solidFill>
                  <a:srgbClr val="C00000"/>
                </a:solidFill>
                <a:latin typeface="Arial Narrow" pitchFamily="34" charset="0"/>
              </a:rPr>
              <a:t>HEIDELBERG CATECHISM</a:t>
            </a:r>
          </a:p>
          <a:p>
            <a:pPr algn="ctr"/>
            <a:r>
              <a:rPr lang="en-US" sz="2000" dirty="0" smtClean="0">
                <a:solidFill>
                  <a:srgbClr val="C00000"/>
                </a:solidFill>
                <a:latin typeface="Arial Narrow" pitchFamily="34" charset="0"/>
              </a:rPr>
              <a:t>(A.D. 1563)</a:t>
            </a:r>
          </a:p>
          <a:p>
            <a:pPr algn="ctr"/>
            <a:r>
              <a:rPr lang="en-US" sz="2000" b="1" i="1" dirty="0" smtClean="0">
                <a:solidFill>
                  <a:srgbClr val="C00000"/>
                </a:solidFill>
                <a:latin typeface="Arial Narrow" pitchFamily="34" charset="0"/>
              </a:rPr>
              <a:t>“But does this doctrine (justification by faith)</a:t>
            </a:r>
          </a:p>
          <a:p>
            <a:pPr algn="ctr"/>
            <a:r>
              <a:rPr lang="en-US" sz="2000" b="1" i="1" dirty="0" smtClean="0">
                <a:solidFill>
                  <a:srgbClr val="C00000"/>
                </a:solidFill>
                <a:latin typeface="Arial Narrow" pitchFamily="34" charset="0"/>
              </a:rPr>
              <a:t> make men careless and profane?...No! For it is impossible that those who are implanted into Christ by true faith, should not bring forth fruits of thankfulness”</a:t>
            </a:r>
            <a:endParaRPr lang="en-US" sz="2000" b="1" i="1" dirty="0">
              <a:solidFill>
                <a:schemeClr val="tx2">
                  <a:lumMod val="50000"/>
                </a:schemeClr>
              </a:solidFill>
              <a:latin typeface="Arial Narrow" pitchFamily="34" charset="0"/>
            </a:endParaRPr>
          </a:p>
        </p:txBody>
      </p:sp>
      <p:sp>
        <p:nvSpPr>
          <p:cNvPr id="6" name="Rectangle 5"/>
          <p:cNvSpPr/>
          <p:nvPr/>
        </p:nvSpPr>
        <p:spPr>
          <a:xfrm>
            <a:off x="152400" y="228600"/>
            <a:ext cx="5410200" cy="6400800"/>
          </a:xfrm>
          <a:prstGeom prst="rect">
            <a:avLst/>
          </a:prstGeom>
          <a:ln w="57150"/>
        </p:spPr>
        <p:style>
          <a:lnRef idx="2">
            <a:schemeClr val="dk1"/>
          </a:lnRef>
          <a:fillRef idx="1">
            <a:schemeClr val="lt1"/>
          </a:fillRef>
          <a:effectRef idx="0">
            <a:schemeClr val="dk1"/>
          </a:effectRef>
          <a:fontRef idx="minor">
            <a:schemeClr val="dk1"/>
          </a:fontRef>
        </p:style>
        <p:txBody>
          <a:bodyPr rtlCol="0" anchor="t"/>
          <a:lstStyle/>
          <a:p>
            <a:pPr algn="ctr"/>
            <a:r>
              <a:rPr lang="zh-CN" altLang="en-US" sz="5400" b="1" u="sng" dirty="0" smtClean="0">
                <a:ln>
                  <a:solidFill>
                    <a:schemeClr val="tx1"/>
                  </a:solidFill>
                </a:ln>
                <a:solidFill>
                  <a:srgbClr val="C00000"/>
                </a:solidFill>
                <a:latin typeface="Arial Narrow" pitchFamily="34" charset="0"/>
              </a:rPr>
              <a:t>海德堡要理问答</a:t>
            </a:r>
            <a:r>
              <a:rPr lang="en-US" altLang="zh-CN" sz="5400" b="1" u="sng" dirty="0" smtClean="0">
                <a:ln>
                  <a:solidFill>
                    <a:schemeClr val="tx1"/>
                  </a:solidFill>
                </a:ln>
                <a:solidFill>
                  <a:srgbClr val="C00000"/>
                </a:solidFill>
                <a:latin typeface="Arial Narrow" pitchFamily="34" charset="0"/>
              </a:rPr>
              <a:t>  </a:t>
            </a:r>
          </a:p>
          <a:p>
            <a:pPr algn="ctr"/>
            <a:r>
              <a:rPr lang="en-US" sz="3200" b="1" dirty="0" smtClean="0">
                <a:ln>
                  <a:solidFill>
                    <a:schemeClr val="tx1"/>
                  </a:solidFill>
                </a:ln>
                <a:solidFill>
                  <a:srgbClr val="C00000"/>
                </a:solidFill>
                <a:latin typeface="Arial Narrow" pitchFamily="34" charset="0"/>
              </a:rPr>
              <a:t>(</a:t>
            </a:r>
            <a:r>
              <a:rPr lang="zh-CN" altLang="en-US" sz="3200" b="1" dirty="0" smtClean="0">
                <a:ln>
                  <a:solidFill>
                    <a:schemeClr val="tx1"/>
                  </a:solidFill>
                </a:ln>
                <a:solidFill>
                  <a:srgbClr val="C00000"/>
                </a:solidFill>
                <a:latin typeface="Arial Narrow" pitchFamily="34" charset="0"/>
              </a:rPr>
              <a:t>公元</a:t>
            </a:r>
            <a:r>
              <a:rPr lang="en-US" altLang="zh-CN" sz="3200" b="1" dirty="0" smtClean="0">
                <a:ln>
                  <a:solidFill>
                    <a:schemeClr val="tx1"/>
                  </a:solidFill>
                </a:ln>
                <a:solidFill>
                  <a:srgbClr val="C00000"/>
                </a:solidFill>
                <a:latin typeface="Arial Narrow" pitchFamily="34" charset="0"/>
              </a:rPr>
              <a:t>1563</a:t>
            </a:r>
            <a:r>
              <a:rPr lang="zh-CN" altLang="en-US" sz="3200" b="1" dirty="0" smtClean="0">
                <a:ln>
                  <a:solidFill>
                    <a:schemeClr val="tx1"/>
                  </a:solidFill>
                </a:ln>
                <a:solidFill>
                  <a:srgbClr val="C00000"/>
                </a:solidFill>
                <a:latin typeface="Arial Narrow" pitchFamily="34" charset="0"/>
              </a:rPr>
              <a:t>年</a:t>
            </a:r>
            <a:r>
              <a:rPr lang="en-US" sz="3200" b="1" dirty="0" smtClean="0">
                <a:ln>
                  <a:solidFill>
                    <a:schemeClr val="tx1"/>
                  </a:solidFill>
                </a:ln>
                <a:solidFill>
                  <a:srgbClr val="C00000"/>
                </a:solidFill>
                <a:latin typeface="Arial Narrow" pitchFamily="34" charset="0"/>
              </a:rPr>
              <a:t>)</a:t>
            </a:r>
          </a:p>
          <a:p>
            <a:pPr algn="ctr"/>
            <a:endParaRPr lang="en-US" sz="2400" b="1" dirty="0" smtClean="0">
              <a:ln>
                <a:solidFill>
                  <a:schemeClr val="tx1"/>
                </a:solidFill>
              </a:ln>
              <a:solidFill>
                <a:srgbClr val="C00000"/>
              </a:solidFill>
              <a:latin typeface="Arial Narrow" pitchFamily="34" charset="0"/>
            </a:endParaRPr>
          </a:p>
          <a:p>
            <a:pPr algn="ctr"/>
            <a:r>
              <a:rPr lang="en-US" sz="4400" b="1" dirty="0" smtClean="0">
                <a:ln>
                  <a:solidFill>
                    <a:schemeClr val="tx1"/>
                  </a:solidFill>
                </a:ln>
                <a:solidFill>
                  <a:srgbClr val="C00000"/>
                </a:solidFill>
                <a:latin typeface="Arial Narrow" pitchFamily="34" charset="0"/>
              </a:rPr>
              <a:t>“</a:t>
            </a:r>
            <a:r>
              <a:rPr lang="zh-CN" altLang="en-US" sz="4400" b="1" dirty="0" smtClean="0">
                <a:ln>
                  <a:solidFill>
                    <a:schemeClr val="tx1"/>
                  </a:solidFill>
                </a:ln>
                <a:solidFill>
                  <a:srgbClr val="C00000"/>
                </a:solidFill>
                <a:latin typeface="Arial Narrow" pitchFamily="34" charset="0"/>
              </a:rPr>
              <a:t>那么是否这</a:t>
            </a:r>
            <a:r>
              <a:rPr lang="en-US" altLang="zh-CN" sz="4400" b="1" dirty="0" smtClean="0">
                <a:ln>
                  <a:solidFill>
                    <a:schemeClr val="tx1"/>
                  </a:solidFill>
                </a:ln>
                <a:solidFill>
                  <a:srgbClr val="C00000"/>
                </a:solidFill>
                <a:latin typeface="Arial Narrow" pitchFamily="34" charset="0"/>
              </a:rPr>
              <a:t>(</a:t>
            </a:r>
            <a:r>
              <a:rPr lang="zh-CN" altLang="en-US" sz="4400" b="1" dirty="0" smtClean="0">
                <a:ln>
                  <a:solidFill>
                    <a:schemeClr val="tx1"/>
                  </a:solidFill>
                </a:ln>
                <a:solidFill>
                  <a:srgbClr val="C00000"/>
                </a:solidFill>
                <a:latin typeface="Arial Narrow" pitchFamily="34" charset="0"/>
              </a:rPr>
              <a:t>因信称义</a:t>
            </a:r>
            <a:r>
              <a:rPr lang="en-US" altLang="zh-CN" sz="4400" b="1" dirty="0" smtClean="0">
                <a:ln>
                  <a:solidFill>
                    <a:schemeClr val="tx1"/>
                  </a:solidFill>
                </a:ln>
                <a:solidFill>
                  <a:srgbClr val="C00000"/>
                </a:solidFill>
                <a:latin typeface="Arial Narrow" pitchFamily="34" charset="0"/>
              </a:rPr>
              <a:t>)</a:t>
            </a:r>
            <a:r>
              <a:rPr lang="zh-CN" altLang="en-US" sz="4400" b="1" dirty="0" smtClean="0">
                <a:ln>
                  <a:solidFill>
                    <a:schemeClr val="tx1"/>
                  </a:solidFill>
                </a:ln>
                <a:solidFill>
                  <a:srgbClr val="C00000"/>
                </a:solidFill>
                <a:latin typeface="Arial Narrow" pitchFamily="34" charset="0"/>
              </a:rPr>
              <a:t>的教义让人变得草率和不敬吗</a:t>
            </a:r>
            <a:r>
              <a:rPr lang="en-US" altLang="zh-CN" sz="4400" b="1" dirty="0" smtClean="0">
                <a:ln>
                  <a:solidFill>
                    <a:schemeClr val="tx1"/>
                  </a:solidFill>
                </a:ln>
                <a:solidFill>
                  <a:srgbClr val="C00000"/>
                </a:solidFill>
                <a:latin typeface="Arial Narrow" pitchFamily="34" charset="0"/>
              </a:rPr>
              <a:t>?...</a:t>
            </a:r>
            <a:r>
              <a:rPr lang="zh-CN" altLang="en-US" sz="4400" b="1" dirty="0" smtClean="0">
                <a:ln>
                  <a:solidFill>
                    <a:schemeClr val="tx1"/>
                  </a:solidFill>
                </a:ln>
                <a:solidFill>
                  <a:srgbClr val="C00000"/>
                </a:solidFill>
                <a:latin typeface="Arial Narrow" pitchFamily="34" charset="0"/>
              </a:rPr>
              <a:t>不</a:t>
            </a:r>
            <a:r>
              <a:rPr lang="en-US" altLang="zh-CN" sz="4400" b="1" dirty="0" smtClean="0">
                <a:ln>
                  <a:solidFill>
                    <a:schemeClr val="tx1"/>
                  </a:solidFill>
                </a:ln>
                <a:solidFill>
                  <a:srgbClr val="C00000"/>
                </a:solidFill>
                <a:latin typeface="Arial Narrow" pitchFamily="34" charset="0"/>
              </a:rPr>
              <a:t>!</a:t>
            </a:r>
            <a:r>
              <a:rPr lang="zh-CN" altLang="en-US" sz="4400" b="1" dirty="0" smtClean="0">
                <a:ln>
                  <a:solidFill>
                    <a:schemeClr val="tx1"/>
                  </a:solidFill>
                </a:ln>
                <a:solidFill>
                  <a:srgbClr val="C00000"/>
                </a:solidFill>
                <a:latin typeface="Arial Narrow" pitchFamily="34" charset="0"/>
              </a:rPr>
              <a:t>那些靠信心被根植在基督里的人不结出感恩的果子是不可能的</a:t>
            </a:r>
            <a:r>
              <a:rPr lang="en-US" altLang="zh-CN" sz="4400" b="1" dirty="0" smtClean="0">
                <a:ln>
                  <a:solidFill>
                    <a:schemeClr val="tx1"/>
                  </a:solidFill>
                </a:ln>
                <a:solidFill>
                  <a:srgbClr val="C00000"/>
                </a:solidFill>
                <a:latin typeface="Arial Narrow" pitchFamily="34" charset="0"/>
              </a:rPr>
              <a:t>.</a:t>
            </a:r>
            <a:r>
              <a:rPr lang="en-US" sz="4400" b="1" dirty="0" smtClean="0">
                <a:ln>
                  <a:solidFill>
                    <a:schemeClr val="tx1"/>
                  </a:solidFill>
                </a:ln>
                <a:solidFill>
                  <a:srgbClr val="C00000"/>
                </a:solidFill>
                <a:latin typeface="Arial Narrow" pitchFamily="34" charset="0"/>
              </a:rPr>
              <a:t>”</a:t>
            </a:r>
            <a:endParaRPr lang="en-US" sz="4400" b="1" dirty="0">
              <a:ln>
                <a:solidFill>
                  <a:schemeClr val="tx1"/>
                </a:solidFill>
              </a:ln>
              <a:solidFill>
                <a:srgbClr val="C00000"/>
              </a:solidFill>
              <a:latin typeface="Arial Narrow" pitchFamily="34" charset="0"/>
            </a:endParaRPr>
          </a:p>
        </p:txBody>
      </p:sp>
      <p:pic>
        <p:nvPicPr>
          <p:cNvPr id="35844" name="Picture 4" descr="http://images2.stamps-gallery.com/Heidelberg-Catechism--10145288.jpg"/>
          <p:cNvPicPr>
            <a:picLocks noChangeAspect="1" noChangeArrowheads="1"/>
          </p:cNvPicPr>
          <p:nvPr/>
        </p:nvPicPr>
        <p:blipFill>
          <a:blip r:embed="rId3" cstate="print"/>
          <a:srcRect/>
          <a:stretch>
            <a:fillRect/>
          </a:stretch>
        </p:blipFill>
        <p:spPr bwMode="auto">
          <a:xfrm>
            <a:off x="5791200" y="304800"/>
            <a:ext cx="3200400" cy="2819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5" name="Rectangle 4"/>
          <p:cNvSpPr/>
          <p:nvPr/>
        </p:nvSpPr>
        <p:spPr>
          <a:xfrm>
            <a:off x="5638800" y="2971800"/>
            <a:ext cx="3352800" cy="3657600"/>
          </a:xfrm>
          <a:prstGeom prst="rect">
            <a:avLst/>
          </a:prstGeom>
          <a:ln w="57150"/>
        </p:spPr>
        <p:style>
          <a:lnRef idx="2">
            <a:schemeClr val="dk1"/>
          </a:lnRef>
          <a:fillRef idx="1">
            <a:schemeClr val="lt1"/>
          </a:fillRef>
          <a:effectRef idx="0">
            <a:schemeClr val="dk1"/>
          </a:effectRef>
          <a:fontRef idx="minor">
            <a:schemeClr val="dk1"/>
          </a:fontRef>
        </p:style>
        <p:txBody>
          <a:bodyPr rtlCol="0" anchor="t"/>
          <a:lstStyle/>
          <a:p>
            <a:pPr algn="ctr"/>
            <a:r>
              <a:rPr lang="en-US" sz="2400" b="1" u="sng" dirty="0" smtClean="0">
                <a:solidFill>
                  <a:srgbClr val="C00000"/>
                </a:solidFill>
                <a:latin typeface="Arial Narrow" pitchFamily="34" charset="0"/>
              </a:rPr>
              <a:t>JOHN CALVIN</a:t>
            </a:r>
          </a:p>
          <a:p>
            <a:pPr algn="ctr"/>
            <a:r>
              <a:rPr lang="en-US" sz="2000" i="1" dirty="0" smtClean="0">
                <a:solidFill>
                  <a:srgbClr val="C00000"/>
                </a:solidFill>
                <a:latin typeface="Arial Narrow" pitchFamily="34" charset="0"/>
              </a:rPr>
              <a:t>“We dream NOT of a faith which is devoid of good works ,nor of a justification which can exist without them…Would ye then obtain justification in Christ? You must previously possess Christ. But you cannot possess Him without being made a partaker of His sanctification; for </a:t>
            </a:r>
            <a:r>
              <a:rPr lang="en-US" sz="2000" b="1" i="1" u="sng" dirty="0" smtClean="0">
                <a:solidFill>
                  <a:srgbClr val="C00000"/>
                </a:solidFill>
                <a:latin typeface="Arial Narrow" pitchFamily="34" charset="0"/>
              </a:rPr>
              <a:t>Christ cannot be divided…”</a:t>
            </a:r>
            <a:endParaRPr lang="en-US" sz="2000" b="1" i="1" u="sng" dirty="0">
              <a:solidFill>
                <a:schemeClr val="tx2">
                  <a:lumMod val="50000"/>
                </a:schemeClr>
              </a:solidFill>
              <a:latin typeface="Arial Narrow" pitchFamily="34" charset="0"/>
            </a:endParaRPr>
          </a:p>
        </p:txBody>
      </p:sp>
      <p:sp>
        <p:nvSpPr>
          <p:cNvPr id="6" name="Rectangle 5"/>
          <p:cNvSpPr/>
          <p:nvPr/>
        </p:nvSpPr>
        <p:spPr>
          <a:xfrm>
            <a:off x="152400" y="228600"/>
            <a:ext cx="5257800" cy="6400800"/>
          </a:xfrm>
          <a:prstGeom prst="rect">
            <a:avLst/>
          </a:prstGeom>
          <a:ln w="57150"/>
        </p:spPr>
        <p:style>
          <a:lnRef idx="2">
            <a:schemeClr val="dk1"/>
          </a:lnRef>
          <a:fillRef idx="1">
            <a:schemeClr val="lt1"/>
          </a:fillRef>
          <a:effectRef idx="0">
            <a:schemeClr val="dk1"/>
          </a:effectRef>
          <a:fontRef idx="minor">
            <a:schemeClr val="dk1"/>
          </a:fontRef>
        </p:style>
        <p:txBody>
          <a:bodyPr rtlCol="0" anchor="t"/>
          <a:lstStyle/>
          <a:p>
            <a:pPr algn="ctr"/>
            <a:r>
              <a:rPr lang="zh-CN" altLang="en-US" sz="6000" b="1" u="sng" dirty="0" smtClean="0">
                <a:ln>
                  <a:solidFill>
                    <a:schemeClr val="tx1"/>
                  </a:solidFill>
                </a:ln>
                <a:solidFill>
                  <a:srgbClr val="C00000"/>
                </a:solidFill>
                <a:latin typeface="Arial Narrow" pitchFamily="34" charset="0"/>
              </a:rPr>
              <a:t>约翰加尔文</a:t>
            </a:r>
            <a:endParaRPr lang="en-US" altLang="zh-CN" sz="6000" b="1" u="sng" dirty="0" smtClean="0">
              <a:ln>
                <a:solidFill>
                  <a:schemeClr val="tx1"/>
                </a:solidFill>
              </a:ln>
              <a:solidFill>
                <a:srgbClr val="C00000"/>
              </a:solidFill>
              <a:latin typeface="Arial Narrow" pitchFamily="34" charset="0"/>
            </a:endParaRPr>
          </a:p>
          <a:p>
            <a:pPr algn="just"/>
            <a:r>
              <a:rPr lang="en-US" sz="4000" b="1" dirty="0" smtClean="0">
                <a:ln>
                  <a:solidFill>
                    <a:schemeClr val="tx1"/>
                  </a:solidFill>
                </a:ln>
                <a:solidFill>
                  <a:srgbClr val="C00000"/>
                </a:solidFill>
                <a:latin typeface="Arial Narrow" pitchFamily="34" charset="0"/>
              </a:rPr>
              <a:t>“</a:t>
            </a:r>
            <a:r>
              <a:rPr lang="zh-CN" altLang="en-US" sz="4000" b="1" dirty="0" smtClean="0">
                <a:ln>
                  <a:solidFill>
                    <a:schemeClr val="tx1"/>
                  </a:solidFill>
                </a:ln>
                <a:solidFill>
                  <a:srgbClr val="C00000"/>
                </a:solidFill>
                <a:latin typeface="Arial Narrow" pitchFamily="34" charset="0"/>
              </a:rPr>
              <a:t>我们不敢设想一个没有善行的信心</a:t>
            </a:r>
            <a:r>
              <a:rPr lang="en-US" altLang="zh-CN" sz="4000" b="1" dirty="0" smtClean="0">
                <a:ln>
                  <a:solidFill>
                    <a:schemeClr val="tx1"/>
                  </a:solidFill>
                </a:ln>
                <a:solidFill>
                  <a:srgbClr val="C00000"/>
                </a:solidFill>
                <a:latin typeface="Arial Narrow" pitchFamily="34" charset="0"/>
              </a:rPr>
              <a:t>,</a:t>
            </a:r>
            <a:r>
              <a:rPr lang="zh-CN" altLang="en-US" sz="4000" b="1" dirty="0" smtClean="0">
                <a:ln>
                  <a:solidFill>
                    <a:schemeClr val="tx1"/>
                  </a:solidFill>
                </a:ln>
                <a:solidFill>
                  <a:srgbClr val="C00000"/>
                </a:solidFill>
                <a:latin typeface="Arial Narrow" pitchFamily="34" charset="0"/>
              </a:rPr>
              <a:t>或者没有善行的称义</a:t>
            </a:r>
            <a:r>
              <a:rPr lang="en-US" altLang="zh-CN" sz="4000" b="1" dirty="0" smtClean="0">
                <a:ln>
                  <a:solidFill>
                    <a:schemeClr val="tx1"/>
                  </a:solidFill>
                </a:ln>
                <a:solidFill>
                  <a:srgbClr val="C00000"/>
                </a:solidFill>
                <a:latin typeface="Arial Narrow" pitchFamily="34" charset="0"/>
              </a:rPr>
              <a:t>…</a:t>
            </a:r>
            <a:r>
              <a:rPr lang="zh-CN" altLang="en-US" sz="4000" b="1" dirty="0" smtClean="0">
                <a:ln>
                  <a:solidFill>
                    <a:schemeClr val="tx1"/>
                  </a:solidFill>
                </a:ln>
                <a:solidFill>
                  <a:srgbClr val="C00000"/>
                </a:solidFill>
                <a:latin typeface="Arial Narrow" pitchFamily="34" charset="0"/>
              </a:rPr>
              <a:t>你要在基督里称义吗</a:t>
            </a:r>
            <a:r>
              <a:rPr lang="en-US" altLang="zh-CN" sz="4000" b="1" dirty="0" smtClean="0">
                <a:ln>
                  <a:solidFill>
                    <a:schemeClr val="tx1"/>
                  </a:solidFill>
                </a:ln>
                <a:solidFill>
                  <a:srgbClr val="C00000"/>
                </a:solidFill>
                <a:latin typeface="Arial Narrow" pitchFamily="34" charset="0"/>
              </a:rPr>
              <a:t>?</a:t>
            </a:r>
            <a:r>
              <a:rPr lang="zh-CN" altLang="en-US" sz="4000" b="1" dirty="0" smtClean="0">
                <a:ln>
                  <a:solidFill>
                    <a:schemeClr val="tx1"/>
                  </a:solidFill>
                </a:ln>
                <a:solidFill>
                  <a:srgbClr val="C00000"/>
                </a:solidFill>
                <a:latin typeface="Arial Narrow" pitchFamily="34" charset="0"/>
              </a:rPr>
              <a:t>你必须先拥有基督</a:t>
            </a:r>
            <a:r>
              <a:rPr lang="en-US" altLang="zh-CN" sz="4000" b="1" dirty="0" smtClean="0">
                <a:ln>
                  <a:solidFill>
                    <a:schemeClr val="tx1"/>
                  </a:solidFill>
                </a:ln>
                <a:solidFill>
                  <a:srgbClr val="C00000"/>
                </a:solidFill>
                <a:latin typeface="Arial Narrow" pitchFamily="34" charset="0"/>
              </a:rPr>
              <a:t>. </a:t>
            </a:r>
            <a:r>
              <a:rPr lang="zh-CN" altLang="en-US" sz="4000" b="1" dirty="0" smtClean="0">
                <a:ln>
                  <a:solidFill>
                    <a:schemeClr val="tx1"/>
                  </a:solidFill>
                </a:ln>
                <a:solidFill>
                  <a:srgbClr val="C00000"/>
                </a:solidFill>
                <a:latin typeface="Arial Narrow" pitchFamily="34" charset="0"/>
              </a:rPr>
              <a:t>但是你若不参与他的成圣</a:t>
            </a:r>
            <a:r>
              <a:rPr lang="en-US" altLang="zh-CN" sz="4000" b="1" dirty="0" smtClean="0">
                <a:ln>
                  <a:solidFill>
                    <a:schemeClr val="tx1"/>
                  </a:solidFill>
                </a:ln>
                <a:solidFill>
                  <a:srgbClr val="C00000"/>
                </a:solidFill>
                <a:latin typeface="Arial Narrow" pitchFamily="34" charset="0"/>
              </a:rPr>
              <a:t>,</a:t>
            </a:r>
            <a:r>
              <a:rPr lang="zh-CN" altLang="en-US" sz="4000" b="1" dirty="0" smtClean="0">
                <a:ln>
                  <a:solidFill>
                    <a:schemeClr val="tx1"/>
                  </a:solidFill>
                </a:ln>
                <a:solidFill>
                  <a:srgbClr val="C00000"/>
                </a:solidFill>
                <a:latin typeface="Arial Narrow" pitchFamily="34" charset="0"/>
              </a:rPr>
              <a:t>你就不能拥有他</a:t>
            </a:r>
            <a:r>
              <a:rPr lang="en-US" altLang="zh-CN" sz="4000" b="1" dirty="0" smtClean="0">
                <a:ln>
                  <a:solidFill>
                    <a:schemeClr val="tx1"/>
                  </a:solidFill>
                </a:ln>
                <a:solidFill>
                  <a:srgbClr val="C00000"/>
                </a:solidFill>
                <a:latin typeface="Arial Narrow" pitchFamily="34" charset="0"/>
              </a:rPr>
              <a:t>,</a:t>
            </a:r>
            <a:r>
              <a:rPr lang="zh-CN" altLang="en-US" sz="4000" b="1" dirty="0" smtClean="0">
                <a:ln>
                  <a:solidFill>
                    <a:schemeClr val="tx1"/>
                  </a:solidFill>
                </a:ln>
                <a:solidFill>
                  <a:srgbClr val="C00000"/>
                </a:solidFill>
                <a:latin typeface="Arial Narrow" pitchFamily="34" charset="0"/>
              </a:rPr>
              <a:t>因为</a:t>
            </a:r>
            <a:r>
              <a:rPr lang="zh-CN" altLang="en-US" sz="4000" b="1" u="sng" dirty="0" smtClean="0">
                <a:ln>
                  <a:solidFill>
                    <a:schemeClr val="tx1"/>
                  </a:solidFill>
                </a:ln>
                <a:solidFill>
                  <a:srgbClr val="C00000"/>
                </a:solidFill>
                <a:latin typeface="Arial Narrow" pitchFamily="34" charset="0"/>
              </a:rPr>
              <a:t>基督是不能切分</a:t>
            </a:r>
            <a:r>
              <a:rPr lang="zh-CN" altLang="en-US" sz="4000" b="1" dirty="0" smtClean="0">
                <a:ln>
                  <a:solidFill>
                    <a:schemeClr val="tx1"/>
                  </a:solidFill>
                </a:ln>
                <a:solidFill>
                  <a:srgbClr val="C00000"/>
                </a:solidFill>
                <a:latin typeface="Arial Narrow" pitchFamily="34" charset="0"/>
              </a:rPr>
              <a:t>的</a:t>
            </a:r>
            <a:r>
              <a:rPr lang="en-US" altLang="zh-CN" sz="4000" b="1" dirty="0" smtClean="0">
                <a:ln>
                  <a:solidFill>
                    <a:schemeClr val="tx1"/>
                  </a:solidFill>
                </a:ln>
                <a:solidFill>
                  <a:srgbClr val="C00000"/>
                </a:solidFill>
                <a:latin typeface="Arial Narrow" pitchFamily="34" charset="0"/>
              </a:rPr>
              <a:t>…</a:t>
            </a:r>
            <a:r>
              <a:rPr lang="en-US" sz="4000" b="1" dirty="0" smtClean="0">
                <a:ln>
                  <a:solidFill>
                    <a:schemeClr val="tx1"/>
                  </a:solidFill>
                </a:ln>
                <a:solidFill>
                  <a:srgbClr val="C00000"/>
                </a:solidFill>
                <a:latin typeface="Arial Narrow" pitchFamily="34" charset="0"/>
              </a:rPr>
              <a:t>”</a:t>
            </a:r>
            <a:endParaRPr lang="en-US" sz="4000" b="1" dirty="0">
              <a:ln>
                <a:solidFill>
                  <a:schemeClr val="tx1"/>
                </a:solidFill>
              </a:ln>
              <a:solidFill>
                <a:srgbClr val="C00000"/>
              </a:solidFill>
              <a:latin typeface="Arial Narrow" pitchFamily="34" charset="0"/>
            </a:endParaRPr>
          </a:p>
        </p:txBody>
      </p:sp>
      <p:pic>
        <p:nvPicPr>
          <p:cNvPr id="34818" name="Picture 2" descr="http://thepuritans.files.wordpress.com/2010/09/calvin.png"/>
          <p:cNvPicPr>
            <a:picLocks noChangeAspect="1" noChangeArrowheads="1"/>
          </p:cNvPicPr>
          <p:nvPr/>
        </p:nvPicPr>
        <p:blipFill>
          <a:blip r:embed="rId3" cstate="print"/>
          <a:srcRect/>
          <a:stretch>
            <a:fillRect/>
          </a:stretch>
        </p:blipFill>
        <p:spPr bwMode="auto">
          <a:xfrm>
            <a:off x="5617091" y="228600"/>
            <a:ext cx="3315337" cy="2514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5" name="Rectangle 4"/>
          <p:cNvSpPr/>
          <p:nvPr/>
        </p:nvSpPr>
        <p:spPr>
          <a:xfrm>
            <a:off x="5943600" y="228600"/>
            <a:ext cx="3048000" cy="6400800"/>
          </a:xfrm>
          <a:prstGeom prst="rect">
            <a:avLst/>
          </a:prstGeom>
          <a:ln w="57150"/>
        </p:spPr>
        <p:style>
          <a:lnRef idx="2">
            <a:schemeClr val="dk1"/>
          </a:lnRef>
          <a:fillRef idx="1">
            <a:schemeClr val="lt1"/>
          </a:fillRef>
          <a:effectRef idx="0">
            <a:schemeClr val="dk1"/>
          </a:effectRef>
          <a:fontRef idx="minor">
            <a:schemeClr val="dk1"/>
          </a:fontRef>
        </p:style>
        <p:txBody>
          <a:bodyPr rtlCol="0" anchor="t"/>
          <a:lstStyle/>
          <a:p>
            <a:r>
              <a:rPr lang="en-US" sz="2200" b="1" u="sng" dirty="0" smtClean="0">
                <a:solidFill>
                  <a:srgbClr val="C00000"/>
                </a:solidFill>
                <a:latin typeface="Arial Black" pitchFamily="34" charset="0"/>
              </a:rPr>
              <a:t>ASLO TAUGHT BY</a:t>
            </a:r>
          </a:p>
          <a:p>
            <a:pPr marL="225425" indent="-225425">
              <a:buFont typeface="Arial" charset="0"/>
              <a:buChar char="•"/>
            </a:pPr>
            <a:r>
              <a:rPr lang="en-US" sz="2000" dirty="0" smtClean="0">
                <a:solidFill>
                  <a:srgbClr val="C00000"/>
                </a:solidFill>
                <a:latin typeface="Arial Narrow" pitchFamily="34" charset="0"/>
              </a:rPr>
              <a:t>ALL REFORMERS</a:t>
            </a:r>
          </a:p>
          <a:p>
            <a:pPr marL="225425" indent="-225425">
              <a:buFont typeface="Arial" charset="0"/>
              <a:buChar char="•"/>
            </a:pPr>
            <a:r>
              <a:rPr lang="en-US" sz="2000" dirty="0" smtClean="0">
                <a:solidFill>
                  <a:srgbClr val="C00000"/>
                </a:solidFill>
                <a:latin typeface="Arial Narrow" pitchFamily="34" charset="0"/>
              </a:rPr>
              <a:t>WESTMINSTER CONFESSION OF FAITH</a:t>
            </a:r>
          </a:p>
          <a:p>
            <a:pPr marL="225425" indent="-225425">
              <a:buFont typeface="Arial" charset="0"/>
              <a:buChar char="•"/>
            </a:pPr>
            <a:r>
              <a:rPr lang="en-US" sz="2000" dirty="0" smtClean="0">
                <a:solidFill>
                  <a:srgbClr val="C00000"/>
                </a:solidFill>
                <a:latin typeface="Arial Narrow" pitchFamily="34" charset="0"/>
              </a:rPr>
              <a:t> the PURITANS </a:t>
            </a:r>
          </a:p>
          <a:p>
            <a:pPr marL="225425" indent="-225425">
              <a:buFont typeface="Arial" charset="0"/>
              <a:buChar char="•"/>
            </a:pPr>
            <a:r>
              <a:rPr lang="en-US" sz="2000" dirty="0" smtClean="0">
                <a:solidFill>
                  <a:srgbClr val="C00000"/>
                </a:solidFill>
                <a:latin typeface="Arial Narrow" pitchFamily="34" charset="0"/>
              </a:rPr>
              <a:t> MATTHEW HENRY</a:t>
            </a:r>
          </a:p>
          <a:p>
            <a:pPr marL="225425" indent="-225425">
              <a:buFont typeface="Arial" charset="0"/>
              <a:buChar char="•"/>
            </a:pPr>
            <a:r>
              <a:rPr lang="en-US" sz="2000" dirty="0" smtClean="0">
                <a:solidFill>
                  <a:srgbClr val="C00000"/>
                </a:solidFill>
                <a:latin typeface="Arial Narrow" pitchFamily="34" charset="0"/>
              </a:rPr>
              <a:t> GEORGE WHITFIELD</a:t>
            </a:r>
          </a:p>
          <a:p>
            <a:pPr marL="225425" indent="-225425">
              <a:buFont typeface="Arial" charset="0"/>
              <a:buChar char="•"/>
            </a:pPr>
            <a:r>
              <a:rPr lang="en-US" sz="2000" dirty="0" smtClean="0">
                <a:solidFill>
                  <a:srgbClr val="C00000"/>
                </a:solidFill>
                <a:latin typeface="Arial Narrow" pitchFamily="34" charset="0"/>
              </a:rPr>
              <a:t>JONATHON EDWARDS</a:t>
            </a:r>
          </a:p>
          <a:p>
            <a:pPr marL="225425" indent="-225425">
              <a:buFont typeface="Arial" charset="0"/>
              <a:buChar char="•"/>
            </a:pPr>
            <a:r>
              <a:rPr lang="en-US" sz="2000" dirty="0" smtClean="0">
                <a:solidFill>
                  <a:srgbClr val="C00000"/>
                </a:solidFill>
                <a:latin typeface="Arial Narrow" pitchFamily="34" charset="0"/>
              </a:rPr>
              <a:t>CHARLES SPURGEON</a:t>
            </a:r>
          </a:p>
          <a:p>
            <a:pPr marL="225425" indent="-225425">
              <a:buFont typeface="Arial" charset="0"/>
              <a:buChar char="•"/>
            </a:pPr>
            <a:r>
              <a:rPr lang="en-US" sz="2000" dirty="0" smtClean="0">
                <a:solidFill>
                  <a:srgbClr val="C00000"/>
                </a:solidFill>
                <a:latin typeface="Arial Narrow" pitchFamily="34" charset="0"/>
              </a:rPr>
              <a:t>B.B. WARFIELD</a:t>
            </a:r>
          </a:p>
          <a:p>
            <a:pPr marL="225425" indent="-225425">
              <a:buFont typeface="Arial" charset="0"/>
              <a:buChar char="•"/>
            </a:pPr>
            <a:r>
              <a:rPr lang="en-US" sz="2000" dirty="0" smtClean="0">
                <a:solidFill>
                  <a:srgbClr val="C00000"/>
                </a:solidFill>
                <a:latin typeface="Arial Narrow" pitchFamily="34" charset="0"/>
              </a:rPr>
              <a:t>R.A. TORREY</a:t>
            </a:r>
          </a:p>
          <a:p>
            <a:pPr marL="225425" indent="-225425">
              <a:buFont typeface="Arial" charset="0"/>
              <a:buChar char="•"/>
            </a:pPr>
            <a:r>
              <a:rPr lang="en-US" sz="2000" dirty="0" smtClean="0">
                <a:solidFill>
                  <a:srgbClr val="C00000"/>
                </a:solidFill>
                <a:latin typeface="Arial Narrow" pitchFamily="34" charset="0"/>
              </a:rPr>
              <a:t>A.W. TOZER</a:t>
            </a:r>
          </a:p>
          <a:p>
            <a:pPr marL="225425" indent="-225425">
              <a:buFont typeface="Arial" charset="0"/>
              <a:buChar char="•"/>
            </a:pPr>
            <a:r>
              <a:rPr lang="en-US" sz="2000" dirty="0" smtClean="0">
                <a:solidFill>
                  <a:srgbClr val="C00000"/>
                </a:solidFill>
                <a:latin typeface="Arial Narrow" pitchFamily="34" charset="0"/>
              </a:rPr>
              <a:t>H.A. IRONSIDE</a:t>
            </a:r>
          </a:p>
          <a:p>
            <a:pPr marL="225425" indent="-225425">
              <a:buFont typeface="Arial" charset="0"/>
              <a:buChar char="•"/>
            </a:pPr>
            <a:r>
              <a:rPr lang="en-US" sz="2000" dirty="0" smtClean="0">
                <a:solidFill>
                  <a:srgbClr val="C00000"/>
                </a:solidFill>
                <a:latin typeface="Arial Narrow" pitchFamily="34" charset="0"/>
              </a:rPr>
              <a:t>A.W. PINK</a:t>
            </a:r>
          </a:p>
          <a:p>
            <a:pPr marL="225425" indent="-225425">
              <a:buFont typeface="Arial" charset="0"/>
              <a:buChar char="•"/>
            </a:pPr>
            <a:r>
              <a:rPr lang="en-US" sz="2000" dirty="0" smtClean="0">
                <a:solidFill>
                  <a:srgbClr val="C00000"/>
                </a:solidFill>
                <a:latin typeface="Arial Narrow" pitchFamily="34" charset="0"/>
              </a:rPr>
              <a:t>J.I. PACKER</a:t>
            </a:r>
          </a:p>
          <a:p>
            <a:pPr marL="225425" indent="-225425">
              <a:buFont typeface="Arial" charset="0"/>
              <a:buChar char="•"/>
            </a:pPr>
            <a:r>
              <a:rPr lang="en-US" sz="2000" dirty="0" smtClean="0">
                <a:solidFill>
                  <a:srgbClr val="C00000"/>
                </a:solidFill>
                <a:latin typeface="Arial Narrow" pitchFamily="34" charset="0"/>
              </a:rPr>
              <a:t>R.C. SPROUL</a:t>
            </a:r>
          </a:p>
          <a:p>
            <a:pPr marL="225425" indent="-225425">
              <a:buFont typeface="Arial" charset="0"/>
              <a:buChar char="•"/>
            </a:pPr>
            <a:r>
              <a:rPr lang="en-US" sz="2000" dirty="0" smtClean="0">
                <a:solidFill>
                  <a:srgbClr val="C00000"/>
                </a:solidFill>
                <a:latin typeface="Arial Narrow" pitchFamily="34" charset="0"/>
              </a:rPr>
              <a:t>JOHN PIPER</a:t>
            </a:r>
          </a:p>
          <a:p>
            <a:pPr marL="225425" indent="-225425">
              <a:buFont typeface="Arial" charset="0"/>
              <a:buChar char="•"/>
            </a:pPr>
            <a:r>
              <a:rPr lang="en-US" sz="2000" dirty="0" smtClean="0">
                <a:solidFill>
                  <a:srgbClr val="C00000"/>
                </a:solidFill>
                <a:latin typeface="Arial Narrow" pitchFamily="34" charset="0"/>
              </a:rPr>
              <a:t>JOHN MACARTHUR</a:t>
            </a:r>
          </a:p>
          <a:p>
            <a:pPr marL="225425" indent="-225425">
              <a:buFont typeface="Arial" charset="0"/>
              <a:buChar char="•"/>
            </a:pPr>
            <a:r>
              <a:rPr lang="en-US" sz="2000" dirty="0" smtClean="0">
                <a:solidFill>
                  <a:srgbClr val="C00000"/>
                </a:solidFill>
                <a:latin typeface="Arial Narrow" pitchFamily="34" charset="0"/>
              </a:rPr>
              <a:t> JOHNNIE ACHORD</a:t>
            </a:r>
          </a:p>
          <a:p>
            <a:pPr marL="225425" indent="-225425" algn="ctr"/>
            <a:r>
              <a:rPr lang="en-US" sz="2400" b="1" dirty="0" smtClean="0">
                <a:solidFill>
                  <a:srgbClr val="C00000"/>
                </a:solidFill>
                <a:latin typeface="Arial Black" pitchFamily="34" charset="0"/>
              </a:rPr>
              <a:t>And YOU?</a:t>
            </a:r>
          </a:p>
          <a:p>
            <a:pPr marL="225425" indent="-225425">
              <a:buFont typeface="Arial" charset="0"/>
              <a:buChar char="•"/>
            </a:pPr>
            <a:endParaRPr lang="en-US" sz="2000" dirty="0" smtClean="0">
              <a:solidFill>
                <a:srgbClr val="C00000"/>
              </a:solidFill>
              <a:latin typeface="Arial Narrow" pitchFamily="34" charset="0"/>
            </a:endParaRPr>
          </a:p>
        </p:txBody>
      </p:sp>
      <p:sp>
        <p:nvSpPr>
          <p:cNvPr id="6" name="Rectangle 5"/>
          <p:cNvSpPr/>
          <p:nvPr/>
        </p:nvSpPr>
        <p:spPr>
          <a:xfrm>
            <a:off x="152400" y="228600"/>
            <a:ext cx="5638800" cy="6400800"/>
          </a:xfrm>
          <a:prstGeom prst="rect">
            <a:avLst/>
          </a:prstGeom>
          <a:ln w="57150"/>
        </p:spPr>
        <p:style>
          <a:lnRef idx="2">
            <a:schemeClr val="dk1"/>
          </a:lnRef>
          <a:fillRef idx="1">
            <a:schemeClr val="lt1"/>
          </a:fillRef>
          <a:effectRef idx="0">
            <a:schemeClr val="dk1"/>
          </a:effectRef>
          <a:fontRef idx="minor">
            <a:schemeClr val="dk1"/>
          </a:fontRef>
        </p:style>
        <p:txBody>
          <a:bodyPr rtlCol="0" anchor="t"/>
          <a:lstStyle/>
          <a:p>
            <a:pPr algn="just"/>
            <a:r>
              <a:rPr lang="zh-CN" altLang="en-US" sz="2800" b="1" u="sng" dirty="0" smtClean="0">
                <a:solidFill>
                  <a:srgbClr val="C00000"/>
                </a:solidFill>
                <a:latin typeface="Arial Narrow" pitchFamily="34" charset="0"/>
              </a:rPr>
              <a:t>以下人也教导了同样的信息</a:t>
            </a:r>
            <a:endParaRPr lang="en-US" altLang="zh-CN" sz="2800" b="1" u="sng" dirty="0" smtClean="0">
              <a:solidFill>
                <a:srgbClr val="C00000"/>
              </a:solidFill>
              <a:latin typeface="Arial Narrow" pitchFamily="34" charset="0"/>
            </a:endParaRPr>
          </a:p>
          <a:p>
            <a:pPr algn="just">
              <a:buFont typeface="Wingdings" pitchFamily="2" charset="2"/>
              <a:buChar char="l"/>
            </a:pPr>
            <a:r>
              <a:rPr lang="en-US" sz="2400" dirty="0" smtClean="0">
                <a:solidFill>
                  <a:srgbClr val="C00000"/>
                </a:solidFill>
                <a:latin typeface="Arial Narrow" pitchFamily="34" charset="0"/>
              </a:rPr>
              <a:t> </a:t>
            </a:r>
            <a:r>
              <a:rPr lang="zh-CN" altLang="en-US" sz="2400" dirty="0" smtClean="0">
                <a:solidFill>
                  <a:srgbClr val="C00000"/>
                </a:solidFill>
                <a:latin typeface="Arial Narrow" pitchFamily="34" charset="0"/>
              </a:rPr>
              <a:t>所有的宗教改革家</a:t>
            </a:r>
            <a:endParaRPr lang="en-US" altLang="zh-CN" sz="2400" dirty="0" smtClean="0">
              <a:solidFill>
                <a:srgbClr val="C00000"/>
              </a:solidFill>
              <a:latin typeface="Arial Narrow" pitchFamily="34" charset="0"/>
            </a:endParaRPr>
          </a:p>
          <a:p>
            <a:pPr algn="just">
              <a:buFont typeface="Wingdings" pitchFamily="2" charset="2"/>
              <a:buChar char="l"/>
            </a:pPr>
            <a:r>
              <a:rPr lang="zh-CN" altLang="en-US" sz="2400" dirty="0" smtClean="0">
                <a:solidFill>
                  <a:srgbClr val="C00000"/>
                </a:solidFill>
                <a:latin typeface="Arial Narrow" pitchFamily="34" charset="0"/>
              </a:rPr>
              <a:t>威斯敏斯特信仰告白</a:t>
            </a:r>
            <a:endParaRPr lang="en-US" altLang="zh-CN" sz="2400" dirty="0" smtClean="0">
              <a:solidFill>
                <a:srgbClr val="C00000"/>
              </a:solidFill>
              <a:latin typeface="Arial Narrow" pitchFamily="34" charset="0"/>
            </a:endParaRPr>
          </a:p>
          <a:p>
            <a:pPr algn="just">
              <a:buFont typeface="Wingdings" pitchFamily="2" charset="2"/>
              <a:buChar char="l"/>
            </a:pPr>
            <a:r>
              <a:rPr lang="en-US" sz="2400" dirty="0" smtClean="0">
                <a:solidFill>
                  <a:srgbClr val="C00000"/>
                </a:solidFill>
                <a:latin typeface="Arial Narrow" pitchFamily="34" charset="0"/>
              </a:rPr>
              <a:t> </a:t>
            </a:r>
            <a:r>
              <a:rPr lang="zh-CN" altLang="en-US" sz="2400" dirty="0" smtClean="0">
                <a:solidFill>
                  <a:srgbClr val="C00000"/>
                </a:solidFill>
                <a:latin typeface="Arial Narrow" pitchFamily="34" charset="0"/>
              </a:rPr>
              <a:t>清教徒</a:t>
            </a:r>
            <a:endParaRPr lang="en-US" altLang="zh-CN" sz="2400" dirty="0" smtClean="0">
              <a:solidFill>
                <a:srgbClr val="C00000"/>
              </a:solidFill>
              <a:latin typeface="Arial Narrow" pitchFamily="34" charset="0"/>
            </a:endParaRPr>
          </a:p>
          <a:p>
            <a:pPr algn="just">
              <a:buFont typeface="Wingdings" pitchFamily="2" charset="2"/>
              <a:buChar char="l"/>
            </a:pPr>
            <a:r>
              <a:rPr lang="zh-CN" altLang="en-US" sz="2400" dirty="0" smtClean="0">
                <a:solidFill>
                  <a:srgbClr val="C00000"/>
                </a:solidFill>
                <a:latin typeface="Arial Narrow" pitchFamily="34" charset="0"/>
              </a:rPr>
              <a:t>马太亨利</a:t>
            </a:r>
            <a:endParaRPr lang="en-US" altLang="zh-CN" sz="2400" dirty="0" smtClean="0">
              <a:solidFill>
                <a:srgbClr val="C00000"/>
              </a:solidFill>
              <a:latin typeface="Arial Narrow" pitchFamily="34" charset="0"/>
            </a:endParaRPr>
          </a:p>
          <a:p>
            <a:pPr algn="just">
              <a:buFont typeface="Wingdings" pitchFamily="2" charset="2"/>
              <a:buChar char="l"/>
            </a:pPr>
            <a:r>
              <a:rPr lang="zh-CN" altLang="en-US" sz="2400" dirty="0" smtClean="0">
                <a:solidFill>
                  <a:srgbClr val="C00000"/>
                </a:solidFill>
                <a:latin typeface="Arial Narrow" pitchFamily="34" charset="0"/>
              </a:rPr>
              <a:t>乔治</a:t>
            </a:r>
            <a:r>
              <a:rPr lang="en-US" altLang="zh-CN" sz="2400" dirty="0" smtClean="0">
                <a:solidFill>
                  <a:srgbClr val="C00000"/>
                </a:solidFill>
                <a:latin typeface="Arial Narrow" pitchFamily="34" charset="0"/>
              </a:rPr>
              <a:t>·</a:t>
            </a:r>
            <a:r>
              <a:rPr lang="zh-CN" altLang="en-US" sz="2400" dirty="0" smtClean="0">
                <a:solidFill>
                  <a:srgbClr val="C00000"/>
                </a:solidFill>
                <a:latin typeface="Arial Narrow" pitchFamily="34" charset="0"/>
              </a:rPr>
              <a:t>怀特菲尔德</a:t>
            </a:r>
            <a:endParaRPr lang="en-US" altLang="zh-CN" sz="2400" dirty="0" smtClean="0">
              <a:solidFill>
                <a:srgbClr val="C00000"/>
              </a:solidFill>
              <a:latin typeface="Arial Narrow" pitchFamily="34" charset="0"/>
            </a:endParaRPr>
          </a:p>
          <a:p>
            <a:pPr algn="just">
              <a:buFont typeface="Wingdings" pitchFamily="2" charset="2"/>
              <a:buChar char="l"/>
            </a:pPr>
            <a:r>
              <a:rPr lang="zh-CN" altLang="en-US" sz="2400" dirty="0" smtClean="0">
                <a:solidFill>
                  <a:srgbClr val="C00000"/>
                </a:solidFill>
                <a:latin typeface="Arial Narrow" pitchFamily="34" charset="0"/>
              </a:rPr>
              <a:t>约拿单</a:t>
            </a:r>
            <a:r>
              <a:rPr lang="en-US" altLang="zh-CN" sz="2400" dirty="0" smtClean="0">
                <a:solidFill>
                  <a:srgbClr val="C00000"/>
                </a:solidFill>
                <a:latin typeface="Arial Narrow" pitchFamily="34" charset="0"/>
              </a:rPr>
              <a:t>·</a:t>
            </a:r>
            <a:r>
              <a:rPr lang="zh-CN" altLang="en-US" sz="2400" dirty="0" smtClean="0">
                <a:solidFill>
                  <a:srgbClr val="C00000"/>
                </a:solidFill>
                <a:latin typeface="Arial Narrow" pitchFamily="34" charset="0"/>
              </a:rPr>
              <a:t>爱德华兹</a:t>
            </a:r>
            <a:endParaRPr lang="en-US" altLang="zh-CN" sz="2400" dirty="0" smtClean="0">
              <a:solidFill>
                <a:srgbClr val="C00000"/>
              </a:solidFill>
              <a:latin typeface="Arial Narrow" pitchFamily="34" charset="0"/>
            </a:endParaRPr>
          </a:p>
          <a:p>
            <a:pPr algn="just">
              <a:buFont typeface="Wingdings" pitchFamily="2" charset="2"/>
              <a:buChar char="l"/>
            </a:pPr>
            <a:r>
              <a:rPr lang="zh-CN" altLang="en-US" sz="2400" dirty="0" smtClean="0">
                <a:solidFill>
                  <a:srgbClr val="C00000"/>
                </a:solidFill>
                <a:latin typeface="Arial Narrow" pitchFamily="34" charset="0"/>
              </a:rPr>
              <a:t>查尔斯</a:t>
            </a:r>
            <a:r>
              <a:rPr lang="en-US" altLang="zh-CN" sz="2400" dirty="0" smtClean="0">
                <a:solidFill>
                  <a:srgbClr val="C00000"/>
                </a:solidFill>
                <a:latin typeface="Arial Narrow" pitchFamily="34" charset="0"/>
              </a:rPr>
              <a:t>·</a:t>
            </a:r>
            <a:r>
              <a:rPr lang="zh-CN" altLang="en-US" sz="2400" dirty="0" smtClean="0">
                <a:solidFill>
                  <a:srgbClr val="C00000"/>
                </a:solidFill>
                <a:latin typeface="Arial Narrow" pitchFamily="34" charset="0"/>
              </a:rPr>
              <a:t>司布真</a:t>
            </a:r>
            <a:endParaRPr lang="en-US" altLang="zh-CN" sz="2400" dirty="0" smtClean="0">
              <a:solidFill>
                <a:srgbClr val="C00000"/>
              </a:solidFill>
              <a:latin typeface="Arial Narrow" pitchFamily="34" charset="0"/>
            </a:endParaRPr>
          </a:p>
          <a:p>
            <a:pPr algn="just">
              <a:buFont typeface="Wingdings" pitchFamily="2" charset="2"/>
              <a:buChar char="l"/>
              <a:tabLst>
                <a:tab pos="3494088" algn="l"/>
              </a:tabLst>
            </a:pPr>
            <a:r>
              <a:rPr lang="en-US" altLang="zh-CN" sz="2400" dirty="0" smtClean="0">
                <a:solidFill>
                  <a:srgbClr val="C00000"/>
                </a:solidFill>
                <a:latin typeface="Arial Narrow" pitchFamily="34" charset="0"/>
              </a:rPr>
              <a:t>B. B </a:t>
            </a:r>
            <a:r>
              <a:rPr lang="zh-CN" altLang="en-US" sz="2400" dirty="0" smtClean="0">
                <a:solidFill>
                  <a:srgbClr val="C00000"/>
                </a:solidFill>
                <a:latin typeface="Arial Narrow" pitchFamily="34" charset="0"/>
              </a:rPr>
              <a:t>沃菲尔德</a:t>
            </a:r>
            <a:endParaRPr lang="en-US" altLang="zh-CN" sz="2400" dirty="0" smtClean="0">
              <a:solidFill>
                <a:srgbClr val="C00000"/>
              </a:solidFill>
              <a:latin typeface="Arial Narrow" pitchFamily="34" charset="0"/>
            </a:endParaRPr>
          </a:p>
          <a:p>
            <a:pPr algn="just">
              <a:buFont typeface="Wingdings" pitchFamily="2" charset="2"/>
              <a:buChar char="l"/>
              <a:tabLst>
                <a:tab pos="3494088" algn="l"/>
              </a:tabLst>
            </a:pPr>
            <a:r>
              <a:rPr lang="en-US" altLang="zh-CN" sz="2400" dirty="0" smtClean="0">
                <a:solidFill>
                  <a:srgbClr val="C00000"/>
                </a:solidFill>
                <a:latin typeface="Arial Narrow" pitchFamily="34" charset="0"/>
              </a:rPr>
              <a:t>R.A. </a:t>
            </a:r>
            <a:r>
              <a:rPr lang="zh-CN" altLang="en-US" sz="2400" dirty="0" smtClean="0">
                <a:solidFill>
                  <a:srgbClr val="C00000"/>
                </a:solidFill>
                <a:latin typeface="Arial Narrow" pitchFamily="34" charset="0"/>
              </a:rPr>
              <a:t>特里</a:t>
            </a:r>
            <a:endParaRPr lang="en-US" altLang="zh-CN" sz="2400" dirty="0" smtClean="0">
              <a:solidFill>
                <a:srgbClr val="C00000"/>
              </a:solidFill>
              <a:latin typeface="Arial Narrow" pitchFamily="34" charset="0"/>
            </a:endParaRPr>
          </a:p>
          <a:p>
            <a:pPr algn="just">
              <a:buFont typeface="Wingdings" pitchFamily="2" charset="2"/>
              <a:buChar char="l"/>
              <a:tabLst>
                <a:tab pos="3494088" algn="l"/>
              </a:tabLst>
            </a:pPr>
            <a:r>
              <a:rPr lang="en-US" altLang="zh-CN" sz="2400" dirty="0" smtClean="0">
                <a:solidFill>
                  <a:srgbClr val="C00000"/>
                </a:solidFill>
                <a:latin typeface="Arial Narrow" pitchFamily="34" charset="0"/>
              </a:rPr>
              <a:t>A.W </a:t>
            </a:r>
            <a:r>
              <a:rPr lang="zh-CN" altLang="en-US" sz="2400" dirty="0" smtClean="0">
                <a:solidFill>
                  <a:srgbClr val="C00000"/>
                </a:solidFill>
                <a:latin typeface="Arial Narrow" pitchFamily="34" charset="0"/>
              </a:rPr>
              <a:t>陶泽</a:t>
            </a:r>
            <a:endParaRPr lang="en-US" altLang="zh-CN" sz="2400" dirty="0" smtClean="0">
              <a:solidFill>
                <a:srgbClr val="C00000"/>
              </a:solidFill>
              <a:latin typeface="Arial Narrow" pitchFamily="34" charset="0"/>
            </a:endParaRPr>
          </a:p>
          <a:p>
            <a:pPr algn="just">
              <a:buFont typeface="Wingdings" pitchFamily="2" charset="2"/>
              <a:buChar char="l"/>
              <a:tabLst>
                <a:tab pos="3494088" algn="l"/>
              </a:tabLst>
            </a:pPr>
            <a:r>
              <a:rPr lang="en-US" altLang="zh-CN" sz="2400" dirty="0" smtClean="0">
                <a:solidFill>
                  <a:srgbClr val="C00000"/>
                </a:solidFill>
                <a:latin typeface="Arial Narrow" pitchFamily="34" charset="0"/>
              </a:rPr>
              <a:t>H. A. </a:t>
            </a:r>
            <a:r>
              <a:rPr lang="zh-CN" altLang="en-US" sz="2400" dirty="0" smtClean="0">
                <a:solidFill>
                  <a:srgbClr val="C00000"/>
                </a:solidFill>
                <a:latin typeface="Arial Narrow" pitchFamily="34" charset="0"/>
              </a:rPr>
              <a:t>品克</a:t>
            </a:r>
            <a:endParaRPr lang="en-US" altLang="zh-CN" sz="2400" dirty="0" smtClean="0">
              <a:solidFill>
                <a:srgbClr val="C00000"/>
              </a:solidFill>
              <a:latin typeface="Arial Narrow" pitchFamily="34" charset="0"/>
            </a:endParaRPr>
          </a:p>
          <a:p>
            <a:pPr algn="just">
              <a:buFont typeface="Wingdings" pitchFamily="2" charset="2"/>
              <a:buChar char="l"/>
            </a:pPr>
            <a:r>
              <a:rPr lang="en-US" altLang="zh-CN" sz="2400" dirty="0" smtClean="0">
                <a:solidFill>
                  <a:srgbClr val="C00000"/>
                </a:solidFill>
                <a:latin typeface="Arial Narrow" pitchFamily="34" charset="0"/>
              </a:rPr>
              <a:t>J.I. </a:t>
            </a:r>
            <a:r>
              <a:rPr lang="zh-CN" altLang="en-US" sz="2400" dirty="0" smtClean="0">
                <a:solidFill>
                  <a:srgbClr val="C00000"/>
                </a:solidFill>
                <a:latin typeface="Arial Narrow" pitchFamily="34" charset="0"/>
              </a:rPr>
              <a:t>巴刻</a:t>
            </a:r>
            <a:endParaRPr lang="en-US" altLang="zh-CN" sz="2400" dirty="0" smtClean="0">
              <a:solidFill>
                <a:srgbClr val="C00000"/>
              </a:solidFill>
              <a:latin typeface="Arial Narrow" pitchFamily="34" charset="0"/>
            </a:endParaRPr>
          </a:p>
          <a:p>
            <a:pPr algn="just">
              <a:buFont typeface="Wingdings" pitchFamily="2" charset="2"/>
              <a:buChar char="l"/>
            </a:pPr>
            <a:r>
              <a:rPr lang="en-US" altLang="zh-CN" sz="2400" dirty="0" smtClean="0">
                <a:solidFill>
                  <a:srgbClr val="C00000"/>
                </a:solidFill>
                <a:latin typeface="Arial Narrow" pitchFamily="34" charset="0"/>
              </a:rPr>
              <a:t>R.C </a:t>
            </a:r>
            <a:r>
              <a:rPr lang="zh-CN" altLang="en-US" sz="2400" dirty="0" smtClean="0">
                <a:solidFill>
                  <a:srgbClr val="C00000"/>
                </a:solidFill>
                <a:latin typeface="Arial Narrow" pitchFamily="34" charset="0"/>
              </a:rPr>
              <a:t>司布尔</a:t>
            </a:r>
            <a:endParaRPr lang="en-US" altLang="zh-CN" sz="2400" dirty="0" smtClean="0">
              <a:solidFill>
                <a:srgbClr val="C00000"/>
              </a:solidFill>
              <a:latin typeface="Arial Narrow" pitchFamily="34" charset="0"/>
            </a:endParaRPr>
          </a:p>
          <a:p>
            <a:pPr algn="just">
              <a:buFont typeface="Wingdings" pitchFamily="2" charset="2"/>
              <a:buChar char="l"/>
            </a:pPr>
            <a:r>
              <a:rPr lang="zh-CN" altLang="en-US" sz="2400" dirty="0" smtClean="0">
                <a:solidFill>
                  <a:srgbClr val="C00000"/>
                </a:solidFill>
                <a:latin typeface="Arial Narrow" pitchFamily="34" charset="0"/>
              </a:rPr>
              <a:t>约翰</a:t>
            </a:r>
            <a:r>
              <a:rPr lang="en-US" altLang="zh-CN" sz="2400" dirty="0" smtClean="0">
                <a:solidFill>
                  <a:srgbClr val="C00000"/>
                </a:solidFill>
                <a:latin typeface="Arial Narrow" pitchFamily="34" charset="0"/>
              </a:rPr>
              <a:t>·</a:t>
            </a:r>
            <a:r>
              <a:rPr lang="zh-CN" altLang="en-US" sz="2400" dirty="0" smtClean="0">
                <a:solidFill>
                  <a:srgbClr val="C00000"/>
                </a:solidFill>
                <a:latin typeface="Arial Narrow" pitchFamily="34" charset="0"/>
              </a:rPr>
              <a:t>派博</a:t>
            </a:r>
            <a:endParaRPr lang="en-US" altLang="zh-CN" sz="2400" dirty="0" smtClean="0">
              <a:solidFill>
                <a:srgbClr val="C00000"/>
              </a:solidFill>
              <a:latin typeface="Arial Narrow" pitchFamily="34" charset="0"/>
            </a:endParaRPr>
          </a:p>
          <a:p>
            <a:pPr algn="just">
              <a:buFont typeface="Wingdings" pitchFamily="2" charset="2"/>
              <a:buChar char="l"/>
            </a:pPr>
            <a:r>
              <a:rPr lang="zh-CN" altLang="en-US" sz="2400" dirty="0" smtClean="0">
                <a:solidFill>
                  <a:srgbClr val="C00000"/>
                </a:solidFill>
                <a:latin typeface="Arial Narrow" pitchFamily="34" charset="0"/>
              </a:rPr>
              <a:t>麦约翰</a:t>
            </a:r>
            <a:endParaRPr lang="en-US" altLang="zh-CN" sz="2400" dirty="0" smtClean="0">
              <a:solidFill>
                <a:srgbClr val="C00000"/>
              </a:solidFill>
              <a:latin typeface="Arial Narrow" pitchFamily="34" charset="0"/>
            </a:endParaRPr>
          </a:p>
          <a:p>
            <a:pPr algn="just">
              <a:buFont typeface="Wingdings" pitchFamily="2" charset="2"/>
              <a:buChar char="l"/>
            </a:pPr>
            <a:r>
              <a:rPr lang="zh-CN" altLang="en-US" sz="2400" dirty="0" smtClean="0">
                <a:solidFill>
                  <a:srgbClr val="C00000"/>
                </a:solidFill>
                <a:latin typeface="Arial Narrow" pitchFamily="34" charset="0"/>
              </a:rPr>
              <a:t>艾约翰   </a:t>
            </a:r>
            <a:endParaRPr lang="en-US" altLang="zh-CN" sz="2400" dirty="0" smtClean="0">
              <a:solidFill>
                <a:srgbClr val="C00000"/>
              </a:solidFill>
              <a:latin typeface="Arial Narrow" pitchFamily="34" charset="0"/>
            </a:endParaRPr>
          </a:p>
          <a:p>
            <a:pPr algn="just">
              <a:buFont typeface="Wingdings" pitchFamily="2" charset="2"/>
              <a:buChar char="l"/>
            </a:pPr>
            <a:endParaRPr lang="en-US" sz="2800" dirty="0">
              <a:solidFill>
                <a:srgbClr val="C00000"/>
              </a:solidFill>
              <a:latin typeface="Arial Narrow" pitchFamily="34" charset="0"/>
            </a:endParaRPr>
          </a:p>
        </p:txBody>
      </p:sp>
      <p:sp>
        <p:nvSpPr>
          <p:cNvPr id="4" name="Rectangle 3"/>
          <p:cNvSpPr/>
          <p:nvPr/>
        </p:nvSpPr>
        <p:spPr>
          <a:xfrm>
            <a:off x="2590800" y="2895600"/>
            <a:ext cx="3200400" cy="3657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9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itchFamily="34" charset="0"/>
              </a:rPr>
              <a:t>你呢？</a:t>
            </a:r>
            <a:endParaRPr lang="en-US" altLang="zh-CN" sz="9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itchFamily="34" charset="0"/>
            </a:endParaRPr>
          </a:p>
        </p:txBody>
      </p:sp>
      <p:pic>
        <p:nvPicPr>
          <p:cNvPr id="7" name="Picture 6" descr="030.gif"/>
          <p:cNvPicPr>
            <a:picLocks noChangeAspect="1"/>
          </p:cNvPicPr>
          <p:nvPr/>
        </p:nvPicPr>
        <p:blipFill>
          <a:blip r:embed="rId3" cstate="print"/>
          <a:stretch>
            <a:fillRect/>
          </a:stretch>
        </p:blipFill>
        <p:spPr>
          <a:xfrm>
            <a:off x="3352800" y="1981200"/>
            <a:ext cx="1800225" cy="182022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0" fill="hold"/>
                                        <p:tgtEl>
                                          <p:spTgt spid="4"/>
                                        </p:tgtEl>
                                        <p:attrNameLst>
                                          <p:attrName>ppt_w</p:attrName>
                                        </p:attrNameLst>
                                      </p:cBhvr>
                                      <p:tavLst>
                                        <p:tav tm="0">
                                          <p:val>
                                            <p:fltVal val="0"/>
                                          </p:val>
                                        </p:tav>
                                        <p:tav tm="100000">
                                          <p:val>
                                            <p:strVal val="#ppt_w"/>
                                          </p:val>
                                        </p:tav>
                                      </p:tavLst>
                                    </p:anim>
                                    <p:anim calcmode="lin" valueType="num">
                                      <p:cBhvr>
                                        <p:cTn id="8" dur="5000" fill="hold"/>
                                        <p:tgtEl>
                                          <p:spTgt spid="4"/>
                                        </p:tgtEl>
                                        <p:attrNameLst>
                                          <p:attrName>ppt_h</p:attrName>
                                        </p:attrNameLst>
                                      </p:cBhvr>
                                      <p:tavLst>
                                        <p:tav tm="0">
                                          <p:val>
                                            <p:fltVal val="0"/>
                                          </p:val>
                                        </p:tav>
                                        <p:tav tm="100000">
                                          <p:val>
                                            <p:strVal val="#ppt_h"/>
                                          </p:val>
                                        </p:tav>
                                      </p:tavLst>
                                    </p:anim>
                                    <p:animEffect transition="in" filter="fade">
                                      <p:cBhvr>
                                        <p:cTn id="9"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ixar-Geri.png"/>
          <p:cNvPicPr>
            <a:picLocks noChangeAspect="1"/>
          </p:cNvPicPr>
          <p:nvPr/>
        </p:nvPicPr>
        <p:blipFill>
          <a:blip r:embed="rId2" cstate="print"/>
          <a:stretch>
            <a:fillRect/>
          </a:stretch>
        </p:blipFill>
        <p:spPr>
          <a:xfrm>
            <a:off x="6324600" y="914400"/>
            <a:ext cx="2819400" cy="5476367"/>
          </a:xfrm>
          <a:prstGeom prst="rect">
            <a:avLst/>
          </a:prstGeom>
        </p:spPr>
      </p:pic>
      <p:sp>
        <p:nvSpPr>
          <p:cNvPr id="2" name="Rectangle 1"/>
          <p:cNvSpPr/>
          <p:nvPr/>
        </p:nvSpPr>
        <p:spPr>
          <a:xfrm>
            <a:off x="0" y="0"/>
            <a:ext cx="9144000" cy="990600"/>
          </a:xfrm>
          <a:prstGeom prst="rect">
            <a:avLst/>
          </a:prstGeom>
          <a:solidFill>
            <a:schemeClr val="tx2">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sz="7200" b="1" dirty="0" smtClean="0">
                <a:ln>
                  <a:solidFill>
                    <a:sysClr val="windowText" lastClr="000000"/>
                  </a:solidFill>
                </a:ln>
                <a:solidFill>
                  <a:srgbClr val="FFFF00"/>
                </a:solidFill>
                <a:effectLst>
                  <a:outerShdw blurRad="38100" dist="38100" dir="2700000" algn="tl">
                    <a:srgbClr val="000000">
                      <a:alpha val="43137"/>
                    </a:srgbClr>
                  </a:outerShdw>
                </a:effectLst>
                <a:latin typeface="Arial Narrow" pitchFamily="34" charset="0"/>
                <a:cs typeface="Arial" pitchFamily="34" charset="0"/>
              </a:rPr>
              <a:t>常见问题</a:t>
            </a:r>
            <a:endParaRPr lang="en-US" sz="7200" b="1" dirty="0">
              <a:ln>
                <a:solidFill>
                  <a:sysClr val="windowText" lastClr="000000"/>
                </a:solidFill>
              </a:ln>
              <a:solidFill>
                <a:srgbClr val="FFFF00"/>
              </a:solidFill>
              <a:effectLst>
                <a:outerShdw blurRad="38100" dist="38100" dir="2700000" algn="tl">
                  <a:srgbClr val="000000">
                    <a:alpha val="43137"/>
                  </a:srgbClr>
                </a:outerShdw>
              </a:effectLst>
              <a:latin typeface="Arial Narrow" pitchFamily="34" charset="0"/>
              <a:cs typeface="Arial" pitchFamily="34" charset="0"/>
            </a:endParaRPr>
          </a:p>
        </p:txBody>
      </p:sp>
      <p:sp>
        <p:nvSpPr>
          <p:cNvPr id="4" name="Rectangle 3"/>
          <p:cNvSpPr/>
          <p:nvPr/>
        </p:nvSpPr>
        <p:spPr>
          <a:xfrm>
            <a:off x="0" y="6172200"/>
            <a:ext cx="9144000" cy="685800"/>
          </a:xfrm>
          <a:prstGeom prst="rect">
            <a:avLst/>
          </a:prstGeom>
          <a:solidFill>
            <a:schemeClr val="tx2">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800" b="1" dirty="0" smtClean="0">
                <a:ln>
                  <a:solidFill>
                    <a:sysClr val="windowText" lastClr="000000"/>
                  </a:solidFill>
                </a:ln>
                <a:solidFill>
                  <a:srgbClr val="FFFF00"/>
                </a:solidFill>
                <a:effectLst>
                  <a:outerShdw blurRad="38100" dist="38100" dir="2700000" algn="tl">
                    <a:srgbClr val="000000">
                      <a:alpha val="43137"/>
                    </a:srgbClr>
                  </a:outerShdw>
                </a:effectLst>
                <a:latin typeface="Arial Narrow" pitchFamily="34" charset="0"/>
                <a:cs typeface="Arial" pitchFamily="34" charset="0"/>
              </a:rPr>
              <a:t>Common Questions</a:t>
            </a:r>
            <a:endParaRPr lang="en-US" sz="4800" b="1" dirty="0">
              <a:ln>
                <a:solidFill>
                  <a:sysClr val="windowText" lastClr="000000"/>
                </a:solidFill>
              </a:ln>
              <a:solidFill>
                <a:srgbClr val="FFFF00"/>
              </a:solidFill>
              <a:effectLst>
                <a:outerShdw blurRad="38100" dist="38100" dir="2700000" algn="tl">
                  <a:srgbClr val="000000">
                    <a:alpha val="43137"/>
                  </a:srgbClr>
                </a:outerShdw>
              </a:effectLst>
              <a:latin typeface="Arial Narrow" pitchFamily="34" charset="0"/>
              <a:cs typeface="Arial" pitchFamily="34" charset="0"/>
            </a:endParaRPr>
          </a:p>
        </p:txBody>
      </p:sp>
      <p:pic>
        <p:nvPicPr>
          <p:cNvPr id="11" name="Picture 10" descr="Panelologists_ICON.gif"/>
          <p:cNvPicPr>
            <a:picLocks noChangeAspect="1"/>
          </p:cNvPicPr>
          <p:nvPr/>
        </p:nvPicPr>
        <p:blipFill>
          <a:blip r:embed="rId3" cstate="print"/>
          <a:stretch>
            <a:fillRect/>
          </a:stretch>
        </p:blipFill>
        <p:spPr>
          <a:xfrm flipH="1">
            <a:off x="914400" y="928304"/>
            <a:ext cx="4343400" cy="5053575"/>
          </a:xfrm>
          <a:prstGeom prst="rect">
            <a:avLst/>
          </a:prstGeom>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5" name="Rectangle 4"/>
          <p:cNvSpPr/>
          <p:nvPr/>
        </p:nvSpPr>
        <p:spPr>
          <a:xfrm>
            <a:off x="228600" y="1143000"/>
            <a:ext cx="8686800" cy="4876800"/>
          </a:xfrm>
          <a:prstGeom prst="rect">
            <a:avLst/>
          </a:prstGeom>
          <a:ln w="57150"/>
        </p:spPr>
        <p:style>
          <a:lnRef idx="2">
            <a:schemeClr val="dk1"/>
          </a:lnRef>
          <a:fillRef idx="1">
            <a:schemeClr val="lt1"/>
          </a:fillRef>
          <a:effectRef idx="0">
            <a:schemeClr val="dk1"/>
          </a:effectRef>
          <a:fontRef idx="minor">
            <a:schemeClr val="dk1"/>
          </a:fontRef>
        </p:style>
        <p:txBody>
          <a:bodyPr rtlCol="0" anchor="t"/>
          <a:lstStyle/>
          <a:p>
            <a:pPr algn="just"/>
            <a:r>
              <a:rPr lang="zh-CN" altLang="en-US" sz="9600" b="1" dirty="0" smtClean="0">
                <a:solidFill>
                  <a:srgbClr val="C00000"/>
                </a:solidFill>
                <a:effectLst>
                  <a:outerShdw blurRad="38100" dist="38100" dir="2700000" algn="tl">
                    <a:srgbClr val="000000">
                      <a:alpha val="43137"/>
                    </a:srgbClr>
                  </a:outerShdw>
                </a:effectLst>
                <a:latin typeface="Arial Narrow" pitchFamily="34" charset="0"/>
              </a:rPr>
              <a:t>我们如何领人归主并给他们立刻的确信？</a:t>
            </a:r>
            <a:endParaRPr lang="en-US" sz="9600" b="1" dirty="0" smtClean="0">
              <a:solidFill>
                <a:srgbClr val="C00000"/>
              </a:solidFill>
              <a:effectLst>
                <a:outerShdw blurRad="38100" dist="38100" dir="2700000" algn="tl">
                  <a:srgbClr val="000000">
                    <a:alpha val="43137"/>
                  </a:srgbClr>
                </a:outerShdw>
              </a:effectLst>
              <a:latin typeface="Arial Narrow" pitchFamily="34" charset="0"/>
            </a:endParaRPr>
          </a:p>
          <a:p>
            <a:pPr algn="just"/>
            <a:r>
              <a:rPr lang="en-US" sz="2400" dirty="0" smtClean="0">
                <a:solidFill>
                  <a:srgbClr val="002060"/>
                </a:solidFill>
                <a:latin typeface="Arial Narrow" pitchFamily="34" charset="0"/>
              </a:rPr>
              <a:t>How can we lead people to Christ and offer them immediate assurance? </a:t>
            </a:r>
          </a:p>
        </p:txBody>
      </p:sp>
      <p:sp>
        <p:nvSpPr>
          <p:cNvPr id="6" name="Rectangle 5"/>
          <p:cNvSpPr/>
          <p:nvPr/>
        </p:nvSpPr>
        <p:spPr>
          <a:xfrm>
            <a:off x="0" y="0"/>
            <a:ext cx="9144000" cy="990600"/>
          </a:xfrm>
          <a:prstGeom prst="rect">
            <a:avLst/>
          </a:prstGeom>
          <a:solidFill>
            <a:schemeClr val="tx2">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sz="7200" b="1" dirty="0" smtClean="0">
                <a:ln>
                  <a:solidFill>
                    <a:sysClr val="windowText" lastClr="000000"/>
                  </a:solidFill>
                </a:ln>
                <a:solidFill>
                  <a:srgbClr val="FFFF00"/>
                </a:solidFill>
                <a:effectLst>
                  <a:outerShdw blurRad="38100" dist="38100" dir="2700000" algn="tl">
                    <a:srgbClr val="000000">
                      <a:alpha val="43137"/>
                    </a:srgbClr>
                  </a:outerShdw>
                </a:effectLst>
                <a:latin typeface="Arial Narrow" pitchFamily="34" charset="0"/>
                <a:cs typeface="Arial" pitchFamily="34" charset="0"/>
              </a:rPr>
              <a:t>常见问题</a:t>
            </a:r>
            <a:endParaRPr lang="en-US" sz="7200" b="1" dirty="0">
              <a:ln>
                <a:solidFill>
                  <a:sysClr val="windowText" lastClr="000000"/>
                </a:solidFill>
              </a:ln>
              <a:solidFill>
                <a:srgbClr val="FFFF00"/>
              </a:solidFill>
              <a:effectLst>
                <a:outerShdw blurRad="38100" dist="38100" dir="2700000" algn="tl">
                  <a:srgbClr val="000000">
                    <a:alpha val="43137"/>
                  </a:srgbClr>
                </a:outerShdw>
              </a:effectLst>
              <a:latin typeface="Arial Narrow" pitchFamily="34" charset="0"/>
              <a:cs typeface="Arial" pitchFamily="34" charset="0"/>
            </a:endParaRPr>
          </a:p>
        </p:txBody>
      </p:sp>
      <p:sp>
        <p:nvSpPr>
          <p:cNvPr id="7" name="Rectangle 6"/>
          <p:cNvSpPr/>
          <p:nvPr/>
        </p:nvSpPr>
        <p:spPr>
          <a:xfrm>
            <a:off x="0" y="6172200"/>
            <a:ext cx="9144000" cy="685800"/>
          </a:xfrm>
          <a:prstGeom prst="rect">
            <a:avLst/>
          </a:prstGeom>
          <a:solidFill>
            <a:schemeClr val="tx2">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800" b="1" dirty="0" smtClean="0">
                <a:ln>
                  <a:solidFill>
                    <a:sysClr val="windowText" lastClr="000000"/>
                  </a:solidFill>
                </a:ln>
                <a:solidFill>
                  <a:srgbClr val="FFFF00"/>
                </a:solidFill>
                <a:effectLst>
                  <a:outerShdw blurRad="38100" dist="38100" dir="2700000" algn="tl">
                    <a:srgbClr val="000000">
                      <a:alpha val="43137"/>
                    </a:srgbClr>
                  </a:outerShdw>
                </a:effectLst>
                <a:latin typeface="Arial Narrow" pitchFamily="34" charset="0"/>
                <a:cs typeface="Arial" pitchFamily="34" charset="0"/>
              </a:rPr>
              <a:t>Common Questions</a:t>
            </a:r>
            <a:endParaRPr lang="en-US" sz="4800" b="1" dirty="0">
              <a:ln>
                <a:solidFill>
                  <a:sysClr val="windowText" lastClr="000000"/>
                </a:solidFill>
              </a:ln>
              <a:solidFill>
                <a:srgbClr val="FFFF00"/>
              </a:solidFill>
              <a:effectLst>
                <a:outerShdw blurRad="38100" dist="38100" dir="2700000" algn="tl">
                  <a:srgbClr val="000000">
                    <a:alpha val="43137"/>
                  </a:srgbClr>
                </a:outerShdw>
              </a:effectLst>
              <a:latin typeface="Arial Narrow" pitchFamily="34" charset="0"/>
              <a:cs typeface="Arial" pitchFamily="34" charset="0"/>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5" name="Rectangle 4"/>
          <p:cNvSpPr/>
          <p:nvPr/>
        </p:nvSpPr>
        <p:spPr>
          <a:xfrm>
            <a:off x="228600" y="1143000"/>
            <a:ext cx="8686800" cy="4876800"/>
          </a:xfrm>
          <a:prstGeom prst="rect">
            <a:avLst/>
          </a:prstGeom>
          <a:ln w="57150"/>
        </p:spPr>
        <p:style>
          <a:lnRef idx="2">
            <a:schemeClr val="dk1"/>
          </a:lnRef>
          <a:fillRef idx="1">
            <a:schemeClr val="lt1"/>
          </a:fillRef>
          <a:effectRef idx="0">
            <a:schemeClr val="dk1"/>
          </a:effectRef>
          <a:fontRef idx="minor">
            <a:schemeClr val="dk1"/>
          </a:fontRef>
        </p:style>
        <p:txBody>
          <a:bodyPr rtlCol="0" anchor="t"/>
          <a:lstStyle/>
          <a:p>
            <a:pPr algn="ctr"/>
            <a:r>
              <a:rPr lang="zh-CN" altLang="en-US" sz="5400" b="1" dirty="0" smtClean="0">
                <a:solidFill>
                  <a:srgbClr val="002060"/>
                </a:solidFill>
                <a:latin typeface="Arial Narrow" pitchFamily="34" charset="0"/>
              </a:rPr>
              <a:t>你不能</a:t>
            </a:r>
            <a:r>
              <a:rPr lang="en-US" altLang="zh-CN" sz="5400" b="1" dirty="0" smtClean="0">
                <a:solidFill>
                  <a:srgbClr val="002060"/>
                </a:solidFill>
                <a:latin typeface="Arial Narrow" pitchFamily="34" charset="0"/>
              </a:rPr>
              <a:t>!</a:t>
            </a:r>
          </a:p>
          <a:p>
            <a:pPr algn="ctr"/>
            <a:r>
              <a:rPr lang="zh-CN" altLang="en-US" sz="5400" b="1" dirty="0" smtClean="0">
                <a:solidFill>
                  <a:srgbClr val="002060"/>
                </a:solidFill>
                <a:latin typeface="Arial Narrow" pitchFamily="34" charset="0"/>
              </a:rPr>
              <a:t>这是圣灵的工作</a:t>
            </a:r>
            <a:r>
              <a:rPr lang="en-US" altLang="zh-CN" sz="5400" b="1" dirty="0" smtClean="0">
                <a:solidFill>
                  <a:srgbClr val="002060"/>
                </a:solidFill>
                <a:latin typeface="Arial Narrow" pitchFamily="34" charset="0"/>
              </a:rPr>
              <a:t>,</a:t>
            </a:r>
            <a:r>
              <a:rPr lang="zh-CN" altLang="en-US" sz="5400" b="1" dirty="0" smtClean="0">
                <a:solidFill>
                  <a:srgbClr val="002060"/>
                </a:solidFill>
                <a:latin typeface="Arial Narrow" pitchFamily="34" charset="0"/>
              </a:rPr>
              <a:t>不是你的</a:t>
            </a:r>
            <a:r>
              <a:rPr lang="en-US" altLang="zh-CN" sz="5400" b="1" dirty="0" smtClean="0">
                <a:solidFill>
                  <a:srgbClr val="002060"/>
                </a:solidFill>
                <a:latin typeface="Arial Narrow" pitchFamily="34" charset="0"/>
              </a:rPr>
              <a:t>!</a:t>
            </a:r>
            <a:endParaRPr lang="en-US" sz="5400" b="1" dirty="0" smtClean="0">
              <a:solidFill>
                <a:srgbClr val="002060"/>
              </a:solidFill>
              <a:latin typeface="Arial Narrow" pitchFamily="34" charset="0"/>
            </a:endParaRPr>
          </a:p>
          <a:p>
            <a:pPr algn="ctr"/>
            <a:r>
              <a:rPr lang="en-US" sz="2000" dirty="0" smtClean="0">
                <a:solidFill>
                  <a:schemeClr val="tx1"/>
                </a:solidFill>
                <a:latin typeface="Arial Narrow" pitchFamily="34" charset="0"/>
              </a:rPr>
              <a:t>You can’t. That’s the job of the Holy Spirit, Not You!</a:t>
            </a:r>
          </a:p>
          <a:p>
            <a:pPr algn="just"/>
            <a:r>
              <a:rPr lang="zh-CN" altLang="en-US" sz="4000" b="1" dirty="0" smtClean="0">
                <a:solidFill>
                  <a:srgbClr val="C00000"/>
                </a:solidFill>
                <a:latin typeface="Arial Narrow" pitchFamily="34" charset="0"/>
              </a:rPr>
              <a:t>林后</a:t>
            </a:r>
            <a:r>
              <a:rPr lang="en-US" altLang="zh-CN" sz="4000" b="1" dirty="0" smtClean="0">
                <a:solidFill>
                  <a:srgbClr val="C00000"/>
                </a:solidFill>
                <a:latin typeface="Arial Narrow" pitchFamily="34" charset="0"/>
              </a:rPr>
              <a:t>13:5: “</a:t>
            </a:r>
            <a:r>
              <a:rPr lang="zh-CN" altLang="en-US" sz="4000" b="1" dirty="0" smtClean="0">
                <a:solidFill>
                  <a:srgbClr val="C00000"/>
                </a:solidFill>
                <a:latin typeface="Arial Narrow" pitchFamily="34" charset="0"/>
              </a:rPr>
              <a:t>你们总要自己省察有信心没有</a:t>
            </a:r>
            <a:r>
              <a:rPr lang="en-US" altLang="zh-CN" sz="4000" b="1" dirty="0" smtClean="0">
                <a:solidFill>
                  <a:srgbClr val="C00000"/>
                </a:solidFill>
                <a:latin typeface="Arial Narrow" pitchFamily="34" charset="0"/>
              </a:rPr>
              <a:t>,</a:t>
            </a:r>
            <a:r>
              <a:rPr lang="zh-CN" altLang="en-US" sz="4000" b="1" dirty="0" smtClean="0">
                <a:solidFill>
                  <a:srgbClr val="C00000"/>
                </a:solidFill>
                <a:latin typeface="Arial Narrow" pitchFamily="34" charset="0"/>
              </a:rPr>
              <a:t>也要自己试验</a:t>
            </a:r>
            <a:r>
              <a:rPr lang="en-US" altLang="zh-CN" sz="4000" b="1" dirty="0" smtClean="0">
                <a:solidFill>
                  <a:srgbClr val="C00000"/>
                </a:solidFill>
                <a:latin typeface="Arial Narrow" pitchFamily="34" charset="0"/>
              </a:rPr>
              <a:t>.</a:t>
            </a:r>
            <a:r>
              <a:rPr lang="zh-CN" altLang="en-US" sz="4000" b="1" dirty="0" smtClean="0">
                <a:solidFill>
                  <a:srgbClr val="C00000"/>
                </a:solidFill>
                <a:latin typeface="Arial Narrow" pitchFamily="34" charset="0"/>
              </a:rPr>
              <a:t>岂不知</a:t>
            </a:r>
            <a:r>
              <a:rPr lang="en-US" altLang="zh-CN" sz="4000" b="1" dirty="0" smtClean="0">
                <a:solidFill>
                  <a:srgbClr val="C00000"/>
                </a:solidFill>
                <a:latin typeface="Arial Narrow" pitchFamily="34" charset="0"/>
              </a:rPr>
              <a:t>,</a:t>
            </a:r>
            <a:r>
              <a:rPr lang="zh-CN" altLang="en-US" sz="4000" b="1" dirty="0" smtClean="0">
                <a:solidFill>
                  <a:srgbClr val="C00000"/>
                </a:solidFill>
                <a:latin typeface="Arial Narrow" pitchFamily="34" charset="0"/>
              </a:rPr>
              <a:t>你们若不是可弃绝的</a:t>
            </a:r>
            <a:r>
              <a:rPr lang="en-US" altLang="zh-CN" sz="4000" b="1" dirty="0" smtClean="0">
                <a:solidFill>
                  <a:srgbClr val="C00000"/>
                </a:solidFill>
                <a:latin typeface="Arial Narrow" pitchFamily="34" charset="0"/>
              </a:rPr>
              <a:t>,</a:t>
            </a:r>
            <a:r>
              <a:rPr lang="zh-CN" altLang="en-US" sz="4000" b="1" dirty="0" smtClean="0">
                <a:solidFill>
                  <a:srgbClr val="C00000"/>
                </a:solidFill>
                <a:latin typeface="Arial Narrow" pitchFamily="34" charset="0"/>
              </a:rPr>
              <a:t>就有耶稣基督在你们心里吗</a:t>
            </a:r>
            <a:r>
              <a:rPr lang="en-US" altLang="zh-CN" sz="4000" b="1" dirty="0" smtClean="0">
                <a:solidFill>
                  <a:srgbClr val="C00000"/>
                </a:solidFill>
                <a:latin typeface="Arial Narrow" pitchFamily="34" charset="0"/>
              </a:rPr>
              <a:t>?”</a:t>
            </a:r>
            <a:endParaRPr lang="en-US" sz="4000" b="1" dirty="0" smtClean="0">
              <a:solidFill>
                <a:srgbClr val="C00000"/>
              </a:solidFill>
              <a:latin typeface="Arial Narrow" pitchFamily="34" charset="0"/>
            </a:endParaRPr>
          </a:p>
          <a:p>
            <a:pPr algn="just"/>
            <a:r>
              <a:rPr lang="en-US" sz="2000" b="1" dirty="0" smtClean="0">
                <a:solidFill>
                  <a:srgbClr val="002060"/>
                </a:solidFill>
                <a:latin typeface="Arial Narrow" pitchFamily="34" charset="0"/>
              </a:rPr>
              <a:t>2 Cor. 13:5 “</a:t>
            </a:r>
            <a:r>
              <a:rPr lang="en-US" sz="2000" b="1" dirty="0" smtClean="0">
                <a:latin typeface="Arial Narrow" pitchFamily="34" charset="0"/>
              </a:rPr>
              <a:t>Examine yourselves </a:t>
            </a:r>
            <a:r>
              <a:rPr lang="en-US" sz="2000" b="1" i="1" dirty="0" smtClean="0">
                <a:latin typeface="Arial Narrow" pitchFamily="34" charset="0"/>
              </a:rPr>
              <a:t>as to</a:t>
            </a:r>
            <a:r>
              <a:rPr lang="en-US" sz="2000" b="1" dirty="0" smtClean="0">
                <a:latin typeface="Arial Narrow" pitchFamily="34" charset="0"/>
              </a:rPr>
              <a:t> whether you are in the faith. Test yourselves. Do you not know yourselves, that Jesus Christ is in you?; unless indeed you are disqualified.”</a:t>
            </a:r>
            <a:endParaRPr lang="en-US" sz="2000" b="1" dirty="0" smtClean="0">
              <a:solidFill>
                <a:srgbClr val="002060"/>
              </a:solidFill>
              <a:latin typeface="Arial Narrow" pitchFamily="34" charset="0"/>
            </a:endParaRPr>
          </a:p>
          <a:p>
            <a:pPr algn="just"/>
            <a:r>
              <a:rPr lang="en-US" sz="2400" dirty="0" smtClean="0">
                <a:solidFill>
                  <a:srgbClr val="002060"/>
                </a:solidFill>
                <a:latin typeface="Arial Narrow" pitchFamily="34" charset="0"/>
              </a:rPr>
              <a:t> </a:t>
            </a:r>
          </a:p>
        </p:txBody>
      </p:sp>
      <p:sp>
        <p:nvSpPr>
          <p:cNvPr id="6" name="Rectangle 5"/>
          <p:cNvSpPr/>
          <p:nvPr/>
        </p:nvSpPr>
        <p:spPr>
          <a:xfrm>
            <a:off x="0" y="0"/>
            <a:ext cx="9144000" cy="990600"/>
          </a:xfrm>
          <a:prstGeom prst="rect">
            <a:avLst/>
          </a:prstGeom>
          <a:solidFill>
            <a:schemeClr val="tx2">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sz="7200" b="1" dirty="0" smtClean="0">
                <a:ln>
                  <a:solidFill>
                    <a:sysClr val="windowText" lastClr="000000"/>
                  </a:solidFill>
                </a:ln>
                <a:solidFill>
                  <a:srgbClr val="FFFF00"/>
                </a:solidFill>
                <a:effectLst>
                  <a:outerShdw blurRad="38100" dist="38100" dir="2700000" algn="tl">
                    <a:srgbClr val="000000">
                      <a:alpha val="43137"/>
                    </a:srgbClr>
                  </a:outerShdw>
                </a:effectLst>
                <a:latin typeface="Arial Narrow" pitchFamily="34" charset="0"/>
                <a:cs typeface="Arial" pitchFamily="34" charset="0"/>
              </a:rPr>
              <a:t>常见问题</a:t>
            </a:r>
            <a:endParaRPr lang="en-US" sz="7200" b="1" dirty="0">
              <a:ln>
                <a:solidFill>
                  <a:sysClr val="windowText" lastClr="000000"/>
                </a:solidFill>
              </a:ln>
              <a:solidFill>
                <a:srgbClr val="FFFF00"/>
              </a:solidFill>
              <a:effectLst>
                <a:outerShdw blurRad="38100" dist="38100" dir="2700000" algn="tl">
                  <a:srgbClr val="000000">
                    <a:alpha val="43137"/>
                  </a:srgbClr>
                </a:outerShdw>
              </a:effectLst>
              <a:latin typeface="Arial Narrow" pitchFamily="34" charset="0"/>
              <a:cs typeface="Arial" pitchFamily="34" charset="0"/>
            </a:endParaRPr>
          </a:p>
        </p:txBody>
      </p:sp>
      <p:sp>
        <p:nvSpPr>
          <p:cNvPr id="7" name="Rectangle 6"/>
          <p:cNvSpPr/>
          <p:nvPr/>
        </p:nvSpPr>
        <p:spPr>
          <a:xfrm>
            <a:off x="0" y="6172200"/>
            <a:ext cx="9144000" cy="685800"/>
          </a:xfrm>
          <a:prstGeom prst="rect">
            <a:avLst/>
          </a:prstGeom>
          <a:solidFill>
            <a:schemeClr val="tx2">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800" b="1" dirty="0" smtClean="0">
                <a:ln>
                  <a:solidFill>
                    <a:sysClr val="windowText" lastClr="000000"/>
                  </a:solidFill>
                </a:ln>
                <a:solidFill>
                  <a:srgbClr val="FFFF00"/>
                </a:solidFill>
                <a:effectLst>
                  <a:outerShdw blurRad="38100" dist="38100" dir="2700000" algn="tl">
                    <a:srgbClr val="000000">
                      <a:alpha val="43137"/>
                    </a:srgbClr>
                  </a:outerShdw>
                </a:effectLst>
                <a:latin typeface="Arial Narrow" pitchFamily="34" charset="0"/>
                <a:cs typeface="Arial" pitchFamily="34" charset="0"/>
              </a:rPr>
              <a:t>Common Questions</a:t>
            </a:r>
            <a:endParaRPr lang="en-US" sz="4800" b="1" dirty="0">
              <a:ln>
                <a:solidFill>
                  <a:sysClr val="windowText" lastClr="000000"/>
                </a:solidFill>
              </a:ln>
              <a:solidFill>
                <a:srgbClr val="FFFF00"/>
              </a:solidFill>
              <a:effectLst>
                <a:outerShdw blurRad="38100" dist="38100" dir="2700000" algn="tl">
                  <a:srgbClr val="000000">
                    <a:alpha val="43137"/>
                  </a:srgbClr>
                </a:outerShdw>
              </a:effectLst>
              <a:latin typeface="Arial Narrow"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 calcmode="lin" valueType="num">
                                      <p:cBhvr>
                                        <p:cTn id="7"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8"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9" dur="500"/>
                                        <p:tgtEl>
                                          <p:spTgt spid="5">
                                            <p:txEl>
                                              <p:pRg st="3" end="3"/>
                                            </p:txEl>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 calcmode="lin" valueType="num">
                                      <p:cBhvr>
                                        <p:cTn id="12"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13"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14"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5" name="Rectangle 4"/>
          <p:cNvSpPr/>
          <p:nvPr/>
        </p:nvSpPr>
        <p:spPr>
          <a:xfrm>
            <a:off x="228600" y="1143000"/>
            <a:ext cx="8686800" cy="4876800"/>
          </a:xfrm>
          <a:prstGeom prst="rect">
            <a:avLst/>
          </a:prstGeom>
          <a:ln w="57150"/>
        </p:spPr>
        <p:style>
          <a:lnRef idx="2">
            <a:schemeClr val="dk1"/>
          </a:lnRef>
          <a:fillRef idx="1">
            <a:schemeClr val="lt1"/>
          </a:fillRef>
          <a:effectRef idx="0">
            <a:schemeClr val="dk1"/>
          </a:effectRef>
          <a:fontRef idx="minor">
            <a:schemeClr val="dk1"/>
          </a:fontRef>
        </p:style>
        <p:txBody>
          <a:bodyPr rtlCol="0" anchor="t"/>
          <a:lstStyle/>
          <a:p>
            <a:pPr algn="just"/>
            <a:r>
              <a:rPr lang="zh-CN" altLang="en-US" sz="8200" b="1" dirty="0" smtClean="0">
                <a:solidFill>
                  <a:srgbClr val="C00000"/>
                </a:solidFill>
                <a:effectLst>
                  <a:outerShdw blurRad="38100" dist="38100" dir="2700000" algn="tl">
                    <a:srgbClr val="000000">
                      <a:alpha val="43137"/>
                    </a:srgbClr>
                  </a:outerShdw>
                </a:effectLst>
                <a:latin typeface="Arial Narrow" pitchFamily="34" charset="0"/>
              </a:rPr>
              <a:t>如何知道某人的罪是暂时的还是他们根本未得救？</a:t>
            </a:r>
            <a:endParaRPr lang="en-US" sz="8200" b="1" dirty="0" smtClean="0">
              <a:solidFill>
                <a:srgbClr val="C00000"/>
              </a:solidFill>
              <a:effectLst>
                <a:outerShdw blurRad="38100" dist="38100" dir="2700000" algn="tl">
                  <a:srgbClr val="000000">
                    <a:alpha val="43137"/>
                  </a:srgbClr>
                </a:outerShdw>
              </a:effectLst>
              <a:latin typeface="Arial Narrow" pitchFamily="34" charset="0"/>
            </a:endParaRPr>
          </a:p>
          <a:p>
            <a:pPr algn="ctr"/>
            <a:r>
              <a:rPr lang="en-US" sz="2400" dirty="0" smtClean="0">
                <a:solidFill>
                  <a:srgbClr val="002060"/>
                </a:solidFill>
                <a:latin typeface="Arial Narrow" pitchFamily="34" charset="0"/>
              </a:rPr>
              <a:t>How do I know if someone’s sin is temporary or if they are unsaved?</a:t>
            </a:r>
          </a:p>
        </p:txBody>
      </p:sp>
      <p:sp>
        <p:nvSpPr>
          <p:cNvPr id="6" name="Rectangle 5"/>
          <p:cNvSpPr/>
          <p:nvPr/>
        </p:nvSpPr>
        <p:spPr>
          <a:xfrm>
            <a:off x="0" y="0"/>
            <a:ext cx="9144000" cy="990600"/>
          </a:xfrm>
          <a:prstGeom prst="rect">
            <a:avLst/>
          </a:prstGeom>
          <a:solidFill>
            <a:schemeClr val="tx2">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sz="7200" b="1" dirty="0" smtClean="0">
                <a:ln>
                  <a:solidFill>
                    <a:sysClr val="windowText" lastClr="000000"/>
                  </a:solidFill>
                </a:ln>
                <a:solidFill>
                  <a:srgbClr val="FFFF00"/>
                </a:solidFill>
                <a:effectLst>
                  <a:outerShdw blurRad="38100" dist="38100" dir="2700000" algn="tl">
                    <a:srgbClr val="000000">
                      <a:alpha val="43137"/>
                    </a:srgbClr>
                  </a:outerShdw>
                </a:effectLst>
                <a:latin typeface="Arial Narrow" pitchFamily="34" charset="0"/>
                <a:cs typeface="Arial" pitchFamily="34" charset="0"/>
              </a:rPr>
              <a:t>常见问题</a:t>
            </a:r>
            <a:endParaRPr lang="en-US" sz="7200" b="1" dirty="0">
              <a:ln>
                <a:solidFill>
                  <a:sysClr val="windowText" lastClr="000000"/>
                </a:solidFill>
              </a:ln>
              <a:solidFill>
                <a:srgbClr val="FFFF00"/>
              </a:solidFill>
              <a:effectLst>
                <a:outerShdw blurRad="38100" dist="38100" dir="2700000" algn="tl">
                  <a:srgbClr val="000000">
                    <a:alpha val="43137"/>
                  </a:srgbClr>
                </a:outerShdw>
              </a:effectLst>
              <a:latin typeface="Arial Narrow" pitchFamily="34" charset="0"/>
              <a:cs typeface="Arial" pitchFamily="34" charset="0"/>
            </a:endParaRPr>
          </a:p>
        </p:txBody>
      </p:sp>
      <p:sp>
        <p:nvSpPr>
          <p:cNvPr id="7" name="Rectangle 6"/>
          <p:cNvSpPr/>
          <p:nvPr/>
        </p:nvSpPr>
        <p:spPr>
          <a:xfrm>
            <a:off x="0" y="6172200"/>
            <a:ext cx="9144000" cy="685800"/>
          </a:xfrm>
          <a:prstGeom prst="rect">
            <a:avLst/>
          </a:prstGeom>
          <a:solidFill>
            <a:schemeClr val="tx2">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800" b="1" dirty="0" smtClean="0">
                <a:ln>
                  <a:solidFill>
                    <a:sysClr val="windowText" lastClr="000000"/>
                  </a:solidFill>
                </a:ln>
                <a:solidFill>
                  <a:srgbClr val="FFFF00"/>
                </a:solidFill>
                <a:effectLst>
                  <a:outerShdw blurRad="38100" dist="38100" dir="2700000" algn="tl">
                    <a:srgbClr val="000000">
                      <a:alpha val="43137"/>
                    </a:srgbClr>
                  </a:outerShdw>
                </a:effectLst>
                <a:latin typeface="Arial Narrow" pitchFamily="34" charset="0"/>
                <a:cs typeface="Arial" pitchFamily="34" charset="0"/>
              </a:rPr>
              <a:t>Common Questions</a:t>
            </a:r>
            <a:endParaRPr lang="en-US" sz="4800" b="1" dirty="0">
              <a:ln>
                <a:solidFill>
                  <a:sysClr val="windowText" lastClr="000000"/>
                </a:solidFill>
              </a:ln>
              <a:solidFill>
                <a:srgbClr val="FFFF00"/>
              </a:solidFill>
              <a:effectLst>
                <a:outerShdw blurRad="38100" dist="38100" dir="2700000" algn="tl">
                  <a:srgbClr val="000000">
                    <a:alpha val="43137"/>
                  </a:srgbClr>
                </a:outerShdw>
              </a:effectLst>
              <a:latin typeface="Arial Narrow" pitchFamily="34" charset="0"/>
              <a:cs typeface="Arial"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3150</TotalTime>
  <Words>10503</Words>
  <Application>Microsoft Office PowerPoint</Application>
  <PresentationFormat>On-screen Show (4:3)</PresentationFormat>
  <Paragraphs>871</Paragraphs>
  <Slides>112</Slides>
  <Notes>1</Notes>
  <HiddenSlides>0</HiddenSlides>
  <MMClips>0</MMClips>
  <ScaleCrop>false</ScaleCrop>
  <HeadingPairs>
    <vt:vector size="4" baseType="variant">
      <vt:variant>
        <vt:lpstr>Theme</vt:lpstr>
      </vt:variant>
      <vt:variant>
        <vt:i4>1</vt:i4>
      </vt:variant>
      <vt:variant>
        <vt:lpstr>Slide Titles</vt:lpstr>
      </vt:variant>
      <vt:variant>
        <vt:i4>112</vt:i4>
      </vt:variant>
    </vt:vector>
  </HeadingPairs>
  <TitlesOfParts>
    <vt:vector size="113"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HOLINESS  OF  GOD</dc:title>
  <dc:creator>toonups</dc:creator>
  <cp:lastModifiedBy>John</cp:lastModifiedBy>
  <cp:revision>409</cp:revision>
  <dcterms:created xsi:type="dcterms:W3CDTF">2011-09-30T04:04:48Z</dcterms:created>
  <dcterms:modified xsi:type="dcterms:W3CDTF">2020-05-04T21:56:29Z</dcterms:modified>
</cp:coreProperties>
</file>