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sldIdLst>
    <p:sldId id="256" r:id="rId2"/>
    <p:sldId id="261" r:id="rId3"/>
    <p:sldId id="263" r:id="rId4"/>
    <p:sldId id="328" r:id="rId5"/>
    <p:sldId id="257" r:id="rId6"/>
    <p:sldId id="259" r:id="rId7"/>
    <p:sldId id="359" r:id="rId8"/>
    <p:sldId id="271" r:id="rId9"/>
    <p:sldId id="360" r:id="rId10"/>
    <p:sldId id="272" r:id="rId11"/>
    <p:sldId id="361" r:id="rId12"/>
    <p:sldId id="273" r:id="rId13"/>
    <p:sldId id="362" r:id="rId14"/>
    <p:sldId id="274" r:id="rId15"/>
    <p:sldId id="363" r:id="rId16"/>
    <p:sldId id="275" r:id="rId17"/>
    <p:sldId id="364" r:id="rId18"/>
    <p:sldId id="329" r:id="rId19"/>
    <p:sldId id="278" r:id="rId20"/>
    <p:sldId id="279" r:id="rId21"/>
    <p:sldId id="277" r:id="rId22"/>
    <p:sldId id="262" r:id="rId23"/>
    <p:sldId id="280" r:id="rId24"/>
    <p:sldId id="281" r:id="rId25"/>
    <p:sldId id="331" r:id="rId26"/>
    <p:sldId id="332" r:id="rId27"/>
    <p:sldId id="310" r:id="rId28"/>
    <p:sldId id="366" r:id="rId29"/>
    <p:sldId id="283" r:id="rId30"/>
    <p:sldId id="367" r:id="rId31"/>
    <p:sldId id="289" r:id="rId32"/>
    <p:sldId id="368" r:id="rId33"/>
    <p:sldId id="290" r:id="rId34"/>
    <p:sldId id="292" r:id="rId35"/>
    <p:sldId id="370" r:id="rId36"/>
    <p:sldId id="293" r:id="rId37"/>
    <p:sldId id="385" r:id="rId38"/>
    <p:sldId id="358" r:id="rId39"/>
    <p:sldId id="295" r:id="rId40"/>
    <p:sldId id="371" r:id="rId41"/>
    <p:sldId id="294" r:id="rId42"/>
    <p:sldId id="386" r:id="rId43"/>
    <p:sldId id="296" r:id="rId44"/>
    <p:sldId id="297" r:id="rId45"/>
    <p:sldId id="387" r:id="rId46"/>
    <p:sldId id="298" r:id="rId47"/>
    <p:sldId id="388" r:id="rId48"/>
    <p:sldId id="304" r:id="rId49"/>
    <p:sldId id="305" r:id="rId50"/>
    <p:sldId id="307" r:id="rId51"/>
    <p:sldId id="314" r:id="rId52"/>
    <p:sldId id="315" r:id="rId53"/>
    <p:sldId id="326" r:id="rId54"/>
    <p:sldId id="372" r:id="rId55"/>
    <p:sldId id="316" r:id="rId56"/>
    <p:sldId id="317" r:id="rId57"/>
    <p:sldId id="375" r:id="rId58"/>
    <p:sldId id="352" r:id="rId59"/>
    <p:sldId id="376" r:id="rId60"/>
    <p:sldId id="318" r:id="rId61"/>
    <p:sldId id="319" r:id="rId62"/>
    <p:sldId id="378" r:id="rId63"/>
    <p:sldId id="320" r:id="rId64"/>
    <p:sldId id="321" r:id="rId65"/>
    <p:sldId id="380" r:id="rId66"/>
    <p:sldId id="345" r:id="rId67"/>
    <p:sldId id="322" r:id="rId68"/>
    <p:sldId id="323" r:id="rId69"/>
    <p:sldId id="325" r:id="rId70"/>
    <p:sldId id="353" r:id="rId71"/>
    <p:sldId id="355" r:id="rId72"/>
    <p:sldId id="347" r:id="rId73"/>
    <p:sldId id="348" r:id="rId74"/>
    <p:sldId id="349" r:id="rId75"/>
    <p:sldId id="346"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0EA00"/>
    <a:srgbClr val="0000FF"/>
    <a:srgbClr val="465723"/>
    <a:srgbClr val="19434F"/>
    <a:srgbClr val="352844"/>
    <a:srgbClr val="A20000"/>
    <a:srgbClr val="C40000"/>
    <a:srgbClr val="003FBC"/>
    <a:srgbClr val="000D2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22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B9268AE-280F-4A6C-8290-36E5464DDEAA}" type="doc">
      <dgm:prSet loTypeId="urn:microsoft.com/office/officeart/2005/8/layout/vList4" loCatId="list" qsTypeId="urn:microsoft.com/office/officeart/2005/8/quickstyle/3d2#1" qsCatId="3D" csTypeId="urn:microsoft.com/office/officeart/2005/8/colors/colorful1#1" csCatId="colorful" phldr="1"/>
      <dgm:spPr/>
      <dgm:t>
        <a:bodyPr/>
        <a:lstStyle/>
        <a:p>
          <a:endParaRPr lang="en-US"/>
        </a:p>
      </dgm:t>
    </dgm:pt>
    <dgm:pt modelId="{112B4BC9-3418-4586-B01D-C02517B5C028}">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zh-CN" altLang="en-US" sz="4400" b="0" cap="none" spc="0" dirty="0" smtClean="0">
              <a:ln w="18415" cmpd="sng">
                <a:solidFill>
                  <a:schemeClr val="bg1"/>
                </a:solidFill>
                <a:prstDash val="solid"/>
              </a:ln>
              <a:effectLst/>
            </a:rPr>
            <a:t>一个全新的世界                    </a:t>
          </a:r>
          <a:r>
            <a:rPr lang="en-US" sz="2400" b="0" cap="none" spc="0" dirty="0" smtClean="0">
              <a:ln w="18415" cmpd="sng">
                <a:solidFill>
                  <a:schemeClr val="bg1"/>
                </a:solidFill>
                <a:prstDash val="solid"/>
              </a:ln>
              <a:effectLst/>
            </a:rPr>
            <a:t>A WHOLE NEW WORLD </a:t>
          </a:r>
          <a:endParaRPr lang="en-US" sz="4400" b="0" i="1" cap="none" spc="0" dirty="0">
            <a:ln w="18415" cmpd="sng">
              <a:solidFill>
                <a:srgbClr val="FFFF00"/>
              </a:solidFill>
              <a:prstDash val="solid"/>
            </a:ln>
            <a:solidFill>
              <a:srgbClr val="FFFF00"/>
            </a:solidFill>
            <a:effectLst/>
          </a:endParaRPr>
        </a:p>
      </dgm:t>
    </dgm:pt>
    <dgm:pt modelId="{DED5B6A0-3BAE-49F9-B083-2269AD2A96C6}" type="parTrans" cxnId="{AD218431-30D5-4C06-AB98-B5D2E3CF02E0}">
      <dgm:prSet/>
      <dgm:spPr/>
      <dgm:t>
        <a:bodyPr/>
        <a:lstStyle/>
        <a:p>
          <a:endParaRPr lang="en-US">
            <a:ln>
              <a:solidFill>
                <a:sysClr val="windowText" lastClr="000000"/>
              </a:solidFill>
            </a:ln>
            <a:solidFill>
              <a:sysClr val="windowText" lastClr="000000"/>
            </a:solidFill>
            <a:effectLst/>
          </a:endParaRPr>
        </a:p>
      </dgm:t>
    </dgm:pt>
    <dgm:pt modelId="{DF802B98-7159-43C6-A60E-582A739B6801}" type="sibTrans" cxnId="{AD218431-30D5-4C06-AB98-B5D2E3CF02E0}">
      <dgm:prSet/>
      <dgm:spPr/>
      <dgm:t>
        <a:bodyPr/>
        <a:lstStyle/>
        <a:p>
          <a:endParaRPr lang="en-US">
            <a:ln>
              <a:solidFill>
                <a:sysClr val="windowText" lastClr="000000"/>
              </a:solidFill>
            </a:ln>
            <a:solidFill>
              <a:sysClr val="windowText" lastClr="000000"/>
            </a:solidFill>
            <a:effectLst/>
          </a:endParaRPr>
        </a:p>
      </dgm:t>
    </dgm:pt>
    <dgm:pt modelId="{6F46E653-20E8-4A21-9930-AF9FFA960506}">
      <dgm:prSet phldrT="[Text]" custT="1">
        <dgm:style>
          <a:lnRef idx="0">
            <a:schemeClr val="accent3"/>
          </a:lnRef>
          <a:fillRef idx="3">
            <a:schemeClr val="accent3"/>
          </a:fillRef>
          <a:effectRef idx="3">
            <a:schemeClr val="accent3"/>
          </a:effectRef>
          <a:fontRef idx="minor">
            <a:schemeClr val="lt1"/>
          </a:fontRef>
        </dgm:style>
      </dgm:prSet>
      <dgm:spPr>
        <a:solidFill>
          <a:schemeClr val="accent3">
            <a:lumMod val="75000"/>
          </a:schemeClr>
        </a:solidFill>
      </dgm:spPr>
      <dgm:t>
        <a:bodyPr/>
        <a:lstStyle/>
        <a:p>
          <a:r>
            <a:rPr lang="zh-CN" altLang="en-US" sz="4400" b="0" cap="none" spc="0" dirty="0" smtClean="0">
              <a:ln w="18415" cmpd="sng">
                <a:solidFill>
                  <a:schemeClr val="bg1"/>
                </a:solidFill>
                <a:prstDash val="solid"/>
              </a:ln>
              <a:effectLst/>
            </a:rPr>
            <a:t>温暖型象限</a:t>
          </a:r>
          <a:r>
            <a:rPr lang="en-US" altLang="zh-CN" sz="4400" b="0" cap="none" spc="0" dirty="0" smtClean="0">
              <a:ln w="18415" cmpd="sng">
                <a:solidFill>
                  <a:schemeClr val="bg1"/>
                </a:solidFill>
                <a:prstDash val="solid"/>
              </a:ln>
              <a:effectLst/>
            </a:rPr>
            <a:t>/</a:t>
          </a:r>
          <a:r>
            <a:rPr lang="zh-CN" altLang="en-US" sz="4400" b="0" cap="none" spc="0" dirty="0" smtClean="0">
              <a:ln w="18415" cmpd="sng">
                <a:solidFill>
                  <a:schemeClr val="bg1"/>
                </a:solidFill>
                <a:prstDash val="solid"/>
              </a:ln>
              <a:effectLst/>
            </a:rPr>
            <a:t>控制型象限  </a:t>
          </a:r>
          <a:r>
            <a:rPr lang="en-US" sz="2400" b="0" cap="none" spc="0" dirty="0" smtClean="0">
              <a:ln w="18415" cmpd="sng">
                <a:solidFill>
                  <a:schemeClr val="bg1"/>
                </a:solidFill>
                <a:prstDash val="solid"/>
              </a:ln>
              <a:effectLst/>
            </a:rPr>
            <a:t>THE WARMTH / CONTROL QUADRANT</a:t>
          </a:r>
          <a:endParaRPr lang="en-US" sz="4400" b="0" cap="none" spc="0" dirty="0">
            <a:ln w="18415" cmpd="sng">
              <a:solidFill>
                <a:schemeClr val="bg1"/>
              </a:solidFill>
              <a:prstDash val="solid"/>
            </a:ln>
            <a:effectLst/>
          </a:endParaRPr>
        </a:p>
      </dgm:t>
    </dgm:pt>
    <dgm:pt modelId="{8F0226CE-F413-40BF-B1DA-B31170FAFDB4}" type="parTrans" cxnId="{A9C8D9F6-5E16-4607-9C83-E5229F37658B}">
      <dgm:prSet/>
      <dgm:spPr/>
      <dgm:t>
        <a:bodyPr/>
        <a:lstStyle/>
        <a:p>
          <a:endParaRPr lang="en-US">
            <a:ln>
              <a:solidFill>
                <a:sysClr val="windowText" lastClr="000000"/>
              </a:solidFill>
            </a:ln>
            <a:solidFill>
              <a:sysClr val="windowText" lastClr="000000"/>
            </a:solidFill>
            <a:effectLst/>
          </a:endParaRPr>
        </a:p>
      </dgm:t>
    </dgm:pt>
    <dgm:pt modelId="{4440DB70-B418-4B67-A8E9-A164C9853A77}" type="sibTrans" cxnId="{A9C8D9F6-5E16-4607-9C83-E5229F37658B}">
      <dgm:prSet/>
      <dgm:spPr/>
      <dgm:t>
        <a:bodyPr/>
        <a:lstStyle/>
        <a:p>
          <a:endParaRPr lang="en-US">
            <a:ln>
              <a:solidFill>
                <a:sysClr val="windowText" lastClr="000000"/>
              </a:solidFill>
            </a:ln>
            <a:solidFill>
              <a:sysClr val="windowText" lastClr="000000"/>
            </a:solidFill>
            <a:effectLst/>
          </a:endParaRPr>
        </a:p>
      </dgm:t>
    </dgm:pt>
    <dgm:pt modelId="{F4C9624F-60E4-40E6-9B92-FD6A25291D05}">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altLang="zh-CN" sz="4800" b="0" cap="none" spc="0" dirty="0" smtClean="0">
              <a:ln w="18415" cmpd="sng">
                <a:solidFill>
                  <a:schemeClr val="bg1"/>
                </a:solidFill>
                <a:prstDash val="solid"/>
              </a:ln>
              <a:effectLst/>
            </a:rPr>
            <a:t>30 </a:t>
          </a:r>
          <a:r>
            <a:rPr lang="zh-CN" altLang="en-US" sz="4800" b="0" cap="none" spc="0" dirty="0" smtClean="0">
              <a:ln w="18415" cmpd="sng">
                <a:solidFill>
                  <a:schemeClr val="bg1"/>
                </a:solidFill>
                <a:prstDash val="solid"/>
              </a:ln>
              <a:effectLst/>
            </a:rPr>
            <a:t>分钟茶歇 </a:t>
          </a:r>
          <a:r>
            <a:rPr lang="en-US" altLang="zh-CN" sz="4800" b="0" cap="none" spc="0" dirty="0" smtClean="0">
              <a:ln w="18415" cmpd="sng">
                <a:solidFill>
                  <a:schemeClr val="bg1"/>
                </a:solidFill>
                <a:prstDash val="solid"/>
              </a:ln>
              <a:effectLst/>
            </a:rPr>
            <a:t>(3:30-4:00)</a:t>
          </a:r>
          <a:r>
            <a:rPr lang="zh-CN" altLang="en-US" sz="4800" b="0" cap="none" spc="0" dirty="0" smtClean="0">
              <a:ln w="18415" cmpd="sng">
                <a:solidFill>
                  <a:schemeClr val="bg1"/>
                </a:solidFill>
                <a:prstDash val="solid"/>
              </a:ln>
              <a:effectLst/>
            </a:rPr>
            <a:t>                      </a:t>
          </a:r>
          <a:r>
            <a:rPr lang="en-US" sz="2400" b="0" cap="none" spc="0" dirty="0" smtClean="0">
              <a:ln w="18415" cmpd="sng">
                <a:solidFill>
                  <a:schemeClr val="bg1"/>
                </a:solidFill>
                <a:prstDash val="solid"/>
              </a:ln>
              <a:effectLst/>
            </a:rPr>
            <a:t>30 Minute Break (3:30-4:00)</a:t>
          </a:r>
          <a:endParaRPr lang="en-US" sz="4800" b="0" cap="none" spc="0" dirty="0">
            <a:ln w="18415" cmpd="sng">
              <a:solidFill>
                <a:schemeClr val="bg1"/>
              </a:solidFill>
              <a:prstDash val="solid"/>
            </a:ln>
            <a:effectLst/>
          </a:endParaRPr>
        </a:p>
      </dgm:t>
    </dgm:pt>
    <dgm:pt modelId="{3AA61D4A-92BC-4CD7-A813-B80F34415F82}" type="parTrans" cxnId="{DE02E0C8-7039-4134-BCBE-CFC7931D978F}">
      <dgm:prSet/>
      <dgm:spPr/>
      <dgm:t>
        <a:bodyPr/>
        <a:lstStyle/>
        <a:p>
          <a:endParaRPr lang="en-US">
            <a:ln>
              <a:solidFill>
                <a:sysClr val="windowText" lastClr="000000"/>
              </a:solidFill>
            </a:ln>
            <a:solidFill>
              <a:sysClr val="windowText" lastClr="000000"/>
            </a:solidFill>
            <a:effectLst/>
          </a:endParaRPr>
        </a:p>
      </dgm:t>
    </dgm:pt>
    <dgm:pt modelId="{04DBF54E-ADA4-467D-B2B8-F17995A609F4}" type="sibTrans" cxnId="{DE02E0C8-7039-4134-BCBE-CFC7931D978F}">
      <dgm:prSet/>
      <dgm:spPr/>
      <dgm:t>
        <a:bodyPr/>
        <a:lstStyle/>
        <a:p>
          <a:endParaRPr lang="en-US">
            <a:ln>
              <a:solidFill>
                <a:sysClr val="windowText" lastClr="000000"/>
              </a:solidFill>
            </a:ln>
            <a:solidFill>
              <a:sysClr val="windowText" lastClr="000000"/>
            </a:solidFill>
            <a:effectLst/>
          </a:endParaRPr>
        </a:p>
      </dgm:t>
    </dgm:pt>
    <dgm:pt modelId="{F9116228-CFFF-49BA-B5BC-CD81EC25405D}">
      <dgm:prSet custT="1">
        <dgm:style>
          <a:lnRef idx="0">
            <a:schemeClr val="accent5"/>
          </a:lnRef>
          <a:fillRef idx="3">
            <a:schemeClr val="accent5"/>
          </a:fillRef>
          <a:effectRef idx="3">
            <a:schemeClr val="accent5"/>
          </a:effectRef>
          <a:fontRef idx="minor">
            <a:schemeClr val="lt1"/>
          </a:fontRef>
        </dgm:style>
      </dgm:prSet>
      <dgm:spPr/>
      <dgm:t>
        <a:bodyPr/>
        <a:lstStyle/>
        <a:p>
          <a:pPr>
            <a:lnSpc>
              <a:spcPct val="100000"/>
            </a:lnSpc>
          </a:pPr>
          <a:r>
            <a:rPr lang="zh-CN" altLang="en-US" sz="4400" b="0" cap="none" spc="0" smtClean="0">
              <a:ln w="18415" cmpd="sng">
                <a:solidFill>
                  <a:schemeClr val="bg1"/>
                </a:solidFill>
                <a:prstDash val="solid"/>
              </a:ln>
              <a:effectLst/>
            </a:rPr>
            <a:t>成功育儿的劝告                       </a:t>
          </a:r>
          <a:r>
            <a:rPr lang="en-US" sz="2400" b="0" cap="none" spc="0" smtClean="0">
              <a:ln w="18415" cmpd="sng">
                <a:solidFill>
                  <a:schemeClr val="bg1"/>
                </a:solidFill>
                <a:prstDash val="solid"/>
              </a:ln>
              <a:effectLst/>
            </a:rPr>
            <a:t>TIPS FOR SUCCESSFUL PARENTING</a:t>
          </a:r>
          <a:endParaRPr lang="en-US" sz="4400" b="0" cap="none" spc="0" dirty="0">
            <a:ln w="18415" cmpd="sng">
              <a:solidFill>
                <a:schemeClr val="bg1"/>
              </a:solidFill>
              <a:prstDash val="solid"/>
            </a:ln>
            <a:effectLst/>
          </a:endParaRPr>
        </a:p>
      </dgm:t>
    </dgm:pt>
    <dgm:pt modelId="{B1CEA075-A014-4EA2-AD4D-E88CD99FD7D4}" type="parTrans" cxnId="{1534631E-D188-4750-97A3-4CE50EA288B4}">
      <dgm:prSet/>
      <dgm:spPr/>
      <dgm:t>
        <a:bodyPr/>
        <a:lstStyle/>
        <a:p>
          <a:endParaRPr lang="en-US">
            <a:ln>
              <a:solidFill>
                <a:sysClr val="windowText" lastClr="000000"/>
              </a:solidFill>
            </a:ln>
            <a:solidFill>
              <a:sysClr val="windowText" lastClr="000000"/>
            </a:solidFill>
            <a:effectLst/>
          </a:endParaRPr>
        </a:p>
      </dgm:t>
    </dgm:pt>
    <dgm:pt modelId="{72C3BA96-70FF-4D28-9E6E-8753AE5DF10C}" type="sibTrans" cxnId="{1534631E-D188-4750-97A3-4CE50EA288B4}">
      <dgm:prSet/>
      <dgm:spPr/>
      <dgm:t>
        <a:bodyPr/>
        <a:lstStyle/>
        <a:p>
          <a:endParaRPr lang="en-US">
            <a:ln>
              <a:solidFill>
                <a:sysClr val="windowText" lastClr="000000"/>
              </a:solidFill>
            </a:ln>
            <a:solidFill>
              <a:sysClr val="windowText" lastClr="000000"/>
            </a:solidFill>
            <a:effectLst/>
          </a:endParaRPr>
        </a:p>
      </dgm:t>
    </dgm:pt>
    <dgm:pt modelId="{F4981462-4302-4A6D-B8A0-C0BC7BFEAADE}" type="pres">
      <dgm:prSet presAssocID="{8B9268AE-280F-4A6C-8290-36E5464DDEAA}" presName="linear" presStyleCnt="0">
        <dgm:presLayoutVars>
          <dgm:dir/>
          <dgm:resizeHandles val="exact"/>
        </dgm:presLayoutVars>
      </dgm:prSet>
      <dgm:spPr/>
      <dgm:t>
        <a:bodyPr/>
        <a:lstStyle/>
        <a:p>
          <a:endParaRPr lang="en-US"/>
        </a:p>
      </dgm:t>
    </dgm:pt>
    <dgm:pt modelId="{06B168EC-A332-44D2-9A80-634412348C11}" type="pres">
      <dgm:prSet presAssocID="{112B4BC9-3418-4586-B01D-C02517B5C028}" presName="comp" presStyleCnt="0"/>
      <dgm:spPr/>
      <dgm:t>
        <a:bodyPr/>
        <a:lstStyle/>
        <a:p>
          <a:endParaRPr lang="en-US"/>
        </a:p>
      </dgm:t>
    </dgm:pt>
    <dgm:pt modelId="{A0762548-E2BB-4BC9-9BB2-19465ABF366D}" type="pres">
      <dgm:prSet presAssocID="{112B4BC9-3418-4586-B01D-C02517B5C028}" presName="box" presStyleLbl="node1" presStyleIdx="0" presStyleCnt="4"/>
      <dgm:spPr/>
      <dgm:t>
        <a:bodyPr/>
        <a:lstStyle/>
        <a:p>
          <a:endParaRPr lang="en-US"/>
        </a:p>
      </dgm:t>
    </dgm:pt>
    <dgm:pt modelId="{EFD92F5F-D688-46B4-910E-362EB5079B97}" type="pres">
      <dgm:prSet presAssocID="{112B4BC9-3418-4586-B01D-C02517B5C028}" presName="img" presStyleLbl="fgImgPlace1" presStyleIdx="0" presStyleCnt="4" custScaleX="75857"/>
      <dgm:spPr/>
      <dgm:t>
        <a:bodyPr/>
        <a:lstStyle/>
        <a:p>
          <a:endParaRPr lang="en-US"/>
        </a:p>
      </dgm:t>
    </dgm:pt>
    <dgm:pt modelId="{BA39802D-2C8A-4217-8833-FFA65E8B3A25}" type="pres">
      <dgm:prSet presAssocID="{112B4BC9-3418-4586-B01D-C02517B5C028}" presName="text" presStyleLbl="node1" presStyleIdx="0" presStyleCnt="4">
        <dgm:presLayoutVars>
          <dgm:bulletEnabled val="1"/>
        </dgm:presLayoutVars>
      </dgm:prSet>
      <dgm:spPr/>
      <dgm:t>
        <a:bodyPr/>
        <a:lstStyle/>
        <a:p>
          <a:endParaRPr lang="en-US"/>
        </a:p>
      </dgm:t>
    </dgm:pt>
    <dgm:pt modelId="{BEAB8EB4-CDD5-46FB-865F-26C973D983BF}" type="pres">
      <dgm:prSet presAssocID="{DF802B98-7159-43C6-A60E-582A739B6801}" presName="spacer" presStyleCnt="0"/>
      <dgm:spPr/>
      <dgm:t>
        <a:bodyPr/>
        <a:lstStyle/>
        <a:p>
          <a:endParaRPr lang="en-US"/>
        </a:p>
      </dgm:t>
    </dgm:pt>
    <dgm:pt modelId="{5EF736DD-EBC3-4B89-AC06-A26EAAF8A0DB}" type="pres">
      <dgm:prSet presAssocID="{6F46E653-20E8-4A21-9930-AF9FFA960506}" presName="comp" presStyleCnt="0"/>
      <dgm:spPr/>
      <dgm:t>
        <a:bodyPr/>
        <a:lstStyle/>
        <a:p>
          <a:endParaRPr lang="en-US"/>
        </a:p>
      </dgm:t>
    </dgm:pt>
    <dgm:pt modelId="{E8898C9A-DC72-42DA-82F5-18A1AC7645A4}" type="pres">
      <dgm:prSet presAssocID="{6F46E653-20E8-4A21-9930-AF9FFA960506}" presName="box" presStyleLbl="node1" presStyleIdx="1" presStyleCnt="4"/>
      <dgm:spPr/>
      <dgm:t>
        <a:bodyPr/>
        <a:lstStyle/>
        <a:p>
          <a:endParaRPr lang="en-US"/>
        </a:p>
      </dgm:t>
    </dgm:pt>
    <dgm:pt modelId="{BB42DC41-2363-4686-8620-B1EFD8B7B185}" type="pres">
      <dgm:prSet presAssocID="{6F46E653-20E8-4A21-9930-AF9FFA960506}" presName="img" presStyleLbl="fgImgPlace1" presStyleIdx="1" presStyleCnt="4" custScaleX="75857"/>
      <dgm:spPr/>
      <dgm:t>
        <a:bodyPr/>
        <a:lstStyle/>
        <a:p>
          <a:endParaRPr lang="en-US"/>
        </a:p>
      </dgm:t>
    </dgm:pt>
    <dgm:pt modelId="{DB744CC4-055D-47BE-97E9-8BB48DAE9264}" type="pres">
      <dgm:prSet presAssocID="{6F46E653-20E8-4A21-9930-AF9FFA960506}" presName="text" presStyleLbl="node1" presStyleIdx="1" presStyleCnt="4">
        <dgm:presLayoutVars>
          <dgm:bulletEnabled val="1"/>
        </dgm:presLayoutVars>
      </dgm:prSet>
      <dgm:spPr/>
      <dgm:t>
        <a:bodyPr/>
        <a:lstStyle/>
        <a:p>
          <a:endParaRPr lang="en-US"/>
        </a:p>
      </dgm:t>
    </dgm:pt>
    <dgm:pt modelId="{48AF2AC8-5D3B-43B3-9F9B-E85520F04EB6}" type="pres">
      <dgm:prSet presAssocID="{4440DB70-B418-4B67-A8E9-A164C9853A77}" presName="spacer" presStyleCnt="0"/>
      <dgm:spPr/>
      <dgm:t>
        <a:bodyPr/>
        <a:lstStyle/>
        <a:p>
          <a:endParaRPr lang="en-US"/>
        </a:p>
      </dgm:t>
    </dgm:pt>
    <dgm:pt modelId="{3FCD22FE-D5D2-482D-AC0D-1B0AF7843F1B}" type="pres">
      <dgm:prSet presAssocID="{F4C9624F-60E4-40E6-9B92-FD6A25291D05}" presName="comp" presStyleCnt="0"/>
      <dgm:spPr/>
      <dgm:t>
        <a:bodyPr/>
        <a:lstStyle/>
        <a:p>
          <a:endParaRPr lang="en-US"/>
        </a:p>
      </dgm:t>
    </dgm:pt>
    <dgm:pt modelId="{BEACFA83-E440-46D3-A2BB-2581D4ECE785}" type="pres">
      <dgm:prSet presAssocID="{F4C9624F-60E4-40E6-9B92-FD6A25291D05}" presName="box" presStyleLbl="node1" presStyleIdx="2" presStyleCnt="4" custLinFactNeighborY="248"/>
      <dgm:spPr/>
      <dgm:t>
        <a:bodyPr/>
        <a:lstStyle/>
        <a:p>
          <a:endParaRPr lang="en-US"/>
        </a:p>
      </dgm:t>
    </dgm:pt>
    <dgm:pt modelId="{B5BA1AF0-9405-4448-986C-FFBDD1B1261F}" type="pres">
      <dgm:prSet presAssocID="{F4C9624F-60E4-40E6-9B92-FD6A25291D05}" presName="img" presStyleLbl="fgImgPlace1" presStyleIdx="2" presStyleCnt="4" custScaleX="75857" custLinFactNeighborY="615"/>
      <dgm:spPr/>
      <dgm:t>
        <a:bodyPr/>
        <a:lstStyle/>
        <a:p>
          <a:endParaRPr lang="en-US"/>
        </a:p>
      </dgm:t>
    </dgm:pt>
    <dgm:pt modelId="{B1B4C50F-5B0C-4F7C-B8A7-97D75CF1488A}" type="pres">
      <dgm:prSet presAssocID="{F4C9624F-60E4-40E6-9B92-FD6A25291D05}" presName="text" presStyleLbl="node1" presStyleIdx="2" presStyleCnt="4">
        <dgm:presLayoutVars>
          <dgm:bulletEnabled val="1"/>
        </dgm:presLayoutVars>
      </dgm:prSet>
      <dgm:spPr/>
      <dgm:t>
        <a:bodyPr/>
        <a:lstStyle/>
        <a:p>
          <a:endParaRPr lang="en-US"/>
        </a:p>
      </dgm:t>
    </dgm:pt>
    <dgm:pt modelId="{9C3764ED-D7B9-4E95-BFDF-F3D90B245497}" type="pres">
      <dgm:prSet presAssocID="{04DBF54E-ADA4-467D-B2B8-F17995A609F4}" presName="spacer" presStyleCnt="0"/>
      <dgm:spPr/>
      <dgm:t>
        <a:bodyPr/>
        <a:lstStyle/>
        <a:p>
          <a:endParaRPr lang="en-US"/>
        </a:p>
      </dgm:t>
    </dgm:pt>
    <dgm:pt modelId="{7ED555FA-5E8E-4EE0-84A6-589FF52357F3}" type="pres">
      <dgm:prSet presAssocID="{F9116228-CFFF-49BA-B5BC-CD81EC25405D}" presName="comp" presStyleCnt="0"/>
      <dgm:spPr/>
      <dgm:t>
        <a:bodyPr/>
        <a:lstStyle/>
        <a:p>
          <a:endParaRPr lang="en-US"/>
        </a:p>
      </dgm:t>
    </dgm:pt>
    <dgm:pt modelId="{FB69492A-2686-477D-BE65-C20FBDA652F8}" type="pres">
      <dgm:prSet presAssocID="{F9116228-CFFF-49BA-B5BC-CD81EC25405D}" presName="box" presStyleLbl="node1" presStyleIdx="3" presStyleCnt="4"/>
      <dgm:spPr/>
      <dgm:t>
        <a:bodyPr/>
        <a:lstStyle/>
        <a:p>
          <a:endParaRPr lang="en-US"/>
        </a:p>
      </dgm:t>
    </dgm:pt>
    <dgm:pt modelId="{2B165FEB-04EB-4E4D-8506-CBE1CEFA052D}" type="pres">
      <dgm:prSet presAssocID="{F9116228-CFFF-49BA-B5BC-CD81EC25405D}" presName="img" presStyleLbl="fgImgPlace1" presStyleIdx="3" presStyleCnt="4" custScaleX="75857"/>
      <dgm:spPr/>
      <dgm:t>
        <a:bodyPr/>
        <a:lstStyle/>
        <a:p>
          <a:endParaRPr lang="en-US"/>
        </a:p>
      </dgm:t>
    </dgm:pt>
    <dgm:pt modelId="{00D9C10C-3B0A-4F4C-A235-0987B283FD6F}" type="pres">
      <dgm:prSet presAssocID="{F9116228-CFFF-49BA-B5BC-CD81EC25405D}" presName="text" presStyleLbl="node1" presStyleIdx="3" presStyleCnt="4">
        <dgm:presLayoutVars>
          <dgm:bulletEnabled val="1"/>
        </dgm:presLayoutVars>
      </dgm:prSet>
      <dgm:spPr/>
      <dgm:t>
        <a:bodyPr/>
        <a:lstStyle/>
        <a:p>
          <a:endParaRPr lang="en-US"/>
        </a:p>
      </dgm:t>
    </dgm:pt>
  </dgm:ptLst>
  <dgm:cxnLst>
    <dgm:cxn modelId="{DE02E0C8-7039-4134-BCBE-CFC7931D978F}" srcId="{8B9268AE-280F-4A6C-8290-36E5464DDEAA}" destId="{F4C9624F-60E4-40E6-9B92-FD6A25291D05}" srcOrd="2" destOrd="0" parTransId="{3AA61D4A-92BC-4CD7-A813-B80F34415F82}" sibTransId="{04DBF54E-ADA4-467D-B2B8-F17995A609F4}"/>
    <dgm:cxn modelId="{4CD56AFA-6B8C-4EDB-BAB2-C04541669B0C}" type="presOf" srcId="{F9116228-CFFF-49BA-B5BC-CD81EC25405D}" destId="{00D9C10C-3B0A-4F4C-A235-0987B283FD6F}" srcOrd="1" destOrd="0" presId="urn:microsoft.com/office/officeart/2005/8/layout/vList4"/>
    <dgm:cxn modelId="{6BDE063D-6D06-4963-9A82-735B33C7895C}" type="presOf" srcId="{6F46E653-20E8-4A21-9930-AF9FFA960506}" destId="{E8898C9A-DC72-42DA-82F5-18A1AC7645A4}" srcOrd="0" destOrd="0" presId="urn:microsoft.com/office/officeart/2005/8/layout/vList4"/>
    <dgm:cxn modelId="{93351F7C-B547-4AAA-A467-1AC23C281354}" type="presOf" srcId="{112B4BC9-3418-4586-B01D-C02517B5C028}" destId="{BA39802D-2C8A-4217-8833-FFA65E8B3A25}" srcOrd="1" destOrd="0" presId="urn:microsoft.com/office/officeart/2005/8/layout/vList4"/>
    <dgm:cxn modelId="{AD218431-30D5-4C06-AB98-B5D2E3CF02E0}" srcId="{8B9268AE-280F-4A6C-8290-36E5464DDEAA}" destId="{112B4BC9-3418-4586-B01D-C02517B5C028}" srcOrd="0" destOrd="0" parTransId="{DED5B6A0-3BAE-49F9-B083-2269AD2A96C6}" sibTransId="{DF802B98-7159-43C6-A60E-582A739B6801}"/>
    <dgm:cxn modelId="{F0C7C06D-E482-4FC8-AF1D-FF40447BAB75}" type="presOf" srcId="{F9116228-CFFF-49BA-B5BC-CD81EC25405D}" destId="{FB69492A-2686-477D-BE65-C20FBDA652F8}" srcOrd="0" destOrd="0" presId="urn:microsoft.com/office/officeart/2005/8/layout/vList4"/>
    <dgm:cxn modelId="{91EA393A-5EFD-4130-8AFF-7BEE501064D6}" type="presOf" srcId="{F4C9624F-60E4-40E6-9B92-FD6A25291D05}" destId="{B1B4C50F-5B0C-4F7C-B8A7-97D75CF1488A}" srcOrd="1" destOrd="0" presId="urn:microsoft.com/office/officeart/2005/8/layout/vList4"/>
    <dgm:cxn modelId="{FCD6D630-2950-4804-AA14-320165F1E866}" type="presOf" srcId="{F4C9624F-60E4-40E6-9B92-FD6A25291D05}" destId="{BEACFA83-E440-46D3-A2BB-2581D4ECE785}" srcOrd="0" destOrd="0" presId="urn:microsoft.com/office/officeart/2005/8/layout/vList4"/>
    <dgm:cxn modelId="{A9C8D9F6-5E16-4607-9C83-E5229F37658B}" srcId="{8B9268AE-280F-4A6C-8290-36E5464DDEAA}" destId="{6F46E653-20E8-4A21-9930-AF9FFA960506}" srcOrd="1" destOrd="0" parTransId="{8F0226CE-F413-40BF-B1DA-B31170FAFDB4}" sibTransId="{4440DB70-B418-4B67-A8E9-A164C9853A77}"/>
    <dgm:cxn modelId="{59989363-9EF2-4C79-9F22-D97C83E27CB1}" type="presOf" srcId="{8B9268AE-280F-4A6C-8290-36E5464DDEAA}" destId="{F4981462-4302-4A6D-B8A0-C0BC7BFEAADE}" srcOrd="0" destOrd="0" presId="urn:microsoft.com/office/officeart/2005/8/layout/vList4"/>
    <dgm:cxn modelId="{BDCFACAE-587E-46DA-8026-EDB79D0FB340}" type="presOf" srcId="{112B4BC9-3418-4586-B01D-C02517B5C028}" destId="{A0762548-E2BB-4BC9-9BB2-19465ABF366D}" srcOrd="0" destOrd="0" presId="urn:microsoft.com/office/officeart/2005/8/layout/vList4"/>
    <dgm:cxn modelId="{EA771B1D-B076-4169-B318-109F90EF96F2}" type="presOf" srcId="{6F46E653-20E8-4A21-9930-AF9FFA960506}" destId="{DB744CC4-055D-47BE-97E9-8BB48DAE9264}" srcOrd="1" destOrd="0" presId="urn:microsoft.com/office/officeart/2005/8/layout/vList4"/>
    <dgm:cxn modelId="{1534631E-D188-4750-97A3-4CE50EA288B4}" srcId="{8B9268AE-280F-4A6C-8290-36E5464DDEAA}" destId="{F9116228-CFFF-49BA-B5BC-CD81EC25405D}" srcOrd="3" destOrd="0" parTransId="{B1CEA075-A014-4EA2-AD4D-E88CD99FD7D4}" sibTransId="{72C3BA96-70FF-4D28-9E6E-8753AE5DF10C}"/>
    <dgm:cxn modelId="{0BDC0070-C20E-4A8C-810E-4BBF79BC0B87}" type="presParOf" srcId="{F4981462-4302-4A6D-B8A0-C0BC7BFEAADE}" destId="{06B168EC-A332-44D2-9A80-634412348C11}" srcOrd="0" destOrd="0" presId="urn:microsoft.com/office/officeart/2005/8/layout/vList4"/>
    <dgm:cxn modelId="{CEA83AFC-1004-4FE9-81AE-C0D18446832C}" type="presParOf" srcId="{06B168EC-A332-44D2-9A80-634412348C11}" destId="{A0762548-E2BB-4BC9-9BB2-19465ABF366D}" srcOrd="0" destOrd="0" presId="urn:microsoft.com/office/officeart/2005/8/layout/vList4"/>
    <dgm:cxn modelId="{1803BBFC-8FCC-46EE-A51E-479E04D566E8}" type="presParOf" srcId="{06B168EC-A332-44D2-9A80-634412348C11}" destId="{EFD92F5F-D688-46B4-910E-362EB5079B97}" srcOrd="1" destOrd="0" presId="urn:microsoft.com/office/officeart/2005/8/layout/vList4"/>
    <dgm:cxn modelId="{90CB7FEF-A981-4B13-B37F-06DD1045AF70}" type="presParOf" srcId="{06B168EC-A332-44D2-9A80-634412348C11}" destId="{BA39802D-2C8A-4217-8833-FFA65E8B3A25}" srcOrd="2" destOrd="0" presId="urn:microsoft.com/office/officeart/2005/8/layout/vList4"/>
    <dgm:cxn modelId="{F067BC86-C335-4BD5-A4C7-8FDD7CF93294}" type="presParOf" srcId="{F4981462-4302-4A6D-B8A0-C0BC7BFEAADE}" destId="{BEAB8EB4-CDD5-46FB-865F-26C973D983BF}" srcOrd="1" destOrd="0" presId="urn:microsoft.com/office/officeart/2005/8/layout/vList4"/>
    <dgm:cxn modelId="{35823EE4-5C4E-4839-9532-82C463ED38C3}" type="presParOf" srcId="{F4981462-4302-4A6D-B8A0-C0BC7BFEAADE}" destId="{5EF736DD-EBC3-4B89-AC06-A26EAAF8A0DB}" srcOrd="2" destOrd="0" presId="urn:microsoft.com/office/officeart/2005/8/layout/vList4"/>
    <dgm:cxn modelId="{8252AE78-2379-4912-8290-917A7DF99295}" type="presParOf" srcId="{5EF736DD-EBC3-4B89-AC06-A26EAAF8A0DB}" destId="{E8898C9A-DC72-42DA-82F5-18A1AC7645A4}" srcOrd="0" destOrd="0" presId="urn:microsoft.com/office/officeart/2005/8/layout/vList4"/>
    <dgm:cxn modelId="{9C758044-E7A0-4EDC-BFD9-04000D7C4076}" type="presParOf" srcId="{5EF736DD-EBC3-4B89-AC06-A26EAAF8A0DB}" destId="{BB42DC41-2363-4686-8620-B1EFD8B7B185}" srcOrd="1" destOrd="0" presId="urn:microsoft.com/office/officeart/2005/8/layout/vList4"/>
    <dgm:cxn modelId="{90D54FD7-770A-4449-A77C-3FF0610A8C4D}" type="presParOf" srcId="{5EF736DD-EBC3-4B89-AC06-A26EAAF8A0DB}" destId="{DB744CC4-055D-47BE-97E9-8BB48DAE9264}" srcOrd="2" destOrd="0" presId="urn:microsoft.com/office/officeart/2005/8/layout/vList4"/>
    <dgm:cxn modelId="{A5B0DAFE-B53D-4D32-A8CF-8DC66FA1B918}" type="presParOf" srcId="{F4981462-4302-4A6D-B8A0-C0BC7BFEAADE}" destId="{48AF2AC8-5D3B-43B3-9F9B-E85520F04EB6}" srcOrd="3" destOrd="0" presId="urn:microsoft.com/office/officeart/2005/8/layout/vList4"/>
    <dgm:cxn modelId="{2A90D78C-3E46-4CE1-A834-E010D317B068}" type="presParOf" srcId="{F4981462-4302-4A6D-B8A0-C0BC7BFEAADE}" destId="{3FCD22FE-D5D2-482D-AC0D-1B0AF7843F1B}" srcOrd="4" destOrd="0" presId="urn:microsoft.com/office/officeart/2005/8/layout/vList4"/>
    <dgm:cxn modelId="{A9DDB180-BAC4-4BB4-BE1B-9007198629B3}" type="presParOf" srcId="{3FCD22FE-D5D2-482D-AC0D-1B0AF7843F1B}" destId="{BEACFA83-E440-46D3-A2BB-2581D4ECE785}" srcOrd="0" destOrd="0" presId="urn:microsoft.com/office/officeart/2005/8/layout/vList4"/>
    <dgm:cxn modelId="{E1F53DB3-76F2-435F-84FD-C943A8205E73}" type="presParOf" srcId="{3FCD22FE-D5D2-482D-AC0D-1B0AF7843F1B}" destId="{B5BA1AF0-9405-4448-986C-FFBDD1B1261F}" srcOrd="1" destOrd="0" presId="urn:microsoft.com/office/officeart/2005/8/layout/vList4"/>
    <dgm:cxn modelId="{629DFCCC-4782-44E6-8AAA-DDCE27F11697}" type="presParOf" srcId="{3FCD22FE-D5D2-482D-AC0D-1B0AF7843F1B}" destId="{B1B4C50F-5B0C-4F7C-B8A7-97D75CF1488A}" srcOrd="2" destOrd="0" presId="urn:microsoft.com/office/officeart/2005/8/layout/vList4"/>
    <dgm:cxn modelId="{2BDC6BEE-2AFA-4B04-BCCA-808E90288C88}" type="presParOf" srcId="{F4981462-4302-4A6D-B8A0-C0BC7BFEAADE}" destId="{9C3764ED-D7B9-4E95-BFDF-F3D90B245497}" srcOrd="5" destOrd="0" presId="urn:microsoft.com/office/officeart/2005/8/layout/vList4"/>
    <dgm:cxn modelId="{14580236-F57C-444E-B813-11E96F26279C}" type="presParOf" srcId="{F4981462-4302-4A6D-B8A0-C0BC7BFEAADE}" destId="{7ED555FA-5E8E-4EE0-84A6-589FF52357F3}" srcOrd="6" destOrd="0" presId="urn:microsoft.com/office/officeart/2005/8/layout/vList4"/>
    <dgm:cxn modelId="{F1342184-AAA8-4509-B73E-ED4A1AE62C17}" type="presParOf" srcId="{7ED555FA-5E8E-4EE0-84A6-589FF52357F3}" destId="{FB69492A-2686-477D-BE65-C20FBDA652F8}" srcOrd="0" destOrd="0" presId="urn:microsoft.com/office/officeart/2005/8/layout/vList4"/>
    <dgm:cxn modelId="{A4D69F12-F415-42EA-9AB1-060E784CC729}" type="presParOf" srcId="{7ED555FA-5E8E-4EE0-84A6-589FF52357F3}" destId="{2B165FEB-04EB-4E4D-8506-CBE1CEFA052D}" srcOrd="1" destOrd="0" presId="urn:microsoft.com/office/officeart/2005/8/layout/vList4"/>
    <dgm:cxn modelId="{2604FB7E-7A73-4CBC-B874-EE314471D5B7}" type="presParOf" srcId="{7ED555FA-5E8E-4EE0-84A6-589FF52357F3}" destId="{00D9C10C-3B0A-4F4C-A235-0987B283FD6F}"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641BB4-2BE8-4840-82D1-AFE2F905BC08}" type="doc">
      <dgm:prSet loTypeId="urn:microsoft.com/office/officeart/2005/8/layout/arrow5" loCatId="process" qsTypeId="urn:microsoft.com/office/officeart/2005/8/quickstyle/simple5#1" qsCatId="simple" csTypeId="urn:microsoft.com/office/officeart/2005/8/colors/colorful3#1" csCatId="colorful" phldr="1"/>
      <dgm:spPr/>
      <dgm:t>
        <a:bodyPr/>
        <a:lstStyle/>
        <a:p>
          <a:endParaRPr lang="en-US"/>
        </a:p>
      </dgm:t>
    </dgm:pt>
    <dgm:pt modelId="{068B0C13-5DB8-4982-A9DE-C1D045BD46DB}">
      <dgm:prSet phldrT="[Text]" phldr="1">
        <dgm:style>
          <a:lnRef idx="0">
            <a:schemeClr val="accent3"/>
          </a:lnRef>
          <a:fillRef idx="3">
            <a:schemeClr val="accent3"/>
          </a:fillRef>
          <a:effectRef idx="3">
            <a:schemeClr val="accent3"/>
          </a:effectRef>
          <a:fontRef idx="minor">
            <a:schemeClr val="lt1"/>
          </a:fontRef>
        </dgm:style>
      </dgm:prSet>
      <dgm:spPr>
        <a:ln w="57150">
          <a:solidFill>
            <a:schemeClr val="tx1"/>
          </a:solidFill>
        </a:ln>
      </dgm:spPr>
      <dgm:t>
        <a:bodyPr/>
        <a:lstStyle/>
        <a:p>
          <a:endParaRPr lang="en-US"/>
        </a:p>
      </dgm:t>
    </dgm:pt>
    <dgm:pt modelId="{C0CA1233-860D-4332-8351-C49107803AF0}" type="parTrans" cxnId="{0A625199-AC6E-4B74-944B-55AD683B1A50}">
      <dgm:prSet/>
      <dgm:spPr/>
      <dgm:t>
        <a:bodyPr/>
        <a:lstStyle/>
        <a:p>
          <a:endParaRPr lang="en-US"/>
        </a:p>
      </dgm:t>
    </dgm:pt>
    <dgm:pt modelId="{76187241-6284-4C3F-B52E-83CB38580809}" type="sibTrans" cxnId="{0A625199-AC6E-4B74-944B-55AD683B1A50}">
      <dgm:prSet/>
      <dgm:spPr/>
      <dgm:t>
        <a:bodyPr/>
        <a:lstStyle/>
        <a:p>
          <a:endParaRPr lang="en-US"/>
        </a:p>
      </dgm:t>
    </dgm:pt>
    <dgm:pt modelId="{A46B06D6-97B6-489D-B547-1C5E4368D7BA}">
      <dgm:prSet phldrT="[Text]" phldr="1"/>
      <dgm:spPr>
        <a:ln w="57150">
          <a:solidFill>
            <a:schemeClr val="tx1"/>
          </a:solidFill>
        </a:ln>
      </dgm:spPr>
      <dgm:t>
        <a:bodyPr/>
        <a:lstStyle/>
        <a:p>
          <a:endParaRPr lang="en-US"/>
        </a:p>
      </dgm:t>
    </dgm:pt>
    <dgm:pt modelId="{2A25E9AA-87CA-43A6-9E70-F4DA019B8893}" type="parTrans" cxnId="{7B606FD7-68BD-4787-8487-790891266DD5}">
      <dgm:prSet/>
      <dgm:spPr/>
      <dgm:t>
        <a:bodyPr/>
        <a:lstStyle/>
        <a:p>
          <a:endParaRPr lang="en-US"/>
        </a:p>
      </dgm:t>
    </dgm:pt>
    <dgm:pt modelId="{DA5C36DF-1AD7-447C-931F-16260B408874}" type="sibTrans" cxnId="{7B606FD7-68BD-4787-8487-790891266DD5}">
      <dgm:prSet/>
      <dgm:spPr/>
      <dgm:t>
        <a:bodyPr/>
        <a:lstStyle/>
        <a:p>
          <a:endParaRPr lang="en-US"/>
        </a:p>
      </dgm:t>
    </dgm:pt>
    <dgm:pt modelId="{2D3FFC47-8E22-4AA4-8946-2E61D4ED3EA5}" type="pres">
      <dgm:prSet presAssocID="{F1641BB4-2BE8-4840-82D1-AFE2F905BC08}" presName="diagram" presStyleCnt="0">
        <dgm:presLayoutVars>
          <dgm:dir/>
          <dgm:resizeHandles val="exact"/>
        </dgm:presLayoutVars>
      </dgm:prSet>
      <dgm:spPr/>
      <dgm:t>
        <a:bodyPr/>
        <a:lstStyle/>
        <a:p>
          <a:endParaRPr lang="en-US"/>
        </a:p>
      </dgm:t>
    </dgm:pt>
    <dgm:pt modelId="{6351E71D-81B5-411D-8FAA-C2F1AC3AC4BA}" type="pres">
      <dgm:prSet presAssocID="{068B0C13-5DB8-4982-A9DE-C1D045BD46DB}" presName="arrow" presStyleLbl="node1" presStyleIdx="0" presStyleCnt="2">
        <dgm:presLayoutVars>
          <dgm:bulletEnabled val="1"/>
        </dgm:presLayoutVars>
      </dgm:prSet>
      <dgm:spPr/>
      <dgm:t>
        <a:bodyPr/>
        <a:lstStyle/>
        <a:p>
          <a:endParaRPr lang="en-US"/>
        </a:p>
      </dgm:t>
    </dgm:pt>
    <dgm:pt modelId="{46705175-953B-499F-9308-3F60B3F002B7}" type="pres">
      <dgm:prSet presAssocID="{A46B06D6-97B6-489D-B547-1C5E4368D7BA}" presName="arrow" presStyleLbl="node1" presStyleIdx="1" presStyleCnt="2">
        <dgm:presLayoutVars>
          <dgm:bulletEnabled val="1"/>
        </dgm:presLayoutVars>
      </dgm:prSet>
      <dgm:spPr/>
      <dgm:t>
        <a:bodyPr/>
        <a:lstStyle/>
        <a:p>
          <a:endParaRPr lang="en-US"/>
        </a:p>
      </dgm:t>
    </dgm:pt>
  </dgm:ptLst>
  <dgm:cxnLst>
    <dgm:cxn modelId="{528A39C6-66FF-409F-9B53-AE921FF3391A}" type="presOf" srcId="{A46B06D6-97B6-489D-B547-1C5E4368D7BA}" destId="{46705175-953B-499F-9308-3F60B3F002B7}" srcOrd="0" destOrd="0" presId="urn:microsoft.com/office/officeart/2005/8/layout/arrow5"/>
    <dgm:cxn modelId="{7B606FD7-68BD-4787-8487-790891266DD5}" srcId="{F1641BB4-2BE8-4840-82D1-AFE2F905BC08}" destId="{A46B06D6-97B6-489D-B547-1C5E4368D7BA}" srcOrd="1" destOrd="0" parTransId="{2A25E9AA-87CA-43A6-9E70-F4DA019B8893}" sibTransId="{DA5C36DF-1AD7-447C-931F-16260B408874}"/>
    <dgm:cxn modelId="{0A625199-AC6E-4B74-944B-55AD683B1A50}" srcId="{F1641BB4-2BE8-4840-82D1-AFE2F905BC08}" destId="{068B0C13-5DB8-4982-A9DE-C1D045BD46DB}" srcOrd="0" destOrd="0" parTransId="{C0CA1233-860D-4332-8351-C49107803AF0}" sibTransId="{76187241-6284-4C3F-B52E-83CB38580809}"/>
    <dgm:cxn modelId="{69A02203-87D7-47F5-B134-5DD627E5112E}" type="presOf" srcId="{F1641BB4-2BE8-4840-82D1-AFE2F905BC08}" destId="{2D3FFC47-8E22-4AA4-8946-2E61D4ED3EA5}" srcOrd="0" destOrd="0" presId="urn:microsoft.com/office/officeart/2005/8/layout/arrow5"/>
    <dgm:cxn modelId="{B1709A1F-5B2E-48E8-A255-045D70A554EF}" type="presOf" srcId="{068B0C13-5DB8-4982-A9DE-C1D045BD46DB}" destId="{6351E71D-81B5-411D-8FAA-C2F1AC3AC4BA}" srcOrd="0" destOrd="0" presId="urn:microsoft.com/office/officeart/2005/8/layout/arrow5"/>
    <dgm:cxn modelId="{70E4A63A-2EDA-48FE-8F55-701CAC1D86AF}" type="presParOf" srcId="{2D3FFC47-8E22-4AA4-8946-2E61D4ED3EA5}" destId="{6351E71D-81B5-411D-8FAA-C2F1AC3AC4BA}" srcOrd="0" destOrd="0" presId="urn:microsoft.com/office/officeart/2005/8/layout/arrow5"/>
    <dgm:cxn modelId="{C6195572-56A2-4A7C-98D6-FCF2B3FD550F}" type="presParOf" srcId="{2D3FFC47-8E22-4AA4-8946-2E61D4ED3EA5}" destId="{46705175-953B-499F-9308-3F60B3F002B7}" srcOrd="1" destOrd="0" presId="urn:microsoft.com/office/officeart/2005/8/layout/arrow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0762548-E2BB-4BC9-9BB2-19465ABF366D}">
      <dsp:nvSpPr>
        <dsp:cNvPr id="0" name=""/>
        <dsp:cNvSpPr/>
      </dsp:nvSpPr>
      <dsp:spPr>
        <a:xfrm>
          <a:off x="0" y="0"/>
          <a:ext cx="8686800" cy="1487685"/>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zh-CN" altLang="en-US" sz="4400" b="0" kern="1200" cap="none" spc="0" dirty="0" smtClean="0">
              <a:ln w="18415" cmpd="sng">
                <a:solidFill>
                  <a:schemeClr val="bg1"/>
                </a:solidFill>
                <a:prstDash val="solid"/>
              </a:ln>
              <a:effectLst/>
            </a:rPr>
            <a:t>一个全新的世界                    </a:t>
          </a:r>
          <a:r>
            <a:rPr lang="en-US" sz="2400" b="0" kern="1200" cap="none" spc="0" dirty="0" smtClean="0">
              <a:ln w="18415" cmpd="sng">
                <a:solidFill>
                  <a:schemeClr val="bg1"/>
                </a:solidFill>
                <a:prstDash val="solid"/>
              </a:ln>
              <a:effectLst/>
            </a:rPr>
            <a:t>A WHOLE NEW WORLD </a:t>
          </a:r>
          <a:endParaRPr lang="en-US" sz="4400" b="0" i="1" kern="1200" cap="none" spc="0" dirty="0">
            <a:ln w="18415" cmpd="sng">
              <a:solidFill>
                <a:srgbClr val="FFFF00"/>
              </a:solidFill>
              <a:prstDash val="solid"/>
            </a:ln>
            <a:solidFill>
              <a:srgbClr val="FFFF00"/>
            </a:solidFill>
            <a:effectLst/>
          </a:endParaRPr>
        </a:p>
      </dsp:txBody>
      <dsp:txXfrm>
        <a:off x="1886128" y="0"/>
        <a:ext cx="6800671" cy="1487685"/>
      </dsp:txXfrm>
    </dsp:sp>
    <dsp:sp modelId="{EFD92F5F-D688-46B4-910E-362EB5079B97}">
      <dsp:nvSpPr>
        <dsp:cNvPr id="0" name=""/>
        <dsp:cNvSpPr/>
      </dsp:nvSpPr>
      <dsp:spPr>
        <a:xfrm>
          <a:off x="358494" y="148768"/>
          <a:ext cx="1317909" cy="1190148"/>
        </a:xfrm>
        <a:prstGeom prst="roundRect">
          <a:avLst>
            <a:gd name="adj" fmla="val 10000"/>
          </a:avLst>
        </a:prstGeom>
        <a:solidFill>
          <a:schemeClr val="accent2">
            <a:tint val="5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8898C9A-DC72-42DA-82F5-18A1AC7645A4}">
      <dsp:nvSpPr>
        <dsp:cNvPr id="0" name=""/>
        <dsp:cNvSpPr/>
      </dsp:nvSpPr>
      <dsp:spPr>
        <a:xfrm>
          <a:off x="0" y="1636454"/>
          <a:ext cx="8686800" cy="1487685"/>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zh-CN" altLang="en-US" sz="4400" b="0" kern="1200" cap="none" spc="0" dirty="0" smtClean="0">
              <a:ln w="18415" cmpd="sng">
                <a:solidFill>
                  <a:schemeClr val="bg1"/>
                </a:solidFill>
                <a:prstDash val="solid"/>
              </a:ln>
              <a:effectLst/>
            </a:rPr>
            <a:t>温暖型象限</a:t>
          </a:r>
          <a:r>
            <a:rPr lang="en-US" altLang="zh-CN" sz="4400" b="0" kern="1200" cap="none" spc="0" dirty="0" smtClean="0">
              <a:ln w="18415" cmpd="sng">
                <a:solidFill>
                  <a:schemeClr val="bg1"/>
                </a:solidFill>
                <a:prstDash val="solid"/>
              </a:ln>
              <a:effectLst/>
            </a:rPr>
            <a:t>/</a:t>
          </a:r>
          <a:r>
            <a:rPr lang="zh-CN" altLang="en-US" sz="4400" b="0" kern="1200" cap="none" spc="0" dirty="0" smtClean="0">
              <a:ln w="18415" cmpd="sng">
                <a:solidFill>
                  <a:schemeClr val="bg1"/>
                </a:solidFill>
                <a:prstDash val="solid"/>
              </a:ln>
              <a:effectLst/>
            </a:rPr>
            <a:t>控制型象限  </a:t>
          </a:r>
          <a:r>
            <a:rPr lang="en-US" sz="2400" b="0" kern="1200" cap="none" spc="0" dirty="0" smtClean="0">
              <a:ln w="18415" cmpd="sng">
                <a:solidFill>
                  <a:schemeClr val="bg1"/>
                </a:solidFill>
                <a:prstDash val="solid"/>
              </a:ln>
              <a:effectLst/>
            </a:rPr>
            <a:t>THE WARMTH / CONTROL QUADRANT</a:t>
          </a:r>
          <a:endParaRPr lang="en-US" sz="4400" b="0" kern="1200" cap="none" spc="0" dirty="0">
            <a:ln w="18415" cmpd="sng">
              <a:solidFill>
                <a:schemeClr val="bg1"/>
              </a:solidFill>
              <a:prstDash val="solid"/>
            </a:ln>
            <a:effectLst/>
          </a:endParaRPr>
        </a:p>
      </dsp:txBody>
      <dsp:txXfrm>
        <a:off x="1886128" y="1636454"/>
        <a:ext cx="6800671" cy="1487685"/>
      </dsp:txXfrm>
    </dsp:sp>
    <dsp:sp modelId="{BB42DC41-2363-4686-8620-B1EFD8B7B185}">
      <dsp:nvSpPr>
        <dsp:cNvPr id="0" name=""/>
        <dsp:cNvSpPr/>
      </dsp:nvSpPr>
      <dsp:spPr>
        <a:xfrm>
          <a:off x="358494" y="1785223"/>
          <a:ext cx="1317909" cy="1190148"/>
        </a:xfrm>
        <a:prstGeom prst="roundRect">
          <a:avLst>
            <a:gd name="adj" fmla="val 10000"/>
          </a:avLst>
        </a:prstGeom>
        <a:solidFill>
          <a:schemeClr val="accent3">
            <a:tint val="5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EACFA83-E440-46D3-A2BB-2581D4ECE785}">
      <dsp:nvSpPr>
        <dsp:cNvPr id="0" name=""/>
        <dsp:cNvSpPr/>
      </dsp:nvSpPr>
      <dsp:spPr>
        <a:xfrm>
          <a:off x="0" y="3276598"/>
          <a:ext cx="8686800" cy="1487685"/>
        </a:xfrm>
        <a:prstGeom prst="roundRect">
          <a:avLst>
            <a:gd name="adj" fmla="val 10000"/>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182880" tIns="182880" rIns="182880" bIns="182880" numCol="1" spcCol="1270" anchor="ctr" anchorCtr="0">
          <a:noAutofit/>
        </a:bodyPr>
        <a:lstStyle/>
        <a:p>
          <a:pPr lvl="0" algn="l" defTabSz="2133600">
            <a:lnSpc>
              <a:spcPct val="90000"/>
            </a:lnSpc>
            <a:spcBef>
              <a:spcPct val="0"/>
            </a:spcBef>
            <a:spcAft>
              <a:spcPct val="35000"/>
            </a:spcAft>
          </a:pPr>
          <a:r>
            <a:rPr lang="en-US" altLang="zh-CN" sz="4800" b="0" kern="1200" cap="none" spc="0" dirty="0" smtClean="0">
              <a:ln w="18415" cmpd="sng">
                <a:solidFill>
                  <a:schemeClr val="bg1"/>
                </a:solidFill>
                <a:prstDash val="solid"/>
              </a:ln>
              <a:effectLst/>
            </a:rPr>
            <a:t>30 </a:t>
          </a:r>
          <a:r>
            <a:rPr lang="zh-CN" altLang="en-US" sz="4800" b="0" kern="1200" cap="none" spc="0" dirty="0" smtClean="0">
              <a:ln w="18415" cmpd="sng">
                <a:solidFill>
                  <a:schemeClr val="bg1"/>
                </a:solidFill>
                <a:prstDash val="solid"/>
              </a:ln>
              <a:effectLst/>
            </a:rPr>
            <a:t>分钟茶歇 </a:t>
          </a:r>
          <a:r>
            <a:rPr lang="en-US" altLang="zh-CN" sz="4800" b="0" kern="1200" cap="none" spc="0" dirty="0" smtClean="0">
              <a:ln w="18415" cmpd="sng">
                <a:solidFill>
                  <a:schemeClr val="bg1"/>
                </a:solidFill>
                <a:prstDash val="solid"/>
              </a:ln>
              <a:effectLst/>
            </a:rPr>
            <a:t>(3:30-4:00)</a:t>
          </a:r>
          <a:r>
            <a:rPr lang="zh-CN" altLang="en-US" sz="4800" b="0" kern="1200" cap="none" spc="0" dirty="0" smtClean="0">
              <a:ln w="18415" cmpd="sng">
                <a:solidFill>
                  <a:schemeClr val="bg1"/>
                </a:solidFill>
                <a:prstDash val="solid"/>
              </a:ln>
              <a:effectLst/>
            </a:rPr>
            <a:t>                      </a:t>
          </a:r>
          <a:r>
            <a:rPr lang="en-US" sz="2400" b="0" kern="1200" cap="none" spc="0" dirty="0" smtClean="0">
              <a:ln w="18415" cmpd="sng">
                <a:solidFill>
                  <a:schemeClr val="bg1"/>
                </a:solidFill>
                <a:prstDash val="solid"/>
              </a:ln>
              <a:effectLst/>
            </a:rPr>
            <a:t>30 Minute Break (3:30-4:00)</a:t>
          </a:r>
          <a:endParaRPr lang="en-US" sz="4800" b="0" kern="1200" cap="none" spc="0" dirty="0">
            <a:ln w="18415" cmpd="sng">
              <a:solidFill>
                <a:schemeClr val="bg1"/>
              </a:solidFill>
              <a:prstDash val="solid"/>
            </a:ln>
            <a:effectLst/>
          </a:endParaRPr>
        </a:p>
      </dsp:txBody>
      <dsp:txXfrm>
        <a:off x="1886128" y="3276598"/>
        <a:ext cx="6800671" cy="1487685"/>
      </dsp:txXfrm>
    </dsp:sp>
    <dsp:sp modelId="{B5BA1AF0-9405-4448-986C-FFBDD1B1261F}">
      <dsp:nvSpPr>
        <dsp:cNvPr id="0" name=""/>
        <dsp:cNvSpPr/>
      </dsp:nvSpPr>
      <dsp:spPr>
        <a:xfrm>
          <a:off x="358494" y="3428997"/>
          <a:ext cx="1317909" cy="1190148"/>
        </a:xfrm>
        <a:prstGeom prst="roundRect">
          <a:avLst>
            <a:gd name="adj" fmla="val 10000"/>
          </a:avLst>
        </a:prstGeom>
        <a:solidFill>
          <a:schemeClr val="accent4">
            <a:tint val="5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B69492A-2686-477D-BE65-C20FBDA652F8}">
      <dsp:nvSpPr>
        <dsp:cNvPr id="0" name=""/>
        <dsp:cNvSpPr/>
      </dsp:nvSpPr>
      <dsp:spPr>
        <a:xfrm>
          <a:off x="0" y="4909363"/>
          <a:ext cx="8686800" cy="1487685"/>
        </a:xfrm>
        <a:prstGeom prst="roundRect">
          <a:avLst>
            <a:gd name="adj" fmla="val 10000"/>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100000"/>
            </a:lnSpc>
            <a:spcBef>
              <a:spcPct val="0"/>
            </a:spcBef>
            <a:spcAft>
              <a:spcPct val="35000"/>
            </a:spcAft>
          </a:pPr>
          <a:r>
            <a:rPr lang="zh-CN" altLang="en-US" sz="4400" b="0" kern="1200" cap="none" spc="0" smtClean="0">
              <a:ln w="18415" cmpd="sng">
                <a:solidFill>
                  <a:schemeClr val="bg1"/>
                </a:solidFill>
                <a:prstDash val="solid"/>
              </a:ln>
              <a:effectLst/>
            </a:rPr>
            <a:t>成功育儿的劝告                       </a:t>
          </a:r>
          <a:r>
            <a:rPr lang="en-US" sz="2400" b="0" kern="1200" cap="none" spc="0" smtClean="0">
              <a:ln w="18415" cmpd="sng">
                <a:solidFill>
                  <a:schemeClr val="bg1"/>
                </a:solidFill>
                <a:prstDash val="solid"/>
              </a:ln>
              <a:effectLst/>
            </a:rPr>
            <a:t>TIPS FOR SUCCESSFUL PARENTING</a:t>
          </a:r>
          <a:endParaRPr lang="en-US" sz="4400" b="0" kern="1200" cap="none" spc="0" dirty="0">
            <a:ln w="18415" cmpd="sng">
              <a:solidFill>
                <a:schemeClr val="bg1"/>
              </a:solidFill>
              <a:prstDash val="solid"/>
            </a:ln>
            <a:effectLst/>
          </a:endParaRPr>
        </a:p>
      </dsp:txBody>
      <dsp:txXfrm>
        <a:off x="1886128" y="4909363"/>
        <a:ext cx="6800671" cy="1487685"/>
      </dsp:txXfrm>
    </dsp:sp>
    <dsp:sp modelId="{2B165FEB-04EB-4E4D-8506-CBE1CEFA052D}">
      <dsp:nvSpPr>
        <dsp:cNvPr id="0" name=""/>
        <dsp:cNvSpPr/>
      </dsp:nvSpPr>
      <dsp:spPr>
        <a:xfrm>
          <a:off x="358494" y="5058132"/>
          <a:ext cx="1317909" cy="1190148"/>
        </a:xfrm>
        <a:prstGeom prst="roundRect">
          <a:avLst>
            <a:gd name="adj" fmla="val 10000"/>
          </a:avLst>
        </a:prstGeom>
        <a:solidFill>
          <a:schemeClr val="accent5">
            <a:tint val="5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351E71D-81B5-411D-8FAA-C2F1AC3AC4BA}">
      <dsp:nvSpPr>
        <dsp:cNvPr id="0" name=""/>
        <dsp:cNvSpPr/>
      </dsp:nvSpPr>
      <dsp:spPr>
        <a:xfrm rot="16200000">
          <a:off x="799" y="196961"/>
          <a:ext cx="4228876" cy="4228876"/>
        </a:xfrm>
        <a:prstGeom prst="downArrow">
          <a:avLst>
            <a:gd name="adj1" fmla="val 50000"/>
            <a:gd name="adj2" fmla="val 35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57150">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a:p>
      </dsp:txBody>
      <dsp:txXfrm rot="16200000">
        <a:off x="799" y="196961"/>
        <a:ext cx="4228876" cy="4228876"/>
      </dsp:txXfrm>
    </dsp:sp>
    <dsp:sp modelId="{46705175-953B-499F-9308-3F60B3F002B7}">
      <dsp:nvSpPr>
        <dsp:cNvPr id="0" name=""/>
        <dsp:cNvSpPr/>
      </dsp:nvSpPr>
      <dsp:spPr>
        <a:xfrm rot="5400000">
          <a:off x="4457124" y="196961"/>
          <a:ext cx="4228876" cy="4228876"/>
        </a:xfrm>
        <a:prstGeom prst="downArrow">
          <a:avLst>
            <a:gd name="adj1" fmla="val 50000"/>
            <a:gd name="adj2" fmla="val 35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w="57150">
          <a:solidFill>
            <a:schemeClr val="tx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n-US" sz="6500" kern="1200"/>
        </a:p>
      </dsp:txBody>
      <dsp:txXfrm rot="5400000">
        <a:off x="4457124" y="196961"/>
        <a:ext cx="4228876" cy="4228876"/>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C7B-224D-4BD3-95F5-3885B8B356D5}" type="datetimeFigureOut">
              <a:rPr lang="en-US" smtClean="0"/>
              <a:pPr/>
              <a:t>4/20/2020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C41B6D-AB7E-44AF-9471-E31104018F3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C41B6D-AB7E-44AF-9471-E31104018F39}"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C41B6D-AB7E-44AF-9471-E31104018F39}" type="slidenum">
              <a:rPr lang="en-US" smtClean="0"/>
              <a:pPr/>
              <a:t>71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5E8959-AF9F-4F64-B359-B89F9E7469DB}"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5E8959-AF9F-4F64-B359-B89F9E7469DB}"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5E8959-AF9F-4F64-B359-B89F9E7469DB}"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5E8959-AF9F-4F64-B359-B89F9E7469DB}"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5E8959-AF9F-4F64-B359-B89F9E7469DB}"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5E8959-AF9F-4F64-B359-B89F9E7469DB}" type="datetimeFigureOut">
              <a:rPr lang="en-US" smtClean="0"/>
              <a:pPr/>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5E8959-AF9F-4F64-B359-B89F9E7469DB}" type="datetimeFigureOut">
              <a:rPr lang="en-US" smtClean="0"/>
              <a:pPr/>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5E8959-AF9F-4F64-B359-B89F9E7469DB}" type="datetimeFigureOut">
              <a:rPr lang="en-US" smtClean="0"/>
              <a:pPr/>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5E8959-AF9F-4F64-B359-B89F9E7469DB}" type="datetimeFigureOut">
              <a:rPr lang="en-US" smtClean="0"/>
              <a:pPr/>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5E8959-AF9F-4F64-B359-B89F9E7469DB}" type="datetimeFigureOut">
              <a:rPr lang="en-US" smtClean="0"/>
              <a:pPr/>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5E8959-AF9F-4F64-B359-B89F9E7469DB}" type="datetimeFigureOut">
              <a:rPr lang="en-US" smtClean="0"/>
              <a:pPr/>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1975A-C971-407F-ABEF-793BFDDBCF7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E8959-AF9F-4F64-B359-B89F9E7469DB}" type="datetimeFigureOut">
              <a:rPr lang="en-US" smtClean="0"/>
              <a:pPr/>
              <a:t>4/20/2020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1975A-C971-407F-ABEF-793BFDDBCF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gif"/><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38.gif"/><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6.xml"/><Relationship Id="rId1" Type="http://schemas.openxmlformats.org/officeDocument/2006/relationships/audio" Target="file:///C:\Users\Owner\Music\Ppt%20SOUND%20CLIPS\Baby_Huey.mp3" TargetMode="External"/><Relationship Id="rId5" Type="http://schemas.openxmlformats.org/officeDocument/2006/relationships/image" Target="../media/image4.png"/><Relationship Id="rId4" Type="http://schemas.microsoft.com/office/2007/relationships/media" Target="file:///C:\Users\Owner\Music\Ppt%20SOUND%20CLIPS\Baby_Huey.mp3"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gif"/><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9.gif"/><Relationship Id="rId5" Type="http://schemas.openxmlformats.org/officeDocument/2006/relationships/diagramColors" Target="../diagrams/colors1.xml"/><Relationship Id="rId10" Type="http://schemas.openxmlformats.org/officeDocument/2006/relationships/image" Target="../media/image8.gif"/><Relationship Id="rId4" Type="http://schemas.openxmlformats.org/officeDocument/2006/relationships/diagramQuickStyle" Target="../diagrams/quickStyle1.xml"/><Relationship Id="rId9" Type="http://schemas.openxmlformats.org/officeDocument/2006/relationships/image" Target="../media/image7.gif"/></Relationships>
</file>

<file path=ppt/slides/_rels/slide5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gif"/></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gif"/><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gif"/><Relationship Id="rId1" Type="http://schemas.openxmlformats.org/officeDocument/2006/relationships/slideLayout" Target="../slideLayouts/slideLayout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0"/>
          </a:xfrm>
        </p:spPr>
        <p:txBody>
          <a:bodyPr>
            <a:noAutofit/>
          </a:bodyPr>
          <a:lstStyle/>
          <a:p>
            <a:r>
              <a:rPr lang="en-US" sz="11100" dirty="0" smtClean="0">
                <a:latin typeface="Arial Black" panose="020B0A04020102020204" pitchFamily="34" charset="0"/>
              </a:rPr>
              <a:t>Raising </a:t>
            </a:r>
            <a:br>
              <a:rPr lang="en-US" sz="11100" dirty="0" smtClean="0">
                <a:latin typeface="Arial Black" panose="020B0A04020102020204" pitchFamily="34" charset="0"/>
              </a:rPr>
            </a:br>
            <a:r>
              <a:rPr lang="en-US" sz="11100" dirty="0" smtClean="0">
                <a:latin typeface="Arial Black" panose="020B0A04020102020204" pitchFamily="34" charset="0"/>
              </a:rPr>
              <a:t>Successful Children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4" descr="http://www.ploomy.com/wp-content/uploads/2008/04/internet-porn_mans-best-friend_or_worst-enemy.jpg"/>
          <p:cNvPicPr>
            <a:picLocks noChangeAspect="1" noChangeArrowheads="1"/>
          </p:cNvPicPr>
          <p:nvPr/>
        </p:nvPicPr>
        <p:blipFill>
          <a:blip r:embed="rId2" cstate="print"/>
          <a:srcRect/>
          <a:stretch>
            <a:fillRect/>
          </a:stretch>
        </p:blipFill>
        <p:spPr bwMode="auto">
          <a:xfrm>
            <a:off x="-1" y="1371600"/>
            <a:ext cx="9133563" cy="5334000"/>
          </a:xfrm>
          <a:prstGeom prst="rect">
            <a:avLst/>
          </a:prstGeom>
          <a:ln>
            <a:noFill/>
          </a:ln>
          <a:effectLst>
            <a:softEdge rad="112500"/>
          </a:effectLst>
        </p:spPr>
      </p:pic>
      <p:sp>
        <p:nvSpPr>
          <p:cNvPr id="4" name="Rectangle 3"/>
          <p:cNvSpPr/>
          <p:nvPr/>
        </p:nvSpPr>
        <p:spPr>
          <a:xfrm>
            <a:off x="0" y="6211669"/>
            <a:ext cx="9144000" cy="646331"/>
          </a:xfrm>
          <a:prstGeom prst="rect">
            <a:avLst/>
          </a:prstGeom>
          <a:solidFill>
            <a:srgbClr val="0000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MORE TEMPTATION.</a:t>
            </a:r>
          </a:p>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Title 1"/>
          <p:cNvSpPr txBox="1"/>
          <p:nvPr/>
        </p:nvSpPr>
        <p:spPr>
          <a:xfrm>
            <a:off x="0" y="0"/>
            <a:ext cx="9144000" cy="1981200"/>
          </a:xfrm>
          <a:prstGeom prst="rect">
            <a:avLst/>
          </a:prstGeom>
          <a:solidFill>
            <a:srgbClr val="003FBC"/>
          </a:solidFill>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更多</a:t>
            </a:r>
            <a:r>
              <a:rPr lang="zh-CN" altLang="en-US" sz="54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试探</a:t>
            </a:r>
            <a:r>
              <a:rPr lang="en-US" altLang="zh-CN" sz="54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t>
            </a:r>
            <a:endParaRPr kumimoji="0" lang="en-US" sz="54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Image result for kid shocked"/>
          <p:cNvPicPr>
            <a:picLocks noChangeAspect="1" noChangeArrowheads="1"/>
          </p:cNvPicPr>
          <p:nvPr/>
        </p:nvPicPr>
        <p:blipFill>
          <a:blip r:embed="rId2" cstate="print"/>
          <a:srcRect/>
          <a:stretch>
            <a:fillRect/>
          </a:stretch>
        </p:blipFill>
        <p:spPr bwMode="auto">
          <a:xfrm>
            <a:off x="2133600" y="1675151"/>
            <a:ext cx="5029200" cy="4878049"/>
          </a:xfrm>
          <a:prstGeom prst="rect">
            <a:avLst/>
          </a:prstGeom>
          <a:noFill/>
        </p:spPr>
      </p:pic>
      <p:sp>
        <p:nvSpPr>
          <p:cNvPr id="4" name="Rectangle 3"/>
          <p:cNvSpPr/>
          <p:nvPr/>
        </p:nvSpPr>
        <p:spPr>
          <a:xfrm>
            <a:off x="0" y="6211669"/>
            <a:ext cx="9144000" cy="646331"/>
          </a:xfrm>
          <a:prstGeom prst="rect">
            <a:avLst/>
          </a:prstGeom>
          <a:solidFill>
            <a:srgbClr val="0000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What temptations are now more available to kids and teens?</a:t>
            </a:r>
            <a:endParaRPr lang="en-US"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endParaRP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今日的儿童和少年遇到更多什么诱惑？</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6" name="Right Arrow 5"/>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Right Arrow 7"/>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32" name="Picture 8" descr="https://encrypted-tbn2.google.com/images?q=tbn:ANd9GcQUFAi3HYOC8V5Z8WYOWRSjiLbBwpHrVHzx4CYGuEYQ4ITVh8VCbQ"/>
          <p:cNvPicPr>
            <a:picLocks noChangeAspect="1" noChangeArrowheads="1"/>
          </p:cNvPicPr>
          <p:nvPr/>
        </p:nvPicPr>
        <p:blipFill>
          <a:blip r:embed="rId2" cstate="print"/>
          <a:srcRect/>
          <a:stretch>
            <a:fillRect/>
          </a:stretch>
        </p:blipFill>
        <p:spPr bwMode="auto">
          <a:xfrm>
            <a:off x="5029200" y="3713777"/>
            <a:ext cx="4114800" cy="276322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4034" name="Picture 2" descr="Image result for trump and xi"/>
          <p:cNvPicPr>
            <a:picLocks noChangeAspect="1" noChangeArrowheads="1"/>
          </p:cNvPicPr>
          <p:nvPr/>
        </p:nvPicPr>
        <p:blipFill>
          <a:blip r:embed="rId3" cstate="print"/>
          <a:srcRect/>
          <a:stretch>
            <a:fillRect/>
          </a:stretch>
        </p:blipFill>
        <p:spPr bwMode="auto">
          <a:xfrm>
            <a:off x="5029200" y="1219200"/>
            <a:ext cx="4114800" cy="27432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54642" name="Picture 18" descr="https://encrypted-tbn3.google.com/images?q=tbn:ANd9GcQMQs3TffuEnaeEjVAz9aBl-x_4WX8dur725h2e_BLelCweeAFQLg"/>
          <p:cNvPicPr>
            <a:picLocks noChangeAspect="1" noChangeArrowheads="1"/>
          </p:cNvPicPr>
          <p:nvPr/>
        </p:nvPicPr>
        <p:blipFill>
          <a:blip r:embed="rId4" cstate="print"/>
          <a:srcRect/>
          <a:stretch>
            <a:fillRect/>
          </a:stretch>
        </p:blipFill>
        <p:spPr bwMode="auto">
          <a:xfrm>
            <a:off x="0" y="4267200"/>
            <a:ext cx="2781300" cy="2286000"/>
          </a:xfrm>
          <a:prstGeom prst="rect">
            <a:avLst/>
          </a:prstGeom>
          <a:noFill/>
        </p:spPr>
      </p:pic>
      <p:pic>
        <p:nvPicPr>
          <p:cNvPr id="154626" name="Picture 2" descr="https://encrypted-tbn1.google.com/images?q=tbn:ANd9GcSieAd0jYvYcpLjRGtqSG4vzM5IcSGq3n8zXX7DtOutvdyiqp1VGZ63D1A"/>
          <p:cNvPicPr>
            <a:picLocks noChangeAspect="1" noChangeArrowheads="1"/>
          </p:cNvPicPr>
          <p:nvPr/>
        </p:nvPicPr>
        <p:blipFill>
          <a:blip r:embed="rId5" cstate="print"/>
          <a:srcRect/>
          <a:stretch>
            <a:fillRect/>
          </a:stretch>
        </p:blipFill>
        <p:spPr bwMode="auto">
          <a:xfrm>
            <a:off x="0" y="381000"/>
            <a:ext cx="2779594" cy="39624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3" name="Title 1"/>
          <p:cNvSpPr txBox="1"/>
          <p:nvPr/>
        </p:nvSpPr>
        <p:spPr>
          <a:xfrm>
            <a:off x="0" y="0"/>
            <a:ext cx="9144000" cy="1219200"/>
          </a:xfrm>
          <a:prstGeom prst="rect">
            <a:avLst/>
          </a:prstGeom>
          <a:solidFill>
            <a:srgbClr val="003FBC"/>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400" b="1" dirty="0" smtClean="0">
                <a:ln w="18415" cmpd="sng">
                  <a:solidFill>
                    <a:srgbClr val="FFFFFF"/>
                  </a:solidFill>
                  <a:prstDash val="solid"/>
                </a:ln>
                <a:solidFill>
                  <a:srgbClr val="FFFFFF"/>
                </a:solidFill>
              </a:rPr>
              <a:t>更容易留意到</a:t>
            </a:r>
            <a:r>
              <a:rPr lang="zh-CN" altLang="en-US" sz="5400" b="1" dirty="0" smtClean="0">
                <a:ln w="18415" cmpd="sng">
                  <a:solidFill>
                    <a:srgbClr val="FFFF00"/>
                  </a:solidFill>
                  <a:prstDash val="solid"/>
                </a:ln>
                <a:solidFill>
                  <a:srgbClr val="FFFF00"/>
                </a:solidFill>
              </a:rPr>
              <a:t>世界大事</a:t>
            </a:r>
            <a:endParaRPr kumimoji="0" lang="en-US" sz="3600" b="1" i="0" u="none" strike="noStrike" kern="1200" cap="none" spc="0" normalizeH="0" baseline="0" noProof="0" dirty="0">
              <a:ln w="18415" cmpd="sng">
                <a:solidFill>
                  <a:srgbClr val="FFFF00"/>
                </a:solidFill>
                <a:prstDash val="solid"/>
              </a:ln>
              <a:solidFill>
                <a:srgbClr val="FFFF00"/>
              </a:solidFill>
              <a:uLnTx/>
              <a:uFillTx/>
              <a:latin typeface="+mn-lt"/>
              <a:ea typeface="+mn-ea"/>
              <a:cs typeface="+mn-cs"/>
            </a:endParaRPr>
          </a:p>
        </p:txBody>
      </p:sp>
      <p:pic>
        <p:nvPicPr>
          <p:cNvPr id="5" name="Picture 4" descr="103d.gif"/>
          <p:cNvPicPr>
            <a:picLocks noChangeAspect="1"/>
          </p:cNvPicPr>
          <p:nvPr/>
        </p:nvPicPr>
        <p:blipFill>
          <a:blip r:embed="rId6" cstate="print"/>
          <a:stretch>
            <a:fillRect/>
          </a:stretch>
        </p:blipFill>
        <p:spPr>
          <a:xfrm>
            <a:off x="3037114" y="1424940"/>
            <a:ext cx="1763486" cy="18516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4628" name="AutoShape 4"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0" name="AutoShape 6"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4" name="AutoShape 10" descr="data:image/jpeg;base64,/9j/4AAQSkZJRgABAQAAAQABAAD/2wBDAAkGBwgHBgkIBwgKCgkLDRYPDQwMDRsUFRAWIB0iIiAdHx8kKDQsJCYxJx8fLT0tMTU3Ojo6Iys/RD84QzQ5Ojf/2wBDAQoKCg0MDRoPDxo3JR8lNzc3Nzc3Nzc3Nzc3Nzc3Nzc3Nzc3Nzc3Nzc3Nzc3Nzc3Nzc3Nzc3Nzc3Nzc3Nzc3Nzf/wAARCACFAMQDASIAAhEBAxEB/8QAHAAAAgMBAQEBAAAAAAAAAAAABQYABAcDAgEI/8QAOxAAAgEEAQMCBAMGAwgDAAAAAQIDAAQFESEGEjETQRQiUWEHMnEVI0KBocEkkdEzQ1JTYrHh8BZysv/EABkBAAMBAQEAAAAAAAAAAAAAAAIDBAEABf/EACkRAAICAgICAgICAQUAAAAAAAECAAMRIQQSMUETUSIyBRQjQlJhcZH/2gAMAwEAAhEDEQA/AAl96M1isQhUydvlRzuhlpDezRvGi+nHH5VvJr7Z34y41ZQyJMG2zt+VaO96RHUsqmQjtIB1umUcO568qIN/IQN5ibdXiRsfVBRxwfpR/obOPPC9vNG0qhjsb2O2hHVFl2W7N2kq35WHsaLfhXgbzIQ3TRhI+zXd3+SKDkowHUjcKlhnMYbv8PpbhmuccVWyk+dkJP8APVVriwktr74J3f4dFVggPBp06e6hSK2ks7qSOP4baEsQPFDTaW3Vl209rcGNYtjvUfmqc1qV15jg5ByfEsZHqS1wvTP7Qmi7kVAoQAbJ8arPYcmLu3nukhaJppO5Yx7D3pg6gwtze9ItDcy+lBbXBDE+WAP/AIoTCbOaydIQwK6RWHjX1pFVIUE+4ZY5B9ShfQerboYl7JGPJq5bYOS1s5LkuxlC/wBK9nHxXEQ7J2Aj5/nSvmeorsyPa28rCNTok/xUZV20kIsi7aEDjYsmVgJMWvm7z/rS7dia2yjxWbkyKe0NF70xWLTZmwVIT6c3jdBVlbBZGVLiBZrjfDg8fqKNQ4Y7gkqVGpZjxeXYxXE8bDR2A/OxRDqTFZG6x8ZSLY86A80z4+5MtnE0vPcuwPpViN7o2gluJCVRiYowOAKZjABMWGJyBFLpzG4aPp2+TK26DIx7Ks50R51qgEISC+W5hj0Qfl44NOPU2IjysMdz+QxHuJA8iuiXWDvsalo7x7UDXbwd0dgdQCRMrZSCBFbJZGbKRiO4iTtQ8BRUjgsrnETW4gVbteUPjdOOJwlrZss8+yW32A88UB6vnx6IiwlUmVjsrSyrDBxoxmRvcUzaXItvT0SODwN6r3bJcY+cwM4AbRIB8inTpK9hvLX0FtwJW4PFEWxmAtp55r4l7rt0eeB9NVxfrMI7YJMRcrKJliiBPZK4Xeq+w4UW086s5JVQUI9xqnxum7aTHMl12MrfvIio+ZW9qBx4O+mM0kpKkjSgnnVYGONRnXsd7gHG2637vCJgkoOvmHFX8hhJsVbC4kmjPcwGhV5bGS0tXVYGEutErzuh1pjr6+v4Yr9Z/QDbOx4rvkJHnUz4ip8bhVOnY5oo5DeSqWUEgAealGZYZLVvSt3Yx62O7yKlIz/xKflb/dA6sML0wJYU/eMoIP1ZqSJLm5kuVYSSNIW87PmnTJkzdGI+jtUU6oV09iFC/tO9kCQxjuVD7kV7v8hYUCAHWJ4nEQPkn7hq2uhLY/C3y7uFTZH/AGpp/CedUzdxAW4li4X9KzmDK/4uaeZT2yn5T9qcvw6ygTqa0VIVRZW7S3vzXnW3WWkF5WKkRcJOXW1h6HVl4u2CysGH08Ua/Dm9WHIR2Xd/EdA+9O/Udp00LsTZuSFJmG1Eja2B9KoWEvRdtdxPYm29ct8hQ7OzSWU5zKK7V+EpjJij+It5NBdzYsMRC7+pr9aA4yFHsmADKA3J35pq/FGwMues5AvyyxnZ/Tn+9CIoljCRCLcZPI+tCVOyI0unwqvuccgyLGhhB326HaPNZ1dW03xpjkjdJHfgMPvWnzsYQwMXag/L9qF30MF1dWzlVaRW/MPam1HCkycr2cLPeKs4sf2BNL8vzb9zSt1jG810JlhIVeC48CnmzeN7gh1BVG0d0H69vVt7Z4YYg3rnTNr8opdZ/Lcp5aBQCviecRlIfg7SJT6jFdHt5o9cXViuOlja50wX5QeCDSH0rMiXsbduyDoCmTq+3l+E+IWKPuVfMfJpjL1YKZGpJUtCXTrrLYhXbuUsQd/SlnqrA/BXAvbKP907bPaPyt9aK9ETC9xNyoPzqTsfejllCk2KW3vJllkYFSvuK99lSyhUPn1PJUutpYeoBwGWvMkTbX2j6Kjt0NUoy2QTOXHrkuRIdA8+TTvZYtMVlUUyE+qCOfeuuMwFrcdbWNw7hommBkiP10dGortcYdhsEiUpu0keCI29F/h3a29iL/MuylxtVVigUa96NL030Xkmazt/h2uPO1k2w/rXj8U8pcYzGwxWq/IfzDeuKzC3zMkUkV0CIp0IIZa8x2Cy+ig2nRj5kMHkMfMtpH2un+7cjXH0oSkLPcyJcDTrwdfWvU34iXORUW4tVMwI9Ngd/wA6pyTzfECZuSzbf70IdOwz4ltdNyq33idpLSJHLnnVVUk9Z3A7QF8c811vblFhlkDcdpP86DLdy2eP+JuITthtD/xVTyUqABQeZJVfyNhz/wCwkIWn+fe/bipS2l3mwO6KNQjnuA343UqXqv3MLP8AUMW0cd5jGhjCt28FfoaXM1Y3VykdtGkoUNp1QcEUR6caaw+I9Xu279x7hr9KPrdS+rHGbQ7kUuGDDwK9X5aeQgFjYK6/7kPxW1HKDIMEWeKtLTGd9zCnqL47xvX0FV+ng9rnbFwugs6cj9aO3VnaZpRYGdre8UepGrHhv1pPR50zUkMhaMWkqklDsMQQanvtRyFr8CNqrKgl/Jmyde28DXFpcypGzBGX5hvXis5s54sZm2lBRoi4J+g5o9n+qcdmf3Ceo3bEArBSNNSVPP2WzwMoH1Oqj6lmlVb9VxNT/EaQ/s7G3EYHbIQC30BFB8Xa2b5G2i72cSjTMx4U1VsOt7LOW1ljri3IMEY7i3uQK4rLA888kUvqoTpCh121z6MGsZE0STovFXVibe57iTyZFOj/AJ1m1xhWwWZu7V3aa2XRgZ/OvcU19KdRTPjpYLiXuMb9vcze1KnWWfae4lntk9QRDtRfqax2wuo/ir/kyfUsXUtgIkWyRjJ5djxzRGDG2mRs++9iSSJh2kEA1mJz99AoNzAySO2x9NU6Yy5nltiI2OtBtbrkGH3G2lXpPTyIfx/TvT+LspwIY1fZIbXJqpibq2GRUXcYMA3onkGqRujcOUkYk+NV5jSNZB3Dj2ph2ZCLMDEsXhx1hmrie2VYYbhAxAGgWFBrG0P7Ya7t7e4nUsSAvt/ag95fm8y0zSk9kUnaFBPAB+n9f501wXRx1rG7CRgfypGKKznWKioPU5OKjMXPuELu2VyjSRMrryokXTLQJ0ax6wxl13kK0qjt3x51/ejtzlTc2tu720kTB2Qk/QfX35/tSxnMjCmZsJtMzRMCQBVz8tbuJk/t7kq8c18jA8TSfxasJ7+zx6wN2q8nax+2t1nC9J5G6ysVnZoJnC9zgtrQ+tbTfQJ1HgraezcFxp039deDSpY4bqW0zIu7O2jjOuxjK3Gj+leY65MvotNY15gQ9EZLExnISRRBIhtl37UA6ju5rSOFrc6Z3Ox9tVq3V2Xe2t1xkpVpJY9yOfp9qzK/is7xwkkmmjPA3SnUKdT0ONyDZnv5giJbrI4cyPcBZTtgB449jVa0ubzKWsVoAHCvpQedaNXrbHW8MMsEdw4RieO7xXnB5WLBZBrLD23xUjD5zIdhabXaACJNfx3z3Jhu0scjJFuO0ZgDrYPHFSnPEdU2S2YSS3SN0OmUfWpXdAZN8rCJdi8HpwNmAqs35yw1qhczo2ca+xxmksFj7F2Tz9SK+9QCe/WOwji7p/IO9dqjyTRSxltyFsLYbjhARjr+L3FYn0ZrzP8AK3t4t1Ne7eME6Qk8gfaq+KuZnEkzP8p8ljyfvR/r2FHLvCAiR/KV+tKOLBllWBTw/Boxoam9AW3GvGQeoW3ti6+QaoZab4dxGx2zHQG+SKJWdsC5WN2RIY9bHvVe4sxKYSVJkD6UkcgH3oQ35ZhiliuINwkV3eZGWHHIFJXRdv4BTXZ4VsPbLCLiSVpW2x371zgitcNchoVZEmH7x3+tEpbuK8ktvRcOqt82jTk6uJFYXRp9is/2fY3McD93rN3srn317UF6euVv5rhXi7VjftHvzR68mRpSOQijfJpWt7LIWtvPf2UsXpPIWVCOSKC5BjEZxrHyQDC2c+ENsjoFLp7aoa2UnktbeSyCqJOHJPgVTvv2lkLAqlp2do2W8EihNus0rxrawypCi6k343Qqusym12UdY5xTtJJH2H5iOTuiykMhUnnVIsV1I7iOFiDvk/SjUVpfBVaRpWU+NHzRrk+ZKy4OpY9K2guJ3mCgBjMxYbDAjx9jsUXtsibdVZZCV8gfar3TuPxeZnfHG9MGRjjBgUqCkv8AxDfnY/8Ad0udRYbJ4S8PrQsIydK6/MjH6A/2OqjtrJaV0uOuIZN29xJcsDdRoVIKMFCn7+NkDXHNBxYG/wAioWMtIpB3vW68wZuaGOW1u4I1+UbIB7l96L9Jql5cC40WC72AdEVRUgFeTE2PmzUccXk7jExhbYjUY00R8GuWS65v7qIfD2yRFDvfd70l9ZZybG3kNnaEx+udl25IFDjkHjURu5Pv83mnKVb8YplIJM95DqDKXl5NNkT3MW+Uj2H6UOy4KSw3UdyZJTrageK+3UsJleR30ToLuq9xdPGO6cKq+x+tBYmGAja7MqTCeOikuOxYVE0sh4A81fxXRubxuUnyU9uIrdx7nkUQ/CRY7jJzXZGxGNKdcbo/+KeckMuLtbd+2Fyxl0fJHgVnXAMYbQxCiB5Okc/eObi2VPSk5XT+alTG9R31pbelDcDsB2A3OqlAG1MIbPmd+rrVntJZ7TUd1FGSrD6fSkTpHJSWFzILhJGV9sBrZLHzzTl1ReyYu99C9RkGiGGqQbe9hRPUUkdshAJ44qq1VAyPMlXJ0Z66xzEeTf04IJFdeXBHmgOAKx5NDJoduyd1cubu2knldQTvQ5r505iLrO9QC0x8JlZvOhwB9TSwAyxnYqYThysr3kskLCKNfC9u+79acbfpvJz4mPOyxpDadok5bkg++q89cdBSdNdP22QiYO6fLcgeNH3/AJUTzXUxh6VxeLKelD6KM2/41HillcRy2MTqLGVE0qo4TuS3Pcw7d8feqFlcKMn6+u2PweOAast1IztewqrQWl0upZOzZIHsKGRjESWE5s7idirAlZRruP0Fcgx+Q9TrEY/gR5jDPG01rJPEryMw7VVBsmuUl6bTDIJLdYpNEBWPIpw/CTLWlxcvYtEoldPkBHgClDrrE+h1PdJeJ3xH/ZKTwKI/kOxiwvxt0gG0vMxeyxQ3P7qGT/edvBH60z5TGW1pYdsFyo2NHXuaXhb38OEPZL6luJD2J7oK5QQyyenFJIxDEAsNkKK46wQY0B7RjGhDdjZQG1ijXsLsdbA53XvLZiPHd1kWIkX5WI57a6XmPitrBryMlYwpAZH91BO/6UiXM7u5eRvUdiSSPO6NVKAj7kztkwu07CdLyCUh1YMrr5UjwRWvYbrVc70ddpLZpdZO2jX1YmUdko/5gH29x7HXsd1iGPmZAQx49jRrFX82Nvoru0k7JVYsp3w2wQyn7EEj/wA0QA9wcmaY2Gx+Vw0082lnTZWTwdeQD/2ob0lZRm4f03Xv7eQlXenpo8xZw2EUywSXkMggD+O9P4T9T2//AINBbJL/AAN9PGZoo7hX9KRxpggB8ge5rryFXE2pSzal3q7o6a4t2yZkbUQP5h4pDGKyRnjinjkRXYAMyHQJ8VuXTkVllsTO0r3Fy8p7ZhPISdeR8vAA/QUHt7Ke6zowt6rGztz64cjkr7DdDWgYZz4muxBxMY6j6Zz+JnC5KzcRsfklj5Q/Tmh98cjfQJ6qDshGuOK/TmbWLJ4xrZlDRkFVBHuPFYddzW+OtryO4EWzIVCg8igYnPicsAdEdR3eJyKxRzlIpDyD43WhZ+8tc1aQwICHXTNKfY1i3dqUsvHOxT3azsuPjfu4K8mk3uy4x7jqQrefUPxY5Owdsmx9QalA7TIyrCB3sOfpUpPc/cf+P1NI/GgxQ/AyOqln2rH38brJovhnvoTNCjWyuPUQ/wAQ967dQ9V5HqFYVyMwlNvvsfWi3tz/ACqxcz2y4GFiIFkl0F/4jVjhs5mUNWEwZXyktiZJ1srZEh7yFAHtTh+CV9ZWeVvLd0SKWRQ6yk/0pElx00pZbSaJkGu/bcirFtd22Eu7S7tZ1f5wJ0Xkge9YuRgmKJUgrP0X1EbXIYswXapLbSDT/cGsl/ErHw2mFxIgffw7vBz7oBta0vHZHHZTAWt/ZsJrZo+frv6GkT8Vz8ViLeSJSiLL414p1gBXIgcc/wCQCJ1gIJunnaUOWH5Rrig+NMMQZpo9gg0WxF/6eGmtJQpAB01BpGPYEj/Mf6VMfE9VVDNuEunsv+xcjHkNsFQkEKeSKPSzS/iBdSSx3UdpIj9saycnt15pEvO6K1WNiNs3mi97jZcPYwX9pdMJG1v280xM9cSDmDFmRCmds2wccVlHeJMrKTIVO6udDzQy5CSJ3ADpxsbpQgkeeEyTSFmJ8seaYPw6cftktMwKhTrigOO0fUMU79ydXTvaXdxaQSMbcqdrrQBOt6pSuCka+oxbfjS07dfxRzXzrCF0V8jyDqkhjsD3J9jTVOpHyFwwP3Psc6NBIyMCQu9Vbx916tuA5/rQlmDTERRD3DEH296s2oFtH8zK5PjR4o8yeNPT2Zns7yCRpvRNvcLLBIV2A3Ktx9CD/WmPDx33UOekgsV9QOS1zOxPbGPOzrySfArLri8LnW+N8Ctz/A3qCC6xE+ImjiS6tmDq6qAZkbjbfUgjRP6UDJ8h36jEs6DXmc5MH1Vh7qO5wwtbi2tyzlUkMcsv/To8H/Or3RvX1l1Hl2S4ijtZ3g0ne4HuNLz5J5PFOd7Bc3WJurewlSG6ZHSKRwSEY+CdVnfSeDxTu/R3UmCtIMhaRCVLqCQmS4B8yBwAd7P9a0KANQS3bzHnITlLiO3RT6jc6A8V+ffxUxT4nquYgH07lRIOffWj/attxNhksHmILC6yP7RspUf4eacamj7dfK3sw1v5uPFIP4925e4xsyqO8ll4861ut9TBMgHyqdim7p1Xu8egkOkXj9aCZa2tbezgMM3dM3513RPo74nJXKY5ZfSt0BaRh5I+lItUumo2s9WwYyWwjkj/AHQRlU9u9/SpTFDhcasSrHB2qBr5d8/epUBrGZaM4mRZANbTvBJGYpEPaUbyDVNpXc7cllQaUb8Vof4uYketa5eFO31j6cmh7+xNIFnEs5KNvfsB9a9Ou4W1h5A6FG6yxjiyNL2fL3RnfzVwZkUAbG/sKIwWq2sqoylWkUjmumH6ZvMxc+naxAJs/vmPykjyB96Z2DKMQCpU7mgfgtmFjW5xF0f3Qb1I/oN7/vTL+IcdveY+aB7mKMhfUT22RWQYW7uOns6e8CNt+m4b9aJ9l7nspcO0heGNzyW3x9BQMxUEGMQbBEEW7o8pS6DInjamu57V21mFKgaOzyTXjJ2kUN9LBMZFCcqFG9j70XxOMtbiAfKFJHHPNYlXcaMq/t9WyQYq5H1pPz9o14UfWmzqSOZenbMyKNBlBNB5cFkJbyWW2haWCNuD9dVcz2bS+xsVkLdonjYdxY/T7Vq/URa/YlvUF2R/dMANsPb60/8AQWMsL/DSSFWW6Ykd4Oin6Vm6mWOWMwbMpYBFH8RPgVq+L6by+Le3SWVEaaP1GC8aPvQOhJhC89QPqKmVie3yclvI5kaMkFifPH/mlG8IgDqfzaKjmt56TssXk7+4s8jbQXBcf7R1BO/saxnrjHR2PUGStYfyQXDqn6bokUjzO5NocAexAHqKiAKef0rnI7d2wxJPmubeefNdLYblXfPPg0clnqOKRUaUr4Gxv3rfekHw/SHQljkZ44oriZUe7uOwd7FuVBP0GxxWKtEGicHwRqu37cku7EY+/uJ/SDAsAw7W7da2CPtWzp+hMJ1xiLn1P8SqDfys3HdVXqq9sru2iyWNvbZcrjmMtuxcD1B/FET9GH+RAPtWW4+XCXdgI/XZJ18cjn/SgF5cIblUlHpqfZzoN/rQ1jscGE4wMibDN17huxc5JcKGeIJbweWVDyx19SRr9FH3rLuuusf/AJRmIHiQpbQAqoYcsT5NUb+1EMEdvENxTMO1t8xsfb9D/wC+aHriL8zfDpC5EbbJI0B/M1jMFOzOVSfUoZNP8T8gPP2oh0zdTY+4e5RNp26PNGouno2O7yQl+3jsGuw/X6GrEeHtI9L6lwQD42vP9KnblVDWY9OOx2YdsMrk3tUeO1btbkbYVK5LeLGoSNGVVGgAw/0qUj+xVKPjaGeurzHTdMT213L2SAAqFGyHHikHpbF3sb/Hz46QWMnHfIv5j5+UeT781tnTPTdtPmLrI3sSyQ9wEaMOO766ov11iY7qxilsvSW+tgzQxE6Eq60y/wCXg+xp3Er61YJ0ZLc/56mRyYaO5HxeTiSztYgJF7vMmjyp142DwRVl8mgUW2Mj+FtfRLJIqliTvY1+uqr+sLqESwr3oU7GV9hEUbGh9wf71VspYoGgtrQlWPBZjsIf+mvRWtUXLRBYudQf1BaWt1BFfSmJdNwnce+QE87+4ozh7GztoES1YDvHcSPfdXbHFQDMiK4RZEYeqe7jvO6M5qBLP/FW8cccY+V4lHA44IqXkXo+AkppqK7MTL6yt7W6nmWbv7x83cN6q5+Hk9nJBdRmESTd5BLew9tVQzUkVzBMhBB7S3ao0aVOmr+SwycQaRkhkOnI9voaWEOJxcBppkHo4m7a3UvLHLt0B/h35FInVsPrZp5V/dxPoa+9dOpLu5fJLPZ3Us0US69T2HNB72+nvVUSsCyHfjW6KpcbgWtnUZ+mMDDa5axvLiZ5PTkDdvsK2XOta5eNbYyGMhdrIOCKwfp7OSpcQwzt3IrAlj51Wg5HMpd3q/DuWgEY0VOuaZZYFMCtO0LdNWUVpJK/xzJLby9u1IBC63s78/yrJ+q2+Izt+/eZCbhz3ny3PmtPw9z3TNI0gjZ4zwF33EH/AL6rJb2Y3NxLMD+d2bf2J3TcggETGzncB3a9spBPNe7VNEMRXy6BDn32a4FmPBPH0oIMM/FRIO1nGz7DnmhM+jKzAaG66Y6B7m8hhiBLO4Ghrf31v7Voa9PY23gWGGWadFJJ9VFAbdKtuSv9jGV1s/iZuncXATu7idAL5NOvSa5exVtqI43O9y8t/lRiysrSzY/CwJGSPIHNdHbdefdzuw6qJXVxupyTLE109xGYpSGjPJUjgkVWkmLcsdn6mvPO65N481GSx8mU4AnoMWYGvm9vv7mvgOtD3FfO7ZP61wnT6x0xqV4c/NUrp0/QllCsGIiQEsewMWPkn60hdU5S4usibcnsWLhSvnkc1Kle4+lAE8xNk5incY4N1Bb2cMnp21xGzPGy92m4BI548146usbPG4qyjsoOy5DnuuS22YfepUpthPWYB+UGwZi4L2tsxLOs/piUnntI3qj2UnuXtIRJOzKH8EcVKlSEDEfkwH1xbpZYz1bcBZJEBZh71nUTkL6g87qVKp/0yJDmah03bQPglSWMOrLyPG6zW8UQZS5hT8iuQv2FSpS6vJlNvgS9jrJGy0MUhLK8Rc64pgs4+3H/ALk+m0RJ357ualSjYDrAXTS9f3FxY2FsY5j6jAv3ga1seP60mPxrXjXipUrU/Wdb+0G3ZJ1s+Kq1KlFFwn00dZ2y1/zP7GtJJ8/rUqV5X8j+6y/h/qZzQfMD9q+VKlQCVGc3OidfeuLH5qlSinTyx53968A6Y/8A2qVK2ZPre1SpUrp0/9k="/>
          <p:cNvSpPr>
            <a:spLocks noChangeAspect="1" noChangeArrowheads="1"/>
          </p:cNvSpPr>
          <p:nvPr/>
        </p:nvSpPr>
        <p:spPr bwMode="auto">
          <a:xfrm>
            <a:off x="63500" y="-858838"/>
            <a:ext cx="2590800" cy="1762126"/>
          </a:xfrm>
          <a:prstGeom prst="rect">
            <a:avLst/>
          </a:prstGeom>
          <a:noFill/>
        </p:spPr>
        <p:txBody>
          <a:bodyPr vert="horz" wrap="square" lIns="91440" tIns="45720" rIns="91440" bIns="45720" numCol="1" anchor="t" anchorCtr="0" compatLnSpc="1"/>
          <a:lstStyle/>
          <a:p>
            <a:endParaRPr lang="en-US" dirty="0"/>
          </a:p>
        </p:txBody>
      </p:sp>
      <p:pic>
        <p:nvPicPr>
          <p:cNvPr id="154638" name="Picture 14" descr="https://encrypted-tbn3.google.com/images?q=tbn:ANd9GcRgn9nyfT0JWu3jgAKJDbJA0AJHp8yrehsp2xMS9j-QX-KOF5DH8w"/>
          <p:cNvPicPr>
            <a:picLocks noChangeAspect="1" noChangeArrowheads="1"/>
          </p:cNvPicPr>
          <p:nvPr/>
        </p:nvPicPr>
        <p:blipFill>
          <a:blip r:embed="rId7" cstate="print"/>
          <a:srcRect/>
          <a:stretch>
            <a:fillRect/>
          </a:stretch>
        </p:blipFill>
        <p:spPr bwMode="auto">
          <a:xfrm>
            <a:off x="2819400" y="3657600"/>
            <a:ext cx="2132135" cy="285750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4" name="Rectangle 3"/>
          <p:cNvSpPr/>
          <p:nvPr/>
        </p:nvSpPr>
        <p:spPr>
          <a:xfrm>
            <a:off x="0" y="6211669"/>
            <a:ext cx="9144000" cy="646331"/>
          </a:xfrm>
          <a:prstGeom prst="rect">
            <a:avLst/>
          </a:prstGeom>
          <a:solidFill>
            <a:srgbClr val="0000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MORE AWARENESS OF WORLD EVENTS</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4640" name="AutoShape 16" descr="data:image/jpeg;base64,/9j/4AAQSkZJRgABAQAAAQABAAD/2wBDAAkGBwgHBgkIBwgKCgkLDRYPDQwMDRsUFRAWIB0iIiAdHx8kKDQsJCYxJx8fLT0tMTU3Ojo6Iys/RD84QzQ5Ojf/2wBDAQoKCg0MDRoPDxo3JR8lNzc3Nzc3Nzc3Nzc3Nzc3Nzc3Nzc3Nzc3Nzc3Nzc3Nzc3Nzc3Nzc3Nzc3Nzc3Nzc3Nzf/wAARCACDAMYDASIAAhEBAxEB/8QAGwAAAQUBAQAAAAAAAAAAAAAABAACAwUGAQf/xAA7EAACAgIABQIDBgUCBAcAAAABAgADBBEFEiExQVFhEyJxBhQVMoGhI0KRscFS0RYk4fElQ0RykpPw/8QAGQEAAwEBAQAAAAAAAAAAAAAAAgMEAAEF/8QAJREAAwACAQMFAAMBAAAAAAAAAAECAxEhBBIxExQiQVEyYXGh/9oADAMBAAIRAxEAPwDyMnrOjc4R1jgIBQcG48DcSiTBILOpDVWSom46tIVVV7QaodMbIVq9pOlPtC6qfaFV4/tEuyqMIHXj78SdMX2h9WP7QqvG9omshQsSRWJie0mXF9pb14h9JOuGfSKeQLtSKMYvtEcb2l/9zPpGth+03qG0igON7SNsf2l6+KR4kFmPrxMsgXYijan2kFlUurKNb6QSyn2jZsXWMqXSD2LLOyuC2V9Y6aJrgAdTIm3DLE6QZ1jkyapIDGkyRgYwiEJYqz1MU6g6mKYxF5jgItdZIqzuzJHUWEIu41E3Ca07RdMdMjq6twymqNpSH0oNdoi6LccHaqYbTVOUp26Q/Hq34k1UVKUKnH3D6MTZ7ftJMbH7dJcYuL22ItLYF1oCpwunWFV4IPjrNDwrg75e+oVR5IlxVwBVIDWgj2XrKIwU1sjvqZl6bMV+Hn/T+0jfAIHUftPRfwfE5OU1n67gOTwAEE02fow/zCrpqSAnrIbPPLcTQPT9oFdja8TYZ2A1TMliEMPB8ymyscDfSS3Dkux2mZq6nW+kCuq6S8yKup6SuvT2mmtDtFLbXArU1Le9PaAXJ3lMsTcldYsGsWHWiC2CUSyPJIG6yNhJ3kLRqJaQ1e5inUHUxToIwd5MgkIPWTp4mZ2SesQupd6g1IhtS9ommV40E0pDqVEGpENpEmplsIKpXtLPFTeoBR3EtcMdZNXka/BZ4dWyJq+CcNF4WyzXwye3rM7hDqs1FeemHw+tAvMSDy68RuLtXNEPUd2tT5NHSipWAqhQPAGpJKvB4zi5VYKv8/lSIUudQ+9WL07z0ozY9cM8msdp8oKM53lbk386tq1QPHWM4fmEhkdl+XsQdwfcT3aO+k+3YVn49WRXyXJvfZvKmYviuIce5q2O/II8ibDJza1UddnfpMtxq1bShQkjrr6bkvUVL8FnR96fPgzOVWNnQlRkrrcvMrzKbJHeRnrz4Kq8SvvX0lpcIBeO8fDBsq7l1uCWQ68QG0aMqgiygz95C0ksMhYxyI6Op3MUah6mKEAMHeTIe0H31kyTGTDKT1EPqOwJW1NqHUv0HWJtFeJljTDaTK6l4ZS8mpF0MsqD1EtMVwDKaqztDaL9GT0uR3k0+HYOnWWl1q/eKSx/g1VfFJA67HTX9Zl8XK1qXdV6nHPOTrWt+2x/1nG+BFRyB3faF/iOKMOtayenzHmjfx68qB8S1CDvlY7BkV+BbXayJUzKT8rAEhhJcXhT5JPxdIidW/6xXdTKFGGZ2WFvHM37tXa9PKrDo5A1BPx62tdIC58k/Ku/oIXh5NfEDZw9qlFIU/A8Mdd9+/mVeTgmp2Wgi0KeoJ0w/Sde1zsDHGPbmp0wzC43fk5C4+WiGqz5flGtSfiL/BYUk9UULuV3D0+BcLr15UHYN0OzFxq5vvdhYHr2JGtj1hxW1ycvHKv4+CDIuB3oyrvfc7bf1PWCvZud1sYlpEVpgN/mFWPAbm7x0ICwLI8yvvPUw69pX3tKoRDmYK5kDmSOZCxj0RUxyHrFGp3inQNjI9W1GGIGdOBSP2hdNmvMrA2pNXZBaGxei5qt94ZTb7ykqu1Cq79eYioLMeUu67teYVXd7yiS/wB4Sl/vE1BVORF9Vlcuusv8PJ+94qrzbZDooD116zDjI6d44ZdiHmrdlPqp0YmsPdwM70b8JY6aNrco7Iu4Rw+kpj5VaMzWvWQB6fQep/xMZwS3LzMr+Jk2cijZ250fabXg746bey35h09T06/2/vJ3DmtHbbcbO4XDcmvJx3qHUOrMQfyDv1/SDccJHEXHIRYCQevQj13NNh5NFbEsH6lP/LPkfT1lB9pTXe4ek/xHA2Pqvf8AYwqjUbFYctXm+SAai93Kfh8qDuWbYaQcV4jRRjHFq0zv1O33yD2mbzmuS1gXYeg3BVtPk7PrDjF9jqe2GvaSd7kTWe8HNupE98aoN3aJrLPeB3POWXjzA7rx1jZkRktJDb3gFz9Y6++Bu+5TEnn5cm2cZusY04TGkxqJmyRO8UYh6xThwax6zk6ZyEcOyWmuy06rQtrr0kaqxOl7y54WUx9cw69zBp6G447q0VoYr0I1JksMvbsXEyrRYlQNgOyVXX9ZLyYecvwLk1bWerIP9vEQ8q/CpdNX0/8AChW/Rk9d8LzuB21sHxRzVt2BPaV9uNfjn+LWy+57Qk5rwC1kh6Yal/vJUt2ZVo++x3+sueA4T52QQR8lY5mPgCBaUrY3Hbp6NDwVXTG/hoTZYek3HC2vTHRUoDWszqw3+XoB0lVw7D+6ot3wtV820Zxpn16CaTgV6VLXbbWwBB2W+s87+VFuetY9Jb0Ff+ICtG+7A9B032AlLxXML2Kt1PKDWPiDXUaJ7fpua38bxnXl8n26yg4rSDRkXqASexJ7RuSUp+L2RdPT7/lOjzn7QgApag0D3lE9upf/AGlWwYIdl6dGB1369ZjbL9eYzp57pK899jDnyNeYLble8Da4nzIzzWdF2T36SpQkRVmb8EzZLsdL3MWTjZVFYstqYK3YwvgmDbZn0s9ZCA7+Yd5qeJhOQLyhvY9RF3lUUkg8eCsstvgwVVNuTYEqUs3jX94s3AyMQbtT5d62DNni8GqS1coKayO6qdAwPjlZcMFUcpUgzq6jdaQL6Ptht+TFk9ZzmjnUqSNa9pHqVo857TJEPWKcQ9YpjD3qsX8yOv1UiF8Nw0ybGFr/AAwB+Y9ty6PE7u1lCt9IFnZuO1akYZ2G2V10b6+0T30+NFXpRPLY8cCyUbmoKsNb2ekS4mdVsfDqI86YQmniwfE5gBTYPAGx/SVuTmq1nM2Oj+vKxXf6QF3t8jq9KVtMLxTk0VZSMjozp8rnqBIuHXW41q6uXGVm2Xs6tafp6Ri5V1iAUrkUj0GnH79ZKotLK4xshR/O5rVub9D1ndcHFS419F4cgmx8e9D8KzrXYPWArxC+sPi5mO7kHQYVkgiNGc5oUtitaiNrQqIBHqPQxmTxOwptAHr8bsKMPYxUxz4KayLW9hWO1FDc34eVc+H7H6TRcMzuHpUVtVaD+bl5em/eZpchMvFFNtDUp/q0T19Q06mJVXWzfFN57BWsBA/t+8C47vIcUl/E2P8AxPibOrHPL0DHR3768QzE+0OLVQWrybLGHUA63uYAY9WSjV2Yb4766OpBG/6xuPw22u8JVlADvpgebXr6QPQj90b1G/rg9Io+0lTb3aq60Na69j/vO1/aCq9zU7FUGwQ386n+0wj4xrqDi24PvQbYO/8AEqsg8VS4ilhbzHo6MCJxYd8bCq4nntNnxVGsrsoqJuqbohQgkCZ2/wCzY5BpwpHUsW7/AKRVsuOi894Z+nzs5I39Jyxse5Wf7xcKtb5g2h7j/tCiajhM7bi18kAvwC4EkXVjR0A3Qy2xMDEwaw21NpGi3N3ldlqnwkWv5C42pd9f77kP4cVr3dk3WueyKSq/53GtulyydTMP4z/0sn4jXjM3wTz2k6XQ6w3BryXAtyyFB6hZU4bY9R5asZwexJXR39T1/aTZmVeH5A+QpPk1bA/WBU74Q+cmvk2WvEOJJUmubsPWZfM418RlQfMQ29QkYiZB3kZVl5J7VLHJRXjN/wAnholn+u5+sKJmf7YrLeS/HCKvieDzIuVTWwRxtgfBlT8Jz+VGP0E0yXZSX8+VYhXfVFGwZ3J4xUi8uPikN6hdRyyUuNbI7wxT7m9GXCsrEMCD6aimkREzNPk4rc4Hdem4oz1V9i/bv6BfuSufk5f/ALDOrw09zvX/ALjKt+IsWBZRv1B0YVRx2yoaCsfXrN20vBxZcZZ0cNU9Pi9/AeT/AIKnQmxhvoPnH+ZUV8eZVIelbNsSC3p6Ttf2gbkVDjgvy6LK/L19da/aB2X+hrPi/C+ThbVa21x9PykQbPtx+HFDkUWsr70yHl0fSUL8ayWNQZtGvuVcgn9fH08znEuNXcQRK7FAVNEeev8A+8TLE98mfUz2vt4ZqOGZPDc3G+LbbdjlW5GVrdgH9o/jWFws8PyVqzFbIqQWAHRPfoN+/b9ZhhceQp/KdbH0jhZvmHhh1hejp7TB91taaNLwLOxBjtj8QyBWN8qMwOtEefH/AHi+zNlFeVfj52QtdQqLF/HMpA/sT/SZoMPWd59jvCeJPaAXUUtf0bPKzOEUvQuPd8atrwtm+bSrr82/YkfvHXX8Fxr0TmLB15g9bl10exImK+KfMXxT6wfQWvIfu6/De8NfByeHJkW5C0kkrYoGgGB9/wBI278EqrNlmYpA10Qb0CdbmENrcvLzHXpG84HiD7dfoXvH+G1zqMNMl660V+R6lDP1B5ifHjQECzLcZ8LLrW9jacoU8oB+VAQOn10TM2uZagIDt8zKx+o7Rj2lmZifzEsevmEsSQL6ps09PFUdb2uAKi8V1Lvl0u+5/T+0scfHqzUWyq61a2Okdm1s7ImFDa6g6Pg67ST7zdtNWuRX+QMxIX3A8TPCn4NPV0vPJvPwrlU/Dz9AeFfcgOFap199Dj36zI0cQyKMYY9VnKofm2P7fSNpzbarxejas2T16jZ9oHoV+jPdzxwbWujJ5Sq8vL7DUjsxWXYCor/6h3/rM8PtJl7HOlbgD8o2ojv+J7h/6etfQBoPoWM93jLC7FykbasznxzAmDPVxAn39SIIftFlMx5lAHgAyJuPXn+X94ai0KrPif2w9KOIb6uP1MUrF4xezHx+sULsr8A9aP1ldZa9HzVHRJKnpvp+saLXsJDkEL20AIoo8iFoRRRTHBpAnYopjCjgBFFMdOzoGx1iimOnJ2KKYwjEe0UUxwQjdDcUUxjviKKKY6hbiiimMc8ySq56SzVkAsOQ7APQkb7xRTHBn3iwFhtehP8AKP8AadORZ6r/APAf7RRTGOVnbEmKKKYx/9k="/>
          <p:cNvSpPr>
            <a:spLocks noChangeAspect="1" noChangeArrowheads="1"/>
          </p:cNvSpPr>
          <p:nvPr/>
        </p:nvSpPr>
        <p:spPr bwMode="auto">
          <a:xfrm>
            <a:off x="63500" y="-842963"/>
            <a:ext cx="2619375" cy="1743076"/>
          </a:xfrm>
          <a:prstGeom prst="rect">
            <a:avLst/>
          </a:prstGeom>
          <a:noFill/>
        </p:spPr>
        <p:txBody>
          <a:bodyPr vert="horz" wrap="square" lIns="91440" tIns="45720" rIns="91440" bIns="45720" numCol="1" anchor="t" anchorCtr="0" compatLnSpc="1"/>
          <a:lstStyle/>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Related image"/>
          <p:cNvPicPr>
            <a:picLocks noChangeAspect="1" noChangeArrowheads="1"/>
          </p:cNvPicPr>
          <p:nvPr/>
        </p:nvPicPr>
        <p:blipFill>
          <a:blip r:embed="rId2" cstate="print"/>
          <a:srcRect/>
          <a:stretch>
            <a:fillRect/>
          </a:stretch>
        </p:blipFill>
        <p:spPr bwMode="auto">
          <a:xfrm>
            <a:off x="838200" y="1470062"/>
            <a:ext cx="7620000" cy="5083138"/>
          </a:xfrm>
          <a:prstGeom prst="rect">
            <a:avLst/>
          </a:prstGeom>
          <a:noFill/>
        </p:spPr>
      </p:pic>
      <p:sp>
        <p:nvSpPr>
          <p:cNvPr id="154628" name="AutoShape 4"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0" name="AutoShape 6"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4" name="Rectangle 3"/>
          <p:cNvSpPr/>
          <p:nvPr/>
        </p:nvSpPr>
        <p:spPr>
          <a:xfrm>
            <a:off x="0" y="6287869"/>
            <a:ext cx="9144000" cy="646331"/>
          </a:xfrm>
          <a:prstGeom prst="rect">
            <a:avLst/>
          </a:prstGeom>
          <a:solidFill>
            <a:srgbClr val="0000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What affect might this have on our kids?</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这会如何影响到我们的孩子？</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15" name="Right Arrow 14"/>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6" name="Right Arrow 15"/>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result for animated gif, world of warcraft"/>
          <p:cNvPicPr>
            <a:picLocks noChangeAspect="1" noChangeArrowheads="1" noCrop="1"/>
          </p:cNvPicPr>
          <p:nvPr/>
        </p:nvPicPr>
        <p:blipFill>
          <a:blip r:embed="rId2" cstate="print"/>
          <a:srcRect/>
          <a:stretch>
            <a:fillRect/>
          </a:stretch>
        </p:blipFill>
        <p:spPr bwMode="auto">
          <a:xfrm>
            <a:off x="0" y="1784369"/>
            <a:ext cx="9144000" cy="5073632"/>
          </a:xfrm>
          <a:prstGeom prst="rect">
            <a:avLst/>
          </a:prstGeom>
          <a:noFill/>
        </p:spPr>
      </p:pic>
      <p:sp>
        <p:nvSpPr>
          <p:cNvPr id="3" name="Title 1"/>
          <p:cNvSpPr txBox="1"/>
          <p:nvPr/>
        </p:nvSpPr>
        <p:spPr>
          <a:xfrm>
            <a:off x="0" y="0"/>
            <a:ext cx="9144000" cy="1981200"/>
          </a:xfrm>
          <a:prstGeom prst="rect">
            <a:avLst/>
          </a:prstGeom>
          <a:solidFill>
            <a:srgbClr val="003FBC"/>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600" b="1" dirty="0" smtClean="0">
                <a:ln w="18415" cmpd="sng">
                  <a:solidFill>
                    <a:srgbClr val="FFFFFF"/>
                  </a:solidFill>
                  <a:prstDash val="solid"/>
                </a:ln>
                <a:solidFill>
                  <a:srgbClr val="FFFFFF"/>
                </a:solidFill>
              </a:rPr>
              <a:t>一个前所未有的新的</a:t>
            </a:r>
            <a:endParaRPr lang="en-US" altLang="zh-CN" sz="5600" b="1" dirty="0" smtClean="0">
              <a:ln w="18415" cmpd="sng">
                <a:solidFill>
                  <a:srgbClr val="FFFFFF"/>
                </a:solidFill>
                <a:prstDash val="solid"/>
              </a:ln>
              <a:solidFill>
                <a:srgbClr val="FFFFFF"/>
              </a:solidFill>
            </a:endParaRPr>
          </a:p>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600" b="1" dirty="0" smtClean="0">
                <a:ln w="18415" cmpd="sng">
                  <a:solidFill>
                    <a:srgbClr val="FFFF00"/>
                  </a:solidFill>
                  <a:prstDash val="solid"/>
                </a:ln>
                <a:solidFill>
                  <a:srgbClr val="FFFF00"/>
                </a:solidFill>
              </a:rPr>
              <a:t>虚拟世界</a:t>
            </a:r>
            <a:r>
              <a:rPr lang="zh-CN" altLang="en-US" sz="5600" b="1" dirty="0" smtClean="0">
                <a:ln w="18415" cmpd="sng">
                  <a:solidFill>
                    <a:srgbClr val="FFFFFF"/>
                  </a:solidFill>
                  <a:prstDash val="solid"/>
                </a:ln>
                <a:solidFill>
                  <a:srgbClr val="FFFFFF"/>
                </a:solidFill>
              </a:rPr>
              <a:t>存在着</a:t>
            </a:r>
            <a:endParaRPr kumimoji="0" lang="en-US" sz="5600" b="1" i="0" u="none" strike="noStrike" kern="1200" cap="none" spc="0" normalizeH="0" baseline="0" noProof="0" dirty="0">
              <a:ln>
                <a:noFill/>
              </a:ln>
              <a:solidFill>
                <a:schemeClr val="lt1"/>
              </a:solidFill>
              <a:uLnTx/>
              <a:uFillTx/>
              <a:latin typeface="+mn-lt"/>
              <a:ea typeface="+mn-ea"/>
              <a:cs typeface="+mn-cs"/>
            </a:endParaRPr>
          </a:p>
        </p:txBody>
      </p:sp>
      <p:sp>
        <p:nvSpPr>
          <p:cNvPr id="154628" name="AutoShape 4"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0" name="AutoShape 6"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4" name="AutoShape 10" descr="data:image/jpeg;base64,/9j/4AAQSkZJRgABAQAAAQABAAD/2wBDAAkGBwgHBgkIBwgKCgkLDRYPDQwMDRsUFRAWIB0iIiAdHx8kKDQsJCYxJx8fLT0tMTU3Ojo6Iys/RD84QzQ5Ojf/2wBDAQoKCg0MDRoPDxo3JR8lNzc3Nzc3Nzc3Nzc3Nzc3Nzc3Nzc3Nzc3Nzc3Nzc3Nzc3Nzc3Nzc3Nzc3Nzc3Nzc3Nzf/wAARCACFAMQDASIAAhEBAxEB/8QAHAAAAgMBAQEBAAAAAAAAAAAABQYABAcDAgEI/8QAOxAAAgEEAQMCBAMGAwgDAAAAAQIDAAQFESEGEjETQRQiUWEHMnEVI0KBocEkkdEzQ1JTYrHh8BZysv/EABkBAAMBAQEAAAAAAAAAAAAAAAIDBAEABf/EACkRAAICAgICAgICAQUAAAAAAAECAAMRIQQSMUETUSIyBRQjQlJhcZH/2gAMAwEAAhEDEQA/AAl96M1isQhUydvlRzuhlpDezRvGi+nHH5VvJr7Z34y41ZQyJMG2zt+VaO96RHUsqmQjtIB1umUcO568qIN/IQN5ibdXiRsfVBRxwfpR/obOPPC9vNG0qhjsb2O2hHVFl2W7N2kq35WHsaLfhXgbzIQ3TRhI+zXd3+SKDkowHUjcKlhnMYbv8PpbhmuccVWyk+dkJP8APVVriwktr74J3f4dFVggPBp06e6hSK2ks7qSOP4baEsQPFDTaW3Vl209rcGNYtjvUfmqc1qV15jg5ByfEsZHqS1wvTP7Qmi7kVAoQAbJ8arPYcmLu3nukhaJppO5Yx7D3pg6gwtze9ItDcy+lBbXBDE+WAP/AIoTCbOaydIQwK6RWHjX1pFVIUE+4ZY5B9ShfQerboYl7JGPJq5bYOS1s5LkuxlC/wBK9nHxXEQ7J2Aj5/nSvmeorsyPa28rCNTok/xUZV20kIsi7aEDjYsmVgJMWvm7z/rS7dia2yjxWbkyKe0NF70xWLTZmwVIT6c3jdBVlbBZGVLiBZrjfDg8fqKNQ4Y7gkqVGpZjxeXYxXE8bDR2A/OxRDqTFZG6x8ZSLY86A80z4+5MtnE0vPcuwPpViN7o2gluJCVRiYowOAKZjABMWGJyBFLpzG4aPp2+TK26DIx7Ks50R51qgEISC+W5hj0Qfl44NOPU2IjysMdz+QxHuJA8iuiXWDvsalo7x7UDXbwd0dgdQCRMrZSCBFbJZGbKRiO4iTtQ8BRUjgsrnETW4gVbteUPjdOOJwlrZss8+yW32A88UB6vnx6IiwlUmVjsrSyrDBxoxmRvcUzaXItvT0SODwN6r3bJcY+cwM4AbRIB8inTpK9hvLX0FtwJW4PFEWxmAtp55r4l7rt0eeB9NVxfrMI7YJMRcrKJliiBPZK4Xeq+w4UW086s5JVQUI9xqnxum7aTHMl12MrfvIio+ZW9qBx4O+mM0kpKkjSgnnVYGONRnXsd7gHG2637vCJgkoOvmHFX8hhJsVbC4kmjPcwGhV5bGS0tXVYGEutErzuh1pjr6+v4Yr9Z/QDbOx4rvkJHnUz4ip8bhVOnY5oo5DeSqWUEgAealGZYZLVvSt3Yx62O7yKlIz/xKflb/dA6sML0wJYU/eMoIP1ZqSJLm5kuVYSSNIW87PmnTJkzdGI+jtUU6oV09iFC/tO9kCQxjuVD7kV7v8hYUCAHWJ4nEQPkn7hq2uhLY/C3y7uFTZH/AGpp/CedUzdxAW4li4X9KzmDK/4uaeZT2yn5T9qcvw6ygTqa0VIVRZW7S3vzXnW3WWkF5WKkRcJOXW1h6HVl4u2CysGH08Ua/Dm9WHIR2Xd/EdA+9O/Udp00LsTZuSFJmG1Eja2B9KoWEvRdtdxPYm29ct8hQ7OzSWU5zKK7V+EpjJij+It5NBdzYsMRC7+pr9aA4yFHsmADKA3J35pq/FGwMues5AvyyxnZ/Tn+9CIoljCRCLcZPI+tCVOyI0unwqvuccgyLGhhB326HaPNZ1dW03xpjkjdJHfgMPvWnzsYQwMXag/L9qF30MF1dWzlVaRW/MPam1HCkycr2cLPeKs4sf2BNL8vzb9zSt1jG810JlhIVeC48CnmzeN7gh1BVG0d0H69vVt7Z4YYg3rnTNr8opdZ/Lcp5aBQCviecRlIfg7SJT6jFdHt5o9cXViuOlja50wX5QeCDSH0rMiXsbduyDoCmTq+3l+E+IWKPuVfMfJpjL1YKZGpJUtCXTrrLYhXbuUsQd/SlnqrA/BXAvbKP907bPaPyt9aK9ETC9xNyoPzqTsfejllCk2KW3vJllkYFSvuK99lSyhUPn1PJUutpYeoBwGWvMkTbX2j6Kjt0NUoy2QTOXHrkuRIdA8+TTvZYtMVlUUyE+qCOfeuuMwFrcdbWNw7hommBkiP10dGortcYdhsEiUpu0keCI29F/h3a29iL/MuylxtVVigUa96NL030Xkmazt/h2uPO1k2w/rXj8U8pcYzGwxWq/IfzDeuKzC3zMkUkV0CIp0IIZa8x2Cy+ig2nRj5kMHkMfMtpH2un+7cjXH0oSkLPcyJcDTrwdfWvU34iXORUW4tVMwI9Ngd/wA6pyTzfECZuSzbf70IdOwz4ltdNyq33idpLSJHLnnVVUk9Z3A7QF8c811vblFhlkDcdpP86DLdy2eP+JuITthtD/xVTyUqABQeZJVfyNhz/wCwkIWn+fe/bipS2l3mwO6KNQjnuA343UqXqv3MLP8AUMW0cd5jGhjCt28FfoaXM1Y3VykdtGkoUNp1QcEUR6caaw+I9Xu279x7hr9KPrdS+rHGbQ7kUuGDDwK9X5aeQgFjYK6/7kPxW1HKDIMEWeKtLTGd9zCnqL47xvX0FV+ng9rnbFwugs6cj9aO3VnaZpRYGdre8UepGrHhv1pPR50zUkMhaMWkqklDsMQQanvtRyFr8CNqrKgl/Jmyde28DXFpcypGzBGX5hvXis5s54sZm2lBRoi4J+g5o9n+qcdmf3Ceo3bEArBSNNSVPP2WzwMoH1Oqj6lmlVb9VxNT/EaQ/s7G3EYHbIQC30BFB8Xa2b5G2i72cSjTMx4U1VsOt7LOW1ljri3IMEY7i3uQK4rLA888kUvqoTpCh121z6MGsZE0STovFXVibe57iTyZFOj/AJ1m1xhWwWZu7V3aa2XRgZ/OvcU19KdRTPjpYLiXuMb9vcze1KnWWfae4lntk9QRDtRfqax2wuo/ir/kyfUsXUtgIkWyRjJ5djxzRGDG2mRs++9iSSJh2kEA1mJz99AoNzAySO2x9NU6Yy5nltiI2OtBtbrkGH3G2lXpPTyIfx/TvT+LspwIY1fZIbXJqpibq2GRUXcYMA3onkGqRujcOUkYk+NV5jSNZB3Dj2ph2ZCLMDEsXhx1hmrie2VYYbhAxAGgWFBrG0P7Ya7t7e4nUsSAvt/ag95fm8y0zSk9kUnaFBPAB+n9f501wXRx1rG7CRgfypGKKznWKioPU5OKjMXPuELu2VyjSRMrryokXTLQJ0ax6wxl13kK0qjt3x51/ejtzlTc2tu720kTB2Qk/QfX35/tSxnMjCmZsJtMzRMCQBVz8tbuJk/t7kq8c18jA8TSfxasJ7+zx6wN2q8nax+2t1nC9J5G6ysVnZoJnC9zgtrQ+tbTfQJ1HgraezcFxp039deDSpY4bqW0zIu7O2jjOuxjK3Gj+leY65MvotNY15gQ9EZLExnISRRBIhtl37UA6ju5rSOFrc6Z3Ox9tVq3V2Xe2t1xkpVpJY9yOfp9qzK/is7xwkkmmjPA3SnUKdT0ONyDZnv5giJbrI4cyPcBZTtgB449jVa0ubzKWsVoAHCvpQedaNXrbHW8MMsEdw4RieO7xXnB5WLBZBrLD23xUjD5zIdhabXaACJNfx3z3Jhu0scjJFuO0ZgDrYPHFSnPEdU2S2YSS3SN0OmUfWpXdAZN8rCJdi8HpwNmAqs35yw1qhczo2ca+xxmksFj7F2Tz9SK+9QCe/WOwji7p/IO9dqjyTRSxltyFsLYbjhARjr+L3FYn0ZrzP8AK3t4t1Ne7eME6Qk8gfaq+KuZnEkzP8p8ljyfvR/r2FHLvCAiR/KV+tKOLBllWBTw/Boxoam9AW3GvGQeoW3ti6+QaoZab4dxGx2zHQG+SKJWdsC5WN2RIY9bHvVe4sxKYSVJkD6UkcgH3oQ35ZhiliuINwkV3eZGWHHIFJXRdv4BTXZ4VsPbLCLiSVpW2x371zgitcNchoVZEmH7x3+tEpbuK8ktvRcOqt82jTk6uJFYXRp9is/2fY3McD93rN3srn317UF6euVv5rhXi7VjftHvzR68mRpSOQijfJpWt7LIWtvPf2UsXpPIWVCOSKC5BjEZxrHyQDC2c+ENsjoFLp7aoa2UnktbeSyCqJOHJPgVTvv2lkLAqlp2do2W8EihNus0rxrawypCi6k343Qqusym12UdY5xTtJJH2H5iOTuiykMhUnnVIsV1I7iOFiDvk/SjUVpfBVaRpWU+NHzRrk+ZKy4OpY9K2guJ3mCgBjMxYbDAjx9jsUXtsibdVZZCV8gfar3TuPxeZnfHG9MGRjjBgUqCkv8AxDfnY/8Ad0udRYbJ4S8PrQsIydK6/MjH6A/2OqjtrJaV0uOuIZN29xJcsDdRoVIKMFCn7+NkDXHNBxYG/wAioWMtIpB3vW68wZuaGOW1u4I1+UbIB7l96L9Jql5cC40WC72AdEVRUgFeTE2PmzUccXk7jExhbYjUY00R8GuWS65v7qIfD2yRFDvfd70l9ZZybG3kNnaEx+udl25IFDjkHjURu5Pv83mnKVb8YplIJM95DqDKXl5NNkT3MW+Uj2H6UOy4KSw3UdyZJTrageK+3UsJleR30ToLuq9xdPGO6cKq+x+tBYmGAja7MqTCeOikuOxYVE0sh4A81fxXRubxuUnyU9uIrdx7nkUQ/CRY7jJzXZGxGNKdcbo/+KeckMuLtbd+2Fyxl0fJHgVnXAMYbQxCiB5Okc/eObi2VPSk5XT+alTG9R31pbelDcDsB2A3OqlAG1MIbPmd+rrVntJZ7TUd1FGSrD6fSkTpHJSWFzILhJGV9sBrZLHzzTl1ReyYu99C9RkGiGGqQbe9hRPUUkdshAJ44qq1VAyPMlXJ0Z66xzEeTf04IJFdeXBHmgOAKx5NDJoduyd1cubu2knldQTvQ5r505iLrO9QC0x8JlZvOhwB9TSwAyxnYqYThysr3kskLCKNfC9u+79acbfpvJz4mPOyxpDadok5bkg++q89cdBSdNdP22QiYO6fLcgeNH3/AJUTzXUxh6VxeLKelD6KM2/41HillcRy2MTqLGVE0qo4TuS3Pcw7d8feqFlcKMn6+u2PweOAast1IztewqrQWl0upZOzZIHsKGRjESWE5s7idirAlZRruP0Fcgx+Q9TrEY/gR5jDPG01rJPEryMw7VVBsmuUl6bTDIJLdYpNEBWPIpw/CTLWlxcvYtEoldPkBHgClDrrE+h1PdJeJ3xH/ZKTwKI/kOxiwvxt0gG0vMxeyxQ3P7qGT/edvBH60z5TGW1pYdsFyo2NHXuaXhb38OEPZL6luJD2J7oK5QQyyenFJIxDEAsNkKK46wQY0B7RjGhDdjZQG1ijXsLsdbA53XvLZiPHd1kWIkX5WI57a6XmPitrBryMlYwpAZH91BO/6UiXM7u5eRvUdiSSPO6NVKAj7kztkwu07CdLyCUh1YMrr5UjwRWvYbrVc70ddpLZpdZO2jX1YmUdko/5gH29x7HXsd1iGPmZAQx49jRrFX82Nvoru0k7JVYsp3w2wQyn7EEj/wA0QA9wcmaY2Gx+Vw0082lnTZWTwdeQD/2ob0lZRm4f03Xv7eQlXenpo8xZw2EUywSXkMggD+O9P4T9T2//AINBbJL/AAN9PGZoo7hX9KRxpggB8ge5rryFXE2pSzal3q7o6a4t2yZkbUQP5h4pDGKyRnjinjkRXYAMyHQJ8VuXTkVllsTO0r3Fy8p7ZhPISdeR8vAA/QUHt7Ke6zowt6rGztz64cjkr7DdDWgYZz4muxBxMY6j6Zz+JnC5KzcRsfklj5Q/Tmh98cjfQJ6qDshGuOK/TmbWLJ4xrZlDRkFVBHuPFYddzW+OtryO4EWzIVCg8igYnPicsAdEdR3eJyKxRzlIpDyD43WhZ+8tc1aQwICHXTNKfY1i3dqUsvHOxT3azsuPjfu4K8mk3uy4x7jqQrefUPxY5Owdsmx9QalA7TIyrCB3sOfpUpPc/cf+P1NI/GgxQ/AyOqln2rH38brJovhnvoTNCjWyuPUQ/wAQ967dQ9V5HqFYVyMwlNvvsfWi3tz/ACqxcz2y4GFiIFkl0F/4jVjhs5mUNWEwZXyktiZJ1srZEh7yFAHtTh+CV9ZWeVvLd0SKWRQ6yk/0pElx00pZbSaJkGu/bcirFtd22Eu7S7tZ1f5wJ0Xkge9YuRgmKJUgrP0X1EbXIYswXapLbSDT/cGsl/ErHw2mFxIgffw7vBz7oBta0vHZHHZTAWt/ZsJrZo+frv6GkT8Vz8ViLeSJSiLL414p1gBXIgcc/wCQCJ1gIJunnaUOWH5Rrig+NMMQZpo9gg0WxF/6eGmtJQpAB01BpGPYEj/Mf6VMfE9VVDNuEunsv+xcjHkNsFQkEKeSKPSzS/iBdSSx3UdpIj9saycnt15pEvO6K1WNiNs3mi97jZcPYwX9pdMJG1v280xM9cSDmDFmRCmds2wccVlHeJMrKTIVO6udDzQy5CSJ3ADpxsbpQgkeeEyTSFmJ8seaYPw6cftktMwKhTrigOO0fUMU79ydXTvaXdxaQSMbcqdrrQBOt6pSuCka+oxbfjS07dfxRzXzrCF0V8jyDqkhjsD3J9jTVOpHyFwwP3Psc6NBIyMCQu9Vbx916tuA5/rQlmDTERRD3DEH296s2oFtH8zK5PjR4o8yeNPT2Zns7yCRpvRNvcLLBIV2A3Ktx9CD/WmPDx33UOekgsV9QOS1zOxPbGPOzrySfArLri8LnW+N8Ctz/A3qCC6xE+ImjiS6tmDq6qAZkbjbfUgjRP6UDJ8h36jEs6DXmc5MH1Vh7qO5wwtbi2tyzlUkMcsv/To8H/Or3RvX1l1Hl2S4ijtZ3g0ne4HuNLz5J5PFOd7Bc3WJurewlSG6ZHSKRwSEY+CdVnfSeDxTu/R3UmCtIMhaRCVLqCQmS4B8yBwAd7P9a0KANQS3bzHnITlLiO3RT6jc6A8V+ffxUxT4nquYgH07lRIOffWj/attxNhksHmILC6yP7RspUf4eacamj7dfK3sw1v5uPFIP4925e4xsyqO8ll4861ut9TBMgHyqdim7p1Xu8egkOkXj9aCZa2tbezgMM3dM3513RPo74nJXKY5ZfSt0BaRh5I+lItUumo2s9WwYyWwjkj/AHQRlU9u9/SpTFDhcasSrHB2qBr5d8/epUBrGZaM4mRZANbTvBJGYpEPaUbyDVNpXc7cllQaUb8Vof4uYketa5eFO31j6cmh7+xNIFnEs5KNvfsB9a9Ou4W1h5A6FG6yxjiyNL2fL3RnfzVwZkUAbG/sKIwWq2sqoylWkUjmumH6ZvMxc+naxAJs/vmPykjyB96Z2DKMQCpU7mgfgtmFjW5xF0f3Qb1I/oN7/vTL+IcdveY+aB7mKMhfUT22RWQYW7uOns6e8CNt+m4b9aJ9l7nspcO0heGNzyW3x9BQMxUEGMQbBEEW7o8pS6DInjamu57V21mFKgaOzyTXjJ2kUN9LBMZFCcqFG9j70XxOMtbiAfKFJHHPNYlXcaMq/t9WyQYq5H1pPz9o14UfWmzqSOZenbMyKNBlBNB5cFkJbyWW2haWCNuD9dVcz2bS+xsVkLdonjYdxY/T7Vq/URa/YlvUF2R/dMANsPb60/8AQWMsL/DSSFWW6Ykd4Oin6Vm6mWOWMwbMpYBFH8RPgVq+L6by+Le3SWVEaaP1GC8aPvQOhJhC89QPqKmVie3yclvI5kaMkFifPH/mlG8IgDqfzaKjmt56TssXk7+4s8jbQXBcf7R1BO/saxnrjHR2PUGStYfyQXDqn6bokUjzO5NocAexAHqKiAKef0rnI7d2wxJPmubeefNdLYblXfPPg0clnqOKRUaUr4Gxv3rfekHw/SHQljkZ44oriZUe7uOwd7FuVBP0GxxWKtEGicHwRqu37cku7EY+/uJ/SDAsAw7W7da2CPtWzp+hMJ1xiLn1P8SqDfys3HdVXqq9sru2iyWNvbZcrjmMtuxcD1B/FET9GH+RAPtWW4+XCXdgI/XZJ18cjn/SgF5cIblUlHpqfZzoN/rQ1jscGE4wMibDN17huxc5JcKGeIJbweWVDyx19SRr9FH3rLuuusf/AJRmIHiQpbQAqoYcsT5NUb+1EMEdvENxTMO1t8xsfb9D/wC+aHriL8zfDpC5EbbJI0B/M1jMFOzOVSfUoZNP8T8gPP2oh0zdTY+4e5RNp26PNGouno2O7yQl+3jsGuw/X6GrEeHtI9L6lwQD42vP9KnblVDWY9OOx2YdsMrk3tUeO1btbkbYVK5LeLGoSNGVVGgAw/0qUj+xVKPjaGeurzHTdMT213L2SAAqFGyHHikHpbF3sb/Hz46QWMnHfIv5j5+UeT781tnTPTdtPmLrI3sSyQ9wEaMOO766ov11iY7qxilsvSW+tgzQxE6Eq60y/wCXg+xp3Er61YJ0ZLc/56mRyYaO5HxeTiSztYgJF7vMmjyp142DwRVl8mgUW2Mj+FtfRLJIqliTvY1+uqr+sLqESwr3oU7GV9hEUbGh9wf71VspYoGgtrQlWPBZjsIf+mvRWtUXLRBYudQf1BaWt1BFfSmJdNwnce+QE87+4ozh7GztoES1YDvHcSPfdXbHFQDMiK4RZEYeqe7jvO6M5qBLP/FW8cccY+V4lHA44IqXkXo+AkppqK7MTL6yt7W6nmWbv7x83cN6q5+Hk9nJBdRmESTd5BLew9tVQzUkVzBMhBB7S3ao0aVOmr+SwycQaRkhkOnI9voaWEOJxcBppkHo4m7a3UvLHLt0B/h35FInVsPrZp5V/dxPoa+9dOpLu5fJLPZ3Us0US69T2HNB72+nvVUSsCyHfjW6KpcbgWtnUZ+mMDDa5axvLiZ5PTkDdvsK2XOta5eNbYyGMhdrIOCKwfp7OSpcQwzt3IrAlj51Wg5HMpd3q/DuWgEY0VOuaZZYFMCtO0LdNWUVpJK/xzJLby9u1IBC63s78/yrJ+q2+Izt+/eZCbhz3ny3PmtPw9z3TNI0gjZ4zwF33EH/AL6rJb2Y3NxLMD+d2bf2J3TcggETGzncB3a9spBPNe7VNEMRXy6BDn32a4FmPBPH0oIMM/FRIO1nGz7DnmhM+jKzAaG66Y6B7m8hhiBLO4Ghrf31v7Voa9PY23gWGGWadFJJ9VFAbdKtuSv9jGV1s/iZuncXATu7idAL5NOvSa5exVtqI43O9y8t/lRiysrSzY/CwJGSPIHNdHbdefdzuw6qJXVxupyTLE109xGYpSGjPJUjgkVWkmLcsdn6mvPO65N481GSx8mU4AnoMWYGvm9vv7mvgOtD3FfO7ZP61wnT6x0xqV4c/NUrp0/QllCsGIiQEsewMWPkn60hdU5S4usibcnsWLhSvnkc1Kle4+lAE8xNk5incY4N1Bb2cMnp21xGzPGy92m4BI548146usbPG4qyjsoOy5DnuuS22YfepUpthPWYB+UGwZi4L2tsxLOs/piUnntI3qj2UnuXtIRJOzKH8EcVKlSEDEfkwH1xbpZYz1bcBZJEBZh71nUTkL6g87qVKp/0yJDmah03bQPglSWMOrLyPG6zW8UQZS5hT8iuQv2FSpS6vJlNvgS9jrJGy0MUhLK8Rc64pgs4+3H/ALk+m0RJ357ualSjYDrAXTS9f3FxY2FsY5j6jAv3ga1seP60mPxrXjXipUrU/Wdb+0G3ZJ1s+Kq1KlFFwn00dZ2y1/zP7GtJJ8/rUqV5X8j+6y/h/qZzQfMD9q+VKlQCVGc3OidfeuLH5qlSinTyx53968A6Y/8A2qVK2ZPre1SpUrp0/9k="/>
          <p:cNvSpPr>
            <a:spLocks noChangeAspect="1" noChangeArrowheads="1"/>
          </p:cNvSpPr>
          <p:nvPr/>
        </p:nvSpPr>
        <p:spPr bwMode="auto">
          <a:xfrm>
            <a:off x="63500" y="-858838"/>
            <a:ext cx="2590800" cy="1762126"/>
          </a:xfrm>
          <a:prstGeom prst="rect">
            <a:avLst/>
          </a:prstGeom>
          <a:noFill/>
        </p:spPr>
        <p:txBody>
          <a:bodyPr vert="horz" wrap="square" lIns="91440" tIns="45720" rIns="91440" bIns="45720" numCol="1" anchor="t" anchorCtr="0" compatLnSpc="1"/>
          <a:lstStyle/>
          <a:p>
            <a:endParaRPr lang="en-US" dirty="0"/>
          </a:p>
        </p:txBody>
      </p:sp>
      <p:sp>
        <p:nvSpPr>
          <p:cNvPr id="4" name="Rectangle 3"/>
          <p:cNvSpPr/>
          <p:nvPr/>
        </p:nvSpPr>
        <p:spPr>
          <a:xfrm>
            <a:off x="0" y="6211669"/>
            <a:ext cx="9144000" cy="646331"/>
          </a:xfrm>
          <a:prstGeom prst="rect">
            <a:avLst/>
          </a:prstGeom>
          <a:solidFill>
            <a:srgbClr val="0000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A NEW VIRTUAL WORLD EXISTS THAT NEVER HAS BEFORE</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4640" name="AutoShape 16" descr="data:image/jpeg;base64,/9j/4AAQSkZJRgABAQAAAQABAAD/2wBDAAkGBwgHBgkIBwgKCgkLDRYPDQwMDRsUFRAWIB0iIiAdHx8kKDQsJCYxJx8fLT0tMTU3Ojo6Iys/RD84QzQ5Ojf/2wBDAQoKCg0MDRoPDxo3JR8lNzc3Nzc3Nzc3Nzc3Nzc3Nzc3Nzc3Nzc3Nzc3Nzc3Nzc3Nzc3Nzc3Nzc3Nzc3Nzc3Nzf/wAARCACDAMYDASIAAhEBAxEB/8QAGwAAAQUBAQAAAAAAAAAAAAAABAACAwUGAQf/xAA7EAACAgIABQIDBgUCBAcAAAABAgADBBEFEiExQVFhEyJxBhQVMoGhI0KRscFS0RYk4fElQ0RykpPw/8QAGQEAAwEBAQAAAAAAAAAAAAAAAgMEAAEF/8QAJREAAwACAQMFAAMBAAAAAAAAAAECAxEhBBIxExQiQVEyYXGh/9oADAMBAAIRAxEAPwDyMnrOjc4R1jgIBQcG48DcSiTBILOpDVWSom46tIVVV7QaodMbIVq9pOlPtC6qfaFV4/tEuyqMIHXj78SdMX2h9WP7QqvG9omshQsSRWJie0mXF9pb14h9JOuGfSKeQLtSKMYvtEcb2l/9zPpGth+03qG0igON7SNsf2l6+KR4kFmPrxMsgXYijan2kFlUurKNb6QSyn2jZsXWMqXSD2LLOyuC2V9Y6aJrgAdTIm3DLE6QZ1jkyapIDGkyRgYwiEJYqz1MU6g6mKYxF5jgItdZIqzuzJHUWEIu41E3Ca07RdMdMjq6twymqNpSH0oNdoi6LccHaqYbTVOUp26Q/Hq34k1UVKUKnH3D6MTZ7ftJMbH7dJcYuL22ItLYF1oCpwunWFV4IPjrNDwrg75e+oVR5IlxVwBVIDWgj2XrKIwU1sjvqZl6bMV+Hn/T+0jfAIHUftPRfwfE5OU1n67gOTwAEE02fow/zCrpqSAnrIbPPLcTQPT9oFdja8TYZ2A1TMliEMPB8ymyscDfSS3Dkux2mZq6nW+kCuq6S8yKup6SuvT2mmtDtFLbXArU1Le9PaAXJ3lMsTcldYsGsWHWiC2CUSyPJIG6yNhJ3kLRqJaQ1e5inUHUxToIwd5MgkIPWTp4mZ2SesQupd6g1IhtS9ommV40E0pDqVEGpENpEmplsIKpXtLPFTeoBR3EtcMdZNXka/BZ4dWyJq+CcNF4WyzXwye3rM7hDqs1FeemHw+tAvMSDy68RuLtXNEPUd2tT5NHSipWAqhQPAGpJKvB4zi5VYKv8/lSIUudQ+9WL07z0ozY9cM8msdp8oKM53lbk386tq1QPHWM4fmEhkdl+XsQdwfcT3aO+k+3YVn49WRXyXJvfZvKmYviuIce5q2O/II8ibDJza1UddnfpMtxq1bShQkjrr6bkvUVL8FnR96fPgzOVWNnQlRkrrcvMrzKbJHeRnrz4Kq8SvvX0lpcIBeO8fDBsq7l1uCWQ68QG0aMqgiygz95C0ksMhYxyI6Op3MUah6mKEAMHeTIe0H31kyTGTDKT1EPqOwJW1NqHUv0HWJtFeJljTDaTK6l4ZS8mpF0MsqD1EtMVwDKaqztDaL9GT0uR3k0+HYOnWWl1q/eKSx/g1VfFJA67HTX9Zl8XK1qXdV6nHPOTrWt+2x/1nG+BFRyB3faF/iOKMOtayenzHmjfx68qB8S1CDvlY7BkV+BbXayJUzKT8rAEhhJcXhT5JPxdIidW/6xXdTKFGGZ2WFvHM37tXa9PKrDo5A1BPx62tdIC58k/Ku/oIXh5NfEDZw9qlFIU/A8Mdd9+/mVeTgmp2Wgi0KeoJ0w/Sde1zsDHGPbmp0wzC43fk5C4+WiGqz5flGtSfiL/BYUk9UULuV3D0+BcLr15UHYN0OzFxq5vvdhYHr2JGtj1hxW1ycvHKv4+CDIuB3oyrvfc7bf1PWCvZud1sYlpEVpgN/mFWPAbm7x0ICwLI8yvvPUw69pX3tKoRDmYK5kDmSOZCxj0RUxyHrFGp3inQNjI9W1GGIGdOBSP2hdNmvMrA2pNXZBaGxei5qt94ZTb7ykqu1Cq79eYioLMeUu67teYVXd7yiS/wB4Sl/vE1BVORF9Vlcuusv8PJ+94qrzbZDooD116zDjI6d44ZdiHmrdlPqp0YmsPdwM70b8JY6aNrco7Iu4Rw+kpj5VaMzWvWQB6fQep/xMZwS3LzMr+Jk2cijZ250fabXg746bey35h09T06/2/vJ3DmtHbbcbO4XDcmvJx3qHUOrMQfyDv1/SDccJHEXHIRYCQevQj13NNh5NFbEsH6lP/LPkfT1lB9pTXe4ek/xHA2Pqvf8AYwqjUbFYctXm+SAai93Kfh8qDuWbYaQcV4jRRjHFq0zv1O33yD2mbzmuS1gXYeg3BVtPk7PrDjF9jqe2GvaSd7kTWe8HNupE98aoN3aJrLPeB3POWXjzA7rx1jZkRktJDb3gFz9Y6++Bu+5TEnn5cm2cZusY04TGkxqJmyRO8UYh6xThwax6zk6ZyEcOyWmuy06rQtrr0kaqxOl7y54WUx9cw69zBp6G447q0VoYr0I1JksMvbsXEyrRYlQNgOyVXX9ZLyYecvwLk1bWerIP9vEQ8q/CpdNX0/8AChW/Rk9d8LzuB21sHxRzVt2BPaV9uNfjn+LWy+57Qk5rwC1kh6Yal/vJUt2ZVo++x3+sueA4T52QQR8lY5mPgCBaUrY3Hbp6NDwVXTG/hoTZYek3HC2vTHRUoDWszqw3+XoB0lVw7D+6ot3wtV820Zxpn16CaTgV6VLXbbWwBB2W+s87+VFuetY9Jb0Ff+ICtG+7A9B032AlLxXML2Kt1PKDWPiDXUaJ7fpua38bxnXl8n26yg4rSDRkXqASexJ7RuSUp+L2RdPT7/lOjzn7QgApag0D3lE9upf/AGlWwYIdl6dGB1369ZjbL9eYzp57pK899jDnyNeYLble8Da4nzIzzWdF2T36SpQkRVmb8EzZLsdL3MWTjZVFYstqYK3YwvgmDbZn0s9ZCA7+Yd5qeJhOQLyhvY9RF3lUUkg8eCsstvgwVVNuTYEqUs3jX94s3AyMQbtT5d62DNni8GqS1coKayO6qdAwPjlZcMFUcpUgzq6jdaQL6Ptht+TFk9ZzmjnUqSNa9pHqVo857TJEPWKcQ9YpjD3qsX8yOv1UiF8Nw0ybGFr/AAwB+Y9ty6PE7u1lCt9IFnZuO1akYZ2G2V10b6+0T30+NFXpRPLY8cCyUbmoKsNb2ekS4mdVsfDqI86YQmniwfE5gBTYPAGx/SVuTmq1nM2Oj+vKxXf6QF3t8jq9KVtMLxTk0VZSMjozp8rnqBIuHXW41q6uXGVm2Xs6tafp6Ri5V1iAUrkUj0GnH79ZKotLK4xshR/O5rVub9D1ndcHFS419F4cgmx8e9D8KzrXYPWArxC+sPi5mO7kHQYVkgiNGc5oUtitaiNrQqIBHqPQxmTxOwptAHr8bsKMPYxUxz4KayLW9hWO1FDc34eVc+H7H6TRcMzuHpUVtVaD+bl5em/eZpchMvFFNtDUp/q0T19Q06mJVXWzfFN57BWsBA/t+8C47vIcUl/E2P8AxPibOrHPL0DHR3768QzE+0OLVQWrybLGHUA63uYAY9WSjV2Yb4766OpBG/6xuPw22u8JVlADvpgebXr6QPQj90b1G/rg9Io+0lTb3aq60Na69j/vO1/aCq9zU7FUGwQ386n+0wj4xrqDi24PvQbYO/8AEqsg8VS4ilhbzHo6MCJxYd8bCq4nntNnxVGsrsoqJuqbohQgkCZ2/wCzY5BpwpHUsW7/AKRVsuOi894Z+nzs5I39Jyxse5Wf7xcKtb5g2h7j/tCiajhM7bi18kAvwC4EkXVjR0A3Qy2xMDEwaw21NpGi3N3ldlqnwkWv5C42pd9f77kP4cVr3dk3WueyKSq/53GtulyydTMP4z/0sn4jXjM3wTz2k6XQ6w3BryXAtyyFB6hZU4bY9R5asZwexJXR39T1/aTZmVeH5A+QpPk1bA/WBU74Q+cmvk2WvEOJJUmubsPWZfM418RlQfMQ29QkYiZB3kZVl5J7VLHJRXjN/wAnholn+u5+sKJmf7YrLeS/HCKvieDzIuVTWwRxtgfBlT8Jz+VGP0E0yXZSX8+VYhXfVFGwZ3J4xUi8uPikN6hdRyyUuNbI7wxT7m9GXCsrEMCD6aimkREzNPk4rc4Hdem4oz1V9i/bv6BfuSufk5f/ALDOrw09zvX/ALjKt+IsWBZRv1B0YVRx2yoaCsfXrN20vBxZcZZ0cNU9Pi9/AeT/AIKnQmxhvoPnH+ZUV8eZVIelbNsSC3p6Ttf2gbkVDjgvy6LK/L19da/aB2X+hrPi/C+ThbVa21x9PykQbPtx+HFDkUWsr70yHl0fSUL8ayWNQZtGvuVcgn9fH08znEuNXcQRK7FAVNEeev8A+8TLE98mfUz2vt4ZqOGZPDc3G+LbbdjlW5GVrdgH9o/jWFws8PyVqzFbIqQWAHRPfoN+/b9ZhhceQp/KdbH0jhZvmHhh1hejp7TB91taaNLwLOxBjtj8QyBWN8qMwOtEefH/AHi+zNlFeVfj52QtdQqLF/HMpA/sT/SZoMPWd59jvCeJPaAXUUtf0bPKzOEUvQuPd8atrwtm+bSrr82/YkfvHXX8Fxr0TmLB15g9bl10exImK+KfMXxT6wfQWvIfu6/De8NfByeHJkW5C0kkrYoGgGB9/wBI278EqrNlmYpA10Qb0CdbmENrcvLzHXpG84HiD7dfoXvH+G1zqMNMl660V+R6lDP1B5ifHjQECzLcZ8LLrW9jacoU8oB+VAQOn10TM2uZagIDt8zKx+o7Rj2lmZifzEsevmEsSQL6ps09PFUdb2uAKi8V1Lvl0u+5/T+0scfHqzUWyq61a2Okdm1s7ImFDa6g6Pg67ST7zdtNWuRX+QMxIX3A8TPCn4NPV0vPJvPwrlU/Dz9AeFfcgOFap199Dj36zI0cQyKMYY9VnKofm2P7fSNpzbarxejas2T16jZ9oHoV+jPdzxwbWujJ5Sq8vL7DUjsxWXYCor/6h3/rM8PtJl7HOlbgD8o2ojv+J7h/6etfQBoPoWM93jLC7FykbasznxzAmDPVxAn39SIIftFlMx5lAHgAyJuPXn+X94ai0KrPif2w9KOIb6uP1MUrF4xezHx+sULsr8A9aP1ldZa9HzVHRJKnpvp+saLXsJDkEL20AIoo8iFoRRRTHBpAnYopjCjgBFFMdOzoGx1iimOnJ2KKYwjEe0UUxwQjdDcUUxjviKKKY6hbiiimMc8ySq56SzVkAsOQ7APQkb7xRTHBn3iwFhtehP8AKP8AadORZ6r/APAf7RRTGOVnbEmKKKYx/9k="/>
          <p:cNvSpPr>
            <a:spLocks noChangeAspect="1" noChangeArrowheads="1"/>
          </p:cNvSpPr>
          <p:nvPr/>
        </p:nvSpPr>
        <p:spPr bwMode="auto">
          <a:xfrm>
            <a:off x="63500" y="-842963"/>
            <a:ext cx="2619375" cy="1743076"/>
          </a:xfrm>
          <a:prstGeom prst="rect">
            <a:avLst/>
          </a:prstGeom>
          <a:noFill/>
        </p:spPr>
        <p:txBody>
          <a:bodyPr vert="horz" wrap="square" lIns="91440" tIns="45720" rIns="91440" bIns="45720" numCol="1" anchor="t" anchorCtr="0" compatLnSpc="1"/>
          <a:lstStyle/>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8" name="Picture 8" descr="Image result for realistic video game character"/>
          <p:cNvPicPr>
            <a:picLocks noChangeAspect="1" noChangeArrowheads="1"/>
          </p:cNvPicPr>
          <p:nvPr/>
        </p:nvPicPr>
        <p:blipFill>
          <a:blip r:embed="rId2" cstate="print"/>
          <a:srcRect/>
          <a:stretch>
            <a:fillRect/>
          </a:stretch>
        </p:blipFill>
        <p:spPr bwMode="auto">
          <a:xfrm>
            <a:off x="0" y="1737360"/>
            <a:ext cx="9144000" cy="5120640"/>
          </a:xfrm>
          <a:prstGeom prst="rect">
            <a:avLst/>
          </a:prstGeom>
          <a:noFill/>
        </p:spPr>
      </p:pic>
      <p:sp>
        <p:nvSpPr>
          <p:cNvPr id="154628" name="AutoShape 4"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0" name="AutoShape 6"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4" name="Rectangle 3"/>
          <p:cNvSpPr/>
          <p:nvPr/>
        </p:nvSpPr>
        <p:spPr>
          <a:xfrm>
            <a:off x="0" y="6027003"/>
            <a:ext cx="9144000" cy="830997"/>
          </a:xfrm>
          <a:prstGeom prst="rect">
            <a:avLst/>
          </a:prstGeom>
          <a:solidFill>
            <a:srgbClr val="0000FF"/>
          </a:solidFill>
        </p:spPr>
        <p:style>
          <a:lnRef idx="0">
            <a:schemeClr val="accent3"/>
          </a:lnRef>
          <a:fillRef idx="3">
            <a:schemeClr val="accent3"/>
          </a:fillRef>
          <a:effectRef idx="3">
            <a:schemeClr val="accent3"/>
          </a:effectRef>
          <a:fontRef idx="minor">
            <a:schemeClr val="lt1"/>
          </a:fontRef>
        </p:style>
        <p:txBody>
          <a:bodyPr wrap="square">
            <a:spAutoFit/>
          </a:bodyPr>
          <a:lstStyle/>
          <a:p>
            <a:pPr lvl="1" algn="ctr"/>
            <a:r>
              <a:rPr lang="en-US" sz="2400" b="1" dirty="0" smtClean="0"/>
              <a:t>How does this world affect our kids and society?</a:t>
            </a:r>
          </a:p>
          <a:p>
            <a:pPr lvl="1" algn="ctr"/>
            <a:r>
              <a:rPr lang="en-US" sz="2400" b="1" dirty="0" smtClean="0"/>
              <a:t>  </a:t>
            </a:r>
            <a:endParaRPr lang="en-US" sz="2400" dirty="0"/>
          </a:p>
        </p:txBody>
      </p:sp>
      <p:sp>
        <p:nvSpPr>
          <p:cNvPr id="14"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3800" dirty="0" smtClean="0">
                <a:ln w="18415" cmpd="sng">
                  <a:solidFill>
                    <a:sysClr val="windowText" lastClr="000000"/>
                  </a:solidFill>
                  <a:prstDash val="solid"/>
                </a:ln>
                <a:solidFill>
                  <a:srgbClr val="0000FF"/>
                </a:solidFill>
              </a:rPr>
              <a:t>这个世界会如何影响我们的孩子和社会？</a:t>
            </a:r>
            <a:r>
              <a:rPr lang="en-US" altLang="zh-CN" sz="3800" dirty="0" smtClean="0">
                <a:ln w="18415" cmpd="sng">
                  <a:solidFill>
                    <a:sysClr val="windowText" lastClr="000000"/>
                  </a:solidFill>
                  <a:prstDash val="solid"/>
                </a:ln>
                <a:solidFill>
                  <a:srgbClr val="0000FF"/>
                </a:solidFill>
              </a:rPr>
              <a:t> </a:t>
            </a:r>
            <a:endParaRPr kumimoji="0" lang="en-US" sz="38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15" name="Right Arrow 14"/>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6" name="Right Arrow 15"/>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72" name="Picture 8" descr="https://encrypted-tbn3.google.com/images?q=tbn:ANd9GcR6AE8E-arrVdlmfVGMMjqmfyn-A8zRMPh_wOXsf_Ek-pOR-XSd7g"/>
          <p:cNvPicPr>
            <a:picLocks noChangeAspect="1" noChangeArrowheads="1"/>
          </p:cNvPicPr>
          <p:nvPr/>
        </p:nvPicPr>
        <p:blipFill>
          <a:blip r:embed="rId2" cstate="print"/>
          <a:srcRect/>
          <a:stretch>
            <a:fillRect/>
          </a:stretch>
        </p:blipFill>
        <p:spPr bwMode="auto">
          <a:xfrm>
            <a:off x="4438650" y="3657600"/>
            <a:ext cx="4705350" cy="28956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64868" name="Picture 4" descr="https://encrypted-tbn3.google.com/images?q=tbn:ANd9GcS8FSqMsE0kgHRKGu3u5-5HEdoIc1t_WQJoSETaRuOIQ3M05F7V"/>
          <p:cNvPicPr>
            <a:picLocks noChangeAspect="1" noChangeArrowheads="1"/>
          </p:cNvPicPr>
          <p:nvPr/>
        </p:nvPicPr>
        <p:blipFill>
          <a:blip r:embed="rId3" cstate="print"/>
          <a:srcRect/>
          <a:stretch>
            <a:fillRect/>
          </a:stretch>
        </p:blipFill>
        <p:spPr bwMode="auto">
          <a:xfrm>
            <a:off x="4405533" y="228600"/>
            <a:ext cx="4738467" cy="35814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54628" name="AutoShape 4"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0" name="AutoShape 6"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4" name="AutoShape 10" descr="data:image/jpeg;base64,/9j/4AAQSkZJRgABAQAAAQABAAD/2wBDAAkGBwgHBgkIBwgKCgkLDRYPDQwMDRsUFRAWIB0iIiAdHx8kKDQsJCYxJx8fLT0tMTU3Ojo6Iys/RD84QzQ5Ojf/2wBDAQoKCg0MDRoPDxo3JR8lNzc3Nzc3Nzc3Nzc3Nzc3Nzc3Nzc3Nzc3Nzc3Nzc3Nzc3Nzc3Nzc3Nzc3Nzc3Nzc3Nzf/wAARCACFAMQDASIAAhEBAxEB/8QAHAAAAgMBAQEBAAAAAAAAAAAABQYABAcDAgEI/8QAOxAAAgEEAQMCBAMGAwgDAAAAAQIDAAQFESEGEjETQRQiUWEHMnEVI0KBocEkkdEzQ1JTYrHh8BZysv/EABkBAAMBAQEAAAAAAAAAAAAAAAIDBAEABf/EACkRAAICAgICAgICAQUAAAAAAAECAAMRIQQSMUETUSIyBRQjQlJhcZH/2gAMAwEAAhEDEQA/AAl96M1isQhUydvlRzuhlpDezRvGi+nHH5VvJr7Z34y41ZQyJMG2zt+VaO96RHUsqmQjtIB1umUcO568qIN/IQN5ibdXiRsfVBRxwfpR/obOPPC9vNG0qhjsb2O2hHVFl2W7N2kq35WHsaLfhXgbzIQ3TRhI+zXd3+SKDkowHUjcKlhnMYbv8PpbhmuccVWyk+dkJP8APVVriwktr74J3f4dFVggPBp06e6hSK2ks7qSOP4baEsQPFDTaW3Vl209rcGNYtjvUfmqc1qV15jg5ByfEsZHqS1wvTP7Qmi7kVAoQAbJ8arPYcmLu3nukhaJppO5Yx7D3pg6gwtze9ItDcy+lBbXBDE+WAP/AIoTCbOaydIQwK6RWHjX1pFVIUE+4ZY5B9ShfQerboYl7JGPJq5bYOS1s5LkuxlC/wBK9nHxXEQ7J2Aj5/nSvmeorsyPa28rCNTok/xUZV20kIsi7aEDjYsmVgJMWvm7z/rS7dia2yjxWbkyKe0NF70xWLTZmwVIT6c3jdBVlbBZGVLiBZrjfDg8fqKNQ4Y7gkqVGpZjxeXYxXE8bDR2A/OxRDqTFZG6x8ZSLY86A80z4+5MtnE0vPcuwPpViN7o2gluJCVRiYowOAKZjABMWGJyBFLpzG4aPp2+TK26DIx7Ks50R51qgEISC+W5hj0Qfl44NOPU2IjysMdz+QxHuJA8iuiXWDvsalo7x7UDXbwd0dgdQCRMrZSCBFbJZGbKRiO4iTtQ8BRUjgsrnETW4gVbteUPjdOOJwlrZss8+yW32A88UB6vnx6IiwlUmVjsrSyrDBxoxmRvcUzaXItvT0SODwN6r3bJcY+cwM4AbRIB8inTpK9hvLX0FtwJW4PFEWxmAtp55r4l7rt0eeB9NVxfrMI7YJMRcrKJliiBPZK4Xeq+w4UW086s5JVQUI9xqnxum7aTHMl12MrfvIio+ZW9qBx4O+mM0kpKkjSgnnVYGONRnXsd7gHG2637vCJgkoOvmHFX8hhJsVbC4kmjPcwGhV5bGS0tXVYGEutErzuh1pjr6+v4Yr9Z/QDbOx4rvkJHnUz4ip8bhVOnY5oo5DeSqWUEgAealGZYZLVvSt3Yx62O7yKlIz/xKflb/dA6sML0wJYU/eMoIP1ZqSJLm5kuVYSSNIW87PmnTJkzdGI+jtUU6oV09iFC/tO9kCQxjuVD7kV7v8hYUCAHWJ4nEQPkn7hq2uhLY/C3y7uFTZH/AGpp/CedUzdxAW4li4X9KzmDK/4uaeZT2yn5T9qcvw6ygTqa0VIVRZW7S3vzXnW3WWkF5WKkRcJOXW1h6HVl4u2CysGH08Ua/Dm9WHIR2Xd/EdA+9O/Udp00LsTZuSFJmG1Eja2B9KoWEvRdtdxPYm29ct8hQ7OzSWU5zKK7V+EpjJij+It5NBdzYsMRC7+pr9aA4yFHsmADKA3J35pq/FGwMues5AvyyxnZ/Tn+9CIoljCRCLcZPI+tCVOyI0unwqvuccgyLGhhB326HaPNZ1dW03xpjkjdJHfgMPvWnzsYQwMXag/L9qF30MF1dWzlVaRW/MPam1HCkycr2cLPeKs4sf2BNL8vzb9zSt1jG810JlhIVeC48CnmzeN7gh1BVG0d0H69vVt7Z4YYg3rnTNr8opdZ/Lcp5aBQCviecRlIfg7SJT6jFdHt5o9cXViuOlja50wX5QeCDSH0rMiXsbduyDoCmTq+3l+E+IWKPuVfMfJpjL1YKZGpJUtCXTrrLYhXbuUsQd/SlnqrA/BXAvbKP907bPaPyt9aK9ETC9xNyoPzqTsfejllCk2KW3vJllkYFSvuK99lSyhUPn1PJUutpYeoBwGWvMkTbX2j6Kjt0NUoy2QTOXHrkuRIdA8+TTvZYtMVlUUyE+qCOfeuuMwFrcdbWNw7hommBkiP10dGortcYdhsEiUpu0keCI29F/h3a29iL/MuylxtVVigUa96NL030Xkmazt/h2uPO1k2w/rXj8U8pcYzGwxWq/IfzDeuKzC3zMkUkV0CIp0IIZa8x2Cy+ig2nRj5kMHkMfMtpH2un+7cjXH0oSkLPcyJcDTrwdfWvU34iXORUW4tVMwI9Ngd/wA6pyTzfECZuSzbf70IdOwz4ltdNyq33idpLSJHLnnVVUk9Z3A7QF8c811vblFhlkDcdpP86DLdy2eP+JuITthtD/xVTyUqABQeZJVfyNhz/wCwkIWn+fe/bipS2l3mwO6KNQjnuA343UqXqv3MLP8AUMW0cd5jGhjCt28FfoaXM1Y3VykdtGkoUNp1QcEUR6caaw+I9Xu279x7hr9KPrdS+rHGbQ7kUuGDDwK9X5aeQgFjYK6/7kPxW1HKDIMEWeKtLTGd9zCnqL47xvX0FV+ng9rnbFwugs6cj9aO3VnaZpRYGdre8UepGrHhv1pPR50zUkMhaMWkqklDsMQQanvtRyFr8CNqrKgl/Jmyde28DXFpcypGzBGX5hvXis5s54sZm2lBRoi4J+g5o9n+qcdmf3Ceo3bEArBSNNSVPP2WzwMoH1Oqj6lmlVb9VxNT/EaQ/s7G3EYHbIQC30BFB8Xa2b5G2i72cSjTMx4U1VsOt7LOW1ljri3IMEY7i3uQK4rLA888kUvqoTpCh121z6MGsZE0STovFXVibe57iTyZFOj/AJ1m1xhWwWZu7V3aa2XRgZ/OvcU19KdRTPjpYLiXuMb9vcze1KnWWfae4lntk9QRDtRfqax2wuo/ir/kyfUsXUtgIkWyRjJ5djxzRGDG2mRs++9iSSJh2kEA1mJz99AoNzAySO2x9NU6Yy5nltiI2OtBtbrkGH3G2lXpPTyIfx/TvT+LspwIY1fZIbXJqpibq2GRUXcYMA3onkGqRujcOUkYk+NV5jSNZB3Dj2ph2ZCLMDEsXhx1hmrie2VYYbhAxAGgWFBrG0P7Ya7t7e4nUsSAvt/ag95fm8y0zSk9kUnaFBPAB+n9f501wXRx1rG7CRgfypGKKznWKioPU5OKjMXPuELu2VyjSRMrryokXTLQJ0ax6wxl13kK0qjt3x51/ejtzlTc2tu720kTB2Qk/QfX35/tSxnMjCmZsJtMzRMCQBVz8tbuJk/t7kq8c18jA8TSfxasJ7+zx6wN2q8nax+2t1nC9J5G6ysVnZoJnC9zgtrQ+tbTfQJ1HgraezcFxp039deDSpY4bqW0zIu7O2jjOuxjK3Gj+leY65MvotNY15gQ9EZLExnISRRBIhtl37UA6ju5rSOFrc6Z3Ox9tVq3V2Xe2t1xkpVpJY9yOfp9qzK/is7xwkkmmjPA3SnUKdT0ONyDZnv5giJbrI4cyPcBZTtgB449jVa0ubzKWsVoAHCvpQedaNXrbHW8MMsEdw4RieO7xXnB5WLBZBrLD23xUjD5zIdhabXaACJNfx3z3Jhu0scjJFuO0ZgDrYPHFSnPEdU2S2YSS3SN0OmUfWpXdAZN8rCJdi8HpwNmAqs35yw1qhczo2ca+xxmksFj7F2Tz9SK+9QCe/WOwji7p/IO9dqjyTRSxltyFsLYbjhARjr+L3FYn0ZrzP8AK3t4t1Ne7eME6Qk8gfaq+KuZnEkzP8p8ljyfvR/r2FHLvCAiR/KV+tKOLBllWBTw/Boxoam9AW3GvGQeoW3ti6+QaoZab4dxGx2zHQG+SKJWdsC5WN2RIY9bHvVe4sxKYSVJkD6UkcgH3oQ35ZhiliuINwkV3eZGWHHIFJXRdv4BTXZ4VsPbLCLiSVpW2x371zgitcNchoVZEmH7x3+tEpbuK8ktvRcOqt82jTk6uJFYXRp9is/2fY3McD93rN3srn317UF6euVv5rhXi7VjftHvzR68mRpSOQijfJpWt7LIWtvPf2UsXpPIWVCOSKC5BjEZxrHyQDC2c+ENsjoFLp7aoa2UnktbeSyCqJOHJPgVTvv2lkLAqlp2do2W8EihNus0rxrawypCi6k343Qqusym12UdY5xTtJJH2H5iOTuiykMhUnnVIsV1I7iOFiDvk/SjUVpfBVaRpWU+NHzRrk+ZKy4OpY9K2guJ3mCgBjMxYbDAjx9jsUXtsibdVZZCV8gfar3TuPxeZnfHG9MGRjjBgUqCkv8AxDfnY/8Ad0udRYbJ4S8PrQsIydK6/MjH6A/2OqjtrJaV0uOuIZN29xJcsDdRoVIKMFCn7+NkDXHNBxYG/wAioWMtIpB3vW68wZuaGOW1u4I1+UbIB7l96L9Jql5cC40WC72AdEVRUgFeTE2PmzUccXk7jExhbYjUY00R8GuWS65v7qIfD2yRFDvfd70l9ZZybG3kNnaEx+udl25IFDjkHjURu5Pv83mnKVb8YplIJM95DqDKXl5NNkT3MW+Uj2H6UOy4KSw3UdyZJTrageK+3UsJleR30ToLuq9xdPGO6cKq+x+tBYmGAja7MqTCeOikuOxYVE0sh4A81fxXRubxuUnyU9uIrdx7nkUQ/CRY7jJzXZGxGNKdcbo/+KeckMuLtbd+2Fyxl0fJHgVnXAMYbQxCiB5Okc/eObi2VPSk5XT+alTG9R31pbelDcDsB2A3OqlAG1MIbPmd+rrVntJZ7TUd1FGSrD6fSkTpHJSWFzILhJGV9sBrZLHzzTl1ReyYu99C9RkGiGGqQbe9hRPUUkdshAJ44qq1VAyPMlXJ0Z66xzEeTf04IJFdeXBHmgOAKx5NDJoduyd1cubu2knldQTvQ5r505iLrO9QC0x8JlZvOhwB9TSwAyxnYqYThysr3kskLCKNfC9u+79acbfpvJz4mPOyxpDadok5bkg++q89cdBSdNdP22QiYO6fLcgeNH3/AJUTzXUxh6VxeLKelD6KM2/41HillcRy2MTqLGVE0qo4TuS3Pcw7d8feqFlcKMn6+u2PweOAast1IztewqrQWl0upZOzZIHsKGRjESWE5s7idirAlZRruP0Fcgx+Q9TrEY/gR5jDPG01rJPEryMw7VVBsmuUl6bTDIJLdYpNEBWPIpw/CTLWlxcvYtEoldPkBHgClDrrE+h1PdJeJ3xH/ZKTwKI/kOxiwvxt0gG0vMxeyxQ3P7qGT/edvBH60z5TGW1pYdsFyo2NHXuaXhb38OEPZL6luJD2J7oK5QQyyenFJIxDEAsNkKK46wQY0B7RjGhDdjZQG1ijXsLsdbA53XvLZiPHd1kWIkX5WI57a6XmPitrBryMlYwpAZH91BO/6UiXM7u5eRvUdiSSPO6NVKAj7kztkwu07CdLyCUh1YMrr5UjwRWvYbrVc70ddpLZpdZO2jX1YmUdko/5gH29x7HXsd1iGPmZAQx49jRrFX82Nvoru0k7JVYsp3w2wQyn7EEj/wA0QA9wcmaY2Gx+Vw0082lnTZWTwdeQD/2ob0lZRm4f03Xv7eQlXenpo8xZw2EUywSXkMggD+O9P4T9T2//AINBbJL/AAN9PGZoo7hX9KRxpggB8ge5rryFXE2pSzal3q7o6a4t2yZkbUQP5h4pDGKyRnjinjkRXYAMyHQJ8VuXTkVllsTO0r3Fy8p7ZhPISdeR8vAA/QUHt7Ke6zowt6rGztz64cjkr7DdDWgYZz4muxBxMY6j6Zz+JnC5KzcRsfklj5Q/Tmh98cjfQJ6qDshGuOK/TmbWLJ4xrZlDRkFVBHuPFYddzW+OtryO4EWzIVCg8igYnPicsAdEdR3eJyKxRzlIpDyD43WhZ+8tc1aQwICHXTNKfY1i3dqUsvHOxT3azsuPjfu4K8mk3uy4x7jqQrefUPxY5Owdsmx9QalA7TIyrCB3sOfpUpPc/cf+P1NI/GgxQ/AyOqln2rH38brJovhnvoTNCjWyuPUQ/wAQ967dQ9V5HqFYVyMwlNvvsfWi3tz/ACqxcz2y4GFiIFkl0F/4jVjhs5mUNWEwZXyktiZJ1srZEh7yFAHtTh+CV9ZWeVvLd0SKWRQ6yk/0pElx00pZbSaJkGu/bcirFtd22Eu7S7tZ1f5wJ0Xkge9YuRgmKJUgrP0X1EbXIYswXapLbSDT/cGsl/ErHw2mFxIgffw7vBz7oBta0vHZHHZTAWt/ZsJrZo+frv6GkT8Vz8ViLeSJSiLL414p1gBXIgcc/wCQCJ1gIJunnaUOWH5Rrig+NMMQZpo9gg0WxF/6eGmtJQpAB01BpGPYEj/Mf6VMfE9VVDNuEunsv+xcjHkNsFQkEKeSKPSzS/iBdSSx3UdpIj9saycnt15pEvO6K1WNiNs3mi97jZcPYwX9pdMJG1v280xM9cSDmDFmRCmds2wccVlHeJMrKTIVO6udDzQy5CSJ3ADpxsbpQgkeeEyTSFmJ8seaYPw6cftktMwKhTrigOO0fUMU79ydXTvaXdxaQSMbcqdrrQBOt6pSuCka+oxbfjS07dfxRzXzrCF0V8jyDqkhjsD3J9jTVOpHyFwwP3Psc6NBIyMCQu9Vbx916tuA5/rQlmDTERRD3DEH296s2oFtH8zK5PjR4o8yeNPT2Zns7yCRpvRNvcLLBIV2A3Ktx9CD/WmPDx33UOekgsV9QOS1zOxPbGPOzrySfArLri8LnW+N8Ctz/A3qCC6xE+ImjiS6tmDq6qAZkbjbfUgjRP6UDJ8h36jEs6DXmc5MH1Vh7qO5wwtbi2tyzlUkMcsv/To8H/Or3RvX1l1Hl2S4ijtZ3g0ne4HuNLz5J5PFOd7Bc3WJurewlSG6ZHSKRwSEY+CdVnfSeDxTu/R3UmCtIMhaRCVLqCQmS4B8yBwAd7P9a0KANQS3bzHnITlLiO3RT6jc6A8V+ffxUxT4nquYgH07lRIOffWj/attxNhksHmILC6yP7RspUf4eacamj7dfK3sw1v5uPFIP4925e4xsyqO8ll4861ut9TBMgHyqdim7p1Xu8egkOkXj9aCZa2tbezgMM3dM3513RPo74nJXKY5ZfSt0BaRh5I+lItUumo2s9WwYyWwjkj/AHQRlU9u9/SpTFDhcasSrHB2qBr5d8/epUBrGZaM4mRZANbTvBJGYpEPaUbyDVNpXc7cllQaUb8Vof4uYketa5eFO31j6cmh7+xNIFnEs5KNvfsB9a9Ou4W1h5A6FG6yxjiyNL2fL3RnfzVwZkUAbG/sKIwWq2sqoylWkUjmumH6ZvMxc+naxAJs/vmPykjyB96Z2DKMQCpU7mgfgtmFjW5xF0f3Qb1I/oN7/vTL+IcdveY+aB7mKMhfUT22RWQYW7uOns6e8CNt+m4b9aJ9l7nspcO0heGNzyW3x9BQMxUEGMQbBEEW7o8pS6DInjamu57V21mFKgaOzyTXjJ2kUN9LBMZFCcqFG9j70XxOMtbiAfKFJHHPNYlXcaMq/t9WyQYq5H1pPz9o14UfWmzqSOZenbMyKNBlBNB5cFkJbyWW2haWCNuD9dVcz2bS+xsVkLdonjYdxY/T7Vq/URa/YlvUF2R/dMANsPb60/8AQWMsL/DSSFWW6Ykd4Oin6Vm6mWOWMwbMpYBFH8RPgVq+L6by+Le3SWVEaaP1GC8aPvQOhJhC89QPqKmVie3yclvI5kaMkFifPH/mlG8IgDqfzaKjmt56TssXk7+4s8jbQXBcf7R1BO/saxnrjHR2PUGStYfyQXDqn6bokUjzO5NocAexAHqKiAKef0rnI7d2wxJPmubeefNdLYblXfPPg0clnqOKRUaUr4Gxv3rfekHw/SHQljkZ44oriZUe7uOwd7FuVBP0GxxWKtEGicHwRqu37cku7EY+/uJ/SDAsAw7W7da2CPtWzp+hMJ1xiLn1P8SqDfys3HdVXqq9sru2iyWNvbZcrjmMtuxcD1B/FET9GH+RAPtWW4+XCXdgI/XZJ18cjn/SgF5cIblUlHpqfZzoN/rQ1jscGE4wMibDN17huxc5JcKGeIJbweWVDyx19SRr9FH3rLuuusf/AJRmIHiQpbQAqoYcsT5NUb+1EMEdvENxTMO1t8xsfb9D/wC+aHriL8zfDpC5EbbJI0B/M1jMFOzOVSfUoZNP8T8gPP2oh0zdTY+4e5RNp26PNGouno2O7yQl+3jsGuw/X6GrEeHtI9L6lwQD42vP9KnblVDWY9OOx2YdsMrk3tUeO1btbkbYVK5LeLGoSNGVVGgAw/0qUj+xVKPjaGeurzHTdMT213L2SAAqFGyHHikHpbF3sb/Hz46QWMnHfIv5j5+UeT781tnTPTdtPmLrI3sSyQ9wEaMOO766ov11iY7qxilsvSW+tgzQxE6Eq60y/wCXg+xp3Er61YJ0ZLc/56mRyYaO5HxeTiSztYgJF7vMmjyp142DwRVl8mgUW2Mj+FtfRLJIqliTvY1+uqr+sLqESwr3oU7GV9hEUbGh9wf71VspYoGgtrQlWPBZjsIf+mvRWtUXLRBYudQf1BaWt1BFfSmJdNwnce+QE87+4ozh7GztoES1YDvHcSPfdXbHFQDMiK4RZEYeqe7jvO6M5qBLP/FW8cccY+V4lHA44IqXkXo+AkppqK7MTL6yt7W6nmWbv7x83cN6q5+Hk9nJBdRmESTd5BLew9tVQzUkVzBMhBB7S3ao0aVOmr+SwycQaRkhkOnI9voaWEOJxcBppkHo4m7a3UvLHLt0B/h35FInVsPrZp5V/dxPoa+9dOpLu5fJLPZ3Us0US69T2HNB72+nvVUSsCyHfjW6KpcbgWtnUZ+mMDDa5axvLiZ5PTkDdvsK2XOta5eNbYyGMhdrIOCKwfp7OSpcQwzt3IrAlj51Wg5HMpd3q/DuWgEY0VOuaZZYFMCtO0LdNWUVpJK/xzJLby9u1IBC63s78/yrJ+q2+Izt+/eZCbhz3ny3PmtPw9z3TNI0gjZ4zwF33EH/AL6rJb2Y3NxLMD+d2bf2J3TcggETGzncB3a9spBPNe7VNEMRXy6BDn32a4FmPBPH0oIMM/FRIO1nGz7DnmhM+jKzAaG66Y6B7m8hhiBLO4Ghrf31v7Voa9PY23gWGGWadFJJ9VFAbdKtuSv9jGV1s/iZuncXATu7idAL5NOvSa5exVtqI43O9y8t/lRiysrSzY/CwJGSPIHNdHbdefdzuw6qJXVxupyTLE109xGYpSGjPJUjgkVWkmLcsdn6mvPO65N481GSx8mU4AnoMWYGvm9vv7mvgOtD3FfO7ZP61wnT6x0xqV4c/NUrp0/QllCsGIiQEsewMWPkn60hdU5S4usibcnsWLhSvnkc1Kle4+lAE8xNk5incY4N1Bb2cMnp21xGzPGy92m4BI548146usbPG4qyjsoOy5DnuuS22YfepUpthPWYB+UGwZi4L2tsxLOs/piUnntI3qj2UnuXtIRJOzKH8EcVKlSEDEfkwH1xbpZYz1bcBZJEBZh71nUTkL6g87qVKp/0yJDmah03bQPglSWMOrLyPG6zW8UQZS5hT8iuQv2FSpS6vJlNvgS9jrJGy0MUhLK8Rc64pgs4+3H/ALk+m0RJ357ualSjYDrAXTS9f3FxY2FsY5j6jAv3ga1seP60mPxrXjXipUrU/Wdb+0G3ZJ1s+Kq1KlFFwn00dZ2y1/zP7GtJJ8/rUqV5X8j+6y/h/qZzQfMD9q+VKlQCVGc3OidfeuLH5qlSinTyx53968A6Y/8A2qVK2ZPre1SpUrp0/9k="/>
          <p:cNvSpPr>
            <a:spLocks noChangeAspect="1" noChangeArrowheads="1"/>
          </p:cNvSpPr>
          <p:nvPr/>
        </p:nvSpPr>
        <p:spPr bwMode="auto">
          <a:xfrm>
            <a:off x="63500" y="-858838"/>
            <a:ext cx="2590800" cy="1762126"/>
          </a:xfrm>
          <a:prstGeom prst="rect">
            <a:avLst/>
          </a:prstGeom>
          <a:noFill/>
        </p:spPr>
        <p:txBody>
          <a:bodyPr vert="horz" wrap="square" lIns="91440" tIns="45720" rIns="91440" bIns="45720" numCol="1" anchor="t" anchorCtr="0" compatLnSpc="1"/>
          <a:lstStyle/>
          <a:p>
            <a:endParaRPr lang="en-US" dirty="0"/>
          </a:p>
        </p:txBody>
      </p:sp>
      <p:sp>
        <p:nvSpPr>
          <p:cNvPr id="154640" name="AutoShape 16" descr="data:image/jpeg;base64,/9j/4AAQSkZJRgABAQAAAQABAAD/2wBDAAkGBwgHBgkIBwgKCgkLDRYPDQwMDRsUFRAWIB0iIiAdHx8kKDQsJCYxJx8fLT0tMTU3Ojo6Iys/RD84QzQ5Ojf/2wBDAQoKCg0MDRoPDxo3JR8lNzc3Nzc3Nzc3Nzc3Nzc3Nzc3Nzc3Nzc3Nzc3Nzc3Nzc3Nzc3Nzc3Nzc3Nzc3Nzc3Nzf/wAARCACDAMYDASIAAhEBAxEB/8QAGwAAAQUBAQAAAAAAAAAAAAAABAACAwUGAQf/xAA7EAACAgIABQIDBgUCBAcAAAABAgADBBEFEiExQVFhEyJxBhQVMoGhI0KRscFS0RYk4fElQ0RykpPw/8QAGQEAAwEBAQAAAAAAAAAAAAAAAgMEAAEF/8QAJREAAwACAQMFAAMBAAAAAAAAAAECAxEhBBIxExQiQVEyYXGh/9oADAMBAAIRAxEAPwDyMnrOjc4R1jgIBQcG48DcSiTBILOpDVWSom46tIVVV7QaodMbIVq9pOlPtC6qfaFV4/tEuyqMIHXj78SdMX2h9WP7QqvG9omshQsSRWJie0mXF9pb14h9JOuGfSKeQLtSKMYvtEcb2l/9zPpGth+03qG0igON7SNsf2l6+KR4kFmPrxMsgXYijan2kFlUurKNb6QSyn2jZsXWMqXSD2LLOyuC2V9Y6aJrgAdTIm3DLE6QZ1jkyapIDGkyRgYwiEJYqz1MU6g6mKYxF5jgItdZIqzuzJHUWEIu41E3Ca07RdMdMjq6twymqNpSH0oNdoi6LccHaqYbTVOUp26Q/Hq34k1UVKUKnH3D6MTZ7ftJMbH7dJcYuL22ItLYF1oCpwunWFV4IPjrNDwrg75e+oVR5IlxVwBVIDWgj2XrKIwU1sjvqZl6bMV+Hn/T+0jfAIHUftPRfwfE5OU1n67gOTwAEE02fow/zCrpqSAnrIbPPLcTQPT9oFdja8TYZ2A1TMliEMPB8ymyscDfSS3Dkux2mZq6nW+kCuq6S8yKup6SuvT2mmtDtFLbXArU1Le9PaAXJ3lMsTcldYsGsWHWiC2CUSyPJIG6yNhJ3kLRqJaQ1e5inUHUxToIwd5MgkIPWTp4mZ2SesQupd6g1IhtS9ommV40E0pDqVEGpENpEmplsIKpXtLPFTeoBR3EtcMdZNXka/BZ4dWyJq+CcNF4WyzXwye3rM7hDqs1FeemHw+tAvMSDy68RuLtXNEPUd2tT5NHSipWAqhQPAGpJKvB4zi5VYKv8/lSIUudQ+9WL07z0ozY9cM8msdp8oKM53lbk386tq1QPHWM4fmEhkdl+XsQdwfcT3aO+k+3YVn49WRXyXJvfZvKmYviuIce5q2O/II8ibDJza1UddnfpMtxq1bShQkjrr6bkvUVL8FnR96fPgzOVWNnQlRkrrcvMrzKbJHeRnrz4Kq8SvvX0lpcIBeO8fDBsq7l1uCWQ68QG0aMqgiygz95C0ksMhYxyI6Op3MUah6mKEAMHeTIe0H31kyTGTDKT1EPqOwJW1NqHUv0HWJtFeJljTDaTK6l4ZS8mpF0MsqD1EtMVwDKaqztDaL9GT0uR3k0+HYOnWWl1q/eKSx/g1VfFJA67HTX9Zl8XK1qXdV6nHPOTrWt+2x/1nG+BFRyB3faF/iOKMOtayenzHmjfx68qB8S1CDvlY7BkV+BbXayJUzKT8rAEhhJcXhT5JPxdIidW/6xXdTKFGGZ2WFvHM37tXa9PKrDo5A1BPx62tdIC58k/Ku/oIXh5NfEDZw9qlFIU/A8Mdd9+/mVeTgmp2Wgi0KeoJ0w/Sde1zsDHGPbmp0wzC43fk5C4+WiGqz5flGtSfiL/BYUk9UULuV3D0+BcLr15UHYN0OzFxq5vvdhYHr2JGtj1hxW1ycvHKv4+CDIuB3oyrvfc7bf1PWCvZud1sYlpEVpgN/mFWPAbm7x0ICwLI8yvvPUw69pX3tKoRDmYK5kDmSOZCxj0RUxyHrFGp3inQNjI9W1GGIGdOBSP2hdNmvMrA2pNXZBaGxei5qt94ZTb7ykqu1Cq79eYioLMeUu67teYVXd7yiS/wB4Sl/vE1BVORF9Vlcuusv8PJ+94qrzbZDooD116zDjI6d44ZdiHmrdlPqp0YmsPdwM70b8JY6aNrco7Iu4Rw+kpj5VaMzWvWQB6fQep/xMZwS3LzMr+Jk2cijZ250fabXg746bey35h09T06/2/vJ3DmtHbbcbO4XDcmvJx3qHUOrMQfyDv1/SDccJHEXHIRYCQevQj13NNh5NFbEsH6lP/LPkfT1lB9pTXe4ek/xHA2Pqvf8AYwqjUbFYctXm+SAai93Kfh8qDuWbYaQcV4jRRjHFq0zv1O33yD2mbzmuS1gXYeg3BVtPk7PrDjF9jqe2GvaSd7kTWe8HNupE98aoN3aJrLPeB3POWXjzA7rx1jZkRktJDb3gFz9Y6++Bu+5TEnn5cm2cZusY04TGkxqJmyRO8UYh6xThwax6zk6ZyEcOyWmuy06rQtrr0kaqxOl7y54WUx9cw69zBp6G447q0VoYr0I1JksMvbsXEyrRYlQNgOyVXX9ZLyYecvwLk1bWerIP9vEQ8q/CpdNX0/8AChW/Rk9d8LzuB21sHxRzVt2BPaV9uNfjn+LWy+57Qk5rwC1kh6Yal/vJUt2ZVo++x3+sueA4T52QQR8lY5mPgCBaUrY3Hbp6NDwVXTG/hoTZYek3HC2vTHRUoDWszqw3+XoB0lVw7D+6ot3wtV820Zxpn16CaTgV6VLXbbWwBB2W+s87+VFuetY9Jb0Ff+ICtG+7A9B032AlLxXML2Kt1PKDWPiDXUaJ7fpua38bxnXl8n26yg4rSDRkXqASexJ7RuSUp+L2RdPT7/lOjzn7QgApag0D3lE9upf/AGlWwYIdl6dGB1369ZjbL9eYzp57pK899jDnyNeYLble8Da4nzIzzWdF2T36SpQkRVmb8EzZLsdL3MWTjZVFYstqYK3YwvgmDbZn0s9ZCA7+Yd5qeJhOQLyhvY9RF3lUUkg8eCsstvgwVVNuTYEqUs3jX94s3AyMQbtT5d62DNni8GqS1coKayO6qdAwPjlZcMFUcpUgzq6jdaQL6Ptht+TFk9ZzmjnUqSNa9pHqVo857TJEPWKcQ9YpjD3qsX8yOv1UiF8Nw0ybGFr/AAwB+Y9ty6PE7u1lCt9IFnZuO1akYZ2G2V10b6+0T30+NFXpRPLY8cCyUbmoKsNb2ekS4mdVsfDqI86YQmniwfE5gBTYPAGx/SVuTmq1nM2Oj+vKxXf6QF3t8jq9KVtMLxTk0VZSMjozp8rnqBIuHXW41q6uXGVm2Xs6tafp6Ri5V1iAUrkUj0GnH79ZKotLK4xshR/O5rVub9D1ndcHFS419F4cgmx8e9D8KzrXYPWArxC+sPi5mO7kHQYVkgiNGc5oUtitaiNrQqIBHqPQxmTxOwptAHr8bsKMPYxUxz4KayLW9hWO1FDc34eVc+H7H6TRcMzuHpUVtVaD+bl5em/eZpchMvFFNtDUp/q0T19Q06mJVXWzfFN57BWsBA/t+8C47vIcUl/E2P8AxPibOrHPL0DHR3768QzE+0OLVQWrybLGHUA63uYAY9WSjV2Yb4766OpBG/6xuPw22u8JVlADvpgebXr6QPQj90b1G/rg9Io+0lTb3aq60Na69j/vO1/aCq9zU7FUGwQ386n+0wj4xrqDi24PvQbYO/8AEqsg8VS4ilhbzHo6MCJxYd8bCq4nntNnxVGsrsoqJuqbohQgkCZ2/wCzY5BpwpHUsW7/AKRVsuOi894Z+nzs5I39Jyxse5Wf7xcKtb5g2h7j/tCiajhM7bi18kAvwC4EkXVjR0A3Qy2xMDEwaw21NpGi3N3ldlqnwkWv5C42pd9f77kP4cVr3dk3WueyKSq/53GtulyydTMP4z/0sn4jXjM3wTz2k6XQ6w3BryXAtyyFB6hZU4bY9R5asZwexJXR39T1/aTZmVeH5A+QpPk1bA/WBU74Q+cmvk2WvEOJJUmubsPWZfM418RlQfMQ29QkYiZB3kZVl5J7VLHJRXjN/wAnholn+u5+sKJmf7YrLeS/HCKvieDzIuVTWwRxtgfBlT8Jz+VGP0E0yXZSX8+VYhXfVFGwZ3J4xUi8uPikN6hdRyyUuNbI7wxT7m9GXCsrEMCD6aimkREzNPk4rc4Hdem4oz1V9i/bv6BfuSufk5f/ALDOrw09zvX/ALjKt+IsWBZRv1B0YVRx2yoaCsfXrN20vBxZcZZ0cNU9Pi9/AeT/AIKnQmxhvoPnH+ZUV8eZVIelbNsSC3p6Ttf2gbkVDjgvy6LK/L19da/aB2X+hrPi/C+ThbVa21x9PykQbPtx+HFDkUWsr70yHl0fSUL8ayWNQZtGvuVcgn9fH08znEuNXcQRK7FAVNEeev8A+8TLE98mfUz2vt4ZqOGZPDc3G+LbbdjlW5GVrdgH9o/jWFws8PyVqzFbIqQWAHRPfoN+/b9ZhhceQp/KdbH0jhZvmHhh1hejp7TB91taaNLwLOxBjtj8QyBWN8qMwOtEefH/AHi+zNlFeVfj52QtdQqLF/HMpA/sT/SZoMPWd59jvCeJPaAXUUtf0bPKzOEUvQuPd8atrwtm+bSrr82/YkfvHXX8Fxr0TmLB15g9bl10exImK+KfMXxT6wfQWvIfu6/De8NfByeHJkW5C0kkrYoGgGB9/wBI278EqrNlmYpA10Qb0CdbmENrcvLzHXpG84HiD7dfoXvH+G1zqMNMl660V+R6lDP1B5ifHjQECzLcZ8LLrW9jacoU8oB+VAQOn10TM2uZagIDt8zKx+o7Rj2lmZifzEsevmEsSQL6ps09PFUdb2uAKi8V1Lvl0u+5/T+0scfHqzUWyq61a2Okdm1s7ImFDa6g6Pg67ST7zdtNWuRX+QMxIX3A8TPCn4NPV0vPJvPwrlU/Dz9AeFfcgOFap199Dj36zI0cQyKMYY9VnKofm2P7fSNpzbarxejas2T16jZ9oHoV+jPdzxwbWujJ5Sq8vL7DUjsxWXYCor/6h3/rM8PtJl7HOlbgD8o2ojv+J7h/6etfQBoPoWM93jLC7FykbasznxzAmDPVxAn39SIIftFlMx5lAHgAyJuPXn+X94ai0KrPif2w9KOIb6uP1MUrF4xezHx+sULsr8A9aP1ldZa9HzVHRJKnpvp+saLXsJDkEL20AIoo8iFoRRRTHBpAnYopjCjgBFFMdOzoGx1iimOnJ2KKYwjEe0UUxwQjdDcUUxjviKKKY6hbiiimMc8ySq56SzVkAsOQ7APQkb7xRTHBn3iwFhtehP8AKP8AadORZ6r/APAf7RRTGOVnbEmKKKYx/9k="/>
          <p:cNvSpPr>
            <a:spLocks noChangeAspect="1" noChangeArrowheads="1"/>
          </p:cNvSpPr>
          <p:nvPr/>
        </p:nvSpPr>
        <p:spPr bwMode="auto">
          <a:xfrm>
            <a:off x="63500" y="-842963"/>
            <a:ext cx="2619375" cy="1743076"/>
          </a:xfrm>
          <a:prstGeom prst="rect">
            <a:avLst/>
          </a:prstGeom>
          <a:noFill/>
        </p:spPr>
        <p:txBody>
          <a:bodyPr vert="horz" wrap="square" lIns="91440" tIns="45720" rIns="91440" bIns="45720" numCol="1" anchor="t" anchorCtr="0" compatLnSpc="1"/>
          <a:lstStyle/>
          <a:p>
            <a:endParaRPr lang="en-US" dirty="0"/>
          </a:p>
        </p:txBody>
      </p:sp>
      <p:pic>
        <p:nvPicPr>
          <p:cNvPr id="164866" name="Picture 2" descr="https://encrypted-tbn0.google.com/images?q=tbn:ANd9GcQZkT6grvij2ZLitumSsQ-4G8o5I4XPVYUh6SOTzIcBP1M8u7L9-g"/>
          <p:cNvPicPr>
            <a:picLocks noChangeAspect="1" noChangeArrowheads="1"/>
          </p:cNvPicPr>
          <p:nvPr/>
        </p:nvPicPr>
        <p:blipFill>
          <a:blip r:embed="rId4" cstate="print"/>
          <a:srcRect/>
          <a:stretch>
            <a:fillRect/>
          </a:stretch>
        </p:blipFill>
        <p:spPr bwMode="auto">
          <a:xfrm>
            <a:off x="0" y="3319259"/>
            <a:ext cx="4724400" cy="353874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64870" name="Picture 6" descr="https://encrypted-tbn3.google.com/images?q=tbn:ANd9GcTXAOD5nzPQ95RZpqRKRUoWIn8UAqXfHDXVwIBCuFJA8o6GOJqlVg"/>
          <p:cNvPicPr>
            <a:picLocks noChangeAspect="1" noChangeArrowheads="1"/>
          </p:cNvPicPr>
          <p:nvPr/>
        </p:nvPicPr>
        <p:blipFill>
          <a:blip r:embed="rId5" cstate="print"/>
          <a:srcRect/>
          <a:stretch>
            <a:fillRect/>
          </a:stretch>
        </p:blipFill>
        <p:spPr bwMode="auto">
          <a:xfrm>
            <a:off x="0" y="1111089"/>
            <a:ext cx="4724400" cy="231791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3" name="Title 1"/>
          <p:cNvSpPr txBox="1"/>
          <p:nvPr/>
        </p:nvSpPr>
        <p:spPr>
          <a:xfrm>
            <a:off x="0" y="0"/>
            <a:ext cx="9144000" cy="1143000"/>
          </a:xfrm>
          <a:prstGeom prst="rect">
            <a:avLst/>
          </a:prstGeom>
          <a:solidFill>
            <a:srgbClr val="003FBC"/>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有更多</a:t>
            </a:r>
            <a:r>
              <a:rPr lang="zh-CN" altLang="en-US" sz="54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教育和商业</a:t>
            </a:r>
            <a:r>
              <a:rPr lang="zh-CN" altLang="en-US" sz="5400" b="1" dirty="0" smtClean="0">
                <a:ln w="18415" cmpd="sng">
                  <a:solidFill>
                    <a:srgbClr val="FFFFFF"/>
                  </a:solidFill>
                  <a:prstDash val="solid"/>
                </a:ln>
                <a:solidFill>
                  <a:schemeClr val="bg1"/>
                </a:solidFill>
                <a:effectLst>
                  <a:outerShdw blurRad="63500" dir="3600000" algn="tl" rotWithShape="0">
                    <a:srgbClr val="000000">
                      <a:alpha val="70000"/>
                    </a:srgbClr>
                  </a:outerShdw>
                </a:effectLst>
              </a:rPr>
              <a:t>个人</a:t>
            </a:r>
            <a:r>
              <a:rPr lang="zh-CN" altLang="en-US" sz="5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机会</a:t>
            </a:r>
            <a:endParaRPr kumimoji="0" lang="en-US" sz="3600" b="1" i="0" u="none" strike="noStrike" kern="1200" cap="none" spc="0" normalizeH="0" baseline="0" noProof="0" dirty="0">
              <a:ln>
                <a:noFill/>
              </a:ln>
              <a:solidFill>
                <a:schemeClr val="lt1"/>
              </a:solidFill>
              <a:effectLst/>
              <a:uLnTx/>
              <a:uFillTx/>
              <a:latin typeface="+mn-lt"/>
              <a:ea typeface="+mn-ea"/>
              <a:cs typeface="+mn-cs"/>
            </a:endParaRPr>
          </a:p>
        </p:txBody>
      </p:sp>
      <p:sp>
        <p:nvSpPr>
          <p:cNvPr id="4" name="Rectangle 3"/>
          <p:cNvSpPr/>
          <p:nvPr/>
        </p:nvSpPr>
        <p:spPr>
          <a:xfrm>
            <a:off x="0" y="6211669"/>
            <a:ext cx="9144000" cy="646331"/>
          </a:xfrm>
          <a:prstGeom prst="rect">
            <a:avLst/>
          </a:prstGeom>
          <a:solidFill>
            <a:srgbClr val="0000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MORE PRIVATE OPPORTUNITIES FOR SCHOOL &amp; BUSINESS</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AutoShape 4"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154630" name="AutoShape 6" descr="data:image/jpeg;base64,/9j/4AAQSkZJRgABAQAAAQABAAD/2wBDAAkGBwgHBgkIBwgKCgkLDRYPDQwMDRsUFRAWIB0iIiAdHx8kKDQsJCYxJx8fLT0tMTU3Ojo6Iys/RD84QzQ5Ojf/2wBDAQoKCg0MDRoPDxo3JR8lNzc3Nzc3Nzc3Nzc3Nzc3Nzc3Nzc3Nzc3Nzc3Nzc3Nzc3Nzc3Nzc3Nzc3Nzc3Nzc3Nzf/wAARCACXAIEDASIAAhEBAxEB/8QAHAAAAgIDAQEAAAAAAAAAAAAABQYABAIDBwEI/8QAShAAAQMDAgMFAwcHCQcFAAAAAQIDBAAFERIhBjFBEyJRYYEUcaEHFSMyQmKRFlJVscHR8FRWcoKSk5TS4SQzU2OV4vEXNEOi0//EABoBAAMBAQEBAAAAAAAAAAAAAAECAwAEBQb/xAAkEQACAgICAgMAAwEAAAAAAAAAAQIRAyESMUFRBBMiFGGBkf/aAAwDAQACEQMRAD8AZ5fDECW4mTajHbUT9KhCcpcT4jB2V50EvXAUme6iSiYyzjuaAk4V4EnofQ0Yg3WHAebMC1mOnSO1QhYAdI6q57/eG/jVxzixrBC7c+U76iFp2FGka2JUrg2SptMWRPdbXnLZdUS0VDpnl+3yrRBsF6nW5TTSYbmhxSFqbe2GCQcDGx2PWuifPdieZxIKyhY7zbrJP49KoPTIFtSZtjcKm1OASI7yVnI5ZSenT+OY4oKkxZicETigBySpHU4UMZxW5fAs0DX7UpSCM5Srp5bU3O8TwQnuRJCttwCn99YN8UNYUBCf2zpGpPxocUbkxSd4CdQ32qrg8UZ3JUAE+ecV61wAqGlL0V5UxDq0lbTm+nx0kHcHzB6U1OcUdmvSi3ns1jkpe4Vnltsa8PEMkAdhb42j7QLhBH4ChSRrZrFphRMOKb04BAQsYOcZrNduSpXZG3NJiJQFofThRVnmMDcY8axkX+RIYUgtMpSsDVpTkjx8RmhznEUuMw649cGmmkDmUoGke/8ACmbACOI+FI4ejlTLxi6VK7dCTpQCQSCR+3behrlhFxkAN9k4mIRobWMKUj3p2PljbbkKuq4sjGQtpV3jqCjnMeQSXDgfZydJ57DA8qEO8U2+1Tk9lKJASrAbSSoZ8NtuVTkhkMC+Hsz0XSQ2hc1lOW1JJCnBp07+JwcZ8RQK4w3rghVwtGti7ttqS44nul0p93NwDl+cAoHmmh8WVdeI5wgRjJS3q78lSe6lJ6jfJ50227hObb3VxY96Q80tRWGlshJJxhR1bnr0xSqD7Qb9ibbn27rw68mVriTFKCluoQOykHOzhQD3Vg4B04yDnnyZ+ETiEpE1WJqCGn2wCnT2ZwFAdTpI3HQAb4FVJtgmxkO+1mHInjUHmYiwpUhsq/3hRsUqx9boefjVi3sGU40p8PIEfLqnEoVl3UMlKfEZwPcPGoz7qh0tDx7fcP5Ux/ef6VKTfnlz9FyvwcqVubN9bFGPxncn2NfZRFq32LZ5jnjfNZtccTGk9mbfGKeYUlZGfEcjSzbp7DTmWggEnKkLHM0SfhJkMdswcgnOU/ZP8ftFdLbJ6CznHD2pPb23CM7qbfOce7TUnfKAVNoRDtyEOkjJW7lKh4dKWygnLbicLHTx8xWhTK2yQnIz5/tpeT8hpB13ji9jKWmYKUk7o7IqP45rFrjjiEa9LMTvHn2JOnbp3v10vlt8faJH9HNQhZTsUk+GaPI1IYFcXcROqLvtUZlWOiAkZ8cE869TeLrMZ0P8TMtL1atQcTkeiU7ilF9txhRySEqI5U+cN8O8PM2y2XS8y333Zq0qjRWWVaVEKIUk6dyQUnJ2HlRSs1peDE2hi93ByPD4iuj5VhXs7bLrvZ5AzlWQkDOcE4GMUb/9LrRHQhVymXV9YwS0ktpJ8up3xT3d7jw9w6yhpkRYT6kj2eNE0lxYAORgcvfSXeuKL7fEFMRIt0Yp0lyP33Vp6Eq8NzsPHnTddi3fSM7i5wnwxEchxrS65IGNTTMkFZ81Kx3fxzQW2XO1PIkey8FtFDyMOCXdnnAvBChkYxzFDHoD1vjuh9PeWnUlZOQseOev66c+FbKF291wtnUQUhKu7jy3qUZtuijWrFFv5QFQXyLXwpZYjidtTbZJG/jkYosn5Qry3GD0xUeIHBhLaIwCj476VH1NMFo4Mslrky5XEbjDpUrVHZMnSAMctO2o5zv50t8Xxnblfvm+Fb3m3W0BYZcTg6D1J5fHlWm2GHVjPbeK9Fvdfls3We9GUNbUd9Awf6pBI2+I2qlDnwFcSJub10lGIyyrVbMO4SpXXuk7ZI5jbIpHuDcmxtTHkSFomSGULS42vIC2nEhQz1ODv76LWu5t3MBu+aAttIUJTTWHFZODnG3UHpyrRi3VbNKUVd6Gf8sOFP0O/wDj/wBlSgvzVwt/OVv+2P8ANUro+jL6Rz/yMHt/8ZzRp6MoZdQTtsNOaK8NXZEaYIrqcR3TgBW2CenkD8DvWn5vaDh0kkHngfVqtKitgkrVnzHM/hUtFGON7tGUJfjpUQcqQoD4bdefrkeFBkFLg0uHCvsnx8xR7ga9t3JhVsmOYdT9Rajg+Sv1A+BwelaOJ7S5BlKd7MpbWr6TSMBCiefuUc8uRBHUUJx1aCmA1J7NWlePuq6GsFpSBukGraSCnQ8AUHkoisFsLbOUKBT0CqkmM0DZDIdGlKQfPoKvMXC5xbeLdHnPNRdwllJA588HmAfI1nlQOFt79CDtVZ1zfQ33nFKCQlAyok8h76a2CjWwpTExL7alds3v2nNRJ656028KXlNufbj3H6SM7gZHNJ/OT4nxT9rpg/WHxeFOIFyGWE2WYlToDmt1GhJHiSf1c/Knmx/JM46sG/S23WxhfYRwoDcctRxn0xy/Bo8m7QHS7DV2skCbZ8NREzWHkhaPZ1BKk/8AMQTuCOo9DSLIdct93jW/2eH83BQWl5tt15bm2xKVKUBz8+XOup2+12vhsL1THWkrGENOvEp2PQHJ1dCRueuaVuJLzYrtMabtzZ7dhX0r644SoA/ZSo75zg4xviqSSSvyTi3dGLV/S1A9khoaRKbdKZD0dtLWUbELbSn7RJAIPLfyzoWHo76wS9LukwhT5U7/ALhB7qUajkAnbHqauQ4jUaMHWmEuyXnN8JA1HzPhtk1Rndg1Eltwp7SpzTyX5T7bqQ4XUkFOQTuAAO71xioNuWiq0BBwlxDebrJt06GqE0XhqkOgKCCUpKigAjWDoTnHXPupssnBsDh+BJ1oXcrpr7paSdk7YSlOTjIyCfHerVo4hmT1x0TSmM66gpQXG9OvBH1f14Bq7PtdwajSRFebYU9u1KQ2XFsL8cKJOPXyqsUl0LJu9g38mWP5ny/75NSsPbeNf5y2j/p7n7qlNv2Lr0cidiKDBWVKSMjJ9azMBttB7oOfGidxfgoZU28+hG23UihTt4hiOCV6lpOlSQN/ePKpqymirGbchy1vMEJW2vUnb4e6upWaTG4otCQ6kF9DZStCvtI5FJ8xgDPklXSuYNS0PvjDa0B5PdKxsceFXrLd3+Hr23KQr/Z1KHaY6fe9N8+IJpounsVryWLzbZFiuK4kgKWyQVMuKTjWjON/vDkR4+8VXay+oMxUrfWf/hbSVLHoN8V2d+z2jiy2sOSWitjPaAtrIKF43AI6Yx7xjwNem6cLcJwxAjGKzIOAlthCdbivE45k0JYld2ZTfVHOYHyccQ3FhTslxm2MBQwZJClKHLkNh6n0p7sHyfWzh2W1KeU5NnpVqQ68R9HseSRt64oRxXxrdYDTSW4gjiSk6FOKStWAeoHKifyaolSLQ5dLg6p6RNcKgpXRA2TjyOM+tLOUYxpD44ylLY0z5XaAMlxSCr6uDjfpXNL18plzkOux4TS21pcU0c/RjIODsklXQ/aFM3Fk0N3GCwlelwal4HgMD9tc94liKHFskMN4DqEScgADKwcn+0DUMeV24l82JKKkevpud3eZjrlOFUkgulnuJ92259STRS02SI3LfcSsM26I+prtiQlIKQNRPid+flVq0x5cO0lUe3yn3y5nUllQA1YGQSMYHOvJfA7s6KFrhKZIKsrcdSnCRgJJBO/LOfOqR5N7Od14CN54z4YaULZClyHHdJb7SA2F6RjOdR2yeWRnHhWuA6maw01erVFdCSFxnXRh1KgO52pH1j01jBGRzoZZvktltTXH5E23IbBC20BalKyBk57o50ZeiXCfYl3iMwHGgDlhOVOlCftAY3O3L/xTyg31oylFLasAfKPNizFWmS1DabeZaUHG3kDCicbc8kjGxB60ItXHUiNKEa33K6QgVBIbfdTLYBxywsBQHrRG48P3fii0R7hZ47ckMK77XaBLpGcKTpVtkY5ZztyoLwtCtcLixly/h2O3FW6stSkJSS6MFKCPHckDrjPI00E0tglJN6G/8qb9+kLL/wBMc/fUo7+WsL9FfBNSm/0X/D5+SytwqdXuPPrk1et7DKH8lSVYGwPIGrKmoyFl0lxzAIwgHHwzVu3yezSXYFrdLSDpU92fdSf6R61ghZtyRLjBkxs6QFJcI0gjHUnY1ku1tygEvBtJA73YgqUfU4/bXkZ1+QkFaypSsJSgfWPuzzozbIfzmpSUuKbjIOlQQSCpXUHrmldJWwpNukZQJ8O0WtNvSpxTmchD7p2A5AJTgHB5ZzisGb+5GC0RI/ZhedQSgJSc+OKY2ODLC+k+1QwpO2yFKSon3g7elW3eBITmn2CQ7E09HFqeCh/WOfjQ+1M0o8XRy+SJUi4I9p7R9UlwITlYSUk7DG3Lf/zXdrIyzEtkeKygoQw2EJBHQbUPtHBlutqkOLxNlqOrtnUjLYHIIHIb9efnijyYakAnKUpSMncqVjw99c+SdvRXHJRWzk3GU5bvH6wFFCYcdAKSMAhWVH39PwoyuzniNMWVEcZCWUhD6lk5Kc6k4GMHrz8RW7jLguVc72m9tO9khLTTakJbGtGCe8d8ciPQGhNmu7jEow2lheVEFzJAVvjbbHMHbO2aDh1JDxyJ3GQ7zbwLZpShaO1UdIAQVFR8gMUZjpcdjsOLLTTqgC4gkn06fGlCNqTMQ5Ijs5x3nk51qGOWT05cqs3CW/8AVYShlKh3ltqz6kAVfG5LbJ5VHqKD98uKoEVK4rydbiwjuJCtOdsn4fCg/DdwlKWuNKW2tISHEvAjUvOQcgdcj41SiRlvuntAlwuIQhQcScgDfbblWBvtntshLKlQ0ztRbKOw1u5GNk4GTtj4VW7dkfFDMWw46oJCmlrGpTicAE5xvtvtVDiG0xXo/wA4SlhbkZpYQvGtS0+GBz33A8/OqM2/uWhpuZeo8xmI4oJLxSAEnpq37oI8fdzrGyX2HxM/Ict7pUzHOjCsDSOYOQTmmtMV6Ez2TiL89/8AwR/y1KePbrV+ml/2B+6pQoPJnPrLwmCsCWpNymAZEOK5paQf+Y5t5ZA8eRojerJcnktsXK4pbY5Nx4EQrYjnxJ2Kx4kcv1P0UIkNKWykNsLWVNo7LQTnxHXJyfWqESycS3O99reTHh22OVdgyx3lOdASrIx44INCCi9jSbWjn0fha6NKRPg3KHLgNkpVIiO6ik/eQRtv5nFGLUtce3Mq0o1KTrcKBjJ610lUGNEaIgx2kJccy8sbFZwR6n30rTOH3O1Js4QpvH/tyvCkn7uenl0qeeEmlQ+DJFSdnlpmFbzCSSSQVfur3ibihqwwm1K7zzxIbTnn41Ujly2PN+2sORz9XDicY9x6+8Up/KE72kmWgKSUxERgnyLjhzv4YQj8TXJiblPjIEvZquHF9zurgiJkOsod3KWVEKA/pDl++tkOXNgKQ5GlFC1bFbbitR95NJcW4aStxKsanMDyH8YojHnqd0lKiRnln1r0Eoons67ZLhd5EftLrdtMVwgBzCNQztpJ08jmtFy4eW7cV9i4A0hWdLqO6ofZOR089/hQrhqe2i0dj9C46SNKXj3VEqH7T/GKvDjCStwMLgMsONheeZHMf61xc1zbZ3r40ppcezS/dINkeTHvTj0dwjuJbbU4lwfd239OVG7DIbvbDr0KNIbZQrShcptbQX5pyncedYQOKXktkyojLyVHZO+4929Dr5xlHYkR2GkCPESMhoIwEnw2HL8KpLLFR/Jv4WXlUkXLjbphX9Fe3EONrH0Fvihxe/IKJB288CtvBrdpjLmNNwnWryhRVJXLaPbP/fSVDOn3bCq3Bl9tMdMx59LyXnNg5uvCfDGfHfPOqc2VGN0YuxuLjs5C8rT2rjbak/cB5bcwRg43zT45pxtsnk+NkUqjFh7jSU2LGqE+3rVKIbHkc8xnqDgjzoBLs3zVh6beo8VSm9CnoTQSuWjmErH2SPEHrzGcVY1v3+U5NXAkXBCVH2dtpClNIKdticIJyN80QgTdTDjM22qZU8cKRIbSdSsbqCcZAPv9KdSjF3LohKMn+Utix2tl/kUf++b/AM1SmH2O1fyGF/H9apVft+N/ZL68/wDQyQG2ITj0VouyJjCApS31Eageurl6DHKl6+cfQLO+pqPKN0u2ChEWOSGwrHInceG3OskM3u+uKlcRH5vgY+htzTgBUOhcWD3vcNt980r8bcKyJ0SI9w81a2TH3Swsssu5B2CSkAc+hPgQaVyXUUBJ3+mUbhxNxKpp28zQ4zMjuAfNzrCgw40ogd1Q+qsHxIJGTjYit8H5RbdcIyG54ftywe6pWXW856OIGR6jrzoPcb3dWCy2pq5NdqQh6M8yruOdAlZwMZzj3jpWy3qhOF63Tob/AGzhCla4hyznkrlqAPI425Gm2+guh9tN7ZuHaRnJTNyjYGppzS4E77EHmPX8dqD8Y/Jo9cIj8jheRqcdWlxyHJcJ1aRgJSsnYeSvxFUZFmasEu3OW0KakvIJcKk5bSTjAI2yDvz8Ac5FNNj4ttsyYq3LkeyzQdCW1q0pe/oL6+44PPnjNLacqfYeLrkji8vgDjGI2pbvD80p69kA4c+OEk1UDFwtqB84W+ZFUk7l+OtIH4ivoa4t8RxwVWGfHWtO5iz2/reSXE4x6g++ld35Vrla5Qg8U8MPRXieSHRhQ8U57qh7jRaMnZzS3T5rgQiC432SSNKyMkemedNtstSEEyJ0l51xW5Wo/sFNsbiTgS/vpVOtDDcwj6NT8NOs+WscvU0uNyjJW4sQXIOHVpTHcCtk57pBP1tsZwTiuTNjVXFHrfAzx5VJ7M3ZDbA0R9RP5x60Fuba5Ch9Go49aIPusoUS672QG2SMA1gqVby2P9rB1DIVnG1c+z2LXZRhpWyAAD/S61jLjOXFKIupvtnHNDBUrGT5noB1raVqQlwsLbcASTgkYxTrwvwPa5C406+uOOPuoC2IxcKEJGx3HNSvHO3lVMcXJnL8rPHFG32XeFo/ENqgIhOSLOgRmUtsxmHFLQvqVKVsQr0NW0xrlfi63eQzGitvYbXCeWHFgff2wDuCOtN0eJHYQEsR0IAGBpQBVS7LjMrYjvIX2kklLfZKAJIGSD6Zrs6Wz53lJu0K35L8L/8AEV/iVVKK/kzZ/wCb7X/0qVuUQfoFOxeIbdJHslxjqg4yIsplSFA+S8HHuxzqsxe5qrlovsJiG0lJCFJHaqXvzCgcaeXn44NOmtuS0tlbq0kDmVEFPnS3xFY3rhZH2rYUvSXR3HHH0hDahtkgDdPjtmnaoF+y+2Ikth0NulTax3sHGn0PKucXO0PtszVSpUl+O2VsRZKClTim/vKAAOOQ92edWhwBejYX/ZL20Ja0qSlLSFBseI1A5z549KAWH5OeKIT7aT7O0xqyptUrUlahuDhI5Z9eVbk0ujSjG9MNsQnGYrcaGz2xQUuyEKkBKgCcnBUMZO53A68ulbiTga5XRgpiwUJ1KKtUiQlJwd/s6gT55oPcIl4gyHmbrGcRIeUSleDvk4Glac6geWPMcuVdQ4Ss0yFYWW7pcH1rA+jaWU5ZRjZGoDKseJoRj7A5eBd4fRf7Cy1Gfn/OLKPrNSCSpseCHOY3xzyOmBR6dd7TcrW+zdIjUxDaCow5IQFqx+bk4J8CCD7qvvWeApOXFlwK/OcoRNs1t72W4+M40kZPvp6pAcrdie9w1FW+69w1regtgEtFwLcZOM4PUjw5mttvedW0pmWyl6LyKVEn4dKKOWkiY2LctTAAIU6kbgHoMcqbrJa27bA+nW/IbQnUorRj0pKG5FbgxwWfhRa570+QkuqLKJ/eLaeSUA88eZ+FKl+dZbcXLfWytL4LiiWwlIPUAHpV7i+/rde9mQz2mtBRoVnQykjmMY7/AMPjWHBTMWVcmzNUlxRSQycHUwsclJ6bjb/yalkSl+UdPxsrwy5voscGcFR5jyLtPiFlkYU1EW2Ehah9tQIzjwHrT1dLSxLt62ghJWnvsrxu24ORHhvQ9d+ftclti+Nltp1QbZntpy0pROAFj7BPLfYnAolcJSYaEqdKlAnCUg41HFNGMUqEzZp5J8mEYaythDne7yQcEbg9aXOJFNPXyFFWxJBUypXtTQIDIyPtAHCjgema94KvSb1EkqeUUSo0hxt5rP1RqOg+YKccuuR0qvLmTbbc37kYUmdDmqQyGGFp1s6NXe0qxnOTyJ5DYb07VaIrZd7O2/piR/iT+6pVP8o7X/Jr3/097/JUpQliNI1Rww+6pvu6W5OOXkoeNCmrOmBJeeWpbjsggOuA7L6bAchW223Ji4R1ra1NvIVpkRnfrsr8CP4yCCK9fT7M6iU4FPacqbShYTv4HPKmlBN8ktiptaLL7BmR1RtammdOCUDQpJ55Ch1rcl1hLBS2oqQMJ1A7k8t6HJ4gdkXKLCdsN2hpeSr6dcfLYPRJUnOM70QcYMdParbcCMcikkq/fRTvYeiu+HHT2JZLiEELSFpB38h41ZiORJS1MrbCHUYyHNwfH18qpS7lDtduXNffYCglWlT2UZ+74ihvCap9znKvEi3ttQ3UqSkO5Czg7YTp3Hma3kNJrY3dlbUowVRvPlWLyoSWyW+yWroEjNWESIIAyltO+CdI2Ph5VhGejdqqQpaAo7JSOgoiGEFuMynISoqO6sIO5oFxze3YDQZaZVoACsKUMOH80+Q5/hR+7X+FaoDkp9w4GyUhOSpXQCuO3WRLul5VMnBaG8AkIyrOef4UspUhoq3srOLcc1SFK7y1kkc8EnkK0e1PRX0vwnFIkAggpPXOR6bVbuRbZkJQlaS2tAUkJ2B/1ohwLaG7jc3JsxgqjxDnBzhasbDHXHP8K5lFuZ1cl9Z01qVFmWRuZOY0ofYBdZWNXMbpI5GgfBkiRdYcuDMaUmI0smI7r+kbTnkTvuk8jk7c6uzWFS2ypXMD6NrJAz0J/wBcil1UNkTmpUGXLEko+lislTa1gHBOkDSTuBkjr9Ydel62cdtukm0bbNaHLHxXIjzX1mPNjkJkJOCcKzhW/mcHfqNs7ssi5NRHmYrcZxLKASkFvWVq6HalxyUhq3ONxG57ofSSkPtFQGeqdRJyM8ganBkziBmMWpzzC3RnQqSgt6geQB645eNaeX7JX5HhilGPToKfP92/Q9x/wf8A3VK8+ceO/wBEWT/GO/8A51KNL0Ar3CJ7VomRXVMT206Uu/nj8xY6j4itkGch1kqfjaHfquoJChnyPhUqVTyJ4LyLo/boxXDQl5sDKWnFFPpmrt5u0YR23lJcLaUh1Sk7aUEHfzxUqVOWh47NDTNruMdmZ2SJLae82paSceYCuVXPaStXYsgJAAySOnhUqVr/ADYXH9uJRu85m1xlvSu6k81oGSnzx1ou1cIrdnFxdADIa7RRSjpjwqVKW3yaGcVwUjl9+4uXc7kUNpCE4+jBTnQg9fMn4UNkPrDSHW3S6op1YKQnIzyNSpSSdgSM7fFVJC3JAbXHSknsiPq9cjrTJw40lm1Ijw33dK3VLDywBuT9XHP1qVKaAJB7sWiVtPvLIHeOrJztWZiOONtqZeOphGhkkgYTttyOeSeY6VKlUavsWM3F6PIlm0NNtuynHEtjDZAA0Dw5b+ta0QZDUhSFyAthSSllIQAps7HJPXlUqUFFDSy5GqbCXs5/4p+P76lSpRJUf//Z"/>
          <p:cNvSpPr>
            <a:spLocks noChangeAspect="1" noChangeArrowheads="1"/>
          </p:cNvSpPr>
          <p:nvPr/>
        </p:nvSpPr>
        <p:spPr bwMode="auto">
          <a:xfrm>
            <a:off x="63500" y="-1117600"/>
            <a:ext cx="1971675" cy="2314575"/>
          </a:xfrm>
          <a:prstGeom prst="rect">
            <a:avLst/>
          </a:prstGeom>
          <a:noFill/>
        </p:spPr>
        <p:txBody>
          <a:bodyPr vert="horz" wrap="square" lIns="91440" tIns="45720" rIns="91440" bIns="45720" numCol="1" anchor="t" anchorCtr="0" compatLnSpc="1"/>
          <a:lstStyle/>
          <a:p>
            <a:endParaRPr lang="en-US" dirty="0"/>
          </a:p>
        </p:txBody>
      </p:sp>
      <p:sp>
        <p:nvSpPr>
          <p:cNvPr id="4" name="Rectangle 3"/>
          <p:cNvSpPr/>
          <p:nvPr/>
        </p:nvSpPr>
        <p:spPr>
          <a:xfrm>
            <a:off x="0" y="6119336"/>
            <a:ext cx="9144000" cy="738664"/>
          </a:xfrm>
          <a:prstGeom prst="rect">
            <a:avLst/>
          </a:prstGeom>
          <a:solidFill>
            <a:srgbClr val="0000FF"/>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2400" b="1" dirty="0" smtClean="0"/>
              <a:t>How does this one affect kids and families?</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这会如何影响我们的孩子和家庭？</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15" name="Right Arrow 14"/>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6" name="Right Arrow 15"/>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91138" name="Picture 2" descr="Image result for chinese student uniforms"/>
          <p:cNvPicPr>
            <a:picLocks noChangeAspect="1" noChangeArrowheads="1"/>
          </p:cNvPicPr>
          <p:nvPr/>
        </p:nvPicPr>
        <p:blipFill>
          <a:blip r:embed="rId2" cstate="print"/>
          <a:srcRect/>
          <a:stretch>
            <a:fillRect/>
          </a:stretch>
        </p:blipFill>
        <p:spPr bwMode="auto">
          <a:xfrm>
            <a:off x="838200" y="1638452"/>
            <a:ext cx="7391400" cy="468614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Image result for meditating face"/>
          <p:cNvPicPr>
            <a:picLocks noChangeAspect="1" noChangeArrowheads="1"/>
          </p:cNvPicPr>
          <p:nvPr/>
        </p:nvPicPr>
        <p:blipFill>
          <a:blip r:embed="rId2" cstate="print"/>
          <a:srcRect/>
          <a:stretch>
            <a:fillRect/>
          </a:stretch>
        </p:blipFill>
        <p:spPr bwMode="auto">
          <a:xfrm>
            <a:off x="3297555" y="609600"/>
            <a:ext cx="5846445" cy="5905500"/>
          </a:xfrm>
          <a:prstGeom prst="rect">
            <a:avLst/>
          </a:prstGeom>
          <a:noFill/>
        </p:spPr>
      </p:pic>
      <p:sp>
        <p:nvSpPr>
          <p:cNvPr id="3" name="Rectangle 2"/>
          <p:cNvSpPr/>
          <p:nvPr/>
        </p:nvSpPr>
        <p:spPr>
          <a:xfrm>
            <a:off x="0" y="6488668"/>
            <a:ext cx="9144000" cy="369332"/>
          </a:xfrm>
          <a:prstGeom prst="rect">
            <a:avLst/>
          </a:prstGeom>
          <a:solidFill>
            <a:schemeClr val="tx1">
              <a:lumMod val="85000"/>
              <a:lumOff val="15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b="1" dirty="0" smtClean="0">
                <a:latin typeface="Arial" panose="020B0604020202020204" pitchFamily="34" charset="0"/>
                <a:cs typeface="Arial" panose="020B0604020202020204" pitchFamily="34" charset="0"/>
              </a:rPr>
              <a:t>Everyone close your eyes – take a deep breath – relax – 60 seconds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pic>
        <p:nvPicPr>
          <p:cNvPr id="68610" name="Picture 2" descr="Image result for animated gif, 1 minute countdown clock"/>
          <p:cNvPicPr>
            <a:picLocks noChangeAspect="1" noChangeArrowheads="1" noCrop="1"/>
          </p:cNvPicPr>
          <p:nvPr/>
        </p:nvPicPr>
        <p:blipFill>
          <a:blip r:embed="rId3" cstate="print"/>
          <a:srcRect/>
          <a:stretch>
            <a:fillRect/>
          </a:stretch>
        </p:blipFill>
        <p:spPr bwMode="auto">
          <a:xfrm>
            <a:off x="228600" y="228600"/>
            <a:ext cx="4267200" cy="4267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1295400"/>
          </a:xfrm>
          <a:prstGeom prst="rect">
            <a:avLst/>
          </a:prstGeom>
          <a:solidFill>
            <a:srgbClr val="A2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6000" dirty="0" smtClean="0">
                <a:ln>
                  <a:solidFill>
                    <a:schemeClr val="bg1"/>
                  </a:solidFill>
                </a:ln>
              </a:rPr>
              <a:t>2) </a:t>
            </a:r>
            <a:r>
              <a:rPr lang="zh-CN" altLang="en-US" sz="6000" dirty="0" smtClean="0">
                <a:ln>
                  <a:solidFill>
                    <a:schemeClr val="bg1"/>
                  </a:solidFill>
                </a:ln>
              </a:rPr>
              <a:t>温暖型</a:t>
            </a:r>
            <a:r>
              <a:rPr lang="en-US" altLang="zh-CN" sz="6000" dirty="0" smtClean="0">
                <a:ln>
                  <a:solidFill>
                    <a:schemeClr val="bg1"/>
                  </a:solidFill>
                </a:ln>
              </a:rPr>
              <a:t>/</a:t>
            </a:r>
            <a:r>
              <a:rPr lang="zh-CN" altLang="en-US" sz="6000" dirty="0" smtClean="0">
                <a:ln>
                  <a:solidFill>
                    <a:schemeClr val="bg1"/>
                  </a:solidFill>
                </a:ln>
              </a:rPr>
              <a:t>控制型象限</a:t>
            </a:r>
            <a:endParaRPr lang="en-US" sz="6000" dirty="0">
              <a:ln>
                <a:solidFill>
                  <a:schemeClr val="bg1"/>
                </a:solidFill>
              </a:ln>
            </a:endParaRPr>
          </a:p>
        </p:txBody>
      </p:sp>
      <p:sp>
        <p:nvSpPr>
          <p:cNvPr id="3" name="Rectangle 2"/>
          <p:cNvSpPr/>
          <p:nvPr/>
        </p:nvSpPr>
        <p:spPr>
          <a:xfrm>
            <a:off x="0" y="5943600"/>
            <a:ext cx="9144000" cy="9144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t"/>
          <a:lstStyle/>
          <a:p>
            <a:pPr algn="ctr"/>
            <a:r>
              <a:rPr lang="en-US" sz="3200" b="1" dirty="0" smtClean="0">
                <a:ln>
                  <a:solidFill>
                    <a:sysClr val="windowText" lastClr="000000"/>
                  </a:solidFill>
                </a:ln>
              </a:rPr>
              <a:t>2) THE WARMTH / CONTROL QUADRANT</a:t>
            </a:r>
            <a:endParaRPr lang="en-US" sz="3200" b="1" dirty="0">
              <a:ln>
                <a:solidFill>
                  <a:sysClr val="windowText" lastClr="000000"/>
                </a:solidFill>
              </a:ln>
            </a:endParaRPr>
          </a:p>
        </p:txBody>
      </p:sp>
      <p:sp>
        <p:nvSpPr>
          <p:cNvPr id="6" name="Quad Arrow 5"/>
          <p:cNvSpPr/>
          <p:nvPr/>
        </p:nvSpPr>
        <p:spPr>
          <a:xfrm>
            <a:off x="228600" y="1447800"/>
            <a:ext cx="8686800" cy="4191000"/>
          </a:xfrm>
          <a:prstGeom prst="quadArrow">
            <a:avLst>
              <a:gd name="adj1" fmla="val 4976"/>
              <a:gd name="adj2" fmla="val 12503"/>
              <a:gd name="adj3" fmla="val 17497"/>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 name="Oval 4"/>
          <p:cNvSpPr/>
          <p:nvPr/>
        </p:nvSpPr>
        <p:spPr>
          <a:xfrm>
            <a:off x="838200" y="1828800"/>
            <a:ext cx="1371600" cy="1295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Oval 6"/>
          <p:cNvSpPr/>
          <p:nvPr/>
        </p:nvSpPr>
        <p:spPr>
          <a:xfrm>
            <a:off x="5715000" y="2438400"/>
            <a:ext cx="685800" cy="609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Oval 8"/>
          <p:cNvSpPr/>
          <p:nvPr/>
        </p:nvSpPr>
        <p:spPr>
          <a:xfrm>
            <a:off x="2362200" y="1828800"/>
            <a:ext cx="1371600" cy="12954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Oval 9"/>
          <p:cNvSpPr/>
          <p:nvPr/>
        </p:nvSpPr>
        <p:spPr>
          <a:xfrm>
            <a:off x="6629400" y="1828800"/>
            <a:ext cx="1371600" cy="12954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 name="Oval 11"/>
          <p:cNvSpPr/>
          <p:nvPr/>
        </p:nvSpPr>
        <p:spPr>
          <a:xfrm>
            <a:off x="6934200" y="4938793"/>
            <a:ext cx="685800" cy="609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Oval 12"/>
          <p:cNvSpPr/>
          <p:nvPr/>
        </p:nvSpPr>
        <p:spPr>
          <a:xfrm>
            <a:off x="5791200" y="4938793"/>
            <a:ext cx="685800" cy="609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Oval 14"/>
          <p:cNvSpPr/>
          <p:nvPr/>
        </p:nvSpPr>
        <p:spPr>
          <a:xfrm>
            <a:off x="914400" y="4343400"/>
            <a:ext cx="1371600" cy="12954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6" name="Oval 15"/>
          <p:cNvSpPr/>
          <p:nvPr/>
        </p:nvSpPr>
        <p:spPr>
          <a:xfrm>
            <a:off x="2590800" y="4938793"/>
            <a:ext cx="685800" cy="609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350585_10152830758862452_3335596963853077891_n.jpg"/>
          <p:cNvPicPr>
            <a:picLocks noChangeAspect="1"/>
          </p:cNvPicPr>
          <p:nvPr/>
        </p:nvPicPr>
        <p:blipFill>
          <a:blip r:embed="rId3" cstate="print"/>
          <a:stretch>
            <a:fillRect/>
          </a:stretch>
        </p:blipFill>
        <p:spPr>
          <a:xfrm>
            <a:off x="4679156" y="0"/>
            <a:ext cx="4464844" cy="6858000"/>
          </a:xfrm>
          <a:prstGeom prst="rect">
            <a:avLst/>
          </a:prstGeom>
        </p:spPr>
      </p:pic>
      <p:sp>
        <p:nvSpPr>
          <p:cNvPr id="4" name="Rectangle 3"/>
          <p:cNvSpPr/>
          <p:nvPr/>
        </p:nvSpPr>
        <p:spPr>
          <a:xfrm>
            <a:off x="0" y="0"/>
            <a:ext cx="47244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8000" b="1" dirty="0" smtClean="0">
                <a:solidFill>
                  <a:srgbClr val="FFD85B"/>
                </a:solidFill>
              </a:rPr>
              <a:t>养育成功的孩子</a:t>
            </a:r>
            <a:endParaRPr lang="en-US" sz="8000" b="1" dirty="0" smtClean="0">
              <a:solidFill>
                <a:srgbClr val="FFD85B"/>
              </a:solidFill>
            </a:endParaRPr>
          </a:p>
          <a:p>
            <a:pPr algn="ctr"/>
            <a:endParaRPr lang="en-US" sz="3200" dirty="0" smtClean="0">
              <a:solidFill>
                <a:srgbClr val="FFD85B"/>
              </a:solidFill>
            </a:endParaRPr>
          </a:p>
          <a:p>
            <a:pPr algn="ctr"/>
            <a:r>
              <a:rPr lang="en-US" sz="3200" dirty="0" smtClean="0">
                <a:solidFill>
                  <a:srgbClr val="FFD85B"/>
                </a:solidFill>
              </a:rPr>
              <a:t>Raising Successful Children</a:t>
            </a:r>
            <a:endParaRPr lang="en-US" sz="3200" dirty="0" smtClean="0"/>
          </a:p>
          <a:p>
            <a:pPr algn="ctr"/>
            <a:endParaRPr lang="en-US" sz="3600" dirty="0" smtClean="0"/>
          </a:p>
          <a:p>
            <a:pPr algn="ctr"/>
            <a:r>
              <a:rPr lang="en-US" sz="3600" dirty="0" smtClean="0"/>
              <a:t>Dr. Jay </a:t>
            </a:r>
            <a:r>
              <a:rPr lang="en-US" sz="3600" dirty="0" err="1" smtClean="0"/>
              <a:t>BarLeon</a:t>
            </a:r>
            <a:r>
              <a:rPr lang="en-US" sz="3600" dirty="0" smtClean="0"/>
              <a:t> </a:t>
            </a:r>
          </a:p>
          <a:p>
            <a:pPr algn="ctr"/>
            <a:r>
              <a:rPr lang="en-US" sz="3600" dirty="0" smtClean="0"/>
              <a:t>&amp; </a:t>
            </a:r>
            <a:r>
              <a:rPr lang="en-US" sz="3600" dirty="0" err="1" smtClean="0"/>
              <a:t>Suran</a:t>
            </a:r>
            <a:endParaRPr lang="en-US" sz="3600" dirty="0" smtClean="0"/>
          </a:p>
          <a:p>
            <a:pPr algn="ctr"/>
            <a:r>
              <a:rPr lang="zh-CN" altLang="en-US" sz="3600" dirty="0" smtClean="0"/>
              <a:t>（介巴梁</a:t>
            </a:r>
            <a:r>
              <a:rPr lang="en-US" altLang="zh-CN" sz="3600" dirty="0" smtClean="0"/>
              <a:t>&amp;</a:t>
            </a:r>
            <a:r>
              <a:rPr lang="zh-CN" altLang="en-US" sz="3600" dirty="0" smtClean="0"/>
              <a:t>苏然）</a:t>
            </a:r>
            <a:endParaRPr lang="en-US" sz="3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wwwdelivery.superstock.com/WI/223/1487/PreviewComp/SuperStock_1487R-54902.jpg"/>
          <p:cNvPicPr>
            <a:picLocks noChangeAspect="1" noChangeArrowheads="1"/>
          </p:cNvPicPr>
          <p:nvPr/>
        </p:nvPicPr>
        <p:blipFill>
          <a:blip r:embed="rId2" cstate="print"/>
          <a:srcRect/>
          <a:stretch>
            <a:fillRect/>
          </a:stretch>
        </p:blipFill>
        <p:spPr bwMode="auto">
          <a:xfrm>
            <a:off x="-1" y="1143000"/>
            <a:ext cx="4807465" cy="32004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242" name="Picture 2" descr="http://a.abcnews.com/images/Health/pd_angry_teen_070622_mn.jpg"/>
          <p:cNvPicPr>
            <a:picLocks noChangeAspect="1" noChangeArrowheads="1"/>
          </p:cNvPicPr>
          <p:nvPr/>
        </p:nvPicPr>
        <p:blipFill>
          <a:blip r:embed="rId3" cstate="print"/>
          <a:srcRect/>
          <a:stretch>
            <a:fillRect/>
          </a:stretch>
        </p:blipFill>
        <p:spPr bwMode="auto">
          <a:xfrm>
            <a:off x="4800600" y="914400"/>
            <a:ext cx="4343400" cy="32575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248" name="Picture 8" descr="http://www.bellevuewa.gov/images/PCD/Teen_and_Parent.jpg"/>
          <p:cNvPicPr>
            <a:picLocks noChangeAspect="1" noChangeArrowheads="1"/>
          </p:cNvPicPr>
          <p:nvPr/>
        </p:nvPicPr>
        <p:blipFill>
          <a:blip r:embed="rId4" cstate="print"/>
          <a:srcRect/>
          <a:stretch>
            <a:fillRect/>
          </a:stretch>
        </p:blipFill>
        <p:spPr bwMode="auto">
          <a:xfrm>
            <a:off x="4876800" y="3567952"/>
            <a:ext cx="4267200" cy="283284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0" y="0"/>
            <a:ext cx="9144000" cy="1143000"/>
          </a:xfrm>
          <a:solidFill>
            <a:srgbClr val="C00000"/>
          </a:solidFill>
        </p:spPr>
        <p:style>
          <a:lnRef idx="0">
            <a:schemeClr val="accent1"/>
          </a:lnRef>
          <a:fillRef idx="3">
            <a:schemeClr val="accent1"/>
          </a:fillRef>
          <a:effectRef idx="3">
            <a:schemeClr val="accent1"/>
          </a:effectRef>
          <a:fontRef idx="minor">
            <a:schemeClr val="lt1"/>
          </a:fontRef>
        </p:style>
        <p:txBody>
          <a:bodyPr>
            <a:normAutofit/>
          </a:bodyPr>
          <a:lstStyle/>
          <a:p>
            <a:r>
              <a:rPr lang="zh-CN" altLang="en-US" sz="5400" b="1" dirty="0" smtClean="0">
                <a:effectLst>
                  <a:outerShdw blurRad="38100" dist="38100" dir="2700000" algn="tl">
                    <a:srgbClr val="000000">
                      <a:alpha val="43137"/>
                    </a:srgbClr>
                  </a:outerShdw>
                </a:effectLst>
              </a:rPr>
              <a:t>光有规则没有关系导致</a:t>
            </a:r>
            <a:r>
              <a:rPr lang="zh-CN" altLang="en-US" sz="5400" b="1" dirty="0" smtClean="0">
                <a:solidFill>
                  <a:srgbClr val="FFFF00"/>
                </a:solidFill>
                <a:effectLst>
                  <a:outerShdw blurRad="38100" dist="38100" dir="2700000" algn="tl">
                    <a:srgbClr val="000000">
                      <a:alpha val="43137"/>
                    </a:srgbClr>
                  </a:outerShdw>
                </a:effectLst>
              </a:rPr>
              <a:t>叛逆</a:t>
            </a:r>
            <a:endParaRPr lang="en-US" sz="5400" b="1" dirty="0">
              <a:solidFill>
                <a:srgbClr val="FFFF00"/>
              </a:solidFill>
              <a:effectLst>
                <a:outerShdw blurRad="38100" dist="38100" dir="2700000" algn="tl">
                  <a:srgbClr val="000000">
                    <a:alpha val="43137"/>
                  </a:srgbClr>
                </a:outerShdw>
              </a:effectLst>
            </a:endParaRPr>
          </a:p>
        </p:txBody>
      </p:sp>
      <p:pic>
        <p:nvPicPr>
          <p:cNvPr id="10246" name="Picture 6" descr="http://www.baltimoremediation.com/images/left_fam20gif"/>
          <p:cNvPicPr>
            <a:picLocks noChangeAspect="1" noChangeArrowheads="1"/>
          </p:cNvPicPr>
          <p:nvPr/>
        </p:nvPicPr>
        <p:blipFill>
          <a:blip r:embed="rId5" cstate="print"/>
          <a:srcRect/>
          <a:stretch>
            <a:fillRect/>
          </a:stretch>
        </p:blipFill>
        <p:spPr bwMode="auto">
          <a:xfrm>
            <a:off x="0" y="3581400"/>
            <a:ext cx="4876800" cy="364882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Title 1"/>
          <p:cNvSpPr txBox="1"/>
          <p:nvPr/>
        </p:nvSpPr>
        <p:spPr>
          <a:xfrm>
            <a:off x="0" y="6324600"/>
            <a:ext cx="9144000" cy="5334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2700" b="1" i="0" u="none" strike="noStrike" kern="1200" cap="none" spc="0" normalizeH="0" baseline="0" noProof="0" dirty="0" smtClean="0">
                <a:ln>
                  <a:noFill/>
                </a:ln>
                <a:solidFill>
                  <a:schemeClr val="lt1"/>
                </a:solidFill>
                <a:effectLst>
                  <a:outerShdw blurRad="38100" dist="38100" dir="2700000" algn="tl">
                    <a:srgbClr val="000000">
                      <a:alpha val="43137"/>
                    </a:srgbClr>
                  </a:outerShdw>
                </a:effectLst>
                <a:uLnTx/>
                <a:uFillTx/>
                <a:latin typeface="+mn-lt"/>
                <a:ea typeface="+mn-ea"/>
                <a:cs typeface="+mn-cs"/>
              </a:rPr>
              <a:t>     Rules without relationship lead to rebellion</a:t>
            </a:r>
            <a:endParaRPr kumimoji="0" lang="en-US" sz="27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954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zh-CN" altLang="en-US" sz="6000" b="1" dirty="0" smtClean="0">
                <a:ln>
                  <a:solidFill>
                    <a:schemeClr val="bg1"/>
                  </a:solidFill>
                </a:ln>
              </a:rPr>
              <a:t>温暖型象限</a:t>
            </a:r>
            <a:r>
              <a:rPr lang="en-US" altLang="zh-CN" sz="6000" b="1" dirty="0" smtClean="0">
                <a:ln>
                  <a:solidFill>
                    <a:schemeClr val="bg1"/>
                  </a:solidFill>
                </a:ln>
              </a:rPr>
              <a:t>/</a:t>
            </a:r>
            <a:r>
              <a:rPr lang="zh-CN" altLang="en-US" sz="6000" b="1" dirty="0" smtClean="0">
                <a:ln>
                  <a:solidFill>
                    <a:schemeClr val="bg1"/>
                  </a:solidFill>
                </a:ln>
              </a:rPr>
              <a:t>控制型象限</a:t>
            </a:r>
            <a:endParaRPr lang="en-US" sz="6000" b="1" dirty="0">
              <a:ln>
                <a:solidFill>
                  <a:schemeClr val="bg1"/>
                </a:solidFill>
              </a:ln>
            </a:endParaRPr>
          </a:p>
        </p:txBody>
      </p:sp>
      <p:sp>
        <p:nvSpPr>
          <p:cNvPr id="3" name="Rectangle 2"/>
          <p:cNvSpPr/>
          <p:nvPr/>
        </p:nvSpPr>
        <p:spPr>
          <a:xfrm>
            <a:off x="0" y="6324600"/>
            <a:ext cx="9144000" cy="5334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smtClean="0">
                <a:ln>
                  <a:solidFill>
                    <a:sysClr val="windowText" lastClr="000000"/>
                  </a:solidFill>
                </a:ln>
              </a:rPr>
              <a:t>THE WARMTH / CONTROL QUADRANT</a:t>
            </a:r>
            <a:endParaRPr lang="en-US" sz="3200" b="1" dirty="0">
              <a:ln>
                <a:solidFill>
                  <a:sysClr val="windowText" lastClr="000000"/>
                </a:solidFill>
              </a:ln>
            </a:endParaRPr>
          </a:p>
        </p:txBody>
      </p:sp>
      <p:sp>
        <p:nvSpPr>
          <p:cNvPr id="6" name="Title 1"/>
          <p:cNvSpPr txBox="1"/>
          <p:nvPr/>
        </p:nvSpPr>
        <p:spPr>
          <a:xfrm>
            <a:off x="0" y="1447800"/>
            <a:ext cx="9144000" cy="4648200"/>
          </a:xfrm>
          <a:prstGeom prst="rect">
            <a:avLst/>
          </a:prstGeom>
        </p:spPr>
        <p:txBody>
          <a:bodyPr>
            <a:normAutofit fontScale="97500"/>
          </a:bodyPr>
          <a:lstStyle/>
          <a:p>
            <a:pPr marL="0" marR="0" lvl="0" indent="0" defTabSz="914400" rtl="0" eaLnBrk="1" fontAlgn="auto" latinLnBrk="0" hangingPunct="1">
              <a:lnSpc>
                <a:spcPct val="100000"/>
              </a:lnSpc>
              <a:spcBef>
                <a:spcPct val="0"/>
              </a:spcBef>
              <a:spcAft>
                <a:spcPts val="0"/>
              </a:spcAft>
              <a:buClrTx/>
              <a:buSzTx/>
              <a:buFont typeface="Arial" panose="020B0604020202020204" pitchFamily="34" charset="0"/>
              <a:buChar char="•"/>
              <a:defRPr/>
            </a:pPr>
            <a:r>
              <a:rPr lang="zh-CN" altLang="en-US" sz="4400" b="1" u="sng" dirty="0" smtClean="0">
                <a:ln>
                  <a:solidFill>
                    <a:schemeClr val="tx1"/>
                  </a:solidFill>
                </a:ln>
                <a:solidFill>
                  <a:srgbClr val="C00000"/>
                </a:solidFill>
                <a:latin typeface="Arial" panose="020B0604020202020204" pitchFamily="34" charset="0"/>
                <a:ea typeface="+mj-ea"/>
                <a:cs typeface="Arial" panose="020B0604020202020204" pitchFamily="34" charset="0"/>
              </a:rPr>
              <a:t>温暖</a:t>
            </a:r>
            <a:r>
              <a:rPr lang="en-US" altLang="zh-CN" sz="4400" b="1" dirty="0" smtClean="0">
                <a:solidFill>
                  <a:srgbClr val="C00000"/>
                </a:solidFill>
                <a:latin typeface="Arial" panose="020B0604020202020204" pitchFamily="34" charset="0"/>
                <a:ea typeface="+mj-ea"/>
                <a:cs typeface="Arial" panose="020B0604020202020204" pitchFamily="34" charset="0"/>
              </a:rPr>
              <a:t>=</a:t>
            </a:r>
            <a:r>
              <a:rPr lang="en-US" altLang="zh-CN" sz="2000" b="1" dirty="0" smtClean="0">
                <a:solidFill>
                  <a:srgbClr val="C00000"/>
                </a:solidFill>
                <a:latin typeface="Arial" panose="020B0604020202020204" pitchFamily="34" charset="0"/>
                <a:ea typeface="+mj-ea"/>
                <a:cs typeface="Arial" panose="020B0604020202020204" pitchFamily="34" charset="0"/>
              </a:rPr>
              <a:t> </a:t>
            </a:r>
            <a:r>
              <a:rPr lang="zh-CN" altLang="en-US" sz="4500" b="1" dirty="0" smtClean="0">
                <a:solidFill>
                  <a:srgbClr val="C00000"/>
                </a:solidFill>
                <a:latin typeface="Arial" panose="020B0604020202020204" pitchFamily="34" charset="0"/>
                <a:ea typeface="+mj-ea"/>
                <a:cs typeface="Arial" panose="020B0604020202020204" pitchFamily="34" charset="0"/>
              </a:rPr>
              <a:t>父母有能力在口头上和身体上 </a:t>
            </a:r>
            <a:endParaRPr lang="en-US" altLang="zh-CN" sz="4500" b="1" dirty="0" smtClean="0">
              <a:solidFill>
                <a:srgbClr val="C00000"/>
              </a:solidFill>
              <a:latin typeface="Arial" panose="020B0604020202020204" pitchFamily="34" charset="0"/>
              <a:ea typeface="+mj-ea"/>
              <a:cs typeface="Arial" panose="020B0604020202020204" pitchFamily="34" charset="0"/>
            </a:endParaRPr>
          </a:p>
          <a:p>
            <a:pPr marL="0" marR="0" lvl="0" indent="0" defTabSz="914400" rtl="0" eaLnBrk="1" fontAlgn="auto" latinLnBrk="0" hangingPunct="1">
              <a:lnSpc>
                <a:spcPct val="100000"/>
              </a:lnSpc>
              <a:spcBef>
                <a:spcPct val="0"/>
              </a:spcBef>
              <a:spcAft>
                <a:spcPts val="0"/>
              </a:spcAft>
              <a:buClrTx/>
              <a:buSzTx/>
              <a:defRPr/>
            </a:pPr>
            <a:r>
              <a:rPr lang="en-US" altLang="zh-CN" sz="4500" b="1" dirty="0" smtClean="0">
                <a:solidFill>
                  <a:srgbClr val="C00000"/>
                </a:solidFill>
                <a:latin typeface="Arial" panose="020B0604020202020204" pitchFamily="34" charset="0"/>
                <a:ea typeface="+mj-ea"/>
                <a:cs typeface="Arial" panose="020B0604020202020204" pitchFamily="34" charset="0"/>
              </a:rPr>
              <a:t>  </a:t>
            </a:r>
            <a:r>
              <a:rPr lang="zh-CN" altLang="en-US" sz="4500" b="1" dirty="0" smtClean="0">
                <a:solidFill>
                  <a:srgbClr val="C00000"/>
                </a:solidFill>
                <a:latin typeface="Arial" panose="020B0604020202020204" pitchFamily="34" charset="0"/>
                <a:ea typeface="+mj-ea"/>
                <a:cs typeface="Arial" panose="020B0604020202020204" pitchFamily="34" charset="0"/>
              </a:rPr>
              <a:t>以合宜的方式向孩子示范爱和情感。</a:t>
            </a:r>
            <a:r>
              <a:rPr lang="en-US" altLang="zh-CN" sz="1600" b="1" dirty="0" smtClean="0">
                <a:solidFill>
                  <a:srgbClr val="C00000"/>
                </a:solidFill>
                <a:latin typeface="Arial" panose="020B0604020202020204" pitchFamily="34" charset="0"/>
                <a:ea typeface="+mj-ea"/>
                <a:cs typeface="Arial" panose="020B0604020202020204" pitchFamily="34" charset="0"/>
              </a:rPr>
              <a:t>	</a:t>
            </a:r>
            <a:r>
              <a:rPr lang="en-US" sz="2500" b="1" i="1" u="sng" dirty="0" smtClean="0">
                <a:latin typeface="Arial Narrow" panose="020B0606020202030204" pitchFamily="34" charset="0"/>
                <a:cs typeface="Arial" panose="020B0604020202020204" pitchFamily="34" charset="0"/>
              </a:rPr>
              <a:t>WARMTH</a:t>
            </a:r>
            <a:r>
              <a:rPr lang="en-US" sz="2500" b="1" i="1" dirty="0" smtClean="0">
                <a:latin typeface="Arial Narrow" panose="020B0606020202030204" pitchFamily="34" charset="0"/>
                <a:cs typeface="Arial" panose="020B0604020202020204" pitchFamily="34" charset="0"/>
              </a:rPr>
              <a:t> = </a:t>
            </a:r>
            <a:r>
              <a:rPr lang="en-US" sz="2500" i="1" dirty="0" smtClean="0">
                <a:latin typeface="Arial Narrow" panose="020B0606020202030204" pitchFamily="34" charset="0"/>
                <a:cs typeface="Arial" panose="020B0604020202020204" pitchFamily="34" charset="0"/>
              </a:rPr>
              <a:t>the parent’s ability to demonstrate love and affection to  	their child(</a:t>
            </a:r>
            <a:r>
              <a:rPr lang="en-US" sz="2500" i="1" dirty="0" err="1" smtClean="0">
                <a:latin typeface="Arial Narrow" panose="020B0606020202030204" pitchFamily="34" charset="0"/>
                <a:cs typeface="Arial" panose="020B0604020202020204" pitchFamily="34" charset="0"/>
              </a:rPr>
              <a:t>ren</a:t>
            </a:r>
            <a:r>
              <a:rPr lang="en-US" sz="2500" i="1" dirty="0" smtClean="0">
                <a:latin typeface="Arial Narrow" panose="020B0606020202030204" pitchFamily="34" charset="0"/>
                <a:cs typeface="Arial" panose="020B0604020202020204" pitchFamily="34" charset="0"/>
              </a:rPr>
              <a:t>) in both verbally and physically appropriate ways.</a:t>
            </a:r>
          </a:p>
          <a:p>
            <a:pPr marL="0" marR="0" lvl="0" indent="0" defTabSz="914400" rtl="0" eaLnBrk="1" fontAlgn="auto" latinLnBrk="0" hangingPunct="1">
              <a:lnSpc>
                <a:spcPct val="100000"/>
              </a:lnSpc>
              <a:spcBef>
                <a:spcPct val="0"/>
              </a:spcBef>
              <a:spcAft>
                <a:spcPts val="0"/>
              </a:spcAft>
              <a:buClrTx/>
              <a:buSzTx/>
              <a:defRPr/>
            </a:pPr>
            <a:r>
              <a:rPr lang="en-US" sz="2500" i="1" dirty="0" smtClean="0">
                <a:latin typeface="Arial Narrow" panose="020B0606020202030204" pitchFamily="34" charset="0"/>
                <a:cs typeface="Arial" panose="020B0604020202020204" pitchFamily="34" charset="0"/>
              </a:rPr>
              <a:t> </a:t>
            </a:r>
          </a:p>
          <a:p>
            <a:pPr lvl="0">
              <a:spcBef>
                <a:spcPct val="0"/>
              </a:spcBef>
              <a:buFont typeface="Arial" panose="020B0604020202020204" pitchFamily="34" charset="0"/>
              <a:buChar char="•"/>
              <a:defRPr/>
            </a:pPr>
            <a:r>
              <a:rPr lang="zh-CN" altLang="en-US" sz="4400" b="1" u="sng" dirty="0" smtClean="0">
                <a:ln>
                  <a:solidFill>
                    <a:schemeClr val="tx1"/>
                  </a:solidFill>
                </a:ln>
                <a:solidFill>
                  <a:srgbClr val="C00000"/>
                </a:solidFill>
                <a:latin typeface="Arial" panose="020B0604020202020204" pitchFamily="34" charset="0"/>
                <a:cs typeface="Arial" panose="020B0604020202020204" pitchFamily="34" charset="0"/>
              </a:rPr>
              <a:t>控制</a:t>
            </a:r>
            <a:r>
              <a:rPr lang="en-US" altLang="zh-CN" sz="4400" b="1" dirty="0" smtClean="0">
                <a:solidFill>
                  <a:srgbClr val="C00000"/>
                </a:solidFill>
                <a:latin typeface="Arial" panose="020B0604020202020204" pitchFamily="34" charset="0"/>
                <a:cs typeface="Arial" panose="020B0604020202020204" pitchFamily="34" charset="0"/>
              </a:rPr>
              <a:t>=</a:t>
            </a:r>
            <a:r>
              <a:rPr lang="zh-CN" altLang="en-US" sz="4400" b="1" dirty="0" smtClean="0">
                <a:solidFill>
                  <a:srgbClr val="C00000"/>
                </a:solidFill>
                <a:latin typeface="Arial" panose="020B0604020202020204" pitchFamily="34" charset="0"/>
                <a:cs typeface="Arial" panose="020B0604020202020204" pitchFamily="34" charset="0"/>
              </a:rPr>
              <a:t>父母有能力为孩子建立和保持</a:t>
            </a:r>
            <a:endParaRPr lang="en-US" altLang="zh-CN" sz="4400" b="1" dirty="0" smtClean="0">
              <a:solidFill>
                <a:srgbClr val="C00000"/>
              </a:solidFill>
              <a:latin typeface="Arial" panose="020B0604020202020204" pitchFamily="34" charset="0"/>
              <a:cs typeface="Arial" panose="020B0604020202020204" pitchFamily="34" charset="0"/>
            </a:endParaRPr>
          </a:p>
          <a:p>
            <a:pPr lvl="0">
              <a:spcBef>
                <a:spcPct val="0"/>
              </a:spcBef>
              <a:defRPr/>
            </a:pPr>
            <a:r>
              <a:rPr lang="en-US" altLang="zh-CN" sz="4400" b="1" dirty="0" smtClean="0">
                <a:solidFill>
                  <a:srgbClr val="C00000"/>
                </a:solidFill>
                <a:latin typeface="Arial" panose="020B0604020202020204" pitchFamily="34" charset="0"/>
                <a:cs typeface="Arial" panose="020B0604020202020204" pitchFamily="34" charset="0"/>
              </a:rPr>
              <a:t>  </a:t>
            </a:r>
            <a:r>
              <a:rPr lang="zh-CN" altLang="en-US" sz="4400" b="1" dirty="0" smtClean="0">
                <a:solidFill>
                  <a:srgbClr val="C00000"/>
                </a:solidFill>
                <a:latin typeface="Arial" panose="020B0604020202020204" pitchFamily="34" charset="0"/>
                <a:cs typeface="Arial" panose="020B0604020202020204" pitchFamily="34" charset="0"/>
              </a:rPr>
              <a:t>合宜的界限和规矩。</a:t>
            </a:r>
            <a:endParaRPr lang="en-US" altLang="zh-CN" sz="4400" b="1" dirty="0" smtClean="0">
              <a:solidFill>
                <a:srgbClr val="C00000"/>
              </a:solidFill>
              <a:latin typeface="Arial" panose="020B0604020202020204" pitchFamily="34" charset="0"/>
              <a:cs typeface="Arial" panose="020B0604020202020204" pitchFamily="34" charset="0"/>
            </a:endParaRPr>
          </a:p>
          <a:p>
            <a:pPr lvl="1">
              <a:spcBef>
                <a:spcPct val="0"/>
              </a:spcBef>
            </a:pPr>
            <a:r>
              <a:rPr lang="en-US" sz="2500" b="1" i="1" dirty="0" smtClean="0">
                <a:latin typeface="Arial Narrow" panose="020B0606020202030204" pitchFamily="34" charset="0"/>
              </a:rPr>
              <a:t>	</a:t>
            </a:r>
            <a:r>
              <a:rPr lang="en-US" sz="2500" b="1" i="1" u="sng" dirty="0" smtClean="0">
                <a:latin typeface="Arial Narrow" panose="020B0606020202030204" pitchFamily="34" charset="0"/>
              </a:rPr>
              <a:t>CONTROL</a:t>
            </a:r>
            <a:r>
              <a:rPr lang="en-US" sz="2500" b="1" i="1" dirty="0" smtClean="0">
                <a:latin typeface="Arial Narrow" panose="020B0606020202030204" pitchFamily="34" charset="0"/>
              </a:rPr>
              <a:t> = </a:t>
            </a:r>
            <a:r>
              <a:rPr lang="en-US" sz="2500" i="1" dirty="0" smtClean="0">
                <a:latin typeface="Arial Narrow" panose="020B0606020202030204" pitchFamily="34" charset="0"/>
              </a:rPr>
              <a:t>the parent’s ability to establish and maintain proper 	boundaries and rules for the child(</a:t>
            </a:r>
            <a:r>
              <a:rPr lang="en-US" sz="2500" i="1" dirty="0" err="1" smtClean="0">
                <a:latin typeface="Arial Narrow" panose="020B0606020202030204" pitchFamily="34" charset="0"/>
              </a:rPr>
              <a:t>ren</a:t>
            </a:r>
            <a:r>
              <a:rPr lang="en-US" sz="2500" i="1" dirty="0" smtClean="0">
                <a:latin typeface="Arial Narrow" panose="020B0606020202030204" pitchFamily="34" charset="0"/>
              </a:rPr>
              <a:t>).</a:t>
            </a:r>
            <a:endParaRPr kumimoji="0" lang="en-US" sz="2500" i="1" u="none" strike="noStrike" kern="1200" normalizeH="0" baseline="0" noProof="0" dirty="0">
              <a:uLnTx/>
              <a:uFillTx/>
              <a:latin typeface="Arial" panose="020B0604020202020204" pitchFamily="34" charset="0"/>
              <a:ea typeface="+mj-ea"/>
              <a:cs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9" name="Right Arrow 8"/>
          <p:cNvSpPr/>
          <p:nvPr/>
        </p:nvSpPr>
        <p:spPr>
          <a:xfrm>
            <a:off x="5105400" y="2438400"/>
            <a:ext cx="2514600" cy="2057400"/>
          </a:xfrm>
          <a:prstGeom prst="rightArrow">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lstStyle/>
          <a:p>
            <a:pPr algn="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温暖</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(warmth)</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Flowchart: Delay 10"/>
          <p:cNvSpPr/>
          <p:nvPr/>
        </p:nvSpPr>
        <p:spPr>
          <a:xfrm flipH="1">
            <a:off x="7391400" y="2743200"/>
            <a:ext cx="1752600" cy="1219200"/>
          </a:xfrm>
          <a:prstGeom prst="flowChartDelay">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5400" b="1" dirty="0" smtClean="0">
                <a:solidFill>
                  <a:srgbClr val="C00000"/>
                </a:solidFill>
                <a:latin typeface="Arial Narrow" panose="020B0606020202030204" pitchFamily="34" charset="0"/>
              </a:rPr>
              <a:t>低</a:t>
            </a:r>
            <a:endParaRPr lang="en-US" sz="5400" b="1" dirty="0" smtClean="0">
              <a:solidFill>
                <a:srgbClr val="C00000"/>
              </a:solidFill>
              <a:latin typeface="Arial Narrow" panose="020B0606020202030204" pitchFamily="34" charset="0"/>
            </a:endParaRPr>
          </a:p>
          <a:p>
            <a:pPr algn="ctr"/>
            <a:r>
              <a:rPr lang="en-US" sz="2000" i="1" dirty="0" smtClean="0">
                <a:ln>
                  <a:solidFill>
                    <a:sysClr val="windowText" lastClr="000000"/>
                  </a:solidFill>
                </a:ln>
                <a:latin typeface="Arial Narrow" panose="020B0606020202030204" pitchFamily="34" charset="0"/>
              </a:rPr>
              <a:t>low</a:t>
            </a:r>
            <a:endParaRPr lang="en-US" sz="2000" i="1" dirty="0">
              <a:ln>
                <a:solidFill>
                  <a:sysClr val="windowText" lastClr="000000"/>
                </a:solidFill>
              </a:ln>
              <a:latin typeface="Arial Narrow" panose="020B0606020202030204" pitchFamily="34" charset="0"/>
            </a:endParaRPr>
          </a:p>
        </p:txBody>
      </p:sp>
      <p:sp>
        <p:nvSpPr>
          <p:cNvPr id="14" name="Right Arrow 13"/>
          <p:cNvSpPr/>
          <p:nvPr/>
        </p:nvSpPr>
        <p:spPr>
          <a:xfrm flipH="1">
            <a:off x="1371600" y="2362200"/>
            <a:ext cx="2438400" cy="2133600"/>
          </a:xfrm>
          <a:prstGeom prst="rightArrow">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lstStyle/>
          <a:p>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温暖</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(warmth)</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ight Arrow 14"/>
          <p:cNvSpPr/>
          <p:nvPr/>
        </p:nvSpPr>
        <p:spPr>
          <a:xfrm rot="16200000">
            <a:off x="3581400" y="990600"/>
            <a:ext cx="2057400" cy="2209800"/>
          </a:xfrm>
          <a:prstGeom prst="rightArrow">
            <a:avLst/>
          </a:prstGeom>
          <a:solidFill>
            <a:srgbClr val="002060"/>
          </a:solidFill>
        </p:spPr>
        <p:style>
          <a:lnRef idx="2">
            <a:schemeClr val="dk1"/>
          </a:lnRef>
          <a:fillRef idx="1">
            <a:schemeClr val="lt1"/>
          </a:fillRef>
          <a:effectRef idx="0">
            <a:schemeClr val="dk1"/>
          </a:effectRef>
          <a:fontRef idx="minor">
            <a:schemeClr val="dk1"/>
          </a:fontRef>
        </p:style>
        <p:txBody>
          <a:bodyPr rtlCol="0" anchor="ctr"/>
          <a:lstStyle/>
          <a:p>
            <a:pPr algn="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控制</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(control)</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Right Arrow 15"/>
          <p:cNvSpPr/>
          <p:nvPr/>
        </p:nvSpPr>
        <p:spPr>
          <a:xfrm rot="16200000" flipH="1">
            <a:off x="3733800" y="3581401"/>
            <a:ext cx="1828800" cy="2286000"/>
          </a:xfrm>
          <a:prstGeom prst="rightArrow">
            <a:avLst/>
          </a:prstGeom>
          <a:solidFill>
            <a:srgbClr val="002060"/>
          </a:solidFill>
        </p:spPr>
        <p:style>
          <a:lnRef idx="2">
            <a:schemeClr val="dk1"/>
          </a:lnRef>
          <a:fillRef idx="1">
            <a:schemeClr val="lt1"/>
          </a:fillRef>
          <a:effectRef idx="0">
            <a:schemeClr val="dk1"/>
          </a:effectRef>
          <a:fontRef idx="minor">
            <a:schemeClr val="dk1"/>
          </a:fontRef>
        </p:style>
        <p:txBody>
          <a:bodyPr rtlCol="0" anchor="ctr"/>
          <a:lstStyle/>
          <a:p>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控制</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(control)</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Rectangle 17"/>
          <p:cNvSpPr/>
          <p:nvPr/>
        </p:nvSpPr>
        <p:spPr>
          <a:xfrm>
            <a:off x="5715000" y="0"/>
            <a:ext cx="3429000" cy="23622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rPr>
              <a:t>严格型父母</a:t>
            </a:r>
            <a:endParaRPr lang="en-US" altLang="zh-CN" sz="4000" b="1" dirty="0" smtClean="0">
              <a:solidFill>
                <a:srgbClr val="C00000"/>
              </a:solidFill>
            </a:endParaRPr>
          </a:p>
          <a:p>
            <a:pPr algn="ctr"/>
            <a:r>
              <a:rPr lang="zh-CN" altLang="en-US" sz="4000" b="1" dirty="0" smtClean="0">
                <a:solidFill>
                  <a:srgbClr val="C00000"/>
                </a:solidFill>
              </a:rPr>
              <a:t>破碎的孩子</a:t>
            </a:r>
            <a:endParaRPr lang="en-US" sz="4000" b="1" dirty="0" smtClean="0">
              <a:solidFill>
                <a:srgbClr val="C00000"/>
              </a:solidFill>
            </a:endParaRPr>
          </a:p>
          <a:p>
            <a:pPr algn="ctr"/>
            <a:r>
              <a:rPr lang="en-US" sz="2400" b="1" dirty="0" smtClean="0">
                <a:latin typeface="Arial Narrow" panose="020B0606020202030204" pitchFamily="34" charset="0"/>
              </a:rPr>
              <a:t>Strict Parent</a:t>
            </a:r>
          </a:p>
          <a:p>
            <a:pPr algn="ctr"/>
            <a:r>
              <a:rPr lang="en-US" sz="2400" b="1" dirty="0" smtClean="0">
                <a:latin typeface="Arial Narrow" panose="020B0606020202030204" pitchFamily="34" charset="0"/>
              </a:rPr>
              <a:t>Broken Child</a:t>
            </a:r>
            <a:endParaRPr lang="en-US" sz="2400" b="1" dirty="0">
              <a:latin typeface="Arial Narrow" panose="020B0606020202030204" pitchFamily="34" charset="0"/>
            </a:endParaRPr>
          </a:p>
        </p:txBody>
      </p:sp>
      <p:sp>
        <p:nvSpPr>
          <p:cNvPr id="19" name="Rectangle 18"/>
          <p:cNvSpPr/>
          <p:nvPr/>
        </p:nvSpPr>
        <p:spPr>
          <a:xfrm>
            <a:off x="5791200" y="4495800"/>
            <a:ext cx="3352800" cy="23622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rPr>
              <a:t>忽略型父母</a:t>
            </a:r>
            <a:endParaRPr lang="en-US" altLang="zh-CN" sz="4000" b="1" dirty="0" smtClean="0">
              <a:solidFill>
                <a:srgbClr val="C00000"/>
              </a:solidFill>
            </a:endParaRPr>
          </a:p>
          <a:p>
            <a:pPr algn="ctr"/>
            <a:r>
              <a:rPr lang="zh-CN" altLang="en-US" sz="4000" b="1" dirty="0" smtClean="0">
                <a:solidFill>
                  <a:srgbClr val="C00000"/>
                </a:solidFill>
              </a:rPr>
              <a:t>冷漠的孩子</a:t>
            </a:r>
            <a:endParaRPr lang="en-US" sz="4000" dirty="0" smtClean="0">
              <a:solidFill>
                <a:srgbClr val="C00000"/>
              </a:solidFill>
            </a:endParaRPr>
          </a:p>
          <a:p>
            <a:pPr algn="ctr"/>
            <a:r>
              <a:rPr lang="en-US" sz="2400" b="1" dirty="0" smtClean="0">
                <a:latin typeface="Arial Narrow" panose="020B0606020202030204" pitchFamily="34" charset="0"/>
              </a:rPr>
              <a:t>Uninvolved Parent</a:t>
            </a:r>
          </a:p>
          <a:p>
            <a:pPr algn="ctr"/>
            <a:r>
              <a:rPr lang="en-US" sz="2400" b="1" dirty="0" smtClean="0">
                <a:latin typeface="Arial Narrow" panose="020B0606020202030204" pitchFamily="34" charset="0"/>
              </a:rPr>
              <a:t>Indifferent Child</a:t>
            </a:r>
          </a:p>
        </p:txBody>
      </p:sp>
      <p:sp>
        <p:nvSpPr>
          <p:cNvPr id="20" name="Rectangle 19"/>
          <p:cNvSpPr/>
          <p:nvPr/>
        </p:nvSpPr>
        <p:spPr>
          <a:xfrm>
            <a:off x="0" y="4572000"/>
            <a:ext cx="3429000" cy="22860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rPr>
              <a:t>纵容型父母</a:t>
            </a:r>
            <a:endParaRPr lang="en-US" altLang="zh-CN" sz="4000" b="1" dirty="0" smtClean="0">
              <a:solidFill>
                <a:srgbClr val="C00000"/>
              </a:solidFill>
            </a:endParaRPr>
          </a:p>
          <a:p>
            <a:pPr algn="ctr"/>
            <a:r>
              <a:rPr lang="zh-CN" altLang="en-US" sz="4000" b="1" dirty="0" smtClean="0">
                <a:solidFill>
                  <a:srgbClr val="C00000"/>
                </a:solidFill>
              </a:rPr>
              <a:t>悖逆的孩子</a:t>
            </a:r>
            <a:endParaRPr lang="en-US" sz="4000" b="1" dirty="0" smtClean="0">
              <a:solidFill>
                <a:srgbClr val="C00000"/>
              </a:solidFill>
            </a:endParaRPr>
          </a:p>
          <a:p>
            <a:pPr algn="ctr"/>
            <a:r>
              <a:rPr lang="en-US" sz="2400" b="1" dirty="0" smtClean="0">
                <a:latin typeface="Arial Narrow" panose="020B0606020202030204" pitchFamily="34" charset="0"/>
              </a:rPr>
              <a:t>Permissive Parent Rebellious Child</a:t>
            </a:r>
          </a:p>
        </p:txBody>
      </p:sp>
      <p:sp>
        <p:nvSpPr>
          <p:cNvPr id="21" name="Rectangle 20"/>
          <p:cNvSpPr/>
          <p:nvPr/>
        </p:nvSpPr>
        <p:spPr>
          <a:xfrm>
            <a:off x="0" y="0"/>
            <a:ext cx="3352800" cy="23622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ln>
                  <a:solidFill>
                    <a:sysClr val="windowText" lastClr="000000"/>
                  </a:solidFill>
                </a:ln>
                <a:solidFill>
                  <a:srgbClr val="008000"/>
                </a:solidFill>
              </a:rPr>
              <a:t>受尊敬型父母</a:t>
            </a:r>
            <a:endParaRPr lang="en-US" altLang="zh-CN" sz="4000" b="1" dirty="0" smtClean="0">
              <a:ln>
                <a:solidFill>
                  <a:sysClr val="windowText" lastClr="000000"/>
                </a:solidFill>
              </a:ln>
              <a:solidFill>
                <a:srgbClr val="008000"/>
              </a:solidFill>
            </a:endParaRPr>
          </a:p>
          <a:p>
            <a:pPr algn="ctr"/>
            <a:r>
              <a:rPr lang="zh-CN" altLang="en-US" sz="4000" b="1" dirty="0" smtClean="0">
                <a:ln>
                  <a:solidFill>
                    <a:sysClr val="windowText" lastClr="000000"/>
                  </a:solidFill>
                </a:ln>
                <a:solidFill>
                  <a:srgbClr val="008000"/>
                </a:solidFill>
              </a:rPr>
              <a:t>健康的孩子</a:t>
            </a:r>
            <a:endParaRPr lang="en-US" sz="4000" b="1" dirty="0" smtClean="0">
              <a:ln>
                <a:solidFill>
                  <a:sysClr val="windowText" lastClr="000000"/>
                </a:solidFill>
              </a:ln>
              <a:solidFill>
                <a:srgbClr val="008000"/>
              </a:solidFill>
            </a:endParaRPr>
          </a:p>
          <a:p>
            <a:pPr algn="ctr"/>
            <a:r>
              <a:rPr lang="en-US" sz="2400" b="1" dirty="0" smtClean="0">
                <a:latin typeface="Arial Narrow" panose="020B0606020202030204" pitchFamily="34" charset="0"/>
              </a:rPr>
              <a:t>Respected Parent</a:t>
            </a:r>
          </a:p>
          <a:p>
            <a:pPr algn="ctr"/>
            <a:r>
              <a:rPr lang="en-US" sz="2400" b="1" dirty="0" smtClean="0">
                <a:latin typeface="Arial Narrow" panose="020B0606020202030204" pitchFamily="34" charset="0"/>
              </a:rPr>
              <a:t>Healthy Child</a:t>
            </a:r>
            <a:endParaRPr lang="en-US" sz="2400" b="1" dirty="0">
              <a:latin typeface="Arial Narrow" panose="020B0606020202030204" pitchFamily="34" charset="0"/>
            </a:endParaRPr>
          </a:p>
        </p:txBody>
      </p:sp>
      <p:pic>
        <p:nvPicPr>
          <p:cNvPr id="28674" name="Picture 2" descr="http://i.istockimg.com/file_thumbview_approve/15207641/3/stock-photo-15207641-confused-asian-baby-isolated-on-white.jpg"/>
          <p:cNvPicPr>
            <a:picLocks noChangeAspect="1" noChangeArrowheads="1"/>
          </p:cNvPicPr>
          <p:nvPr/>
        </p:nvPicPr>
        <p:blipFill>
          <a:blip r:embed="rId2" cstate="print"/>
          <a:srcRect/>
          <a:stretch>
            <a:fillRect/>
          </a:stretch>
        </p:blipFill>
        <p:spPr bwMode="auto">
          <a:xfrm>
            <a:off x="3847443" y="2819400"/>
            <a:ext cx="1497723" cy="1143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2" name="Flowchart: Delay 11"/>
          <p:cNvSpPr/>
          <p:nvPr/>
        </p:nvSpPr>
        <p:spPr>
          <a:xfrm rot="5400000">
            <a:off x="3867150" y="-95250"/>
            <a:ext cx="1371600" cy="1562100"/>
          </a:xfrm>
          <a:prstGeom prst="flowChartDelay">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vert="vert270" rtlCol="0" anchor="ctr"/>
          <a:lstStyle/>
          <a:p>
            <a:pPr algn="ctr"/>
            <a:r>
              <a:rPr lang="zh-CN" altLang="en-US" sz="5400" b="1" dirty="0" smtClean="0">
                <a:solidFill>
                  <a:srgbClr val="C00000"/>
                </a:solidFill>
                <a:latin typeface="Arial Narrow" panose="020B0606020202030204" pitchFamily="34" charset="0"/>
              </a:rPr>
              <a:t>高</a:t>
            </a:r>
            <a:endParaRPr lang="en-US" sz="5400" b="1" dirty="0" smtClean="0">
              <a:solidFill>
                <a:srgbClr val="C00000"/>
              </a:solidFill>
              <a:latin typeface="Arial Narrow" panose="020B0606020202030204" pitchFamily="34" charset="0"/>
            </a:endParaRPr>
          </a:p>
          <a:p>
            <a:pPr algn="ctr"/>
            <a:r>
              <a:rPr lang="en-US" sz="2000" i="1" dirty="0" smtClean="0">
                <a:ln>
                  <a:solidFill>
                    <a:sysClr val="windowText" lastClr="000000"/>
                  </a:solidFill>
                </a:ln>
                <a:latin typeface="Arial Narrow" panose="020B0606020202030204" pitchFamily="34" charset="0"/>
              </a:rPr>
              <a:t>high</a:t>
            </a:r>
            <a:endParaRPr lang="en-US" sz="2000" i="1" dirty="0">
              <a:ln>
                <a:solidFill>
                  <a:sysClr val="windowText" lastClr="000000"/>
                </a:solidFill>
              </a:ln>
              <a:latin typeface="Arial Narrow" panose="020B0606020202030204" pitchFamily="34" charset="0"/>
            </a:endParaRPr>
          </a:p>
        </p:txBody>
      </p:sp>
      <p:sp>
        <p:nvSpPr>
          <p:cNvPr id="13" name="Flowchart: Delay 12"/>
          <p:cNvSpPr/>
          <p:nvPr/>
        </p:nvSpPr>
        <p:spPr>
          <a:xfrm rot="5400000" flipH="1">
            <a:off x="3867150" y="5314950"/>
            <a:ext cx="1524000" cy="1562100"/>
          </a:xfrm>
          <a:prstGeom prst="flowChartDelay">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vert="vert270" rtlCol="0" anchor="ctr"/>
          <a:lstStyle/>
          <a:p>
            <a:pPr algn="ctr"/>
            <a:r>
              <a:rPr lang="zh-CN" altLang="en-US" sz="5400" b="1" dirty="0" smtClean="0">
                <a:solidFill>
                  <a:srgbClr val="C00000"/>
                </a:solidFill>
                <a:latin typeface="Arial Narrow" panose="020B0606020202030204" pitchFamily="34" charset="0"/>
              </a:rPr>
              <a:t>低</a:t>
            </a:r>
            <a:r>
              <a:rPr lang="en-US" altLang="zh-CN" sz="5400" b="1" dirty="0" smtClean="0">
                <a:solidFill>
                  <a:srgbClr val="C00000"/>
                </a:solidFill>
                <a:latin typeface="Arial Narrow" panose="020B0606020202030204" pitchFamily="34" charset="0"/>
              </a:rPr>
              <a:t>  </a:t>
            </a:r>
            <a:r>
              <a:rPr lang="en-US" sz="2000" i="1" dirty="0" smtClean="0">
                <a:ln>
                  <a:solidFill>
                    <a:sysClr val="windowText" lastClr="000000"/>
                  </a:solidFill>
                </a:ln>
                <a:latin typeface="Arial Narrow" panose="020B0606020202030204" pitchFamily="34" charset="0"/>
              </a:rPr>
              <a:t>low</a:t>
            </a:r>
            <a:endParaRPr lang="en-US" sz="2000" i="1" dirty="0">
              <a:ln>
                <a:solidFill>
                  <a:sysClr val="windowText" lastClr="000000"/>
                </a:solidFill>
              </a:ln>
              <a:latin typeface="Arial Narrow" panose="020B0606020202030204" pitchFamily="34" charset="0"/>
            </a:endParaRPr>
          </a:p>
        </p:txBody>
      </p:sp>
      <p:sp>
        <p:nvSpPr>
          <p:cNvPr id="10" name="Flowchart: Delay 9"/>
          <p:cNvSpPr/>
          <p:nvPr/>
        </p:nvSpPr>
        <p:spPr>
          <a:xfrm>
            <a:off x="0" y="2819400"/>
            <a:ext cx="1676400" cy="1219200"/>
          </a:xfrm>
          <a:prstGeom prst="flowChartDelay">
            <a:avLst/>
          </a:prstGeom>
          <a:solidFill>
            <a:schemeClr val="accent3">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5400" b="1" dirty="0" smtClean="0">
                <a:solidFill>
                  <a:srgbClr val="C00000"/>
                </a:solidFill>
                <a:latin typeface="Arial Narrow" panose="020B0606020202030204" pitchFamily="34" charset="0"/>
              </a:rPr>
              <a:t>高</a:t>
            </a:r>
            <a:endParaRPr lang="en-US" sz="5400" b="1" dirty="0" smtClean="0">
              <a:solidFill>
                <a:srgbClr val="C00000"/>
              </a:solidFill>
              <a:latin typeface="Arial Narrow" panose="020B0606020202030204" pitchFamily="34" charset="0"/>
            </a:endParaRPr>
          </a:p>
          <a:p>
            <a:pPr algn="ctr"/>
            <a:r>
              <a:rPr lang="en-US" sz="2000" i="1" dirty="0" smtClean="0">
                <a:ln>
                  <a:solidFill>
                    <a:sysClr val="windowText" lastClr="000000"/>
                  </a:solidFill>
                </a:ln>
                <a:latin typeface="Arial Narrow" panose="020B0606020202030204" pitchFamily="34" charset="0"/>
              </a:rPr>
              <a:t>high</a:t>
            </a:r>
            <a:endParaRPr lang="en-US" sz="2000" i="1" dirty="0">
              <a:ln>
                <a:solidFill>
                  <a:sysClr val="windowText" lastClr="000000"/>
                </a:solidFill>
              </a:ln>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151.JPG"/>
          <p:cNvPicPr>
            <a:picLocks noChangeAspect="1"/>
          </p:cNvPicPr>
          <p:nvPr/>
        </p:nvPicPr>
        <p:blipFill>
          <a:blip r:embed="rId2" cstate="print"/>
          <a:stretch>
            <a:fillRect/>
          </a:stretch>
        </p:blipFill>
        <p:spPr>
          <a:xfrm rot="10800000">
            <a:off x="0" y="0"/>
            <a:ext cx="9144000" cy="6858000"/>
          </a:xfrm>
          <a:prstGeom prst="rect">
            <a:avLst/>
          </a:prstGeom>
        </p:spPr>
      </p:pic>
      <p:sp>
        <p:nvSpPr>
          <p:cNvPr id="2" name="Title 1"/>
          <p:cNvSpPr>
            <a:spLocks noGrp="1"/>
          </p:cNvSpPr>
          <p:nvPr>
            <p:ph type="title"/>
          </p:nvPr>
        </p:nvSpPr>
        <p:spPr>
          <a:xfrm>
            <a:off x="0" y="0"/>
            <a:ext cx="9144000" cy="1066800"/>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en-US" altLang="zh-CN" sz="67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30 </a:t>
            </a:r>
            <a:r>
              <a:rPr lang="zh-CN" altLang="en-US" sz="67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分钟休息</a:t>
            </a:r>
            <a:r>
              <a:rPr lang="en-US" altLang="zh-CN" sz="67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dirty="0">
              <a:effectLst>
                <a:outerShdw blurRad="38100" dist="38100" dir="2700000" algn="tl">
                  <a:srgbClr val="000000">
                    <a:alpha val="43137"/>
                  </a:srgbClr>
                </a:outerShdw>
              </a:effectLst>
            </a:endParaRPr>
          </a:p>
        </p:txBody>
      </p:sp>
      <p:sp>
        <p:nvSpPr>
          <p:cNvPr id="5" name="Title 1"/>
          <p:cNvSpPr txBox="1"/>
          <p:nvPr/>
        </p:nvSpPr>
        <p:spPr>
          <a:xfrm>
            <a:off x="0" y="6400800"/>
            <a:ext cx="9144000" cy="4572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200" b="0" i="0" u="none" strike="noStrike" kern="1200" cap="none" spc="0" normalizeH="0" baseline="0" noProof="0" dirty="0" smtClean="0">
                <a:ln>
                  <a:noFill/>
                </a:ln>
                <a:solidFill>
                  <a:schemeClr val="lt1"/>
                </a:solidFill>
                <a:uLnTx/>
                <a:uFillTx/>
                <a:latin typeface="+mn-lt"/>
                <a:ea typeface="+mn-ea"/>
                <a:cs typeface="+mn-cs"/>
              </a:rPr>
              <a:t>30 MINUTE BREAK</a:t>
            </a:r>
            <a:endParaRPr kumimoji="0" lang="en-US" sz="3200" b="0" i="0" u="none" strike="noStrike" kern="1200" cap="none" spc="0" normalizeH="0" baseline="0" noProof="0" dirty="0">
              <a:ln>
                <a:noFill/>
              </a:ln>
              <a:solidFill>
                <a:schemeClr val="lt1"/>
              </a:solidFill>
              <a:uLnTx/>
              <a:uFillTx/>
              <a:latin typeface="+mn-lt"/>
              <a:ea typeface="+mn-ea"/>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Related image"/>
          <p:cNvPicPr>
            <a:picLocks noChangeAspect="1" noChangeArrowheads="1"/>
          </p:cNvPicPr>
          <p:nvPr/>
        </p:nvPicPr>
        <p:blipFill>
          <a:blip r:embed="rId2" cstate="print"/>
          <a:srcRect/>
          <a:stretch>
            <a:fillRect/>
          </a:stretch>
        </p:blipFill>
        <p:spPr bwMode="auto">
          <a:xfrm>
            <a:off x="0" y="36575"/>
            <a:ext cx="9144000" cy="6821425"/>
          </a:xfrm>
          <a:prstGeom prst="rect">
            <a:avLst/>
          </a:prstGeom>
          <a:noFill/>
        </p:spPr>
      </p:pic>
      <p:sp>
        <p:nvSpPr>
          <p:cNvPr id="6" name="Rectangle 5"/>
          <p:cNvSpPr/>
          <p:nvPr/>
        </p:nvSpPr>
        <p:spPr>
          <a:xfrm>
            <a:off x="5638800" y="228600"/>
            <a:ext cx="3505200" cy="525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1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育儿</a:t>
            </a:r>
            <a:endParaRPr lang="en-US" altLang="zh-CN" sz="1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zh-CN" altLang="en-US" sz="1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建议</a:t>
            </a:r>
            <a:r>
              <a:rPr lang="en-US" sz="1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z="1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p:nvPr/>
        </p:nvSpPr>
        <p:spPr>
          <a:xfrm>
            <a:off x="5410200" y="5715000"/>
            <a:ext cx="3733800" cy="114300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smtClean="0">
                <a:solidFill>
                  <a:srgbClr val="C00000"/>
                </a:solidFill>
                <a:latin typeface="Arial Narrow" panose="020B0606020202030204" pitchFamily="34" charset="0"/>
              </a:rPr>
              <a:t>PARENTING TIPS</a:t>
            </a:r>
            <a:endParaRPr lang="en-US" sz="3200" dirty="0">
              <a:solidFill>
                <a:srgbClr val="C00000"/>
              </a:solidFill>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6" name="Picture 6" descr="Image result for children , asian"/>
          <p:cNvPicPr>
            <a:picLocks noChangeAspect="1" noChangeArrowheads="1"/>
          </p:cNvPicPr>
          <p:nvPr/>
        </p:nvPicPr>
        <p:blipFill>
          <a:blip r:embed="rId2" cstate="print"/>
          <a:srcRect/>
          <a:stretch>
            <a:fillRect/>
          </a:stretch>
        </p:blipFill>
        <p:spPr bwMode="auto">
          <a:xfrm>
            <a:off x="0" y="1094184"/>
            <a:ext cx="9144000" cy="5840016"/>
          </a:xfrm>
          <a:prstGeom prst="rect">
            <a:avLst/>
          </a:prstGeom>
          <a:noFill/>
        </p:spPr>
      </p:pic>
      <p:sp>
        <p:nvSpPr>
          <p:cNvPr id="4" name="Title 1"/>
          <p:cNvSpPr txBox="1"/>
          <p:nvPr/>
        </p:nvSpPr>
        <p:spPr>
          <a:xfrm>
            <a:off x="0" y="0"/>
            <a:ext cx="9144000" cy="1524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没有完美的孩子</a:t>
            </a:r>
            <a:r>
              <a:rPr lang="en-US" altLang="zh-CN" sz="62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 </a:t>
            </a:r>
            <a:r>
              <a:rPr kumimoji="0" lang="en-US" sz="4400" b="1"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1"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THERE ARE NO PERFECT CHILDREN</a:t>
            </a:r>
            <a:endParaRPr kumimoji="0" lang="en-US" b="1"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pic>
        <p:nvPicPr>
          <p:cNvPr id="36866" name="Picture 2" descr="Image result for animated gif, angel's halo"/>
          <p:cNvPicPr>
            <a:picLocks noChangeAspect="1" noChangeArrowheads="1" noCrop="1"/>
          </p:cNvPicPr>
          <p:nvPr/>
        </p:nvPicPr>
        <p:blipFill>
          <a:blip r:embed="rId3" cstate="print"/>
          <a:srcRect/>
          <a:stretch>
            <a:fillRect/>
          </a:stretch>
        </p:blipFill>
        <p:spPr bwMode="auto">
          <a:xfrm>
            <a:off x="3200400" y="2895600"/>
            <a:ext cx="1885950" cy="552451"/>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Image result for asian, perfect parent"/>
          <p:cNvPicPr>
            <a:picLocks noChangeAspect="1" noChangeArrowheads="1"/>
          </p:cNvPicPr>
          <p:nvPr/>
        </p:nvPicPr>
        <p:blipFill>
          <a:blip r:embed="rId2" cstate="print"/>
          <a:srcRect/>
          <a:stretch>
            <a:fillRect/>
          </a:stretch>
        </p:blipFill>
        <p:spPr bwMode="auto">
          <a:xfrm>
            <a:off x="0" y="762000"/>
            <a:ext cx="9160873" cy="6593944"/>
          </a:xfrm>
          <a:prstGeom prst="rect">
            <a:avLst/>
          </a:prstGeom>
          <a:noFill/>
        </p:spPr>
      </p:pic>
      <p:sp>
        <p:nvSpPr>
          <p:cNvPr id="2" name="Title 1"/>
          <p:cNvSpPr>
            <a:spLocks noGrp="1"/>
          </p:cNvSpPr>
          <p:nvPr>
            <p:ph type="title"/>
          </p:nvPr>
        </p:nvSpPr>
        <p:spPr/>
        <p:txBody>
          <a:bodyPr/>
          <a:lstStyle/>
          <a:p>
            <a:endParaRPr lang="en-US"/>
          </a:p>
        </p:txBody>
      </p:sp>
      <p:sp>
        <p:nvSpPr>
          <p:cNvPr id="3" name="Title 1"/>
          <p:cNvSpPr txBox="1"/>
          <p:nvPr/>
        </p:nvSpPr>
        <p:spPr>
          <a:xfrm>
            <a:off x="0" y="0"/>
            <a:ext cx="9144000" cy="1524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没有完美的父母</a:t>
            </a:r>
            <a:r>
              <a:rPr lang="en-US" altLang="zh-CN" sz="62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 </a:t>
            </a:r>
            <a:r>
              <a:rPr kumimoji="0" lang="en-US" sz="4400" b="1"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1"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THERE ARE NO PERFECT PARENTS</a:t>
            </a:r>
            <a:endParaRPr kumimoji="0" lang="en-US" b="1"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
        <p:nvSpPr>
          <p:cNvPr id="5" name="Title 1"/>
          <p:cNvSpPr txBox="1"/>
          <p:nvPr/>
        </p:nvSpPr>
        <p:spPr>
          <a:xfrm>
            <a:off x="0" y="6858000"/>
            <a:ext cx="9144000" cy="5334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en-US" b="1"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mage result for asian, talk with kids"/>
          <p:cNvPicPr>
            <a:picLocks noChangeAspect="1" noChangeArrowheads="1"/>
          </p:cNvPicPr>
          <p:nvPr/>
        </p:nvPicPr>
        <p:blipFill>
          <a:blip r:embed="rId2" cstate="print"/>
          <a:srcRect/>
          <a:stretch>
            <a:fillRect/>
          </a:stretch>
        </p:blipFill>
        <p:spPr bwMode="auto">
          <a:xfrm>
            <a:off x="0" y="1066799"/>
            <a:ext cx="9144000" cy="6858001"/>
          </a:xfrm>
          <a:prstGeom prst="rect">
            <a:avLst/>
          </a:prstGeom>
          <a:noFill/>
        </p:spPr>
      </p:pic>
      <p:sp>
        <p:nvSpPr>
          <p:cNvPr id="7" name="Title 1"/>
          <p:cNvSpPr txBox="1"/>
          <p:nvPr/>
        </p:nvSpPr>
        <p:spPr>
          <a:xfrm>
            <a:off x="0" y="0"/>
            <a:ext cx="9144000" cy="1524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200" dirty="0" smtClean="0">
                <a:ln>
                  <a:solidFill>
                    <a:schemeClr val="bg1"/>
                  </a:solidFill>
                </a:ln>
                <a:solidFill>
                  <a:schemeClr val="bg1"/>
                </a:solidFill>
              </a:rPr>
              <a:t>不要争吵</a:t>
            </a:r>
            <a:r>
              <a:rPr lang="en-US" altLang="zh-CN" sz="6200" dirty="0" smtClean="0">
                <a:ln>
                  <a:solidFill>
                    <a:schemeClr val="bg1"/>
                  </a:solidFill>
                </a:ln>
                <a:solidFill>
                  <a:schemeClr val="bg1"/>
                </a:solidFill>
              </a:rPr>
              <a:t>…</a:t>
            </a:r>
            <a:r>
              <a:rPr lang="zh-CN" altLang="en-US" sz="6200" dirty="0" smtClean="0">
                <a:ln>
                  <a:solidFill>
                    <a:schemeClr val="bg1"/>
                  </a:solidFill>
                </a:ln>
                <a:solidFill>
                  <a:schemeClr val="bg1"/>
                </a:solidFill>
              </a:rPr>
              <a:t>而是</a:t>
            </a:r>
            <a:r>
              <a:rPr lang="zh-CN" altLang="en-US" sz="6200" dirty="0" smtClean="0">
                <a:ln>
                  <a:solidFill>
                    <a:srgbClr val="FFFF00"/>
                  </a:solidFill>
                </a:ln>
                <a:solidFill>
                  <a:srgbClr val="FFFF00"/>
                </a:solidFill>
              </a:rPr>
              <a:t>讨论</a:t>
            </a:r>
            <a:r>
              <a:rPr kumimoji="0" lang="en-US" sz="4400" i="0" u="none" strike="noStrike" kern="1200" normalizeH="0" baseline="0" noProof="0" dirty="0" smtClean="0">
                <a:solidFill>
                  <a:schemeClr val="bg1"/>
                </a:solidFill>
                <a:uLnTx/>
                <a:uFillTx/>
                <a:latin typeface="+mn-lt"/>
                <a:ea typeface="+mn-ea"/>
                <a:cs typeface="+mn-cs"/>
              </a:rPr>
              <a:t/>
            </a:r>
            <a:br>
              <a:rPr kumimoji="0" lang="en-US" sz="4400" i="0" u="none" strike="noStrike" kern="1200" normalizeH="0" baseline="0" noProof="0" dirty="0" smtClean="0">
                <a:solidFill>
                  <a:schemeClr val="bg1"/>
                </a:solidFill>
                <a:uLnTx/>
                <a:uFillTx/>
                <a:latin typeface="+mn-lt"/>
                <a:ea typeface="+mn-ea"/>
                <a:cs typeface="+mn-cs"/>
              </a:rPr>
            </a:br>
            <a:r>
              <a:rPr lang="en-US" dirty="0" smtClean="0">
                <a:solidFill>
                  <a:schemeClr val="bg1"/>
                </a:solidFill>
              </a:rPr>
              <a:t>DO NOT ARGUE…DISCUSS</a:t>
            </a:r>
            <a:endParaRPr kumimoji="0" lang="en-US" i="0" u="none" strike="noStrike" kern="1200" normalizeH="0" baseline="0" noProof="0" dirty="0">
              <a:solidFill>
                <a:schemeClr val="bg1"/>
              </a:solidFill>
              <a:uLnTx/>
              <a:uFillTx/>
              <a:latin typeface="+mn-lt"/>
              <a:ea typeface="+mn-ea"/>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Image result for mom yelling"/>
          <p:cNvPicPr>
            <a:picLocks noChangeAspect="1" noChangeArrowheads="1"/>
          </p:cNvPicPr>
          <p:nvPr/>
        </p:nvPicPr>
        <p:blipFill>
          <a:blip r:embed="rId2" cstate="print"/>
          <a:srcRect/>
          <a:stretch>
            <a:fillRect/>
          </a:stretch>
        </p:blipFill>
        <p:spPr bwMode="auto">
          <a:xfrm>
            <a:off x="2667000" y="1905000"/>
            <a:ext cx="4876800" cy="4119533"/>
          </a:xfrm>
          <a:prstGeom prst="rect">
            <a:avLst/>
          </a:prstGeom>
          <a:noFill/>
        </p:spPr>
      </p:pic>
      <p:sp>
        <p:nvSpPr>
          <p:cNvPr id="6" name="Rectangle 5"/>
          <p:cNvSpPr/>
          <p:nvPr/>
        </p:nvSpPr>
        <p:spPr>
          <a:xfrm>
            <a:off x="0" y="6019800"/>
            <a:ext cx="9144000" cy="83820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WHAT DO YOU ARGUE MOST ABOUT WITH YOUR CHILDREN?</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你最经常为什么跟你的孩子争执？</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0" y="0"/>
            <a:ext cx="9144000" cy="16764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lvl="0" algn="ctr">
              <a:spcBef>
                <a:spcPct val="0"/>
              </a:spcBef>
            </a:pPr>
            <a:r>
              <a:rPr lang="zh-CN" altLang="en-US" sz="6700" dirty="0" smtClean="0">
                <a:ln>
                  <a:solidFill>
                    <a:schemeClr val="bg1"/>
                  </a:solidFill>
                </a:ln>
                <a:solidFill>
                  <a:schemeClr val="bg1"/>
                </a:solidFill>
              </a:rPr>
              <a:t>为做对的事多</a:t>
            </a:r>
            <a:r>
              <a:rPr lang="zh-CN" altLang="en-US" sz="6700" dirty="0" smtClean="0">
                <a:ln>
                  <a:solidFill>
                    <a:srgbClr val="FFFF00"/>
                  </a:solidFill>
                </a:ln>
                <a:solidFill>
                  <a:srgbClr val="FFFF00"/>
                </a:solidFill>
              </a:rPr>
              <a:t>鼓励</a:t>
            </a:r>
            <a:r>
              <a:rPr lang="zh-CN" altLang="en-US" sz="6700" dirty="0" smtClean="0">
                <a:ln>
                  <a:solidFill>
                    <a:schemeClr val="bg1"/>
                  </a:solidFill>
                </a:ln>
                <a:solidFill>
                  <a:schemeClr val="bg1"/>
                </a:solidFill>
              </a:rPr>
              <a:t>他们</a:t>
            </a:r>
            <a:r>
              <a:rPr lang="en-US" sz="8000" dirty="0" smtClean="0">
                <a:ln>
                  <a:solidFill>
                    <a:schemeClr val="bg1"/>
                  </a:solidFill>
                </a:ln>
                <a:solidFill>
                  <a:schemeClr val="bg1"/>
                </a:solidFill>
              </a:rPr>
              <a:t/>
            </a:r>
            <a:br>
              <a:rPr lang="en-US" sz="8000" dirty="0" smtClean="0">
                <a:ln>
                  <a:solidFill>
                    <a:schemeClr val="bg1"/>
                  </a:solidFill>
                </a:ln>
                <a:solidFill>
                  <a:schemeClr val="bg1"/>
                </a:solidFill>
              </a:rPr>
            </a:br>
            <a:r>
              <a:rPr lang="en-US" sz="2500" dirty="0" smtClean="0">
                <a:solidFill>
                  <a:schemeClr val="bg1"/>
                </a:solidFill>
              </a:rPr>
              <a:t> Encourage them for the good things they do         </a:t>
            </a:r>
            <a:endParaRPr kumimoji="0" lang="en-US" sz="2500" i="0" u="none" strike="noStrike" kern="1200" normalizeH="0" baseline="0" noProof="0" dirty="0">
              <a:solidFill>
                <a:schemeClr val="bg1"/>
              </a:solidFill>
              <a:uLnTx/>
              <a:uFillTx/>
              <a:latin typeface="+mn-lt"/>
              <a:ea typeface="+mn-ea"/>
              <a:cs typeface="+mn-cs"/>
            </a:endParaRPr>
          </a:p>
        </p:txBody>
      </p:sp>
      <p:pic>
        <p:nvPicPr>
          <p:cNvPr id="32770" name="Picture 2" descr="Related image"/>
          <p:cNvPicPr>
            <a:picLocks noChangeAspect="1" noChangeArrowheads="1"/>
          </p:cNvPicPr>
          <p:nvPr/>
        </p:nvPicPr>
        <p:blipFill>
          <a:blip r:embed="rId2" cstate="print"/>
          <a:srcRect/>
          <a:stretch>
            <a:fillRect/>
          </a:stretch>
        </p:blipFill>
        <p:spPr bwMode="auto">
          <a:xfrm>
            <a:off x="914400" y="1772107"/>
            <a:ext cx="8229600" cy="508589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401762"/>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8000" b="1" spc="50" dirty="0" smtClean="0">
                <a:ln w="11430">
                  <a:solidFill>
                    <a:sysClr val="windowText" lastClr="000000"/>
                  </a:solidFill>
                </a:ln>
                <a:gradFill>
                  <a:gsLst>
                    <a:gs pos="25000">
                      <a:schemeClr val="accent2">
                        <a:satMod val="155000"/>
                      </a:schemeClr>
                    </a:gs>
                    <a:gs pos="100000">
                      <a:schemeClr val="accent2">
                        <a:shade val="45000"/>
                        <a:satMod val="165000"/>
                      </a:schemeClr>
                    </a:gs>
                  </a:gsLst>
                  <a:lin ang="5400000"/>
                </a:gradFill>
              </a:rPr>
              <a:t>请将</a:t>
            </a:r>
            <a:r>
              <a:rPr lang="zh-CN" altLang="en-US" sz="8000" b="1" u="sng" spc="50" dirty="0" smtClean="0">
                <a:ln w="11430">
                  <a:solidFill>
                    <a:sysClr val="windowText" lastClr="000000"/>
                  </a:solidFill>
                </a:ln>
                <a:gradFill>
                  <a:gsLst>
                    <a:gs pos="25000">
                      <a:schemeClr val="accent2">
                        <a:satMod val="155000"/>
                      </a:schemeClr>
                    </a:gs>
                    <a:gs pos="100000">
                      <a:schemeClr val="accent2">
                        <a:shade val="45000"/>
                        <a:satMod val="165000"/>
                      </a:schemeClr>
                    </a:gs>
                  </a:gsLst>
                  <a:lin ang="5400000"/>
                </a:gradFill>
              </a:rPr>
              <a:t>所有</a:t>
            </a:r>
            <a:r>
              <a:rPr lang="zh-CN" altLang="en-US" sz="8000" b="1" spc="50" dirty="0" smtClean="0">
                <a:ln w="11430">
                  <a:solidFill>
                    <a:sysClr val="windowText" lastClr="000000"/>
                  </a:solidFill>
                </a:ln>
                <a:gradFill>
                  <a:gsLst>
                    <a:gs pos="25000">
                      <a:schemeClr val="accent2">
                        <a:satMod val="155000"/>
                      </a:schemeClr>
                    </a:gs>
                    <a:gs pos="100000">
                      <a:schemeClr val="accent2">
                        <a:shade val="45000"/>
                        <a:satMod val="165000"/>
                      </a:schemeClr>
                    </a:gs>
                  </a:gsLst>
                  <a:lin ang="5400000"/>
                </a:gradFill>
              </a:rPr>
              <a:t>手机关静音</a:t>
            </a:r>
            <a:r>
              <a:rPr lang="en-US" altLang="zh-CN" sz="8000" b="1" spc="50" dirty="0" smtClean="0">
                <a:ln w="11430">
                  <a:solidFill>
                    <a:sysClr val="windowText" lastClr="000000"/>
                  </a:solidFill>
                </a:ln>
                <a:gradFill>
                  <a:gsLst>
                    <a:gs pos="25000">
                      <a:schemeClr val="accent2">
                        <a:satMod val="155000"/>
                      </a:schemeClr>
                    </a:gs>
                    <a:gs pos="100000">
                      <a:schemeClr val="accent2">
                        <a:shade val="45000"/>
                        <a:satMod val="165000"/>
                      </a:schemeClr>
                    </a:gs>
                  </a:gsLst>
                  <a:lin ang="5400000"/>
                </a:gradFill>
              </a:rPr>
              <a:t>!</a:t>
            </a:r>
            <a:r>
              <a:rPr lang="en-US" b="1" spc="50" dirty="0" smtClean="0">
                <a:ln w="11430"/>
                <a:gradFill>
                  <a:gsLst>
                    <a:gs pos="25000">
                      <a:schemeClr val="accent2">
                        <a:satMod val="155000"/>
                      </a:schemeClr>
                    </a:gs>
                    <a:gs pos="100000">
                      <a:schemeClr val="accent2">
                        <a:shade val="45000"/>
                        <a:satMod val="165000"/>
                      </a:schemeClr>
                    </a:gs>
                  </a:gsLst>
                  <a:lin ang="5400000"/>
                </a:gradFill>
              </a:rPr>
              <a:t/>
            </a:r>
            <a:br>
              <a:rPr lang="en-US" b="1" spc="50" dirty="0" smtClean="0">
                <a:ln w="11430"/>
                <a:gradFill>
                  <a:gsLst>
                    <a:gs pos="25000">
                      <a:schemeClr val="accent2">
                        <a:satMod val="155000"/>
                      </a:schemeClr>
                    </a:gs>
                    <a:gs pos="100000">
                      <a:schemeClr val="accent2">
                        <a:shade val="45000"/>
                        <a:satMod val="165000"/>
                      </a:schemeClr>
                    </a:gs>
                  </a:gsLst>
                  <a:lin ang="5400000"/>
                </a:gradFill>
              </a:rPr>
            </a:br>
            <a:r>
              <a:rPr lang="en-US" sz="3600" b="1" i="1" spc="50" dirty="0" smtClean="0">
                <a:ln w="11430"/>
                <a:gradFill>
                  <a:gsLst>
                    <a:gs pos="25000">
                      <a:schemeClr val="accent2">
                        <a:satMod val="155000"/>
                      </a:schemeClr>
                    </a:gs>
                    <a:gs pos="100000">
                      <a:schemeClr val="accent2">
                        <a:shade val="45000"/>
                        <a:satMod val="165000"/>
                      </a:schemeClr>
                    </a:gs>
                  </a:gsLst>
                  <a:lin ang="5400000"/>
                </a:gradFill>
                <a:latin typeface="Freestyle Script" panose="030804020302050B0404" pitchFamily="66" charset="0"/>
              </a:rPr>
              <a:t>PLEASE TURN </a:t>
            </a:r>
            <a:r>
              <a:rPr lang="en-US" sz="3600" b="1" i="1" u="sng" spc="50" dirty="0" smtClean="0">
                <a:ln w="11430"/>
                <a:gradFill>
                  <a:gsLst>
                    <a:gs pos="25000">
                      <a:schemeClr val="accent2">
                        <a:satMod val="155000"/>
                      </a:schemeClr>
                    </a:gs>
                    <a:gs pos="100000">
                      <a:schemeClr val="accent2">
                        <a:shade val="45000"/>
                        <a:satMod val="165000"/>
                      </a:schemeClr>
                    </a:gs>
                  </a:gsLst>
                  <a:lin ang="5400000"/>
                </a:gradFill>
                <a:latin typeface="Freestyle Script" panose="030804020302050B0404" pitchFamily="66" charset="0"/>
              </a:rPr>
              <a:t>ALL</a:t>
            </a:r>
            <a:r>
              <a:rPr lang="en-US" sz="3600" b="1" i="1" spc="50" dirty="0" smtClean="0">
                <a:ln w="11430"/>
                <a:gradFill>
                  <a:gsLst>
                    <a:gs pos="25000">
                      <a:schemeClr val="accent2">
                        <a:satMod val="155000"/>
                      </a:schemeClr>
                    </a:gs>
                    <a:gs pos="100000">
                      <a:schemeClr val="accent2">
                        <a:shade val="45000"/>
                        <a:satMod val="165000"/>
                      </a:schemeClr>
                    </a:gs>
                  </a:gsLst>
                  <a:lin ang="5400000"/>
                </a:gradFill>
                <a:latin typeface="Freestyle Script" panose="030804020302050B0404" pitchFamily="66" charset="0"/>
              </a:rPr>
              <a:t> CELL PHONES OFF!</a:t>
            </a:r>
            <a:endParaRPr lang="en-US" sz="3600" b="1" i="1" spc="50" dirty="0">
              <a:ln w="11430"/>
              <a:gradFill>
                <a:gsLst>
                  <a:gs pos="25000">
                    <a:schemeClr val="accent2">
                      <a:satMod val="155000"/>
                    </a:schemeClr>
                  </a:gs>
                  <a:gs pos="100000">
                    <a:schemeClr val="accent2">
                      <a:shade val="45000"/>
                      <a:satMod val="165000"/>
                    </a:schemeClr>
                  </a:gs>
                </a:gsLst>
                <a:lin ang="5400000"/>
              </a:gradFill>
              <a:latin typeface="Freestyle Script" panose="030804020302050B0404" pitchFamily="66" charset="0"/>
            </a:endParaRPr>
          </a:p>
        </p:txBody>
      </p:sp>
      <p:pic>
        <p:nvPicPr>
          <p:cNvPr id="51202" name="Picture 2" descr="Image result for animated gif, smartphone"/>
          <p:cNvPicPr>
            <a:picLocks noChangeAspect="1" noChangeArrowheads="1" noCrop="1"/>
          </p:cNvPicPr>
          <p:nvPr/>
        </p:nvPicPr>
        <p:blipFill>
          <a:blip r:embed="rId2" cstate="print"/>
          <a:srcRect/>
          <a:stretch>
            <a:fillRect/>
          </a:stretch>
        </p:blipFill>
        <p:spPr bwMode="auto">
          <a:xfrm>
            <a:off x="2438400" y="2095500"/>
            <a:ext cx="3810000" cy="47625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Related image"/>
          <p:cNvPicPr>
            <a:picLocks noChangeAspect="1" noChangeArrowheads="1"/>
          </p:cNvPicPr>
          <p:nvPr/>
        </p:nvPicPr>
        <p:blipFill>
          <a:blip r:embed="rId2" cstate="print"/>
          <a:srcRect/>
          <a:stretch>
            <a:fillRect/>
          </a:stretch>
        </p:blipFill>
        <p:spPr bwMode="auto">
          <a:xfrm>
            <a:off x="2362200" y="1933574"/>
            <a:ext cx="4581525" cy="4086226"/>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What are some ways you can encourage your children?</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你可以从哪些方面鼓励你的孩子？</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6" descr="Image result for chinese dinnertime"/>
          <p:cNvPicPr>
            <a:picLocks noChangeAspect="1" noChangeArrowheads="1"/>
          </p:cNvPicPr>
          <p:nvPr/>
        </p:nvPicPr>
        <p:blipFill>
          <a:blip r:embed="rId2" cstate="print"/>
          <a:srcRect/>
          <a:stretch>
            <a:fillRect/>
          </a:stretch>
        </p:blipFill>
        <p:spPr bwMode="auto">
          <a:xfrm>
            <a:off x="0" y="1720735"/>
            <a:ext cx="9144000" cy="513726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 name="Title 1"/>
          <p:cNvSpPr txBox="1"/>
          <p:nvPr/>
        </p:nvSpPr>
        <p:spPr>
          <a:xfrm>
            <a:off x="0" y="0"/>
            <a:ext cx="9144000" cy="17526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a:bodyPr>
          <a:lstStyle/>
          <a:p>
            <a:pPr lvl="0" algn="ctr">
              <a:spcBef>
                <a:spcPct val="0"/>
              </a:spcBef>
            </a:pPr>
            <a:r>
              <a:rPr lang="zh-CN" altLang="en-US" sz="6100" dirty="0" smtClean="0">
                <a:ln>
                  <a:solidFill>
                    <a:schemeClr val="bg1"/>
                  </a:solidFill>
                </a:ln>
                <a:solidFill>
                  <a:schemeClr val="bg1"/>
                </a:solidFill>
              </a:rPr>
              <a:t>抛弃</a:t>
            </a:r>
            <a:r>
              <a:rPr lang="zh-CN" altLang="en-US" sz="6100" dirty="0" smtClean="0">
                <a:solidFill>
                  <a:schemeClr val="bg1"/>
                </a:solidFill>
              </a:rPr>
              <a:t>“不要说话”</a:t>
            </a:r>
            <a:r>
              <a:rPr lang="zh-CN" altLang="en-US" sz="6100" dirty="0" smtClean="0">
                <a:ln>
                  <a:solidFill>
                    <a:schemeClr val="bg1"/>
                  </a:solidFill>
                </a:ln>
                <a:solidFill>
                  <a:schemeClr val="bg1"/>
                </a:solidFill>
              </a:rPr>
              <a:t>的规则</a:t>
            </a:r>
            <a:r>
              <a:rPr lang="en-US" altLang="zh-CN" sz="8000" dirty="0" smtClean="0">
                <a:ln>
                  <a:solidFill>
                    <a:schemeClr val="bg1"/>
                  </a:solidFill>
                </a:ln>
                <a:solidFill>
                  <a:schemeClr val="bg1"/>
                </a:solidFill>
              </a:rPr>
              <a:t>    </a:t>
            </a:r>
            <a:r>
              <a:rPr lang="en-US" sz="2700" dirty="0" smtClean="0">
                <a:solidFill>
                  <a:schemeClr val="bg1"/>
                </a:solidFill>
              </a:rPr>
              <a:t>Get rid of the ‘no talking’ rule</a:t>
            </a:r>
            <a:endParaRPr kumimoji="0" lang="en-US" sz="2700" i="0" u="none" strike="noStrike" kern="1200" normalizeH="0" baseline="0" noProof="0" dirty="0">
              <a:solidFill>
                <a:schemeClr val="bg1"/>
              </a:solidFill>
              <a:uLnTx/>
              <a:uFillTx/>
              <a:latin typeface="+mn-lt"/>
              <a:ea typeface="+mn-ea"/>
              <a:cs typeface="+mn-cs"/>
            </a:endParaRPr>
          </a:p>
        </p:txBody>
      </p:sp>
      <p:pic>
        <p:nvPicPr>
          <p:cNvPr id="30724" name="Picture 4" descr="Image result for be quiet,  shhhh, child"/>
          <p:cNvPicPr>
            <a:picLocks noChangeAspect="1" noChangeArrowheads="1"/>
          </p:cNvPicPr>
          <p:nvPr/>
        </p:nvPicPr>
        <p:blipFill>
          <a:blip r:embed="rId3" cstate="print"/>
          <a:srcRect/>
          <a:stretch>
            <a:fillRect/>
          </a:stretch>
        </p:blipFill>
        <p:spPr bwMode="auto">
          <a:xfrm>
            <a:off x="4038600" y="2215472"/>
            <a:ext cx="5915025" cy="471872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What does your family usually talk about at dinner?</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饭桌上你们一家通常谈论什么？</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48130" name="Picture 2" descr="Image result for eating"/>
          <p:cNvPicPr>
            <a:picLocks noChangeAspect="1" noChangeArrowheads="1"/>
          </p:cNvPicPr>
          <p:nvPr/>
        </p:nvPicPr>
        <p:blipFill>
          <a:blip r:embed="rId2" cstate="print"/>
          <a:srcRect/>
          <a:stretch>
            <a:fillRect/>
          </a:stretch>
        </p:blipFill>
        <p:spPr bwMode="auto">
          <a:xfrm>
            <a:off x="2971800" y="1905000"/>
            <a:ext cx="3962400" cy="39624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0" y="0"/>
            <a:ext cx="9144000" cy="25146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交谈要求你</a:t>
            </a:r>
            <a:r>
              <a:rPr lang="zh-CN" altLang="en-US" sz="62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聆听</a:t>
            </a:r>
            <a:r>
              <a:rPr lang="zh-CN" altLang="en-US" sz="6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altLang="zh-CN" sz="6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而非光是你在说</a:t>
            </a:r>
            <a:r>
              <a:rPr kumimoji="0" lang="en-US" altLang="zh-CN" sz="6200" b="1"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kumimoji="0" lang="en-US"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CONVERSATIONS REQUIRE YOU TO LISTEN, NOT JUST TALK</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pic>
        <p:nvPicPr>
          <p:cNvPr id="29698" name="Picture 2" descr="Related image"/>
          <p:cNvPicPr>
            <a:picLocks noChangeAspect="1" noChangeArrowheads="1"/>
          </p:cNvPicPr>
          <p:nvPr/>
        </p:nvPicPr>
        <p:blipFill>
          <a:blip r:embed="rId2" cstate="print"/>
          <a:srcRect/>
          <a:stretch>
            <a:fillRect/>
          </a:stretch>
        </p:blipFill>
        <p:spPr bwMode="auto">
          <a:xfrm>
            <a:off x="0" y="2470919"/>
            <a:ext cx="9144000" cy="438708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style>
          <a:lnRef idx="0">
            <a:schemeClr val="dk1"/>
          </a:lnRef>
          <a:fillRef idx="3">
            <a:schemeClr val="dk1"/>
          </a:fillRef>
          <a:effectRef idx="3">
            <a:schemeClr val="dk1"/>
          </a:effectRef>
          <a:fontRef idx="minor">
            <a:schemeClr val="lt1"/>
          </a:fontRef>
        </p:style>
        <p:txBody>
          <a:bodyPr>
            <a:normAutofit/>
          </a:bodyPr>
          <a:lstStyle/>
          <a:p>
            <a:r>
              <a:rPr lang="zh-CN" altLang="en-US" sz="4800" b="1" dirty="0" smtClean="0">
                <a:ln w="18415" cmpd="sng">
                  <a:solidFill>
                    <a:schemeClr val="bg1"/>
                  </a:solidFill>
                  <a:prstDash val="solid"/>
                </a:ln>
                <a:solidFill>
                  <a:schemeClr val="bg1"/>
                </a:solidFill>
                <a:effectLst>
                  <a:outerShdw blurRad="63500" dir="3600000" algn="tl" rotWithShape="0">
                    <a:srgbClr val="000000">
                      <a:alpha val="70000"/>
                    </a:srgbClr>
                  </a:outerShdw>
                </a:effectLst>
              </a:rPr>
              <a:t>让生活</a:t>
            </a:r>
            <a:r>
              <a:rPr lang="zh-CN" altLang="en-US" sz="48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太容易</a:t>
            </a:r>
            <a:r>
              <a:rPr lang="zh-CN" altLang="en-US" sz="4800" b="1" dirty="0" smtClean="0">
                <a:ln w="18415" cmpd="sng">
                  <a:solidFill>
                    <a:schemeClr val="bg1"/>
                  </a:solidFill>
                  <a:prstDash val="solid"/>
                </a:ln>
                <a:solidFill>
                  <a:schemeClr val="bg1"/>
                </a:solidFill>
                <a:effectLst>
                  <a:outerShdw blurRad="63500" dir="3600000" algn="tl" rotWithShape="0">
                    <a:srgbClr val="000000">
                      <a:alpha val="70000"/>
                    </a:srgbClr>
                  </a:outerShdw>
                </a:effectLst>
              </a:rPr>
              <a:t>会伤害孩子</a:t>
            </a:r>
            <a:r>
              <a:rPr lang="en-US" b="1" dirty="0">
                <a:ln>
                  <a:solidFill>
                    <a:srgbClr val="FFFF00"/>
                  </a:solidFill>
                </a:ln>
                <a:solidFill>
                  <a:srgbClr val="FFFF00"/>
                </a:solidFill>
                <a:effectLst>
                  <a:outerShdw blurRad="38100" dist="38100" dir="2700000" algn="tl">
                    <a:srgbClr val="000000">
                      <a:alpha val="43137"/>
                    </a:srgbClr>
                  </a:outerShdw>
                </a:effectLst>
              </a:rPr>
              <a:t/>
            </a:r>
            <a:br>
              <a:rPr lang="en-US" b="1" dirty="0">
                <a:ln>
                  <a:solidFill>
                    <a:srgbClr val="FFFF00"/>
                  </a:solidFill>
                </a:ln>
                <a:solidFill>
                  <a:srgbClr val="FFFF00"/>
                </a:solidFill>
                <a:effectLst>
                  <a:outerShdw blurRad="38100" dist="38100" dir="2700000" algn="tl">
                    <a:srgbClr val="000000">
                      <a:alpha val="43137"/>
                    </a:srgbClr>
                  </a:outerShdw>
                </a:effectLst>
              </a:rPr>
            </a:br>
            <a:r>
              <a:rPr lang="en-US" sz="2700" b="1" dirty="0" smtClean="0">
                <a:ln>
                  <a:solidFill>
                    <a:srgbClr val="FFFF00"/>
                  </a:solidFill>
                </a:ln>
                <a:solidFill>
                  <a:srgbClr val="FFFF00"/>
                </a:solidFill>
                <a:effectLst>
                  <a:outerShdw blurRad="38100" dist="38100" dir="2700000" algn="tl">
                    <a:srgbClr val="000000">
                      <a:alpha val="43137"/>
                    </a:srgbClr>
                  </a:outerShdw>
                </a:effectLst>
              </a:rPr>
              <a:t>     </a:t>
            </a:r>
            <a:r>
              <a:rPr lang="en-US" sz="2700" dirty="0" smtClean="0">
                <a:solidFill>
                  <a:schemeClr val="bg1"/>
                </a:solidFill>
              </a:rPr>
              <a:t>Don’t hurt them by making life too easy</a:t>
            </a:r>
            <a:endParaRPr lang="en-US" sz="2700" dirty="0">
              <a:ln>
                <a:solidFill>
                  <a:srgbClr val="FFFF00"/>
                </a:solidFill>
              </a:ln>
              <a:solidFill>
                <a:schemeClr val="bg1"/>
              </a:solidFill>
            </a:endParaRPr>
          </a:p>
        </p:txBody>
      </p:sp>
      <p:pic>
        <p:nvPicPr>
          <p:cNvPr id="28674" name="Picture 2" descr="Image result for spoon feeding a toddler"/>
          <p:cNvPicPr>
            <a:picLocks noChangeAspect="1" noChangeArrowheads="1"/>
          </p:cNvPicPr>
          <p:nvPr/>
        </p:nvPicPr>
        <p:blipFill>
          <a:blip r:embed="rId2" cstate="print"/>
          <a:srcRect/>
          <a:stretch>
            <a:fillRect/>
          </a:stretch>
        </p:blipFill>
        <p:spPr bwMode="auto">
          <a:xfrm>
            <a:off x="0" y="1938727"/>
            <a:ext cx="8382000" cy="4919273"/>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At what age can we teach our children to…</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孩子多大时我们可教他们做下面这些事</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2" name="Rectangle 11"/>
          <p:cNvSpPr/>
          <p:nvPr/>
        </p:nvSpPr>
        <p:spPr>
          <a:xfrm>
            <a:off x="685800" y="2133600"/>
            <a:ext cx="4038600" cy="2907665"/>
          </a:xfrm>
          <a:prstGeom prst="rect">
            <a:avLst/>
          </a:prstGeom>
        </p:spPr>
        <p:txBody>
          <a:bodyPr wrap="square">
            <a:spAutoFit/>
          </a:bodyPr>
          <a:lstStyle/>
          <a:p>
            <a:pPr lvl="0">
              <a:spcBef>
                <a:spcPct val="0"/>
              </a:spcBef>
              <a:buFont typeface="Arial" panose="020B0604020202020204" pitchFamily="34" charset="0"/>
              <a:buChar char="•"/>
              <a:defRPr/>
            </a:pP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自己吃饭</a:t>
            </a:r>
            <a:r>
              <a:rPr lang="en-US" altLang="zh-CN"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Feed themselves</a:t>
            </a:r>
          </a:p>
          <a:p>
            <a:pPr lvl="0">
              <a:spcBef>
                <a:spcPct val="0"/>
              </a:spcBef>
              <a:buFont typeface="Arial" panose="020B0604020202020204" pitchFamily="34" charset="0"/>
              <a:buChar char="•"/>
              <a:defRPr/>
            </a:pPr>
            <a:r>
              <a:rPr lang="zh-CN" altLang="en-US"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睡自己的房间</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Sleep in their own room</a:t>
            </a:r>
            <a:endParaRPr lang="en-US" dirty="0" smtClean="0"/>
          </a:p>
          <a:p>
            <a:pPr lvl="0">
              <a:spcBef>
                <a:spcPct val="0"/>
              </a:spcBef>
              <a:buFont typeface="Arial" panose="020B0604020202020204" pitchFamily="34" charset="0"/>
              <a:buChar char="•"/>
              <a:defRPr/>
            </a:pP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自己系鞋带</a:t>
            </a:r>
            <a:r>
              <a:rPr lang="en-US" altLang="zh-CN"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Tie their own shoes </a:t>
            </a:r>
            <a:endParaRPr lang="en-US" dirty="0" smtClean="0"/>
          </a:p>
        </p:txBody>
      </p:sp>
      <p:sp>
        <p:nvSpPr>
          <p:cNvPr id="13" name="Rectangle 12"/>
          <p:cNvSpPr/>
          <p:nvPr/>
        </p:nvSpPr>
        <p:spPr>
          <a:xfrm>
            <a:off x="4876800" y="2133600"/>
            <a:ext cx="4038600" cy="2907665"/>
          </a:xfrm>
          <a:prstGeom prst="rect">
            <a:avLst/>
          </a:prstGeom>
        </p:spPr>
        <p:txBody>
          <a:bodyPr wrap="square">
            <a:spAutoFit/>
          </a:bodyPr>
          <a:lstStyle/>
          <a:p>
            <a:pPr lvl="0">
              <a:spcBef>
                <a:spcPct val="0"/>
              </a:spcBef>
              <a:buFont typeface="Arial" panose="020B0604020202020204" pitchFamily="34" charset="0"/>
              <a:buChar char="•"/>
              <a:defRPr/>
            </a:pP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自己穿衣服</a:t>
            </a:r>
            <a:r>
              <a:rPr lang="en-US" altLang="zh-CN"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Dress themselves</a:t>
            </a:r>
          </a:p>
          <a:p>
            <a:pPr lvl="0">
              <a:spcBef>
                <a:spcPct val="0"/>
              </a:spcBef>
              <a:buFont typeface="Arial" panose="020B0604020202020204" pitchFamily="34" charset="0"/>
              <a:buChar char="•"/>
              <a:defRPr/>
            </a:pPr>
            <a:r>
              <a:rPr lang="zh-CN" altLang="en-US"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自己上厕所</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Use the bathroom alone</a:t>
            </a:r>
            <a:endParaRPr lang="en-US" dirty="0" smtClean="0"/>
          </a:p>
          <a:p>
            <a:pPr lvl="0">
              <a:spcBef>
                <a:spcPct val="0"/>
              </a:spcBef>
              <a:buFont typeface="Arial" panose="020B0604020202020204" pitchFamily="34" charset="0"/>
              <a:buChar char="•"/>
              <a:defRPr/>
            </a:pPr>
            <a:r>
              <a:rPr lang="zh-CN" altLang="en-US"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自己刷牙</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Brush their teeth</a:t>
            </a:r>
            <a:endParaRPr 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8" name="Picture 10" descr="Image result for teen doing chores"/>
          <p:cNvPicPr>
            <a:picLocks noChangeAspect="1" noChangeArrowheads="1"/>
          </p:cNvPicPr>
          <p:nvPr/>
        </p:nvPicPr>
        <p:blipFill>
          <a:blip r:embed="rId2" cstate="print"/>
          <a:srcRect/>
          <a:stretch>
            <a:fillRect/>
          </a:stretch>
        </p:blipFill>
        <p:spPr bwMode="auto">
          <a:xfrm>
            <a:off x="3837148" y="0"/>
            <a:ext cx="5306851" cy="278817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7654" name="Picture 6" descr="Related image"/>
          <p:cNvPicPr>
            <a:picLocks noChangeAspect="1" noChangeArrowheads="1"/>
          </p:cNvPicPr>
          <p:nvPr/>
        </p:nvPicPr>
        <p:blipFill>
          <a:blip r:embed="rId3" cstate="print"/>
          <a:srcRect/>
          <a:stretch>
            <a:fillRect/>
          </a:stretch>
        </p:blipFill>
        <p:spPr bwMode="auto">
          <a:xfrm>
            <a:off x="3459480" y="4133850"/>
            <a:ext cx="2179320" cy="27241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7650" name="Picture 2" descr="Related image"/>
          <p:cNvPicPr>
            <a:picLocks noChangeAspect="1" noChangeArrowheads="1"/>
          </p:cNvPicPr>
          <p:nvPr/>
        </p:nvPicPr>
        <p:blipFill>
          <a:blip r:embed="rId4" cstate="print"/>
          <a:srcRect/>
          <a:stretch>
            <a:fillRect/>
          </a:stretch>
        </p:blipFill>
        <p:spPr bwMode="auto">
          <a:xfrm>
            <a:off x="0" y="0"/>
            <a:ext cx="4041019" cy="268323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1510" name="Picture 6" descr="http://simplemom.net/wp-content/uploads/sept08/kids_chores.jpg"/>
          <p:cNvPicPr>
            <a:picLocks noChangeAspect="1" noChangeArrowheads="1"/>
          </p:cNvPicPr>
          <p:nvPr/>
        </p:nvPicPr>
        <p:blipFill>
          <a:blip r:embed="rId5" cstate="print"/>
          <a:srcRect/>
          <a:stretch>
            <a:fillRect/>
          </a:stretch>
        </p:blipFill>
        <p:spPr bwMode="auto">
          <a:xfrm flipH="1">
            <a:off x="0" y="4171950"/>
            <a:ext cx="3581400" cy="26860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7652" name="Picture 4" descr="Image result for doing chores"/>
          <p:cNvPicPr>
            <a:picLocks noChangeAspect="1" noChangeArrowheads="1"/>
          </p:cNvPicPr>
          <p:nvPr/>
        </p:nvPicPr>
        <p:blipFill>
          <a:blip r:embed="rId6" cstate="print"/>
          <a:srcRect/>
          <a:stretch>
            <a:fillRect/>
          </a:stretch>
        </p:blipFill>
        <p:spPr bwMode="auto">
          <a:xfrm>
            <a:off x="5638800" y="4229100"/>
            <a:ext cx="3505200" cy="26289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9" name="Title 1"/>
          <p:cNvSpPr txBox="1"/>
          <p:nvPr/>
        </p:nvSpPr>
        <p:spPr>
          <a:xfrm>
            <a:off x="0" y="2743200"/>
            <a:ext cx="9144000" cy="1447800"/>
          </a:xfrm>
          <a:prstGeom prst="rect">
            <a:avLst/>
          </a:prstGeom>
          <a:ln w="76200"/>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200" b="1" cap="all" dirty="0" smtClean="0">
                <a:ln w="9000" cmpd="sng">
                  <a:solidFill>
                    <a:schemeClr val="tx1"/>
                  </a:solidFill>
                  <a:prstDash val="solid"/>
                </a:ln>
                <a:solidFill>
                  <a:srgbClr val="C00000"/>
                </a:solidFill>
                <a:effectLst>
                  <a:reflection blurRad="12700" stA="28000" endPos="45000" dist="1000" dir="5400000" sy="-100000" algn="bl" rotWithShape="0"/>
                </a:effectLst>
              </a:rPr>
              <a:t>家务</a:t>
            </a:r>
            <a:r>
              <a:rPr lang="zh-CN" altLang="en-US" sz="6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是训练的重要部分</a:t>
            </a:r>
            <a:r>
              <a:rPr kumimoji="0" lang="en-US" sz="44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n-lt"/>
                <a:ea typeface="+mn-ea"/>
                <a:cs typeface="+mn-cs"/>
              </a:rPr>
              <a:t/>
            </a:r>
            <a:br>
              <a:rPr kumimoji="0" lang="en-US" sz="44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n-lt"/>
                <a:ea typeface="+mn-ea"/>
                <a:cs typeface="+mn-cs"/>
              </a:rPr>
            </a:br>
            <a:r>
              <a:rPr kumimoji="0" lang="en-US" sz="2000" i="0" u="none" strike="noStrike" kern="1200" normalizeH="0" baseline="0" noProof="0" dirty="0" smtClean="0">
                <a:solidFill>
                  <a:schemeClr val="tx1"/>
                </a:solidFill>
                <a:uLnTx/>
                <a:uFillTx/>
                <a:latin typeface="+mn-lt"/>
                <a:ea typeface="+mn-ea"/>
                <a:cs typeface="+mn-cs"/>
              </a:rPr>
              <a:t>CHORES ARE AN IMPORT</a:t>
            </a:r>
            <a:r>
              <a:rPr lang="en-US" sz="2000" noProof="0" dirty="0" smtClean="0">
                <a:solidFill>
                  <a:schemeClr val="tx1"/>
                </a:solidFill>
              </a:rPr>
              <a:t>A</a:t>
            </a:r>
            <a:r>
              <a:rPr kumimoji="0" lang="en-US" altLang="zh-CN" sz="2000" i="0" u="none" strike="noStrike" kern="1200" normalizeH="0" baseline="0" noProof="0" dirty="0" smtClean="0">
                <a:solidFill>
                  <a:schemeClr val="tx1"/>
                </a:solidFill>
                <a:uLnTx/>
                <a:uFillTx/>
                <a:latin typeface="+mn-lt"/>
                <a:ea typeface="+mn-ea"/>
                <a:cs typeface="+mn-cs"/>
              </a:rPr>
              <a:t>N</a:t>
            </a:r>
            <a:r>
              <a:rPr kumimoji="0" lang="en-US" sz="2000" i="0" u="none" strike="noStrike" kern="1200" normalizeH="0" baseline="0" noProof="0" dirty="0" smtClean="0">
                <a:solidFill>
                  <a:schemeClr val="tx1"/>
                </a:solidFill>
                <a:uLnTx/>
                <a:uFillTx/>
                <a:latin typeface="+mn-lt"/>
                <a:ea typeface="+mn-ea"/>
                <a:cs typeface="+mn-cs"/>
              </a:rPr>
              <a:t>T PART OF TRAINING</a:t>
            </a:r>
            <a:endParaRPr kumimoji="0" lang="en-US" sz="2000" i="0" u="none" strike="noStrike" kern="1200" normalizeH="0" baseline="0" noProof="0" dirty="0">
              <a:solidFill>
                <a:schemeClr val="tx1"/>
              </a:solidFill>
              <a:uLnTx/>
              <a:uFillTx/>
              <a:latin typeface="+mn-lt"/>
              <a:ea typeface="+mn-ea"/>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Related image"/>
          <p:cNvPicPr>
            <a:picLocks noChangeAspect="1" noChangeArrowheads="1"/>
          </p:cNvPicPr>
          <p:nvPr/>
        </p:nvPicPr>
        <p:blipFill>
          <a:blip r:embed="rId2" cstate="print"/>
          <a:srcRect/>
          <a:stretch>
            <a:fillRect/>
          </a:stretch>
        </p:blipFill>
        <p:spPr bwMode="auto">
          <a:xfrm>
            <a:off x="1752600" y="2438400"/>
            <a:ext cx="6457977" cy="3617476"/>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solidFill>
                  <a:schemeClr val="tx1"/>
                </a:solidFill>
                <a:latin typeface="Arial Narrow" panose="020B0606020202030204" pitchFamily="34" charset="0"/>
              </a:rPr>
              <a:t>Why is it so important to teach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kids</a:t>
            </a:r>
            <a:r>
              <a:rPr lang="en-US" sz="2400" dirty="0" smtClean="0">
                <a:solidFill>
                  <a:schemeClr val="tx1"/>
                </a:solidFill>
                <a:latin typeface="Arial Narrow" panose="020B0606020202030204" pitchFamily="34" charset="0"/>
              </a:rPr>
              <a:t> to do chores?</a:t>
            </a:r>
            <a:endParaRPr lang="en-US" sz="2400" dirty="0">
              <a:solidFill>
                <a:schemeClr val="tx1"/>
              </a:solidFill>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为什么训练孩子做家务如此重要？</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1"/>
          <p:cNvSpPr txBox="1"/>
          <p:nvPr/>
        </p:nvSpPr>
        <p:spPr>
          <a:xfrm>
            <a:off x="0" y="609600"/>
            <a:ext cx="9144000" cy="5562600"/>
          </a:xfrm>
          <a:prstGeom prst="rect">
            <a:avLst/>
          </a:prstGeom>
          <a:ln w="76200"/>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marL="228600" lvl="0" indent="-228600">
              <a:spcBef>
                <a:spcPct val="0"/>
              </a:spcBef>
              <a:buFont typeface="Arial" panose="020B0604020202020204" pitchFamily="34" charset="0"/>
              <a:buChar char="•"/>
              <a:defRPr/>
            </a:pPr>
            <a:r>
              <a:rPr lang="en-US" altLang="zh-CN"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2018</a:t>
            </a: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年哈佛大学的研究认为从小做家务的孩子，成年后更容易成功和快乐。</a:t>
            </a:r>
            <a:r>
              <a:rPr lang="en-US" altLang="zh-CN"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solidFill>
                  <a:schemeClr val="tx1"/>
                </a:solidFill>
              </a:rPr>
              <a:t>2018 Study from Harvard University says that children who grow up doing  chores around the house are more likely to be successful and happy as adults.</a:t>
            </a:r>
          </a:p>
          <a:p>
            <a:pPr marL="576580" lvl="1" indent="-171450">
              <a:spcBef>
                <a:spcPct val="0"/>
              </a:spcBef>
              <a:buFont typeface="Arial" panose="020B0604020202020204" pitchFamily="34" charset="0"/>
              <a:buChar char="•"/>
              <a:defRPr/>
            </a:pPr>
            <a:endParaRPr lang="en-US" sz="1100" dirty="0" smtClean="0">
              <a:solidFill>
                <a:schemeClr val="tx1"/>
              </a:solidFill>
            </a:endParaRPr>
          </a:p>
          <a:p>
            <a:pPr marL="225425" lvl="1" indent="-225425">
              <a:spcBef>
                <a:spcPct val="0"/>
              </a:spcBef>
              <a:buFont typeface="Arial" panose="020B0604020202020204" pitchFamily="34" charset="0"/>
              <a:buChar char="•"/>
              <a:defRPr/>
            </a:pPr>
            <a:r>
              <a:rPr lang="en-US" altLang="zh-CN" sz="3600" b="1" cap="all" dirty="0" smtClean="0">
                <a:ln w="9000" cmpd="sng">
                  <a:solidFill>
                    <a:schemeClr val="tx1"/>
                  </a:solidFill>
                  <a:prstDash val="solid"/>
                </a:ln>
                <a:solidFill>
                  <a:srgbClr val="C00000"/>
                </a:solidFill>
                <a:effectLst>
                  <a:reflection blurRad="12700" stA="28000" endPos="45000" dist="1000" dir="5400000" sy="-100000" algn="bl" rotWithShape="0"/>
                </a:effectLst>
              </a:rPr>
              <a:t>“</a:t>
            </a:r>
            <a:r>
              <a:rPr lang="zh-CN" altLang="en-US" sz="3600" b="1" cap="all" dirty="0" smtClean="0">
                <a:ln w="9000" cmpd="sng">
                  <a:solidFill>
                    <a:schemeClr val="tx1"/>
                  </a:solidFill>
                  <a:prstDash val="solid"/>
                </a:ln>
                <a:solidFill>
                  <a:srgbClr val="C00000"/>
                </a:solidFill>
                <a:effectLst>
                  <a:reflection blurRad="12700" stA="28000" endPos="45000" dist="1000" dir="5400000" sy="-100000" algn="bl" rotWithShape="0"/>
                </a:effectLst>
              </a:rPr>
              <a:t>热爱和工作伦理是成功的两个最重要因素</a:t>
            </a:r>
            <a:r>
              <a:rPr lang="en-US" altLang="zh-CN" sz="3600" b="1" cap="all" dirty="0" smtClean="0">
                <a:ln w="9000" cmpd="sng">
                  <a:solidFill>
                    <a:schemeClr val="tx1"/>
                  </a:solidFill>
                  <a:prstDash val="solid"/>
                </a:ln>
                <a:solidFill>
                  <a:srgbClr val="C00000"/>
                </a:solidFill>
                <a:effectLst>
                  <a:reflection blurRad="12700" stA="28000" endPos="45000" dist="1000" dir="5400000" sy="-100000" algn="bl" rotWithShape="0"/>
                </a:effectLst>
              </a:rPr>
              <a:t>.” </a:t>
            </a:r>
            <a:endParaRPr lang="en-US" altLang="zh-CN"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630555" lvl="2" indent="-225425">
              <a:spcBef>
                <a:spcPct val="0"/>
              </a:spcBef>
              <a:buFont typeface="Arial" panose="020B0604020202020204" pitchFamily="34" charset="0"/>
              <a:buChar char="•"/>
              <a:defRPr/>
            </a:pPr>
            <a:r>
              <a:rPr lang="en-US" sz="2100" i="1" dirty="0" smtClean="0">
                <a:solidFill>
                  <a:schemeClr val="tx1"/>
                </a:solidFill>
              </a:rPr>
              <a:t>“</a:t>
            </a:r>
            <a:r>
              <a:rPr lang="en-US" sz="2100" i="1" u="sng" dirty="0" smtClean="0">
                <a:solidFill>
                  <a:schemeClr val="tx1"/>
                </a:solidFill>
              </a:rPr>
              <a:t>Love</a:t>
            </a:r>
            <a:r>
              <a:rPr lang="en-US" sz="2100" i="1" dirty="0" smtClean="0">
                <a:solidFill>
                  <a:schemeClr val="tx1"/>
                </a:solidFill>
              </a:rPr>
              <a:t> and </a:t>
            </a:r>
            <a:r>
              <a:rPr lang="en-US" sz="2100" i="1" u="sng" dirty="0" smtClean="0">
                <a:solidFill>
                  <a:schemeClr val="tx1"/>
                </a:solidFill>
              </a:rPr>
              <a:t>work ethic </a:t>
            </a:r>
            <a:r>
              <a:rPr lang="en-US" sz="2100" i="1" dirty="0" smtClean="0">
                <a:solidFill>
                  <a:schemeClr val="tx1"/>
                </a:solidFill>
              </a:rPr>
              <a:t>are the 2 most important ingredients for success”</a:t>
            </a:r>
            <a:r>
              <a:rPr kumimoji="0" lang="en-US" sz="2100" i="1" u="none" strike="noStrike" kern="1200" normalizeH="0" noProof="0" dirty="0" smtClean="0">
                <a:solidFill>
                  <a:schemeClr val="tx1"/>
                </a:solidFill>
                <a:uLnTx/>
                <a:uFillTx/>
                <a:latin typeface="+mn-lt"/>
                <a:ea typeface="+mn-ea"/>
                <a:cs typeface="+mn-cs"/>
              </a:rPr>
              <a:t> </a:t>
            </a:r>
          </a:p>
          <a:p>
            <a:pPr marL="630555" lvl="2" indent="-225425">
              <a:spcBef>
                <a:spcPct val="0"/>
              </a:spcBef>
              <a:buFont typeface="Arial" panose="020B0604020202020204" pitchFamily="34" charset="0"/>
              <a:buChar char="•"/>
              <a:defRPr/>
            </a:pPr>
            <a:endParaRPr kumimoji="0" lang="en-US" sz="1100" i="1" u="none" strike="noStrike" kern="1200" normalizeH="0" noProof="0" dirty="0" smtClean="0">
              <a:solidFill>
                <a:schemeClr val="tx1"/>
              </a:solidFill>
              <a:uLnTx/>
              <a:uFillTx/>
              <a:latin typeface="+mn-lt"/>
              <a:ea typeface="+mn-ea"/>
              <a:cs typeface="+mn-cs"/>
            </a:endParaRPr>
          </a:p>
          <a:p>
            <a:pPr marL="225425" lvl="1" indent="-225425">
              <a:spcBef>
                <a:spcPct val="0"/>
              </a:spcBef>
              <a:buFont typeface="Arial" panose="020B0604020202020204" pitchFamily="34" charset="0"/>
              <a:buChar char="•"/>
              <a:defRPr/>
            </a:pP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斯坦福大学的研究也同意这个观点。</a:t>
            </a:r>
            <a:r>
              <a:rPr lang="en-US" altLang="zh-CN"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630555" lvl="2" indent="-225425">
              <a:spcBef>
                <a:spcPct val="0"/>
              </a:spcBef>
              <a:buFont typeface="Arial" panose="020B0604020202020204" pitchFamily="34" charset="0"/>
              <a:buChar char="•"/>
              <a:defRPr/>
            </a:pPr>
            <a:r>
              <a:rPr lang="en-US" sz="2100" dirty="0" smtClean="0">
                <a:solidFill>
                  <a:schemeClr val="tx1"/>
                </a:solidFill>
              </a:rPr>
              <a:t>Stanford University Researchers agree with this study</a:t>
            </a:r>
          </a:p>
          <a:p>
            <a:pPr marL="630555" lvl="2" indent="-225425">
              <a:spcBef>
                <a:spcPct val="0"/>
              </a:spcBef>
              <a:buFont typeface="Arial" panose="020B0604020202020204" pitchFamily="34" charset="0"/>
              <a:buChar char="•"/>
              <a:defRPr/>
            </a:pPr>
            <a:endParaRPr lang="en-US" sz="1100" dirty="0" smtClean="0">
              <a:solidFill>
                <a:schemeClr val="tx1"/>
              </a:solidFill>
            </a:endParaRPr>
          </a:p>
          <a:p>
            <a:pPr marL="225425" lvl="1" indent="-225425">
              <a:spcBef>
                <a:spcPct val="0"/>
              </a:spcBef>
              <a:buFont typeface="Arial" panose="020B0604020202020204" pitchFamily="34" charset="0"/>
              <a:buChar char="•"/>
              <a:defRPr/>
            </a:pPr>
            <a:r>
              <a:rPr lang="zh-CN" altLang="en-US" sz="4100" b="1" cap="all" dirty="0" smtClean="0">
                <a:ln w="9000" cmpd="sng">
                  <a:solidFill>
                    <a:sysClr val="windowText" lastClr="000000"/>
                  </a:solidFill>
                  <a:prstDash val="solid"/>
                </a:ln>
                <a:solidFill>
                  <a:srgbClr val="C00000"/>
                </a:solidFill>
                <a:effectLst>
                  <a:reflection blurRad="12700" stA="28000" endPos="45000" dist="1000" dir="5400000" sy="-100000" algn="bl" rotWithShape="0"/>
                </a:effectLst>
              </a:rPr>
              <a:t>越年幼开始，越好。</a:t>
            </a:r>
            <a:endParaRPr lang="en-US" altLang="zh-CN" sz="4100" b="1" cap="all" dirty="0" smtClean="0">
              <a:ln w="9000" cmpd="sng">
                <a:solidFill>
                  <a:sysClr val="windowText" lastClr="000000"/>
                </a:solidFill>
                <a:prstDash val="solid"/>
              </a:ln>
              <a:solidFill>
                <a:srgbClr val="C00000"/>
              </a:solidFill>
              <a:effectLst>
                <a:reflection blurRad="12700" stA="28000" endPos="45000" dist="1000" dir="5400000" sy="-100000" algn="bl" rotWithShape="0"/>
              </a:effectLst>
            </a:endParaRPr>
          </a:p>
          <a:p>
            <a:pPr marL="630555" lvl="2" indent="-225425">
              <a:spcBef>
                <a:spcPct val="0"/>
              </a:spcBef>
              <a:buFont typeface="Arial" panose="020B0604020202020204" pitchFamily="34" charset="0"/>
              <a:buChar char="•"/>
              <a:defRPr/>
            </a:pPr>
            <a:r>
              <a:rPr lang="en-US" sz="2100" i="1" dirty="0" smtClean="0">
                <a:solidFill>
                  <a:schemeClr val="tx1"/>
                </a:solidFill>
              </a:rPr>
              <a:t>The sooner you start, the better.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Related image"/>
          <p:cNvPicPr>
            <a:picLocks noChangeAspect="1" noChangeArrowheads="1"/>
          </p:cNvPicPr>
          <p:nvPr/>
        </p:nvPicPr>
        <p:blipFill>
          <a:blip r:embed="rId2" cstate="print"/>
          <a:srcRect/>
          <a:stretch>
            <a:fillRect/>
          </a:stretch>
        </p:blipFill>
        <p:spPr bwMode="auto">
          <a:xfrm>
            <a:off x="5943600" y="1600200"/>
            <a:ext cx="3656115" cy="5487737"/>
          </a:xfrm>
          <a:prstGeom prst="rect">
            <a:avLst/>
          </a:prstGeom>
          <a:noFill/>
        </p:spPr>
      </p:pic>
      <p:pic>
        <p:nvPicPr>
          <p:cNvPr id="25610" name="Picture 10" descr="Related image"/>
          <p:cNvPicPr>
            <a:picLocks noChangeAspect="1" noChangeArrowheads="1"/>
          </p:cNvPicPr>
          <p:nvPr/>
        </p:nvPicPr>
        <p:blipFill>
          <a:blip r:embed="rId3" cstate="print"/>
          <a:srcRect/>
          <a:stretch>
            <a:fillRect/>
          </a:stretch>
        </p:blipFill>
        <p:spPr bwMode="auto">
          <a:xfrm>
            <a:off x="0" y="2209800"/>
            <a:ext cx="6565692" cy="4103558"/>
          </a:xfrm>
          <a:prstGeom prst="rect">
            <a:avLst/>
          </a:prstGeom>
          <a:noFill/>
        </p:spPr>
      </p:pic>
      <p:sp>
        <p:nvSpPr>
          <p:cNvPr id="2" name="Title 1"/>
          <p:cNvSpPr txBox="1"/>
          <p:nvPr/>
        </p:nvSpPr>
        <p:spPr>
          <a:xfrm>
            <a:off x="0" y="0"/>
            <a:ext cx="7704944" cy="1981200"/>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6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n-lt"/>
                <a:ea typeface="+mn-ea"/>
                <a:cs typeface="+mn-cs"/>
              </a:rPr>
              <a:t>“</a:t>
            </a:r>
            <a:r>
              <a:rPr lang="zh-CN" alt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她的家务我全包了</a:t>
            </a:r>
            <a:r>
              <a:rPr lang="en-US" altLang="zh-CN"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因为她没时间</a:t>
            </a:r>
            <a:r>
              <a:rPr lang="en-US" altLang="zh-CN"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kumimoji="0" lang="en-US" altLang="zh-CN" sz="6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n-lt"/>
                <a:ea typeface="+mn-ea"/>
                <a:cs typeface="+mn-cs"/>
              </a:rPr>
              <a:t>”</a:t>
            </a:r>
            <a:endParaRPr kumimoji="0" lang="en-US" sz="6000" b="1" i="0" u="none" strike="noStrike" kern="1200" cap="all"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n-lt"/>
              <a:ea typeface="+mn-ea"/>
              <a:cs typeface="+mn-cs"/>
            </a:endParaRPr>
          </a:p>
        </p:txBody>
      </p:sp>
      <p:sp>
        <p:nvSpPr>
          <p:cNvPr id="4" name="Title 1"/>
          <p:cNvSpPr txBox="1"/>
          <p:nvPr/>
        </p:nvSpPr>
        <p:spPr>
          <a:xfrm>
            <a:off x="0" y="6324600"/>
            <a:ext cx="9144000" cy="533400"/>
          </a:xfrm>
          <a:prstGeom prst="rect">
            <a:avLst/>
          </a:prstGeom>
        </p:spPr>
        <p:style>
          <a:lnRef idx="2">
            <a:schemeClr val="dk1"/>
          </a:lnRef>
          <a:fillRef idx="1">
            <a:schemeClr val="lt1"/>
          </a:fillRef>
          <a:effectRef idx="0">
            <a:schemeClr val="dk1"/>
          </a:effectRef>
          <a:fontRef idx="minor">
            <a:schemeClr val="dk1"/>
          </a:fontRef>
        </p:style>
        <p:txBody>
          <a:bodyPr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2400" i="0" u="none" strike="noStrike" kern="1200" normalizeH="0" baseline="0" noProof="0" dirty="0" smtClean="0">
                <a:solidFill>
                  <a:schemeClr val="tx1"/>
                </a:solidFill>
                <a:uLnTx/>
                <a:uFillTx/>
                <a:latin typeface="+mn-lt"/>
                <a:ea typeface="+mn-ea"/>
                <a:cs typeface="+mn-cs"/>
              </a:rPr>
              <a:t>“I do all of the work for her because she doesn’t have any time”</a:t>
            </a:r>
          </a:p>
        </p:txBody>
      </p:sp>
      <p:sp>
        <p:nvSpPr>
          <p:cNvPr id="5" name="&quot;No&quot; Symbol 4"/>
          <p:cNvSpPr/>
          <p:nvPr/>
        </p:nvSpPr>
        <p:spPr>
          <a:xfrm>
            <a:off x="3200400" y="228600"/>
            <a:ext cx="1905000" cy="1676400"/>
          </a:xfrm>
          <a:prstGeom prst="noSmoking">
            <a:avLst>
              <a:gd name="adj" fmla="val 570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fltVal val="0"/>
                                          </p:val>
                                        </p:tav>
                                        <p:tav tm="100000">
                                          <p:val>
                                            <p:strVal val="#ppt_w"/>
                                          </p:val>
                                        </p:tav>
                                      </p:tavLst>
                                    </p:anim>
                                    <p:anim calcmode="lin" valueType="num">
                                      <p:cBhvr>
                                        <p:cTn id="8" dur="5000" fill="hold"/>
                                        <p:tgtEl>
                                          <p:spTgt spid="5"/>
                                        </p:tgtEl>
                                        <p:attrNameLst>
                                          <p:attrName>ppt_h</p:attrName>
                                        </p:attrNameLst>
                                      </p:cBhvr>
                                      <p:tavLst>
                                        <p:tav tm="0">
                                          <p:val>
                                            <p:fltVal val="0"/>
                                          </p:val>
                                        </p:tav>
                                        <p:tav tm="100000">
                                          <p:val>
                                            <p:strVal val="#ppt_h"/>
                                          </p:val>
                                        </p:tav>
                                      </p:tavLst>
                                    </p:anim>
                                    <p:animEffect transition="in" filter="fade">
                                      <p:cBhvr>
                                        <p:cTn id="9"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08_09_09_3CrazyKid2.jpg"/>
          <p:cNvPicPr>
            <a:picLocks noChangeAspect="1"/>
          </p:cNvPicPr>
          <p:nvPr/>
        </p:nvPicPr>
        <p:blipFill>
          <a:blip r:embed="rId3" cstate="print"/>
          <a:stretch>
            <a:fillRect/>
          </a:stretch>
        </p:blipFill>
        <p:spPr>
          <a:xfrm>
            <a:off x="0" y="-68981"/>
            <a:ext cx="5943600" cy="6926981"/>
          </a:xfrm>
          <a:prstGeom prst="rect">
            <a:avLst/>
          </a:prstGeom>
        </p:spPr>
      </p:pic>
      <p:sp>
        <p:nvSpPr>
          <p:cNvPr id="6" name="Rectangle 5"/>
          <p:cNvSpPr/>
          <p:nvPr/>
        </p:nvSpPr>
        <p:spPr>
          <a:xfrm>
            <a:off x="5638800" y="228600"/>
            <a:ext cx="3505200" cy="525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1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介绍</a:t>
            </a:r>
            <a:endParaRPr lang="en-US" sz="1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2"/>
          <p:cNvSpPr/>
          <p:nvPr/>
        </p:nvSpPr>
        <p:spPr>
          <a:xfrm>
            <a:off x="5410200" y="5715000"/>
            <a:ext cx="3733800" cy="114300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smtClean="0">
                <a:solidFill>
                  <a:srgbClr val="C00000"/>
                </a:solidFill>
                <a:latin typeface="Arial Narrow" panose="020B0606020202030204" pitchFamily="34" charset="0"/>
              </a:rPr>
              <a:t>INTRODUCTION</a:t>
            </a:r>
            <a:endParaRPr lang="en-US" sz="3200" dirty="0">
              <a:solidFill>
                <a:srgbClr val="C00000"/>
              </a:solidFill>
              <a:latin typeface="Arial Narrow" panose="020B0606020202030204" pitchFamily="34" charset="0"/>
            </a:endParaRPr>
          </a:p>
        </p:txBody>
      </p:sp>
      <p:pic>
        <p:nvPicPr>
          <p:cNvPr id="7" name="Baby_Huey.mp3">
            <a:hlinkClick r:id="" action="ppaction://media"/>
          </p:cNvPr>
          <p:cNvPicPr>
            <a:picLocks noRot="1" noChangeAspect="1"/>
          </p:cNvPicPr>
          <p:nvPr>
            <a:audioFile r:link="rId1"/>
            <p:extLst>
              <p:ext uri="{DAA4B4D4-6D71-4841-9C94-3DE7FCFB9230}">
                <p14:media xmlns="" xmlns:p14="http://schemas.microsoft.com/office/powerpoint/2010/main" r:link="rId4"/>
              </p:ext>
            </p:extLst>
          </p:nvPr>
        </p:nvPicPr>
        <p:blipFill>
          <a:blip r:embed="rId5" cstate="print"/>
          <a:stretch>
            <a:fillRect/>
          </a:stretch>
        </p:blipFill>
        <p:spPr>
          <a:xfrm>
            <a:off x="3581400" y="8382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7" repeatCount="indefinite"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age result for kid cleaning"/>
          <p:cNvPicPr>
            <a:picLocks noChangeAspect="1" noChangeArrowheads="1"/>
          </p:cNvPicPr>
          <p:nvPr/>
        </p:nvPicPr>
        <p:blipFill>
          <a:blip r:embed="rId2" cstate="print"/>
          <a:srcRect/>
          <a:stretch>
            <a:fillRect/>
          </a:stretch>
        </p:blipFill>
        <p:spPr bwMode="auto">
          <a:xfrm>
            <a:off x="1905000" y="1752600"/>
            <a:ext cx="6361914" cy="4238626"/>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What lessons do kids learn by doing chores?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400" dirty="0" smtClean="0">
                <a:ln w="18415" cmpd="sng">
                  <a:solidFill>
                    <a:sysClr val="windowText" lastClr="000000"/>
                  </a:solidFill>
                  <a:prstDash val="solid"/>
                </a:ln>
                <a:solidFill>
                  <a:srgbClr val="0000FF"/>
                </a:solidFill>
              </a:rPr>
              <a:t>通过做家务孩子能学会什么功课？</a:t>
            </a:r>
            <a:r>
              <a:rPr lang="en-US" altLang="zh-CN" sz="4400" dirty="0" smtClean="0">
                <a:ln w="18415" cmpd="sng">
                  <a:solidFill>
                    <a:sysClr val="windowText" lastClr="000000"/>
                  </a:solidFill>
                  <a:prstDash val="solid"/>
                </a:ln>
                <a:solidFill>
                  <a:srgbClr val="0000FF"/>
                </a:solidFill>
              </a:rPr>
              <a:t> </a:t>
            </a:r>
            <a:endParaRPr kumimoji="0" lang="en-US" sz="44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ight Arrow 20"/>
          <p:cNvSpPr/>
          <p:nvPr/>
        </p:nvSpPr>
        <p:spPr>
          <a:xfrm>
            <a:off x="0" y="4724400"/>
            <a:ext cx="9144000" cy="1219200"/>
          </a:xfrm>
          <a:prstGeom prst="rightArrow">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p:nvPr>
        </p:nvSpPr>
        <p:spPr>
          <a:xfrm>
            <a:off x="0" y="152400"/>
            <a:ext cx="9144000" cy="2057400"/>
          </a:xfrm>
          <a:ln>
            <a:solidFill>
              <a:schemeClr val="bg1"/>
            </a:solidFill>
          </a:ln>
        </p:spPr>
        <p:style>
          <a:lnRef idx="2">
            <a:schemeClr val="dk1"/>
          </a:lnRef>
          <a:fillRef idx="1">
            <a:schemeClr val="lt1"/>
          </a:fillRef>
          <a:effectRef idx="0">
            <a:schemeClr val="dk1"/>
          </a:effectRef>
          <a:fontRef idx="minor">
            <a:schemeClr val="dk1"/>
          </a:fontRef>
        </p:style>
        <p:txBody>
          <a:bodyPr>
            <a:normAutofit fontScale="90000"/>
          </a:bodyPr>
          <a:lstStyle/>
          <a:p>
            <a:r>
              <a:rPr lang="zh-CN" altLang="en-US" sz="6000" b="1" dirty="0" smtClean="0">
                <a:ln>
                  <a:solidFill>
                    <a:schemeClr val="tx1"/>
                  </a:solidFill>
                </a:ln>
                <a:solidFill>
                  <a:srgbClr val="C00000"/>
                </a:solidFill>
              </a:rPr>
              <a:t>在他们离家之前你</a:t>
            </a:r>
            <a:r>
              <a:rPr lang="en-US" altLang="zh-CN" sz="6000" b="1" dirty="0" smtClean="0">
                <a:ln>
                  <a:solidFill>
                    <a:schemeClr val="tx1"/>
                  </a:solidFill>
                </a:ln>
                <a:solidFill>
                  <a:srgbClr val="C00000"/>
                </a:solidFill>
              </a:rPr>
              <a:t/>
            </a:r>
            <a:br>
              <a:rPr lang="en-US" altLang="zh-CN" sz="6000" b="1" dirty="0" smtClean="0">
                <a:ln>
                  <a:solidFill>
                    <a:schemeClr val="tx1"/>
                  </a:solidFill>
                </a:ln>
                <a:solidFill>
                  <a:srgbClr val="C00000"/>
                </a:solidFill>
              </a:rPr>
            </a:br>
            <a:r>
              <a:rPr lang="zh-CN" altLang="en-US" sz="6000" b="1" dirty="0" smtClean="0">
                <a:ln>
                  <a:solidFill>
                    <a:schemeClr val="tx1"/>
                  </a:solidFill>
                </a:ln>
                <a:solidFill>
                  <a:srgbClr val="C00000"/>
                </a:solidFill>
              </a:rPr>
              <a:t>希望他们学会什么？</a:t>
            </a:r>
            <a:r>
              <a:rPr lang="en-US" sz="6000" b="1" dirty="0" smtClean="0">
                <a:solidFill>
                  <a:srgbClr val="C00000"/>
                </a:solidFill>
              </a:rPr>
              <a:t/>
            </a:r>
            <a:br>
              <a:rPr lang="en-US" sz="6000" b="1" dirty="0" smtClean="0">
                <a:solidFill>
                  <a:srgbClr val="C00000"/>
                </a:solidFill>
              </a:rPr>
            </a:br>
            <a:r>
              <a:rPr lang="en-US" sz="2000" b="1" dirty="0" smtClean="0">
                <a:solidFill>
                  <a:srgbClr val="C00000"/>
                </a:solidFill>
              </a:rPr>
              <a:t>WHAT DO YOU WANT THEM TO KNOW BY THE TIME THEY LEAVE HOME?</a:t>
            </a:r>
            <a:endParaRPr lang="en-US" sz="2000" b="1" dirty="0">
              <a:solidFill>
                <a:srgbClr val="C00000"/>
              </a:solidFill>
            </a:endParaRPr>
          </a:p>
        </p:txBody>
      </p:sp>
      <p:sp>
        <p:nvSpPr>
          <p:cNvPr id="11" name="Rectangle 10"/>
          <p:cNvSpPr/>
          <p:nvPr/>
        </p:nvSpPr>
        <p:spPr>
          <a:xfrm>
            <a:off x="228600" y="3810001"/>
            <a:ext cx="1905000" cy="2743200"/>
          </a:xfrm>
          <a:prstGeom prst="rect">
            <a:avLst/>
          </a:prstGeom>
          <a:solidFill>
            <a:srgbClr val="A20000"/>
          </a:solidFill>
          <a:ln w="57150">
            <a:solidFill>
              <a:schemeClr val="tx1"/>
            </a:solidFill>
          </a:ln>
        </p:spPr>
        <p:style>
          <a:lnRef idx="0">
            <a:schemeClr val="accent2"/>
          </a:lnRef>
          <a:fillRef idx="3">
            <a:schemeClr val="accent2"/>
          </a:fillRef>
          <a:effectRef idx="3">
            <a:schemeClr val="accent2"/>
          </a:effectRef>
          <a:fontRef idx="minor">
            <a:schemeClr val="lt1"/>
          </a:fontRef>
        </p:style>
        <p:txBody>
          <a:bodyPr rtlCol="0" anchor="t"/>
          <a:lstStyle/>
          <a:p>
            <a:pPr algn="ctr"/>
            <a:r>
              <a:rPr lang="zh-CN" altLang="en-US" sz="4400" dirty="0" smtClean="0">
                <a:ln>
                  <a:solidFill>
                    <a:schemeClr val="bg1"/>
                  </a:solidFill>
                </a:ln>
                <a:solidFill>
                  <a:schemeClr val="bg1"/>
                </a:solidFill>
              </a:rPr>
              <a:t>你做</a:t>
            </a:r>
            <a:r>
              <a:rPr lang="en-US" altLang="zh-CN" sz="4400" dirty="0" smtClean="0">
                <a:ln>
                  <a:solidFill>
                    <a:schemeClr val="bg1"/>
                  </a:solidFill>
                </a:ln>
                <a:solidFill>
                  <a:schemeClr val="bg1"/>
                </a:solidFill>
              </a:rPr>
              <a:t>-     </a:t>
            </a:r>
            <a:r>
              <a:rPr lang="zh-CN" altLang="en-US" sz="4400" dirty="0" smtClean="0">
                <a:ln>
                  <a:solidFill>
                    <a:schemeClr val="bg1"/>
                  </a:solidFill>
                </a:ln>
                <a:solidFill>
                  <a:schemeClr val="bg1"/>
                </a:solidFill>
              </a:rPr>
              <a:t>他们看</a:t>
            </a:r>
            <a:endParaRPr lang="en-US" sz="2400" dirty="0" smtClean="0">
              <a:ln>
                <a:solidFill>
                  <a:schemeClr val="bg1"/>
                </a:solidFill>
              </a:ln>
              <a:solidFill>
                <a:schemeClr val="bg1"/>
              </a:solidFill>
            </a:endParaRPr>
          </a:p>
          <a:p>
            <a:pPr algn="ctr"/>
            <a:endParaRPr lang="en-US" sz="2400" dirty="0" smtClean="0">
              <a:ln>
                <a:solidFill>
                  <a:schemeClr val="bg1"/>
                </a:solidFill>
              </a:ln>
              <a:solidFill>
                <a:schemeClr val="bg1"/>
              </a:solidFill>
            </a:endParaRPr>
          </a:p>
          <a:p>
            <a:pPr algn="ctr"/>
            <a:r>
              <a:rPr lang="en-US" sz="2400" dirty="0" smtClean="0">
                <a:ln>
                  <a:solidFill>
                    <a:schemeClr val="bg1"/>
                  </a:solidFill>
                </a:ln>
                <a:solidFill>
                  <a:schemeClr val="bg1"/>
                </a:solidFill>
              </a:rPr>
              <a:t>YOU DO - </a:t>
            </a:r>
          </a:p>
          <a:p>
            <a:pPr algn="ctr"/>
            <a:r>
              <a:rPr lang="en-US" sz="2400" dirty="0" smtClean="0">
                <a:ln>
                  <a:solidFill>
                    <a:schemeClr val="bg1"/>
                  </a:solidFill>
                </a:ln>
                <a:solidFill>
                  <a:schemeClr val="bg1"/>
                </a:solidFill>
              </a:rPr>
              <a:t>THEY WATCH </a:t>
            </a:r>
            <a:endParaRPr lang="en-US" sz="2400" dirty="0">
              <a:ln>
                <a:solidFill>
                  <a:schemeClr val="bg1"/>
                </a:solidFill>
              </a:ln>
              <a:solidFill>
                <a:schemeClr val="bg1"/>
              </a:solidFill>
            </a:endParaRPr>
          </a:p>
        </p:txBody>
      </p:sp>
      <p:sp>
        <p:nvSpPr>
          <p:cNvPr id="12" name="Rectangle 11"/>
          <p:cNvSpPr/>
          <p:nvPr/>
        </p:nvSpPr>
        <p:spPr>
          <a:xfrm>
            <a:off x="2286000" y="3810001"/>
            <a:ext cx="1905000" cy="2743200"/>
          </a:xfrm>
          <a:prstGeom prst="rect">
            <a:avLst/>
          </a:prstGeom>
          <a:solidFill>
            <a:srgbClr val="352844"/>
          </a:solidFill>
          <a:ln w="57150">
            <a:solidFill>
              <a:schemeClr val="tx1"/>
            </a:solidFill>
          </a:ln>
        </p:spPr>
        <p:style>
          <a:lnRef idx="0">
            <a:schemeClr val="accent4"/>
          </a:lnRef>
          <a:fillRef idx="3">
            <a:schemeClr val="accent4"/>
          </a:fillRef>
          <a:effectRef idx="3">
            <a:schemeClr val="accent4"/>
          </a:effectRef>
          <a:fontRef idx="minor">
            <a:schemeClr val="lt1"/>
          </a:fontRef>
        </p:style>
        <p:txBody>
          <a:bodyPr rtlCol="0" anchor="t"/>
          <a:lstStyle/>
          <a:p>
            <a:pPr algn="ctr"/>
            <a:r>
              <a:rPr lang="zh-CN" altLang="en-US" sz="4400" dirty="0" smtClean="0">
                <a:ln>
                  <a:solidFill>
                    <a:schemeClr val="bg1"/>
                  </a:solidFill>
                </a:ln>
                <a:solidFill>
                  <a:schemeClr val="bg1"/>
                </a:solidFill>
              </a:rPr>
              <a:t>你们一起做</a:t>
            </a:r>
            <a:endParaRPr lang="en-US" dirty="0" smtClean="0">
              <a:ln>
                <a:solidFill>
                  <a:schemeClr val="bg1"/>
                </a:solidFill>
              </a:ln>
              <a:solidFill>
                <a:schemeClr val="bg1"/>
              </a:solidFill>
            </a:endParaRPr>
          </a:p>
          <a:p>
            <a:pPr algn="ctr"/>
            <a:endParaRPr lang="en-US" sz="2400" dirty="0" smtClean="0">
              <a:ln>
                <a:solidFill>
                  <a:schemeClr val="bg1"/>
                </a:solidFill>
              </a:ln>
              <a:solidFill>
                <a:schemeClr val="bg1"/>
              </a:solidFill>
            </a:endParaRPr>
          </a:p>
          <a:p>
            <a:pPr algn="ctr"/>
            <a:r>
              <a:rPr lang="en-US" sz="2400" dirty="0" smtClean="0">
                <a:ln>
                  <a:solidFill>
                    <a:schemeClr val="bg1"/>
                  </a:solidFill>
                </a:ln>
                <a:solidFill>
                  <a:schemeClr val="bg1"/>
                </a:solidFill>
              </a:rPr>
              <a:t>YOU DO  </a:t>
            </a:r>
          </a:p>
          <a:p>
            <a:pPr algn="ctr"/>
            <a:r>
              <a:rPr lang="en-US" sz="2400" dirty="0" smtClean="0">
                <a:ln>
                  <a:solidFill>
                    <a:schemeClr val="bg1"/>
                  </a:solidFill>
                </a:ln>
                <a:solidFill>
                  <a:schemeClr val="bg1"/>
                </a:solidFill>
              </a:rPr>
              <a:t>TOGETHER</a:t>
            </a:r>
            <a:endParaRPr lang="en-US" sz="2400" dirty="0">
              <a:ln>
                <a:solidFill>
                  <a:schemeClr val="bg1"/>
                </a:solidFill>
              </a:ln>
              <a:solidFill>
                <a:schemeClr val="bg1"/>
              </a:solidFill>
            </a:endParaRPr>
          </a:p>
        </p:txBody>
      </p:sp>
      <p:sp>
        <p:nvSpPr>
          <p:cNvPr id="13" name="Rectangle 12"/>
          <p:cNvSpPr/>
          <p:nvPr/>
        </p:nvSpPr>
        <p:spPr>
          <a:xfrm>
            <a:off x="6400800" y="3810001"/>
            <a:ext cx="1905000" cy="2743200"/>
          </a:xfrm>
          <a:prstGeom prst="rect">
            <a:avLst/>
          </a:prstGeom>
          <a:solidFill>
            <a:srgbClr val="465723"/>
          </a:solidFill>
          <a:ln w="57150">
            <a:solidFill>
              <a:schemeClr val="tx1"/>
            </a:solidFill>
          </a:ln>
        </p:spPr>
        <p:style>
          <a:lnRef idx="0">
            <a:schemeClr val="accent3"/>
          </a:lnRef>
          <a:fillRef idx="3">
            <a:schemeClr val="accent3"/>
          </a:fillRef>
          <a:effectRef idx="3">
            <a:schemeClr val="accent3"/>
          </a:effectRef>
          <a:fontRef idx="minor">
            <a:schemeClr val="lt1"/>
          </a:fontRef>
        </p:style>
        <p:txBody>
          <a:bodyPr rtlCol="0" anchor="t"/>
          <a:lstStyle/>
          <a:p>
            <a:pPr algn="ctr"/>
            <a:r>
              <a:rPr lang="zh-CN" altLang="en-US" sz="4400" dirty="0" smtClean="0">
                <a:ln>
                  <a:solidFill>
                    <a:schemeClr val="bg1"/>
                  </a:solidFill>
                </a:ln>
                <a:solidFill>
                  <a:schemeClr val="bg1"/>
                </a:solidFill>
              </a:rPr>
              <a:t>他们做</a:t>
            </a:r>
            <a:endParaRPr lang="en-US" sz="4400" dirty="0" smtClean="0">
              <a:ln>
                <a:solidFill>
                  <a:schemeClr val="bg1"/>
                </a:solidFill>
              </a:ln>
              <a:solidFill>
                <a:schemeClr val="bg1"/>
              </a:solidFill>
            </a:endParaRPr>
          </a:p>
          <a:p>
            <a:pPr algn="ctr"/>
            <a:endParaRPr lang="en-US" sz="2400" dirty="0" smtClean="0">
              <a:ln>
                <a:solidFill>
                  <a:schemeClr val="bg1"/>
                </a:solidFill>
              </a:ln>
              <a:solidFill>
                <a:schemeClr val="bg1"/>
              </a:solidFill>
            </a:endParaRPr>
          </a:p>
          <a:p>
            <a:pPr algn="ctr"/>
            <a:endParaRPr lang="en-US" sz="2400" dirty="0" smtClean="0">
              <a:ln>
                <a:solidFill>
                  <a:schemeClr val="bg1"/>
                </a:solidFill>
              </a:ln>
              <a:solidFill>
                <a:schemeClr val="bg1"/>
              </a:solidFill>
            </a:endParaRPr>
          </a:p>
          <a:p>
            <a:pPr algn="ctr"/>
            <a:endParaRPr lang="en-US" sz="2400" dirty="0" smtClean="0">
              <a:ln>
                <a:solidFill>
                  <a:schemeClr val="bg1"/>
                </a:solidFill>
              </a:ln>
              <a:solidFill>
                <a:schemeClr val="bg1"/>
              </a:solidFill>
            </a:endParaRPr>
          </a:p>
          <a:p>
            <a:pPr algn="ctr"/>
            <a:r>
              <a:rPr lang="en-US" sz="2400" dirty="0" smtClean="0">
                <a:ln>
                  <a:solidFill>
                    <a:schemeClr val="bg1"/>
                  </a:solidFill>
                </a:ln>
                <a:solidFill>
                  <a:schemeClr val="bg1"/>
                </a:solidFill>
              </a:rPr>
              <a:t>THEY DO </a:t>
            </a:r>
            <a:endParaRPr lang="en-US" sz="2400" dirty="0">
              <a:ln>
                <a:solidFill>
                  <a:schemeClr val="bg1"/>
                </a:solidFill>
              </a:ln>
              <a:solidFill>
                <a:schemeClr val="bg1"/>
              </a:solidFill>
            </a:endParaRPr>
          </a:p>
        </p:txBody>
      </p:sp>
      <p:sp>
        <p:nvSpPr>
          <p:cNvPr id="14" name="Rectangle 13"/>
          <p:cNvSpPr/>
          <p:nvPr/>
        </p:nvSpPr>
        <p:spPr>
          <a:xfrm>
            <a:off x="4343400" y="3810001"/>
            <a:ext cx="1905000" cy="2743200"/>
          </a:xfrm>
          <a:prstGeom prst="rect">
            <a:avLst/>
          </a:prstGeom>
          <a:solidFill>
            <a:srgbClr val="19434F"/>
          </a:solidFill>
          <a:ln w="57150">
            <a:solidFill>
              <a:schemeClr val="tx1"/>
            </a:solidFill>
          </a:ln>
        </p:spPr>
        <p:style>
          <a:lnRef idx="0">
            <a:schemeClr val="accent1"/>
          </a:lnRef>
          <a:fillRef idx="3">
            <a:schemeClr val="accent1"/>
          </a:fillRef>
          <a:effectRef idx="3">
            <a:schemeClr val="accent1"/>
          </a:effectRef>
          <a:fontRef idx="minor">
            <a:schemeClr val="lt1"/>
          </a:fontRef>
        </p:style>
        <p:txBody>
          <a:bodyPr rtlCol="0" anchor="t"/>
          <a:lstStyle/>
          <a:p>
            <a:pPr algn="ctr"/>
            <a:r>
              <a:rPr lang="zh-CN" altLang="en-US" sz="4400" dirty="0" smtClean="0">
                <a:ln>
                  <a:solidFill>
                    <a:schemeClr val="bg1"/>
                  </a:solidFill>
                </a:ln>
                <a:solidFill>
                  <a:schemeClr val="bg1"/>
                </a:solidFill>
              </a:rPr>
              <a:t>他们做</a:t>
            </a:r>
            <a:r>
              <a:rPr lang="en-US" altLang="zh-CN" sz="4400" dirty="0" smtClean="0">
                <a:ln>
                  <a:solidFill>
                    <a:schemeClr val="bg1"/>
                  </a:solidFill>
                </a:ln>
                <a:solidFill>
                  <a:schemeClr val="bg1"/>
                </a:solidFill>
              </a:rPr>
              <a:t>-</a:t>
            </a:r>
            <a:r>
              <a:rPr lang="zh-CN" altLang="en-US" sz="4400" dirty="0" smtClean="0">
                <a:ln>
                  <a:solidFill>
                    <a:schemeClr val="bg1"/>
                  </a:solidFill>
                </a:ln>
                <a:solidFill>
                  <a:schemeClr val="bg1"/>
                </a:solidFill>
              </a:rPr>
              <a:t>你看</a:t>
            </a:r>
            <a:endParaRPr lang="en-US" dirty="0" smtClean="0">
              <a:ln>
                <a:solidFill>
                  <a:schemeClr val="bg1"/>
                </a:solidFill>
              </a:ln>
              <a:solidFill>
                <a:schemeClr val="bg1"/>
              </a:solidFill>
            </a:endParaRPr>
          </a:p>
          <a:p>
            <a:pPr algn="ctr"/>
            <a:endParaRPr lang="en-US" sz="2400" dirty="0" smtClean="0">
              <a:ln>
                <a:solidFill>
                  <a:schemeClr val="bg1"/>
                </a:solidFill>
              </a:ln>
              <a:solidFill>
                <a:schemeClr val="bg1"/>
              </a:solidFill>
            </a:endParaRPr>
          </a:p>
          <a:p>
            <a:pPr algn="ctr"/>
            <a:r>
              <a:rPr lang="en-US" sz="2400" dirty="0" smtClean="0">
                <a:ln>
                  <a:solidFill>
                    <a:schemeClr val="bg1"/>
                  </a:solidFill>
                </a:ln>
                <a:solidFill>
                  <a:schemeClr val="bg1"/>
                </a:solidFill>
              </a:rPr>
              <a:t>THEY DO - </a:t>
            </a:r>
          </a:p>
          <a:p>
            <a:pPr algn="ctr"/>
            <a:r>
              <a:rPr lang="en-US" sz="2400" dirty="0" smtClean="0">
                <a:ln>
                  <a:solidFill>
                    <a:schemeClr val="bg1"/>
                  </a:solidFill>
                </a:ln>
                <a:solidFill>
                  <a:schemeClr val="bg1"/>
                </a:solidFill>
              </a:rPr>
              <a:t>YOU WATCH </a:t>
            </a:r>
            <a:endParaRPr lang="en-US" sz="2400" dirty="0">
              <a:ln>
                <a:solidFill>
                  <a:schemeClr val="bg1"/>
                </a:solidFill>
              </a:ln>
              <a:solidFill>
                <a:schemeClr val="bg1"/>
              </a:solidFill>
            </a:endParaRPr>
          </a:p>
        </p:txBody>
      </p:sp>
      <p:sp>
        <p:nvSpPr>
          <p:cNvPr id="19" name="Title 1"/>
          <p:cNvSpPr txBox="1"/>
          <p:nvPr/>
        </p:nvSpPr>
        <p:spPr>
          <a:xfrm>
            <a:off x="0" y="2209799"/>
            <a:ext cx="9144000" cy="137284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400" b="1" dirty="0" smtClean="0">
                <a:ln>
                  <a:solidFill>
                    <a:schemeClr val="tx1"/>
                  </a:solidFill>
                </a:ln>
                <a:solidFill>
                  <a:srgbClr val="C00000"/>
                </a:solidFill>
              </a:rPr>
              <a:t>不要同时教他们每一项家务</a:t>
            </a:r>
            <a:r>
              <a:rPr kumimoji="0" lang="en-US" sz="5400" b="1" i="0" u="none" strike="noStrike" kern="1200" normalizeH="0" baseline="0" noProof="0" dirty="0" smtClean="0">
                <a:ln>
                  <a:solidFill>
                    <a:schemeClr val="tx1"/>
                  </a:solidFill>
                </a:ln>
                <a:solidFill>
                  <a:srgbClr val="C00000"/>
                </a:solidFill>
                <a:uLnTx/>
                <a:uFillTx/>
                <a:latin typeface="+mn-lt"/>
                <a:ea typeface="+mn-ea"/>
                <a:cs typeface="+mn-cs"/>
              </a:rPr>
              <a:t/>
            </a:r>
            <a:br>
              <a:rPr kumimoji="0" lang="en-US" sz="5400" b="1" i="0" u="none" strike="noStrike" kern="1200" normalizeH="0" baseline="0" noProof="0" dirty="0" smtClean="0">
                <a:ln>
                  <a:solidFill>
                    <a:schemeClr val="tx1"/>
                  </a:solidFill>
                </a:ln>
                <a:solidFill>
                  <a:srgbClr val="C00000"/>
                </a:solidFill>
                <a:uLnTx/>
                <a:uFillTx/>
                <a:latin typeface="+mn-lt"/>
                <a:ea typeface="+mn-ea"/>
                <a:cs typeface="+mn-cs"/>
              </a:rPr>
            </a:br>
            <a:r>
              <a:rPr lang="en-US" sz="2000" b="1" dirty="0" smtClean="0">
                <a:solidFill>
                  <a:srgbClr val="C00000"/>
                </a:solidFill>
              </a:rPr>
              <a:t>DON’T TEACH THEM EVERY CHORE AT THE SAME TIME</a:t>
            </a:r>
            <a:endParaRPr kumimoji="0" lang="en-US" sz="2000" b="1" i="0" u="none" strike="noStrike" kern="1200" normalizeH="0" baseline="0" noProof="0" dirty="0">
              <a:solidFill>
                <a:srgbClr val="C00000"/>
              </a:solidFill>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fltVal val="0"/>
                                          </p:val>
                                        </p:tav>
                                        <p:tav tm="100000">
                                          <p:val>
                                            <p:strVal val="#ppt_w"/>
                                          </p:val>
                                        </p:tav>
                                      </p:tavLst>
                                    </p:anim>
                                    <p:anim calcmode="lin" valueType="num">
                                      <p:cBhvr>
                                        <p:cTn id="36" dur="1000" fill="hold"/>
                                        <p:tgtEl>
                                          <p:spTgt spid="13"/>
                                        </p:tgtEl>
                                        <p:attrNameLst>
                                          <p:attrName>ppt_h</p:attrName>
                                        </p:attrNameLst>
                                      </p:cBhvr>
                                      <p:tavLst>
                                        <p:tav tm="0">
                                          <p:val>
                                            <p:fltVal val="0"/>
                                          </p:val>
                                        </p:tav>
                                        <p:tav tm="100000">
                                          <p:val>
                                            <p:strVal val="#ppt_h"/>
                                          </p:val>
                                        </p:tav>
                                      </p:tavLst>
                                    </p:anim>
                                    <p:animEffect transition="in" filter="fade">
                                      <p:cBhvr>
                                        <p:cTn id="3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At what age should we teach our kids to…</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孩子多大我们该教他们做这些事：</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7" name="Rectangle 6"/>
          <p:cNvSpPr/>
          <p:nvPr/>
        </p:nvSpPr>
        <p:spPr>
          <a:xfrm>
            <a:off x="685800" y="2133600"/>
            <a:ext cx="4038600" cy="2907665"/>
          </a:xfrm>
          <a:prstGeom prst="rect">
            <a:avLst/>
          </a:prstGeom>
        </p:spPr>
        <p:txBody>
          <a:bodyPr wrap="square">
            <a:spAutoFit/>
          </a:bodyPr>
          <a:lstStyle/>
          <a:p>
            <a:pPr lvl="0">
              <a:spcBef>
                <a:spcPct val="0"/>
              </a:spcBef>
              <a:buFont typeface="Arial" panose="020B0604020202020204" pitchFamily="34" charset="0"/>
              <a:buChar char="•"/>
              <a:defRPr/>
            </a:pP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清洁房间</a:t>
            </a:r>
            <a:r>
              <a:rPr lang="en-US" altLang="zh-CN"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Clean their own room</a:t>
            </a:r>
          </a:p>
          <a:p>
            <a:pPr lvl="0">
              <a:spcBef>
                <a:spcPct val="0"/>
              </a:spcBef>
              <a:buFont typeface="Arial" panose="020B0604020202020204" pitchFamily="34" charset="0"/>
              <a:buChar char="•"/>
              <a:defRPr/>
            </a:pP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洗碗</a:t>
            </a:r>
            <a:r>
              <a:rPr lang="en-US" altLang="zh-CN"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Help with the dishes</a:t>
            </a:r>
            <a:endParaRPr lang="en-US" dirty="0" smtClean="0"/>
          </a:p>
          <a:p>
            <a:pPr lvl="0">
              <a:spcBef>
                <a:spcPct val="0"/>
              </a:spcBef>
              <a:buFont typeface="Arial" panose="020B0604020202020204" pitchFamily="34" charset="0"/>
              <a:buChar char="•"/>
              <a:defRPr/>
            </a:pPr>
            <a:r>
              <a:rPr lang="zh-CN" altLang="en-US"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洗衣服</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Do laundry when needed</a:t>
            </a:r>
            <a:endParaRPr lang="en-US" dirty="0" smtClean="0"/>
          </a:p>
        </p:txBody>
      </p:sp>
      <p:sp>
        <p:nvSpPr>
          <p:cNvPr id="12" name="Rectangle 11"/>
          <p:cNvSpPr/>
          <p:nvPr/>
        </p:nvSpPr>
        <p:spPr>
          <a:xfrm>
            <a:off x="5105400" y="2121535"/>
            <a:ext cx="4038600" cy="2907665"/>
          </a:xfrm>
          <a:prstGeom prst="rect">
            <a:avLst/>
          </a:prstGeom>
        </p:spPr>
        <p:txBody>
          <a:bodyPr wrap="square">
            <a:spAutoFit/>
          </a:bodyPr>
          <a:lstStyle/>
          <a:p>
            <a:pPr lvl="0">
              <a:spcBef>
                <a:spcPct val="0"/>
              </a:spcBef>
              <a:buFont typeface="Arial" panose="020B0604020202020204" pitchFamily="34" charset="0"/>
              <a:buChar char="•"/>
              <a:defRPr/>
            </a:pPr>
            <a:r>
              <a:rPr lang="zh-CN" altLang="en-US"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做家务</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Do housework</a:t>
            </a:r>
          </a:p>
          <a:p>
            <a:pPr lvl="0">
              <a:spcBef>
                <a:spcPct val="0"/>
              </a:spcBef>
              <a:buFont typeface="Arial" panose="020B0604020202020204" pitchFamily="34" charset="0"/>
              <a:buChar char="•"/>
              <a:defRPr/>
            </a:pP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做饭</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Cook a meal</a:t>
            </a:r>
            <a:endParaRPr lang="en-US" dirty="0" smtClean="0"/>
          </a:p>
          <a:p>
            <a:pPr lvl="0">
              <a:spcBef>
                <a:spcPct val="0"/>
              </a:spcBef>
              <a:buFont typeface="Arial" panose="020B0604020202020204" pitchFamily="34" charset="0"/>
              <a:buChar char="•"/>
              <a:defRPr/>
            </a:pPr>
            <a:r>
              <a:rPr lang="zh-CN" altLang="en-US" sz="4100" b="1" cap="all" dirty="0" smtClean="0">
                <a:ln w="9000" cmpd="sng">
                  <a:solidFill>
                    <a:schemeClr val="tx1"/>
                  </a:solidFill>
                  <a:prstDash val="solid"/>
                </a:ln>
                <a:solidFill>
                  <a:srgbClr val="C00000"/>
                </a:solidFill>
                <a:effectLst>
                  <a:reflection blurRad="12700" stA="28000" endPos="45000" dist="1000" dir="5400000" sy="-100000" algn="bl" rotWithShape="0"/>
                </a:effectLst>
              </a:rPr>
              <a:t> 其它？</a:t>
            </a:r>
            <a:endParaRPr lang="en-US" altLang="zh-CN"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576580" lvl="1" indent="-171450">
              <a:spcBef>
                <a:spcPct val="0"/>
              </a:spcBef>
              <a:buFont typeface="Arial" panose="020B0604020202020204" pitchFamily="34" charset="0"/>
              <a:buChar char="•"/>
              <a:defRPr/>
            </a:pPr>
            <a:r>
              <a:rPr lang="en-US" sz="2000" dirty="0" smtClean="0"/>
              <a:t>Any other?</a:t>
            </a:r>
            <a:endParaRPr lang="en-US"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4" name="Picture 4" descr="http://fcd.ecitizen.gov.sg/NR/rdonlyres/C1A79841-A19A-4B75-A1F5-87035C13BD87/3632/Cycling_045.jpg"/>
          <p:cNvPicPr>
            <a:picLocks noChangeAspect="1" noChangeArrowheads="1"/>
          </p:cNvPicPr>
          <p:nvPr/>
        </p:nvPicPr>
        <p:blipFill>
          <a:blip r:embed="rId2" cstate="print"/>
          <a:srcRect/>
          <a:stretch>
            <a:fillRect/>
          </a:stretch>
        </p:blipFill>
        <p:spPr bwMode="auto">
          <a:xfrm>
            <a:off x="0" y="1219200"/>
            <a:ext cx="9144000" cy="589579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0" y="0"/>
            <a:ext cx="9144000" cy="1524000"/>
          </a:xfrm>
        </p:spPr>
        <p:style>
          <a:lnRef idx="0">
            <a:schemeClr val="dk1"/>
          </a:lnRef>
          <a:fillRef idx="3">
            <a:schemeClr val="dk1"/>
          </a:fillRef>
          <a:effectRef idx="3">
            <a:schemeClr val="dk1"/>
          </a:effectRef>
          <a:fontRef idx="minor">
            <a:schemeClr val="lt1"/>
          </a:fontRef>
        </p:style>
        <p:txBody>
          <a:bodyPr>
            <a:normAutofit/>
          </a:bodyPr>
          <a:lstStyle/>
          <a:p>
            <a:r>
              <a:rPr lang="zh-CN" altLang="en-US" sz="5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足够</a:t>
            </a: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的</a:t>
            </a:r>
            <a:r>
              <a:rPr lang="zh-CN" altLang="en-US" sz="54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优质时间</a:t>
            </a: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双方都需要</a:t>
            </a: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800" b="1" dirty="0">
                <a:solidFill>
                  <a:srgbClr val="FFFF00"/>
                </a:solidFill>
                <a:effectLst>
                  <a:outerShdw blurRad="38100" dist="38100" dir="2700000" algn="tl">
                    <a:srgbClr val="000000">
                      <a:alpha val="43137"/>
                    </a:srgbClr>
                  </a:outerShdw>
                </a:effectLst>
              </a:rPr>
              <a:t/>
            </a:r>
            <a:br>
              <a:rPr lang="en-US" sz="4800" b="1" dirty="0">
                <a:solidFill>
                  <a:srgbClr val="FFFF00"/>
                </a:solidFill>
                <a:effectLst>
                  <a:outerShdw blurRad="38100" dist="38100" dir="2700000" algn="tl">
                    <a:srgbClr val="000000">
                      <a:alpha val="43137"/>
                    </a:srgbClr>
                  </a:outerShdw>
                </a:effectLst>
              </a:rPr>
            </a:br>
            <a:r>
              <a:rPr lang="en-US" sz="2700" b="1" dirty="0" smtClean="0">
                <a:solidFill>
                  <a:srgbClr val="FFFF00"/>
                </a:solidFill>
                <a:effectLst>
                  <a:outerShdw blurRad="38100" dist="38100" dir="2700000" algn="tl">
                    <a:srgbClr val="000000">
                      <a:alpha val="43137"/>
                    </a:srgbClr>
                  </a:outerShdw>
                </a:effectLst>
              </a:rPr>
              <a:t>     Quantity time and quality time are both needed    </a:t>
            </a:r>
            <a:r>
              <a:rPr lang="en-US" sz="2700" b="1" dirty="0" smtClean="0">
                <a:solidFill>
                  <a:schemeClr val="tx1"/>
                </a:solidFill>
                <a:effectLst>
                  <a:outerShdw blurRad="38100" dist="38100" dir="2700000" algn="tl">
                    <a:srgbClr val="000000">
                      <a:alpha val="43137"/>
                    </a:srgbClr>
                  </a:outerShdw>
                </a:effectLst>
              </a:rPr>
              <a:t>.</a:t>
            </a:r>
            <a:endParaRPr lang="en-US" sz="27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94" name="Picture 18" descr="Image result for asian family"/>
          <p:cNvPicPr>
            <a:picLocks noChangeAspect="1" noChangeArrowheads="1"/>
          </p:cNvPicPr>
          <p:nvPr/>
        </p:nvPicPr>
        <p:blipFill>
          <a:blip r:embed="rId2" cstate="print"/>
          <a:srcRect/>
          <a:stretch>
            <a:fillRect/>
          </a:stretch>
        </p:blipFill>
        <p:spPr bwMode="auto">
          <a:xfrm>
            <a:off x="0" y="0"/>
            <a:ext cx="2971800" cy="188893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4590" name="Picture 14" descr="Image result for asian family"/>
          <p:cNvPicPr>
            <a:picLocks noChangeAspect="1" noChangeArrowheads="1"/>
          </p:cNvPicPr>
          <p:nvPr/>
        </p:nvPicPr>
        <p:blipFill>
          <a:blip r:embed="rId3" cstate="print"/>
          <a:srcRect/>
          <a:stretch>
            <a:fillRect/>
          </a:stretch>
        </p:blipFill>
        <p:spPr bwMode="auto">
          <a:xfrm>
            <a:off x="3639185" y="32345"/>
            <a:ext cx="5504815" cy="172025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4580" name="Picture 4" descr="Related image"/>
          <p:cNvPicPr>
            <a:picLocks noChangeAspect="1" noChangeArrowheads="1"/>
          </p:cNvPicPr>
          <p:nvPr/>
        </p:nvPicPr>
        <p:blipFill>
          <a:blip r:embed="rId4" cstate="print"/>
          <a:srcRect/>
          <a:stretch>
            <a:fillRect/>
          </a:stretch>
        </p:blipFill>
        <p:spPr bwMode="auto">
          <a:xfrm>
            <a:off x="0" y="3713018"/>
            <a:ext cx="4724400" cy="314498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4578" name="Picture 2" descr="Image result for asian family time"/>
          <p:cNvPicPr>
            <a:picLocks noChangeAspect="1" noChangeArrowheads="1"/>
          </p:cNvPicPr>
          <p:nvPr/>
        </p:nvPicPr>
        <p:blipFill>
          <a:blip r:embed="rId5" cstate="print"/>
          <a:srcRect/>
          <a:stretch>
            <a:fillRect/>
          </a:stretch>
        </p:blipFill>
        <p:spPr bwMode="auto">
          <a:xfrm>
            <a:off x="4419600" y="3713964"/>
            <a:ext cx="4724400" cy="314403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4582" name="Picture 6" descr="Image result for asian ping pong"/>
          <p:cNvPicPr>
            <a:picLocks noChangeAspect="1" noChangeArrowheads="1"/>
          </p:cNvPicPr>
          <p:nvPr/>
        </p:nvPicPr>
        <p:blipFill>
          <a:blip r:embed="rId6" cstate="print"/>
          <a:srcRect/>
          <a:stretch>
            <a:fillRect/>
          </a:stretch>
        </p:blipFill>
        <p:spPr bwMode="auto">
          <a:xfrm>
            <a:off x="6172201" y="1746676"/>
            <a:ext cx="2971800" cy="197759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4588" name="Picture 12" descr="Image result for badminton"/>
          <p:cNvPicPr>
            <a:picLocks noChangeAspect="1" noChangeArrowheads="1"/>
          </p:cNvPicPr>
          <p:nvPr/>
        </p:nvPicPr>
        <p:blipFill>
          <a:blip r:embed="rId7" cstate="print"/>
          <a:srcRect/>
          <a:stretch>
            <a:fillRect/>
          </a:stretch>
        </p:blipFill>
        <p:spPr bwMode="auto">
          <a:xfrm>
            <a:off x="0" y="1767861"/>
            <a:ext cx="2362200" cy="198022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4592" name="Picture 16" descr="Image result for asian family"/>
          <p:cNvPicPr>
            <a:picLocks noChangeAspect="1" noChangeArrowheads="1"/>
          </p:cNvPicPr>
          <p:nvPr/>
        </p:nvPicPr>
        <p:blipFill>
          <a:blip r:embed="rId8" cstate="print"/>
          <a:srcRect/>
          <a:stretch>
            <a:fillRect/>
          </a:stretch>
        </p:blipFill>
        <p:spPr bwMode="auto">
          <a:xfrm>
            <a:off x="3048000" y="37137"/>
            <a:ext cx="2457450" cy="163926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7" name="Rectangle 6"/>
          <p:cNvSpPr/>
          <p:nvPr/>
        </p:nvSpPr>
        <p:spPr>
          <a:xfrm>
            <a:off x="2286000" y="1524000"/>
            <a:ext cx="4144780" cy="251460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9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一起玩</a:t>
            </a:r>
            <a:endParaRPr lang="en-US" sz="9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dirty="0" smtClean="0"/>
          </a:p>
          <a:p>
            <a:pPr algn="ctr"/>
            <a:r>
              <a:rPr lang="en-US" sz="2400" dirty="0" smtClean="0"/>
              <a:t>PLAY TOGETHER</a:t>
            </a:r>
            <a:endParaRPr lang="en-US" sz="2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What can you play with a 3 year old?  10?  13?  17?</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1066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800" dirty="0" smtClean="0">
                <a:ln w="18415" cmpd="sng">
                  <a:solidFill>
                    <a:sysClr val="windowText" lastClr="000000"/>
                  </a:solidFill>
                  <a:prstDash val="solid"/>
                </a:ln>
                <a:solidFill>
                  <a:srgbClr val="0000FF"/>
                </a:solidFill>
              </a:rPr>
              <a:t>你跟一个</a:t>
            </a:r>
            <a:r>
              <a:rPr lang="en-US" altLang="zh-CN" sz="4800" dirty="0" smtClean="0">
                <a:ln w="18415" cmpd="sng">
                  <a:solidFill>
                    <a:sysClr val="windowText" lastClr="000000"/>
                  </a:solidFill>
                  <a:prstDash val="solid"/>
                </a:ln>
                <a:solidFill>
                  <a:srgbClr val="0000FF"/>
                </a:solidFill>
              </a:rPr>
              <a:t>3</a:t>
            </a:r>
            <a:r>
              <a:rPr lang="zh-CN" altLang="en-US" sz="4800" dirty="0" smtClean="0">
                <a:ln w="18415" cmpd="sng">
                  <a:solidFill>
                    <a:sysClr val="windowText" lastClr="000000"/>
                  </a:solidFill>
                  <a:prstDash val="solid"/>
                </a:ln>
                <a:solidFill>
                  <a:srgbClr val="0000FF"/>
                </a:solidFill>
              </a:rPr>
              <a:t>岁孩子能玩什么</a:t>
            </a:r>
            <a:r>
              <a:rPr lang="en-US" altLang="zh-CN" sz="4800" dirty="0" smtClean="0">
                <a:ln w="18415" cmpd="sng">
                  <a:solidFill>
                    <a:sysClr val="windowText" lastClr="000000"/>
                  </a:solidFill>
                  <a:prstDash val="solid"/>
                </a:ln>
                <a:solidFill>
                  <a:srgbClr val="0000FF"/>
                </a:solidFill>
              </a:rPr>
              <a:t>?</a:t>
            </a:r>
          </a:p>
          <a:p>
            <a:pPr marL="0" marR="0" lvl="0" indent="0" algn="ctr" defTabSz="914400" rtl="0" eaLnBrk="1" fontAlgn="auto" latinLnBrk="0" hangingPunct="1">
              <a:lnSpc>
                <a:spcPct val="100000"/>
              </a:lnSpc>
              <a:spcBef>
                <a:spcPct val="0"/>
              </a:spcBef>
              <a:spcAft>
                <a:spcPts val="0"/>
              </a:spcAft>
              <a:buClrTx/>
              <a:buSzTx/>
              <a:buFontTx/>
              <a:buNone/>
              <a:defRPr/>
            </a:pPr>
            <a:r>
              <a:rPr lang="en-US" altLang="zh-CN" sz="4800" dirty="0" smtClean="0">
                <a:ln w="18415" cmpd="sng">
                  <a:solidFill>
                    <a:sysClr val="windowText" lastClr="000000"/>
                  </a:solidFill>
                  <a:prstDash val="solid"/>
                </a:ln>
                <a:solidFill>
                  <a:srgbClr val="0000FF"/>
                </a:solidFill>
              </a:rPr>
              <a:t>10</a:t>
            </a:r>
            <a:r>
              <a:rPr lang="zh-CN" altLang="en-US" sz="4800" dirty="0" smtClean="0">
                <a:ln w="18415" cmpd="sng">
                  <a:solidFill>
                    <a:sysClr val="windowText" lastClr="000000"/>
                  </a:solidFill>
                  <a:prstDash val="solid"/>
                </a:ln>
                <a:solidFill>
                  <a:srgbClr val="0000FF"/>
                </a:solidFill>
              </a:rPr>
              <a:t>？</a:t>
            </a:r>
            <a:r>
              <a:rPr lang="en-US" altLang="zh-CN" sz="4800" dirty="0" smtClean="0">
                <a:ln w="18415" cmpd="sng">
                  <a:solidFill>
                    <a:sysClr val="windowText" lastClr="000000"/>
                  </a:solidFill>
                  <a:prstDash val="solid"/>
                </a:ln>
                <a:solidFill>
                  <a:srgbClr val="0000FF"/>
                </a:solidFill>
              </a:rPr>
              <a:t>13</a:t>
            </a:r>
            <a:r>
              <a:rPr lang="zh-CN" altLang="en-US" sz="4800" dirty="0" smtClean="0">
                <a:ln w="18415" cmpd="sng">
                  <a:solidFill>
                    <a:sysClr val="windowText" lastClr="000000"/>
                  </a:solidFill>
                  <a:prstDash val="solid"/>
                </a:ln>
                <a:solidFill>
                  <a:srgbClr val="0000FF"/>
                </a:solidFill>
              </a:rPr>
              <a:t>？</a:t>
            </a:r>
            <a:r>
              <a:rPr lang="en-US" altLang="zh-CN" sz="4800" dirty="0" smtClean="0">
                <a:ln w="18415" cmpd="sng">
                  <a:solidFill>
                    <a:sysClr val="windowText" lastClr="000000"/>
                  </a:solidFill>
                  <a:prstDash val="solid"/>
                </a:ln>
                <a:solidFill>
                  <a:srgbClr val="0000FF"/>
                </a:solidFill>
              </a:rPr>
              <a:t>17</a:t>
            </a:r>
            <a:r>
              <a:rPr lang="zh-CN" altLang="en-US" sz="4800" dirty="0" smtClean="0">
                <a:ln w="18415" cmpd="sng">
                  <a:solidFill>
                    <a:sysClr val="windowText" lastClr="000000"/>
                  </a:solidFill>
                  <a:prstDash val="solid"/>
                </a:ln>
                <a:solidFill>
                  <a:srgbClr val="0000FF"/>
                </a:solidFill>
              </a:rPr>
              <a:t>呢？</a:t>
            </a:r>
            <a:r>
              <a:rPr lang="en-US" altLang="zh-CN" sz="4800" dirty="0" smtClean="0">
                <a:ln w="18415" cmpd="sng">
                  <a:solidFill>
                    <a:sysClr val="windowText" lastClr="000000"/>
                  </a:solidFill>
                  <a:prstDash val="solid"/>
                </a:ln>
                <a:solidFill>
                  <a:srgbClr val="0000FF"/>
                </a:solidFill>
              </a:rPr>
              <a:t> </a:t>
            </a:r>
            <a:endParaRPr kumimoji="0" lang="en-US" sz="48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34818" name="Picture 2" descr="Image result for different age children"/>
          <p:cNvPicPr>
            <a:picLocks noChangeAspect="1" noChangeArrowheads="1"/>
          </p:cNvPicPr>
          <p:nvPr/>
        </p:nvPicPr>
        <p:blipFill>
          <a:blip r:embed="rId2" cstate="print"/>
          <a:srcRect/>
          <a:stretch>
            <a:fillRect/>
          </a:stretch>
        </p:blipFill>
        <p:spPr bwMode="auto">
          <a:xfrm>
            <a:off x="533400" y="1981200"/>
            <a:ext cx="7772400" cy="4132327"/>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2" name="Picture 4" descr="Image result for kid in a suit"/>
          <p:cNvPicPr>
            <a:picLocks noChangeAspect="1" noChangeArrowheads="1"/>
          </p:cNvPicPr>
          <p:nvPr/>
        </p:nvPicPr>
        <p:blipFill>
          <a:blip r:embed="rId2" cstate="print"/>
          <a:srcRect/>
          <a:stretch>
            <a:fillRect/>
          </a:stretch>
        </p:blipFill>
        <p:spPr bwMode="auto">
          <a:xfrm>
            <a:off x="3657600" y="3454399"/>
            <a:ext cx="5105400" cy="3403602"/>
          </a:xfrm>
          <a:prstGeom prst="rect">
            <a:avLst/>
          </a:prstGeom>
          <a:noFill/>
        </p:spPr>
      </p:pic>
      <p:sp>
        <p:nvSpPr>
          <p:cNvPr id="2" name="Title 1"/>
          <p:cNvSpPr>
            <a:spLocks noGrp="1"/>
          </p:cNvSpPr>
          <p:nvPr>
            <p:ph type="title"/>
          </p:nvPr>
        </p:nvSpPr>
        <p:spPr>
          <a:xfrm>
            <a:off x="0" y="0"/>
            <a:ext cx="9144000" cy="1600200"/>
          </a:xfrm>
        </p:spPr>
        <p:style>
          <a:lnRef idx="0">
            <a:schemeClr val="dk1"/>
          </a:lnRef>
          <a:fillRef idx="3">
            <a:schemeClr val="dk1"/>
          </a:fillRef>
          <a:effectRef idx="3">
            <a:schemeClr val="dk1"/>
          </a:effectRef>
          <a:fontRef idx="minor">
            <a:schemeClr val="lt1"/>
          </a:fontRef>
        </p:style>
        <p:txBody>
          <a:bodyPr>
            <a:normAutofit/>
          </a:bodyPr>
          <a:lstStyle/>
          <a:p>
            <a:r>
              <a:rPr lang="zh-CN" altLang="en-US" b="1" dirty="0" smtClean="0">
                <a:effectLst>
                  <a:outerShdw blurRad="38100" dist="38100" dir="2700000" algn="tl">
                    <a:srgbClr val="000000">
                      <a:alpha val="43137"/>
                    </a:srgbClr>
                  </a:outerShdw>
                </a:effectLst>
              </a:rPr>
              <a:t>请谨记</a:t>
            </a:r>
            <a:r>
              <a:rPr lang="en-US" altLang="zh-CN" b="1" dirty="0" smtClean="0">
                <a:effectLst>
                  <a:outerShdw blurRad="38100" dist="38100" dir="2700000" algn="tl">
                    <a:srgbClr val="000000">
                      <a:alpha val="43137"/>
                    </a:srgbClr>
                  </a:outerShdw>
                </a:effectLst>
              </a:rPr>
              <a:t>:</a:t>
            </a:r>
            <a:r>
              <a:rPr lang="zh-CN" altLang="en-US" b="1" dirty="0" smtClean="0">
                <a:effectLst>
                  <a:outerShdw blurRad="38100" dist="38100" dir="2700000" algn="tl">
                    <a:srgbClr val="000000">
                      <a:alpha val="43137"/>
                    </a:srgbClr>
                  </a:outerShdw>
                </a:effectLst>
              </a:rPr>
              <a:t>他们生而</a:t>
            </a:r>
            <a:r>
              <a:rPr lang="zh-CN" altLang="en-US" b="1" dirty="0" smtClean="0">
                <a:solidFill>
                  <a:srgbClr val="FFFF00"/>
                </a:solidFill>
                <a:effectLst>
                  <a:outerShdw blurRad="38100" dist="38100" dir="2700000" algn="tl">
                    <a:srgbClr val="000000">
                      <a:alpha val="43137"/>
                    </a:srgbClr>
                  </a:outerShdw>
                </a:effectLst>
              </a:rPr>
              <a:t>独特</a:t>
            </a:r>
            <a:r>
              <a:rPr lang="en-US" altLang="zh-CN" b="1" dirty="0" smtClean="0">
                <a:effectLst>
                  <a:outerShdw blurRad="38100" dist="38100" dir="2700000" algn="tl">
                    <a:srgbClr val="000000">
                      <a:alpha val="43137"/>
                    </a:srgbClr>
                  </a:outerShdw>
                </a:effectLst>
              </a:rPr>
              <a:t>,</a:t>
            </a:r>
            <a:r>
              <a:rPr lang="zh-CN" altLang="en-US" b="1" dirty="0" smtClean="0">
                <a:effectLst>
                  <a:outerShdw blurRad="38100" dist="38100" dir="2700000" algn="tl">
                    <a:srgbClr val="000000">
                      <a:alpha val="43137"/>
                    </a:srgbClr>
                  </a:outerShdw>
                </a:effectLst>
              </a:rPr>
              <a:t>并非小型的你</a:t>
            </a:r>
            <a:r>
              <a:rPr lang="en-US" sz="4000" b="1" dirty="0" smtClean="0">
                <a:solidFill>
                  <a:srgbClr val="FFFF00"/>
                </a:solidFill>
                <a:effectLst>
                  <a:outerShdw blurRad="38100" dist="38100" dir="2700000" algn="tl">
                    <a:srgbClr val="000000">
                      <a:alpha val="43137"/>
                    </a:srgbClr>
                  </a:outerShdw>
                </a:effectLst>
              </a:rPr>
              <a:t/>
            </a:r>
            <a:br>
              <a:rPr lang="en-US" sz="4000" b="1" dirty="0" smtClean="0">
                <a:solidFill>
                  <a:srgbClr val="FFFF00"/>
                </a:solidFill>
                <a:effectLst>
                  <a:outerShdw blurRad="38100" dist="38100" dir="2700000" algn="tl">
                    <a:srgbClr val="000000">
                      <a:alpha val="43137"/>
                    </a:srgbClr>
                  </a:outerShdw>
                </a:effectLst>
              </a:rPr>
            </a:br>
            <a:r>
              <a:rPr lang="en-US" sz="2700" b="1" dirty="0" smtClean="0">
                <a:solidFill>
                  <a:srgbClr val="FFFF00"/>
                </a:solidFill>
                <a:effectLst>
                  <a:outerShdw blurRad="38100" dist="38100" dir="2700000" algn="tl">
                    <a:srgbClr val="000000">
                      <a:alpha val="43137"/>
                    </a:srgbClr>
                  </a:outerShdw>
                </a:effectLst>
              </a:rPr>
              <a:t>Remember they are UNIQUE; not a miniature YOU </a:t>
            </a:r>
            <a:endParaRPr lang="en-US" sz="2700" b="1" dirty="0">
              <a:solidFill>
                <a:srgbClr val="FFFF00"/>
              </a:solidFill>
              <a:effectLst>
                <a:outerShdw blurRad="38100" dist="38100" dir="2700000" algn="tl">
                  <a:srgbClr val="000000">
                    <a:alpha val="43137"/>
                  </a:srgbClr>
                </a:outerShdw>
              </a:effectLst>
            </a:endParaRPr>
          </a:p>
        </p:txBody>
      </p:sp>
      <p:pic>
        <p:nvPicPr>
          <p:cNvPr id="17412" name="Picture 4" descr="https://www.emortgageexperts.com/images/img_man_blue_tie.jpg"/>
          <p:cNvPicPr>
            <a:picLocks noChangeAspect="1" noChangeArrowheads="1"/>
          </p:cNvPicPr>
          <p:nvPr/>
        </p:nvPicPr>
        <p:blipFill>
          <a:blip r:embed="rId3" cstate="print"/>
          <a:stretch>
            <a:fillRect/>
          </a:stretch>
        </p:blipFill>
        <p:spPr bwMode="auto">
          <a:xfrm>
            <a:off x="-27259" y="1752600"/>
            <a:ext cx="5437459" cy="5105400"/>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Related image"/>
          <p:cNvPicPr>
            <a:picLocks noChangeAspect="1" noChangeArrowheads="1"/>
          </p:cNvPicPr>
          <p:nvPr/>
        </p:nvPicPr>
        <p:blipFill>
          <a:blip r:embed="rId2" cstate="print"/>
          <a:srcRect/>
          <a:stretch>
            <a:fillRect/>
          </a:stretch>
        </p:blipFill>
        <p:spPr bwMode="auto">
          <a:xfrm flipH="1">
            <a:off x="5029200" y="1600200"/>
            <a:ext cx="4114800" cy="4329252"/>
          </a:xfrm>
          <a:prstGeom prst="rect">
            <a:avLst/>
          </a:prstGeom>
          <a:noFill/>
        </p:spPr>
      </p:pic>
      <p:pic>
        <p:nvPicPr>
          <p:cNvPr id="32774" name="Picture 6" descr="Related image"/>
          <p:cNvPicPr>
            <a:picLocks noChangeAspect="1" noChangeArrowheads="1"/>
          </p:cNvPicPr>
          <p:nvPr/>
        </p:nvPicPr>
        <p:blipFill>
          <a:blip r:embed="rId2" cstate="print"/>
          <a:srcRect/>
          <a:stretch>
            <a:fillRect/>
          </a:stretch>
        </p:blipFill>
        <p:spPr bwMode="auto">
          <a:xfrm>
            <a:off x="0" y="1642924"/>
            <a:ext cx="4114800" cy="4329252"/>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What is the difference between discipline and punishment?</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管教和惩罚之间有什么区别？</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youthserviceslitigation.com/uploads/image/ParentChildArgue.jpg"/>
          <p:cNvPicPr>
            <a:picLocks noChangeAspect="1" noChangeArrowheads="1"/>
          </p:cNvPicPr>
          <p:nvPr/>
        </p:nvPicPr>
        <p:blipFill>
          <a:blip r:embed="rId2" cstate="print"/>
          <a:stretch>
            <a:fillRect/>
          </a:stretch>
        </p:blipFill>
        <p:spPr bwMode="auto">
          <a:xfrm>
            <a:off x="381000" y="1670290"/>
            <a:ext cx="7772400" cy="5187710"/>
          </a:xfrm>
          <a:prstGeom prst="rect">
            <a:avLst/>
          </a:prstGeom>
          <a:noFill/>
          <a:ln>
            <a:noFill/>
          </a:ln>
        </p:spPr>
      </p:pic>
      <p:sp>
        <p:nvSpPr>
          <p:cNvPr id="2" name="Title 1"/>
          <p:cNvSpPr>
            <a:spLocks noGrp="1"/>
          </p:cNvSpPr>
          <p:nvPr>
            <p:ph type="title"/>
          </p:nvPr>
        </p:nvSpPr>
        <p:spPr>
          <a:xfrm>
            <a:off x="0" y="0"/>
            <a:ext cx="9144000" cy="1752600"/>
          </a:xfrm>
        </p:spPr>
        <p:style>
          <a:lnRef idx="0">
            <a:schemeClr val="dk1"/>
          </a:lnRef>
          <a:fillRef idx="3">
            <a:schemeClr val="dk1"/>
          </a:fillRef>
          <a:effectRef idx="3">
            <a:schemeClr val="dk1"/>
          </a:effectRef>
          <a:fontRef idx="minor">
            <a:schemeClr val="lt1"/>
          </a:fontRef>
        </p:style>
        <p:txBody>
          <a:bodyPr>
            <a:normAutofit/>
          </a:bodyPr>
          <a:lstStyle/>
          <a:p>
            <a:r>
              <a:rPr lang="zh-CN" altLang="en-US" sz="8000" b="1" dirty="0" smtClean="0">
                <a:ln>
                  <a:solidFill>
                    <a:schemeClr val="tx1"/>
                  </a:solidFill>
                </a:ln>
                <a:solidFill>
                  <a:srgbClr val="FFFF00"/>
                </a:solidFill>
                <a:effectLst>
                  <a:outerShdw blurRad="38100" dist="38100" dir="2700000" algn="tl">
                    <a:srgbClr val="000000">
                      <a:alpha val="43137"/>
                    </a:srgbClr>
                  </a:outerShdw>
                </a:effectLst>
              </a:rPr>
              <a:t>管教</a:t>
            </a:r>
            <a:r>
              <a:rPr lang="zh-CN" altLang="en-US" sz="8000" b="1" dirty="0" smtClean="0">
                <a:ln>
                  <a:solidFill>
                    <a:schemeClr val="tx1"/>
                  </a:solidFill>
                </a:ln>
                <a:solidFill>
                  <a:schemeClr val="bg1"/>
                </a:solidFill>
                <a:effectLst>
                  <a:outerShdw blurRad="38100" dist="38100" dir="2700000" algn="tl">
                    <a:srgbClr val="000000">
                      <a:alpha val="43137"/>
                    </a:srgbClr>
                  </a:outerShdw>
                </a:effectLst>
              </a:rPr>
              <a:t>而不是</a:t>
            </a:r>
            <a:r>
              <a:rPr lang="zh-CN" altLang="en-US" sz="8000" b="1" dirty="0" smtClean="0">
                <a:ln>
                  <a:solidFill>
                    <a:schemeClr val="tx1"/>
                  </a:solidFill>
                </a:ln>
                <a:solidFill>
                  <a:srgbClr val="FFFF00"/>
                </a:solidFill>
                <a:effectLst>
                  <a:outerShdw blurRad="38100" dist="38100" dir="2700000" algn="tl">
                    <a:srgbClr val="000000">
                      <a:alpha val="43137"/>
                    </a:srgbClr>
                  </a:outerShdw>
                </a:effectLst>
              </a:rPr>
              <a:t>惩罚</a:t>
            </a:r>
            <a:r>
              <a:rPr lang="en-US" sz="8000" b="1" dirty="0" smtClean="0">
                <a:ln>
                  <a:solidFill>
                    <a:schemeClr val="tx1"/>
                  </a:solidFill>
                </a:ln>
                <a:solidFill>
                  <a:srgbClr val="FFFF00"/>
                </a:solidFill>
                <a:effectLst>
                  <a:outerShdw blurRad="38100" dist="38100" dir="2700000" algn="tl">
                    <a:srgbClr val="000000">
                      <a:alpha val="43137"/>
                    </a:srgbClr>
                  </a:outerShdw>
                </a:effectLst>
              </a:rPr>
              <a:t> </a:t>
            </a:r>
            <a:r>
              <a:rPr lang="en-US" b="1" dirty="0">
                <a:solidFill>
                  <a:schemeClr val="tx2">
                    <a:lumMod val="60000"/>
                    <a:lumOff val="40000"/>
                  </a:schemeClr>
                </a:solidFill>
                <a:effectLst>
                  <a:outerShdw blurRad="38100" dist="38100" dir="2700000" algn="tl">
                    <a:srgbClr val="000000">
                      <a:alpha val="43137"/>
                    </a:srgbClr>
                  </a:outerShdw>
                </a:effectLst>
              </a:rPr>
              <a:t/>
            </a:r>
            <a:br>
              <a:rPr lang="en-US" b="1" dirty="0">
                <a:solidFill>
                  <a:schemeClr val="tx2">
                    <a:lumMod val="60000"/>
                    <a:lumOff val="40000"/>
                  </a:schemeClr>
                </a:solidFill>
                <a:effectLst>
                  <a:outerShdw blurRad="38100" dist="38100" dir="2700000" algn="tl">
                    <a:srgbClr val="000000">
                      <a:alpha val="43137"/>
                    </a:srgbClr>
                  </a:outerShdw>
                </a:effectLst>
              </a:rPr>
            </a:br>
            <a:r>
              <a:rPr lang="en-US" sz="2700" b="1" dirty="0" smtClean="0">
                <a:effectLst>
                  <a:outerShdw blurRad="38100" dist="38100" dir="2700000" algn="tl">
                    <a:srgbClr val="000000">
                      <a:alpha val="43137"/>
                    </a:srgbClr>
                  </a:outerShdw>
                </a:effectLst>
              </a:rPr>
              <a:t>          Discipline instead of punish</a:t>
            </a:r>
            <a:endParaRPr lang="en-US" sz="2700" b="1" dirty="0">
              <a:solidFill>
                <a:schemeClr val="tx2">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1"/>
          <p:cNvSpPr txBox="1">
            <a:spLocks noChangeArrowheads="1"/>
          </p:cNvSpPr>
          <p:nvPr/>
        </p:nvSpPr>
        <p:spPr bwMode="auto">
          <a:xfrm>
            <a:off x="3200400" y="990600"/>
            <a:ext cx="5943600" cy="5410200"/>
          </a:xfrm>
          <a:prstGeom prst="rect">
            <a:avLst/>
          </a:prstGeom>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ts val="1000"/>
              </a:spcAft>
              <a:buClrTx/>
              <a:buSzTx/>
              <a:buFontTx/>
              <a:buNone/>
            </a:pPr>
            <a:r>
              <a:rPr lang="en-US" altLang="zh-CN" sz="6000" b="1" dirty="0" smtClean="0">
                <a:latin typeface="Calibri" panose="020F0502020204030204" charset="0"/>
                <a:ea typeface="宋体" panose="02010600030101010101" pitchFamily="2" charset="-122"/>
                <a:cs typeface="Arial" panose="020B0604020202020204" pitchFamily="34" charset="0"/>
              </a:rPr>
              <a:t>“</a:t>
            </a:r>
            <a:r>
              <a:rPr lang="zh-CN" altLang="en-US" sz="6000" b="1" dirty="0" smtClean="0">
                <a:latin typeface="Calibri" panose="020F0502020204030204" charset="0"/>
                <a:ea typeface="宋体" panose="02010600030101010101" pitchFamily="2" charset="-122"/>
                <a:cs typeface="Arial" panose="020B0604020202020204" pitchFamily="34" charset="0"/>
              </a:rPr>
              <a:t>管教</a:t>
            </a:r>
            <a:r>
              <a:rPr lang="en-US" altLang="zh-CN" sz="6000" b="1" dirty="0" smtClean="0">
                <a:latin typeface="Calibri" panose="020F0502020204030204" charset="0"/>
                <a:ea typeface="宋体" panose="02010600030101010101" pitchFamily="2" charset="-122"/>
                <a:cs typeface="Arial" panose="020B0604020202020204" pitchFamily="34" charset="0"/>
              </a:rPr>
              <a:t>”</a:t>
            </a:r>
            <a:endParaRPr kumimoji="0" lang="en-US" altLang="zh-CN" sz="6000" b="1" i="0" u="none" strike="noStrike" normalizeH="0" baseline="0" dirty="0" smtClean="0">
              <a:latin typeface="Calibri" panose="020F0502020204030204" charset="0"/>
              <a:ea typeface="宋体" panose="02010600030101010101" pitchFamily="2" charset="-122"/>
              <a:cs typeface="Arial" panose="020B0604020202020204" pitchFamily="34" charset="0"/>
            </a:endParaRPr>
          </a:p>
          <a:p>
            <a:pPr marL="0" marR="0" lvl="0" indent="0" algn="ctr" defTabSz="914400" rtl="0" eaLnBrk="1" fontAlgn="base" latinLnBrk="0" hangingPunct="1">
              <a:lnSpc>
                <a:spcPct val="100000"/>
              </a:lnSpc>
              <a:spcBef>
                <a:spcPct val="0"/>
              </a:spcBef>
              <a:spcAft>
                <a:spcPts val="1000"/>
              </a:spcAft>
              <a:buClrTx/>
              <a:buSzTx/>
              <a:buFontTx/>
              <a:buNone/>
            </a:pPr>
            <a:r>
              <a:rPr kumimoji="0" lang="en-US" altLang="zh-CN" sz="2000" i="0" u="none" strike="noStrike" normalizeH="0" baseline="0" dirty="0" smtClean="0">
                <a:latin typeface="Calibri" panose="020F0502020204030204" charset="0"/>
                <a:ea typeface="宋体" panose="02010600030101010101" pitchFamily="2" charset="-122"/>
                <a:cs typeface="Arial" panose="020B0604020202020204" pitchFamily="34" charset="0"/>
              </a:rPr>
              <a:t>“DISCIPLINE”</a:t>
            </a:r>
          </a:p>
          <a:p>
            <a:pPr marL="0" marR="0" lvl="0" indent="0" algn="ctr" defTabSz="914400" rtl="0" eaLnBrk="1" fontAlgn="base" latinLnBrk="0" hangingPunct="1">
              <a:lnSpc>
                <a:spcPct val="100000"/>
              </a:lnSpc>
              <a:spcBef>
                <a:spcPct val="0"/>
              </a:spcBef>
              <a:spcAft>
                <a:spcPts val="1000"/>
              </a:spcAft>
              <a:buClrTx/>
              <a:buSzTx/>
              <a:buFontTx/>
              <a:buNone/>
            </a:pPr>
            <a:r>
              <a:rPr lang="zh-CN" altLang="en-US" sz="360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rPr>
              <a:t>与</a:t>
            </a:r>
            <a:r>
              <a:rPr lang="en-US" altLang="zh-CN" sz="360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rPr>
              <a:t> “</a:t>
            </a:r>
            <a:r>
              <a:rPr lang="zh-CN" altLang="en-US" sz="360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rPr>
              <a:t>门徒</a:t>
            </a:r>
            <a:r>
              <a:rPr lang="en-US" altLang="zh-CN" sz="360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rPr>
              <a:t>”</a:t>
            </a:r>
            <a:r>
              <a:rPr lang="zh-CN" altLang="en-US" sz="360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rPr>
              <a:t>这个词是同一个词根。</a:t>
            </a:r>
            <a:r>
              <a:rPr kumimoji="0" lang="zh-CN" altLang="en-US" sz="3600" i="0" u="none" strike="noStrike" normalizeH="0" baseline="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rPr>
              <a:t>意思是教导和训练那些知道自己做错了并愿意改正以避免重蹈覆辙的人</a:t>
            </a:r>
            <a:r>
              <a:rPr kumimoji="0" lang="en-US" altLang="zh-CN" sz="3600" i="0" u="none" strike="noStrike" normalizeH="0" baseline="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rPr>
              <a:t>,</a:t>
            </a:r>
            <a:r>
              <a:rPr kumimoji="0" lang="zh-CN" altLang="en-US" sz="3600" i="0" u="none" strike="noStrike" normalizeH="0" baseline="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rPr>
              <a:t>让他们更规律地遵守。</a:t>
            </a:r>
            <a:endParaRPr kumimoji="0" lang="en-US" altLang="zh-CN" sz="3600" i="0" u="none" strike="noStrike" normalizeH="0" baseline="0" dirty="0" smtClean="0">
              <a:ln>
                <a:solidFill>
                  <a:sysClr val="windowText" lastClr="000000"/>
                </a:solidFill>
              </a:ln>
              <a:latin typeface="Calibri" panose="020F0502020204030204" charset="0"/>
              <a:ea typeface="宋体" panose="02010600030101010101" pitchFamily="2" charset="-122"/>
              <a:cs typeface="Arial" panose="020B0604020202020204" pitchFamily="34" charset="0"/>
            </a:endParaRPr>
          </a:p>
          <a:p>
            <a:pPr marL="0" marR="0" lvl="0" indent="0" algn="ctr" defTabSz="914400" rtl="0" eaLnBrk="1" fontAlgn="base" latinLnBrk="0" hangingPunct="1">
              <a:lnSpc>
                <a:spcPct val="100000"/>
              </a:lnSpc>
              <a:spcBef>
                <a:spcPct val="0"/>
              </a:spcBef>
              <a:buClrTx/>
              <a:buSzTx/>
              <a:buFont typeface="Arial" panose="020B0604020202020204" pitchFamily="34" charset="0"/>
              <a:buChar char="•"/>
            </a:pPr>
            <a:r>
              <a:rPr kumimoji="0" lang="en-US" altLang="zh-CN" sz="1600" i="0" u="none" strike="noStrike" normalizeH="0" baseline="0" dirty="0" smtClean="0">
                <a:latin typeface="Calibri" panose="020F0502020204030204" charset="0"/>
                <a:ea typeface="宋体" panose="02010600030101010101" pitchFamily="2" charset="-122"/>
                <a:cs typeface="Arial" panose="020B0604020202020204" pitchFamily="34" charset="0"/>
              </a:rPr>
              <a:t>comes from the same root word as ‘disciple.’</a:t>
            </a:r>
          </a:p>
          <a:p>
            <a:pPr marL="0" marR="0" lvl="0" indent="0" algn="ctr" defTabSz="914400" rtl="0" eaLnBrk="1" fontAlgn="base" latinLnBrk="0" hangingPunct="1">
              <a:lnSpc>
                <a:spcPct val="100000"/>
              </a:lnSpc>
              <a:spcBef>
                <a:spcPct val="0"/>
              </a:spcBef>
              <a:buClrTx/>
              <a:buSzTx/>
              <a:buFont typeface="Arial" panose="020B0604020202020204" pitchFamily="34" charset="0"/>
              <a:buChar char="•"/>
            </a:pPr>
            <a:r>
              <a:rPr kumimoji="0" lang="en-US" altLang="zh-CN" sz="1600" i="0" u="none" strike="noStrike" normalizeH="0" baseline="0" dirty="0" smtClean="0">
                <a:latin typeface="Calibri" panose="020F0502020204030204" charset="0"/>
                <a:ea typeface="宋体" panose="02010600030101010101" pitchFamily="2" charset="-122"/>
                <a:cs typeface="Arial" panose="020B0604020202020204" pitchFamily="34" charset="0"/>
              </a:rPr>
              <a:t> It means to teach or train someone in such a way that they are aware of their wrong-doing and desire to correct it in order to avoid the same results in the future and obey more regularly. </a:t>
            </a:r>
            <a:endParaRPr kumimoji="0" lang="en-US" sz="1600" i="0" u="none" strike="noStrike" normalizeH="0" baseline="0" dirty="0" smtClean="0">
              <a:latin typeface="Arial" panose="020B0604020202020204" pitchFamily="34" charset="0"/>
              <a:cs typeface="Arial" panose="020B0604020202020204" pitchFamily="34" charset="0"/>
            </a:endParaRPr>
          </a:p>
        </p:txBody>
      </p:sp>
      <p:sp>
        <p:nvSpPr>
          <p:cNvPr id="102402" name="Text Box 2"/>
          <p:cNvSpPr txBox="1">
            <a:spLocks noChangeArrowheads="1"/>
          </p:cNvSpPr>
          <p:nvPr/>
        </p:nvSpPr>
        <p:spPr bwMode="auto">
          <a:xfrm>
            <a:off x="0" y="990600"/>
            <a:ext cx="3200400" cy="5410200"/>
          </a:xfrm>
          <a:prstGeom prst="rect">
            <a:avLst/>
          </a:prstGeom>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ts val="1000"/>
              </a:spcAft>
              <a:buClrTx/>
              <a:buSzTx/>
              <a:buFontTx/>
              <a:buNone/>
            </a:pPr>
            <a:r>
              <a:rPr lang="en-US" altLang="zh-CN" sz="6000" b="1" dirty="0" smtClean="0">
                <a:solidFill>
                  <a:schemeClr val="tx1"/>
                </a:solidFill>
                <a:latin typeface="Calibri" panose="020F0502020204030204" charset="0"/>
                <a:ea typeface="宋体" panose="02010600030101010101" pitchFamily="2" charset="-122"/>
                <a:cs typeface="Arial" panose="020B0604020202020204" pitchFamily="34" charset="0"/>
              </a:rPr>
              <a:t>“</a:t>
            </a:r>
            <a:r>
              <a:rPr lang="zh-CN" altLang="en-US" sz="6000" b="1" dirty="0" smtClean="0">
                <a:solidFill>
                  <a:schemeClr val="tx1"/>
                </a:solidFill>
                <a:latin typeface="Calibri" panose="020F0502020204030204" charset="0"/>
                <a:ea typeface="宋体" panose="02010600030101010101" pitchFamily="2" charset="-122"/>
                <a:cs typeface="Arial" panose="020B0604020202020204" pitchFamily="34" charset="0"/>
              </a:rPr>
              <a:t>惩罚</a:t>
            </a:r>
            <a:r>
              <a:rPr lang="en-US" altLang="zh-CN" sz="6000" b="1" dirty="0" smtClean="0">
                <a:solidFill>
                  <a:schemeClr val="tx1"/>
                </a:solidFill>
                <a:latin typeface="Calibri" panose="020F0502020204030204" charset="0"/>
                <a:ea typeface="宋体" panose="02010600030101010101" pitchFamily="2" charset="-122"/>
                <a:cs typeface="Arial" panose="020B0604020202020204" pitchFamily="34" charset="0"/>
              </a:rPr>
              <a:t>”</a:t>
            </a:r>
            <a:endParaRPr kumimoji="0" lang="en-US" altLang="zh-CN" sz="6000" b="1" i="0" u="none" strike="noStrike" normalizeH="0" baseline="0" dirty="0" smtClean="0">
              <a:solidFill>
                <a:schemeClr val="tx1"/>
              </a:solidFill>
              <a:latin typeface="Calibri" panose="020F0502020204030204" charset="0"/>
              <a:ea typeface="宋体" panose="02010600030101010101" pitchFamily="2" charset="-122"/>
              <a:cs typeface="Arial" panose="020B0604020202020204" pitchFamily="34" charset="0"/>
            </a:endParaRPr>
          </a:p>
          <a:p>
            <a:pPr marL="0" marR="0" lvl="0" indent="0" algn="ctr" defTabSz="914400" rtl="0" eaLnBrk="1" fontAlgn="base" latinLnBrk="0" hangingPunct="1">
              <a:lnSpc>
                <a:spcPct val="100000"/>
              </a:lnSpc>
              <a:spcBef>
                <a:spcPct val="0"/>
              </a:spcBef>
              <a:spcAft>
                <a:spcPts val="1000"/>
              </a:spcAft>
              <a:buClrTx/>
              <a:buSzTx/>
              <a:buFontTx/>
              <a:buNone/>
            </a:pPr>
            <a:r>
              <a:rPr kumimoji="0" lang="en-US" altLang="zh-CN" sz="2000" i="0" u="none" strike="noStrike" normalizeH="0" baseline="0" dirty="0" smtClean="0">
                <a:solidFill>
                  <a:schemeClr val="tx1"/>
                </a:solidFill>
                <a:latin typeface="Calibri" panose="020F0502020204030204" charset="0"/>
                <a:ea typeface="宋体" panose="02010600030101010101" pitchFamily="2" charset="-122"/>
                <a:cs typeface="Arial" panose="020B0604020202020204" pitchFamily="34" charset="0"/>
              </a:rPr>
              <a:t>“PUNISH”</a:t>
            </a:r>
          </a:p>
          <a:p>
            <a:pPr marL="0" marR="0" lvl="0" indent="0" algn="ctr" defTabSz="914400" rtl="0" eaLnBrk="1" fontAlgn="base" latinLnBrk="0" hangingPunct="1">
              <a:lnSpc>
                <a:spcPct val="100000"/>
              </a:lnSpc>
              <a:spcBef>
                <a:spcPct val="0"/>
              </a:spcBef>
              <a:spcAft>
                <a:spcPts val="1000"/>
              </a:spcAft>
              <a:buClrTx/>
              <a:buSzTx/>
              <a:buFontTx/>
              <a:buNone/>
            </a:pPr>
            <a:r>
              <a:rPr lang="zh-CN" altLang="en-US" sz="3600" dirty="0" smtClean="0">
                <a:ln>
                  <a:solidFill>
                    <a:sysClr val="windowText" lastClr="000000"/>
                  </a:solidFill>
                </a:ln>
                <a:solidFill>
                  <a:schemeClr val="tx1"/>
                </a:solidFill>
                <a:latin typeface="Calibri" panose="020F0502020204030204" charset="0"/>
                <a:ea typeface="宋体" panose="02010600030101010101" pitchFamily="2" charset="-122"/>
                <a:cs typeface="Arial" panose="020B0604020202020204" pitchFamily="34" charset="0"/>
              </a:rPr>
              <a:t>报复某人做了</a:t>
            </a:r>
            <a:endParaRPr lang="en-US" altLang="zh-CN" sz="3600" dirty="0" smtClean="0">
              <a:ln>
                <a:solidFill>
                  <a:sysClr val="windowText" lastClr="000000"/>
                </a:solidFill>
              </a:ln>
              <a:solidFill>
                <a:schemeClr val="tx1"/>
              </a:solidFill>
              <a:latin typeface="Calibri" panose="020F0502020204030204" charset="0"/>
              <a:ea typeface="宋体" panose="02010600030101010101" pitchFamily="2" charset="-122"/>
              <a:cs typeface="Arial" panose="020B0604020202020204" pitchFamily="34" charset="0"/>
            </a:endParaRPr>
          </a:p>
          <a:p>
            <a:pPr marL="0" marR="0" lvl="0" indent="0" algn="ctr" defTabSz="914400" rtl="0" eaLnBrk="1" fontAlgn="base" latinLnBrk="0" hangingPunct="1">
              <a:lnSpc>
                <a:spcPct val="100000"/>
              </a:lnSpc>
              <a:spcBef>
                <a:spcPct val="0"/>
              </a:spcBef>
              <a:spcAft>
                <a:spcPts val="1000"/>
              </a:spcAft>
              <a:buClrTx/>
              <a:buSzTx/>
              <a:buFontTx/>
              <a:buNone/>
            </a:pPr>
            <a:r>
              <a:rPr lang="zh-CN" altLang="en-US" sz="3600" dirty="0" smtClean="0">
                <a:ln>
                  <a:solidFill>
                    <a:sysClr val="windowText" lastClr="000000"/>
                  </a:solidFill>
                </a:ln>
                <a:solidFill>
                  <a:schemeClr val="tx1"/>
                </a:solidFill>
                <a:latin typeface="Calibri" panose="020F0502020204030204" charset="0"/>
                <a:ea typeface="宋体" panose="02010600030101010101" pitchFamily="2" charset="-122"/>
                <a:cs typeface="Arial" panose="020B0604020202020204" pitchFamily="34" charset="0"/>
              </a:rPr>
              <a:t>某事</a:t>
            </a:r>
            <a:r>
              <a:rPr lang="en-US" altLang="zh-CN" sz="3600" dirty="0" smtClean="0">
                <a:ln>
                  <a:solidFill>
                    <a:sysClr val="windowText" lastClr="000000"/>
                  </a:solidFill>
                </a:ln>
                <a:solidFill>
                  <a:schemeClr val="tx1"/>
                </a:solidFill>
                <a:latin typeface="Calibri" panose="020F0502020204030204" charset="0"/>
                <a:ea typeface="宋体" panose="02010600030101010101" pitchFamily="2" charset="-122"/>
                <a:cs typeface="Arial" panose="020B0604020202020204" pitchFamily="34" charset="0"/>
              </a:rPr>
              <a:t>.</a:t>
            </a:r>
            <a:endParaRPr kumimoji="0" lang="en-US" altLang="zh-CN" sz="3600" i="0" u="none" strike="noStrike" normalizeH="0" baseline="0" dirty="0" smtClean="0">
              <a:ln>
                <a:solidFill>
                  <a:sysClr val="windowText" lastClr="000000"/>
                </a:solidFill>
              </a:ln>
              <a:solidFill>
                <a:schemeClr val="tx1"/>
              </a:solidFill>
              <a:latin typeface="Calibri" panose="020F0502020204030204" charset="0"/>
              <a:ea typeface="宋体" panose="02010600030101010101" pitchFamily="2" charset="-122"/>
              <a:cs typeface="Arial" panose="020B0604020202020204" pitchFamily="34" charset="0"/>
            </a:endParaRPr>
          </a:p>
          <a:p>
            <a:pPr marL="0" marR="0" lvl="0" indent="0" algn="ctr" defTabSz="914400" rtl="0" eaLnBrk="1" fontAlgn="base" latinLnBrk="0" hangingPunct="1">
              <a:lnSpc>
                <a:spcPct val="100000"/>
              </a:lnSpc>
              <a:spcBef>
                <a:spcPct val="0"/>
              </a:spcBef>
              <a:buClrTx/>
              <a:buSzTx/>
              <a:buFont typeface="Arial" panose="020B0604020202020204" pitchFamily="34" charset="0"/>
              <a:buChar char="•"/>
            </a:pPr>
            <a:r>
              <a:rPr kumimoji="0" lang="en-US" altLang="zh-CN" sz="1600" i="0" u="none" strike="noStrike" normalizeH="0" baseline="0" dirty="0" smtClean="0">
                <a:solidFill>
                  <a:schemeClr val="tx1"/>
                </a:solidFill>
                <a:latin typeface="Calibri" panose="020F0502020204030204" charset="0"/>
                <a:ea typeface="宋体" panose="02010600030101010101" pitchFamily="2" charset="-122"/>
                <a:cs typeface="Arial" panose="020B0604020202020204" pitchFamily="34" charset="0"/>
              </a:rPr>
              <a:t>to get back at someone for  something they have done. </a:t>
            </a:r>
          </a:p>
        </p:txBody>
      </p:sp>
      <p:sp>
        <p:nvSpPr>
          <p:cNvPr id="102403" name="Text Box 3"/>
          <p:cNvSpPr txBox="1">
            <a:spLocks noChangeArrowheads="1"/>
          </p:cNvSpPr>
          <p:nvPr/>
        </p:nvSpPr>
        <p:spPr bwMode="auto">
          <a:xfrm>
            <a:off x="0" y="0"/>
            <a:ext cx="9144000" cy="990600"/>
          </a:xfrm>
          <a:prstGeom prst="rect">
            <a:avLst/>
          </a:prstGeom>
          <a:solidFill>
            <a:srgbClr val="000000"/>
          </a:solidFill>
          <a:ln w="38100">
            <a:solidFill>
              <a:srgbClr val="000000"/>
            </a:solidFill>
            <a:miter lim="800000"/>
          </a:ln>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ts val="1000"/>
              </a:spcAft>
              <a:buClrTx/>
              <a:buSzTx/>
              <a:buFontTx/>
              <a:buNone/>
            </a:pPr>
            <a:r>
              <a:rPr lang="zh-CN" altLang="en-US" sz="6000" dirty="0" smtClean="0">
                <a:solidFill>
                  <a:schemeClr val="bg1"/>
                </a:solidFill>
                <a:latin typeface="Arial" panose="020B0604020202020204" pitchFamily="34" charset="0"/>
                <a:cs typeface="Arial" panose="020B0604020202020204" pitchFamily="34" charset="0"/>
              </a:rPr>
              <a:t>管教和惩罚的不同</a:t>
            </a:r>
            <a:endParaRPr kumimoji="0" lang="en-US" sz="60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0" y="6437312"/>
            <a:ext cx="9144000" cy="420688"/>
          </a:xfrm>
          <a:prstGeom prst="rect">
            <a:avLst/>
          </a:prstGeom>
          <a:solidFill>
            <a:srgbClr val="000000"/>
          </a:solidFill>
          <a:ln w="38100">
            <a:solidFill>
              <a:srgbClr val="000000"/>
            </a:solidFill>
            <a:miter lim="800000"/>
          </a:ln>
        </p:spPr>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ts val="1000"/>
              </a:spcAft>
              <a:buClrTx/>
              <a:buSzTx/>
              <a:buFontTx/>
              <a:buNone/>
            </a:pPr>
            <a:r>
              <a:rPr kumimoji="0" lang="en-US" altLang="zh-CN" sz="1800" b="1" i="1" u="none" strike="noStrike" cap="none" normalizeH="0" baseline="0" dirty="0" smtClean="0">
                <a:ln>
                  <a:noFill/>
                </a:ln>
                <a:solidFill>
                  <a:schemeClr val="bg1"/>
                </a:solidFill>
                <a:effectLst/>
                <a:latin typeface="Calibri" panose="020F0502020204030204" charset="0"/>
                <a:ea typeface="宋体" panose="02010600030101010101" pitchFamily="2" charset="-122"/>
                <a:cs typeface="Arial" panose="020B0604020202020204" pitchFamily="34" charset="0"/>
              </a:rPr>
              <a:t>The Difference between PUNISH and DISCIPLINE</a:t>
            </a:r>
            <a:endParaRPr kumimoji="0" lang="en-US" sz="18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nvGraphicFramePr>
        <p:xfrm>
          <a:off x="228600" y="228600"/>
          <a:ext cx="86868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8130" name="Picture 2" descr="Image result for animated gif, earth"/>
          <p:cNvPicPr>
            <a:picLocks noChangeAspect="1" noChangeArrowheads="1" noCrop="1"/>
          </p:cNvPicPr>
          <p:nvPr/>
        </p:nvPicPr>
        <p:blipFill>
          <a:blip r:embed="rId7" cstate="print"/>
          <a:srcRect/>
          <a:stretch>
            <a:fillRect/>
          </a:stretch>
        </p:blipFill>
        <p:spPr bwMode="auto">
          <a:xfrm>
            <a:off x="609600" y="457200"/>
            <a:ext cx="1155701" cy="1066801"/>
          </a:xfrm>
          <a:prstGeom prst="rect">
            <a:avLst/>
          </a:prstGeom>
          <a:noFill/>
        </p:spPr>
      </p:pic>
      <p:pic>
        <p:nvPicPr>
          <p:cNvPr id="48132" name="Picture 4" descr="Image result for quadrants of a graph"/>
          <p:cNvPicPr>
            <a:picLocks noChangeAspect="1" noChangeArrowheads="1"/>
          </p:cNvPicPr>
          <p:nvPr/>
        </p:nvPicPr>
        <p:blipFill>
          <a:blip r:embed="rId8" cstate="print"/>
          <a:srcRect/>
          <a:stretch>
            <a:fillRect/>
          </a:stretch>
        </p:blipFill>
        <p:spPr bwMode="auto">
          <a:xfrm>
            <a:off x="685800" y="2057400"/>
            <a:ext cx="1066800" cy="1059688"/>
          </a:xfrm>
          <a:prstGeom prst="rect">
            <a:avLst/>
          </a:prstGeom>
          <a:ln w="9525"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8134" name="Picture 6" descr="Image result for animated gif, coffee"/>
          <p:cNvPicPr>
            <a:picLocks noChangeAspect="1" noChangeArrowheads="1" noCrop="1"/>
          </p:cNvPicPr>
          <p:nvPr/>
        </p:nvPicPr>
        <p:blipFill>
          <a:blip r:embed="rId9" cstate="print"/>
          <a:srcRect/>
          <a:stretch>
            <a:fillRect/>
          </a:stretch>
        </p:blipFill>
        <p:spPr bwMode="auto">
          <a:xfrm>
            <a:off x="685800" y="3505200"/>
            <a:ext cx="1143000" cy="1497331"/>
          </a:xfrm>
          <a:prstGeom prst="rect">
            <a:avLst/>
          </a:prstGeom>
          <a:noFill/>
        </p:spPr>
      </p:pic>
      <p:pic>
        <p:nvPicPr>
          <p:cNvPr id="48136" name="Picture 8" descr="Image result for animated gif, success"/>
          <p:cNvPicPr>
            <a:picLocks noChangeAspect="1" noChangeArrowheads="1" noCrop="1"/>
          </p:cNvPicPr>
          <p:nvPr/>
        </p:nvPicPr>
        <p:blipFill>
          <a:blip r:embed="rId10" cstate="print"/>
          <a:srcRect/>
          <a:stretch>
            <a:fillRect/>
          </a:stretch>
        </p:blipFill>
        <p:spPr bwMode="auto">
          <a:xfrm>
            <a:off x="533400" y="5257800"/>
            <a:ext cx="1428750" cy="1143000"/>
          </a:xfrm>
          <a:prstGeom prst="rect">
            <a:avLst/>
          </a:prstGeom>
          <a:noFill/>
        </p:spPr>
      </p:pic>
      <p:pic>
        <p:nvPicPr>
          <p:cNvPr id="48138" name="Picture 10" descr="Image result for animated gif, square"/>
          <p:cNvPicPr>
            <a:picLocks noChangeAspect="1" noChangeArrowheads="1" noCrop="1"/>
          </p:cNvPicPr>
          <p:nvPr/>
        </p:nvPicPr>
        <p:blipFill>
          <a:blip r:embed="rId11" cstate="print"/>
          <a:srcRect/>
          <a:stretch>
            <a:fillRect/>
          </a:stretch>
        </p:blipFill>
        <p:spPr bwMode="auto">
          <a:xfrm>
            <a:off x="533400" y="1981200"/>
            <a:ext cx="762000" cy="762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asian, argue kids"/>
          <p:cNvPicPr>
            <a:picLocks noChangeAspect="1" noChangeArrowheads="1"/>
          </p:cNvPicPr>
          <p:nvPr/>
        </p:nvPicPr>
        <p:blipFill>
          <a:blip r:embed="rId2" cstate="print"/>
          <a:srcRect/>
          <a:stretch>
            <a:fillRect/>
          </a:stretch>
        </p:blipFill>
        <p:spPr bwMode="auto">
          <a:xfrm>
            <a:off x="533401" y="1594513"/>
            <a:ext cx="7924799" cy="5263486"/>
          </a:xfrm>
          <a:prstGeom prst="rect">
            <a:avLst/>
          </a:prstGeom>
          <a:noFill/>
        </p:spPr>
      </p:pic>
      <p:sp>
        <p:nvSpPr>
          <p:cNvPr id="2" name="Title 1"/>
          <p:cNvSpPr>
            <a:spLocks noGrp="1"/>
          </p:cNvSpPr>
          <p:nvPr>
            <p:ph type="title"/>
          </p:nvPr>
        </p:nvSpPr>
        <p:spPr>
          <a:xfrm>
            <a:off x="533400" y="1219200"/>
            <a:ext cx="8229600" cy="1143000"/>
          </a:xfrm>
        </p:spPr>
        <p:txBody>
          <a:bodyPr>
            <a:normAutofit/>
          </a:bodyPr>
          <a:lstStyle/>
          <a:p>
            <a:pPr lvl="1"/>
            <a:r>
              <a:rPr lang="en-US" dirty="0"/>
              <a:t/>
            </a:r>
            <a:br>
              <a:rPr lang="en-US" dirty="0"/>
            </a:br>
            <a:r>
              <a:rPr lang="en-US" sz="1600" dirty="0"/>
              <a:t/>
            </a:r>
            <a:br>
              <a:rPr lang="en-US" sz="1600" dirty="0"/>
            </a:br>
            <a:endParaRPr lang="en-US" sz="2400" dirty="0"/>
          </a:p>
        </p:txBody>
      </p:sp>
      <p:sp>
        <p:nvSpPr>
          <p:cNvPr id="6" name="Rectangle 5"/>
          <p:cNvSpPr/>
          <p:nvPr/>
        </p:nvSpPr>
        <p:spPr>
          <a:xfrm>
            <a:off x="0" y="0"/>
            <a:ext cx="9144000" cy="16764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16355" lvl="0" indent="0" algn="ctr"/>
            <a:r>
              <a:rPr lang="zh-CN" altLang="en-US" sz="8000" b="1" dirty="0" smtClean="0">
                <a:ln w="18415" cmpd="sng">
                  <a:solidFill>
                    <a:srgbClr val="FFFFFF"/>
                  </a:solidFill>
                  <a:prstDash val="solid"/>
                </a:ln>
                <a:solidFill>
                  <a:srgbClr val="FFFFFF"/>
                </a:solidFill>
              </a:rPr>
              <a:t>不要</a:t>
            </a:r>
            <a:r>
              <a:rPr lang="zh-CN" altLang="en-US" sz="8000" b="1" dirty="0" smtClean="0">
                <a:ln w="18415" cmpd="sng">
                  <a:solidFill>
                    <a:srgbClr val="FFFF00"/>
                  </a:solidFill>
                  <a:prstDash val="solid"/>
                </a:ln>
                <a:solidFill>
                  <a:srgbClr val="F0EA00"/>
                </a:solidFill>
              </a:rPr>
              <a:t>虚张声势</a:t>
            </a:r>
            <a:r>
              <a:rPr lang="zh-CN" altLang="en-US" sz="8000" b="1" dirty="0" smtClean="0">
                <a:ln w="18415" cmpd="sng">
                  <a:solidFill>
                    <a:srgbClr val="FFFFFF"/>
                  </a:solidFill>
                  <a:prstDash val="solid"/>
                </a:ln>
                <a:solidFill>
                  <a:srgbClr val="FFFFFF"/>
                </a:solidFill>
              </a:rPr>
              <a:t>。</a:t>
            </a:r>
            <a:endParaRPr lang="en-US" sz="8000" b="1" dirty="0" smtClean="0">
              <a:ln w="18415" cmpd="sng">
                <a:solidFill>
                  <a:srgbClr val="FFFFFF"/>
                </a:solidFill>
                <a:prstDash val="solid"/>
              </a:ln>
              <a:solidFill>
                <a:srgbClr val="FFFFFF"/>
              </a:solidFill>
            </a:endParaRPr>
          </a:p>
          <a:p>
            <a:pPr marL="1316355" lvl="0" indent="0" algn="ctr"/>
            <a:r>
              <a:rPr lang="en-US" sz="3200" dirty="0" smtClean="0"/>
              <a:t>DO NOT BLUFF</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elated image"/>
          <p:cNvPicPr>
            <a:picLocks noChangeAspect="1" noChangeArrowheads="1"/>
          </p:cNvPicPr>
          <p:nvPr/>
        </p:nvPicPr>
        <p:blipFill>
          <a:blip r:embed="rId2" cstate="print"/>
          <a:srcRect/>
          <a:stretch>
            <a:fillRect/>
          </a:stretch>
        </p:blipFill>
        <p:spPr bwMode="auto">
          <a:xfrm>
            <a:off x="1524000" y="2064256"/>
            <a:ext cx="5867400" cy="4869944"/>
          </a:xfrm>
          <a:prstGeom prst="rect">
            <a:avLst/>
          </a:prstGeom>
          <a:noFill/>
        </p:spPr>
      </p:pic>
      <p:sp>
        <p:nvSpPr>
          <p:cNvPr id="2" name="Title 1"/>
          <p:cNvSpPr txBox="1"/>
          <p:nvPr/>
        </p:nvSpPr>
        <p:spPr>
          <a:xfrm>
            <a:off x="0" y="0"/>
            <a:ext cx="9144000" cy="2286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如果你错了请求</a:t>
            </a:r>
            <a:r>
              <a:rPr lang="zh-CN" altLang="en-US" sz="55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原谅</a:t>
            </a:r>
            <a:r>
              <a:rPr lang="en-US" altLang="zh-CN"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树立谦卑的榜样</a:t>
            </a:r>
            <a:r>
              <a:rPr kumimoji="0" lang="en-US" altLang="zh-CN" sz="55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ASK FORGIVENESS WHEN YOU ARE WRONG…Model Humility</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0" y="0"/>
            <a:ext cx="9144000" cy="16764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不要替他们做</a:t>
            </a:r>
            <a:r>
              <a:rPr lang="zh-CN" altLang="en-US" sz="45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家庭作业</a:t>
            </a:r>
            <a:r>
              <a:rPr lang="zh-CN" altLang="en-US" sz="4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而是帮助他们</a:t>
            </a:r>
            <a:r>
              <a:rPr kumimoji="0" lang="en-US" altLang="zh-CN" sz="45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r>
              <a:rPr kumimoji="0" lang="en-US" sz="45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r>
            <a:br>
              <a:rPr kumimoji="0" lang="en-US" sz="45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br>
            <a:r>
              <a:rPr kumimoji="0" lang="en-US" sz="11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t>
            </a:r>
            <a:r>
              <a:rPr lang="en-US"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DON’T DO THEIR HOMEWORK FOR THEM…HELP THEM WITH IT</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pic>
        <p:nvPicPr>
          <p:cNvPr id="18436" name="Picture 4" descr="Image result for help children with homework, asian"/>
          <p:cNvPicPr>
            <a:picLocks noChangeAspect="1" noChangeArrowheads="1"/>
          </p:cNvPicPr>
          <p:nvPr/>
        </p:nvPicPr>
        <p:blipFill>
          <a:blip r:embed="rId2" cstate="print"/>
          <a:srcRect/>
          <a:stretch>
            <a:fillRect/>
          </a:stretch>
        </p:blipFill>
        <p:spPr bwMode="auto">
          <a:xfrm>
            <a:off x="0" y="1706451"/>
            <a:ext cx="9144000" cy="515154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oy using iPad in the classroom"/>
          <p:cNvPicPr>
            <a:picLocks noChangeAspect="1" noChangeArrowheads="1"/>
          </p:cNvPicPr>
          <p:nvPr/>
        </p:nvPicPr>
        <p:blipFill>
          <a:blip r:embed="rId2" cstate="print"/>
          <a:srcRect/>
          <a:stretch>
            <a:fillRect/>
          </a:stretch>
        </p:blipFill>
        <p:spPr bwMode="auto">
          <a:xfrm>
            <a:off x="0" y="756458"/>
            <a:ext cx="9144000" cy="6101542"/>
          </a:xfrm>
          <a:prstGeom prst="rect">
            <a:avLst/>
          </a:prstGeom>
          <a:noFill/>
        </p:spPr>
      </p:pic>
      <p:sp>
        <p:nvSpPr>
          <p:cNvPr id="2" name="Title 1"/>
          <p:cNvSpPr txBox="1"/>
          <p:nvPr/>
        </p:nvSpPr>
        <p:spPr>
          <a:xfrm>
            <a:off x="0" y="0"/>
            <a:ext cx="9144000" cy="12192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5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不要鼓励</a:t>
            </a:r>
            <a:r>
              <a:rPr lang="zh-CN" altLang="en-US" sz="45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易上瘾</a:t>
            </a:r>
            <a:r>
              <a:rPr lang="zh-CN" altLang="en-US" sz="45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的行为</a:t>
            </a:r>
            <a:endParaRPr lang="en-US" altLang="zh-CN" sz="45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sz="25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DON’T ENCOURAGE ADDICTIVE BEHAVIORS</a:t>
            </a:r>
            <a:endParaRPr kumimoji="0" lang="en-US" sz="2500"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Related image"/>
          <p:cNvPicPr>
            <a:picLocks noChangeAspect="1" noChangeArrowheads="1"/>
          </p:cNvPicPr>
          <p:nvPr/>
        </p:nvPicPr>
        <p:blipFill>
          <a:blip r:embed="rId2" cstate="print"/>
          <a:srcRect/>
          <a:stretch>
            <a:fillRect/>
          </a:stretch>
        </p:blipFill>
        <p:spPr bwMode="auto">
          <a:xfrm>
            <a:off x="914400" y="1447800"/>
            <a:ext cx="7620000" cy="4572001"/>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In what areas is it easy to create addicts of our children?</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810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在哪些领域容易给孩子造成上瘾？</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0" y="0"/>
            <a:ext cx="9144000" cy="1219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lnSpcReduction="10000"/>
          </a:bodyPr>
          <a:lstStyle/>
          <a:p>
            <a:pPr lvl="0" algn="ctr">
              <a:spcBef>
                <a:spcPct val="0"/>
              </a:spcBef>
              <a:defRPr/>
            </a:pPr>
            <a:r>
              <a:rPr lang="zh-CN" altLang="en-US" sz="62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清晰</a:t>
            </a:r>
            <a:r>
              <a:rPr lang="zh-CN" altLang="en-US" sz="6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沟通</a:t>
            </a:r>
            <a:r>
              <a:rPr kumimoji="0" lang="en-US" sz="4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r>
            <a:br>
              <a:rPr kumimoji="0" lang="en-US" sz="4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br>
            <a:r>
              <a:rPr lang="en-US"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COMMUNICATE CLEARLY</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
        <p:nvSpPr>
          <p:cNvPr id="5" name="Rectangle 4"/>
          <p:cNvSpPr/>
          <p:nvPr/>
        </p:nvSpPr>
        <p:spPr>
          <a:xfrm>
            <a:off x="4114800" y="1371600"/>
            <a:ext cx="4876800" cy="5334000"/>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zh-CN" altLang="en-US" sz="3600" b="1" dirty="0" smtClean="0">
                <a:solidFill>
                  <a:srgbClr val="C00000"/>
                </a:solidFill>
                <a:effectLst>
                  <a:outerShdw blurRad="38100" dist="38100" dir="2700000" algn="tl">
                    <a:srgbClr val="000000">
                      <a:alpha val="43137"/>
                    </a:srgbClr>
                  </a:outerShdw>
                </a:effectLst>
              </a:rPr>
              <a:t>确保他们明白你说的话</a:t>
            </a:r>
            <a:endParaRPr lang="en-US" sz="3600" b="1" dirty="0" smtClean="0">
              <a:solidFill>
                <a:srgbClr val="C00000"/>
              </a:solidFill>
              <a:effectLst>
                <a:outerShdw blurRad="38100" dist="38100" dir="2700000" algn="tl">
                  <a:srgbClr val="000000">
                    <a:alpha val="43137"/>
                  </a:srgbClr>
                </a:outerShdw>
              </a:effectLst>
            </a:endParaRPr>
          </a:p>
          <a:p>
            <a:pPr>
              <a:buFont typeface="Arial" panose="020B0604020202020204" pitchFamily="34" charset="0"/>
              <a:buChar char="•"/>
            </a:pPr>
            <a:r>
              <a:rPr lang="en-US" sz="2000" b="1" dirty="0" smtClean="0"/>
              <a:t> Make sure they understand what you say</a:t>
            </a:r>
          </a:p>
          <a:p>
            <a:pPr>
              <a:buFont typeface="Arial" panose="020B0604020202020204" pitchFamily="34" charset="0"/>
              <a:buChar char="•"/>
            </a:pPr>
            <a:endParaRPr lang="en-US" sz="2000" b="1" dirty="0" smtClean="0"/>
          </a:p>
          <a:p>
            <a:r>
              <a:rPr lang="zh-CN" altLang="en-US" sz="3200" b="1" dirty="0" smtClean="0">
                <a:solidFill>
                  <a:srgbClr val="C00000"/>
                </a:solidFill>
                <a:effectLst>
                  <a:outerShdw blurRad="38100" dist="38100" dir="2700000" algn="tl">
                    <a:srgbClr val="000000">
                      <a:alpha val="43137"/>
                    </a:srgbClr>
                  </a:outerShdw>
                </a:effectLst>
              </a:rPr>
              <a:t>若他们从未告知过，不要假设他们明白某事是错的</a:t>
            </a:r>
            <a:r>
              <a:rPr lang="zh-CN" altLang="en-US" sz="3200" b="1" dirty="0" smtClean="0">
                <a:solidFill>
                  <a:schemeClr val="accent2">
                    <a:lumMod val="50000"/>
                  </a:schemeClr>
                </a:solidFill>
                <a:effectLst>
                  <a:outerShdw blurRad="38100" dist="38100" dir="2700000" algn="tl">
                    <a:srgbClr val="000000">
                      <a:alpha val="43137"/>
                    </a:srgbClr>
                  </a:outerShdw>
                </a:effectLst>
              </a:rPr>
              <a:t>。</a:t>
            </a:r>
            <a:endParaRPr lang="en-US" sz="3200" b="1" dirty="0" smtClean="0">
              <a:solidFill>
                <a:schemeClr val="accent2">
                  <a:lumMod val="50000"/>
                </a:schemeClr>
              </a:solidFill>
              <a:effectLst>
                <a:outerShdw blurRad="38100" dist="38100" dir="2700000" algn="tl">
                  <a:srgbClr val="000000">
                    <a:alpha val="43137"/>
                  </a:srgbClr>
                </a:outerShdw>
              </a:effectLst>
            </a:endParaRPr>
          </a:p>
          <a:p>
            <a:pPr>
              <a:buFont typeface="Arial" panose="020B0604020202020204" pitchFamily="34" charset="0"/>
              <a:buChar char="•"/>
            </a:pPr>
            <a:r>
              <a:rPr lang="en-US" sz="2000" b="1" dirty="0" smtClean="0"/>
              <a:t>Don’t assume they know something is wrong if they have never been told</a:t>
            </a:r>
          </a:p>
          <a:p>
            <a:pPr>
              <a:buFont typeface="Arial" panose="020B0604020202020204" pitchFamily="34" charset="0"/>
              <a:buChar char="•"/>
            </a:pPr>
            <a:endParaRPr lang="en-US" sz="2000" b="1" dirty="0" smtClean="0"/>
          </a:p>
          <a:p>
            <a:r>
              <a:rPr lang="zh-CN" altLang="en-US" sz="3600" b="1" dirty="0" smtClean="0">
                <a:solidFill>
                  <a:srgbClr val="C00000"/>
                </a:solidFill>
                <a:effectLst>
                  <a:outerShdw blurRad="38100" dist="38100" dir="2700000" algn="tl">
                    <a:srgbClr val="000000">
                      <a:alpha val="43137"/>
                    </a:srgbClr>
                  </a:outerShdw>
                </a:effectLst>
              </a:rPr>
              <a:t>不要因他们不知道是错的事而管教他们。</a:t>
            </a:r>
            <a:endParaRPr lang="en-US" sz="3600" b="1" dirty="0" smtClean="0">
              <a:solidFill>
                <a:srgbClr val="C00000"/>
              </a:solidFill>
              <a:effectLst>
                <a:outerShdw blurRad="38100" dist="38100" dir="2700000" algn="tl">
                  <a:srgbClr val="000000">
                    <a:alpha val="43137"/>
                  </a:srgbClr>
                </a:outerShdw>
              </a:effectLst>
            </a:endParaRPr>
          </a:p>
          <a:p>
            <a:pPr>
              <a:buFont typeface="Arial" panose="020B0604020202020204" pitchFamily="34" charset="0"/>
              <a:buChar char="•"/>
            </a:pPr>
            <a:r>
              <a:rPr lang="en-US" sz="2000" b="1" dirty="0" smtClean="0"/>
              <a:t>Don’t discipline for actions they didn’t know were wrong</a:t>
            </a:r>
          </a:p>
          <a:p>
            <a:endParaRPr lang="en-US" dirty="0"/>
          </a:p>
        </p:txBody>
      </p:sp>
      <p:pic>
        <p:nvPicPr>
          <p:cNvPr id="31748" name="Picture 4" descr="http://www.1023bob.com/files/confused-kid.jpg"/>
          <p:cNvPicPr>
            <a:picLocks noChangeAspect="1" noChangeArrowheads="1"/>
          </p:cNvPicPr>
          <p:nvPr/>
        </p:nvPicPr>
        <p:blipFill>
          <a:blip r:embed="rId2" cstate="print"/>
          <a:srcRect/>
          <a:stretch>
            <a:fillRect/>
          </a:stretch>
        </p:blipFill>
        <p:spPr bwMode="auto">
          <a:xfrm>
            <a:off x="144548" y="1295400"/>
            <a:ext cx="3732128" cy="55626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goodenoughmother.com/wp-content/uploads/2011/07/child-embarrassed_2.jpg"/>
          <p:cNvPicPr>
            <a:picLocks noChangeAspect="1" noChangeArrowheads="1"/>
          </p:cNvPicPr>
          <p:nvPr/>
        </p:nvPicPr>
        <p:blipFill>
          <a:blip r:embed="rId2" cstate="print"/>
          <a:srcRect/>
          <a:stretch>
            <a:fillRect/>
          </a:stretch>
        </p:blipFill>
        <p:spPr bwMode="auto">
          <a:xfrm>
            <a:off x="0" y="838200"/>
            <a:ext cx="9144000" cy="6446522"/>
          </a:xfrm>
          <a:prstGeom prst="rect">
            <a:avLst/>
          </a:prstGeom>
          <a:noFill/>
        </p:spPr>
      </p:pic>
      <p:sp>
        <p:nvSpPr>
          <p:cNvPr id="2" name="Title 1"/>
          <p:cNvSpPr txBox="1"/>
          <p:nvPr/>
        </p:nvSpPr>
        <p:spPr>
          <a:xfrm>
            <a:off x="0" y="0"/>
            <a:ext cx="9144000" cy="14478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不要让他们</a:t>
            </a:r>
            <a:r>
              <a:rPr lang="zh-CN" altLang="en-US" sz="6800" dirty="0" smtClean="0">
                <a:ln w="18415" cmpd="sng">
                  <a:solidFill>
                    <a:srgbClr val="FFFF66"/>
                  </a:solidFill>
                  <a:prstDash val="solid"/>
                </a:ln>
                <a:solidFill>
                  <a:srgbClr val="FFFF66"/>
                </a:solidFill>
                <a:effectLst>
                  <a:outerShdw blurRad="63500" dir="3600000" algn="tl" rotWithShape="0">
                    <a:srgbClr val="000000">
                      <a:alpha val="70000"/>
                    </a:srgbClr>
                  </a:outerShdw>
                </a:effectLst>
              </a:rPr>
              <a:t>难堪</a:t>
            </a:r>
            <a:r>
              <a:rPr kumimoji="0" lang="en-US" altLang="zh-CN" sz="68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t>
            </a:r>
            <a:r>
              <a:rPr kumimoji="0" lang="en-US" sz="68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r>
            <a:br>
              <a:rPr kumimoji="0" lang="en-US" sz="68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b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DON’T EMBARRASS THEM</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embarrassed kid"/>
          <p:cNvPicPr>
            <a:picLocks noChangeAspect="1" noChangeArrowheads="1"/>
          </p:cNvPicPr>
          <p:nvPr/>
        </p:nvPicPr>
        <p:blipFill>
          <a:blip r:embed="rId2" cstate="print"/>
          <a:srcRect/>
          <a:stretch>
            <a:fillRect/>
          </a:stretch>
        </p:blipFill>
        <p:spPr bwMode="auto">
          <a:xfrm>
            <a:off x="1752600" y="1905000"/>
            <a:ext cx="6248400" cy="4148939"/>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What are some ways we embarrass our kids and teens?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在哪些方面我容易让孩子感到难堪？</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Related image"/>
          <p:cNvPicPr>
            <a:picLocks noChangeAspect="1" noChangeArrowheads="1"/>
          </p:cNvPicPr>
          <p:nvPr/>
        </p:nvPicPr>
        <p:blipFill>
          <a:blip r:embed="rId2" cstate="print"/>
          <a:srcRect/>
          <a:stretch>
            <a:fillRect/>
          </a:stretch>
        </p:blipFill>
        <p:spPr bwMode="auto">
          <a:xfrm>
            <a:off x="457200" y="1905000"/>
            <a:ext cx="4953000" cy="4953000"/>
          </a:xfrm>
          <a:prstGeom prst="rect">
            <a:avLst/>
          </a:prstGeom>
          <a:noFill/>
        </p:spPr>
      </p:pic>
      <p:sp>
        <p:nvSpPr>
          <p:cNvPr id="2" name="Title 1"/>
          <p:cNvSpPr txBox="1"/>
          <p:nvPr/>
        </p:nvSpPr>
        <p:spPr>
          <a:xfrm>
            <a:off x="0" y="0"/>
            <a:ext cx="9144000" cy="20574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500" dirty="0" smtClean="0">
                <a:solidFill>
                  <a:schemeClr val="bg1"/>
                </a:solidFill>
              </a:rPr>
              <a:t>你若有不止一个孩子</a:t>
            </a:r>
            <a:r>
              <a:rPr lang="en-US" altLang="zh-CN" sz="4500" dirty="0" smtClean="0">
                <a:solidFill>
                  <a:schemeClr val="bg1"/>
                </a:solidFill>
              </a:rPr>
              <a:t>,</a:t>
            </a:r>
          </a:p>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500" dirty="0" smtClean="0">
                <a:solidFill>
                  <a:schemeClr val="bg1"/>
                </a:solidFill>
              </a:rPr>
              <a:t>不要</a:t>
            </a:r>
            <a:r>
              <a:rPr lang="zh-CN" altLang="en-US" sz="4500" dirty="0" smtClean="0">
                <a:ln>
                  <a:solidFill>
                    <a:srgbClr val="FFFF00"/>
                  </a:solidFill>
                </a:ln>
                <a:solidFill>
                  <a:srgbClr val="FFFF00"/>
                </a:solidFill>
              </a:rPr>
              <a:t>偏爱</a:t>
            </a:r>
            <a:r>
              <a:rPr lang="zh-CN" altLang="en-US" sz="4500" dirty="0" smtClean="0">
                <a:solidFill>
                  <a:schemeClr val="bg1"/>
                </a:solidFill>
              </a:rPr>
              <a:t>某一个</a:t>
            </a:r>
            <a:r>
              <a:rPr kumimoji="0" lang="en-US" altLang="zh-CN" sz="4500" i="0" u="none" strike="noStrike" kern="1200" normalizeH="0" baseline="0" noProof="0" dirty="0" smtClean="0">
                <a:solidFill>
                  <a:schemeClr val="bg1"/>
                </a:solidFill>
                <a:uLnTx/>
                <a:uFillTx/>
                <a:latin typeface="+mn-lt"/>
                <a:ea typeface="+mn-ea"/>
                <a:cs typeface="+mn-cs"/>
              </a:rPr>
              <a:t> </a:t>
            </a:r>
            <a:r>
              <a:rPr kumimoji="0" lang="en-US" sz="3700" i="0" u="none" strike="noStrike" kern="1200" normalizeH="0" baseline="0" noProof="0" dirty="0" smtClean="0">
                <a:solidFill>
                  <a:schemeClr val="bg1"/>
                </a:solidFill>
                <a:uLnTx/>
                <a:uFillTx/>
                <a:latin typeface="+mn-lt"/>
                <a:ea typeface="+mn-ea"/>
                <a:cs typeface="+mn-cs"/>
              </a:rPr>
              <a:t/>
            </a:r>
            <a:br>
              <a:rPr kumimoji="0" lang="en-US" sz="3700" i="0" u="none" strike="noStrike" kern="1200" normalizeH="0" baseline="0" noProof="0" dirty="0" smtClean="0">
                <a:solidFill>
                  <a:schemeClr val="bg1"/>
                </a:solidFill>
                <a:uLnTx/>
                <a:uFillTx/>
                <a:latin typeface="+mn-lt"/>
                <a:ea typeface="+mn-ea"/>
                <a:cs typeface="+mn-cs"/>
              </a:rPr>
            </a:br>
            <a:r>
              <a:rPr kumimoji="0" lang="en-US" sz="1900" i="0" u="none" strike="noStrike" kern="1200" normalizeH="0" baseline="0" noProof="0" dirty="0" smtClean="0">
                <a:solidFill>
                  <a:schemeClr val="bg1"/>
                </a:solidFill>
                <a:uLnTx/>
                <a:uFillTx/>
                <a:latin typeface="+mn-lt"/>
                <a:ea typeface="+mn-ea"/>
                <a:cs typeface="+mn-cs"/>
              </a:rPr>
              <a:t>IF YOU HAVE MORE THAN ONE CHILD, </a:t>
            </a:r>
            <a:r>
              <a:rPr lang="en-US" sz="1900" dirty="0" smtClean="0">
                <a:solidFill>
                  <a:schemeClr val="bg1"/>
                </a:solidFill>
              </a:rPr>
              <a:t>DON’T  SHOW PREFERENTIAL TREATMENT</a:t>
            </a:r>
            <a:endParaRPr kumimoji="0" lang="en-US" sz="1900" i="0" u="none" strike="noStrike" kern="1200" normalizeH="0" baseline="0" noProof="0" dirty="0">
              <a:solidFill>
                <a:schemeClr val="bg1"/>
              </a:solidFill>
              <a:uLnTx/>
              <a:uFillTx/>
              <a:latin typeface="+mn-lt"/>
              <a:ea typeface="+mn-ea"/>
              <a:cs typeface="+mn-cs"/>
            </a:endParaRPr>
          </a:p>
        </p:txBody>
      </p:sp>
      <p:pic>
        <p:nvPicPr>
          <p:cNvPr id="90116" name="Picture 4" descr="Related image"/>
          <p:cNvPicPr>
            <a:picLocks noChangeAspect="1" noChangeArrowheads="1"/>
          </p:cNvPicPr>
          <p:nvPr/>
        </p:nvPicPr>
        <p:blipFill>
          <a:blip r:embed="rId3" cstate="print"/>
          <a:srcRect/>
          <a:stretch>
            <a:fillRect/>
          </a:stretch>
        </p:blipFill>
        <p:spPr bwMode="auto">
          <a:xfrm>
            <a:off x="5181600" y="3429000"/>
            <a:ext cx="3048000" cy="3048000"/>
          </a:xfrm>
          <a:prstGeom prst="rect">
            <a:avLst/>
          </a:prstGeom>
          <a:noFill/>
        </p:spPr>
      </p:pic>
      <p:pic>
        <p:nvPicPr>
          <p:cNvPr id="90118" name="Picture 6" descr="Image result for boy"/>
          <p:cNvPicPr>
            <a:picLocks noChangeAspect="1" noChangeArrowheads="1"/>
          </p:cNvPicPr>
          <p:nvPr/>
        </p:nvPicPr>
        <p:blipFill>
          <a:blip r:embed="rId4" cstate="print"/>
          <a:srcRect/>
          <a:stretch>
            <a:fillRect/>
          </a:stretch>
        </p:blipFill>
        <p:spPr bwMode="auto">
          <a:xfrm>
            <a:off x="6781800" y="4495799"/>
            <a:ext cx="1905000" cy="1905001"/>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child king"/>
          <p:cNvPicPr>
            <a:picLocks noChangeAspect="1" noChangeArrowheads="1"/>
          </p:cNvPicPr>
          <p:nvPr/>
        </p:nvPicPr>
        <p:blipFill>
          <a:blip r:embed="rId2" cstate="print"/>
          <a:srcRect/>
          <a:stretch>
            <a:fillRect/>
          </a:stretch>
        </p:blipFill>
        <p:spPr bwMode="auto">
          <a:xfrm>
            <a:off x="2743200" y="1524000"/>
            <a:ext cx="4191000" cy="4541331"/>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Who usually gets the most attention from parents?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谁最容易引起父母的关注？</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447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b"/>
          <a:lstStyle/>
          <a:p>
            <a:pPr algn="ctr"/>
            <a:r>
              <a:rPr lang="zh-CN" sz="6000" dirty="0" smtClean="0">
                <a:solidFill>
                  <a:schemeClr val="bg1"/>
                </a:solidFill>
              </a:rPr>
              <a:t>选择一个讨论伙伴</a:t>
            </a:r>
            <a:r>
              <a:rPr lang="en-US" sz="6000" dirty="0" smtClean="0">
                <a:solidFill>
                  <a:schemeClr val="bg1"/>
                </a:solidFill>
              </a:rPr>
              <a:t> </a:t>
            </a:r>
            <a:endParaRPr lang="en-US" sz="6000" dirty="0">
              <a:solidFill>
                <a:schemeClr val="bg1"/>
              </a:solidFill>
            </a:endParaRPr>
          </a:p>
        </p:txBody>
      </p:sp>
      <p:sp>
        <p:nvSpPr>
          <p:cNvPr id="3" name="Rectangle 2"/>
          <p:cNvSpPr/>
          <p:nvPr/>
        </p:nvSpPr>
        <p:spPr>
          <a:xfrm>
            <a:off x="0" y="6324600"/>
            <a:ext cx="9144000"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smtClean="0">
                <a:ln>
                  <a:solidFill>
                    <a:sysClr val="windowText" lastClr="000000"/>
                  </a:solidFill>
                </a:ln>
              </a:rPr>
              <a:t>CHOOSE A DISCUSSION PARTNER </a:t>
            </a:r>
            <a:endParaRPr lang="en-US" sz="3200" b="1" dirty="0">
              <a:ln>
                <a:solidFill>
                  <a:sysClr val="windowText" lastClr="000000"/>
                </a:solidFill>
              </a:ln>
            </a:endParaRPr>
          </a:p>
        </p:txBody>
      </p:sp>
      <p:graphicFrame>
        <p:nvGraphicFramePr>
          <p:cNvPr id="5" name="Diagram 4"/>
          <p:cNvGraphicFramePr/>
          <p:nvPr/>
        </p:nvGraphicFramePr>
        <p:xfrm>
          <a:off x="228600" y="1549400"/>
          <a:ext cx="8686800" cy="462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0" name="Picture 14" descr="nome bebe William e Kate "/>
          <p:cNvPicPr>
            <a:picLocks noChangeAspect="1" noChangeArrowheads="1"/>
          </p:cNvPicPr>
          <p:nvPr/>
        </p:nvPicPr>
        <p:blipFill>
          <a:blip r:embed="rId2" cstate="print"/>
          <a:srcRect/>
          <a:stretch>
            <a:fillRect/>
          </a:stretch>
        </p:blipFill>
        <p:spPr bwMode="auto">
          <a:xfrm>
            <a:off x="0" y="1762619"/>
            <a:ext cx="9144000" cy="5400181"/>
          </a:xfrm>
          <a:prstGeom prst="rect">
            <a:avLst/>
          </a:prstGeom>
          <a:noFill/>
        </p:spPr>
      </p:pic>
      <p:sp>
        <p:nvSpPr>
          <p:cNvPr id="2" name="Title 1"/>
          <p:cNvSpPr txBox="1"/>
          <p:nvPr/>
        </p:nvSpPr>
        <p:spPr>
          <a:xfrm>
            <a:off x="0" y="0"/>
            <a:ext cx="9144000" cy="19812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500" noProof="0" dirty="0" smtClean="0">
                <a:solidFill>
                  <a:schemeClr val="bg1"/>
                </a:solidFill>
              </a:rPr>
              <a:t>如果你只有</a:t>
            </a:r>
            <a:r>
              <a:rPr lang="zh-CN" altLang="en-US" sz="4500" b="1" noProof="0" dirty="0" smtClean="0">
                <a:solidFill>
                  <a:srgbClr val="FFFF00"/>
                </a:solidFill>
              </a:rPr>
              <a:t>一个孩子</a:t>
            </a:r>
            <a:r>
              <a:rPr lang="zh-CN" altLang="en-US" sz="4500" noProof="0" dirty="0" smtClean="0">
                <a:solidFill>
                  <a:schemeClr val="bg1"/>
                </a:solidFill>
              </a:rPr>
              <a:t>，不要让他们以为自己是宇宙的中心</a:t>
            </a:r>
            <a:r>
              <a:rPr kumimoji="0" lang="en-US" sz="3700" i="0" u="none" strike="noStrike" kern="1200" normalizeH="0" baseline="0" noProof="0" dirty="0" smtClean="0">
                <a:solidFill>
                  <a:schemeClr val="bg1"/>
                </a:solidFill>
                <a:uLnTx/>
                <a:uFillTx/>
                <a:latin typeface="+mn-lt"/>
                <a:ea typeface="+mn-ea"/>
                <a:cs typeface="+mn-cs"/>
              </a:rPr>
              <a:t/>
            </a:r>
            <a:br>
              <a:rPr kumimoji="0" lang="en-US" sz="3700" i="0" u="none" strike="noStrike" kern="1200" normalizeH="0" baseline="0" noProof="0" dirty="0" smtClean="0">
                <a:solidFill>
                  <a:schemeClr val="bg1"/>
                </a:solidFill>
                <a:uLnTx/>
                <a:uFillTx/>
                <a:latin typeface="+mn-lt"/>
                <a:ea typeface="+mn-ea"/>
                <a:cs typeface="+mn-cs"/>
              </a:rPr>
            </a:br>
            <a:r>
              <a:rPr kumimoji="0" lang="en-US" sz="1900" i="0" u="none" strike="noStrike" kern="1200" normalizeH="0" baseline="0" noProof="0" dirty="0" smtClean="0">
                <a:solidFill>
                  <a:schemeClr val="bg1"/>
                </a:solidFill>
                <a:uLnTx/>
                <a:uFillTx/>
                <a:latin typeface="+mn-lt"/>
                <a:ea typeface="+mn-ea"/>
                <a:cs typeface="+mn-cs"/>
              </a:rPr>
              <a:t>IF YOU HAVE </a:t>
            </a:r>
            <a:r>
              <a:rPr lang="en-US" sz="1900" dirty="0" smtClean="0">
                <a:solidFill>
                  <a:schemeClr val="bg1"/>
                </a:solidFill>
              </a:rPr>
              <a:t>ONLY </a:t>
            </a:r>
            <a:r>
              <a:rPr kumimoji="0" lang="en-US" sz="1900" i="0" u="none" strike="noStrike" kern="1200" normalizeH="0" baseline="0" noProof="0" dirty="0" smtClean="0">
                <a:solidFill>
                  <a:schemeClr val="bg1"/>
                </a:solidFill>
                <a:uLnTx/>
                <a:uFillTx/>
                <a:latin typeface="+mn-lt"/>
                <a:ea typeface="+mn-ea"/>
                <a:cs typeface="+mn-cs"/>
              </a:rPr>
              <a:t>ONE CHILD, </a:t>
            </a:r>
          </a:p>
          <a:p>
            <a:pPr marL="0" marR="0" lvl="0" indent="0" algn="ctr" defTabSz="914400" rtl="0" eaLnBrk="1" fontAlgn="auto" latinLnBrk="0" hangingPunct="1">
              <a:lnSpc>
                <a:spcPct val="100000"/>
              </a:lnSpc>
              <a:spcBef>
                <a:spcPct val="0"/>
              </a:spcBef>
              <a:spcAft>
                <a:spcPts val="0"/>
              </a:spcAft>
              <a:buClrTx/>
              <a:buSzTx/>
              <a:buFontTx/>
              <a:buNone/>
              <a:defRPr/>
            </a:pPr>
            <a:r>
              <a:rPr lang="en-US" sz="1900" dirty="0" smtClean="0">
                <a:solidFill>
                  <a:schemeClr val="bg1"/>
                </a:solidFill>
              </a:rPr>
              <a:t>DON’T  MAKE THEM THINK THEY ARE THE CENTER OF THE UNIVERSE</a:t>
            </a:r>
            <a:endParaRPr kumimoji="0" lang="en-US" sz="1900" i="0" u="none" strike="noStrike" kern="1200" normalizeH="0" baseline="0" noProof="0" dirty="0">
              <a:solidFill>
                <a:schemeClr val="bg1"/>
              </a:solidFill>
              <a:uLnTx/>
              <a:uFillTx/>
              <a:latin typeface="+mn-lt"/>
              <a:ea typeface="+mn-ea"/>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asian, frustrated parent"/>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p:spPr>
      </p:pic>
      <p:sp>
        <p:nvSpPr>
          <p:cNvPr id="2" name="Title 1"/>
          <p:cNvSpPr txBox="1"/>
          <p:nvPr/>
        </p:nvSpPr>
        <p:spPr>
          <a:xfrm>
            <a:off x="0" y="0"/>
            <a:ext cx="9144000" cy="13716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尽量减少家里的</a:t>
            </a:r>
            <a:r>
              <a:rPr lang="zh-CN" altLang="en-US" sz="62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压力</a:t>
            </a:r>
            <a:r>
              <a:rPr kumimoji="0" lang="en-US" sz="62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r>
            <a:br>
              <a:rPr kumimoji="0" lang="en-US" sz="62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b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REDUCE THE AMOUNT OF STRESS AT HOME</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lated image"/>
          <p:cNvPicPr>
            <a:picLocks noChangeAspect="1" noChangeArrowheads="1"/>
          </p:cNvPicPr>
          <p:nvPr/>
        </p:nvPicPr>
        <p:blipFill>
          <a:blip r:embed="rId2" cstate="print"/>
          <a:srcRect/>
          <a:stretch>
            <a:fillRect/>
          </a:stretch>
        </p:blipFill>
        <p:spPr bwMode="auto">
          <a:xfrm>
            <a:off x="1905000" y="1828800"/>
            <a:ext cx="5334000" cy="4254649"/>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What are some things we do that stress our children?</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我们常做哪些事让孩子感到压力重重？</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spousal affection asian"/>
          <p:cNvPicPr>
            <a:picLocks noChangeAspect="1" noChangeArrowheads="1"/>
          </p:cNvPicPr>
          <p:nvPr/>
        </p:nvPicPr>
        <p:blipFill>
          <a:blip r:embed="rId2" cstate="print"/>
          <a:srcRect/>
          <a:stretch>
            <a:fillRect/>
          </a:stretch>
        </p:blipFill>
        <p:spPr bwMode="auto">
          <a:xfrm>
            <a:off x="0" y="1491147"/>
            <a:ext cx="8077200" cy="5366853"/>
          </a:xfrm>
          <a:prstGeom prst="rect">
            <a:avLst/>
          </a:prstGeom>
          <a:noFill/>
        </p:spPr>
      </p:pic>
      <p:sp>
        <p:nvSpPr>
          <p:cNvPr id="2" name="Title 1"/>
          <p:cNvSpPr txBox="1"/>
          <p:nvPr/>
        </p:nvSpPr>
        <p:spPr>
          <a:xfrm>
            <a:off x="0" y="0"/>
            <a:ext cx="9144000" cy="1524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9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公开表达你对配偶的</a:t>
            </a:r>
            <a:r>
              <a:rPr lang="zh-CN" altLang="en-US" sz="49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爱和情感</a:t>
            </a:r>
            <a:r>
              <a:rPr kumimoji="0" lang="en-US" sz="49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t/>
            </a:r>
            <a:br>
              <a:rPr kumimoji="0" lang="en-US" sz="49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rPr>
            </a:b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OPENLY  SHOW LOVE AND AFFECTION TO YOUR SPOUSE</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401151_10154076609272452_6089199762744193727_n.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txBox="1"/>
          <p:nvPr/>
        </p:nvSpPr>
        <p:spPr>
          <a:xfrm>
            <a:off x="0" y="0"/>
            <a:ext cx="9144000" cy="1524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若能</a:t>
            </a:r>
            <a:r>
              <a:rPr lang="en-US" altLang="zh-CN"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zh-CN" altLang="en-US"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常去</a:t>
            </a:r>
            <a:r>
              <a:rPr lang="zh-CN" altLang="en-US" sz="55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旅行</a:t>
            </a:r>
            <a:r>
              <a:rPr lang="en-US" altLang="zh-CN" sz="55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zh-CN" altLang="en-US" sz="55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并让</a:t>
            </a:r>
            <a:r>
              <a:rPr lang="zh-CN" altLang="en-US"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旅行</a:t>
            </a:r>
            <a:r>
              <a:rPr lang="zh-CN" altLang="en-US" sz="550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有趣</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TRAVEL IF YOU CAN…KEEP IT FUN</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Related image"/>
          <p:cNvPicPr>
            <a:picLocks noChangeAspect="1" noChangeArrowheads="1"/>
          </p:cNvPicPr>
          <p:nvPr/>
        </p:nvPicPr>
        <p:blipFill>
          <a:blip r:embed="rId2" cstate="print"/>
          <a:srcRect/>
          <a:stretch>
            <a:fillRect/>
          </a:stretch>
        </p:blipFill>
        <p:spPr bwMode="auto">
          <a:xfrm>
            <a:off x="1600200" y="1752600"/>
            <a:ext cx="5410200" cy="4348799"/>
          </a:xfrm>
          <a:prstGeom prst="rect">
            <a:avLst/>
          </a:prstGeom>
          <a:noFill/>
        </p:spPr>
      </p:pic>
      <p:sp>
        <p:nvSpPr>
          <p:cNvPr id="6" name="Rectangle 5"/>
          <p:cNvSpPr/>
          <p:nvPr/>
        </p:nvSpPr>
        <p:spPr>
          <a:xfrm>
            <a:off x="0" y="6019800"/>
            <a:ext cx="9144000" cy="8382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rPr>
              <a:t>Where would you like to take your children someday?</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anose="020B0606020202030204" pitchFamily="34" charset="0"/>
            </a:endParaRPr>
          </a:p>
        </p:txBody>
      </p:sp>
      <p:sp>
        <p:nvSpPr>
          <p:cNvPr id="8"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dirty="0" smtClean="0">
                <a:ln w="18415" cmpd="sng">
                  <a:solidFill>
                    <a:sysClr val="windowText" lastClr="000000"/>
                  </a:solidFill>
                  <a:prstDash val="solid"/>
                </a:ln>
                <a:solidFill>
                  <a:srgbClr val="0000FF"/>
                </a:solidFill>
              </a:rPr>
              <a:t>你希望带孩子去哪里旅行？</a:t>
            </a:r>
            <a:r>
              <a:rPr lang="en-US" altLang="zh-CN" sz="4000" dirty="0" smtClean="0">
                <a:ln w="18415" cmpd="sng">
                  <a:solidFill>
                    <a:sysClr val="windowText" lastClr="000000"/>
                  </a:solidFill>
                  <a:prstDash val="solid"/>
                </a:ln>
                <a:solidFill>
                  <a:srgbClr val="0000FF"/>
                </a:solidFill>
              </a:rPr>
              <a:t> </a:t>
            </a:r>
            <a:endParaRPr kumimoji="0" lang="en-US" sz="40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9" name="Right Arrow 8"/>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Right Arrow 9"/>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077.JPG"/>
          <p:cNvPicPr>
            <a:picLocks noChangeAspect="1"/>
          </p:cNvPicPr>
          <p:nvPr/>
        </p:nvPicPr>
        <p:blipFill>
          <a:blip r:embed="rId2" cstate="print"/>
          <a:stretch>
            <a:fillRect/>
          </a:stretch>
        </p:blipFill>
        <p:spPr>
          <a:xfrm>
            <a:off x="0" y="76200"/>
            <a:ext cx="9144000" cy="6858000"/>
          </a:xfrm>
          <a:prstGeom prst="rect">
            <a:avLst/>
          </a:prstGeom>
        </p:spPr>
      </p:pic>
      <p:sp>
        <p:nvSpPr>
          <p:cNvPr id="2" name="Title 1"/>
          <p:cNvSpPr txBox="1"/>
          <p:nvPr/>
        </p:nvSpPr>
        <p:spPr>
          <a:xfrm>
            <a:off x="0" y="0"/>
            <a:ext cx="9144000" cy="1524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笑</a:t>
            </a:r>
            <a:endParaRPr lang="en-US" altLang="zh-CN" sz="55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defRPr/>
            </a:pPr>
            <a:r>
              <a:rPr lang="en-US" dirty="0" smtClean="0">
                <a:solidFill>
                  <a:schemeClr val="bg1"/>
                </a:solidFill>
              </a:rPr>
              <a:t>LAUGH</a:t>
            </a:r>
            <a:endParaRPr kumimoji="0" lang="en-US" i="0" u="none" strike="noStrike" kern="1200" normalizeH="0" baseline="0" noProof="0" dirty="0">
              <a:solidFill>
                <a:schemeClr val="bg1"/>
              </a:solidFill>
              <a:uLnTx/>
              <a:uFillTx/>
              <a:latin typeface="+mn-lt"/>
              <a:ea typeface="+mn-ea"/>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dreamstime.com/counting-stack-rmb-cash-thumb8077465.jpg"/>
          <p:cNvPicPr>
            <a:picLocks noChangeAspect="1" noChangeArrowheads="1"/>
          </p:cNvPicPr>
          <p:nvPr/>
        </p:nvPicPr>
        <p:blipFill>
          <a:blip r:embed="rId2" cstate="print"/>
          <a:srcRect/>
          <a:stretch>
            <a:fillRect/>
          </a:stretch>
        </p:blipFill>
        <p:spPr bwMode="auto">
          <a:xfrm>
            <a:off x="0" y="2590800"/>
            <a:ext cx="6934200" cy="4611245"/>
          </a:xfrm>
          <a:prstGeom prst="rect">
            <a:avLst/>
          </a:prstGeom>
          <a:noFill/>
        </p:spPr>
      </p:pic>
      <p:sp>
        <p:nvSpPr>
          <p:cNvPr id="5" name="Rectangle 4"/>
          <p:cNvSpPr/>
          <p:nvPr/>
        </p:nvSpPr>
        <p:spPr>
          <a:xfrm>
            <a:off x="6781800" y="1371600"/>
            <a:ext cx="2362200" cy="5486400"/>
          </a:xfrm>
          <a:prstGeom prst="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lang="zh-CN" altLang="en-US" sz="5400" b="1" dirty="0" smtClean="0">
                <a:solidFill>
                  <a:schemeClr val="accent2">
                    <a:lumMod val="50000"/>
                  </a:schemeClr>
                </a:solidFill>
                <a:effectLst>
                  <a:outerShdw blurRad="38100" dist="38100" dir="2700000" algn="tl">
                    <a:srgbClr val="000000">
                      <a:alpha val="43137"/>
                    </a:srgbClr>
                  </a:outerShdw>
                </a:effectLst>
              </a:rPr>
              <a:t>珍视爱</a:t>
            </a:r>
            <a:r>
              <a:rPr lang="en-US" altLang="zh-CN" sz="5400" b="1" dirty="0" smtClean="0">
                <a:solidFill>
                  <a:schemeClr val="accent2">
                    <a:lumMod val="50000"/>
                  </a:schemeClr>
                </a:solidFill>
                <a:effectLst>
                  <a:outerShdw blurRad="38100" dist="38100" dir="2700000" algn="tl">
                    <a:srgbClr val="000000">
                      <a:alpha val="43137"/>
                    </a:srgbClr>
                  </a:outerShdw>
                </a:effectLst>
              </a:rPr>
              <a:t>,</a:t>
            </a:r>
            <a:r>
              <a:rPr lang="zh-CN" altLang="en-US" sz="5400" b="1" dirty="0" smtClean="0">
                <a:solidFill>
                  <a:schemeClr val="accent2">
                    <a:lumMod val="50000"/>
                  </a:schemeClr>
                </a:solidFill>
                <a:effectLst>
                  <a:outerShdw blurRad="38100" dist="38100" dir="2700000" algn="tl">
                    <a:srgbClr val="000000">
                      <a:alpha val="43137"/>
                    </a:srgbClr>
                  </a:outerShdw>
                </a:effectLst>
              </a:rPr>
              <a:t>时间和信仰</a:t>
            </a:r>
            <a:endParaRPr lang="en-US" sz="5400" b="1" dirty="0" smtClean="0">
              <a:solidFill>
                <a:schemeClr val="accent2">
                  <a:lumMod val="50000"/>
                </a:schemeClr>
              </a:solidFill>
              <a:effectLst>
                <a:outerShdw blurRad="38100" dist="38100" dir="2700000" algn="tl">
                  <a:srgbClr val="000000">
                    <a:alpha val="43137"/>
                  </a:srgbClr>
                </a:outerShdw>
              </a:effectLst>
            </a:endParaRPr>
          </a:p>
          <a:p>
            <a:pPr algn="ctr">
              <a:buFont typeface="Arial" panose="020B0604020202020204" pitchFamily="34" charset="0"/>
              <a:buChar char="•"/>
            </a:pPr>
            <a:r>
              <a:rPr lang="en-US" sz="2000" dirty="0" smtClean="0"/>
              <a:t>Put value on love, time and faith</a:t>
            </a:r>
          </a:p>
          <a:p>
            <a:pPr algn="ctr"/>
            <a:r>
              <a:rPr lang="zh-CN" altLang="en-US" sz="3200" b="1" dirty="0" smtClean="0">
                <a:solidFill>
                  <a:schemeClr val="accent2">
                    <a:lumMod val="50000"/>
                  </a:schemeClr>
                </a:solidFill>
                <a:effectLst>
                  <a:outerShdw blurRad="38100" dist="38100" dir="2700000" algn="tl">
                    <a:srgbClr val="000000">
                      <a:alpha val="43137"/>
                    </a:srgbClr>
                  </a:outerShdw>
                </a:effectLst>
              </a:rPr>
              <a:t>生活中最重要的东西依然是免费的</a:t>
            </a:r>
            <a:endParaRPr lang="en-US" sz="3200" b="1" dirty="0" smtClean="0">
              <a:solidFill>
                <a:schemeClr val="accent2">
                  <a:lumMod val="50000"/>
                </a:schemeClr>
              </a:solidFill>
              <a:effectLst>
                <a:outerShdw blurRad="38100" dist="38100" dir="2700000" algn="tl">
                  <a:srgbClr val="000000">
                    <a:alpha val="43137"/>
                  </a:srgbClr>
                </a:outerShdw>
              </a:effectLst>
            </a:endParaRPr>
          </a:p>
          <a:p>
            <a:pPr algn="ctr">
              <a:buFont typeface="Arial" panose="020B0604020202020204" pitchFamily="34" charset="0"/>
              <a:buChar char="•"/>
            </a:pPr>
            <a:r>
              <a:rPr lang="en-US" sz="2000" dirty="0" smtClean="0"/>
              <a:t>The best things in life  are still free</a:t>
            </a:r>
          </a:p>
          <a:p>
            <a:endParaRPr lang="en-US" dirty="0"/>
          </a:p>
        </p:txBody>
      </p:sp>
      <p:sp>
        <p:nvSpPr>
          <p:cNvPr id="2" name="Title 1"/>
          <p:cNvSpPr txBox="1"/>
          <p:nvPr/>
        </p:nvSpPr>
        <p:spPr>
          <a:xfrm>
            <a:off x="0" y="0"/>
            <a:ext cx="9144000" cy="14478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500" dirty="0" smtClean="0">
                <a:solidFill>
                  <a:schemeClr val="bg1"/>
                </a:solidFill>
              </a:rPr>
              <a:t>不要关注家庭</a:t>
            </a:r>
            <a:r>
              <a:rPr lang="zh-CN" altLang="en-US" sz="5500" dirty="0" smtClean="0">
                <a:ln>
                  <a:solidFill>
                    <a:srgbClr val="FFFF00"/>
                  </a:solidFill>
                </a:ln>
                <a:solidFill>
                  <a:srgbClr val="FFFF00"/>
                </a:solidFill>
              </a:rPr>
              <a:t>拥有之物</a:t>
            </a:r>
            <a:r>
              <a:rPr kumimoji="0" lang="en-US" altLang="zh-CN" sz="4500" i="0" u="none" strike="noStrike" kern="1200" normalizeH="0" baseline="0" noProof="0" dirty="0" smtClean="0">
                <a:ln>
                  <a:solidFill>
                    <a:srgbClr val="FFFF00"/>
                  </a:solidFill>
                </a:ln>
                <a:solidFill>
                  <a:srgbClr val="FFFF00"/>
                </a:solidFill>
                <a:uLnTx/>
                <a:uFillTx/>
                <a:latin typeface="+mn-lt"/>
                <a:ea typeface="+mn-ea"/>
                <a:cs typeface="+mn-cs"/>
              </a:rPr>
              <a:t> </a:t>
            </a:r>
            <a:r>
              <a:rPr kumimoji="0" lang="en-US" sz="4400" i="0" u="none" strike="noStrike" kern="1200" normalizeH="0" baseline="0" noProof="0" dirty="0" smtClean="0">
                <a:solidFill>
                  <a:schemeClr val="bg1"/>
                </a:solidFill>
                <a:uLnTx/>
                <a:uFillTx/>
                <a:latin typeface="+mn-lt"/>
                <a:ea typeface="+mn-ea"/>
                <a:cs typeface="+mn-cs"/>
              </a:rPr>
              <a:t/>
            </a:r>
            <a:br>
              <a:rPr kumimoji="0" lang="en-US" sz="4400" i="0" u="none" strike="noStrike" kern="1200" normalizeH="0" baseline="0" noProof="0" dirty="0" smtClean="0">
                <a:solidFill>
                  <a:schemeClr val="bg1"/>
                </a:solidFill>
                <a:uLnTx/>
                <a:uFillTx/>
                <a:latin typeface="+mn-lt"/>
                <a:ea typeface="+mn-ea"/>
                <a:cs typeface="+mn-cs"/>
              </a:rPr>
            </a:br>
            <a:r>
              <a:rPr lang="en-US" noProof="0" dirty="0" smtClean="0">
                <a:solidFill>
                  <a:schemeClr val="bg1"/>
                </a:solidFill>
              </a:rPr>
              <a:t>DONT FOCUS ON WHAT YOUR FAMILY OWNS</a:t>
            </a:r>
            <a:endParaRPr kumimoji="0" lang="en-US" i="0" u="none" strike="noStrike" kern="1200" normalizeH="0" baseline="0" noProof="0" dirty="0">
              <a:solidFill>
                <a:schemeClr val="bg1"/>
              </a:solidFill>
              <a:uLnTx/>
              <a:uFillTx/>
              <a:latin typeface="+mn-lt"/>
              <a:ea typeface="+mn-ea"/>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219200"/>
            <a:ext cx="8915400" cy="5638800"/>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t"/>
          <a:lstStyle/>
          <a:p>
            <a:r>
              <a:rPr lang="en-US" sz="5400" b="1" dirty="0" smtClean="0">
                <a:solidFill>
                  <a:srgbClr val="C00000"/>
                </a:solidFill>
                <a:effectLst>
                  <a:outerShdw blurRad="38100" dist="38100" dir="2700000" algn="tl">
                    <a:srgbClr val="000000">
                      <a:alpha val="43137"/>
                    </a:srgbClr>
                  </a:outerShdw>
                </a:effectLst>
              </a:rPr>
              <a:t>  </a:t>
            </a:r>
          </a:p>
          <a:p>
            <a:r>
              <a:rPr lang="en-US" sz="5400" b="1" dirty="0" smtClean="0">
                <a:solidFill>
                  <a:srgbClr val="C00000"/>
                </a:solidFill>
                <a:effectLst>
                  <a:outerShdw blurRad="38100" dist="38100" dir="2700000" algn="tl">
                    <a:srgbClr val="000000">
                      <a:alpha val="43137"/>
                    </a:srgbClr>
                  </a:outerShdw>
                </a:effectLst>
              </a:rPr>
              <a:t> </a:t>
            </a:r>
            <a:r>
              <a:rPr lang="zh-CN" altLang="en-US" sz="5400" b="1" dirty="0" smtClean="0">
                <a:solidFill>
                  <a:srgbClr val="C00000"/>
                </a:solidFill>
                <a:effectLst>
                  <a:outerShdw blurRad="38100" dist="38100" dir="2700000" algn="tl">
                    <a:srgbClr val="000000">
                      <a:alpha val="43137"/>
                    </a:srgbClr>
                  </a:outerShdw>
                </a:effectLst>
              </a:rPr>
              <a:t>孩子</a:t>
            </a:r>
            <a:r>
              <a:rPr lang="zh-CN" altLang="en-US" sz="5400" b="1" u="sng" dirty="0" smtClean="0">
                <a:solidFill>
                  <a:srgbClr val="C00000"/>
                </a:solidFill>
                <a:effectLst>
                  <a:outerShdw blurRad="38100" dist="38100" dir="2700000" algn="tl">
                    <a:srgbClr val="000000">
                      <a:alpha val="43137"/>
                    </a:srgbClr>
                  </a:outerShdw>
                </a:effectLst>
              </a:rPr>
              <a:t>不是</a:t>
            </a:r>
            <a:r>
              <a:rPr lang="zh-CN" altLang="en-US" sz="5400" b="1" dirty="0" smtClean="0">
                <a:solidFill>
                  <a:srgbClr val="C00000"/>
                </a:solidFill>
                <a:effectLst>
                  <a:outerShdw blurRad="38100" dist="38100" dir="2700000" algn="tl">
                    <a:srgbClr val="000000">
                      <a:alpha val="43137"/>
                    </a:srgbClr>
                  </a:outerShdw>
                </a:effectLst>
              </a:rPr>
              <a:t>：</a:t>
            </a:r>
            <a:endParaRPr lang="en-US" sz="5400" b="1" dirty="0" smtClean="0">
              <a:solidFill>
                <a:srgbClr val="C00000"/>
              </a:solidFill>
              <a:effectLst>
                <a:outerShdw blurRad="38100" dist="38100" dir="2700000" algn="tl">
                  <a:srgbClr val="000000">
                    <a:alpha val="43137"/>
                  </a:srgbClr>
                </a:outerShdw>
              </a:effectLst>
            </a:endParaRPr>
          </a:p>
          <a:p>
            <a:pPr lvl="1">
              <a:buFont typeface="Arial" panose="020B0604020202020204" pitchFamily="34" charset="0"/>
              <a:buChar char="•"/>
            </a:pPr>
            <a:r>
              <a:rPr lang="en-US" sz="2000" b="1" dirty="0" smtClean="0"/>
              <a:t>CHILDREN ARE </a:t>
            </a:r>
            <a:r>
              <a:rPr lang="en-US" sz="2000" b="1" u="sng" dirty="0" smtClean="0"/>
              <a:t>NOT</a:t>
            </a:r>
            <a:r>
              <a:rPr lang="en-US" sz="2000" b="1" dirty="0" smtClean="0"/>
              <a:t>…</a:t>
            </a:r>
          </a:p>
          <a:p>
            <a:pPr lvl="1">
              <a:buFont typeface="Arial" panose="020B0604020202020204" pitchFamily="34" charset="0"/>
              <a:buChar char="•"/>
            </a:pPr>
            <a:endParaRPr lang="en-US" sz="2000" b="1" u="sng" dirty="0" smtClean="0"/>
          </a:p>
          <a:p>
            <a:r>
              <a:rPr lang="zh-CN" altLang="en-US" sz="4000" b="1" dirty="0" smtClean="0">
                <a:solidFill>
                  <a:schemeClr val="accent2">
                    <a:lumMod val="50000"/>
                  </a:schemeClr>
                </a:solidFill>
                <a:effectLst>
                  <a:outerShdw blurRad="38100" dist="38100" dir="2700000" algn="tl">
                    <a:srgbClr val="000000">
                      <a:alpha val="43137"/>
                    </a:srgbClr>
                  </a:outerShdw>
                </a:effectLst>
              </a:rPr>
              <a:t>不只是传宗接代</a:t>
            </a:r>
            <a:r>
              <a:rPr lang="en-US" altLang="zh-CN" sz="4000" b="1" dirty="0" smtClean="0">
                <a:solidFill>
                  <a:schemeClr val="accent2">
                    <a:lumMod val="50000"/>
                  </a:schemeClr>
                </a:solidFill>
                <a:effectLst>
                  <a:outerShdw blurRad="38100" dist="38100" dir="2700000" algn="tl">
                    <a:srgbClr val="000000">
                      <a:alpha val="43137"/>
                    </a:srgbClr>
                  </a:outerShdw>
                </a:effectLst>
              </a:rPr>
              <a:t>.    </a:t>
            </a:r>
            <a:r>
              <a:rPr lang="en-US" altLang="zh-CN" sz="2000" b="1" dirty="0" smtClean="0">
                <a:solidFill>
                  <a:schemeClr val="accent2">
                    <a:lumMod val="50000"/>
                  </a:schemeClr>
                </a:solidFill>
                <a:effectLst>
                  <a:outerShdw blurRad="38100" dist="38100" dir="2700000" algn="tl">
                    <a:srgbClr val="000000">
                      <a:alpha val="43137"/>
                    </a:srgbClr>
                  </a:outerShdw>
                </a:effectLst>
              </a:rPr>
              <a:t>           </a:t>
            </a:r>
            <a:r>
              <a:rPr lang="en-US" sz="2000" b="1" dirty="0" smtClean="0"/>
              <a:t>Just to carry on the family name        </a:t>
            </a:r>
            <a:r>
              <a:rPr lang="zh-CN" altLang="en-US" sz="4000" b="1" dirty="0" smtClean="0">
                <a:solidFill>
                  <a:schemeClr val="accent2">
                    <a:lumMod val="50000"/>
                  </a:schemeClr>
                </a:solidFill>
                <a:effectLst>
                  <a:outerShdw blurRad="38100" dist="38100" dir="2700000" algn="tl">
                    <a:srgbClr val="000000">
                      <a:alpha val="43137"/>
                    </a:srgbClr>
                  </a:outerShdw>
                </a:effectLst>
              </a:rPr>
              <a:t>你的个人财产或仆人</a:t>
            </a:r>
            <a:r>
              <a:rPr lang="en-US" altLang="zh-CN" sz="4000" b="1" dirty="0" smtClean="0">
                <a:solidFill>
                  <a:schemeClr val="accent2">
                    <a:lumMod val="50000"/>
                  </a:schemeClr>
                </a:solidFill>
                <a:effectLst>
                  <a:outerShdw blurRad="38100" dist="38100" dir="2700000" algn="tl">
                    <a:srgbClr val="000000">
                      <a:alpha val="43137"/>
                    </a:srgbClr>
                  </a:outerShdw>
                </a:effectLst>
              </a:rPr>
              <a:t>  </a:t>
            </a:r>
            <a:r>
              <a:rPr lang="en-US" sz="2000" b="1" dirty="0" smtClean="0"/>
              <a:t>Your possession or servant </a:t>
            </a:r>
          </a:p>
          <a:p>
            <a:r>
              <a:rPr lang="zh-CN" altLang="en-US" sz="4000" b="1" dirty="0" smtClean="0">
                <a:solidFill>
                  <a:schemeClr val="accent2">
                    <a:lumMod val="50000"/>
                  </a:schemeClr>
                </a:solidFill>
                <a:effectLst>
                  <a:outerShdw blurRad="38100" dist="38100" dir="2700000" algn="tl">
                    <a:srgbClr val="000000">
                      <a:alpha val="43137"/>
                    </a:srgbClr>
                  </a:outerShdw>
                </a:effectLst>
              </a:rPr>
              <a:t>需要完工的项目</a:t>
            </a:r>
            <a:r>
              <a:rPr lang="en-US" altLang="zh-CN" sz="4000" b="1" dirty="0" smtClean="0">
                <a:solidFill>
                  <a:schemeClr val="accent2">
                    <a:lumMod val="50000"/>
                  </a:schemeClr>
                </a:solidFill>
                <a:effectLst>
                  <a:outerShdw blurRad="38100" dist="38100" dir="2700000" algn="tl">
                    <a:srgbClr val="000000">
                      <a:alpha val="43137"/>
                    </a:srgbClr>
                  </a:outerShdw>
                </a:effectLst>
              </a:rPr>
              <a:t>.          </a:t>
            </a:r>
            <a:r>
              <a:rPr lang="en-US" sz="2000" b="1" dirty="0" smtClean="0"/>
              <a:t>A project to complete</a:t>
            </a:r>
          </a:p>
          <a:p>
            <a:r>
              <a:rPr lang="zh-CN" altLang="en-US" sz="4000" b="1" dirty="0" smtClean="0">
                <a:solidFill>
                  <a:schemeClr val="accent2">
                    <a:lumMod val="50000"/>
                  </a:schemeClr>
                </a:solidFill>
                <a:effectLst>
                  <a:outerShdw blurRad="38100" dist="38100" dir="2700000" algn="tl">
                    <a:srgbClr val="000000">
                      <a:alpha val="43137"/>
                    </a:srgbClr>
                  </a:outerShdw>
                </a:effectLst>
              </a:rPr>
              <a:t>小型的你</a:t>
            </a:r>
            <a:r>
              <a:rPr lang="en-US" altLang="zh-CN" sz="4000" b="1" dirty="0" smtClean="0">
                <a:solidFill>
                  <a:schemeClr val="accent2">
                    <a:lumMod val="50000"/>
                  </a:schemeClr>
                </a:solidFill>
                <a:effectLst>
                  <a:outerShdw blurRad="38100" dist="38100" dir="2700000" algn="tl">
                    <a:srgbClr val="000000">
                      <a:alpha val="43137"/>
                    </a:srgbClr>
                  </a:outerShdw>
                </a:effectLst>
              </a:rPr>
              <a:t>.                       </a:t>
            </a:r>
            <a:r>
              <a:rPr lang="en-US" sz="2000" b="1" dirty="0" smtClean="0"/>
              <a:t>Mini-YOUs</a:t>
            </a:r>
          </a:p>
          <a:p>
            <a:r>
              <a:rPr lang="zh-CN" altLang="en-US" sz="4000" b="1" dirty="0" smtClean="0">
                <a:solidFill>
                  <a:schemeClr val="accent2">
                    <a:lumMod val="50000"/>
                  </a:schemeClr>
                </a:solidFill>
                <a:effectLst>
                  <a:outerShdw blurRad="38100" dist="38100" dir="2700000" algn="tl">
                    <a:srgbClr val="000000">
                      <a:alpha val="43137"/>
                    </a:srgbClr>
                  </a:outerShdw>
                </a:effectLst>
              </a:rPr>
              <a:t>地位符号或战利品</a:t>
            </a:r>
            <a:r>
              <a:rPr lang="en-US" altLang="zh-CN" sz="4000" b="1" dirty="0" smtClean="0">
                <a:solidFill>
                  <a:schemeClr val="accent2">
                    <a:lumMod val="50000"/>
                  </a:schemeClr>
                </a:solidFill>
                <a:effectLst>
                  <a:outerShdw blurRad="38100" dist="38100" dir="2700000" algn="tl">
                    <a:srgbClr val="000000">
                      <a:alpha val="43137"/>
                    </a:srgbClr>
                  </a:outerShdw>
                </a:effectLst>
              </a:rPr>
              <a:t>.      </a:t>
            </a:r>
            <a:r>
              <a:rPr lang="en-US" sz="2000" b="1" dirty="0" smtClean="0"/>
              <a:t>Status Symbols or Trophies</a:t>
            </a:r>
          </a:p>
          <a:p>
            <a:endParaRPr lang="en-US" sz="2000" b="1" dirty="0" smtClean="0"/>
          </a:p>
          <a:p>
            <a:endParaRPr lang="en-US" dirty="0"/>
          </a:p>
        </p:txBody>
      </p:sp>
      <p:sp>
        <p:nvSpPr>
          <p:cNvPr id="2" name="Title 1"/>
          <p:cNvSpPr txBox="1"/>
          <p:nvPr/>
        </p:nvSpPr>
        <p:spPr>
          <a:xfrm>
            <a:off x="0" y="0"/>
            <a:ext cx="9144000" cy="15240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rmAutofit fontScale="97500"/>
          </a:bodyPr>
          <a:lstStyle/>
          <a:p>
            <a:pPr lvl="0">
              <a:spcBef>
                <a:spcPct val="0"/>
              </a:spcBef>
              <a:defRPr/>
            </a:pPr>
            <a:r>
              <a:rPr lang="en-US" altLang="zh-CN" sz="45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CN" altLang="en-US" sz="49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审查你的</a:t>
            </a:r>
            <a:r>
              <a:rPr lang="zh-CN" altLang="en-US" sz="4900"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动机</a:t>
            </a:r>
            <a: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r>
            <a:br>
              <a:rPr kumimoji="0" lang="en-US" sz="44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br>
            <a:r>
              <a:rPr kumimoji="0" lang="en-US" sz="1600" b="0" i="0" u="none" strike="noStrike" kern="1200" cap="none" spc="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n-lt"/>
                <a:ea typeface="+mn-ea"/>
                <a:cs typeface="+mn-cs"/>
              </a:rPr>
              <a:t>       </a:t>
            </a:r>
            <a:r>
              <a:rPr lang="en-US"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EXAMINE YOUR MOTIVES</a:t>
            </a:r>
            <a:endParaRPr kumimoji="0" lang="en-US" b="0" i="0" u="none" strike="noStrike" kern="1200" cap="none" spc="0" normalizeH="0" baseline="0" noProof="0" dirty="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Arial" panose="020B0604020202020204" pitchFamily="34" charset="0"/>
              <a:cs typeface="Arial" panose="020B0604020202020204" pitchFamily="34" charset="0"/>
            </a:endParaRPr>
          </a:p>
        </p:txBody>
      </p:sp>
      <p:pic>
        <p:nvPicPr>
          <p:cNvPr id="6" name="Picture 5" descr="17308928_10154329069297452_5475291246790740887_n.jpg"/>
          <p:cNvPicPr>
            <a:picLocks noChangeAspect="1"/>
          </p:cNvPicPr>
          <p:nvPr/>
        </p:nvPicPr>
        <p:blipFill>
          <a:blip r:embed="rId2" cstate="print"/>
          <a:stretch>
            <a:fillRect/>
          </a:stretch>
        </p:blipFill>
        <p:spPr>
          <a:xfrm>
            <a:off x="4419600" y="228600"/>
            <a:ext cx="4419600" cy="3314700"/>
          </a:xfrm>
          <a:prstGeom prst="rect">
            <a:avLst/>
          </a:prstGeom>
          <a:solidFill>
            <a:srgbClr val="FFFFFF">
              <a:shade val="85000"/>
            </a:srgbClr>
          </a:solidFill>
          <a:ln w="88900" cap="sq">
            <a:solidFill>
              <a:schemeClr val="accent3">
                <a:lumMod val="5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y kids 015.jpg"/>
          <p:cNvPicPr>
            <a:picLocks noChangeAspect="1"/>
          </p:cNvPicPr>
          <p:nvPr/>
        </p:nvPicPr>
        <p:blipFill>
          <a:blip r:embed="rId2" cstate="print"/>
          <a:stretch>
            <a:fillRect/>
          </a:stretch>
        </p:blipFill>
        <p:spPr>
          <a:xfrm>
            <a:off x="0" y="222614"/>
            <a:ext cx="9144000" cy="7168786"/>
          </a:xfrm>
          <a:prstGeom prst="rect">
            <a:avLst/>
          </a:prstGeom>
        </p:spPr>
      </p:pic>
      <p:sp>
        <p:nvSpPr>
          <p:cNvPr id="2" name="Title 1"/>
          <p:cNvSpPr>
            <a:spLocks noGrp="1"/>
          </p:cNvSpPr>
          <p:nvPr>
            <p:ph type="title"/>
          </p:nvPr>
        </p:nvSpPr>
        <p:spPr>
          <a:xfrm>
            <a:off x="0" y="6019800"/>
            <a:ext cx="9144000" cy="838200"/>
          </a:xfrm>
          <a:solidFill>
            <a:srgbClr val="003399"/>
          </a:solidFill>
        </p:spPr>
        <p:style>
          <a:lnRef idx="0">
            <a:schemeClr val="accent4"/>
          </a:lnRef>
          <a:fillRef idx="3">
            <a:schemeClr val="accent4"/>
          </a:fillRef>
          <a:effectRef idx="3">
            <a:schemeClr val="accent4"/>
          </a:effectRef>
          <a:fontRef idx="minor">
            <a:schemeClr val="lt1"/>
          </a:fontRef>
        </p:style>
        <p:txBody>
          <a:bodyPr>
            <a:normAutofit/>
          </a:bodyPr>
          <a:lstStyle/>
          <a:p>
            <a:r>
              <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CONCLUSION: LOVE YOUR FAMILY UNCONDITIONALLY</a:t>
            </a:r>
            <a:br>
              <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Title 1"/>
          <p:cNvSpPr txBox="1"/>
          <p:nvPr/>
        </p:nvSpPr>
        <p:spPr>
          <a:xfrm>
            <a:off x="0" y="0"/>
            <a:ext cx="9144000" cy="1219200"/>
          </a:xfrm>
          <a:prstGeom prst="rect">
            <a:avLst/>
          </a:prstGeom>
          <a:solidFill>
            <a:srgbClr val="003399"/>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5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结论</a:t>
            </a:r>
            <a:r>
              <a:rPr kumimoji="0" lang="en-US" altLang="zh-CN" sz="5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a:t>
            </a:r>
            <a:r>
              <a:rPr kumimoji="0" lang="zh-CN" altLang="en-US" sz="5400" i="0" u="none" strike="noStrike" kern="1200" normalizeH="0" baseline="0" noProof="0" dirty="0" smtClean="0">
                <a:ln w="18415" cmpd="sng">
                  <a:solidFill>
                    <a:srgbClr val="FFFF00"/>
                  </a:solidFill>
                  <a:prstDash val="solid"/>
                </a:ln>
                <a:solidFill>
                  <a:srgbClr val="FFFF00"/>
                </a:solidFill>
                <a:effectLst>
                  <a:outerShdw blurRad="63500" dir="3600000" algn="tl" rotWithShape="0">
                    <a:srgbClr val="000000">
                      <a:alpha val="70000"/>
                    </a:srgbClr>
                  </a:outerShdw>
                </a:effectLst>
                <a:uLnTx/>
                <a:uFillTx/>
                <a:latin typeface="+mj-lt"/>
                <a:ea typeface="+mj-ea"/>
                <a:cs typeface="+mj-cs"/>
              </a:rPr>
              <a:t>无条件</a:t>
            </a:r>
            <a:r>
              <a:rPr kumimoji="0" lang="zh-CN" altLang="en-US" sz="54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rPr>
              <a:t>地爱你的家人</a:t>
            </a:r>
            <a:endParaRPr kumimoji="0" lang="en-US" sz="54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84915071.jpg"/>
          <p:cNvPicPr>
            <a:picLocks noChangeAspect="1"/>
          </p:cNvPicPr>
          <p:nvPr/>
        </p:nvPicPr>
        <p:blipFill>
          <a:blip r:embed="rId2" cstate="print"/>
          <a:stretch>
            <a:fillRect/>
          </a:stretch>
        </p:blipFill>
        <p:spPr>
          <a:xfrm>
            <a:off x="0" y="990600"/>
            <a:ext cx="9144000" cy="6858000"/>
          </a:xfrm>
          <a:prstGeom prst="rect">
            <a:avLst/>
          </a:prstGeom>
        </p:spPr>
      </p:pic>
      <p:sp>
        <p:nvSpPr>
          <p:cNvPr id="2" name="Rectangle 1"/>
          <p:cNvSpPr/>
          <p:nvPr/>
        </p:nvSpPr>
        <p:spPr>
          <a:xfrm>
            <a:off x="0" y="0"/>
            <a:ext cx="9144000" cy="1752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0" dirty="0" smtClean="0">
                <a:solidFill>
                  <a:schemeClr val="bg1"/>
                </a:solidFill>
              </a:rPr>
              <a:t>1) </a:t>
            </a:r>
            <a:r>
              <a:rPr lang="zh-CN" altLang="en-US" sz="8000" dirty="0" smtClean="0">
                <a:solidFill>
                  <a:schemeClr val="bg1"/>
                </a:solidFill>
              </a:rPr>
              <a:t>一个全新的世界</a:t>
            </a:r>
            <a:endParaRPr lang="en-US" sz="8000" dirty="0">
              <a:solidFill>
                <a:schemeClr val="bg1"/>
              </a:solidFill>
            </a:endParaRPr>
          </a:p>
        </p:txBody>
      </p:sp>
      <p:sp>
        <p:nvSpPr>
          <p:cNvPr id="3" name="Rectangle 2"/>
          <p:cNvSpPr/>
          <p:nvPr/>
        </p:nvSpPr>
        <p:spPr>
          <a:xfrm>
            <a:off x="0" y="6324600"/>
            <a:ext cx="9144000" cy="533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smtClean="0">
                <a:ln>
                  <a:solidFill>
                    <a:sysClr val="windowText" lastClr="000000"/>
                  </a:solidFill>
                </a:ln>
              </a:rPr>
              <a:t>1) A WHOLE NEW WORLD</a:t>
            </a:r>
            <a:endParaRPr lang="en-US" sz="3200" b="1" dirty="0">
              <a:ln>
                <a:solidFill>
                  <a:sysClr val="windowText" lastClr="000000"/>
                </a:solidFill>
              </a:ln>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mmy 2014 (2).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0" y="5943600"/>
            <a:ext cx="9144000" cy="914400"/>
          </a:xfrm>
          <a:solidFill>
            <a:srgbClr val="003399"/>
          </a:solidFill>
        </p:spPr>
        <p:style>
          <a:lnRef idx="0">
            <a:schemeClr val="accent4"/>
          </a:lnRef>
          <a:fillRef idx="3">
            <a:schemeClr val="accent4"/>
          </a:fillRef>
          <a:effectRef idx="3">
            <a:schemeClr val="accent4"/>
          </a:effectRef>
          <a:fontRef idx="minor">
            <a:schemeClr val="lt1"/>
          </a:fontRef>
        </p:style>
        <p:txBody>
          <a:bodyPr anchor="t">
            <a:normAutofit/>
          </a:bodyPr>
          <a:lstStyle/>
          <a:p>
            <a:r>
              <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WORK AS A TEAM WITH YOUR SPOUCE</a:t>
            </a: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Title 1"/>
          <p:cNvSpPr txBox="1"/>
          <p:nvPr/>
        </p:nvSpPr>
        <p:spPr>
          <a:xfrm>
            <a:off x="0" y="0"/>
            <a:ext cx="9144000" cy="1219200"/>
          </a:xfrm>
          <a:prstGeom prst="rect">
            <a:avLst/>
          </a:prstGeom>
          <a:solidFill>
            <a:srgbClr val="003399"/>
          </a:solidFill>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与你的配偶密切合作</a:t>
            </a:r>
            <a:endParaRPr kumimoji="0" lang="en-US" sz="5400"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0641.JPG"/>
          <p:cNvPicPr>
            <a:picLocks noChangeAspect="1"/>
          </p:cNvPicPr>
          <p:nvPr/>
        </p:nvPicPr>
        <p:blipFill>
          <a:blip r:embed="rId3" cstate="print"/>
          <a:stretch>
            <a:fillRect/>
          </a:stretch>
        </p:blipFill>
        <p:spPr>
          <a:xfrm>
            <a:off x="-1" y="381000"/>
            <a:ext cx="9166917" cy="6096000"/>
          </a:xfrm>
          <a:prstGeom prst="rect">
            <a:avLst/>
          </a:prstGeom>
        </p:spPr>
      </p:pic>
      <p:sp>
        <p:nvSpPr>
          <p:cNvPr id="2" name="Title 1"/>
          <p:cNvSpPr>
            <a:spLocks noGrp="1"/>
          </p:cNvSpPr>
          <p:nvPr>
            <p:ph type="title"/>
          </p:nvPr>
        </p:nvSpPr>
        <p:spPr>
          <a:xfrm>
            <a:off x="0" y="6400800"/>
            <a:ext cx="9144000" cy="457200"/>
          </a:xfrm>
        </p:spPr>
        <p:style>
          <a:lnRef idx="2">
            <a:schemeClr val="dk1">
              <a:shade val="50000"/>
            </a:schemeClr>
          </a:lnRef>
          <a:fillRef idx="1">
            <a:schemeClr val="dk1"/>
          </a:fillRef>
          <a:effectRef idx="0">
            <a:schemeClr val="dk1"/>
          </a:effectRef>
          <a:fontRef idx="minor">
            <a:schemeClr val="lt1"/>
          </a:fontRef>
        </p:style>
        <p:txBody>
          <a:bodyPr>
            <a:normAutofit/>
          </a:bodyPr>
          <a:lstStyle/>
          <a:p>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Title 1"/>
          <p:cNvSpPr txBox="1"/>
          <p:nvPr/>
        </p:nvSpPr>
        <p:spPr>
          <a:xfrm>
            <a:off x="0" y="0"/>
            <a:ext cx="9144000" cy="816964"/>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en-US" sz="2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p:cNvSpPr/>
          <p:nvPr/>
        </p:nvSpPr>
        <p:spPr>
          <a:xfrm>
            <a:off x="5105400" y="2438400"/>
            <a:ext cx="2514600" cy="2057400"/>
          </a:xfrm>
          <a:prstGeom prst="right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温暖</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r>
              <a:rPr lang="en-US" sz="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(warmth)</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Flowchart: Delay 10"/>
          <p:cNvSpPr/>
          <p:nvPr/>
        </p:nvSpPr>
        <p:spPr>
          <a:xfrm flipH="1">
            <a:off x="7391400" y="2743200"/>
            <a:ext cx="1752600" cy="1219200"/>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5400" b="1" dirty="0" smtClean="0">
                <a:solidFill>
                  <a:sysClr val="windowText" lastClr="000000"/>
                </a:solidFill>
                <a:latin typeface="Arial Narrow" panose="020B0606020202030204" pitchFamily="34" charset="0"/>
              </a:rPr>
              <a:t>低</a:t>
            </a:r>
            <a:endParaRPr lang="en-US" sz="5400" b="1" dirty="0" smtClean="0">
              <a:solidFill>
                <a:sysClr val="windowText" lastClr="000000"/>
              </a:solidFill>
              <a:latin typeface="Arial Narrow" panose="020B0606020202030204" pitchFamily="34" charset="0"/>
            </a:endParaRPr>
          </a:p>
          <a:p>
            <a:pPr algn="ctr"/>
            <a:r>
              <a:rPr lang="en-US" sz="2000" i="1" dirty="0" smtClean="0">
                <a:ln>
                  <a:solidFill>
                    <a:sysClr val="windowText" lastClr="000000"/>
                  </a:solidFill>
                </a:ln>
                <a:solidFill>
                  <a:sysClr val="windowText" lastClr="000000"/>
                </a:solidFill>
                <a:latin typeface="Arial Narrow" panose="020B0606020202030204" pitchFamily="34" charset="0"/>
              </a:rPr>
              <a:t>low</a:t>
            </a:r>
            <a:endParaRPr lang="en-US" sz="2000" i="1" dirty="0">
              <a:ln>
                <a:solidFill>
                  <a:sysClr val="windowText" lastClr="000000"/>
                </a:solidFill>
              </a:ln>
              <a:solidFill>
                <a:sysClr val="windowText" lastClr="000000"/>
              </a:solidFill>
              <a:latin typeface="Arial Narrow" panose="020B0606020202030204" pitchFamily="34" charset="0"/>
            </a:endParaRPr>
          </a:p>
        </p:txBody>
      </p:sp>
      <p:sp>
        <p:nvSpPr>
          <p:cNvPr id="14" name="Right Arrow 13"/>
          <p:cNvSpPr/>
          <p:nvPr/>
        </p:nvSpPr>
        <p:spPr>
          <a:xfrm flipH="1">
            <a:off x="1371600" y="2362200"/>
            <a:ext cx="2438400" cy="2133600"/>
          </a:xfrm>
          <a:prstGeom prst="right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温暖</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r>
              <a:rPr lang="en-US" sz="800" i="1" dirty="0" smtClean="0">
                <a:ln w="18415" cmpd="sng">
                  <a:solidFill>
                    <a:srgbClr val="FFFFFF"/>
                  </a:solidFill>
                  <a:prstDash val="solid"/>
                </a:ln>
                <a:solidFill>
                  <a:srgbClr val="FFFFFF"/>
                </a:solidFill>
              </a:rPr>
              <a:t>                        </a:t>
            </a:r>
            <a:r>
              <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(warmth)</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Right Arrow 14"/>
          <p:cNvSpPr/>
          <p:nvPr/>
        </p:nvSpPr>
        <p:spPr>
          <a:xfrm rot="16200000">
            <a:off x="3581400" y="990600"/>
            <a:ext cx="2057400" cy="2209800"/>
          </a:xfrm>
          <a:prstGeom prst="right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r"/>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控制</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(control)</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Right Arrow 15"/>
          <p:cNvSpPr/>
          <p:nvPr/>
        </p:nvSpPr>
        <p:spPr>
          <a:xfrm rot="16200000" flipH="1">
            <a:off x="3733800" y="3657600"/>
            <a:ext cx="1828800" cy="2286000"/>
          </a:xfrm>
          <a:prstGeom prst="right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r>
              <a:rPr lang="zh-CN"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控制</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(control)</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Rectangle 17"/>
          <p:cNvSpPr/>
          <p:nvPr/>
        </p:nvSpPr>
        <p:spPr>
          <a:xfrm>
            <a:off x="5715000" y="0"/>
            <a:ext cx="3429000" cy="23622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rPr>
              <a:t>严格型父母</a:t>
            </a:r>
            <a:endParaRPr lang="en-US" altLang="zh-CN" sz="4000" b="1" dirty="0" smtClean="0">
              <a:solidFill>
                <a:srgbClr val="C00000"/>
              </a:solidFill>
            </a:endParaRPr>
          </a:p>
          <a:p>
            <a:pPr algn="ctr"/>
            <a:r>
              <a:rPr lang="zh-CN" altLang="en-US" sz="4000" b="1" dirty="0" smtClean="0">
                <a:solidFill>
                  <a:srgbClr val="C00000"/>
                </a:solidFill>
              </a:rPr>
              <a:t>破碎的孩子</a:t>
            </a:r>
            <a:endParaRPr lang="en-US" sz="4000" b="1" dirty="0" smtClean="0">
              <a:solidFill>
                <a:srgbClr val="C00000"/>
              </a:solidFill>
            </a:endParaRPr>
          </a:p>
          <a:p>
            <a:pPr algn="ctr"/>
            <a:r>
              <a:rPr lang="en-US" sz="2400" b="1" dirty="0" smtClean="0">
                <a:latin typeface="Arial Narrow" panose="020B0606020202030204" pitchFamily="34" charset="0"/>
              </a:rPr>
              <a:t>Strict Parent</a:t>
            </a:r>
          </a:p>
          <a:p>
            <a:pPr algn="ctr"/>
            <a:r>
              <a:rPr lang="en-US" sz="2400" b="1" dirty="0" smtClean="0">
                <a:latin typeface="Arial Narrow" panose="020B0606020202030204" pitchFamily="34" charset="0"/>
              </a:rPr>
              <a:t>Broken Child</a:t>
            </a:r>
            <a:endParaRPr lang="en-US" sz="2400" b="1" dirty="0">
              <a:latin typeface="Arial Narrow" panose="020B0606020202030204" pitchFamily="34" charset="0"/>
            </a:endParaRPr>
          </a:p>
        </p:txBody>
      </p:sp>
      <p:sp>
        <p:nvSpPr>
          <p:cNvPr id="19" name="Rectangle 18"/>
          <p:cNvSpPr/>
          <p:nvPr/>
        </p:nvSpPr>
        <p:spPr>
          <a:xfrm>
            <a:off x="5791200" y="4495800"/>
            <a:ext cx="3352800" cy="23622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rPr>
              <a:t>忽略型父母</a:t>
            </a:r>
            <a:endParaRPr lang="en-US" altLang="zh-CN" sz="4000" b="1" dirty="0" smtClean="0">
              <a:solidFill>
                <a:srgbClr val="C00000"/>
              </a:solidFill>
            </a:endParaRPr>
          </a:p>
          <a:p>
            <a:pPr algn="ctr"/>
            <a:r>
              <a:rPr lang="zh-CN" altLang="en-US" sz="4000" b="1" dirty="0" smtClean="0">
                <a:solidFill>
                  <a:srgbClr val="C00000"/>
                </a:solidFill>
              </a:rPr>
              <a:t>冷漠的孩子</a:t>
            </a:r>
            <a:endParaRPr lang="en-US" sz="4000" dirty="0" smtClean="0">
              <a:solidFill>
                <a:srgbClr val="C00000"/>
              </a:solidFill>
            </a:endParaRPr>
          </a:p>
          <a:p>
            <a:pPr algn="ctr"/>
            <a:r>
              <a:rPr lang="en-US" sz="2400" b="1" dirty="0" smtClean="0">
                <a:latin typeface="Arial Narrow" panose="020B0606020202030204" pitchFamily="34" charset="0"/>
              </a:rPr>
              <a:t>Uninvolved Parent</a:t>
            </a:r>
          </a:p>
          <a:p>
            <a:pPr algn="ctr"/>
            <a:r>
              <a:rPr lang="en-US" sz="2400" b="1" dirty="0" smtClean="0">
                <a:latin typeface="Arial Narrow" panose="020B0606020202030204" pitchFamily="34" charset="0"/>
              </a:rPr>
              <a:t>Indifferent Child</a:t>
            </a:r>
          </a:p>
        </p:txBody>
      </p:sp>
      <p:sp>
        <p:nvSpPr>
          <p:cNvPr id="20" name="Rectangle 19"/>
          <p:cNvSpPr/>
          <p:nvPr/>
        </p:nvSpPr>
        <p:spPr>
          <a:xfrm>
            <a:off x="0" y="4572000"/>
            <a:ext cx="3429000" cy="22860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solidFill>
                  <a:srgbClr val="C00000"/>
                </a:solidFill>
              </a:rPr>
              <a:t>纵容型父母</a:t>
            </a:r>
            <a:endParaRPr lang="en-US" altLang="zh-CN" sz="4000" b="1" dirty="0" smtClean="0">
              <a:solidFill>
                <a:srgbClr val="C00000"/>
              </a:solidFill>
            </a:endParaRPr>
          </a:p>
          <a:p>
            <a:pPr algn="ctr"/>
            <a:r>
              <a:rPr lang="zh-CN" altLang="en-US" sz="4000" b="1" dirty="0" smtClean="0">
                <a:solidFill>
                  <a:srgbClr val="C00000"/>
                </a:solidFill>
              </a:rPr>
              <a:t>悖逆的孩子</a:t>
            </a:r>
            <a:endParaRPr lang="en-US" sz="4000" b="1" dirty="0" smtClean="0">
              <a:solidFill>
                <a:srgbClr val="C00000"/>
              </a:solidFill>
            </a:endParaRPr>
          </a:p>
          <a:p>
            <a:pPr algn="ctr"/>
            <a:r>
              <a:rPr lang="en-US" sz="2400" b="1" dirty="0" smtClean="0">
                <a:latin typeface="Arial Narrow" panose="020B0606020202030204" pitchFamily="34" charset="0"/>
              </a:rPr>
              <a:t>Permissive Parent Rebellious Child</a:t>
            </a:r>
          </a:p>
        </p:txBody>
      </p:sp>
      <p:sp>
        <p:nvSpPr>
          <p:cNvPr id="21" name="Rectangle 20"/>
          <p:cNvSpPr/>
          <p:nvPr/>
        </p:nvSpPr>
        <p:spPr>
          <a:xfrm>
            <a:off x="0" y="0"/>
            <a:ext cx="3352800" cy="23622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4000" b="1" dirty="0" smtClean="0">
                <a:ln>
                  <a:solidFill>
                    <a:sysClr val="windowText" lastClr="000000"/>
                  </a:solidFill>
                </a:ln>
                <a:solidFill>
                  <a:srgbClr val="008000"/>
                </a:solidFill>
              </a:rPr>
              <a:t>受尊敬型父母</a:t>
            </a:r>
            <a:endParaRPr lang="en-US" altLang="zh-CN" sz="4000" b="1" dirty="0" smtClean="0">
              <a:ln>
                <a:solidFill>
                  <a:sysClr val="windowText" lastClr="000000"/>
                </a:solidFill>
              </a:ln>
              <a:solidFill>
                <a:srgbClr val="008000"/>
              </a:solidFill>
            </a:endParaRPr>
          </a:p>
          <a:p>
            <a:pPr algn="ctr"/>
            <a:r>
              <a:rPr lang="zh-CN" altLang="en-US" sz="4000" b="1" dirty="0" smtClean="0">
                <a:ln>
                  <a:solidFill>
                    <a:sysClr val="windowText" lastClr="000000"/>
                  </a:solidFill>
                </a:ln>
                <a:solidFill>
                  <a:srgbClr val="008000"/>
                </a:solidFill>
              </a:rPr>
              <a:t>健康的孩子</a:t>
            </a:r>
            <a:endParaRPr lang="en-US" sz="4000" b="1" dirty="0" smtClean="0">
              <a:ln>
                <a:solidFill>
                  <a:sysClr val="windowText" lastClr="000000"/>
                </a:solidFill>
              </a:ln>
              <a:solidFill>
                <a:srgbClr val="008000"/>
              </a:solidFill>
            </a:endParaRPr>
          </a:p>
          <a:p>
            <a:pPr algn="ctr"/>
            <a:r>
              <a:rPr lang="en-US" sz="2400" b="1" dirty="0" smtClean="0">
                <a:latin typeface="Arial Narrow" panose="020B0606020202030204" pitchFamily="34" charset="0"/>
              </a:rPr>
              <a:t>Respected Parent</a:t>
            </a:r>
          </a:p>
          <a:p>
            <a:pPr algn="ctr"/>
            <a:r>
              <a:rPr lang="en-US" sz="2400" b="1" dirty="0" smtClean="0">
                <a:latin typeface="Arial Narrow" panose="020B0606020202030204" pitchFamily="34" charset="0"/>
              </a:rPr>
              <a:t>Healthy Child</a:t>
            </a:r>
            <a:endParaRPr lang="en-US" sz="2400" b="1" dirty="0">
              <a:latin typeface="Arial Narrow" panose="020B0606020202030204" pitchFamily="34" charset="0"/>
            </a:endParaRPr>
          </a:p>
        </p:txBody>
      </p:sp>
      <p:sp>
        <p:nvSpPr>
          <p:cNvPr id="22" name="Rectangle 21"/>
          <p:cNvSpPr/>
          <p:nvPr/>
        </p:nvSpPr>
        <p:spPr>
          <a:xfrm>
            <a:off x="5715000" y="0"/>
            <a:ext cx="3429000" cy="2362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23" name="Rectangle 22"/>
          <p:cNvSpPr/>
          <p:nvPr/>
        </p:nvSpPr>
        <p:spPr>
          <a:xfrm>
            <a:off x="0" y="4495800"/>
            <a:ext cx="3429000" cy="2362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24" name="Rectangle 23"/>
          <p:cNvSpPr/>
          <p:nvPr/>
        </p:nvSpPr>
        <p:spPr>
          <a:xfrm>
            <a:off x="5715000" y="4495800"/>
            <a:ext cx="3429000" cy="2362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25" name="Rectangle 24"/>
          <p:cNvSpPr/>
          <p:nvPr/>
        </p:nvSpPr>
        <p:spPr>
          <a:xfrm>
            <a:off x="0" y="0"/>
            <a:ext cx="3429000" cy="2362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2" name="Flowchart: Delay 11"/>
          <p:cNvSpPr/>
          <p:nvPr/>
        </p:nvSpPr>
        <p:spPr>
          <a:xfrm rot="5400000">
            <a:off x="3867150" y="-95250"/>
            <a:ext cx="1371600" cy="1562100"/>
          </a:xfrm>
          <a:prstGeom prst="flowChartDelay">
            <a:avLst/>
          </a:prstGeom>
        </p:spPr>
        <p:style>
          <a:lnRef idx="2">
            <a:schemeClr val="dk1"/>
          </a:lnRef>
          <a:fillRef idx="1">
            <a:schemeClr val="lt1"/>
          </a:fillRef>
          <a:effectRef idx="0">
            <a:schemeClr val="dk1"/>
          </a:effectRef>
          <a:fontRef idx="minor">
            <a:schemeClr val="dk1"/>
          </a:fontRef>
        </p:style>
        <p:txBody>
          <a:bodyPr vert="vert270" rtlCol="0" anchor="ctr"/>
          <a:lstStyle/>
          <a:p>
            <a:pPr algn="ctr"/>
            <a:r>
              <a:rPr lang="zh-CN" altLang="en-US" sz="5400" b="1" dirty="0" smtClean="0">
                <a:solidFill>
                  <a:sysClr val="windowText" lastClr="000000"/>
                </a:solidFill>
                <a:latin typeface="Arial Narrow" panose="020B0606020202030204" pitchFamily="34" charset="0"/>
              </a:rPr>
              <a:t>高</a:t>
            </a:r>
            <a:endParaRPr lang="en-US" sz="5400" b="1" dirty="0" smtClean="0">
              <a:solidFill>
                <a:sysClr val="windowText" lastClr="000000"/>
              </a:solidFill>
              <a:latin typeface="Arial Narrow" panose="020B0606020202030204" pitchFamily="34" charset="0"/>
            </a:endParaRPr>
          </a:p>
          <a:p>
            <a:pPr algn="ctr"/>
            <a:r>
              <a:rPr lang="en-US" sz="2000" i="1" dirty="0" smtClean="0">
                <a:ln>
                  <a:solidFill>
                    <a:sysClr val="windowText" lastClr="000000"/>
                  </a:solidFill>
                </a:ln>
                <a:solidFill>
                  <a:sysClr val="windowText" lastClr="000000"/>
                </a:solidFill>
                <a:latin typeface="Arial Narrow" panose="020B0606020202030204" pitchFamily="34" charset="0"/>
              </a:rPr>
              <a:t>high</a:t>
            </a:r>
            <a:endParaRPr lang="en-US" sz="2000" i="1" dirty="0">
              <a:ln>
                <a:solidFill>
                  <a:sysClr val="windowText" lastClr="000000"/>
                </a:solidFill>
              </a:ln>
              <a:solidFill>
                <a:sysClr val="windowText" lastClr="000000"/>
              </a:solidFill>
              <a:latin typeface="Arial Narrow" panose="020B0606020202030204" pitchFamily="34" charset="0"/>
            </a:endParaRPr>
          </a:p>
        </p:txBody>
      </p:sp>
      <p:sp>
        <p:nvSpPr>
          <p:cNvPr id="13" name="Flowchart: Delay 12"/>
          <p:cNvSpPr/>
          <p:nvPr/>
        </p:nvSpPr>
        <p:spPr>
          <a:xfrm rot="5400000" flipH="1">
            <a:off x="3867150" y="5314950"/>
            <a:ext cx="1524000" cy="1562100"/>
          </a:xfrm>
          <a:prstGeom prst="flowChartDelay">
            <a:avLst/>
          </a:prstGeom>
        </p:spPr>
        <p:style>
          <a:lnRef idx="2">
            <a:schemeClr val="dk1"/>
          </a:lnRef>
          <a:fillRef idx="1">
            <a:schemeClr val="lt1"/>
          </a:fillRef>
          <a:effectRef idx="0">
            <a:schemeClr val="dk1"/>
          </a:effectRef>
          <a:fontRef idx="minor">
            <a:schemeClr val="dk1"/>
          </a:fontRef>
        </p:style>
        <p:txBody>
          <a:bodyPr vert="vert270" rtlCol="0" anchor="ctr"/>
          <a:lstStyle/>
          <a:p>
            <a:pPr algn="ctr"/>
            <a:r>
              <a:rPr lang="zh-CN" altLang="en-US" sz="5400" b="1" dirty="0" smtClean="0">
                <a:solidFill>
                  <a:sysClr val="windowText" lastClr="000000"/>
                </a:solidFill>
                <a:latin typeface="Arial Narrow" panose="020B0606020202030204" pitchFamily="34" charset="0"/>
              </a:rPr>
              <a:t>低</a:t>
            </a:r>
            <a:r>
              <a:rPr lang="en-US" altLang="zh-CN" sz="5400" b="1" dirty="0" smtClean="0">
                <a:solidFill>
                  <a:sysClr val="windowText" lastClr="000000"/>
                </a:solidFill>
                <a:latin typeface="Arial Narrow" panose="020B0606020202030204" pitchFamily="34" charset="0"/>
              </a:rPr>
              <a:t>  </a:t>
            </a:r>
            <a:r>
              <a:rPr lang="en-US" sz="2000" i="1" dirty="0" smtClean="0">
                <a:ln>
                  <a:solidFill>
                    <a:sysClr val="windowText" lastClr="000000"/>
                  </a:solidFill>
                </a:ln>
                <a:solidFill>
                  <a:sysClr val="windowText" lastClr="000000"/>
                </a:solidFill>
                <a:latin typeface="Arial Narrow" panose="020B0606020202030204" pitchFamily="34" charset="0"/>
              </a:rPr>
              <a:t>low</a:t>
            </a:r>
            <a:endParaRPr lang="en-US" sz="2000" i="1" dirty="0">
              <a:ln>
                <a:solidFill>
                  <a:sysClr val="windowText" lastClr="000000"/>
                </a:solidFill>
              </a:ln>
              <a:solidFill>
                <a:sysClr val="windowText" lastClr="000000"/>
              </a:solidFill>
              <a:latin typeface="Arial Narrow" panose="020B0606020202030204" pitchFamily="34" charset="0"/>
            </a:endParaRPr>
          </a:p>
        </p:txBody>
      </p:sp>
      <p:sp>
        <p:nvSpPr>
          <p:cNvPr id="10" name="Flowchart: Delay 9"/>
          <p:cNvSpPr/>
          <p:nvPr/>
        </p:nvSpPr>
        <p:spPr>
          <a:xfrm>
            <a:off x="0" y="2819400"/>
            <a:ext cx="1676400" cy="1219200"/>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5400" b="1" dirty="0" smtClean="0">
                <a:solidFill>
                  <a:sysClr val="windowText" lastClr="000000"/>
                </a:solidFill>
                <a:latin typeface="Arial Narrow" panose="020B0606020202030204" pitchFamily="34" charset="0"/>
              </a:rPr>
              <a:t>高</a:t>
            </a:r>
            <a:endParaRPr lang="en-US" sz="5400" b="1" dirty="0" smtClean="0">
              <a:solidFill>
                <a:sysClr val="windowText" lastClr="000000"/>
              </a:solidFill>
              <a:latin typeface="Arial Narrow" panose="020B0606020202030204" pitchFamily="34" charset="0"/>
            </a:endParaRPr>
          </a:p>
          <a:p>
            <a:pPr algn="ctr"/>
            <a:r>
              <a:rPr lang="en-US" sz="2000" i="1" dirty="0" smtClean="0">
                <a:ln>
                  <a:solidFill>
                    <a:sysClr val="windowText" lastClr="000000"/>
                  </a:solidFill>
                </a:ln>
                <a:solidFill>
                  <a:sysClr val="windowText" lastClr="000000"/>
                </a:solidFill>
                <a:latin typeface="Arial Narrow" panose="020B0606020202030204" pitchFamily="34" charset="0"/>
              </a:rPr>
              <a:t>high</a:t>
            </a:r>
            <a:endParaRPr lang="en-US" sz="2000" i="1" dirty="0">
              <a:ln>
                <a:solidFill>
                  <a:sysClr val="windowText" lastClr="000000"/>
                </a:solidFill>
              </a:ln>
              <a:solidFill>
                <a:sysClr val="windowText" lastClr="000000"/>
              </a:solidFill>
              <a:latin typeface="Arial Narrow" panose="020B0606020202030204" pitchFamily="34" charset="0"/>
            </a:endParaRPr>
          </a:p>
        </p:txBody>
      </p:sp>
      <p:sp>
        <p:nvSpPr>
          <p:cNvPr id="26" name="Rectangle 25"/>
          <p:cNvSpPr/>
          <p:nvPr/>
        </p:nvSpPr>
        <p:spPr>
          <a:xfrm>
            <a:off x="3810000" y="2819400"/>
            <a:ext cx="1600200" cy="1219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26" name="Picture 2" descr="Image result for disney child's face"/>
          <p:cNvPicPr>
            <a:picLocks noChangeAspect="1" noChangeArrowheads="1"/>
          </p:cNvPicPr>
          <p:nvPr/>
        </p:nvPicPr>
        <p:blipFill>
          <a:blip r:embed="rId2" cstate="print"/>
          <a:srcRect/>
          <a:stretch>
            <a:fillRect/>
          </a:stretch>
        </p:blipFill>
        <p:spPr bwMode="auto">
          <a:xfrm>
            <a:off x="3962399" y="2895600"/>
            <a:ext cx="1296893" cy="1066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 result for animated gif, smartphone"/>
          <p:cNvPicPr>
            <a:picLocks noChangeAspect="1" noChangeArrowheads="1" noCrop="1"/>
          </p:cNvPicPr>
          <p:nvPr/>
        </p:nvPicPr>
        <p:blipFill>
          <a:blip r:embed="rId2" cstate="print"/>
          <a:srcRect/>
          <a:stretch>
            <a:fillRect/>
          </a:stretch>
        </p:blipFill>
        <p:spPr bwMode="auto">
          <a:xfrm>
            <a:off x="5334000" y="2057400"/>
            <a:ext cx="3581400" cy="4476750"/>
          </a:xfrm>
          <a:prstGeom prst="rect">
            <a:avLst/>
          </a:prstGeom>
          <a:noFill/>
        </p:spPr>
      </p:pic>
      <p:pic>
        <p:nvPicPr>
          <p:cNvPr id="7" name="Picture 8" descr="http://www.evolife.cn/wp-content/uploads/2008/09/ipod-nano-feature-ipod-mini.jpg"/>
          <p:cNvPicPr>
            <a:picLocks noChangeAspect="1" noChangeArrowheads="1"/>
          </p:cNvPicPr>
          <p:nvPr/>
        </p:nvPicPr>
        <p:blipFill>
          <a:blip r:embed="rId3" cstate="print"/>
          <a:srcRect/>
          <a:stretch>
            <a:fillRect/>
          </a:stretch>
        </p:blipFill>
        <p:spPr bwMode="auto">
          <a:xfrm>
            <a:off x="4876800" y="5105400"/>
            <a:ext cx="1219200" cy="1219201"/>
          </a:xfrm>
          <a:prstGeom prst="rect">
            <a:avLst/>
          </a:prstGeom>
          <a:noFill/>
        </p:spPr>
      </p:pic>
      <p:sp>
        <p:nvSpPr>
          <p:cNvPr id="3" name="Title 1"/>
          <p:cNvSpPr txBox="1"/>
          <p:nvPr/>
        </p:nvSpPr>
        <p:spPr>
          <a:xfrm>
            <a:off x="0" y="0"/>
            <a:ext cx="9144000" cy="1981200"/>
          </a:xfrm>
          <a:prstGeom prst="rect">
            <a:avLst/>
          </a:prstGeom>
          <a:solidFill>
            <a:srgbClr val="003FBC"/>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000" b="1" dirty="0" smtClean="0">
                <a:ln w="18415" cmpd="sng">
                  <a:solidFill>
                    <a:srgbClr val="FFFF00"/>
                  </a:solidFill>
                  <a:prstDash val="solid"/>
                </a:ln>
                <a:solidFill>
                  <a:srgbClr val="FFFF00"/>
                </a:solidFill>
                <a:effectLst>
                  <a:outerShdw blurRad="63500" dir="3600000" algn="tl" rotWithShape="0">
                    <a:srgbClr val="000000">
                      <a:alpha val="70000"/>
                    </a:srgbClr>
                  </a:outerShdw>
                </a:effectLst>
              </a:rPr>
              <a:t>新科技</a:t>
            </a: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带来更多优势</a:t>
            </a:r>
            <a:endParaRPr lang="en-US" altLang="zh-CN"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marR="0" lvl="0" indent="0" algn="ctr" defTabSz="914400" rtl="0" eaLnBrk="1" fontAlgn="auto" latinLnBrk="0" hangingPunct="1">
              <a:lnSpc>
                <a:spcPct val="100000"/>
              </a:lnSpc>
              <a:spcBef>
                <a:spcPct val="0"/>
              </a:spcBef>
              <a:spcAft>
                <a:spcPts val="0"/>
              </a:spcAft>
              <a:buClrTx/>
              <a:buSzTx/>
              <a:buFontTx/>
              <a:buNone/>
              <a:defRPr/>
            </a:pPr>
            <a:r>
              <a:rPr lang="zh-CN" alt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时也导致新的压力</a:t>
            </a:r>
            <a:endParaRPr kumimoji="0" lang="en-US" sz="6000" b="0" i="0" u="none" strike="noStrike" kern="1200" cap="none" spc="0" normalizeH="0" baseline="0" noProof="0" dirty="0">
              <a:ln>
                <a:noFill/>
              </a:ln>
              <a:solidFill>
                <a:schemeClr val="lt1"/>
              </a:solidFill>
              <a:effectLst/>
              <a:uLnTx/>
              <a:uFillTx/>
              <a:latin typeface="+mn-lt"/>
              <a:ea typeface="+mn-ea"/>
              <a:cs typeface="+mn-cs"/>
            </a:endParaRPr>
          </a:p>
        </p:txBody>
      </p:sp>
      <p:pic>
        <p:nvPicPr>
          <p:cNvPr id="5" name="Picture 2" descr="http://blog.loaz.com/media/blogs/timwang/mini-laptop-fujitsu-P7230.jpg"/>
          <p:cNvPicPr>
            <a:picLocks noChangeAspect="1" noChangeArrowheads="1"/>
          </p:cNvPicPr>
          <p:nvPr/>
        </p:nvPicPr>
        <p:blipFill>
          <a:blip r:embed="rId4" cstate="print"/>
          <a:srcRect/>
          <a:stretch>
            <a:fillRect/>
          </a:stretch>
        </p:blipFill>
        <p:spPr bwMode="auto">
          <a:xfrm>
            <a:off x="0" y="2209800"/>
            <a:ext cx="4724400" cy="4242512"/>
          </a:xfrm>
          <a:prstGeom prst="rect">
            <a:avLst/>
          </a:prstGeom>
          <a:noFill/>
        </p:spPr>
      </p:pic>
      <p:sp>
        <p:nvSpPr>
          <p:cNvPr id="4" name="Rectangle 3"/>
          <p:cNvSpPr/>
          <p:nvPr/>
        </p:nvSpPr>
        <p:spPr>
          <a:xfrm>
            <a:off x="0" y="6211669"/>
            <a:ext cx="9144000" cy="646331"/>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TECHNOLOGY WILL ALLOW NEW ADVANTAGES AND CAUSE NEW PRESSURES</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 name="Picture 10" descr="http://community.plus.net/wp-content/uploads/2009/03/playstation.jpeg"/>
          <p:cNvPicPr>
            <a:picLocks noChangeAspect="1" noChangeArrowheads="1"/>
          </p:cNvPicPr>
          <p:nvPr/>
        </p:nvPicPr>
        <p:blipFill>
          <a:blip r:embed="rId5" cstate="print"/>
          <a:srcRect/>
          <a:stretch>
            <a:fillRect/>
          </a:stretch>
        </p:blipFill>
        <p:spPr bwMode="auto">
          <a:xfrm flipH="1">
            <a:off x="116114" y="2209800"/>
            <a:ext cx="1331686" cy="139827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animated gif, smartphone"/>
          <p:cNvPicPr>
            <a:picLocks noChangeAspect="1" noChangeArrowheads="1" noCrop="1"/>
          </p:cNvPicPr>
          <p:nvPr/>
        </p:nvPicPr>
        <p:blipFill>
          <a:blip r:embed="rId2" cstate="print"/>
          <a:srcRect/>
          <a:stretch>
            <a:fillRect/>
          </a:stretch>
        </p:blipFill>
        <p:spPr bwMode="auto">
          <a:xfrm flipH="1">
            <a:off x="4267200" y="1828800"/>
            <a:ext cx="6172200" cy="7715250"/>
          </a:xfrm>
          <a:prstGeom prst="rect">
            <a:avLst/>
          </a:prstGeom>
          <a:noFill/>
        </p:spPr>
      </p:pic>
      <p:pic>
        <p:nvPicPr>
          <p:cNvPr id="14" name="Picture 2" descr="Image result for animated gif, smartphone"/>
          <p:cNvPicPr>
            <a:picLocks noChangeAspect="1" noChangeArrowheads="1" noCrop="1"/>
          </p:cNvPicPr>
          <p:nvPr/>
        </p:nvPicPr>
        <p:blipFill>
          <a:blip r:embed="rId2" cstate="print"/>
          <a:srcRect/>
          <a:stretch>
            <a:fillRect/>
          </a:stretch>
        </p:blipFill>
        <p:spPr bwMode="auto">
          <a:xfrm>
            <a:off x="-1219200" y="1905000"/>
            <a:ext cx="6172200" cy="7715250"/>
          </a:xfrm>
          <a:prstGeom prst="rect">
            <a:avLst/>
          </a:prstGeom>
          <a:noFill/>
        </p:spPr>
      </p:pic>
      <p:sp>
        <p:nvSpPr>
          <p:cNvPr id="3" name="Title 1"/>
          <p:cNvSpPr txBox="1"/>
          <p:nvPr/>
        </p:nvSpPr>
        <p:spPr>
          <a:xfrm>
            <a:off x="0" y="304800"/>
            <a:ext cx="9144000" cy="1524000"/>
          </a:xfrm>
          <a:prstGeom prst="rect">
            <a:avLst/>
          </a:prstGeom>
          <a:noFill/>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b">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3600" dirty="0" smtClean="0">
                <a:ln w="18415" cmpd="sng">
                  <a:solidFill>
                    <a:sysClr val="windowText" lastClr="000000"/>
                  </a:solidFill>
                  <a:prstDash val="solid"/>
                </a:ln>
                <a:solidFill>
                  <a:srgbClr val="0000FF"/>
                </a:solidFill>
              </a:rPr>
              <a:t>他们有哪些优势和压力是我们那时没有的？</a:t>
            </a:r>
            <a:r>
              <a:rPr lang="en-US" altLang="zh-CN" sz="3600" dirty="0" smtClean="0">
                <a:ln w="18415" cmpd="sng">
                  <a:solidFill>
                    <a:sysClr val="windowText" lastClr="000000"/>
                  </a:solidFill>
                  <a:prstDash val="solid"/>
                </a:ln>
                <a:solidFill>
                  <a:srgbClr val="0000FF"/>
                </a:solidFill>
              </a:rPr>
              <a:t> </a:t>
            </a:r>
            <a:endParaRPr kumimoji="0" lang="en-US" sz="3600" i="0" u="none" strike="noStrike" kern="1200" cap="none" spc="0" normalizeH="0" baseline="0" noProof="0" dirty="0">
              <a:ln w="18415" cmpd="sng">
                <a:solidFill>
                  <a:sysClr val="windowText" lastClr="000000"/>
                </a:solidFill>
                <a:prstDash val="solid"/>
              </a:ln>
              <a:solidFill>
                <a:srgbClr val="0000FF"/>
              </a:solidFill>
              <a:uLnTx/>
              <a:uFillTx/>
              <a:latin typeface="+mn-lt"/>
              <a:ea typeface="+mn-ea"/>
              <a:cs typeface="+mn-cs"/>
            </a:endParaRPr>
          </a:p>
        </p:txBody>
      </p:sp>
      <p:sp>
        <p:nvSpPr>
          <p:cNvPr id="4" name="Rectangle 3"/>
          <p:cNvSpPr/>
          <p:nvPr/>
        </p:nvSpPr>
        <p:spPr>
          <a:xfrm>
            <a:off x="0" y="6211669"/>
            <a:ext cx="9144000" cy="738664"/>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ea typeface="Times New Roman" panose="02020603050405020304" pitchFamily="18" charset="0"/>
                <a:cs typeface="Arial" panose="020B0604020202020204" pitchFamily="34" charset="0"/>
              </a:rPr>
              <a:t>What advantages and pressures will they have that we didn’t?</a:t>
            </a:r>
          </a:p>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657600" y="381000"/>
            <a:ext cx="914400" cy="6858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Right Arrow 12"/>
          <p:cNvSpPr/>
          <p:nvPr/>
        </p:nvSpPr>
        <p:spPr>
          <a:xfrm flipH="1">
            <a:off x="4572000" y="381000"/>
            <a:ext cx="914400" cy="6858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73730" name="Picture 2" descr="Image result for happy face"/>
          <p:cNvPicPr>
            <a:picLocks noChangeAspect="1" noChangeArrowheads="1"/>
          </p:cNvPicPr>
          <p:nvPr/>
        </p:nvPicPr>
        <p:blipFill>
          <a:blip r:embed="rId3" cstate="print"/>
          <a:srcRect/>
          <a:stretch>
            <a:fillRect/>
          </a:stretch>
        </p:blipFill>
        <p:spPr bwMode="auto">
          <a:xfrm rot="20973112">
            <a:off x="1003248" y="1791008"/>
            <a:ext cx="1760300" cy="1981201"/>
          </a:xfrm>
          <a:prstGeom prst="rect">
            <a:avLst/>
          </a:prstGeom>
          <a:noFill/>
        </p:spPr>
      </p:pic>
      <p:pic>
        <p:nvPicPr>
          <p:cNvPr id="73732" name="Picture 4" descr="Image result for stressed face"/>
          <p:cNvPicPr>
            <a:picLocks noChangeAspect="1" noChangeArrowheads="1"/>
          </p:cNvPicPr>
          <p:nvPr/>
        </p:nvPicPr>
        <p:blipFill>
          <a:blip r:embed="rId4" cstate="print"/>
          <a:srcRect/>
          <a:stretch>
            <a:fillRect/>
          </a:stretch>
        </p:blipFill>
        <p:spPr bwMode="auto">
          <a:xfrm rot="461104">
            <a:off x="6477000" y="1905000"/>
            <a:ext cx="1743587" cy="193357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1979</Words>
  <Application>Microsoft Office PowerPoint</Application>
  <PresentationFormat>On-screen Show (4:3)</PresentationFormat>
  <Paragraphs>275</Paragraphs>
  <Slides>75</Slides>
  <Notes>2</Notes>
  <HiddenSlides>0</HiddenSlides>
  <MMClips>1</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Raising  Successful Children</vt:lpstr>
      <vt:lpstr>Slide 2</vt:lpstr>
      <vt:lpstr>请将所有手机关静音! PLEASE TURN ALL CELL PHONES OFF!</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光有规则没有关系导致叛逆</vt:lpstr>
      <vt:lpstr>Slide 21</vt:lpstr>
      <vt:lpstr>Slide 22</vt:lpstr>
      <vt:lpstr>30 分钟休息 </vt:lpstr>
      <vt:lpstr>Slide 24</vt:lpstr>
      <vt:lpstr>Slide 25</vt:lpstr>
      <vt:lpstr>Slide 26</vt:lpstr>
      <vt:lpstr>Slide 27</vt:lpstr>
      <vt:lpstr>Slide 28</vt:lpstr>
      <vt:lpstr>Slide 29</vt:lpstr>
      <vt:lpstr>Slide 30</vt:lpstr>
      <vt:lpstr>Slide 31</vt:lpstr>
      <vt:lpstr>Slide 32</vt:lpstr>
      <vt:lpstr>Slide 33</vt:lpstr>
      <vt:lpstr>让生活太容易会伤害孩子      Don’t hurt them by making life too easy</vt:lpstr>
      <vt:lpstr>Slide 35</vt:lpstr>
      <vt:lpstr>Slide 36</vt:lpstr>
      <vt:lpstr>Slide 37</vt:lpstr>
      <vt:lpstr>Slide 38</vt:lpstr>
      <vt:lpstr>Slide 39</vt:lpstr>
      <vt:lpstr>Slide 40</vt:lpstr>
      <vt:lpstr>在他们离家之前你 希望他们学会什么？ WHAT DO YOU WANT THEM TO KNOW BY THE TIME THEY LEAVE HOME?</vt:lpstr>
      <vt:lpstr>Slide 42</vt:lpstr>
      <vt:lpstr>足够的优质时间双方都需要       Quantity time and quality time are both needed    .</vt:lpstr>
      <vt:lpstr>Slide 44</vt:lpstr>
      <vt:lpstr>Slide 45</vt:lpstr>
      <vt:lpstr>请谨记:他们生而独特,并非小型的你 Remember they are UNIQUE; not a miniature YOU </vt:lpstr>
      <vt:lpstr>Slide 47</vt:lpstr>
      <vt:lpstr>管教而不是惩罚            Discipline instead of punish</vt:lpstr>
      <vt:lpstr>Slide 49</vt:lpstr>
      <vt:lpstr>  </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CONCLUSION: LOVE YOUR FAMILY UNCONDITIONALLY </vt:lpstr>
      <vt:lpstr>WORK AS A TEAM WITH YOUR SPOUCE</vt:lpstr>
      <vt:lpstr>Slide 71</vt:lpstr>
      <vt:lpstr>Slide 72</vt:lpstr>
      <vt:lpstr>Slide 73</vt:lpstr>
      <vt:lpstr>Slide 74</vt:lpstr>
      <vt:lpstr>Slide 75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johnnie achord</dc:creator>
  <cp:lastModifiedBy>John</cp:lastModifiedBy>
  <cp:revision>200</cp:revision>
  <dcterms:created xsi:type="dcterms:W3CDTF">2016-02-29T00:41:00Z</dcterms:created>
  <dcterms:modified xsi:type="dcterms:W3CDTF">2020-04-20T15:24:53Z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