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28" r:id="rId3"/>
    <p:sldId id="329" r:id="rId4"/>
    <p:sldId id="294" r:id="rId5"/>
    <p:sldId id="331" r:id="rId6"/>
    <p:sldId id="300" r:id="rId7"/>
    <p:sldId id="301" r:id="rId8"/>
    <p:sldId id="302" r:id="rId9"/>
    <p:sldId id="303" r:id="rId10"/>
    <p:sldId id="305" r:id="rId11"/>
    <p:sldId id="304" r:id="rId12"/>
    <p:sldId id="298" r:id="rId13"/>
    <p:sldId id="315" r:id="rId14"/>
    <p:sldId id="316" r:id="rId15"/>
    <p:sldId id="340" r:id="rId16"/>
    <p:sldId id="339" r:id="rId17"/>
    <p:sldId id="338" r:id="rId18"/>
    <p:sldId id="337" r:id="rId19"/>
    <p:sldId id="336" r:id="rId20"/>
    <p:sldId id="335" r:id="rId21"/>
    <p:sldId id="334" r:id="rId22"/>
    <p:sldId id="333" r:id="rId23"/>
    <p:sldId id="332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FF"/>
    <a:srgbClr val="FF00FF"/>
    <a:srgbClr val="FFFFEB"/>
    <a:srgbClr val="FFFFE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5A124-3E47-4733-9C8B-A4EC093D1D41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54BD94-DC95-42E9-A51F-C8BB8B50FBC7}">
      <dgm:prSet phldrT="[Text]"/>
      <dgm:spPr/>
      <dgm:t>
        <a:bodyPr/>
        <a:lstStyle/>
        <a:p>
          <a:r>
            <a:rPr lang="en-US" dirty="0" smtClean="0">
              <a:ln w="28575">
                <a:solidFill>
                  <a:sysClr val="windowText" lastClr="000000"/>
                </a:solidFill>
              </a:ln>
              <a:latin typeface="Arial Black" pitchFamily="34" charset="0"/>
            </a:rPr>
            <a:t>LOVE GOD &amp;             LOVE OTHERS</a:t>
          </a:r>
          <a:endParaRPr lang="en-US" dirty="0">
            <a:ln w="28575">
              <a:solidFill>
                <a:sysClr val="windowText" lastClr="000000"/>
              </a:solidFill>
            </a:ln>
            <a:latin typeface="Arial Black" pitchFamily="34" charset="0"/>
          </a:endParaRPr>
        </a:p>
      </dgm:t>
    </dgm:pt>
    <dgm:pt modelId="{B6ACA25E-CE59-4F82-B6AB-459625C5FB9E}" type="parTrans" cxnId="{EBA4D8CA-3AD8-49D6-9FC8-B79F30143BD5}">
      <dgm:prSet/>
      <dgm:spPr/>
      <dgm:t>
        <a:bodyPr/>
        <a:lstStyle/>
        <a:p>
          <a:endParaRPr lang="en-US"/>
        </a:p>
      </dgm:t>
    </dgm:pt>
    <dgm:pt modelId="{7CBF3604-D224-498D-AF34-205CC151490E}" type="sibTrans" cxnId="{EBA4D8CA-3AD8-49D6-9FC8-B79F30143BD5}">
      <dgm:prSet/>
      <dgm:spPr/>
      <dgm:t>
        <a:bodyPr/>
        <a:lstStyle/>
        <a:p>
          <a:endParaRPr lang="en-US"/>
        </a:p>
      </dgm:t>
    </dgm:pt>
    <dgm:pt modelId="{BF33C408-0D0F-454E-8D36-EDDFAB99ACCD}">
      <dgm:prSet phldrT="[Text]"/>
      <dgm:spPr/>
      <dgm:t>
        <a:bodyPr/>
        <a:lstStyle/>
        <a:p>
          <a:r>
            <a:rPr lang="en-US" dirty="0" smtClean="0">
              <a:ln w="28575">
                <a:solidFill>
                  <a:sysClr val="windowText" lastClr="000000"/>
                </a:solidFill>
              </a:ln>
              <a:latin typeface="Arial Black" pitchFamily="34" charset="0"/>
            </a:rPr>
            <a:t>KNOW THE    GOSPEL WELL</a:t>
          </a:r>
          <a:endParaRPr lang="en-US" dirty="0">
            <a:ln w="28575">
              <a:solidFill>
                <a:sysClr val="windowText" lastClr="000000"/>
              </a:solidFill>
            </a:ln>
            <a:latin typeface="Arial Black" pitchFamily="34" charset="0"/>
          </a:endParaRPr>
        </a:p>
      </dgm:t>
    </dgm:pt>
    <dgm:pt modelId="{3D219E53-39A8-4D90-801D-406DE3A2625A}" type="parTrans" cxnId="{84EB699F-28B8-498B-A9F0-094B2D9C8A40}">
      <dgm:prSet/>
      <dgm:spPr/>
      <dgm:t>
        <a:bodyPr/>
        <a:lstStyle/>
        <a:p>
          <a:endParaRPr lang="en-US"/>
        </a:p>
      </dgm:t>
    </dgm:pt>
    <dgm:pt modelId="{CEA363D8-670A-4161-8173-72328CCD9CF6}" type="sibTrans" cxnId="{84EB699F-28B8-498B-A9F0-094B2D9C8A40}">
      <dgm:prSet/>
      <dgm:spPr/>
      <dgm:t>
        <a:bodyPr/>
        <a:lstStyle/>
        <a:p>
          <a:endParaRPr lang="en-US"/>
        </a:p>
      </dgm:t>
    </dgm:pt>
    <dgm:pt modelId="{2A170995-E828-459C-90E4-670540FCC599}">
      <dgm:prSet phldrT="[Text]"/>
      <dgm:spPr/>
      <dgm:t>
        <a:bodyPr/>
        <a:lstStyle/>
        <a:p>
          <a:r>
            <a:rPr lang="en-US" dirty="0" smtClean="0">
              <a:ln w="28575">
                <a:solidFill>
                  <a:sysClr val="windowText" lastClr="000000"/>
                </a:solidFill>
              </a:ln>
              <a:latin typeface="Arial Black" pitchFamily="34" charset="0"/>
            </a:rPr>
            <a:t>KNOW YOUR      	  OWN STRENGTHS</a:t>
          </a:r>
          <a:endParaRPr lang="en-US" dirty="0">
            <a:ln w="28575">
              <a:solidFill>
                <a:sysClr val="windowText" lastClr="000000"/>
              </a:solidFill>
            </a:ln>
            <a:latin typeface="Arial Black" pitchFamily="34" charset="0"/>
          </a:endParaRPr>
        </a:p>
      </dgm:t>
    </dgm:pt>
    <dgm:pt modelId="{80BC3BAD-5F2E-4350-BE5E-F88E7AB20388}" type="parTrans" cxnId="{933593D0-DCD7-45F0-A366-A4FAE282BC66}">
      <dgm:prSet/>
      <dgm:spPr/>
      <dgm:t>
        <a:bodyPr/>
        <a:lstStyle/>
        <a:p>
          <a:endParaRPr lang="en-US"/>
        </a:p>
      </dgm:t>
    </dgm:pt>
    <dgm:pt modelId="{81C3B239-BEB2-4C91-9FE2-0B586490E5A6}" type="sibTrans" cxnId="{933593D0-DCD7-45F0-A366-A4FAE282BC66}">
      <dgm:prSet/>
      <dgm:spPr/>
      <dgm:t>
        <a:bodyPr/>
        <a:lstStyle/>
        <a:p>
          <a:endParaRPr lang="en-US"/>
        </a:p>
      </dgm:t>
    </dgm:pt>
    <dgm:pt modelId="{12B56219-F71E-4654-B696-1E18DDF1A942}" type="pres">
      <dgm:prSet presAssocID="{CDA5A124-3E47-4733-9C8B-A4EC093D1D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3929B-FBCC-4A55-A486-B5A5B269C6F3}" type="pres">
      <dgm:prSet presAssocID="{CDA5A124-3E47-4733-9C8B-A4EC093D1D41}" presName="dummyMaxCanvas" presStyleCnt="0">
        <dgm:presLayoutVars/>
      </dgm:prSet>
      <dgm:spPr/>
    </dgm:pt>
    <dgm:pt modelId="{62B671F8-3776-4378-9C02-40A5C624B2F7}" type="pres">
      <dgm:prSet presAssocID="{CDA5A124-3E47-4733-9C8B-A4EC093D1D4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74104-5042-4609-930E-44B6AB4E17B2}" type="pres">
      <dgm:prSet presAssocID="{CDA5A124-3E47-4733-9C8B-A4EC093D1D4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BF901-25FE-4482-B43C-A5CC3042B857}" type="pres">
      <dgm:prSet presAssocID="{CDA5A124-3E47-4733-9C8B-A4EC093D1D4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D97A-B7FC-43F2-9650-629F7C2C8A23}" type="pres">
      <dgm:prSet presAssocID="{CDA5A124-3E47-4733-9C8B-A4EC093D1D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447A4-23AC-44C5-A23D-8E76D04FCCEA}" type="pres">
      <dgm:prSet presAssocID="{CDA5A124-3E47-4733-9C8B-A4EC093D1D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8740D-6BB8-4642-A8C2-2ACC1AFD5691}" type="pres">
      <dgm:prSet presAssocID="{CDA5A124-3E47-4733-9C8B-A4EC093D1D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6E3CF-2AF9-41F4-A929-88DB83BB778B}" type="pres">
      <dgm:prSet presAssocID="{CDA5A124-3E47-4733-9C8B-A4EC093D1D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75E33-DA45-4483-8448-EE681E143649}" type="pres">
      <dgm:prSet presAssocID="{CDA5A124-3E47-4733-9C8B-A4EC093D1D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06C0AA-931C-4A8C-9EF6-8B82306BE865}" type="presOf" srcId="{BF33C408-0D0F-454E-8D36-EDDFAB99ACCD}" destId="{C1074104-5042-4609-930E-44B6AB4E17B2}" srcOrd="0" destOrd="0" presId="urn:microsoft.com/office/officeart/2005/8/layout/vProcess5"/>
    <dgm:cxn modelId="{EBA4D8CA-3AD8-49D6-9FC8-B79F30143BD5}" srcId="{CDA5A124-3E47-4733-9C8B-A4EC093D1D41}" destId="{CF54BD94-DC95-42E9-A51F-C8BB8B50FBC7}" srcOrd="0" destOrd="0" parTransId="{B6ACA25E-CE59-4F82-B6AB-459625C5FB9E}" sibTransId="{7CBF3604-D224-498D-AF34-205CC151490E}"/>
    <dgm:cxn modelId="{4BCA3616-6085-4219-A501-8A840D1CC3E8}" type="presOf" srcId="{2A170995-E828-459C-90E4-670540FCC599}" destId="{9A875E33-DA45-4483-8448-EE681E143649}" srcOrd="1" destOrd="0" presId="urn:microsoft.com/office/officeart/2005/8/layout/vProcess5"/>
    <dgm:cxn modelId="{78097F77-CB6C-41B3-B9C2-EFD21AAB2B0C}" type="presOf" srcId="{CDA5A124-3E47-4733-9C8B-A4EC093D1D41}" destId="{12B56219-F71E-4654-B696-1E18DDF1A942}" srcOrd="0" destOrd="0" presId="urn:microsoft.com/office/officeart/2005/8/layout/vProcess5"/>
    <dgm:cxn modelId="{D9B2397A-1C55-46E7-8495-6FB2191328B6}" type="presOf" srcId="{7CBF3604-D224-498D-AF34-205CC151490E}" destId="{98C5D97A-B7FC-43F2-9650-629F7C2C8A23}" srcOrd="0" destOrd="0" presId="urn:microsoft.com/office/officeart/2005/8/layout/vProcess5"/>
    <dgm:cxn modelId="{19542DE7-A5BC-4423-BBF2-7BA3F234A1F5}" type="presOf" srcId="{CF54BD94-DC95-42E9-A51F-C8BB8B50FBC7}" destId="{62B671F8-3776-4378-9C02-40A5C624B2F7}" srcOrd="0" destOrd="0" presId="urn:microsoft.com/office/officeart/2005/8/layout/vProcess5"/>
    <dgm:cxn modelId="{D4F52DC6-43C5-4706-B19C-6F50E6264C13}" type="presOf" srcId="{BF33C408-0D0F-454E-8D36-EDDFAB99ACCD}" destId="{0006E3CF-2AF9-41F4-A929-88DB83BB778B}" srcOrd="1" destOrd="0" presId="urn:microsoft.com/office/officeart/2005/8/layout/vProcess5"/>
    <dgm:cxn modelId="{7F71C3C6-2CBC-495B-85FF-3F401F681072}" type="presOf" srcId="{CEA363D8-670A-4161-8173-72328CCD9CF6}" destId="{073447A4-23AC-44C5-A23D-8E76D04FCCEA}" srcOrd="0" destOrd="0" presId="urn:microsoft.com/office/officeart/2005/8/layout/vProcess5"/>
    <dgm:cxn modelId="{84EB699F-28B8-498B-A9F0-094B2D9C8A40}" srcId="{CDA5A124-3E47-4733-9C8B-A4EC093D1D41}" destId="{BF33C408-0D0F-454E-8D36-EDDFAB99ACCD}" srcOrd="1" destOrd="0" parTransId="{3D219E53-39A8-4D90-801D-406DE3A2625A}" sibTransId="{CEA363D8-670A-4161-8173-72328CCD9CF6}"/>
    <dgm:cxn modelId="{933593D0-DCD7-45F0-A366-A4FAE282BC66}" srcId="{CDA5A124-3E47-4733-9C8B-A4EC093D1D41}" destId="{2A170995-E828-459C-90E4-670540FCC599}" srcOrd="2" destOrd="0" parTransId="{80BC3BAD-5F2E-4350-BE5E-F88E7AB20388}" sibTransId="{81C3B239-BEB2-4C91-9FE2-0B586490E5A6}"/>
    <dgm:cxn modelId="{B58449FD-EAF6-4D21-8E50-F5A66183DEE3}" type="presOf" srcId="{CF54BD94-DC95-42E9-A51F-C8BB8B50FBC7}" destId="{E178740D-6BB8-4642-A8C2-2ACC1AFD5691}" srcOrd="1" destOrd="0" presId="urn:microsoft.com/office/officeart/2005/8/layout/vProcess5"/>
    <dgm:cxn modelId="{D4260380-E0AF-4BE7-A65F-F5C05ACA1287}" type="presOf" srcId="{2A170995-E828-459C-90E4-670540FCC599}" destId="{682BF901-25FE-4482-B43C-A5CC3042B857}" srcOrd="0" destOrd="0" presId="urn:microsoft.com/office/officeart/2005/8/layout/vProcess5"/>
    <dgm:cxn modelId="{CB7AFE33-BCBC-41FA-BA76-BFEE96E4591D}" type="presParOf" srcId="{12B56219-F71E-4654-B696-1E18DDF1A942}" destId="{0513929B-FBCC-4A55-A486-B5A5B269C6F3}" srcOrd="0" destOrd="0" presId="urn:microsoft.com/office/officeart/2005/8/layout/vProcess5"/>
    <dgm:cxn modelId="{E73D357D-80CA-49A1-9BA6-78D3C36F312B}" type="presParOf" srcId="{12B56219-F71E-4654-B696-1E18DDF1A942}" destId="{62B671F8-3776-4378-9C02-40A5C624B2F7}" srcOrd="1" destOrd="0" presId="urn:microsoft.com/office/officeart/2005/8/layout/vProcess5"/>
    <dgm:cxn modelId="{DFFB91F5-0D1A-4E15-A886-E9B2AAB305CB}" type="presParOf" srcId="{12B56219-F71E-4654-B696-1E18DDF1A942}" destId="{C1074104-5042-4609-930E-44B6AB4E17B2}" srcOrd="2" destOrd="0" presId="urn:microsoft.com/office/officeart/2005/8/layout/vProcess5"/>
    <dgm:cxn modelId="{27E8F785-B658-4646-BA52-AB3ADDD038AA}" type="presParOf" srcId="{12B56219-F71E-4654-B696-1E18DDF1A942}" destId="{682BF901-25FE-4482-B43C-A5CC3042B857}" srcOrd="3" destOrd="0" presId="urn:microsoft.com/office/officeart/2005/8/layout/vProcess5"/>
    <dgm:cxn modelId="{EEE4D372-E697-4089-A1AD-91A7043F8513}" type="presParOf" srcId="{12B56219-F71E-4654-B696-1E18DDF1A942}" destId="{98C5D97A-B7FC-43F2-9650-629F7C2C8A23}" srcOrd="4" destOrd="0" presId="urn:microsoft.com/office/officeart/2005/8/layout/vProcess5"/>
    <dgm:cxn modelId="{E0DA6FB2-183F-4B25-AA32-1D2D55A43AF7}" type="presParOf" srcId="{12B56219-F71E-4654-B696-1E18DDF1A942}" destId="{073447A4-23AC-44C5-A23D-8E76D04FCCEA}" srcOrd="5" destOrd="0" presId="urn:microsoft.com/office/officeart/2005/8/layout/vProcess5"/>
    <dgm:cxn modelId="{A229A26F-E3D1-4A81-81B1-CBD52D42C886}" type="presParOf" srcId="{12B56219-F71E-4654-B696-1E18DDF1A942}" destId="{E178740D-6BB8-4642-A8C2-2ACC1AFD5691}" srcOrd="6" destOrd="0" presId="urn:microsoft.com/office/officeart/2005/8/layout/vProcess5"/>
    <dgm:cxn modelId="{03571F36-9DC1-4F61-8E64-134E0556F63C}" type="presParOf" srcId="{12B56219-F71E-4654-B696-1E18DDF1A942}" destId="{0006E3CF-2AF9-41F4-A929-88DB83BB778B}" srcOrd="7" destOrd="0" presId="urn:microsoft.com/office/officeart/2005/8/layout/vProcess5"/>
    <dgm:cxn modelId="{EBE8741B-8A32-4E64-BBFD-DD85BFAA493A}" type="presParOf" srcId="{12B56219-F71E-4654-B696-1E18DDF1A942}" destId="{9A875E33-DA45-4483-8448-EE681E1436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INVITE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5C7C3-0322-4FDF-9CBF-25EB876B6ED2}" type="presOf" srcId="{955B913E-3351-4984-BED5-0EDA25750E2F}" destId="{85FCA860-729F-4A43-A4D1-F37007F0FC42}" srcOrd="0" destOrd="0" presId="urn:microsoft.com/office/officeart/2005/8/layout/vList4"/>
    <dgm:cxn modelId="{A93A2BCD-4A91-41FF-93D8-172BBB734AF3}" type="presOf" srcId="{955B913E-3351-4984-BED5-0EDA25750E2F}" destId="{8BCF3B0A-8B72-4A92-AB51-0C32BCAD5117}" srcOrd="1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B59D6082-BFDC-4283-8F6C-C61B7BE9C9BB}" type="presOf" srcId="{89F73B12-FACB-4059-99CE-681EE06952CB}" destId="{710F1D2B-0C8B-4DDC-936F-2AFA920DB28D}" srcOrd="1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7E20AE1D-400C-4BA2-A66C-FB94C3776BA0}" type="presOf" srcId="{1B2EB8DE-5BC2-40BE-A07C-786226FD553B}" destId="{C26A1220-5012-4C53-BA39-77CAA356B25A}" srcOrd="1" destOrd="0" presId="urn:microsoft.com/office/officeart/2005/8/layout/vList4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DA60D0F1-790B-4D23-8E68-E754AAF55643}" type="presOf" srcId="{99216791-7EF5-46FC-90DB-16EEF8CC4DD9}" destId="{E53BEFA0-5CFF-4EB7-A12A-06BB6F4F259E}" srcOrd="1" destOrd="0" presId="urn:microsoft.com/office/officeart/2005/8/layout/vList4"/>
    <dgm:cxn modelId="{E9D44A96-D814-490A-9438-AF6C30DC84A3}" type="presOf" srcId="{89F73B12-FACB-4059-99CE-681EE06952CB}" destId="{481BFF6A-E5F8-491E-BD77-CA3E32BEC3A1}" srcOrd="0" destOrd="0" presId="urn:microsoft.com/office/officeart/2005/8/layout/vList4"/>
    <dgm:cxn modelId="{7A1E486F-B44D-4A64-8F69-27AA117DBF1E}" type="presOf" srcId="{1B2EB8DE-5BC2-40BE-A07C-786226FD553B}" destId="{1B9A4672-02AB-4266-9B84-DC293C531D8B}" srcOrd="0" destOrd="0" presId="urn:microsoft.com/office/officeart/2005/8/layout/vList4"/>
    <dgm:cxn modelId="{015F5ED2-7741-4D98-A5AA-D09A0F71BD95}" type="presOf" srcId="{FCD13D23-5422-4C8B-BB6E-231E4C08EB9D}" destId="{612FEC81-357F-43F0-BF34-8D6CBB7CB3DC}" srcOrd="1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4EDF7230-0CAA-4DB4-BA28-B8192D40624E}" type="presOf" srcId="{752C0621-5E6C-4299-B469-36BA0CC1D54E}" destId="{CCC1ECD5-6890-479D-8B18-B5B0CFBC5A11}" srcOrd="1" destOrd="0" presId="urn:microsoft.com/office/officeart/2005/8/layout/vList4"/>
    <dgm:cxn modelId="{1ABF0946-8C31-4B04-A092-220F76687C32}" type="presOf" srcId="{896203AA-9DBC-4EB5-8E37-EE695AB4459D}" destId="{8BF39713-37B4-4F3C-9275-09FD4AD8FC16}" srcOrd="1" destOrd="0" presId="urn:microsoft.com/office/officeart/2005/8/layout/vList4"/>
    <dgm:cxn modelId="{D1301EE0-5480-4F0C-BC68-5D989D011020}" type="presOf" srcId="{1614D319-A06D-4C09-B448-4B22A04A0CEF}" destId="{5F18C3BC-9C39-4E41-9BA7-28C4DEB4D2A0}" srcOrd="1" destOrd="0" presId="urn:microsoft.com/office/officeart/2005/8/layout/vList4"/>
    <dgm:cxn modelId="{EDC0D8F0-6958-4B4B-92A1-4E7B9F52A10F}" type="presOf" srcId="{B31BC048-05AE-4569-853E-207E45171FCB}" destId="{EF3447BE-D26E-4203-B3F1-E283B67D4024}" srcOrd="0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B910B0DB-077E-401B-8CC3-1510D3298030}" type="presOf" srcId="{BD2493CF-B936-4AD9-8AE6-9C9C24143135}" destId="{228A94EC-CE45-4BDA-A5AC-123286756EC0}" srcOrd="0" destOrd="0" presId="urn:microsoft.com/office/officeart/2005/8/layout/vList4"/>
    <dgm:cxn modelId="{2583796B-90D2-4032-B34E-88DB4303726C}" type="presOf" srcId="{896203AA-9DBC-4EB5-8E37-EE695AB4459D}" destId="{F64245DC-BF32-4732-9AAC-0F8B41410B7C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6186F03E-3C3E-465C-BB26-125E6CAD16E9}" type="presOf" srcId="{99216791-7EF5-46FC-90DB-16EEF8CC4DD9}" destId="{E1CCC789-EBE9-494C-8E2E-5C1E810D25A0}" srcOrd="0" destOrd="0" presId="urn:microsoft.com/office/officeart/2005/8/layout/vList4"/>
    <dgm:cxn modelId="{FB1CA038-FA9E-44CA-82B3-E87252960B42}" type="presOf" srcId="{84F48DA2-F5EE-41A3-9A76-656811B08D5D}" destId="{6833AE1F-A0AF-4286-A72C-31010384F0F5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FCDA6818-3457-4131-8777-A2F5331794A9}" type="presOf" srcId="{BD2493CF-B936-4AD9-8AE6-9C9C24143135}" destId="{BAED8C3D-AA84-4EAE-A14F-27D58B04D1D7}" srcOrd="1" destOrd="0" presId="urn:microsoft.com/office/officeart/2005/8/layout/vList4"/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C29C5771-E9D2-48DF-8664-99621E1BF82A}" type="presOf" srcId="{1614D319-A06D-4C09-B448-4B22A04A0CEF}" destId="{3C8923D1-397C-48B2-811A-A8A13A43D2AB}" srcOrd="0" destOrd="0" presId="urn:microsoft.com/office/officeart/2005/8/layout/vList4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AC852F66-DF8A-4F18-8328-8E29F30F4F20}" type="presOf" srcId="{B31BC048-05AE-4569-853E-207E45171FCB}" destId="{C81E9630-ECB8-40F0-B45F-B6089D7D9712}" srcOrd="1" destOrd="0" presId="urn:microsoft.com/office/officeart/2005/8/layout/vList4"/>
    <dgm:cxn modelId="{79A0A08B-25C7-4804-93A5-9A227395167B}" type="presOf" srcId="{FCD13D23-5422-4C8B-BB6E-231E4C08EB9D}" destId="{EF304099-C48B-4488-A028-F44FD6E917EA}" srcOrd="0" destOrd="0" presId="urn:microsoft.com/office/officeart/2005/8/layout/vList4"/>
    <dgm:cxn modelId="{081A2E79-A985-4E60-B9AD-A5794FA36CEB}" type="presOf" srcId="{752C0621-5E6C-4299-B469-36BA0CC1D54E}" destId="{5C34A9CB-9586-4236-8794-D26AFF06737B}" srcOrd="0" destOrd="0" presId="urn:microsoft.com/office/officeart/2005/8/layout/vList4"/>
    <dgm:cxn modelId="{A57B03CF-DDF6-4C4E-A0CD-F2910058CCFF}" type="presParOf" srcId="{6833AE1F-A0AF-4286-A72C-31010384F0F5}" destId="{CA14B812-293C-4EA5-93C5-A8FD3D1E6070}" srcOrd="0" destOrd="0" presId="urn:microsoft.com/office/officeart/2005/8/layout/vList4"/>
    <dgm:cxn modelId="{A7EB85E2-FE11-461C-930E-8F4F4AEE9748}" type="presParOf" srcId="{CA14B812-293C-4EA5-93C5-A8FD3D1E6070}" destId="{E1CCC789-EBE9-494C-8E2E-5C1E810D25A0}" srcOrd="0" destOrd="0" presId="urn:microsoft.com/office/officeart/2005/8/layout/vList4"/>
    <dgm:cxn modelId="{A040030F-AFF6-4F8C-AFAA-093E993BFC92}" type="presParOf" srcId="{CA14B812-293C-4EA5-93C5-A8FD3D1E6070}" destId="{4029BACD-F350-4F8A-BBA3-889C41A3A6AE}" srcOrd="1" destOrd="0" presId="urn:microsoft.com/office/officeart/2005/8/layout/vList4"/>
    <dgm:cxn modelId="{1D18EE37-D661-46FB-BC06-BB5495D8CB06}" type="presParOf" srcId="{CA14B812-293C-4EA5-93C5-A8FD3D1E6070}" destId="{E53BEFA0-5CFF-4EB7-A12A-06BB6F4F259E}" srcOrd="2" destOrd="0" presId="urn:microsoft.com/office/officeart/2005/8/layout/vList4"/>
    <dgm:cxn modelId="{94F08296-8488-4BF2-9208-C503CF9808B2}" type="presParOf" srcId="{6833AE1F-A0AF-4286-A72C-31010384F0F5}" destId="{A66696F6-B606-4F54-A1ED-63E24A9190F2}" srcOrd="1" destOrd="0" presId="urn:microsoft.com/office/officeart/2005/8/layout/vList4"/>
    <dgm:cxn modelId="{1C06408D-503E-4E2F-B0C8-BC63DC560FA2}" type="presParOf" srcId="{6833AE1F-A0AF-4286-A72C-31010384F0F5}" destId="{151DCD84-4865-4714-AD59-244853DCB736}" srcOrd="2" destOrd="0" presId="urn:microsoft.com/office/officeart/2005/8/layout/vList4"/>
    <dgm:cxn modelId="{A22C830A-60D0-48C9-A59F-6E230E61AF85}" type="presParOf" srcId="{151DCD84-4865-4714-AD59-244853DCB736}" destId="{481BFF6A-E5F8-491E-BD77-CA3E32BEC3A1}" srcOrd="0" destOrd="0" presId="urn:microsoft.com/office/officeart/2005/8/layout/vList4"/>
    <dgm:cxn modelId="{6980DE3F-0020-4EF8-B940-9B14DBD6D077}" type="presParOf" srcId="{151DCD84-4865-4714-AD59-244853DCB736}" destId="{2FB64C76-738B-4DDE-8E43-C7B754F8B145}" srcOrd="1" destOrd="0" presId="urn:microsoft.com/office/officeart/2005/8/layout/vList4"/>
    <dgm:cxn modelId="{7FCE007C-351A-42B9-A26A-47A20F47C75B}" type="presParOf" srcId="{151DCD84-4865-4714-AD59-244853DCB736}" destId="{710F1D2B-0C8B-4DDC-936F-2AFA920DB28D}" srcOrd="2" destOrd="0" presId="urn:microsoft.com/office/officeart/2005/8/layout/vList4"/>
    <dgm:cxn modelId="{41345CA7-971B-4366-A5A4-DCD5B783B6A5}" type="presParOf" srcId="{6833AE1F-A0AF-4286-A72C-31010384F0F5}" destId="{44215204-4B1E-4067-8850-F3936B077C3A}" srcOrd="3" destOrd="0" presId="urn:microsoft.com/office/officeart/2005/8/layout/vList4"/>
    <dgm:cxn modelId="{8CA6773E-52B9-445B-9FF0-B41AB2EB194B}" type="presParOf" srcId="{6833AE1F-A0AF-4286-A72C-31010384F0F5}" destId="{47AF4E28-B042-4E3A-A1E8-C80539DBD582}" srcOrd="4" destOrd="0" presId="urn:microsoft.com/office/officeart/2005/8/layout/vList4"/>
    <dgm:cxn modelId="{5F708B28-A2DA-467B-B58A-09EA7935611D}" type="presParOf" srcId="{47AF4E28-B042-4E3A-A1E8-C80539DBD582}" destId="{85FCA860-729F-4A43-A4D1-F37007F0FC42}" srcOrd="0" destOrd="0" presId="urn:microsoft.com/office/officeart/2005/8/layout/vList4"/>
    <dgm:cxn modelId="{214E2044-CD92-4959-B7F6-51D429944D5B}" type="presParOf" srcId="{47AF4E28-B042-4E3A-A1E8-C80539DBD582}" destId="{56704AEE-C5F8-49FB-87E0-3E1253384A9E}" srcOrd="1" destOrd="0" presId="urn:microsoft.com/office/officeart/2005/8/layout/vList4"/>
    <dgm:cxn modelId="{DDFA7348-1FDF-4B44-BFDA-D90086249689}" type="presParOf" srcId="{47AF4E28-B042-4E3A-A1E8-C80539DBD582}" destId="{8BCF3B0A-8B72-4A92-AB51-0C32BCAD5117}" srcOrd="2" destOrd="0" presId="urn:microsoft.com/office/officeart/2005/8/layout/vList4"/>
    <dgm:cxn modelId="{21FEF7B1-5623-4780-BEB4-AB86112F4080}" type="presParOf" srcId="{6833AE1F-A0AF-4286-A72C-31010384F0F5}" destId="{C0565FB1-B9D9-41DF-9A4A-02366E677F4B}" srcOrd="5" destOrd="0" presId="urn:microsoft.com/office/officeart/2005/8/layout/vList4"/>
    <dgm:cxn modelId="{A740AB81-17D2-442D-9E96-D7F5B7E0CFC7}" type="presParOf" srcId="{6833AE1F-A0AF-4286-A72C-31010384F0F5}" destId="{BAC1BA76-E265-4E6C-90D9-679D17D9AEAD}" srcOrd="6" destOrd="0" presId="urn:microsoft.com/office/officeart/2005/8/layout/vList4"/>
    <dgm:cxn modelId="{FAE9D3B8-AA9C-4463-A593-00A54124C601}" type="presParOf" srcId="{BAC1BA76-E265-4E6C-90D9-679D17D9AEAD}" destId="{5C34A9CB-9586-4236-8794-D26AFF06737B}" srcOrd="0" destOrd="0" presId="urn:microsoft.com/office/officeart/2005/8/layout/vList4"/>
    <dgm:cxn modelId="{50388C68-D5F7-48AB-BD90-BE7F77038BE6}" type="presParOf" srcId="{BAC1BA76-E265-4E6C-90D9-679D17D9AEAD}" destId="{79C264B8-E2B6-47BE-84E7-6DB6F5093373}" srcOrd="1" destOrd="0" presId="urn:microsoft.com/office/officeart/2005/8/layout/vList4"/>
    <dgm:cxn modelId="{E7DBAF48-3664-4F42-8F8A-A55343A9E11E}" type="presParOf" srcId="{BAC1BA76-E265-4E6C-90D9-679D17D9AEAD}" destId="{CCC1ECD5-6890-479D-8B18-B5B0CFBC5A11}" srcOrd="2" destOrd="0" presId="urn:microsoft.com/office/officeart/2005/8/layout/vList4"/>
    <dgm:cxn modelId="{C4932228-0776-4E18-A405-A712787F22F1}" type="presParOf" srcId="{6833AE1F-A0AF-4286-A72C-31010384F0F5}" destId="{BDFAEAFE-7367-4062-AD06-C53ED9CA6159}" srcOrd="7" destOrd="0" presId="urn:microsoft.com/office/officeart/2005/8/layout/vList4"/>
    <dgm:cxn modelId="{E9CCABC6-99BB-4920-A356-5D63991287DA}" type="presParOf" srcId="{6833AE1F-A0AF-4286-A72C-31010384F0F5}" destId="{01BD2D42-BCEE-482F-94A5-D0F7E71F519B}" srcOrd="8" destOrd="0" presId="urn:microsoft.com/office/officeart/2005/8/layout/vList4"/>
    <dgm:cxn modelId="{A2991478-E854-438F-93A4-BF97F22DC4EF}" type="presParOf" srcId="{01BD2D42-BCEE-482F-94A5-D0F7E71F519B}" destId="{228A94EC-CE45-4BDA-A5AC-123286756EC0}" srcOrd="0" destOrd="0" presId="urn:microsoft.com/office/officeart/2005/8/layout/vList4"/>
    <dgm:cxn modelId="{BA96C160-17AB-42A6-893D-C59FAF2ECB5C}" type="presParOf" srcId="{01BD2D42-BCEE-482F-94A5-D0F7E71F519B}" destId="{C4390188-25B0-4577-819D-B9A4908EB1BC}" srcOrd="1" destOrd="0" presId="urn:microsoft.com/office/officeart/2005/8/layout/vList4"/>
    <dgm:cxn modelId="{77A087E0-D454-493C-AB99-8375223008A2}" type="presParOf" srcId="{01BD2D42-BCEE-482F-94A5-D0F7E71F519B}" destId="{BAED8C3D-AA84-4EAE-A14F-27D58B04D1D7}" srcOrd="2" destOrd="0" presId="urn:microsoft.com/office/officeart/2005/8/layout/vList4"/>
    <dgm:cxn modelId="{1EC547EB-CBDC-4EB2-B22C-5B4CCFCC10D8}" type="presParOf" srcId="{6833AE1F-A0AF-4286-A72C-31010384F0F5}" destId="{AD09152B-F4B2-4BCB-AC76-E2E577AD909D}" srcOrd="9" destOrd="0" presId="urn:microsoft.com/office/officeart/2005/8/layout/vList4"/>
    <dgm:cxn modelId="{016C23A0-A976-4306-8827-379753B8B24C}" type="presParOf" srcId="{6833AE1F-A0AF-4286-A72C-31010384F0F5}" destId="{973EC8C8-7C7C-4E41-880D-F1F849B9A382}" srcOrd="10" destOrd="0" presId="urn:microsoft.com/office/officeart/2005/8/layout/vList4"/>
    <dgm:cxn modelId="{605D9C3C-D38F-4D0E-BFA1-381D376C67C3}" type="presParOf" srcId="{973EC8C8-7C7C-4E41-880D-F1F849B9A382}" destId="{EF3447BE-D26E-4203-B3F1-E283B67D4024}" srcOrd="0" destOrd="0" presId="urn:microsoft.com/office/officeart/2005/8/layout/vList4"/>
    <dgm:cxn modelId="{0FA06D48-F1F1-459E-9253-5E1D33BC629B}" type="presParOf" srcId="{973EC8C8-7C7C-4E41-880D-F1F849B9A382}" destId="{10A9390C-5F08-477E-B8FD-3F0BDB9E5230}" srcOrd="1" destOrd="0" presId="urn:microsoft.com/office/officeart/2005/8/layout/vList4"/>
    <dgm:cxn modelId="{40634881-7AB6-4F46-BD95-678E4000C842}" type="presParOf" srcId="{973EC8C8-7C7C-4E41-880D-F1F849B9A382}" destId="{C81E9630-ECB8-40F0-B45F-B6089D7D9712}" srcOrd="2" destOrd="0" presId="urn:microsoft.com/office/officeart/2005/8/layout/vList4"/>
    <dgm:cxn modelId="{5D356A68-0901-40EB-805D-3ACAF10B1606}" type="presParOf" srcId="{6833AE1F-A0AF-4286-A72C-31010384F0F5}" destId="{24C48E66-3CAC-4ADD-8568-B1367F60272E}" srcOrd="11" destOrd="0" presId="urn:microsoft.com/office/officeart/2005/8/layout/vList4"/>
    <dgm:cxn modelId="{F600FBD2-04BE-4644-AA7E-B8AFAAD79311}" type="presParOf" srcId="{6833AE1F-A0AF-4286-A72C-31010384F0F5}" destId="{F1C98797-9FD7-433C-91D0-B968A115F1D3}" srcOrd="12" destOrd="0" presId="urn:microsoft.com/office/officeart/2005/8/layout/vList4"/>
    <dgm:cxn modelId="{4727264E-2C98-4D9E-8DC5-B98FAE2A7E5E}" type="presParOf" srcId="{F1C98797-9FD7-433C-91D0-B968A115F1D3}" destId="{3C8923D1-397C-48B2-811A-A8A13A43D2AB}" srcOrd="0" destOrd="0" presId="urn:microsoft.com/office/officeart/2005/8/layout/vList4"/>
    <dgm:cxn modelId="{133045B8-1C21-48A9-8EEB-5F226C86FDEA}" type="presParOf" srcId="{F1C98797-9FD7-433C-91D0-B968A115F1D3}" destId="{4FE1C6E9-F1D9-44B1-934C-7000D271908A}" srcOrd="1" destOrd="0" presId="urn:microsoft.com/office/officeart/2005/8/layout/vList4"/>
    <dgm:cxn modelId="{B360816F-6CD5-48D0-BC36-5D50F91A5788}" type="presParOf" srcId="{F1C98797-9FD7-433C-91D0-B968A115F1D3}" destId="{5F18C3BC-9C39-4E41-9BA7-28C4DEB4D2A0}" srcOrd="2" destOrd="0" presId="urn:microsoft.com/office/officeart/2005/8/layout/vList4"/>
    <dgm:cxn modelId="{29E42447-3CBF-4906-B856-37C5BDF60F16}" type="presParOf" srcId="{6833AE1F-A0AF-4286-A72C-31010384F0F5}" destId="{849CD256-224B-4974-9401-A0BCBA49EA1F}" srcOrd="13" destOrd="0" presId="urn:microsoft.com/office/officeart/2005/8/layout/vList4"/>
    <dgm:cxn modelId="{E1573F6C-F74B-4B27-BBDE-05BB119D284C}" type="presParOf" srcId="{6833AE1F-A0AF-4286-A72C-31010384F0F5}" destId="{EC15780F-0742-4842-8442-C41C288F82EC}" srcOrd="14" destOrd="0" presId="urn:microsoft.com/office/officeart/2005/8/layout/vList4"/>
    <dgm:cxn modelId="{8E9FA4AE-A2CC-47E5-A74D-4DED2597E36C}" type="presParOf" srcId="{EC15780F-0742-4842-8442-C41C288F82EC}" destId="{F64245DC-BF32-4732-9AAC-0F8B41410B7C}" srcOrd="0" destOrd="0" presId="urn:microsoft.com/office/officeart/2005/8/layout/vList4"/>
    <dgm:cxn modelId="{C55629F0-D900-4368-BE17-F517CBB094E6}" type="presParOf" srcId="{EC15780F-0742-4842-8442-C41C288F82EC}" destId="{DE0ECE8F-55E9-4431-A072-EAFED63432E9}" srcOrd="1" destOrd="0" presId="urn:microsoft.com/office/officeart/2005/8/layout/vList4"/>
    <dgm:cxn modelId="{B02CDFE5-621A-4B48-B889-529736DEB486}" type="presParOf" srcId="{EC15780F-0742-4842-8442-C41C288F82EC}" destId="{8BF39713-37B4-4F3C-9275-09FD4AD8FC16}" srcOrd="2" destOrd="0" presId="urn:microsoft.com/office/officeart/2005/8/layout/vList4"/>
    <dgm:cxn modelId="{8C497FE1-2263-4584-A086-5EDF091E02D8}" type="presParOf" srcId="{6833AE1F-A0AF-4286-A72C-31010384F0F5}" destId="{81443742-0C29-46D7-8559-33AAD3E87626}" srcOrd="15" destOrd="0" presId="urn:microsoft.com/office/officeart/2005/8/layout/vList4"/>
    <dgm:cxn modelId="{40C617C7-4026-4BF9-9402-C71769AF0C8B}" type="presParOf" srcId="{6833AE1F-A0AF-4286-A72C-31010384F0F5}" destId="{415E710F-3986-4CB0-A3F5-CAA60FFFE55C}" srcOrd="16" destOrd="0" presId="urn:microsoft.com/office/officeart/2005/8/layout/vList4"/>
    <dgm:cxn modelId="{0AFE5442-B93B-4A3C-BC9A-144DDA51C702}" type="presParOf" srcId="{415E710F-3986-4CB0-A3F5-CAA60FFFE55C}" destId="{EF304099-C48B-4488-A028-F44FD6E917EA}" srcOrd="0" destOrd="0" presId="urn:microsoft.com/office/officeart/2005/8/layout/vList4"/>
    <dgm:cxn modelId="{03481385-3008-48BC-A404-AEA083D1468B}" type="presParOf" srcId="{415E710F-3986-4CB0-A3F5-CAA60FFFE55C}" destId="{781AADB7-5494-4A86-9D1E-D4C2052156D3}" srcOrd="1" destOrd="0" presId="urn:microsoft.com/office/officeart/2005/8/layout/vList4"/>
    <dgm:cxn modelId="{53E49911-40B1-416D-84FE-8BBB44A43116}" type="presParOf" srcId="{415E710F-3986-4CB0-A3F5-CAA60FFFE55C}" destId="{612FEC81-357F-43F0-BF34-8D6CBB7CB3DC}" srcOrd="2" destOrd="0" presId="urn:microsoft.com/office/officeart/2005/8/layout/vList4"/>
    <dgm:cxn modelId="{888442B3-2125-4C77-9797-9667F2A3A7CE}" type="presParOf" srcId="{6833AE1F-A0AF-4286-A72C-31010384F0F5}" destId="{55ADBB45-6CA3-4343-9A43-63CE78192B2E}" srcOrd="17" destOrd="0" presId="urn:microsoft.com/office/officeart/2005/8/layout/vList4"/>
    <dgm:cxn modelId="{C740AD42-340A-4337-8D86-E664F836E98E}" type="presParOf" srcId="{6833AE1F-A0AF-4286-A72C-31010384F0F5}" destId="{D62C35E2-5AEE-4FDC-80EA-99AF4A604DFD}" srcOrd="18" destOrd="0" presId="urn:microsoft.com/office/officeart/2005/8/layout/vList4"/>
    <dgm:cxn modelId="{F4FF87FA-84C9-4ADE-87A3-9CD2B3ED5132}" type="presParOf" srcId="{D62C35E2-5AEE-4FDC-80EA-99AF4A604DFD}" destId="{1B9A4672-02AB-4266-9B84-DC293C531D8B}" srcOrd="0" destOrd="0" presId="urn:microsoft.com/office/officeart/2005/8/layout/vList4"/>
    <dgm:cxn modelId="{222F85E4-FB27-4B6B-B4AD-E363CEDF88D4}" type="presParOf" srcId="{D62C35E2-5AEE-4FDC-80EA-99AF4A604DFD}" destId="{1155B77E-6553-4439-A92E-F8BEACD1F5BF}" srcOrd="1" destOrd="0" presId="urn:microsoft.com/office/officeart/2005/8/layout/vList4"/>
    <dgm:cxn modelId="{B0C3E9BB-D3D1-49F5-A56D-12C5EF679A83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INVITE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SUPLICATION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A48C8C8E-548B-481E-90E2-3840CFEA9F9A}" type="presOf" srcId="{FCD13D23-5422-4C8B-BB6E-231E4C08EB9D}" destId="{EF304099-C48B-4488-A028-F44FD6E917EA}" srcOrd="0" destOrd="0" presId="urn:microsoft.com/office/officeart/2005/8/layout/vList4"/>
    <dgm:cxn modelId="{03C43AA6-4A79-4F7B-A88B-6B11F77A57D7}" type="presOf" srcId="{84F48DA2-F5EE-41A3-9A76-656811B08D5D}" destId="{6833AE1F-A0AF-4286-A72C-31010384F0F5}" srcOrd="0" destOrd="0" presId="urn:microsoft.com/office/officeart/2005/8/layout/vList4"/>
    <dgm:cxn modelId="{6104AB9C-2DF8-4DE6-99CA-1069B2148810}" type="presOf" srcId="{99216791-7EF5-46FC-90DB-16EEF8CC4DD9}" destId="{E1CCC789-EBE9-494C-8E2E-5C1E810D25A0}" srcOrd="0" destOrd="0" presId="urn:microsoft.com/office/officeart/2005/8/layout/vList4"/>
    <dgm:cxn modelId="{CA4847E7-1EAD-4C15-9D1F-EBBBC9389F4D}" type="presOf" srcId="{1B2EB8DE-5BC2-40BE-A07C-786226FD553B}" destId="{C26A1220-5012-4C53-BA39-77CAA356B25A}" srcOrd="1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855F0B03-353D-4389-9AE7-50CA021C86DA}" type="presOf" srcId="{FCD13D23-5422-4C8B-BB6E-231E4C08EB9D}" destId="{612FEC81-357F-43F0-BF34-8D6CBB7CB3DC}" srcOrd="1" destOrd="0" presId="urn:microsoft.com/office/officeart/2005/8/layout/vList4"/>
    <dgm:cxn modelId="{D49C5DCD-13D0-465B-AE59-EC09436C16CC}" type="presOf" srcId="{89F73B12-FACB-4059-99CE-681EE06952CB}" destId="{710F1D2B-0C8B-4DDC-936F-2AFA920DB28D}" srcOrd="1" destOrd="0" presId="urn:microsoft.com/office/officeart/2005/8/layout/vList4"/>
    <dgm:cxn modelId="{DCC4582A-C6ED-49FC-9D2C-938B9EF81225}" type="presOf" srcId="{955B913E-3351-4984-BED5-0EDA25750E2F}" destId="{8BCF3B0A-8B72-4A92-AB51-0C32BCAD5117}" srcOrd="1" destOrd="0" presId="urn:microsoft.com/office/officeart/2005/8/layout/vList4"/>
    <dgm:cxn modelId="{90400C7A-E649-48E6-8DA4-DA9FA0077818}" type="presOf" srcId="{896203AA-9DBC-4EB5-8E37-EE695AB4459D}" destId="{F64245DC-BF32-4732-9AAC-0F8B41410B7C}" srcOrd="0" destOrd="0" presId="urn:microsoft.com/office/officeart/2005/8/layout/vList4"/>
    <dgm:cxn modelId="{36683236-4ADE-4F1E-A839-4BBEB4A06C26}" type="presOf" srcId="{1B2EB8DE-5BC2-40BE-A07C-786226FD553B}" destId="{1B9A4672-02AB-4266-9B84-DC293C531D8B}" srcOrd="0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3C2994F8-97A6-4F6A-A12E-A65A93F7497A}" type="presOf" srcId="{BD2493CF-B936-4AD9-8AE6-9C9C24143135}" destId="{228A94EC-CE45-4BDA-A5AC-123286756EC0}" srcOrd="0" destOrd="0" presId="urn:microsoft.com/office/officeart/2005/8/layout/vList4"/>
    <dgm:cxn modelId="{25852343-36C6-4CF6-9E22-9F7663E15C60}" type="presOf" srcId="{B31BC048-05AE-4569-853E-207E45171FCB}" destId="{C81E9630-ECB8-40F0-B45F-B6089D7D9712}" srcOrd="1" destOrd="0" presId="urn:microsoft.com/office/officeart/2005/8/layout/vList4"/>
    <dgm:cxn modelId="{EA730916-E717-4824-999E-9F848DB84AA5}" type="presOf" srcId="{752C0621-5E6C-4299-B469-36BA0CC1D54E}" destId="{CCC1ECD5-6890-479D-8B18-B5B0CFBC5A11}" srcOrd="1" destOrd="0" presId="urn:microsoft.com/office/officeart/2005/8/layout/vList4"/>
    <dgm:cxn modelId="{9C32FE2F-D36C-443F-83CE-FD0FDF7D5A05}" type="presOf" srcId="{89F73B12-FACB-4059-99CE-681EE06952CB}" destId="{481BFF6A-E5F8-491E-BD77-CA3E32BEC3A1}" srcOrd="0" destOrd="0" presId="urn:microsoft.com/office/officeart/2005/8/layout/vList4"/>
    <dgm:cxn modelId="{D6BAB14C-A5FE-465A-8B6E-704DC097FF58}" type="presOf" srcId="{896203AA-9DBC-4EB5-8E37-EE695AB4459D}" destId="{8BF39713-37B4-4F3C-9275-09FD4AD8FC16}" srcOrd="1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26B9E3B9-1C7C-45A8-83CC-0E860ABDBD5A}" type="presOf" srcId="{1614D319-A06D-4C09-B448-4B22A04A0CEF}" destId="{5F18C3BC-9C39-4E41-9BA7-28C4DEB4D2A0}" srcOrd="1" destOrd="0" presId="urn:microsoft.com/office/officeart/2005/8/layout/vList4"/>
    <dgm:cxn modelId="{8594A1AA-E0B8-404F-9304-13BF164D3911}" type="presOf" srcId="{B31BC048-05AE-4569-853E-207E45171FCB}" destId="{EF3447BE-D26E-4203-B3F1-E283B67D4024}" srcOrd="0" destOrd="0" presId="urn:microsoft.com/office/officeart/2005/8/layout/vList4"/>
    <dgm:cxn modelId="{4CBD0254-D4FE-4813-AB94-BDDCC73ED225}" type="presOf" srcId="{1614D319-A06D-4C09-B448-4B22A04A0CEF}" destId="{3C8923D1-397C-48B2-811A-A8A13A43D2AB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AAABB061-94EC-4C44-827B-27E9C8AC3979}" type="presOf" srcId="{99216791-7EF5-46FC-90DB-16EEF8CC4DD9}" destId="{E53BEFA0-5CFF-4EB7-A12A-06BB6F4F259E}" srcOrd="1" destOrd="0" presId="urn:microsoft.com/office/officeart/2005/8/layout/vList4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54ED7CEC-3117-4B2A-9BE7-B65DC965362D}" type="presOf" srcId="{BD2493CF-B936-4AD9-8AE6-9C9C24143135}" destId="{BAED8C3D-AA84-4EAE-A14F-27D58B04D1D7}" srcOrd="1" destOrd="0" presId="urn:microsoft.com/office/officeart/2005/8/layout/vList4"/>
    <dgm:cxn modelId="{20CDBF46-A28C-400A-8D54-5355D6E02FB5}" type="presOf" srcId="{955B913E-3351-4984-BED5-0EDA25750E2F}" destId="{85FCA860-729F-4A43-A4D1-F37007F0FC42}" srcOrd="0" destOrd="0" presId="urn:microsoft.com/office/officeart/2005/8/layout/vList4"/>
    <dgm:cxn modelId="{C0AD9D36-D494-4AA8-80BA-1D0D7231878E}" type="presOf" srcId="{752C0621-5E6C-4299-B469-36BA0CC1D54E}" destId="{5C34A9CB-9586-4236-8794-D26AFF06737B}" srcOrd="0" destOrd="0" presId="urn:microsoft.com/office/officeart/2005/8/layout/vList4"/>
    <dgm:cxn modelId="{C5E2FD92-0C94-46EE-B25F-4DF9752EF570}" type="presParOf" srcId="{6833AE1F-A0AF-4286-A72C-31010384F0F5}" destId="{CA14B812-293C-4EA5-93C5-A8FD3D1E6070}" srcOrd="0" destOrd="0" presId="urn:microsoft.com/office/officeart/2005/8/layout/vList4"/>
    <dgm:cxn modelId="{48EE7C0E-7E6A-45B2-8DB3-EE937419A297}" type="presParOf" srcId="{CA14B812-293C-4EA5-93C5-A8FD3D1E6070}" destId="{E1CCC789-EBE9-494C-8E2E-5C1E810D25A0}" srcOrd="0" destOrd="0" presId="urn:microsoft.com/office/officeart/2005/8/layout/vList4"/>
    <dgm:cxn modelId="{A6B07A92-6502-41B1-8B9E-EC694D9736C2}" type="presParOf" srcId="{CA14B812-293C-4EA5-93C5-A8FD3D1E6070}" destId="{4029BACD-F350-4F8A-BBA3-889C41A3A6AE}" srcOrd="1" destOrd="0" presId="urn:microsoft.com/office/officeart/2005/8/layout/vList4"/>
    <dgm:cxn modelId="{23649158-1696-4F3F-B2A1-5CE10C1A92EF}" type="presParOf" srcId="{CA14B812-293C-4EA5-93C5-A8FD3D1E6070}" destId="{E53BEFA0-5CFF-4EB7-A12A-06BB6F4F259E}" srcOrd="2" destOrd="0" presId="urn:microsoft.com/office/officeart/2005/8/layout/vList4"/>
    <dgm:cxn modelId="{D75778C9-A8AB-4DB8-BA93-CED9E9866982}" type="presParOf" srcId="{6833AE1F-A0AF-4286-A72C-31010384F0F5}" destId="{A66696F6-B606-4F54-A1ED-63E24A9190F2}" srcOrd="1" destOrd="0" presId="urn:microsoft.com/office/officeart/2005/8/layout/vList4"/>
    <dgm:cxn modelId="{3B8E9954-3807-441D-BB39-7C4735077FE1}" type="presParOf" srcId="{6833AE1F-A0AF-4286-A72C-31010384F0F5}" destId="{151DCD84-4865-4714-AD59-244853DCB736}" srcOrd="2" destOrd="0" presId="urn:microsoft.com/office/officeart/2005/8/layout/vList4"/>
    <dgm:cxn modelId="{D47FAB0B-46D2-4ABF-BE22-BE27DD1473A8}" type="presParOf" srcId="{151DCD84-4865-4714-AD59-244853DCB736}" destId="{481BFF6A-E5F8-491E-BD77-CA3E32BEC3A1}" srcOrd="0" destOrd="0" presId="urn:microsoft.com/office/officeart/2005/8/layout/vList4"/>
    <dgm:cxn modelId="{3A063EE3-2A06-435B-AF70-0EE1AAD70B5B}" type="presParOf" srcId="{151DCD84-4865-4714-AD59-244853DCB736}" destId="{2FB64C76-738B-4DDE-8E43-C7B754F8B145}" srcOrd="1" destOrd="0" presId="urn:microsoft.com/office/officeart/2005/8/layout/vList4"/>
    <dgm:cxn modelId="{269DCE7A-FDA4-4951-B98F-CBD9A4072C04}" type="presParOf" srcId="{151DCD84-4865-4714-AD59-244853DCB736}" destId="{710F1D2B-0C8B-4DDC-936F-2AFA920DB28D}" srcOrd="2" destOrd="0" presId="urn:microsoft.com/office/officeart/2005/8/layout/vList4"/>
    <dgm:cxn modelId="{C3E00EFB-6830-4419-983B-AB93D8B7FDFD}" type="presParOf" srcId="{6833AE1F-A0AF-4286-A72C-31010384F0F5}" destId="{44215204-4B1E-4067-8850-F3936B077C3A}" srcOrd="3" destOrd="0" presId="urn:microsoft.com/office/officeart/2005/8/layout/vList4"/>
    <dgm:cxn modelId="{A4C4D2D8-214C-486D-BD77-C481D52CB961}" type="presParOf" srcId="{6833AE1F-A0AF-4286-A72C-31010384F0F5}" destId="{47AF4E28-B042-4E3A-A1E8-C80539DBD582}" srcOrd="4" destOrd="0" presId="urn:microsoft.com/office/officeart/2005/8/layout/vList4"/>
    <dgm:cxn modelId="{87811D49-0D7F-4534-8F8F-9491B0C042B6}" type="presParOf" srcId="{47AF4E28-B042-4E3A-A1E8-C80539DBD582}" destId="{85FCA860-729F-4A43-A4D1-F37007F0FC42}" srcOrd="0" destOrd="0" presId="urn:microsoft.com/office/officeart/2005/8/layout/vList4"/>
    <dgm:cxn modelId="{EAC65536-DA61-4FE0-9D02-9B178AC5D7B3}" type="presParOf" srcId="{47AF4E28-B042-4E3A-A1E8-C80539DBD582}" destId="{56704AEE-C5F8-49FB-87E0-3E1253384A9E}" srcOrd="1" destOrd="0" presId="urn:microsoft.com/office/officeart/2005/8/layout/vList4"/>
    <dgm:cxn modelId="{29883F6A-5AB8-49D6-A32A-1802C3E1D2CA}" type="presParOf" srcId="{47AF4E28-B042-4E3A-A1E8-C80539DBD582}" destId="{8BCF3B0A-8B72-4A92-AB51-0C32BCAD5117}" srcOrd="2" destOrd="0" presId="urn:microsoft.com/office/officeart/2005/8/layout/vList4"/>
    <dgm:cxn modelId="{6517A84E-6290-4977-BB7B-E0087906DFD8}" type="presParOf" srcId="{6833AE1F-A0AF-4286-A72C-31010384F0F5}" destId="{C0565FB1-B9D9-41DF-9A4A-02366E677F4B}" srcOrd="5" destOrd="0" presId="urn:microsoft.com/office/officeart/2005/8/layout/vList4"/>
    <dgm:cxn modelId="{69086D25-82B8-40F0-92FF-A0172C36C7C0}" type="presParOf" srcId="{6833AE1F-A0AF-4286-A72C-31010384F0F5}" destId="{BAC1BA76-E265-4E6C-90D9-679D17D9AEAD}" srcOrd="6" destOrd="0" presId="urn:microsoft.com/office/officeart/2005/8/layout/vList4"/>
    <dgm:cxn modelId="{7379A33F-E7AD-4897-ADAC-FE1FC4AA2012}" type="presParOf" srcId="{BAC1BA76-E265-4E6C-90D9-679D17D9AEAD}" destId="{5C34A9CB-9586-4236-8794-D26AFF06737B}" srcOrd="0" destOrd="0" presId="urn:microsoft.com/office/officeart/2005/8/layout/vList4"/>
    <dgm:cxn modelId="{8E119585-15FC-4CCF-B4E8-098B13306A24}" type="presParOf" srcId="{BAC1BA76-E265-4E6C-90D9-679D17D9AEAD}" destId="{79C264B8-E2B6-47BE-84E7-6DB6F5093373}" srcOrd="1" destOrd="0" presId="urn:microsoft.com/office/officeart/2005/8/layout/vList4"/>
    <dgm:cxn modelId="{240C96E4-099C-4094-9E9B-9FDFEAFE9D7F}" type="presParOf" srcId="{BAC1BA76-E265-4E6C-90D9-679D17D9AEAD}" destId="{CCC1ECD5-6890-479D-8B18-B5B0CFBC5A11}" srcOrd="2" destOrd="0" presId="urn:microsoft.com/office/officeart/2005/8/layout/vList4"/>
    <dgm:cxn modelId="{D718FB24-7302-4D0B-B865-4B7FD1A5F606}" type="presParOf" srcId="{6833AE1F-A0AF-4286-A72C-31010384F0F5}" destId="{BDFAEAFE-7367-4062-AD06-C53ED9CA6159}" srcOrd="7" destOrd="0" presId="urn:microsoft.com/office/officeart/2005/8/layout/vList4"/>
    <dgm:cxn modelId="{20BB8EBE-9A3C-4F0F-9227-21D654FCDE7B}" type="presParOf" srcId="{6833AE1F-A0AF-4286-A72C-31010384F0F5}" destId="{01BD2D42-BCEE-482F-94A5-D0F7E71F519B}" srcOrd="8" destOrd="0" presId="urn:microsoft.com/office/officeart/2005/8/layout/vList4"/>
    <dgm:cxn modelId="{E757D88C-2245-4085-8224-F7121F0D971E}" type="presParOf" srcId="{01BD2D42-BCEE-482F-94A5-D0F7E71F519B}" destId="{228A94EC-CE45-4BDA-A5AC-123286756EC0}" srcOrd="0" destOrd="0" presId="urn:microsoft.com/office/officeart/2005/8/layout/vList4"/>
    <dgm:cxn modelId="{372D4731-20CC-41E5-89A5-B24A24A131C7}" type="presParOf" srcId="{01BD2D42-BCEE-482F-94A5-D0F7E71F519B}" destId="{C4390188-25B0-4577-819D-B9A4908EB1BC}" srcOrd="1" destOrd="0" presId="urn:microsoft.com/office/officeart/2005/8/layout/vList4"/>
    <dgm:cxn modelId="{1983A569-3990-4DB9-ADB3-1AE0E11E77D8}" type="presParOf" srcId="{01BD2D42-BCEE-482F-94A5-D0F7E71F519B}" destId="{BAED8C3D-AA84-4EAE-A14F-27D58B04D1D7}" srcOrd="2" destOrd="0" presId="urn:microsoft.com/office/officeart/2005/8/layout/vList4"/>
    <dgm:cxn modelId="{BE68E82F-657B-4D8C-A87A-372755AEBA82}" type="presParOf" srcId="{6833AE1F-A0AF-4286-A72C-31010384F0F5}" destId="{AD09152B-F4B2-4BCB-AC76-E2E577AD909D}" srcOrd="9" destOrd="0" presId="urn:microsoft.com/office/officeart/2005/8/layout/vList4"/>
    <dgm:cxn modelId="{95EB3640-5BAF-4865-9F93-9664731485A2}" type="presParOf" srcId="{6833AE1F-A0AF-4286-A72C-31010384F0F5}" destId="{973EC8C8-7C7C-4E41-880D-F1F849B9A382}" srcOrd="10" destOrd="0" presId="urn:microsoft.com/office/officeart/2005/8/layout/vList4"/>
    <dgm:cxn modelId="{788A1E28-54AB-45C0-AEE2-902040873E19}" type="presParOf" srcId="{973EC8C8-7C7C-4E41-880D-F1F849B9A382}" destId="{EF3447BE-D26E-4203-B3F1-E283B67D4024}" srcOrd="0" destOrd="0" presId="urn:microsoft.com/office/officeart/2005/8/layout/vList4"/>
    <dgm:cxn modelId="{E2ED7A21-F7F2-461C-BE70-9974A19F4C78}" type="presParOf" srcId="{973EC8C8-7C7C-4E41-880D-F1F849B9A382}" destId="{10A9390C-5F08-477E-B8FD-3F0BDB9E5230}" srcOrd="1" destOrd="0" presId="urn:microsoft.com/office/officeart/2005/8/layout/vList4"/>
    <dgm:cxn modelId="{EE0B7CAD-EB67-47CE-ABE0-718A5950DE73}" type="presParOf" srcId="{973EC8C8-7C7C-4E41-880D-F1F849B9A382}" destId="{C81E9630-ECB8-40F0-B45F-B6089D7D9712}" srcOrd="2" destOrd="0" presId="urn:microsoft.com/office/officeart/2005/8/layout/vList4"/>
    <dgm:cxn modelId="{FB1AA544-244D-4E1B-AFD5-CCE1DD21BA9A}" type="presParOf" srcId="{6833AE1F-A0AF-4286-A72C-31010384F0F5}" destId="{24C48E66-3CAC-4ADD-8568-B1367F60272E}" srcOrd="11" destOrd="0" presId="urn:microsoft.com/office/officeart/2005/8/layout/vList4"/>
    <dgm:cxn modelId="{7A24075C-C850-47DA-ACD6-72CD41956616}" type="presParOf" srcId="{6833AE1F-A0AF-4286-A72C-31010384F0F5}" destId="{F1C98797-9FD7-433C-91D0-B968A115F1D3}" srcOrd="12" destOrd="0" presId="urn:microsoft.com/office/officeart/2005/8/layout/vList4"/>
    <dgm:cxn modelId="{F33AB62E-A7FD-4173-9CDF-ED372F801E35}" type="presParOf" srcId="{F1C98797-9FD7-433C-91D0-B968A115F1D3}" destId="{3C8923D1-397C-48B2-811A-A8A13A43D2AB}" srcOrd="0" destOrd="0" presId="urn:microsoft.com/office/officeart/2005/8/layout/vList4"/>
    <dgm:cxn modelId="{1AB12622-06B8-459F-869A-AE212053F6D2}" type="presParOf" srcId="{F1C98797-9FD7-433C-91D0-B968A115F1D3}" destId="{4FE1C6E9-F1D9-44B1-934C-7000D271908A}" srcOrd="1" destOrd="0" presId="urn:microsoft.com/office/officeart/2005/8/layout/vList4"/>
    <dgm:cxn modelId="{A1C22689-BFC3-4DD1-83AD-84088448A057}" type="presParOf" srcId="{F1C98797-9FD7-433C-91D0-B968A115F1D3}" destId="{5F18C3BC-9C39-4E41-9BA7-28C4DEB4D2A0}" srcOrd="2" destOrd="0" presId="urn:microsoft.com/office/officeart/2005/8/layout/vList4"/>
    <dgm:cxn modelId="{8E558C72-4E8C-4FF3-A96A-30DB571D1875}" type="presParOf" srcId="{6833AE1F-A0AF-4286-A72C-31010384F0F5}" destId="{849CD256-224B-4974-9401-A0BCBA49EA1F}" srcOrd="13" destOrd="0" presId="urn:microsoft.com/office/officeart/2005/8/layout/vList4"/>
    <dgm:cxn modelId="{FDF3A1DE-A724-4DD3-BD7C-F6AFF9095CB0}" type="presParOf" srcId="{6833AE1F-A0AF-4286-A72C-31010384F0F5}" destId="{EC15780F-0742-4842-8442-C41C288F82EC}" srcOrd="14" destOrd="0" presId="urn:microsoft.com/office/officeart/2005/8/layout/vList4"/>
    <dgm:cxn modelId="{90C2D6DF-59AC-492D-B918-73009543ECC0}" type="presParOf" srcId="{EC15780F-0742-4842-8442-C41C288F82EC}" destId="{F64245DC-BF32-4732-9AAC-0F8B41410B7C}" srcOrd="0" destOrd="0" presId="urn:microsoft.com/office/officeart/2005/8/layout/vList4"/>
    <dgm:cxn modelId="{2F05B14B-7056-4AE3-9439-EFBFCC0C1D5F}" type="presParOf" srcId="{EC15780F-0742-4842-8442-C41C288F82EC}" destId="{DE0ECE8F-55E9-4431-A072-EAFED63432E9}" srcOrd="1" destOrd="0" presId="urn:microsoft.com/office/officeart/2005/8/layout/vList4"/>
    <dgm:cxn modelId="{F76E3CF9-3004-4940-B41F-0D509B7D23F1}" type="presParOf" srcId="{EC15780F-0742-4842-8442-C41C288F82EC}" destId="{8BF39713-37B4-4F3C-9275-09FD4AD8FC16}" srcOrd="2" destOrd="0" presId="urn:microsoft.com/office/officeart/2005/8/layout/vList4"/>
    <dgm:cxn modelId="{25C18929-F0DE-4D40-9BA8-C2A67F5CC019}" type="presParOf" srcId="{6833AE1F-A0AF-4286-A72C-31010384F0F5}" destId="{81443742-0C29-46D7-8559-33AAD3E87626}" srcOrd="15" destOrd="0" presId="urn:microsoft.com/office/officeart/2005/8/layout/vList4"/>
    <dgm:cxn modelId="{EAC71A09-7452-427A-A0E7-B45D6FCFAC8E}" type="presParOf" srcId="{6833AE1F-A0AF-4286-A72C-31010384F0F5}" destId="{415E710F-3986-4CB0-A3F5-CAA60FFFE55C}" srcOrd="16" destOrd="0" presId="urn:microsoft.com/office/officeart/2005/8/layout/vList4"/>
    <dgm:cxn modelId="{A4154554-0220-464E-AA20-6746A82203AA}" type="presParOf" srcId="{415E710F-3986-4CB0-A3F5-CAA60FFFE55C}" destId="{EF304099-C48B-4488-A028-F44FD6E917EA}" srcOrd="0" destOrd="0" presId="urn:microsoft.com/office/officeart/2005/8/layout/vList4"/>
    <dgm:cxn modelId="{77447733-5719-40BA-8977-19370955DC89}" type="presParOf" srcId="{415E710F-3986-4CB0-A3F5-CAA60FFFE55C}" destId="{781AADB7-5494-4A86-9D1E-D4C2052156D3}" srcOrd="1" destOrd="0" presId="urn:microsoft.com/office/officeart/2005/8/layout/vList4"/>
    <dgm:cxn modelId="{7EEA61F4-7EC0-44D2-91B1-9E15AF9A8410}" type="presParOf" srcId="{415E710F-3986-4CB0-A3F5-CAA60FFFE55C}" destId="{612FEC81-357F-43F0-BF34-8D6CBB7CB3DC}" srcOrd="2" destOrd="0" presId="urn:microsoft.com/office/officeart/2005/8/layout/vList4"/>
    <dgm:cxn modelId="{1946D0CB-3F62-4E1E-A7CB-40F9FCDF55F4}" type="presParOf" srcId="{6833AE1F-A0AF-4286-A72C-31010384F0F5}" destId="{55ADBB45-6CA3-4343-9A43-63CE78192B2E}" srcOrd="17" destOrd="0" presId="urn:microsoft.com/office/officeart/2005/8/layout/vList4"/>
    <dgm:cxn modelId="{7A7635F5-BA78-4D4F-9394-D6BB4CA6D209}" type="presParOf" srcId="{6833AE1F-A0AF-4286-A72C-31010384F0F5}" destId="{D62C35E2-5AEE-4FDC-80EA-99AF4A604DFD}" srcOrd="18" destOrd="0" presId="urn:microsoft.com/office/officeart/2005/8/layout/vList4"/>
    <dgm:cxn modelId="{2544AD23-33DC-4E2E-8303-A21A4274A229}" type="presParOf" srcId="{D62C35E2-5AEE-4FDC-80EA-99AF4A604DFD}" destId="{1B9A4672-02AB-4266-9B84-DC293C531D8B}" srcOrd="0" destOrd="0" presId="urn:microsoft.com/office/officeart/2005/8/layout/vList4"/>
    <dgm:cxn modelId="{F0D07CFF-28C9-4182-9F52-651FEA07E8B8}" type="presParOf" srcId="{D62C35E2-5AEE-4FDC-80EA-99AF4A604DFD}" destId="{1155B77E-6553-4439-A92E-F8BEACD1F5BF}" srcOrd="1" destOrd="0" presId="urn:microsoft.com/office/officeart/2005/8/layout/vList4"/>
    <dgm:cxn modelId="{D53002C6-BFEB-4323-987D-9368EB9473A1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INVITE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SUPLICATION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MUSIC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F329B4A4-2B22-4053-AD53-9F9FBBC3A564}" type="presOf" srcId="{BD2493CF-B936-4AD9-8AE6-9C9C24143135}" destId="{228A94EC-CE45-4BDA-A5AC-123286756EC0}" srcOrd="0" destOrd="0" presId="urn:microsoft.com/office/officeart/2005/8/layout/vList4"/>
    <dgm:cxn modelId="{3DABEEC2-DD27-4573-BA90-18A7485968F3}" type="presOf" srcId="{BD2493CF-B936-4AD9-8AE6-9C9C24143135}" destId="{BAED8C3D-AA84-4EAE-A14F-27D58B04D1D7}" srcOrd="1" destOrd="0" presId="urn:microsoft.com/office/officeart/2005/8/layout/vList4"/>
    <dgm:cxn modelId="{2352D3C1-E950-4737-8ED8-E31BCCAFDB36}" type="presOf" srcId="{84F48DA2-F5EE-41A3-9A76-656811B08D5D}" destId="{6833AE1F-A0AF-4286-A72C-31010384F0F5}" srcOrd="0" destOrd="0" presId="urn:microsoft.com/office/officeart/2005/8/layout/vList4"/>
    <dgm:cxn modelId="{37159A03-B6A0-4416-A136-7576B1F9B584}" type="presOf" srcId="{896203AA-9DBC-4EB5-8E37-EE695AB4459D}" destId="{8BF39713-37B4-4F3C-9275-09FD4AD8FC16}" srcOrd="1" destOrd="0" presId="urn:microsoft.com/office/officeart/2005/8/layout/vList4"/>
    <dgm:cxn modelId="{A3E70A6E-8226-470D-A8E6-4FD2976E5C3E}" type="presOf" srcId="{955B913E-3351-4984-BED5-0EDA25750E2F}" destId="{85FCA860-729F-4A43-A4D1-F37007F0FC42}" srcOrd="0" destOrd="0" presId="urn:microsoft.com/office/officeart/2005/8/layout/vList4"/>
    <dgm:cxn modelId="{9ADB9AFC-EE19-4588-AEB4-907A0D0FECE5}" type="presOf" srcId="{B31BC048-05AE-4569-853E-207E45171FCB}" destId="{C81E9630-ECB8-40F0-B45F-B6089D7D9712}" srcOrd="1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79EBA025-4530-49A2-90DE-93D7815B697F}" type="presOf" srcId="{89F73B12-FACB-4059-99CE-681EE06952CB}" destId="{710F1D2B-0C8B-4DDC-936F-2AFA920DB28D}" srcOrd="1" destOrd="0" presId="urn:microsoft.com/office/officeart/2005/8/layout/vList4"/>
    <dgm:cxn modelId="{AA2AD831-BA98-4EF6-8394-CE4E63AAD821}" type="presOf" srcId="{752C0621-5E6C-4299-B469-36BA0CC1D54E}" destId="{5C34A9CB-9586-4236-8794-D26AFF06737B}" srcOrd="0" destOrd="0" presId="urn:microsoft.com/office/officeart/2005/8/layout/vList4"/>
    <dgm:cxn modelId="{A535D8F9-5EB0-4AB6-A3A2-094BF80CA6FB}" type="presOf" srcId="{1B2EB8DE-5BC2-40BE-A07C-786226FD553B}" destId="{1B9A4672-02AB-4266-9B84-DC293C531D8B}" srcOrd="0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9399539F-93C4-4D56-B2CE-EB5AD85CFFCD}" type="presOf" srcId="{896203AA-9DBC-4EB5-8E37-EE695AB4459D}" destId="{F64245DC-BF32-4732-9AAC-0F8B41410B7C}" srcOrd="0" destOrd="0" presId="urn:microsoft.com/office/officeart/2005/8/layout/vList4"/>
    <dgm:cxn modelId="{639E8508-ECBA-43DD-B0D6-F73D39DDE599}" type="presOf" srcId="{1614D319-A06D-4C09-B448-4B22A04A0CEF}" destId="{3C8923D1-397C-48B2-811A-A8A13A43D2AB}" srcOrd="0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196F596E-8ACC-42DB-9C90-5548AD6A1507}" type="presOf" srcId="{99216791-7EF5-46FC-90DB-16EEF8CC4DD9}" destId="{E1CCC789-EBE9-494C-8E2E-5C1E810D25A0}" srcOrd="0" destOrd="0" presId="urn:microsoft.com/office/officeart/2005/8/layout/vList4"/>
    <dgm:cxn modelId="{8D47C226-1F83-4442-B1BE-3EA8FE7AC0DD}" type="presOf" srcId="{89F73B12-FACB-4059-99CE-681EE06952CB}" destId="{481BFF6A-E5F8-491E-BD77-CA3E32BEC3A1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5EBA785F-90FA-4817-B1B4-2DD97FAA4227}" type="presOf" srcId="{1B2EB8DE-5BC2-40BE-A07C-786226FD553B}" destId="{C26A1220-5012-4C53-BA39-77CAA356B25A}" srcOrd="1" destOrd="0" presId="urn:microsoft.com/office/officeart/2005/8/layout/vList4"/>
    <dgm:cxn modelId="{670A65BB-EBDD-49C9-96FC-48935900855B}" type="presOf" srcId="{B31BC048-05AE-4569-853E-207E45171FCB}" destId="{EF3447BE-D26E-4203-B3F1-E283B67D4024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29102B9D-7C45-4C88-8C6A-C6A45DC64092}" type="presOf" srcId="{FCD13D23-5422-4C8B-BB6E-231E4C08EB9D}" destId="{EF304099-C48B-4488-A028-F44FD6E917EA}" srcOrd="0" destOrd="0" presId="urn:microsoft.com/office/officeart/2005/8/layout/vList4"/>
    <dgm:cxn modelId="{D3D51413-7354-43C7-94E7-D60ACC15CC8E}" type="presOf" srcId="{752C0621-5E6C-4299-B469-36BA0CC1D54E}" destId="{CCC1ECD5-6890-479D-8B18-B5B0CFBC5A11}" srcOrd="1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4F705C83-CB93-47B4-9B7A-0595224B6648}" type="presOf" srcId="{99216791-7EF5-46FC-90DB-16EEF8CC4DD9}" destId="{E53BEFA0-5CFF-4EB7-A12A-06BB6F4F259E}" srcOrd="1" destOrd="0" presId="urn:microsoft.com/office/officeart/2005/8/layout/vList4"/>
    <dgm:cxn modelId="{7C09568A-CECB-4DDE-9412-E9873A2F4533}" type="presOf" srcId="{FCD13D23-5422-4C8B-BB6E-231E4C08EB9D}" destId="{612FEC81-357F-43F0-BF34-8D6CBB7CB3DC}" srcOrd="1" destOrd="0" presId="urn:microsoft.com/office/officeart/2005/8/layout/vList4"/>
    <dgm:cxn modelId="{D210AA1A-1960-4982-A120-0306CED34B78}" type="presOf" srcId="{1614D319-A06D-4C09-B448-4B22A04A0CEF}" destId="{5F18C3BC-9C39-4E41-9BA7-28C4DEB4D2A0}" srcOrd="1" destOrd="0" presId="urn:microsoft.com/office/officeart/2005/8/layout/vList4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5A07F739-662B-4288-999E-9C5E2739F524}" type="presOf" srcId="{955B913E-3351-4984-BED5-0EDA25750E2F}" destId="{8BCF3B0A-8B72-4A92-AB51-0C32BCAD5117}" srcOrd="1" destOrd="0" presId="urn:microsoft.com/office/officeart/2005/8/layout/vList4"/>
    <dgm:cxn modelId="{BBFE0822-4F72-4B4D-85E4-CA22E0850924}" type="presParOf" srcId="{6833AE1F-A0AF-4286-A72C-31010384F0F5}" destId="{CA14B812-293C-4EA5-93C5-A8FD3D1E6070}" srcOrd="0" destOrd="0" presId="urn:microsoft.com/office/officeart/2005/8/layout/vList4"/>
    <dgm:cxn modelId="{B8B5F5B4-D6EF-4DDF-AF09-2B818FEA0CA9}" type="presParOf" srcId="{CA14B812-293C-4EA5-93C5-A8FD3D1E6070}" destId="{E1CCC789-EBE9-494C-8E2E-5C1E810D25A0}" srcOrd="0" destOrd="0" presId="urn:microsoft.com/office/officeart/2005/8/layout/vList4"/>
    <dgm:cxn modelId="{BAEF7FEA-3942-45C7-AB20-C1E798D266A4}" type="presParOf" srcId="{CA14B812-293C-4EA5-93C5-A8FD3D1E6070}" destId="{4029BACD-F350-4F8A-BBA3-889C41A3A6AE}" srcOrd="1" destOrd="0" presId="urn:microsoft.com/office/officeart/2005/8/layout/vList4"/>
    <dgm:cxn modelId="{8C609515-97A5-4C12-8DE9-098DD3F2B33B}" type="presParOf" srcId="{CA14B812-293C-4EA5-93C5-A8FD3D1E6070}" destId="{E53BEFA0-5CFF-4EB7-A12A-06BB6F4F259E}" srcOrd="2" destOrd="0" presId="urn:microsoft.com/office/officeart/2005/8/layout/vList4"/>
    <dgm:cxn modelId="{B18A2283-E9CF-4F4B-97E3-4B61E33AAC1A}" type="presParOf" srcId="{6833AE1F-A0AF-4286-A72C-31010384F0F5}" destId="{A66696F6-B606-4F54-A1ED-63E24A9190F2}" srcOrd="1" destOrd="0" presId="urn:microsoft.com/office/officeart/2005/8/layout/vList4"/>
    <dgm:cxn modelId="{E464B63E-8473-4542-B71D-7A39AE69F152}" type="presParOf" srcId="{6833AE1F-A0AF-4286-A72C-31010384F0F5}" destId="{151DCD84-4865-4714-AD59-244853DCB736}" srcOrd="2" destOrd="0" presId="urn:microsoft.com/office/officeart/2005/8/layout/vList4"/>
    <dgm:cxn modelId="{B1858C12-35EA-4E57-ACC8-76FBBECB3FC5}" type="presParOf" srcId="{151DCD84-4865-4714-AD59-244853DCB736}" destId="{481BFF6A-E5F8-491E-BD77-CA3E32BEC3A1}" srcOrd="0" destOrd="0" presId="urn:microsoft.com/office/officeart/2005/8/layout/vList4"/>
    <dgm:cxn modelId="{E3236CD7-DB5F-437A-9B86-67CE3AC53B7F}" type="presParOf" srcId="{151DCD84-4865-4714-AD59-244853DCB736}" destId="{2FB64C76-738B-4DDE-8E43-C7B754F8B145}" srcOrd="1" destOrd="0" presId="urn:microsoft.com/office/officeart/2005/8/layout/vList4"/>
    <dgm:cxn modelId="{4E56E041-9EAD-480E-98D7-B0FE00940DB4}" type="presParOf" srcId="{151DCD84-4865-4714-AD59-244853DCB736}" destId="{710F1D2B-0C8B-4DDC-936F-2AFA920DB28D}" srcOrd="2" destOrd="0" presId="urn:microsoft.com/office/officeart/2005/8/layout/vList4"/>
    <dgm:cxn modelId="{18427C9F-1804-4F08-B62E-33ABFA2E8E39}" type="presParOf" srcId="{6833AE1F-A0AF-4286-A72C-31010384F0F5}" destId="{44215204-4B1E-4067-8850-F3936B077C3A}" srcOrd="3" destOrd="0" presId="urn:microsoft.com/office/officeart/2005/8/layout/vList4"/>
    <dgm:cxn modelId="{FA0357CC-8843-496F-9BF4-B3BF913AFB2B}" type="presParOf" srcId="{6833AE1F-A0AF-4286-A72C-31010384F0F5}" destId="{47AF4E28-B042-4E3A-A1E8-C80539DBD582}" srcOrd="4" destOrd="0" presId="urn:microsoft.com/office/officeart/2005/8/layout/vList4"/>
    <dgm:cxn modelId="{44E5C972-8A18-431E-9F55-7817DC0BE12C}" type="presParOf" srcId="{47AF4E28-B042-4E3A-A1E8-C80539DBD582}" destId="{85FCA860-729F-4A43-A4D1-F37007F0FC42}" srcOrd="0" destOrd="0" presId="urn:microsoft.com/office/officeart/2005/8/layout/vList4"/>
    <dgm:cxn modelId="{FC2E17C0-9CE8-479D-8372-E82869665B2D}" type="presParOf" srcId="{47AF4E28-B042-4E3A-A1E8-C80539DBD582}" destId="{56704AEE-C5F8-49FB-87E0-3E1253384A9E}" srcOrd="1" destOrd="0" presId="urn:microsoft.com/office/officeart/2005/8/layout/vList4"/>
    <dgm:cxn modelId="{44930CEC-72AB-4317-9220-3FF288AC5E3D}" type="presParOf" srcId="{47AF4E28-B042-4E3A-A1E8-C80539DBD582}" destId="{8BCF3B0A-8B72-4A92-AB51-0C32BCAD5117}" srcOrd="2" destOrd="0" presId="urn:microsoft.com/office/officeart/2005/8/layout/vList4"/>
    <dgm:cxn modelId="{B8829DD6-521A-4759-84BA-C4BDC8C40E8E}" type="presParOf" srcId="{6833AE1F-A0AF-4286-A72C-31010384F0F5}" destId="{C0565FB1-B9D9-41DF-9A4A-02366E677F4B}" srcOrd="5" destOrd="0" presId="urn:microsoft.com/office/officeart/2005/8/layout/vList4"/>
    <dgm:cxn modelId="{AEB4A121-23F0-4FE0-8AED-3E12D3D968D4}" type="presParOf" srcId="{6833AE1F-A0AF-4286-A72C-31010384F0F5}" destId="{BAC1BA76-E265-4E6C-90D9-679D17D9AEAD}" srcOrd="6" destOrd="0" presId="urn:microsoft.com/office/officeart/2005/8/layout/vList4"/>
    <dgm:cxn modelId="{5A69AEE3-34CC-4C39-93A7-756B1B166B0B}" type="presParOf" srcId="{BAC1BA76-E265-4E6C-90D9-679D17D9AEAD}" destId="{5C34A9CB-9586-4236-8794-D26AFF06737B}" srcOrd="0" destOrd="0" presId="urn:microsoft.com/office/officeart/2005/8/layout/vList4"/>
    <dgm:cxn modelId="{E5D81C2B-1008-46D4-BDA9-0BDC35B78E27}" type="presParOf" srcId="{BAC1BA76-E265-4E6C-90D9-679D17D9AEAD}" destId="{79C264B8-E2B6-47BE-84E7-6DB6F5093373}" srcOrd="1" destOrd="0" presId="urn:microsoft.com/office/officeart/2005/8/layout/vList4"/>
    <dgm:cxn modelId="{D7A1C33C-B2F5-4A1F-9620-5DD20C06CDA3}" type="presParOf" srcId="{BAC1BA76-E265-4E6C-90D9-679D17D9AEAD}" destId="{CCC1ECD5-6890-479D-8B18-B5B0CFBC5A11}" srcOrd="2" destOrd="0" presId="urn:microsoft.com/office/officeart/2005/8/layout/vList4"/>
    <dgm:cxn modelId="{67ECED5C-1C1C-4EF1-918A-04946D460589}" type="presParOf" srcId="{6833AE1F-A0AF-4286-A72C-31010384F0F5}" destId="{BDFAEAFE-7367-4062-AD06-C53ED9CA6159}" srcOrd="7" destOrd="0" presId="urn:microsoft.com/office/officeart/2005/8/layout/vList4"/>
    <dgm:cxn modelId="{981A4BFF-9FF4-4923-BEB6-C3320DDC3ADB}" type="presParOf" srcId="{6833AE1F-A0AF-4286-A72C-31010384F0F5}" destId="{01BD2D42-BCEE-482F-94A5-D0F7E71F519B}" srcOrd="8" destOrd="0" presId="urn:microsoft.com/office/officeart/2005/8/layout/vList4"/>
    <dgm:cxn modelId="{FE9AF36D-435F-4C23-88DA-2A4406E6208A}" type="presParOf" srcId="{01BD2D42-BCEE-482F-94A5-D0F7E71F519B}" destId="{228A94EC-CE45-4BDA-A5AC-123286756EC0}" srcOrd="0" destOrd="0" presId="urn:microsoft.com/office/officeart/2005/8/layout/vList4"/>
    <dgm:cxn modelId="{129517B0-2E65-4980-8B48-709C4EB2EE2B}" type="presParOf" srcId="{01BD2D42-BCEE-482F-94A5-D0F7E71F519B}" destId="{C4390188-25B0-4577-819D-B9A4908EB1BC}" srcOrd="1" destOrd="0" presId="urn:microsoft.com/office/officeart/2005/8/layout/vList4"/>
    <dgm:cxn modelId="{1088BB78-B96C-4E73-A92C-C105307AA912}" type="presParOf" srcId="{01BD2D42-BCEE-482F-94A5-D0F7E71F519B}" destId="{BAED8C3D-AA84-4EAE-A14F-27D58B04D1D7}" srcOrd="2" destOrd="0" presId="urn:microsoft.com/office/officeart/2005/8/layout/vList4"/>
    <dgm:cxn modelId="{45BCB8A4-559E-46FE-A413-0F687F5F746C}" type="presParOf" srcId="{6833AE1F-A0AF-4286-A72C-31010384F0F5}" destId="{AD09152B-F4B2-4BCB-AC76-E2E577AD909D}" srcOrd="9" destOrd="0" presId="urn:microsoft.com/office/officeart/2005/8/layout/vList4"/>
    <dgm:cxn modelId="{F5E78013-AFDD-4804-BD77-2D84D13AEDB1}" type="presParOf" srcId="{6833AE1F-A0AF-4286-A72C-31010384F0F5}" destId="{973EC8C8-7C7C-4E41-880D-F1F849B9A382}" srcOrd="10" destOrd="0" presId="urn:microsoft.com/office/officeart/2005/8/layout/vList4"/>
    <dgm:cxn modelId="{936F617B-3474-45AC-8A19-7A5B460FD940}" type="presParOf" srcId="{973EC8C8-7C7C-4E41-880D-F1F849B9A382}" destId="{EF3447BE-D26E-4203-B3F1-E283B67D4024}" srcOrd="0" destOrd="0" presId="urn:microsoft.com/office/officeart/2005/8/layout/vList4"/>
    <dgm:cxn modelId="{5B6D9430-95BC-42FD-A00C-66231AA7A3DA}" type="presParOf" srcId="{973EC8C8-7C7C-4E41-880D-F1F849B9A382}" destId="{10A9390C-5F08-477E-B8FD-3F0BDB9E5230}" srcOrd="1" destOrd="0" presId="urn:microsoft.com/office/officeart/2005/8/layout/vList4"/>
    <dgm:cxn modelId="{184119F3-4044-419A-A5DB-7B7D105C607D}" type="presParOf" srcId="{973EC8C8-7C7C-4E41-880D-F1F849B9A382}" destId="{C81E9630-ECB8-40F0-B45F-B6089D7D9712}" srcOrd="2" destOrd="0" presId="urn:microsoft.com/office/officeart/2005/8/layout/vList4"/>
    <dgm:cxn modelId="{8251242B-8E8D-486D-B425-0E87CF138731}" type="presParOf" srcId="{6833AE1F-A0AF-4286-A72C-31010384F0F5}" destId="{24C48E66-3CAC-4ADD-8568-B1367F60272E}" srcOrd="11" destOrd="0" presId="urn:microsoft.com/office/officeart/2005/8/layout/vList4"/>
    <dgm:cxn modelId="{CEF754A3-3305-4F22-BA95-314BEC2CD4FC}" type="presParOf" srcId="{6833AE1F-A0AF-4286-A72C-31010384F0F5}" destId="{F1C98797-9FD7-433C-91D0-B968A115F1D3}" srcOrd="12" destOrd="0" presId="urn:microsoft.com/office/officeart/2005/8/layout/vList4"/>
    <dgm:cxn modelId="{A734FD7D-667B-46CE-B38A-0EF773D86879}" type="presParOf" srcId="{F1C98797-9FD7-433C-91D0-B968A115F1D3}" destId="{3C8923D1-397C-48B2-811A-A8A13A43D2AB}" srcOrd="0" destOrd="0" presId="urn:microsoft.com/office/officeart/2005/8/layout/vList4"/>
    <dgm:cxn modelId="{682FC6BB-5585-469C-AE3F-89B57C98896D}" type="presParOf" srcId="{F1C98797-9FD7-433C-91D0-B968A115F1D3}" destId="{4FE1C6E9-F1D9-44B1-934C-7000D271908A}" srcOrd="1" destOrd="0" presId="urn:microsoft.com/office/officeart/2005/8/layout/vList4"/>
    <dgm:cxn modelId="{CC3B04F4-DDE8-4DC9-96C8-EE3007F95939}" type="presParOf" srcId="{F1C98797-9FD7-433C-91D0-B968A115F1D3}" destId="{5F18C3BC-9C39-4E41-9BA7-28C4DEB4D2A0}" srcOrd="2" destOrd="0" presId="urn:microsoft.com/office/officeart/2005/8/layout/vList4"/>
    <dgm:cxn modelId="{B0563C81-C6CE-412C-88EE-AA9DA7F654F5}" type="presParOf" srcId="{6833AE1F-A0AF-4286-A72C-31010384F0F5}" destId="{849CD256-224B-4974-9401-A0BCBA49EA1F}" srcOrd="13" destOrd="0" presId="urn:microsoft.com/office/officeart/2005/8/layout/vList4"/>
    <dgm:cxn modelId="{D9226792-6061-42A8-ADE0-29A772586E9E}" type="presParOf" srcId="{6833AE1F-A0AF-4286-A72C-31010384F0F5}" destId="{EC15780F-0742-4842-8442-C41C288F82EC}" srcOrd="14" destOrd="0" presId="urn:microsoft.com/office/officeart/2005/8/layout/vList4"/>
    <dgm:cxn modelId="{B3411DC0-43B3-479D-B424-1A94450B63E3}" type="presParOf" srcId="{EC15780F-0742-4842-8442-C41C288F82EC}" destId="{F64245DC-BF32-4732-9AAC-0F8B41410B7C}" srcOrd="0" destOrd="0" presId="urn:microsoft.com/office/officeart/2005/8/layout/vList4"/>
    <dgm:cxn modelId="{9142AA30-9E4C-4827-A9C2-2B79985C3498}" type="presParOf" srcId="{EC15780F-0742-4842-8442-C41C288F82EC}" destId="{DE0ECE8F-55E9-4431-A072-EAFED63432E9}" srcOrd="1" destOrd="0" presId="urn:microsoft.com/office/officeart/2005/8/layout/vList4"/>
    <dgm:cxn modelId="{9274856A-558D-4AA3-9332-9E653D157792}" type="presParOf" srcId="{EC15780F-0742-4842-8442-C41C288F82EC}" destId="{8BF39713-37B4-4F3C-9275-09FD4AD8FC16}" srcOrd="2" destOrd="0" presId="urn:microsoft.com/office/officeart/2005/8/layout/vList4"/>
    <dgm:cxn modelId="{DE88208E-00D8-469A-A183-F01106851B44}" type="presParOf" srcId="{6833AE1F-A0AF-4286-A72C-31010384F0F5}" destId="{81443742-0C29-46D7-8559-33AAD3E87626}" srcOrd="15" destOrd="0" presId="urn:microsoft.com/office/officeart/2005/8/layout/vList4"/>
    <dgm:cxn modelId="{3F97EDAC-7EC9-4D99-8BD1-CB679F77B9CF}" type="presParOf" srcId="{6833AE1F-A0AF-4286-A72C-31010384F0F5}" destId="{415E710F-3986-4CB0-A3F5-CAA60FFFE55C}" srcOrd="16" destOrd="0" presId="urn:microsoft.com/office/officeart/2005/8/layout/vList4"/>
    <dgm:cxn modelId="{82AD39AF-9048-4922-8D7D-86DC34F08882}" type="presParOf" srcId="{415E710F-3986-4CB0-A3F5-CAA60FFFE55C}" destId="{EF304099-C48B-4488-A028-F44FD6E917EA}" srcOrd="0" destOrd="0" presId="urn:microsoft.com/office/officeart/2005/8/layout/vList4"/>
    <dgm:cxn modelId="{76A7BE71-0114-4CEA-ACBE-8D67644741FF}" type="presParOf" srcId="{415E710F-3986-4CB0-A3F5-CAA60FFFE55C}" destId="{781AADB7-5494-4A86-9D1E-D4C2052156D3}" srcOrd="1" destOrd="0" presId="urn:microsoft.com/office/officeart/2005/8/layout/vList4"/>
    <dgm:cxn modelId="{3EF60F69-8E8E-4AA6-B846-B6A70D045972}" type="presParOf" srcId="{415E710F-3986-4CB0-A3F5-CAA60FFFE55C}" destId="{612FEC81-357F-43F0-BF34-8D6CBB7CB3DC}" srcOrd="2" destOrd="0" presId="urn:microsoft.com/office/officeart/2005/8/layout/vList4"/>
    <dgm:cxn modelId="{93FFB894-7919-4201-80EE-7C3B846B8DE8}" type="presParOf" srcId="{6833AE1F-A0AF-4286-A72C-31010384F0F5}" destId="{55ADBB45-6CA3-4343-9A43-63CE78192B2E}" srcOrd="17" destOrd="0" presId="urn:microsoft.com/office/officeart/2005/8/layout/vList4"/>
    <dgm:cxn modelId="{77BF7130-0550-4516-AC98-A05268A04D6E}" type="presParOf" srcId="{6833AE1F-A0AF-4286-A72C-31010384F0F5}" destId="{D62C35E2-5AEE-4FDC-80EA-99AF4A604DFD}" srcOrd="18" destOrd="0" presId="urn:microsoft.com/office/officeart/2005/8/layout/vList4"/>
    <dgm:cxn modelId="{9648356A-0ADD-45D7-82A0-835B89316B80}" type="presParOf" srcId="{D62C35E2-5AEE-4FDC-80EA-99AF4A604DFD}" destId="{1B9A4672-02AB-4266-9B84-DC293C531D8B}" srcOrd="0" destOrd="0" presId="urn:microsoft.com/office/officeart/2005/8/layout/vList4"/>
    <dgm:cxn modelId="{410F1C16-2DAD-4BF5-B2C4-06AD29935CFA}" type="presParOf" srcId="{D62C35E2-5AEE-4FDC-80EA-99AF4A604DFD}" destId="{1155B77E-6553-4439-A92E-F8BEACD1F5BF}" srcOrd="1" destOrd="0" presId="urn:microsoft.com/office/officeart/2005/8/layout/vList4"/>
    <dgm:cxn modelId="{CC877BF0-E2EF-4E47-A69E-E7364007643D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37826-8D77-48FE-9F49-F48828A3F0F9}" type="presOf" srcId="{1B2EB8DE-5BC2-40BE-A07C-786226FD553B}" destId="{C26A1220-5012-4C53-BA39-77CAA356B25A}" srcOrd="1" destOrd="0" presId="urn:microsoft.com/office/officeart/2005/8/layout/vList4"/>
    <dgm:cxn modelId="{40BF8F5D-EEB2-4910-8970-36EA8C176FA6}" type="presOf" srcId="{99216791-7EF5-46FC-90DB-16EEF8CC4DD9}" destId="{E53BEFA0-5CFF-4EB7-A12A-06BB6F4F259E}" srcOrd="1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58CE032F-197E-406E-BA73-9C62B5C666BB}" type="presOf" srcId="{896203AA-9DBC-4EB5-8E37-EE695AB4459D}" destId="{8BF39713-37B4-4F3C-9275-09FD4AD8FC16}" srcOrd="1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D15E40AF-2606-4B13-B37F-14C0AF11598C}" type="presOf" srcId="{BD2493CF-B936-4AD9-8AE6-9C9C24143135}" destId="{228A94EC-CE45-4BDA-A5AC-123286756EC0}" srcOrd="0" destOrd="0" presId="urn:microsoft.com/office/officeart/2005/8/layout/vList4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A3446D54-A458-4691-86FF-FC10590642FE}" type="presOf" srcId="{BD2493CF-B936-4AD9-8AE6-9C9C24143135}" destId="{BAED8C3D-AA84-4EAE-A14F-27D58B04D1D7}" srcOrd="1" destOrd="0" presId="urn:microsoft.com/office/officeart/2005/8/layout/vList4"/>
    <dgm:cxn modelId="{B9A66EE9-AF03-486C-A0E5-90564C048214}" type="presOf" srcId="{84F48DA2-F5EE-41A3-9A76-656811B08D5D}" destId="{6833AE1F-A0AF-4286-A72C-31010384F0F5}" srcOrd="0" destOrd="0" presId="urn:microsoft.com/office/officeart/2005/8/layout/vList4"/>
    <dgm:cxn modelId="{941281F7-821B-45A6-B1EA-2BD695F6E5FE}" type="presOf" srcId="{752C0621-5E6C-4299-B469-36BA0CC1D54E}" destId="{CCC1ECD5-6890-479D-8B18-B5B0CFBC5A11}" srcOrd="1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079FD44A-0A62-4CCE-8014-4CA6CEF9EB45}" type="presOf" srcId="{FCD13D23-5422-4C8B-BB6E-231E4C08EB9D}" destId="{612FEC81-357F-43F0-BF34-8D6CBB7CB3DC}" srcOrd="1" destOrd="0" presId="urn:microsoft.com/office/officeart/2005/8/layout/vList4"/>
    <dgm:cxn modelId="{7997EBAE-1654-4809-8D2C-CB3EE10C0B50}" type="presOf" srcId="{1614D319-A06D-4C09-B448-4B22A04A0CEF}" destId="{3C8923D1-397C-48B2-811A-A8A13A43D2AB}" srcOrd="0" destOrd="0" presId="urn:microsoft.com/office/officeart/2005/8/layout/vList4"/>
    <dgm:cxn modelId="{2C4EEFFB-5C68-495D-8DCE-16BA7C99AE13}" type="presOf" srcId="{B31BC048-05AE-4569-853E-207E45171FCB}" destId="{EF3447BE-D26E-4203-B3F1-E283B67D4024}" srcOrd="0" destOrd="0" presId="urn:microsoft.com/office/officeart/2005/8/layout/vList4"/>
    <dgm:cxn modelId="{DA5585C8-F23D-4AEF-B6F3-716B8F7A7469}" type="presOf" srcId="{1614D319-A06D-4C09-B448-4B22A04A0CEF}" destId="{5F18C3BC-9C39-4E41-9BA7-28C4DEB4D2A0}" srcOrd="1" destOrd="0" presId="urn:microsoft.com/office/officeart/2005/8/layout/vList4"/>
    <dgm:cxn modelId="{4326F3F5-525C-46E0-8879-6B42ED953946}" type="presOf" srcId="{89F73B12-FACB-4059-99CE-681EE06952CB}" destId="{481BFF6A-E5F8-491E-BD77-CA3E32BEC3A1}" srcOrd="0" destOrd="0" presId="urn:microsoft.com/office/officeart/2005/8/layout/vList4"/>
    <dgm:cxn modelId="{B4E0327F-B1DC-4ECB-A9F5-425E49C19507}" type="presOf" srcId="{89F73B12-FACB-4059-99CE-681EE06952CB}" destId="{710F1D2B-0C8B-4DDC-936F-2AFA920DB28D}" srcOrd="1" destOrd="0" presId="urn:microsoft.com/office/officeart/2005/8/layout/vList4"/>
    <dgm:cxn modelId="{E7DDEDBC-E293-40C4-AA22-5F706E08463F}" type="presOf" srcId="{99216791-7EF5-46FC-90DB-16EEF8CC4DD9}" destId="{E1CCC789-EBE9-494C-8E2E-5C1E810D25A0}" srcOrd="0" destOrd="0" presId="urn:microsoft.com/office/officeart/2005/8/layout/vList4"/>
    <dgm:cxn modelId="{1804C0AA-3F5F-4EEC-B7AC-5CA37D97C593}" type="presOf" srcId="{1B2EB8DE-5BC2-40BE-A07C-786226FD553B}" destId="{1B9A4672-02AB-4266-9B84-DC293C531D8B}" srcOrd="0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B9F28F01-6926-43EC-BD25-7F56E8111C9D}" type="presOf" srcId="{955B913E-3351-4984-BED5-0EDA25750E2F}" destId="{8BCF3B0A-8B72-4A92-AB51-0C32BCAD5117}" srcOrd="1" destOrd="0" presId="urn:microsoft.com/office/officeart/2005/8/layout/vList4"/>
    <dgm:cxn modelId="{49E6AE2C-0E86-464B-9D3F-276254E0287E}" type="presOf" srcId="{896203AA-9DBC-4EB5-8E37-EE695AB4459D}" destId="{F64245DC-BF32-4732-9AAC-0F8B41410B7C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970DE143-DCDE-493F-9961-437281D1795F}" type="presOf" srcId="{752C0621-5E6C-4299-B469-36BA0CC1D54E}" destId="{5C34A9CB-9586-4236-8794-D26AFF06737B}" srcOrd="0" destOrd="0" presId="urn:microsoft.com/office/officeart/2005/8/layout/vList4"/>
    <dgm:cxn modelId="{EAF1EBB5-B7E9-41F6-981C-90A42586CF4B}" type="presOf" srcId="{B31BC048-05AE-4569-853E-207E45171FCB}" destId="{C81E9630-ECB8-40F0-B45F-B6089D7D9712}" srcOrd="1" destOrd="0" presId="urn:microsoft.com/office/officeart/2005/8/layout/vList4"/>
    <dgm:cxn modelId="{74FC2995-4767-4BDC-A095-20A9BFEA1144}" type="presOf" srcId="{955B913E-3351-4984-BED5-0EDA25750E2F}" destId="{85FCA860-729F-4A43-A4D1-F37007F0FC42}" srcOrd="0" destOrd="0" presId="urn:microsoft.com/office/officeart/2005/8/layout/vList4"/>
    <dgm:cxn modelId="{1CDAE978-D12E-448C-AC30-B9DC304D6C3C}" type="presOf" srcId="{FCD13D23-5422-4C8B-BB6E-231E4C08EB9D}" destId="{EF304099-C48B-4488-A028-F44FD6E917EA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4F60F82C-4786-434A-A0B3-81E46710CED5}" type="presParOf" srcId="{6833AE1F-A0AF-4286-A72C-31010384F0F5}" destId="{CA14B812-293C-4EA5-93C5-A8FD3D1E6070}" srcOrd="0" destOrd="0" presId="urn:microsoft.com/office/officeart/2005/8/layout/vList4"/>
    <dgm:cxn modelId="{8CD564E4-D45D-4317-AB42-454641EC26ED}" type="presParOf" srcId="{CA14B812-293C-4EA5-93C5-A8FD3D1E6070}" destId="{E1CCC789-EBE9-494C-8E2E-5C1E810D25A0}" srcOrd="0" destOrd="0" presId="urn:microsoft.com/office/officeart/2005/8/layout/vList4"/>
    <dgm:cxn modelId="{70FAC4A1-D392-4B18-8A57-95E48B3BA62C}" type="presParOf" srcId="{CA14B812-293C-4EA5-93C5-A8FD3D1E6070}" destId="{4029BACD-F350-4F8A-BBA3-889C41A3A6AE}" srcOrd="1" destOrd="0" presId="urn:microsoft.com/office/officeart/2005/8/layout/vList4"/>
    <dgm:cxn modelId="{08479DFF-1046-427F-8500-452C7432F45D}" type="presParOf" srcId="{CA14B812-293C-4EA5-93C5-A8FD3D1E6070}" destId="{E53BEFA0-5CFF-4EB7-A12A-06BB6F4F259E}" srcOrd="2" destOrd="0" presId="urn:microsoft.com/office/officeart/2005/8/layout/vList4"/>
    <dgm:cxn modelId="{443212B3-C979-401D-BD8D-9FA6BF18BADA}" type="presParOf" srcId="{6833AE1F-A0AF-4286-A72C-31010384F0F5}" destId="{A66696F6-B606-4F54-A1ED-63E24A9190F2}" srcOrd="1" destOrd="0" presId="urn:microsoft.com/office/officeart/2005/8/layout/vList4"/>
    <dgm:cxn modelId="{90E61CF8-B226-44C8-9C75-BE39EA59B038}" type="presParOf" srcId="{6833AE1F-A0AF-4286-A72C-31010384F0F5}" destId="{151DCD84-4865-4714-AD59-244853DCB736}" srcOrd="2" destOrd="0" presId="urn:microsoft.com/office/officeart/2005/8/layout/vList4"/>
    <dgm:cxn modelId="{047DE8A9-8D71-4F7B-AEC6-65CB5834F851}" type="presParOf" srcId="{151DCD84-4865-4714-AD59-244853DCB736}" destId="{481BFF6A-E5F8-491E-BD77-CA3E32BEC3A1}" srcOrd="0" destOrd="0" presId="urn:microsoft.com/office/officeart/2005/8/layout/vList4"/>
    <dgm:cxn modelId="{4E92AEA8-5784-48B7-A245-F3B2B2CC282E}" type="presParOf" srcId="{151DCD84-4865-4714-AD59-244853DCB736}" destId="{2FB64C76-738B-4DDE-8E43-C7B754F8B145}" srcOrd="1" destOrd="0" presId="urn:microsoft.com/office/officeart/2005/8/layout/vList4"/>
    <dgm:cxn modelId="{50C9B68E-9558-4E36-9D5B-3E597F00D25B}" type="presParOf" srcId="{151DCD84-4865-4714-AD59-244853DCB736}" destId="{710F1D2B-0C8B-4DDC-936F-2AFA920DB28D}" srcOrd="2" destOrd="0" presId="urn:microsoft.com/office/officeart/2005/8/layout/vList4"/>
    <dgm:cxn modelId="{12A6AEE0-550A-472F-9CE7-ED5A387037CB}" type="presParOf" srcId="{6833AE1F-A0AF-4286-A72C-31010384F0F5}" destId="{44215204-4B1E-4067-8850-F3936B077C3A}" srcOrd="3" destOrd="0" presId="urn:microsoft.com/office/officeart/2005/8/layout/vList4"/>
    <dgm:cxn modelId="{1F18730E-5416-4BB0-8538-8D109D797E01}" type="presParOf" srcId="{6833AE1F-A0AF-4286-A72C-31010384F0F5}" destId="{47AF4E28-B042-4E3A-A1E8-C80539DBD582}" srcOrd="4" destOrd="0" presId="urn:microsoft.com/office/officeart/2005/8/layout/vList4"/>
    <dgm:cxn modelId="{2F1C5E79-E863-41BF-8D56-17D19A5168B1}" type="presParOf" srcId="{47AF4E28-B042-4E3A-A1E8-C80539DBD582}" destId="{85FCA860-729F-4A43-A4D1-F37007F0FC42}" srcOrd="0" destOrd="0" presId="urn:microsoft.com/office/officeart/2005/8/layout/vList4"/>
    <dgm:cxn modelId="{2C24A975-7FD6-4DE5-82F6-5370C98AE39C}" type="presParOf" srcId="{47AF4E28-B042-4E3A-A1E8-C80539DBD582}" destId="{56704AEE-C5F8-49FB-87E0-3E1253384A9E}" srcOrd="1" destOrd="0" presId="urn:microsoft.com/office/officeart/2005/8/layout/vList4"/>
    <dgm:cxn modelId="{62915046-1A72-4BD5-ADA1-523E5F481DFB}" type="presParOf" srcId="{47AF4E28-B042-4E3A-A1E8-C80539DBD582}" destId="{8BCF3B0A-8B72-4A92-AB51-0C32BCAD5117}" srcOrd="2" destOrd="0" presId="urn:microsoft.com/office/officeart/2005/8/layout/vList4"/>
    <dgm:cxn modelId="{3D0C65D9-5054-4E21-9D8D-36C6638EEE5F}" type="presParOf" srcId="{6833AE1F-A0AF-4286-A72C-31010384F0F5}" destId="{C0565FB1-B9D9-41DF-9A4A-02366E677F4B}" srcOrd="5" destOrd="0" presId="urn:microsoft.com/office/officeart/2005/8/layout/vList4"/>
    <dgm:cxn modelId="{07E2E209-A742-4281-B658-97CB076A6CCB}" type="presParOf" srcId="{6833AE1F-A0AF-4286-A72C-31010384F0F5}" destId="{BAC1BA76-E265-4E6C-90D9-679D17D9AEAD}" srcOrd="6" destOrd="0" presId="urn:microsoft.com/office/officeart/2005/8/layout/vList4"/>
    <dgm:cxn modelId="{12C7C455-3CA4-4D4C-AB9F-0A4B36C8E3F0}" type="presParOf" srcId="{BAC1BA76-E265-4E6C-90D9-679D17D9AEAD}" destId="{5C34A9CB-9586-4236-8794-D26AFF06737B}" srcOrd="0" destOrd="0" presId="urn:microsoft.com/office/officeart/2005/8/layout/vList4"/>
    <dgm:cxn modelId="{15A45BD4-8121-4D03-AF2B-39295453E493}" type="presParOf" srcId="{BAC1BA76-E265-4E6C-90D9-679D17D9AEAD}" destId="{79C264B8-E2B6-47BE-84E7-6DB6F5093373}" srcOrd="1" destOrd="0" presId="urn:microsoft.com/office/officeart/2005/8/layout/vList4"/>
    <dgm:cxn modelId="{6A5564A9-B5CB-4B20-9DF1-E2051DB76699}" type="presParOf" srcId="{BAC1BA76-E265-4E6C-90D9-679D17D9AEAD}" destId="{CCC1ECD5-6890-479D-8B18-B5B0CFBC5A11}" srcOrd="2" destOrd="0" presId="urn:microsoft.com/office/officeart/2005/8/layout/vList4"/>
    <dgm:cxn modelId="{A3284498-C13D-4B20-963C-3560A3B6A111}" type="presParOf" srcId="{6833AE1F-A0AF-4286-A72C-31010384F0F5}" destId="{BDFAEAFE-7367-4062-AD06-C53ED9CA6159}" srcOrd="7" destOrd="0" presId="urn:microsoft.com/office/officeart/2005/8/layout/vList4"/>
    <dgm:cxn modelId="{66B0C476-CB40-4F88-B6A7-D4F207DD36AF}" type="presParOf" srcId="{6833AE1F-A0AF-4286-A72C-31010384F0F5}" destId="{01BD2D42-BCEE-482F-94A5-D0F7E71F519B}" srcOrd="8" destOrd="0" presId="urn:microsoft.com/office/officeart/2005/8/layout/vList4"/>
    <dgm:cxn modelId="{AC98F717-4053-48DF-BFB4-E6A172084692}" type="presParOf" srcId="{01BD2D42-BCEE-482F-94A5-D0F7E71F519B}" destId="{228A94EC-CE45-4BDA-A5AC-123286756EC0}" srcOrd="0" destOrd="0" presId="urn:microsoft.com/office/officeart/2005/8/layout/vList4"/>
    <dgm:cxn modelId="{A38B7C82-33CE-4ECC-8C34-A9276AA78E19}" type="presParOf" srcId="{01BD2D42-BCEE-482F-94A5-D0F7E71F519B}" destId="{C4390188-25B0-4577-819D-B9A4908EB1BC}" srcOrd="1" destOrd="0" presId="urn:microsoft.com/office/officeart/2005/8/layout/vList4"/>
    <dgm:cxn modelId="{CB23EEE4-AA1C-4AC6-8E8B-6EF1DCED5B0E}" type="presParOf" srcId="{01BD2D42-BCEE-482F-94A5-D0F7E71F519B}" destId="{BAED8C3D-AA84-4EAE-A14F-27D58B04D1D7}" srcOrd="2" destOrd="0" presId="urn:microsoft.com/office/officeart/2005/8/layout/vList4"/>
    <dgm:cxn modelId="{53B95031-1048-4898-94D3-0E4408FA597B}" type="presParOf" srcId="{6833AE1F-A0AF-4286-A72C-31010384F0F5}" destId="{AD09152B-F4B2-4BCB-AC76-E2E577AD909D}" srcOrd="9" destOrd="0" presId="urn:microsoft.com/office/officeart/2005/8/layout/vList4"/>
    <dgm:cxn modelId="{9C580A59-B447-484D-B689-313559AED4AB}" type="presParOf" srcId="{6833AE1F-A0AF-4286-A72C-31010384F0F5}" destId="{973EC8C8-7C7C-4E41-880D-F1F849B9A382}" srcOrd="10" destOrd="0" presId="urn:microsoft.com/office/officeart/2005/8/layout/vList4"/>
    <dgm:cxn modelId="{113F49BE-E727-4AD3-8E62-97E9E50E4916}" type="presParOf" srcId="{973EC8C8-7C7C-4E41-880D-F1F849B9A382}" destId="{EF3447BE-D26E-4203-B3F1-E283B67D4024}" srcOrd="0" destOrd="0" presId="urn:microsoft.com/office/officeart/2005/8/layout/vList4"/>
    <dgm:cxn modelId="{3FDBDF21-94EE-45C3-B645-7AD60B6B5CDB}" type="presParOf" srcId="{973EC8C8-7C7C-4E41-880D-F1F849B9A382}" destId="{10A9390C-5F08-477E-B8FD-3F0BDB9E5230}" srcOrd="1" destOrd="0" presId="urn:microsoft.com/office/officeart/2005/8/layout/vList4"/>
    <dgm:cxn modelId="{059510B9-F450-4FA8-AD17-D1EB252F037C}" type="presParOf" srcId="{973EC8C8-7C7C-4E41-880D-F1F849B9A382}" destId="{C81E9630-ECB8-40F0-B45F-B6089D7D9712}" srcOrd="2" destOrd="0" presId="urn:microsoft.com/office/officeart/2005/8/layout/vList4"/>
    <dgm:cxn modelId="{E0EA329D-D5F9-486E-B834-3324DFE2D619}" type="presParOf" srcId="{6833AE1F-A0AF-4286-A72C-31010384F0F5}" destId="{24C48E66-3CAC-4ADD-8568-B1367F60272E}" srcOrd="11" destOrd="0" presId="urn:microsoft.com/office/officeart/2005/8/layout/vList4"/>
    <dgm:cxn modelId="{5F791AF8-0406-441F-AA22-3BE30A6BD671}" type="presParOf" srcId="{6833AE1F-A0AF-4286-A72C-31010384F0F5}" destId="{F1C98797-9FD7-433C-91D0-B968A115F1D3}" srcOrd="12" destOrd="0" presId="urn:microsoft.com/office/officeart/2005/8/layout/vList4"/>
    <dgm:cxn modelId="{3E98811E-EAF9-440A-BF26-3ACE44B80C1D}" type="presParOf" srcId="{F1C98797-9FD7-433C-91D0-B968A115F1D3}" destId="{3C8923D1-397C-48B2-811A-A8A13A43D2AB}" srcOrd="0" destOrd="0" presId="urn:microsoft.com/office/officeart/2005/8/layout/vList4"/>
    <dgm:cxn modelId="{6352F5EB-76CD-4BC5-89EF-32433791C170}" type="presParOf" srcId="{F1C98797-9FD7-433C-91D0-B968A115F1D3}" destId="{4FE1C6E9-F1D9-44B1-934C-7000D271908A}" srcOrd="1" destOrd="0" presId="urn:microsoft.com/office/officeart/2005/8/layout/vList4"/>
    <dgm:cxn modelId="{29436135-DFDE-48B6-AC14-D83CF451AF51}" type="presParOf" srcId="{F1C98797-9FD7-433C-91D0-B968A115F1D3}" destId="{5F18C3BC-9C39-4E41-9BA7-28C4DEB4D2A0}" srcOrd="2" destOrd="0" presId="urn:microsoft.com/office/officeart/2005/8/layout/vList4"/>
    <dgm:cxn modelId="{1D03FFDC-08FF-42B1-9896-5E03A424C7BF}" type="presParOf" srcId="{6833AE1F-A0AF-4286-A72C-31010384F0F5}" destId="{849CD256-224B-4974-9401-A0BCBA49EA1F}" srcOrd="13" destOrd="0" presId="urn:microsoft.com/office/officeart/2005/8/layout/vList4"/>
    <dgm:cxn modelId="{A68E43EC-8BB5-4382-9DBE-032A02A1E013}" type="presParOf" srcId="{6833AE1F-A0AF-4286-A72C-31010384F0F5}" destId="{EC15780F-0742-4842-8442-C41C288F82EC}" srcOrd="14" destOrd="0" presId="urn:microsoft.com/office/officeart/2005/8/layout/vList4"/>
    <dgm:cxn modelId="{17206278-A2CA-4FB8-B35D-FD5D1AB24781}" type="presParOf" srcId="{EC15780F-0742-4842-8442-C41C288F82EC}" destId="{F64245DC-BF32-4732-9AAC-0F8B41410B7C}" srcOrd="0" destOrd="0" presId="urn:microsoft.com/office/officeart/2005/8/layout/vList4"/>
    <dgm:cxn modelId="{8EC0D9BE-2487-4174-99A7-26DF377F2708}" type="presParOf" srcId="{EC15780F-0742-4842-8442-C41C288F82EC}" destId="{DE0ECE8F-55E9-4431-A072-EAFED63432E9}" srcOrd="1" destOrd="0" presId="urn:microsoft.com/office/officeart/2005/8/layout/vList4"/>
    <dgm:cxn modelId="{364527BA-6E21-4C21-9386-D9EEF466E0E7}" type="presParOf" srcId="{EC15780F-0742-4842-8442-C41C288F82EC}" destId="{8BF39713-37B4-4F3C-9275-09FD4AD8FC16}" srcOrd="2" destOrd="0" presId="urn:microsoft.com/office/officeart/2005/8/layout/vList4"/>
    <dgm:cxn modelId="{5063F5A2-EA8D-42B0-87AE-2DFDFFC9FF66}" type="presParOf" srcId="{6833AE1F-A0AF-4286-A72C-31010384F0F5}" destId="{81443742-0C29-46D7-8559-33AAD3E87626}" srcOrd="15" destOrd="0" presId="urn:microsoft.com/office/officeart/2005/8/layout/vList4"/>
    <dgm:cxn modelId="{BAC29625-601C-4767-9DD9-1A0362897078}" type="presParOf" srcId="{6833AE1F-A0AF-4286-A72C-31010384F0F5}" destId="{415E710F-3986-4CB0-A3F5-CAA60FFFE55C}" srcOrd="16" destOrd="0" presId="urn:microsoft.com/office/officeart/2005/8/layout/vList4"/>
    <dgm:cxn modelId="{C1328AE3-657A-40EC-A309-FB674CFC3F0E}" type="presParOf" srcId="{415E710F-3986-4CB0-A3F5-CAA60FFFE55C}" destId="{EF304099-C48B-4488-A028-F44FD6E917EA}" srcOrd="0" destOrd="0" presId="urn:microsoft.com/office/officeart/2005/8/layout/vList4"/>
    <dgm:cxn modelId="{061EE93D-0787-418C-8E56-FA35E7658D5D}" type="presParOf" srcId="{415E710F-3986-4CB0-A3F5-CAA60FFFE55C}" destId="{781AADB7-5494-4A86-9D1E-D4C2052156D3}" srcOrd="1" destOrd="0" presId="urn:microsoft.com/office/officeart/2005/8/layout/vList4"/>
    <dgm:cxn modelId="{CD4594AC-A286-48FC-AE5D-40ACC3417B0A}" type="presParOf" srcId="{415E710F-3986-4CB0-A3F5-CAA60FFFE55C}" destId="{612FEC81-357F-43F0-BF34-8D6CBB7CB3DC}" srcOrd="2" destOrd="0" presId="urn:microsoft.com/office/officeart/2005/8/layout/vList4"/>
    <dgm:cxn modelId="{8C7AE938-6398-4931-A2A8-33F79D2CB75B}" type="presParOf" srcId="{6833AE1F-A0AF-4286-A72C-31010384F0F5}" destId="{55ADBB45-6CA3-4343-9A43-63CE78192B2E}" srcOrd="17" destOrd="0" presId="urn:microsoft.com/office/officeart/2005/8/layout/vList4"/>
    <dgm:cxn modelId="{96109B61-A574-40EC-95CD-A59F95128DDA}" type="presParOf" srcId="{6833AE1F-A0AF-4286-A72C-31010384F0F5}" destId="{D62C35E2-5AEE-4FDC-80EA-99AF4A604DFD}" srcOrd="18" destOrd="0" presId="urn:microsoft.com/office/officeart/2005/8/layout/vList4"/>
    <dgm:cxn modelId="{D4953584-7E27-4201-BA31-BCB5F6F3EEF3}" type="presParOf" srcId="{D62C35E2-5AEE-4FDC-80EA-99AF4A604DFD}" destId="{1B9A4672-02AB-4266-9B84-DC293C531D8B}" srcOrd="0" destOrd="0" presId="urn:microsoft.com/office/officeart/2005/8/layout/vList4"/>
    <dgm:cxn modelId="{567CD1A4-EE05-493D-95AD-7F1663EB00CA}" type="presParOf" srcId="{D62C35E2-5AEE-4FDC-80EA-99AF4A604DFD}" destId="{1155B77E-6553-4439-A92E-F8BEACD1F5BF}" srcOrd="1" destOrd="0" presId="urn:microsoft.com/office/officeart/2005/8/layout/vList4"/>
    <dgm:cxn modelId="{1731FA10-2966-425D-A098-714C5DF3BE4E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1D693D7E-C9C0-41DB-B698-166B1594F295}" type="presOf" srcId="{752C0621-5E6C-4299-B469-36BA0CC1D54E}" destId="{5C34A9CB-9586-4236-8794-D26AFF06737B}" srcOrd="0" destOrd="0" presId="urn:microsoft.com/office/officeart/2005/8/layout/vList4"/>
    <dgm:cxn modelId="{D95AAB24-8B19-410E-8AFB-5D8F251617DE}" type="presOf" srcId="{99216791-7EF5-46FC-90DB-16EEF8CC4DD9}" destId="{E53BEFA0-5CFF-4EB7-A12A-06BB6F4F259E}" srcOrd="1" destOrd="0" presId="urn:microsoft.com/office/officeart/2005/8/layout/vList4"/>
    <dgm:cxn modelId="{E5925275-EDD8-4CA8-BD5A-FC85B78CAD9F}" type="presOf" srcId="{896203AA-9DBC-4EB5-8E37-EE695AB4459D}" destId="{F64245DC-BF32-4732-9AAC-0F8B41410B7C}" srcOrd="0" destOrd="0" presId="urn:microsoft.com/office/officeart/2005/8/layout/vList4"/>
    <dgm:cxn modelId="{ED9B96D8-3FC3-4ECB-8206-9E91F3BD6CA8}" type="presOf" srcId="{955B913E-3351-4984-BED5-0EDA25750E2F}" destId="{85FCA860-729F-4A43-A4D1-F37007F0FC42}" srcOrd="0" destOrd="0" presId="urn:microsoft.com/office/officeart/2005/8/layout/vList4"/>
    <dgm:cxn modelId="{287E8D14-F00C-4CB7-A4BA-1D8B1F808E72}" type="presOf" srcId="{955B913E-3351-4984-BED5-0EDA25750E2F}" destId="{8BCF3B0A-8B72-4A92-AB51-0C32BCAD5117}" srcOrd="1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95F10C35-4CA5-4929-B56B-4BCCFC74D6BC}" type="presOf" srcId="{1614D319-A06D-4C09-B448-4B22A04A0CEF}" destId="{3C8923D1-397C-48B2-811A-A8A13A43D2AB}" srcOrd="0" destOrd="0" presId="urn:microsoft.com/office/officeart/2005/8/layout/vList4"/>
    <dgm:cxn modelId="{0E3A1D25-5064-45C2-86AF-C7A7751541B8}" type="presOf" srcId="{99216791-7EF5-46FC-90DB-16EEF8CC4DD9}" destId="{E1CCC789-EBE9-494C-8E2E-5C1E810D25A0}" srcOrd="0" destOrd="0" presId="urn:microsoft.com/office/officeart/2005/8/layout/vList4"/>
    <dgm:cxn modelId="{8BFA2A3D-0C81-4018-A8AF-34849A4171B9}" type="presOf" srcId="{BD2493CF-B936-4AD9-8AE6-9C9C24143135}" destId="{BAED8C3D-AA84-4EAE-A14F-27D58B04D1D7}" srcOrd="1" destOrd="0" presId="urn:microsoft.com/office/officeart/2005/8/layout/vList4"/>
    <dgm:cxn modelId="{1FEBEF65-F845-4C74-B3B1-15CCA9659810}" type="presOf" srcId="{752C0621-5E6C-4299-B469-36BA0CC1D54E}" destId="{CCC1ECD5-6890-479D-8B18-B5B0CFBC5A11}" srcOrd="1" destOrd="0" presId="urn:microsoft.com/office/officeart/2005/8/layout/vList4"/>
    <dgm:cxn modelId="{50D504FB-9744-4641-A021-6B74DD9028D2}" type="presOf" srcId="{FCD13D23-5422-4C8B-BB6E-231E4C08EB9D}" destId="{EF304099-C48B-4488-A028-F44FD6E917EA}" srcOrd="0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EBCD22C8-0D81-4E41-AE93-CB1EF14D7820}" type="presOf" srcId="{84F48DA2-F5EE-41A3-9A76-656811B08D5D}" destId="{6833AE1F-A0AF-4286-A72C-31010384F0F5}" srcOrd="0" destOrd="0" presId="urn:microsoft.com/office/officeart/2005/8/layout/vList4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8BADCC42-9826-47B1-AE29-017ACD8ABEA9}" type="presOf" srcId="{FCD13D23-5422-4C8B-BB6E-231E4C08EB9D}" destId="{612FEC81-357F-43F0-BF34-8D6CBB7CB3DC}" srcOrd="1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6A3E859D-3D18-42C0-93DB-D1D1FA8B41AC}" type="presOf" srcId="{1614D319-A06D-4C09-B448-4B22A04A0CEF}" destId="{5F18C3BC-9C39-4E41-9BA7-28C4DEB4D2A0}" srcOrd="1" destOrd="0" presId="urn:microsoft.com/office/officeart/2005/8/layout/vList4"/>
    <dgm:cxn modelId="{44E4F69F-0262-49EF-9CE4-8B0694A19FAA}" type="presOf" srcId="{89F73B12-FACB-4059-99CE-681EE06952CB}" destId="{481BFF6A-E5F8-491E-BD77-CA3E32BEC3A1}" srcOrd="0" destOrd="0" presId="urn:microsoft.com/office/officeart/2005/8/layout/vList4"/>
    <dgm:cxn modelId="{1DC20544-1516-49B8-B396-EFDE22311318}" type="presOf" srcId="{89F73B12-FACB-4059-99CE-681EE06952CB}" destId="{710F1D2B-0C8B-4DDC-936F-2AFA920DB28D}" srcOrd="1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126E8970-B1B0-4666-9539-741E4A029CC9}" type="presOf" srcId="{BD2493CF-B936-4AD9-8AE6-9C9C24143135}" destId="{228A94EC-CE45-4BDA-A5AC-123286756EC0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B0363A3F-4D66-4D36-A6D0-BA48ACAF7F04}" type="presOf" srcId="{1B2EB8DE-5BC2-40BE-A07C-786226FD553B}" destId="{C26A1220-5012-4C53-BA39-77CAA356B25A}" srcOrd="1" destOrd="0" presId="urn:microsoft.com/office/officeart/2005/8/layout/vList4"/>
    <dgm:cxn modelId="{04344CA1-5949-4A8F-A04F-FD6FB840E6B4}" type="presOf" srcId="{B31BC048-05AE-4569-853E-207E45171FCB}" destId="{EF3447BE-D26E-4203-B3F1-E283B67D4024}" srcOrd="0" destOrd="0" presId="urn:microsoft.com/office/officeart/2005/8/layout/vList4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92FFD4F8-F647-47EE-8458-A6E90BE21403}" type="presOf" srcId="{1B2EB8DE-5BC2-40BE-A07C-786226FD553B}" destId="{1B9A4672-02AB-4266-9B84-DC293C531D8B}" srcOrd="0" destOrd="0" presId="urn:microsoft.com/office/officeart/2005/8/layout/vList4"/>
    <dgm:cxn modelId="{5CA03586-C201-4E43-A670-B3BEA15BA5DC}" type="presOf" srcId="{896203AA-9DBC-4EB5-8E37-EE695AB4459D}" destId="{8BF39713-37B4-4F3C-9275-09FD4AD8FC16}" srcOrd="1" destOrd="0" presId="urn:microsoft.com/office/officeart/2005/8/layout/vList4"/>
    <dgm:cxn modelId="{78590869-1A35-402C-A14E-38971A716B4D}" type="presOf" srcId="{B31BC048-05AE-4569-853E-207E45171FCB}" destId="{C81E9630-ECB8-40F0-B45F-B6089D7D9712}" srcOrd="1" destOrd="0" presId="urn:microsoft.com/office/officeart/2005/8/layout/vList4"/>
    <dgm:cxn modelId="{D5300DD8-9F95-42F2-9333-105C6BEDE3F8}" type="presParOf" srcId="{6833AE1F-A0AF-4286-A72C-31010384F0F5}" destId="{CA14B812-293C-4EA5-93C5-A8FD3D1E6070}" srcOrd="0" destOrd="0" presId="urn:microsoft.com/office/officeart/2005/8/layout/vList4"/>
    <dgm:cxn modelId="{DBC082A4-73FF-4D09-BB78-0F4D9A8694ED}" type="presParOf" srcId="{CA14B812-293C-4EA5-93C5-A8FD3D1E6070}" destId="{E1CCC789-EBE9-494C-8E2E-5C1E810D25A0}" srcOrd="0" destOrd="0" presId="urn:microsoft.com/office/officeart/2005/8/layout/vList4"/>
    <dgm:cxn modelId="{DAB5B0A1-87EA-4EA8-9F3A-7B82395CAD87}" type="presParOf" srcId="{CA14B812-293C-4EA5-93C5-A8FD3D1E6070}" destId="{4029BACD-F350-4F8A-BBA3-889C41A3A6AE}" srcOrd="1" destOrd="0" presId="urn:microsoft.com/office/officeart/2005/8/layout/vList4"/>
    <dgm:cxn modelId="{EA8986E7-ABB1-4880-8C98-0FC5F2E1EC65}" type="presParOf" srcId="{CA14B812-293C-4EA5-93C5-A8FD3D1E6070}" destId="{E53BEFA0-5CFF-4EB7-A12A-06BB6F4F259E}" srcOrd="2" destOrd="0" presId="urn:microsoft.com/office/officeart/2005/8/layout/vList4"/>
    <dgm:cxn modelId="{C47264BA-2717-4EA0-8ECB-12A9CAEE9DF1}" type="presParOf" srcId="{6833AE1F-A0AF-4286-A72C-31010384F0F5}" destId="{A66696F6-B606-4F54-A1ED-63E24A9190F2}" srcOrd="1" destOrd="0" presId="urn:microsoft.com/office/officeart/2005/8/layout/vList4"/>
    <dgm:cxn modelId="{1BDB94C5-3489-4DE6-8BAC-77E20C1B6397}" type="presParOf" srcId="{6833AE1F-A0AF-4286-A72C-31010384F0F5}" destId="{151DCD84-4865-4714-AD59-244853DCB736}" srcOrd="2" destOrd="0" presId="urn:microsoft.com/office/officeart/2005/8/layout/vList4"/>
    <dgm:cxn modelId="{C0BF84DD-4032-4ED6-A5A5-C4DF038FC1AE}" type="presParOf" srcId="{151DCD84-4865-4714-AD59-244853DCB736}" destId="{481BFF6A-E5F8-491E-BD77-CA3E32BEC3A1}" srcOrd="0" destOrd="0" presId="urn:microsoft.com/office/officeart/2005/8/layout/vList4"/>
    <dgm:cxn modelId="{97701994-CA31-4F05-A6FA-BB32C78AB263}" type="presParOf" srcId="{151DCD84-4865-4714-AD59-244853DCB736}" destId="{2FB64C76-738B-4DDE-8E43-C7B754F8B145}" srcOrd="1" destOrd="0" presId="urn:microsoft.com/office/officeart/2005/8/layout/vList4"/>
    <dgm:cxn modelId="{D7EED5E5-353B-407B-8CA1-82B58428F5ED}" type="presParOf" srcId="{151DCD84-4865-4714-AD59-244853DCB736}" destId="{710F1D2B-0C8B-4DDC-936F-2AFA920DB28D}" srcOrd="2" destOrd="0" presId="urn:microsoft.com/office/officeart/2005/8/layout/vList4"/>
    <dgm:cxn modelId="{B4F5337F-81D5-4EFF-96EB-FB14582FB333}" type="presParOf" srcId="{6833AE1F-A0AF-4286-A72C-31010384F0F5}" destId="{44215204-4B1E-4067-8850-F3936B077C3A}" srcOrd="3" destOrd="0" presId="urn:microsoft.com/office/officeart/2005/8/layout/vList4"/>
    <dgm:cxn modelId="{12E5D2CA-DF54-4E38-9C85-F2961C26E079}" type="presParOf" srcId="{6833AE1F-A0AF-4286-A72C-31010384F0F5}" destId="{47AF4E28-B042-4E3A-A1E8-C80539DBD582}" srcOrd="4" destOrd="0" presId="urn:microsoft.com/office/officeart/2005/8/layout/vList4"/>
    <dgm:cxn modelId="{54FCA6E0-BBD8-4FBA-8F31-1D4681F4EA2E}" type="presParOf" srcId="{47AF4E28-B042-4E3A-A1E8-C80539DBD582}" destId="{85FCA860-729F-4A43-A4D1-F37007F0FC42}" srcOrd="0" destOrd="0" presId="urn:microsoft.com/office/officeart/2005/8/layout/vList4"/>
    <dgm:cxn modelId="{4BD58004-C155-46E2-9907-ABEB35D389B9}" type="presParOf" srcId="{47AF4E28-B042-4E3A-A1E8-C80539DBD582}" destId="{56704AEE-C5F8-49FB-87E0-3E1253384A9E}" srcOrd="1" destOrd="0" presId="urn:microsoft.com/office/officeart/2005/8/layout/vList4"/>
    <dgm:cxn modelId="{881743D9-FFEC-4D09-9DF7-FBC47BA5A9EA}" type="presParOf" srcId="{47AF4E28-B042-4E3A-A1E8-C80539DBD582}" destId="{8BCF3B0A-8B72-4A92-AB51-0C32BCAD5117}" srcOrd="2" destOrd="0" presId="urn:microsoft.com/office/officeart/2005/8/layout/vList4"/>
    <dgm:cxn modelId="{5485FEE8-37C0-4508-A644-86C2D3D6D9B0}" type="presParOf" srcId="{6833AE1F-A0AF-4286-A72C-31010384F0F5}" destId="{C0565FB1-B9D9-41DF-9A4A-02366E677F4B}" srcOrd="5" destOrd="0" presId="urn:microsoft.com/office/officeart/2005/8/layout/vList4"/>
    <dgm:cxn modelId="{F9B23CB0-C9C6-4495-AB5B-48D6985E0666}" type="presParOf" srcId="{6833AE1F-A0AF-4286-A72C-31010384F0F5}" destId="{BAC1BA76-E265-4E6C-90D9-679D17D9AEAD}" srcOrd="6" destOrd="0" presId="urn:microsoft.com/office/officeart/2005/8/layout/vList4"/>
    <dgm:cxn modelId="{A09A86CD-C1BD-4A1D-84E3-9684E70C1319}" type="presParOf" srcId="{BAC1BA76-E265-4E6C-90D9-679D17D9AEAD}" destId="{5C34A9CB-9586-4236-8794-D26AFF06737B}" srcOrd="0" destOrd="0" presId="urn:microsoft.com/office/officeart/2005/8/layout/vList4"/>
    <dgm:cxn modelId="{08B22391-839C-48F9-AD6F-A5C76C0C41D6}" type="presParOf" srcId="{BAC1BA76-E265-4E6C-90D9-679D17D9AEAD}" destId="{79C264B8-E2B6-47BE-84E7-6DB6F5093373}" srcOrd="1" destOrd="0" presId="urn:microsoft.com/office/officeart/2005/8/layout/vList4"/>
    <dgm:cxn modelId="{CC8C8680-DE0D-467E-B26D-2BE23408BB63}" type="presParOf" srcId="{BAC1BA76-E265-4E6C-90D9-679D17D9AEAD}" destId="{CCC1ECD5-6890-479D-8B18-B5B0CFBC5A11}" srcOrd="2" destOrd="0" presId="urn:microsoft.com/office/officeart/2005/8/layout/vList4"/>
    <dgm:cxn modelId="{8FFC9A73-EA2C-44B3-BF6B-116C59E8A91A}" type="presParOf" srcId="{6833AE1F-A0AF-4286-A72C-31010384F0F5}" destId="{BDFAEAFE-7367-4062-AD06-C53ED9CA6159}" srcOrd="7" destOrd="0" presId="urn:microsoft.com/office/officeart/2005/8/layout/vList4"/>
    <dgm:cxn modelId="{8A52ECDE-EE26-4B49-A090-AD20111F2F35}" type="presParOf" srcId="{6833AE1F-A0AF-4286-A72C-31010384F0F5}" destId="{01BD2D42-BCEE-482F-94A5-D0F7E71F519B}" srcOrd="8" destOrd="0" presId="urn:microsoft.com/office/officeart/2005/8/layout/vList4"/>
    <dgm:cxn modelId="{5C2E57BE-FCAC-4228-A171-DAFA0FC29952}" type="presParOf" srcId="{01BD2D42-BCEE-482F-94A5-D0F7E71F519B}" destId="{228A94EC-CE45-4BDA-A5AC-123286756EC0}" srcOrd="0" destOrd="0" presId="urn:microsoft.com/office/officeart/2005/8/layout/vList4"/>
    <dgm:cxn modelId="{F14EEFD1-3EC9-466E-88DB-9C651836A8F1}" type="presParOf" srcId="{01BD2D42-BCEE-482F-94A5-D0F7E71F519B}" destId="{C4390188-25B0-4577-819D-B9A4908EB1BC}" srcOrd="1" destOrd="0" presId="urn:microsoft.com/office/officeart/2005/8/layout/vList4"/>
    <dgm:cxn modelId="{796A955C-94A4-4F99-8C9B-DCA70814FB03}" type="presParOf" srcId="{01BD2D42-BCEE-482F-94A5-D0F7E71F519B}" destId="{BAED8C3D-AA84-4EAE-A14F-27D58B04D1D7}" srcOrd="2" destOrd="0" presId="urn:microsoft.com/office/officeart/2005/8/layout/vList4"/>
    <dgm:cxn modelId="{A5CF27C9-D132-46D5-8AEB-365F160F884E}" type="presParOf" srcId="{6833AE1F-A0AF-4286-A72C-31010384F0F5}" destId="{AD09152B-F4B2-4BCB-AC76-E2E577AD909D}" srcOrd="9" destOrd="0" presId="urn:microsoft.com/office/officeart/2005/8/layout/vList4"/>
    <dgm:cxn modelId="{427CAD67-08B2-4FB9-920F-358D0115A208}" type="presParOf" srcId="{6833AE1F-A0AF-4286-A72C-31010384F0F5}" destId="{973EC8C8-7C7C-4E41-880D-F1F849B9A382}" srcOrd="10" destOrd="0" presId="urn:microsoft.com/office/officeart/2005/8/layout/vList4"/>
    <dgm:cxn modelId="{A271FB20-0BC8-4E23-A775-6477F8DE5DDD}" type="presParOf" srcId="{973EC8C8-7C7C-4E41-880D-F1F849B9A382}" destId="{EF3447BE-D26E-4203-B3F1-E283B67D4024}" srcOrd="0" destOrd="0" presId="urn:microsoft.com/office/officeart/2005/8/layout/vList4"/>
    <dgm:cxn modelId="{8B5B9502-4085-4AD0-B1F5-408530D49030}" type="presParOf" srcId="{973EC8C8-7C7C-4E41-880D-F1F849B9A382}" destId="{10A9390C-5F08-477E-B8FD-3F0BDB9E5230}" srcOrd="1" destOrd="0" presId="urn:microsoft.com/office/officeart/2005/8/layout/vList4"/>
    <dgm:cxn modelId="{624655E5-B3B5-4AAF-8199-D0D78819E65D}" type="presParOf" srcId="{973EC8C8-7C7C-4E41-880D-F1F849B9A382}" destId="{C81E9630-ECB8-40F0-B45F-B6089D7D9712}" srcOrd="2" destOrd="0" presId="urn:microsoft.com/office/officeart/2005/8/layout/vList4"/>
    <dgm:cxn modelId="{FEDF553F-AC82-4ED5-B171-9380F375A981}" type="presParOf" srcId="{6833AE1F-A0AF-4286-A72C-31010384F0F5}" destId="{24C48E66-3CAC-4ADD-8568-B1367F60272E}" srcOrd="11" destOrd="0" presId="urn:microsoft.com/office/officeart/2005/8/layout/vList4"/>
    <dgm:cxn modelId="{1742F345-7D46-4AB1-963C-ADE7FA158B5C}" type="presParOf" srcId="{6833AE1F-A0AF-4286-A72C-31010384F0F5}" destId="{F1C98797-9FD7-433C-91D0-B968A115F1D3}" srcOrd="12" destOrd="0" presId="urn:microsoft.com/office/officeart/2005/8/layout/vList4"/>
    <dgm:cxn modelId="{086437E0-89E5-49E5-984E-47337F3A0318}" type="presParOf" srcId="{F1C98797-9FD7-433C-91D0-B968A115F1D3}" destId="{3C8923D1-397C-48B2-811A-A8A13A43D2AB}" srcOrd="0" destOrd="0" presId="urn:microsoft.com/office/officeart/2005/8/layout/vList4"/>
    <dgm:cxn modelId="{25BA7BCE-DF32-4031-A423-26FFD1777BA4}" type="presParOf" srcId="{F1C98797-9FD7-433C-91D0-B968A115F1D3}" destId="{4FE1C6E9-F1D9-44B1-934C-7000D271908A}" srcOrd="1" destOrd="0" presId="urn:microsoft.com/office/officeart/2005/8/layout/vList4"/>
    <dgm:cxn modelId="{F989ABB1-DE83-4E04-87C7-606F85188EEA}" type="presParOf" srcId="{F1C98797-9FD7-433C-91D0-B968A115F1D3}" destId="{5F18C3BC-9C39-4E41-9BA7-28C4DEB4D2A0}" srcOrd="2" destOrd="0" presId="urn:microsoft.com/office/officeart/2005/8/layout/vList4"/>
    <dgm:cxn modelId="{E8CAA9D6-7E2C-415C-BA69-56D7624F7C58}" type="presParOf" srcId="{6833AE1F-A0AF-4286-A72C-31010384F0F5}" destId="{849CD256-224B-4974-9401-A0BCBA49EA1F}" srcOrd="13" destOrd="0" presId="urn:microsoft.com/office/officeart/2005/8/layout/vList4"/>
    <dgm:cxn modelId="{EFD3C778-EF63-447B-A34E-AC8ED81B44F1}" type="presParOf" srcId="{6833AE1F-A0AF-4286-A72C-31010384F0F5}" destId="{EC15780F-0742-4842-8442-C41C288F82EC}" srcOrd="14" destOrd="0" presId="urn:microsoft.com/office/officeart/2005/8/layout/vList4"/>
    <dgm:cxn modelId="{EF5E6914-3DCD-4DC4-A9B5-FD1C0FA1C1D9}" type="presParOf" srcId="{EC15780F-0742-4842-8442-C41C288F82EC}" destId="{F64245DC-BF32-4732-9AAC-0F8B41410B7C}" srcOrd="0" destOrd="0" presId="urn:microsoft.com/office/officeart/2005/8/layout/vList4"/>
    <dgm:cxn modelId="{9B8A46F1-9A4E-498D-9F74-87A4471F9A91}" type="presParOf" srcId="{EC15780F-0742-4842-8442-C41C288F82EC}" destId="{DE0ECE8F-55E9-4431-A072-EAFED63432E9}" srcOrd="1" destOrd="0" presId="urn:microsoft.com/office/officeart/2005/8/layout/vList4"/>
    <dgm:cxn modelId="{E27E6595-AA10-413F-A4F2-61C547EDF177}" type="presParOf" srcId="{EC15780F-0742-4842-8442-C41C288F82EC}" destId="{8BF39713-37B4-4F3C-9275-09FD4AD8FC16}" srcOrd="2" destOrd="0" presId="urn:microsoft.com/office/officeart/2005/8/layout/vList4"/>
    <dgm:cxn modelId="{59C40145-5542-4E3E-AD56-8156B3F6C120}" type="presParOf" srcId="{6833AE1F-A0AF-4286-A72C-31010384F0F5}" destId="{81443742-0C29-46D7-8559-33AAD3E87626}" srcOrd="15" destOrd="0" presId="urn:microsoft.com/office/officeart/2005/8/layout/vList4"/>
    <dgm:cxn modelId="{85A3E323-7238-4BB8-90CB-13A1CE650448}" type="presParOf" srcId="{6833AE1F-A0AF-4286-A72C-31010384F0F5}" destId="{415E710F-3986-4CB0-A3F5-CAA60FFFE55C}" srcOrd="16" destOrd="0" presId="urn:microsoft.com/office/officeart/2005/8/layout/vList4"/>
    <dgm:cxn modelId="{7572232E-2068-413C-B0D5-CDADAD47E964}" type="presParOf" srcId="{415E710F-3986-4CB0-A3F5-CAA60FFFE55C}" destId="{EF304099-C48B-4488-A028-F44FD6E917EA}" srcOrd="0" destOrd="0" presId="urn:microsoft.com/office/officeart/2005/8/layout/vList4"/>
    <dgm:cxn modelId="{8E0846FB-EE57-402F-A20D-25E92B6AF981}" type="presParOf" srcId="{415E710F-3986-4CB0-A3F5-CAA60FFFE55C}" destId="{781AADB7-5494-4A86-9D1E-D4C2052156D3}" srcOrd="1" destOrd="0" presId="urn:microsoft.com/office/officeart/2005/8/layout/vList4"/>
    <dgm:cxn modelId="{E3F70412-01BB-4253-A917-40E33EE81605}" type="presParOf" srcId="{415E710F-3986-4CB0-A3F5-CAA60FFFE55C}" destId="{612FEC81-357F-43F0-BF34-8D6CBB7CB3DC}" srcOrd="2" destOrd="0" presId="urn:microsoft.com/office/officeart/2005/8/layout/vList4"/>
    <dgm:cxn modelId="{4BFD2401-EF34-4745-9BB8-3B9ABC6F3EA2}" type="presParOf" srcId="{6833AE1F-A0AF-4286-A72C-31010384F0F5}" destId="{55ADBB45-6CA3-4343-9A43-63CE78192B2E}" srcOrd="17" destOrd="0" presId="urn:microsoft.com/office/officeart/2005/8/layout/vList4"/>
    <dgm:cxn modelId="{9A69A571-C140-472E-A8C0-3C0BCE0DE95B}" type="presParOf" srcId="{6833AE1F-A0AF-4286-A72C-31010384F0F5}" destId="{D62C35E2-5AEE-4FDC-80EA-99AF4A604DFD}" srcOrd="18" destOrd="0" presId="urn:microsoft.com/office/officeart/2005/8/layout/vList4"/>
    <dgm:cxn modelId="{7018FA8B-186E-4C8D-9943-982EF9CFDD45}" type="presParOf" srcId="{D62C35E2-5AEE-4FDC-80EA-99AF4A604DFD}" destId="{1B9A4672-02AB-4266-9B84-DC293C531D8B}" srcOrd="0" destOrd="0" presId="urn:microsoft.com/office/officeart/2005/8/layout/vList4"/>
    <dgm:cxn modelId="{21C7AD11-BA0E-47BD-B16C-718E52D37274}" type="presParOf" srcId="{D62C35E2-5AEE-4FDC-80EA-99AF4A604DFD}" destId="{1155B77E-6553-4439-A92E-F8BEACD1F5BF}" srcOrd="1" destOrd="0" presId="urn:microsoft.com/office/officeart/2005/8/layout/vList4"/>
    <dgm:cxn modelId="{021B1CC5-8917-43C7-9DB2-952F51E41925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3C239-E87E-4402-A818-94CCF7F939B8}" type="presOf" srcId="{955B913E-3351-4984-BED5-0EDA25750E2F}" destId="{8BCF3B0A-8B72-4A92-AB51-0C32BCAD5117}" srcOrd="1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13C27632-0F53-4468-BD25-0BA33049D67E}" type="presOf" srcId="{896203AA-9DBC-4EB5-8E37-EE695AB4459D}" destId="{8BF39713-37B4-4F3C-9275-09FD4AD8FC16}" srcOrd="1" destOrd="0" presId="urn:microsoft.com/office/officeart/2005/8/layout/vList4"/>
    <dgm:cxn modelId="{F689C657-46A9-4619-BE27-9B0E08DC24DB}" type="presOf" srcId="{99216791-7EF5-46FC-90DB-16EEF8CC4DD9}" destId="{E1CCC789-EBE9-494C-8E2E-5C1E810D25A0}" srcOrd="0" destOrd="0" presId="urn:microsoft.com/office/officeart/2005/8/layout/vList4"/>
    <dgm:cxn modelId="{F0772DA9-C09F-4AA7-8375-8C9573E68BD4}" type="presOf" srcId="{752C0621-5E6C-4299-B469-36BA0CC1D54E}" destId="{CCC1ECD5-6890-479D-8B18-B5B0CFBC5A11}" srcOrd="1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BE60C8F7-0950-4F63-BFA4-D59698938F16}" type="presOf" srcId="{BD2493CF-B936-4AD9-8AE6-9C9C24143135}" destId="{228A94EC-CE45-4BDA-A5AC-123286756EC0}" srcOrd="0" destOrd="0" presId="urn:microsoft.com/office/officeart/2005/8/layout/vList4"/>
    <dgm:cxn modelId="{AA5F6690-13CF-4594-8B8B-BB822AFB5D01}" type="presOf" srcId="{89F73B12-FACB-4059-99CE-681EE06952CB}" destId="{481BFF6A-E5F8-491E-BD77-CA3E32BEC3A1}" srcOrd="0" destOrd="0" presId="urn:microsoft.com/office/officeart/2005/8/layout/vList4"/>
    <dgm:cxn modelId="{06285337-A245-4810-BCD4-12408856DC50}" type="presOf" srcId="{752C0621-5E6C-4299-B469-36BA0CC1D54E}" destId="{5C34A9CB-9586-4236-8794-D26AFF06737B}" srcOrd="0" destOrd="0" presId="urn:microsoft.com/office/officeart/2005/8/layout/vList4"/>
    <dgm:cxn modelId="{EBB0EC9F-68B7-42B7-A152-F266AC82BCEE}" type="presOf" srcId="{1B2EB8DE-5BC2-40BE-A07C-786226FD553B}" destId="{1B9A4672-02AB-4266-9B84-DC293C531D8B}" srcOrd="0" destOrd="0" presId="urn:microsoft.com/office/officeart/2005/8/layout/vList4"/>
    <dgm:cxn modelId="{225136B5-5076-4301-A530-45757D8CCC31}" type="presOf" srcId="{84F48DA2-F5EE-41A3-9A76-656811B08D5D}" destId="{6833AE1F-A0AF-4286-A72C-31010384F0F5}" srcOrd="0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090530D5-AF2D-4C53-AD03-F9324767906E}" type="presOf" srcId="{99216791-7EF5-46FC-90DB-16EEF8CC4DD9}" destId="{E53BEFA0-5CFF-4EB7-A12A-06BB6F4F259E}" srcOrd="1" destOrd="0" presId="urn:microsoft.com/office/officeart/2005/8/layout/vList4"/>
    <dgm:cxn modelId="{7A6D04A5-1809-44DE-B87A-88FBD5413A6E}" type="presOf" srcId="{FCD13D23-5422-4C8B-BB6E-231E4C08EB9D}" destId="{EF304099-C48B-4488-A028-F44FD6E917EA}" srcOrd="0" destOrd="0" presId="urn:microsoft.com/office/officeart/2005/8/layout/vList4"/>
    <dgm:cxn modelId="{22BE5B24-3C69-45A8-873C-E512B40D546B}" type="presOf" srcId="{1614D319-A06D-4C09-B448-4B22A04A0CEF}" destId="{3C8923D1-397C-48B2-811A-A8A13A43D2AB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75BC7105-75F6-4D2A-B277-F5B6235B2231}" type="presOf" srcId="{89F73B12-FACB-4059-99CE-681EE06952CB}" destId="{710F1D2B-0C8B-4DDC-936F-2AFA920DB28D}" srcOrd="1" destOrd="0" presId="urn:microsoft.com/office/officeart/2005/8/layout/vList4"/>
    <dgm:cxn modelId="{1B9E0F3E-3068-4144-97CC-20E1C35E9283}" type="presOf" srcId="{1B2EB8DE-5BC2-40BE-A07C-786226FD553B}" destId="{C26A1220-5012-4C53-BA39-77CAA356B25A}" srcOrd="1" destOrd="0" presId="urn:microsoft.com/office/officeart/2005/8/layout/vList4"/>
    <dgm:cxn modelId="{32C279E3-BDFB-4E9D-B876-C82BBE22AD18}" type="presOf" srcId="{BD2493CF-B936-4AD9-8AE6-9C9C24143135}" destId="{BAED8C3D-AA84-4EAE-A14F-27D58B04D1D7}" srcOrd="1" destOrd="0" presId="urn:microsoft.com/office/officeart/2005/8/layout/vList4"/>
    <dgm:cxn modelId="{EF850504-82B8-4A0D-A596-2D522A1A82D6}" type="presOf" srcId="{955B913E-3351-4984-BED5-0EDA25750E2F}" destId="{85FCA860-729F-4A43-A4D1-F37007F0FC42}" srcOrd="0" destOrd="0" presId="urn:microsoft.com/office/officeart/2005/8/layout/vList4"/>
    <dgm:cxn modelId="{1D90560D-B4DB-43A8-9523-A3FF9AC7F248}" type="presOf" srcId="{1614D319-A06D-4C09-B448-4B22A04A0CEF}" destId="{5F18C3BC-9C39-4E41-9BA7-28C4DEB4D2A0}" srcOrd="1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BFCEC233-BCC3-42EC-89F0-464B8C418AD8}" type="presOf" srcId="{B31BC048-05AE-4569-853E-207E45171FCB}" destId="{C81E9630-ECB8-40F0-B45F-B6089D7D9712}" srcOrd="1" destOrd="0" presId="urn:microsoft.com/office/officeart/2005/8/layout/vList4"/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AF84E358-3ED7-4A6C-8EE8-48F864769D18}" type="presOf" srcId="{B31BC048-05AE-4569-853E-207E45171FCB}" destId="{EF3447BE-D26E-4203-B3F1-E283B67D4024}" srcOrd="0" destOrd="0" presId="urn:microsoft.com/office/officeart/2005/8/layout/vList4"/>
    <dgm:cxn modelId="{F6E35DDF-E7A0-4A51-A168-8FEA2D64EEBC}" type="presOf" srcId="{896203AA-9DBC-4EB5-8E37-EE695AB4459D}" destId="{F64245DC-BF32-4732-9AAC-0F8B41410B7C}" srcOrd="0" destOrd="0" presId="urn:microsoft.com/office/officeart/2005/8/layout/vList4"/>
    <dgm:cxn modelId="{18FE44A8-2317-4245-BB4B-5F0DA396EBD4}" type="presOf" srcId="{FCD13D23-5422-4C8B-BB6E-231E4C08EB9D}" destId="{612FEC81-357F-43F0-BF34-8D6CBB7CB3DC}" srcOrd="1" destOrd="0" presId="urn:microsoft.com/office/officeart/2005/8/layout/vList4"/>
    <dgm:cxn modelId="{2B1148A4-A5CB-4232-8603-2AC4D738EBB5}" type="presParOf" srcId="{6833AE1F-A0AF-4286-A72C-31010384F0F5}" destId="{CA14B812-293C-4EA5-93C5-A8FD3D1E6070}" srcOrd="0" destOrd="0" presId="urn:microsoft.com/office/officeart/2005/8/layout/vList4"/>
    <dgm:cxn modelId="{E67A119F-534D-40C1-8E7C-0AC3F3CBF028}" type="presParOf" srcId="{CA14B812-293C-4EA5-93C5-A8FD3D1E6070}" destId="{E1CCC789-EBE9-494C-8E2E-5C1E810D25A0}" srcOrd="0" destOrd="0" presId="urn:microsoft.com/office/officeart/2005/8/layout/vList4"/>
    <dgm:cxn modelId="{EEBD6740-4CD6-4A85-B3EA-CE3E57859711}" type="presParOf" srcId="{CA14B812-293C-4EA5-93C5-A8FD3D1E6070}" destId="{4029BACD-F350-4F8A-BBA3-889C41A3A6AE}" srcOrd="1" destOrd="0" presId="urn:microsoft.com/office/officeart/2005/8/layout/vList4"/>
    <dgm:cxn modelId="{81719EC6-252B-4876-BA3A-9FC28AB8FC8E}" type="presParOf" srcId="{CA14B812-293C-4EA5-93C5-A8FD3D1E6070}" destId="{E53BEFA0-5CFF-4EB7-A12A-06BB6F4F259E}" srcOrd="2" destOrd="0" presId="urn:microsoft.com/office/officeart/2005/8/layout/vList4"/>
    <dgm:cxn modelId="{1E2AD2C7-1172-40EB-AA0F-2EC011ED52F4}" type="presParOf" srcId="{6833AE1F-A0AF-4286-A72C-31010384F0F5}" destId="{A66696F6-B606-4F54-A1ED-63E24A9190F2}" srcOrd="1" destOrd="0" presId="urn:microsoft.com/office/officeart/2005/8/layout/vList4"/>
    <dgm:cxn modelId="{9C99B12F-6CD5-44F6-8134-9F61C0D1205B}" type="presParOf" srcId="{6833AE1F-A0AF-4286-A72C-31010384F0F5}" destId="{151DCD84-4865-4714-AD59-244853DCB736}" srcOrd="2" destOrd="0" presId="urn:microsoft.com/office/officeart/2005/8/layout/vList4"/>
    <dgm:cxn modelId="{F59DB2C4-84A4-43F9-82AD-A13BEBC31910}" type="presParOf" srcId="{151DCD84-4865-4714-AD59-244853DCB736}" destId="{481BFF6A-E5F8-491E-BD77-CA3E32BEC3A1}" srcOrd="0" destOrd="0" presId="urn:microsoft.com/office/officeart/2005/8/layout/vList4"/>
    <dgm:cxn modelId="{906C040C-2E0C-4C3F-A8A9-3B4376444D4F}" type="presParOf" srcId="{151DCD84-4865-4714-AD59-244853DCB736}" destId="{2FB64C76-738B-4DDE-8E43-C7B754F8B145}" srcOrd="1" destOrd="0" presId="urn:microsoft.com/office/officeart/2005/8/layout/vList4"/>
    <dgm:cxn modelId="{E64F1BA8-5732-49FA-9EC4-02D3EF2434AB}" type="presParOf" srcId="{151DCD84-4865-4714-AD59-244853DCB736}" destId="{710F1D2B-0C8B-4DDC-936F-2AFA920DB28D}" srcOrd="2" destOrd="0" presId="urn:microsoft.com/office/officeart/2005/8/layout/vList4"/>
    <dgm:cxn modelId="{14AA6DF1-7E77-4844-A775-91141C40F250}" type="presParOf" srcId="{6833AE1F-A0AF-4286-A72C-31010384F0F5}" destId="{44215204-4B1E-4067-8850-F3936B077C3A}" srcOrd="3" destOrd="0" presId="urn:microsoft.com/office/officeart/2005/8/layout/vList4"/>
    <dgm:cxn modelId="{764F14C3-034A-4E6D-929C-CF5F6BDE08F7}" type="presParOf" srcId="{6833AE1F-A0AF-4286-A72C-31010384F0F5}" destId="{47AF4E28-B042-4E3A-A1E8-C80539DBD582}" srcOrd="4" destOrd="0" presId="urn:microsoft.com/office/officeart/2005/8/layout/vList4"/>
    <dgm:cxn modelId="{88736F50-3087-418E-B7B2-EEDBB8ADB7E7}" type="presParOf" srcId="{47AF4E28-B042-4E3A-A1E8-C80539DBD582}" destId="{85FCA860-729F-4A43-A4D1-F37007F0FC42}" srcOrd="0" destOrd="0" presId="urn:microsoft.com/office/officeart/2005/8/layout/vList4"/>
    <dgm:cxn modelId="{6E155A48-F0C0-4B84-A2F3-38CE30A7ED45}" type="presParOf" srcId="{47AF4E28-B042-4E3A-A1E8-C80539DBD582}" destId="{56704AEE-C5F8-49FB-87E0-3E1253384A9E}" srcOrd="1" destOrd="0" presId="urn:microsoft.com/office/officeart/2005/8/layout/vList4"/>
    <dgm:cxn modelId="{819B9390-CE49-4B0F-88AF-A61C90F6C0D3}" type="presParOf" srcId="{47AF4E28-B042-4E3A-A1E8-C80539DBD582}" destId="{8BCF3B0A-8B72-4A92-AB51-0C32BCAD5117}" srcOrd="2" destOrd="0" presId="urn:microsoft.com/office/officeart/2005/8/layout/vList4"/>
    <dgm:cxn modelId="{18C4B13A-5E9F-4747-829B-6751A525AF94}" type="presParOf" srcId="{6833AE1F-A0AF-4286-A72C-31010384F0F5}" destId="{C0565FB1-B9D9-41DF-9A4A-02366E677F4B}" srcOrd="5" destOrd="0" presId="urn:microsoft.com/office/officeart/2005/8/layout/vList4"/>
    <dgm:cxn modelId="{C83BD46C-1CDF-47ED-B9FA-2D4BF5DF3504}" type="presParOf" srcId="{6833AE1F-A0AF-4286-A72C-31010384F0F5}" destId="{BAC1BA76-E265-4E6C-90D9-679D17D9AEAD}" srcOrd="6" destOrd="0" presId="urn:microsoft.com/office/officeart/2005/8/layout/vList4"/>
    <dgm:cxn modelId="{413217CF-EA62-43B7-A952-9B852AE65A11}" type="presParOf" srcId="{BAC1BA76-E265-4E6C-90D9-679D17D9AEAD}" destId="{5C34A9CB-9586-4236-8794-D26AFF06737B}" srcOrd="0" destOrd="0" presId="urn:microsoft.com/office/officeart/2005/8/layout/vList4"/>
    <dgm:cxn modelId="{740225EB-7F5F-4D63-8A90-C39901440E1C}" type="presParOf" srcId="{BAC1BA76-E265-4E6C-90D9-679D17D9AEAD}" destId="{79C264B8-E2B6-47BE-84E7-6DB6F5093373}" srcOrd="1" destOrd="0" presId="urn:microsoft.com/office/officeart/2005/8/layout/vList4"/>
    <dgm:cxn modelId="{0B0AC9E3-A47A-49F0-8785-4F022CC8F61E}" type="presParOf" srcId="{BAC1BA76-E265-4E6C-90D9-679D17D9AEAD}" destId="{CCC1ECD5-6890-479D-8B18-B5B0CFBC5A11}" srcOrd="2" destOrd="0" presId="urn:microsoft.com/office/officeart/2005/8/layout/vList4"/>
    <dgm:cxn modelId="{43ACED8B-BE3A-42BB-8371-0B2CF6F13B3A}" type="presParOf" srcId="{6833AE1F-A0AF-4286-A72C-31010384F0F5}" destId="{BDFAEAFE-7367-4062-AD06-C53ED9CA6159}" srcOrd="7" destOrd="0" presId="urn:microsoft.com/office/officeart/2005/8/layout/vList4"/>
    <dgm:cxn modelId="{1F252511-F064-4745-AD32-1509CD16F550}" type="presParOf" srcId="{6833AE1F-A0AF-4286-A72C-31010384F0F5}" destId="{01BD2D42-BCEE-482F-94A5-D0F7E71F519B}" srcOrd="8" destOrd="0" presId="urn:microsoft.com/office/officeart/2005/8/layout/vList4"/>
    <dgm:cxn modelId="{8C2C1B17-6713-4EB6-88A9-A25E9F91057D}" type="presParOf" srcId="{01BD2D42-BCEE-482F-94A5-D0F7E71F519B}" destId="{228A94EC-CE45-4BDA-A5AC-123286756EC0}" srcOrd="0" destOrd="0" presId="urn:microsoft.com/office/officeart/2005/8/layout/vList4"/>
    <dgm:cxn modelId="{BD458ECB-9F69-482A-94B5-58E822F39225}" type="presParOf" srcId="{01BD2D42-BCEE-482F-94A5-D0F7E71F519B}" destId="{C4390188-25B0-4577-819D-B9A4908EB1BC}" srcOrd="1" destOrd="0" presId="urn:microsoft.com/office/officeart/2005/8/layout/vList4"/>
    <dgm:cxn modelId="{F74B99F3-C1B0-4013-BDEC-0664D0A6B0C3}" type="presParOf" srcId="{01BD2D42-BCEE-482F-94A5-D0F7E71F519B}" destId="{BAED8C3D-AA84-4EAE-A14F-27D58B04D1D7}" srcOrd="2" destOrd="0" presId="urn:microsoft.com/office/officeart/2005/8/layout/vList4"/>
    <dgm:cxn modelId="{E5D22D65-B944-4A8C-BF19-3DAB633CD95C}" type="presParOf" srcId="{6833AE1F-A0AF-4286-A72C-31010384F0F5}" destId="{AD09152B-F4B2-4BCB-AC76-E2E577AD909D}" srcOrd="9" destOrd="0" presId="urn:microsoft.com/office/officeart/2005/8/layout/vList4"/>
    <dgm:cxn modelId="{4FA7C292-CC31-4774-B3C0-0A3E4F5A6457}" type="presParOf" srcId="{6833AE1F-A0AF-4286-A72C-31010384F0F5}" destId="{973EC8C8-7C7C-4E41-880D-F1F849B9A382}" srcOrd="10" destOrd="0" presId="urn:microsoft.com/office/officeart/2005/8/layout/vList4"/>
    <dgm:cxn modelId="{B1F7073F-F12F-4C93-9F04-B5CA4F28FC67}" type="presParOf" srcId="{973EC8C8-7C7C-4E41-880D-F1F849B9A382}" destId="{EF3447BE-D26E-4203-B3F1-E283B67D4024}" srcOrd="0" destOrd="0" presId="urn:microsoft.com/office/officeart/2005/8/layout/vList4"/>
    <dgm:cxn modelId="{BEC2076B-142E-4AE0-BC73-A1BE93B8FC7A}" type="presParOf" srcId="{973EC8C8-7C7C-4E41-880D-F1F849B9A382}" destId="{10A9390C-5F08-477E-B8FD-3F0BDB9E5230}" srcOrd="1" destOrd="0" presId="urn:microsoft.com/office/officeart/2005/8/layout/vList4"/>
    <dgm:cxn modelId="{55B7C62E-6232-4E8E-A037-C3B8AA85E19D}" type="presParOf" srcId="{973EC8C8-7C7C-4E41-880D-F1F849B9A382}" destId="{C81E9630-ECB8-40F0-B45F-B6089D7D9712}" srcOrd="2" destOrd="0" presId="urn:microsoft.com/office/officeart/2005/8/layout/vList4"/>
    <dgm:cxn modelId="{588F400F-E2A1-4879-AFCF-F261299E0568}" type="presParOf" srcId="{6833AE1F-A0AF-4286-A72C-31010384F0F5}" destId="{24C48E66-3CAC-4ADD-8568-B1367F60272E}" srcOrd="11" destOrd="0" presId="urn:microsoft.com/office/officeart/2005/8/layout/vList4"/>
    <dgm:cxn modelId="{C1B790F3-D6BB-4DD1-AF9C-D355E9C471DA}" type="presParOf" srcId="{6833AE1F-A0AF-4286-A72C-31010384F0F5}" destId="{F1C98797-9FD7-433C-91D0-B968A115F1D3}" srcOrd="12" destOrd="0" presId="urn:microsoft.com/office/officeart/2005/8/layout/vList4"/>
    <dgm:cxn modelId="{E2D9859A-0549-4DC0-9761-F0A0F632F5AD}" type="presParOf" srcId="{F1C98797-9FD7-433C-91D0-B968A115F1D3}" destId="{3C8923D1-397C-48B2-811A-A8A13A43D2AB}" srcOrd="0" destOrd="0" presId="urn:microsoft.com/office/officeart/2005/8/layout/vList4"/>
    <dgm:cxn modelId="{9477DBDC-00B0-4477-80B3-E4A6810DEE18}" type="presParOf" srcId="{F1C98797-9FD7-433C-91D0-B968A115F1D3}" destId="{4FE1C6E9-F1D9-44B1-934C-7000D271908A}" srcOrd="1" destOrd="0" presId="urn:microsoft.com/office/officeart/2005/8/layout/vList4"/>
    <dgm:cxn modelId="{59B0C39D-01FE-4839-A221-5E9F0F5ED7CB}" type="presParOf" srcId="{F1C98797-9FD7-433C-91D0-B968A115F1D3}" destId="{5F18C3BC-9C39-4E41-9BA7-28C4DEB4D2A0}" srcOrd="2" destOrd="0" presId="urn:microsoft.com/office/officeart/2005/8/layout/vList4"/>
    <dgm:cxn modelId="{87EEE7F6-A2E4-4CDA-8BCD-12BEE49DB0FC}" type="presParOf" srcId="{6833AE1F-A0AF-4286-A72C-31010384F0F5}" destId="{849CD256-224B-4974-9401-A0BCBA49EA1F}" srcOrd="13" destOrd="0" presId="urn:microsoft.com/office/officeart/2005/8/layout/vList4"/>
    <dgm:cxn modelId="{2E63B53D-CBE1-405D-B8EC-225C0A9C90DA}" type="presParOf" srcId="{6833AE1F-A0AF-4286-A72C-31010384F0F5}" destId="{EC15780F-0742-4842-8442-C41C288F82EC}" srcOrd="14" destOrd="0" presId="urn:microsoft.com/office/officeart/2005/8/layout/vList4"/>
    <dgm:cxn modelId="{0D414B4E-CBE3-4B3B-9320-1DA7DE9BC2BA}" type="presParOf" srcId="{EC15780F-0742-4842-8442-C41C288F82EC}" destId="{F64245DC-BF32-4732-9AAC-0F8B41410B7C}" srcOrd="0" destOrd="0" presId="urn:microsoft.com/office/officeart/2005/8/layout/vList4"/>
    <dgm:cxn modelId="{C746DB93-A306-4B19-99B3-4F28B92EE58D}" type="presParOf" srcId="{EC15780F-0742-4842-8442-C41C288F82EC}" destId="{DE0ECE8F-55E9-4431-A072-EAFED63432E9}" srcOrd="1" destOrd="0" presId="urn:microsoft.com/office/officeart/2005/8/layout/vList4"/>
    <dgm:cxn modelId="{A5D5CB78-BD63-4388-9BE7-256AB3A6B904}" type="presParOf" srcId="{EC15780F-0742-4842-8442-C41C288F82EC}" destId="{8BF39713-37B4-4F3C-9275-09FD4AD8FC16}" srcOrd="2" destOrd="0" presId="urn:microsoft.com/office/officeart/2005/8/layout/vList4"/>
    <dgm:cxn modelId="{543972B1-140D-4FF3-8F80-00466B622A19}" type="presParOf" srcId="{6833AE1F-A0AF-4286-A72C-31010384F0F5}" destId="{81443742-0C29-46D7-8559-33AAD3E87626}" srcOrd="15" destOrd="0" presId="urn:microsoft.com/office/officeart/2005/8/layout/vList4"/>
    <dgm:cxn modelId="{D333BF04-D77D-44A7-98AA-7F0E578BFAE6}" type="presParOf" srcId="{6833AE1F-A0AF-4286-A72C-31010384F0F5}" destId="{415E710F-3986-4CB0-A3F5-CAA60FFFE55C}" srcOrd="16" destOrd="0" presId="urn:microsoft.com/office/officeart/2005/8/layout/vList4"/>
    <dgm:cxn modelId="{095FE101-CB97-47A5-85A9-973EB616F56B}" type="presParOf" srcId="{415E710F-3986-4CB0-A3F5-CAA60FFFE55C}" destId="{EF304099-C48B-4488-A028-F44FD6E917EA}" srcOrd="0" destOrd="0" presId="urn:microsoft.com/office/officeart/2005/8/layout/vList4"/>
    <dgm:cxn modelId="{B8CA8E5B-986A-40C8-8408-9CD1761F8FE2}" type="presParOf" srcId="{415E710F-3986-4CB0-A3F5-CAA60FFFE55C}" destId="{781AADB7-5494-4A86-9D1E-D4C2052156D3}" srcOrd="1" destOrd="0" presId="urn:microsoft.com/office/officeart/2005/8/layout/vList4"/>
    <dgm:cxn modelId="{7DD8CC19-1573-47BE-BBCC-3F25690216BD}" type="presParOf" srcId="{415E710F-3986-4CB0-A3F5-CAA60FFFE55C}" destId="{612FEC81-357F-43F0-BF34-8D6CBB7CB3DC}" srcOrd="2" destOrd="0" presId="urn:microsoft.com/office/officeart/2005/8/layout/vList4"/>
    <dgm:cxn modelId="{3473AA2F-C170-4325-BD7F-3C939938AD96}" type="presParOf" srcId="{6833AE1F-A0AF-4286-A72C-31010384F0F5}" destId="{55ADBB45-6CA3-4343-9A43-63CE78192B2E}" srcOrd="17" destOrd="0" presId="urn:microsoft.com/office/officeart/2005/8/layout/vList4"/>
    <dgm:cxn modelId="{D06104E6-D089-48CD-BDA8-9AB089EEBCC9}" type="presParOf" srcId="{6833AE1F-A0AF-4286-A72C-31010384F0F5}" destId="{D62C35E2-5AEE-4FDC-80EA-99AF4A604DFD}" srcOrd="18" destOrd="0" presId="urn:microsoft.com/office/officeart/2005/8/layout/vList4"/>
    <dgm:cxn modelId="{D057CCB2-D09D-4225-B4CF-23A1D055D547}" type="presParOf" srcId="{D62C35E2-5AEE-4FDC-80EA-99AF4A604DFD}" destId="{1B9A4672-02AB-4266-9B84-DC293C531D8B}" srcOrd="0" destOrd="0" presId="urn:microsoft.com/office/officeart/2005/8/layout/vList4"/>
    <dgm:cxn modelId="{B35C0713-C482-4495-BC2B-FA239D673F6F}" type="presParOf" srcId="{D62C35E2-5AEE-4FDC-80EA-99AF4A604DFD}" destId="{1155B77E-6553-4439-A92E-F8BEACD1F5BF}" srcOrd="1" destOrd="0" presId="urn:microsoft.com/office/officeart/2005/8/layout/vList4"/>
    <dgm:cxn modelId="{EDA2D230-DDA3-438A-BA14-96DA0512FC34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44DEA0B5-333F-4479-852F-86ECA02AAB9B}" type="presOf" srcId="{1B2EB8DE-5BC2-40BE-A07C-786226FD553B}" destId="{1B9A4672-02AB-4266-9B84-DC293C531D8B}" srcOrd="0" destOrd="0" presId="urn:microsoft.com/office/officeart/2005/8/layout/vList4"/>
    <dgm:cxn modelId="{AE440B66-B920-457C-82C2-7FE4B8E1EA96}" type="presOf" srcId="{BD2493CF-B936-4AD9-8AE6-9C9C24143135}" destId="{BAED8C3D-AA84-4EAE-A14F-27D58B04D1D7}" srcOrd="1" destOrd="0" presId="urn:microsoft.com/office/officeart/2005/8/layout/vList4"/>
    <dgm:cxn modelId="{E17F581B-C49D-4E3F-897B-0E7A1614810D}" type="presOf" srcId="{84F48DA2-F5EE-41A3-9A76-656811B08D5D}" destId="{6833AE1F-A0AF-4286-A72C-31010384F0F5}" srcOrd="0" destOrd="0" presId="urn:microsoft.com/office/officeart/2005/8/layout/vList4"/>
    <dgm:cxn modelId="{A9F37D0B-0880-45C6-8D19-64A4CCF71479}" type="presOf" srcId="{FCD13D23-5422-4C8B-BB6E-231E4C08EB9D}" destId="{612FEC81-357F-43F0-BF34-8D6CBB7CB3DC}" srcOrd="1" destOrd="0" presId="urn:microsoft.com/office/officeart/2005/8/layout/vList4"/>
    <dgm:cxn modelId="{79A20702-40F5-4597-9D58-570BE0B5ABF0}" type="presOf" srcId="{99216791-7EF5-46FC-90DB-16EEF8CC4DD9}" destId="{E53BEFA0-5CFF-4EB7-A12A-06BB6F4F259E}" srcOrd="1" destOrd="0" presId="urn:microsoft.com/office/officeart/2005/8/layout/vList4"/>
    <dgm:cxn modelId="{6584FE50-1EE6-4570-A975-B765CB993F5D}" type="presOf" srcId="{896203AA-9DBC-4EB5-8E37-EE695AB4459D}" destId="{F64245DC-BF32-4732-9AAC-0F8B41410B7C}" srcOrd="0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EC3D1B01-5484-45FD-9DBC-3AB0AE8F9F0A}" type="presOf" srcId="{89F73B12-FACB-4059-99CE-681EE06952CB}" destId="{710F1D2B-0C8B-4DDC-936F-2AFA920DB28D}" srcOrd="1" destOrd="0" presId="urn:microsoft.com/office/officeart/2005/8/layout/vList4"/>
    <dgm:cxn modelId="{1890CD54-7D80-4E9C-BD5B-4FCE662ABCC1}" type="presOf" srcId="{1614D319-A06D-4C09-B448-4B22A04A0CEF}" destId="{3C8923D1-397C-48B2-811A-A8A13A43D2AB}" srcOrd="0" destOrd="0" presId="urn:microsoft.com/office/officeart/2005/8/layout/vList4"/>
    <dgm:cxn modelId="{A5D4EACB-ADA0-4300-A656-756CBAFC0C5A}" type="presOf" srcId="{BD2493CF-B936-4AD9-8AE6-9C9C24143135}" destId="{228A94EC-CE45-4BDA-A5AC-123286756EC0}" srcOrd="0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0D9735A2-873A-44FD-A024-8EAD6964CA60}" type="presOf" srcId="{89F73B12-FACB-4059-99CE-681EE06952CB}" destId="{481BFF6A-E5F8-491E-BD77-CA3E32BEC3A1}" srcOrd="0" destOrd="0" presId="urn:microsoft.com/office/officeart/2005/8/layout/vList4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74D66710-3E8C-4A42-8274-F6743AE4C76E}" type="presOf" srcId="{752C0621-5E6C-4299-B469-36BA0CC1D54E}" destId="{CCC1ECD5-6890-479D-8B18-B5B0CFBC5A11}" srcOrd="1" destOrd="0" presId="urn:microsoft.com/office/officeart/2005/8/layout/vList4"/>
    <dgm:cxn modelId="{0E516AB4-3DFC-4542-9E00-1C19908E03AB}" type="presOf" srcId="{1614D319-A06D-4C09-B448-4B22A04A0CEF}" destId="{5F18C3BC-9C39-4E41-9BA7-28C4DEB4D2A0}" srcOrd="1" destOrd="0" presId="urn:microsoft.com/office/officeart/2005/8/layout/vList4"/>
    <dgm:cxn modelId="{32A9D28F-DE9E-4655-AD1F-805D6E265531}" type="presOf" srcId="{752C0621-5E6C-4299-B469-36BA0CC1D54E}" destId="{5C34A9CB-9586-4236-8794-D26AFF06737B}" srcOrd="0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11978365-7209-4A20-87C0-D2500280B6D7}" type="presOf" srcId="{896203AA-9DBC-4EB5-8E37-EE695AB4459D}" destId="{8BF39713-37B4-4F3C-9275-09FD4AD8FC16}" srcOrd="1" destOrd="0" presId="urn:microsoft.com/office/officeart/2005/8/layout/vList4"/>
    <dgm:cxn modelId="{4AA92BFD-9FF6-49AA-9FAD-AA18FB391A5C}" type="presOf" srcId="{B31BC048-05AE-4569-853E-207E45171FCB}" destId="{EF3447BE-D26E-4203-B3F1-E283B67D4024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5C9F410A-3FC6-4D7D-A131-68DA8B52F96E}" type="presOf" srcId="{1B2EB8DE-5BC2-40BE-A07C-786226FD553B}" destId="{C26A1220-5012-4C53-BA39-77CAA356B25A}" srcOrd="1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6A54DAA0-2BA1-4B75-BED5-B6D5A9006406}" type="presOf" srcId="{955B913E-3351-4984-BED5-0EDA25750E2F}" destId="{8BCF3B0A-8B72-4A92-AB51-0C32BCAD5117}" srcOrd="1" destOrd="0" presId="urn:microsoft.com/office/officeart/2005/8/layout/vList4"/>
    <dgm:cxn modelId="{7130DEAF-5C6B-4D42-87C7-FDEE33B25751}" type="presOf" srcId="{99216791-7EF5-46FC-90DB-16EEF8CC4DD9}" destId="{E1CCC789-EBE9-494C-8E2E-5C1E810D25A0}" srcOrd="0" destOrd="0" presId="urn:microsoft.com/office/officeart/2005/8/layout/vList4"/>
    <dgm:cxn modelId="{476EF423-29C7-4E54-A6AD-225C5770A453}" type="presOf" srcId="{B31BC048-05AE-4569-853E-207E45171FCB}" destId="{C81E9630-ECB8-40F0-B45F-B6089D7D9712}" srcOrd="1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59A274AD-633B-4AEF-87F1-76FA18DD8F1B}" type="presOf" srcId="{FCD13D23-5422-4C8B-BB6E-231E4C08EB9D}" destId="{EF304099-C48B-4488-A028-F44FD6E917EA}" srcOrd="0" destOrd="0" presId="urn:microsoft.com/office/officeart/2005/8/layout/vList4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DC74142F-557B-42C6-AD80-A438BF1EC4DE}" type="presOf" srcId="{955B913E-3351-4984-BED5-0EDA25750E2F}" destId="{85FCA860-729F-4A43-A4D1-F37007F0FC42}" srcOrd="0" destOrd="0" presId="urn:microsoft.com/office/officeart/2005/8/layout/vList4"/>
    <dgm:cxn modelId="{106CA032-854E-43DC-8730-46484E1FE2F8}" type="presParOf" srcId="{6833AE1F-A0AF-4286-A72C-31010384F0F5}" destId="{CA14B812-293C-4EA5-93C5-A8FD3D1E6070}" srcOrd="0" destOrd="0" presId="urn:microsoft.com/office/officeart/2005/8/layout/vList4"/>
    <dgm:cxn modelId="{2D4BE21F-4257-4864-94A0-C60A58C1E792}" type="presParOf" srcId="{CA14B812-293C-4EA5-93C5-A8FD3D1E6070}" destId="{E1CCC789-EBE9-494C-8E2E-5C1E810D25A0}" srcOrd="0" destOrd="0" presId="urn:microsoft.com/office/officeart/2005/8/layout/vList4"/>
    <dgm:cxn modelId="{389060A7-D596-4C76-BADD-8FF352B300B7}" type="presParOf" srcId="{CA14B812-293C-4EA5-93C5-A8FD3D1E6070}" destId="{4029BACD-F350-4F8A-BBA3-889C41A3A6AE}" srcOrd="1" destOrd="0" presId="urn:microsoft.com/office/officeart/2005/8/layout/vList4"/>
    <dgm:cxn modelId="{9A4E2FF0-30F7-4987-A0D2-7009BD8F225E}" type="presParOf" srcId="{CA14B812-293C-4EA5-93C5-A8FD3D1E6070}" destId="{E53BEFA0-5CFF-4EB7-A12A-06BB6F4F259E}" srcOrd="2" destOrd="0" presId="urn:microsoft.com/office/officeart/2005/8/layout/vList4"/>
    <dgm:cxn modelId="{9BFFBFDA-12EB-491D-8E10-2238F2ED1CFC}" type="presParOf" srcId="{6833AE1F-A0AF-4286-A72C-31010384F0F5}" destId="{A66696F6-B606-4F54-A1ED-63E24A9190F2}" srcOrd="1" destOrd="0" presId="urn:microsoft.com/office/officeart/2005/8/layout/vList4"/>
    <dgm:cxn modelId="{2779E9F3-82F8-4AD1-93CE-36E617D45F81}" type="presParOf" srcId="{6833AE1F-A0AF-4286-A72C-31010384F0F5}" destId="{151DCD84-4865-4714-AD59-244853DCB736}" srcOrd="2" destOrd="0" presId="urn:microsoft.com/office/officeart/2005/8/layout/vList4"/>
    <dgm:cxn modelId="{320EDDFD-E9C2-486D-8733-451CF4C39153}" type="presParOf" srcId="{151DCD84-4865-4714-AD59-244853DCB736}" destId="{481BFF6A-E5F8-491E-BD77-CA3E32BEC3A1}" srcOrd="0" destOrd="0" presId="urn:microsoft.com/office/officeart/2005/8/layout/vList4"/>
    <dgm:cxn modelId="{EE9E7396-44CA-4DFB-9F3E-434C10785B53}" type="presParOf" srcId="{151DCD84-4865-4714-AD59-244853DCB736}" destId="{2FB64C76-738B-4DDE-8E43-C7B754F8B145}" srcOrd="1" destOrd="0" presId="urn:microsoft.com/office/officeart/2005/8/layout/vList4"/>
    <dgm:cxn modelId="{E9FDFC36-D292-4EFC-9410-E4E73D8D256C}" type="presParOf" srcId="{151DCD84-4865-4714-AD59-244853DCB736}" destId="{710F1D2B-0C8B-4DDC-936F-2AFA920DB28D}" srcOrd="2" destOrd="0" presId="urn:microsoft.com/office/officeart/2005/8/layout/vList4"/>
    <dgm:cxn modelId="{6499551A-70EE-455A-9181-7C27859F0423}" type="presParOf" srcId="{6833AE1F-A0AF-4286-A72C-31010384F0F5}" destId="{44215204-4B1E-4067-8850-F3936B077C3A}" srcOrd="3" destOrd="0" presId="urn:microsoft.com/office/officeart/2005/8/layout/vList4"/>
    <dgm:cxn modelId="{D5B68072-0508-469C-AB8B-0B08393669E3}" type="presParOf" srcId="{6833AE1F-A0AF-4286-A72C-31010384F0F5}" destId="{47AF4E28-B042-4E3A-A1E8-C80539DBD582}" srcOrd="4" destOrd="0" presId="urn:microsoft.com/office/officeart/2005/8/layout/vList4"/>
    <dgm:cxn modelId="{9654C327-99E1-4771-B4D3-284D82D06DB2}" type="presParOf" srcId="{47AF4E28-B042-4E3A-A1E8-C80539DBD582}" destId="{85FCA860-729F-4A43-A4D1-F37007F0FC42}" srcOrd="0" destOrd="0" presId="urn:microsoft.com/office/officeart/2005/8/layout/vList4"/>
    <dgm:cxn modelId="{0D3C32E1-6014-40BA-B462-A94D57C3842A}" type="presParOf" srcId="{47AF4E28-B042-4E3A-A1E8-C80539DBD582}" destId="{56704AEE-C5F8-49FB-87E0-3E1253384A9E}" srcOrd="1" destOrd="0" presId="urn:microsoft.com/office/officeart/2005/8/layout/vList4"/>
    <dgm:cxn modelId="{5900D7C0-981A-489F-A52D-7B319FA83903}" type="presParOf" srcId="{47AF4E28-B042-4E3A-A1E8-C80539DBD582}" destId="{8BCF3B0A-8B72-4A92-AB51-0C32BCAD5117}" srcOrd="2" destOrd="0" presId="urn:microsoft.com/office/officeart/2005/8/layout/vList4"/>
    <dgm:cxn modelId="{82FC4A01-7910-43EA-B0EF-C9213D6B1E46}" type="presParOf" srcId="{6833AE1F-A0AF-4286-A72C-31010384F0F5}" destId="{C0565FB1-B9D9-41DF-9A4A-02366E677F4B}" srcOrd="5" destOrd="0" presId="urn:microsoft.com/office/officeart/2005/8/layout/vList4"/>
    <dgm:cxn modelId="{4DEA0BA4-6528-432E-AF1D-C834790930C6}" type="presParOf" srcId="{6833AE1F-A0AF-4286-A72C-31010384F0F5}" destId="{BAC1BA76-E265-4E6C-90D9-679D17D9AEAD}" srcOrd="6" destOrd="0" presId="urn:microsoft.com/office/officeart/2005/8/layout/vList4"/>
    <dgm:cxn modelId="{7D4BB47D-C232-4C25-9149-BA48842F0A8B}" type="presParOf" srcId="{BAC1BA76-E265-4E6C-90D9-679D17D9AEAD}" destId="{5C34A9CB-9586-4236-8794-D26AFF06737B}" srcOrd="0" destOrd="0" presId="urn:microsoft.com/office/officeart/2005/8/layout/vList4"/>
    <dgm:cxn modelId="{4E34435C-C9BB-438F-9561-DAE2347ED7FF}" type="presParOf" srcId="{BAC1BA76-E265-4E6C-90D9-679D17D9AEAD}" destId="{79C264B8-E2B6-47BE-84E7-6DB6F5093373}" srcOrd="1" destOrd="0" presId="urn:microsoft.com/office/officeart/2005/8/layout/vList4"/>
    <dgm:cxn modelId="{D653AB88-30B7-4F71-85BF-1ED30FC60500}" type="presParOf" srcId="{BAC1BA76-E265-4E6C-90D9-679D17D9AEAD}" destId="{CCC1ECD5-6890-479D-8B18-B5B0CFBC5A11}" srcOrd="2" destOrd="0" presId="urn:microsoft.com/office/officeart/2005/8/layout/vList4"/>
    <dgm:cxn modelId="{45111EFA-FB34-40A0-B2A7-FFB7C1D76DD3}" type="presParOf" srcId="{6833AE1F-A0AF-4286-A72C-31010384F0F5}" destId="{BDFAEAFE-7367-4062-AD06-C53ED9CA6159}" srcOrd="7" destOrd="0" presId="urn:microsoft.com/office/officeart/2005/8/layout/vList4"/>
    <dgm:cxn modelId="{01483DB1-C0F2-48DB-AAA0-D2CAB16E35E2}" type="presParOf" srcId="{6833AE1F-A0AF-4286-A72C-31010384F0F5}" destId="{01BD2D42-BCEE-482F-94A5-D0F7E71F519B}" srcOrd="8" destOrd="0" presId="urn:microsoft.com/office/officeart/2005/8/layout/vList4"/>
    <dgm:cxn modelId="{710C6A5A-8443-4C65-9BF0-D4CEDD934875}" type="presParOf" srcId="{01BD2D42-BCEE-482F-94A5-D0F7E71F519B}" destId="{228A94EC-CE45-4BDA-A5AC-123286756EC0}" srcOrd="0" destOrd="0" presId="urn:microsoft.com/office/officeart/2005/8/layout/vList4"/>
    <dgm:cxn modelId="{3723DFC5-F778-4116-B23B-40DE3C746500}" type="presParOf" srcId="{01BD2D42-BCEE-482F-94A5-D0F7E71F519B}" destId="{C4390188-25B0-4577-819D-B9A4908EB1BC}" srcOrd="1" destOrd="0" presId="urn:microsoft.com/office/officeart/2005/8/layout/vList4"/>
    <dgm:cxn modelId="{94C4FA5A-DCFE-4006-9928-528094197B67}" type="presParOf" srcId="{01BD2D42-BCEE-482F-94A5-D0F7E71F519B}" destId="{BAED8C3D-AA84-4EAE-A14F-27D58B04D1D7}" srcOrd="2" destOrd="0" presId="urn:microsoft.com/office/officeart/2005/8/layout/vList4"/>
    <dgm:cxn modelId="{336CF9ED-E9C7-4998-9743-C3F3D06AF793}" type="presParOf" srcId="{6833AE1F-A0AF-4286-A72C-31010384F0F5}" destId="{AD09152B-F4B2-4BCB-AC76-E2E577AD909D}" srcOrd="9" destOrd="0" presId="urn:microsoft.com/office/officeart/2005/8/layout/vList4"/>
    <dgm:cxn modelId="{B8AF2C02-1869-42E4-978B-04B876C23D8C}" type="presParOf" srcId="{6833AE1F-A0AF-4286-A72C-31010384F0F5}" destId="{973EC8C8-7C7C-4E41-880D-F1F849B9A382}" srcOrd="10" destOrd="0" presId="urn:microsoft.com/office/officeart/2005/8/layout/vList4"/>
    <dgm:cxn modelId="{24094164-3EC7-4E0F-8A90-5A05C241C339}" type="presParOf" srcId="{973EC8C8-7C7C-4E41-880D-F1F849B9A382}" destId="{EF3447BE-D26E-4203-B3F1-E283B67D4024}" srcOrd="0" destOrd="0" presId="urn:microsoft.com/office/officeart/2005/8/layout/vList4"/>
    <dgm:cxn modelId="{6B23969C-BF29-4D1B-A2CF-DF716CD906AA}" type="presParOf" srcId="{973EC8C8-7C7C-4E41-880D-F1F849B9A382}" destId="{10A9390C-5F08-477E-B8FD-3F0BDB9E5230}" srcOrd="1" destOrd="0" presId="urn:microsoft.com/office/officeart/2005/8/layout/vList4"/>
    <dgm:cxn modelId="{BAC750DF-61AB-4FE7-94B0-BBC56A999930}" type="presParOf" srcId="{973EC8C8-7C7C-4E41-880D-F1F849B9A382}" destId="{C81E9630-ECB8-40F0-B45F-B6089D7D9712}" srcOrd="2" destOrd="0" presId="urn:microsoft.com/office/officeart/2005/8/layout/vList4"/>
    <dgm:cxn modelId="{32CFCDF9-CC71-4373-B0A4-F2AECCE72825}" type="presParOf" srcId="{6833AE1F-A0AF-4286-A72C-31010384F0F5}" destId="{24C48E66-3CAC-4ADD-8568-B1367F60272E}" srcOrd="11" destOrd="0" presId="urn:microsoft.com/office/officeart/2005/8/layout/vList4"/>
    <dgm:cxn modelId="{3B122B05-C358-4F67-A62F-01D84A699625}" type="presParOf" srcId="{6833AE1F-A0AF-4286-A72C-31010384F0F5}" destId="{F1C98797-9FD7-433C-91D0-B968A115F1D3}" srcOrd="12" destOrd="0" presId="urn:microsoft.com/office/officeart/2005/8/layout/vList4"/>
    <dgm:cxn modelId="{77CA63D4-4365-497C-AFE8-8A3B1F9C3A94}" type="presParOf" srcId="{F1C98797-9FD7-433C-91D0-B968A115F1D3}" destId="{3C8923D1-397C-48B2-811A-A8A13A43D2AB}" srcOrd="0" destOrd="0" presId="urn:microsoft.com/office/officeart/2005/8/layout/vList4"/>
    <dgm:cxn modelId="{6DDF0716-FDC9-4D77-BA61-EEC8D05E381E}" type="presParOf" srcId="{F1C98797-9FD7-433C-91D0-B968A115F1D3}" destId="{4FE1C6E9-F1D9-44B1-934C-7000D271908A}" srcOrd="1" destOrd="0" presId="urn:microsoft.com/office/officeart/2005/8/layout/vList4"/>
    <dgm:cxn modelId="{3F7752BB-18C0-4E59-A76F-7B4B08E974B1}" type="presParOf" srcId="{F1C98797-9FD7-433C-91D0-B968A115F1D3}" destId="{5F18C3BC-9C39-4E41-9BA7-28C4DEB4D2A0}" srcOrd="2" destOrd="0" presId="urn:microsoft.com/office/officeart/2005/8/layout/vList4"/>
    <dgm:cxn modelId="{F4A52AD5-70D9-4710-95F7-C05F92D8BED2}" type="presParOf" srcId="{6833AE1F-A0AF-4286-A72C-31010384F0F5}" destId="{849CD256-224B-4974-9401-A0BCBA49EA1F}" srcOrd="13" destOrd="0" presId="urn:microsoft.com/office/officeart/2005/8/layout/vList4"/>
    <dgm:cxn modelId="{C5F827DD-1A95-4D51-8822-45D973891D51}" type="presParOf" srcId="{6833AE1F-A0AF-4286-A72C-31010384F0F5}" destId="{EC15780F-0742-4842-8442-C41C288F82EC}" srcOrd="14" destOrd="0" presId="urn:microsoft.com/office/officeart/2005/8/layout/vList4"/>
    <dgm:cxn modelId="{C2D12283-3427-4C2F-BD53-ABA6CD0E4208}" type="presParOf" srcId="{EC15780F-0742-4842-8442-C41C288F82EC}" destId="{F64245DC-BF32-4732-9AAC-0F8B41410B7C}" srcOrd="0" destOrd="0" presId="urn:microsoft.com/office/officeart/2005/8/layout/vList4"/>
    <dgm:cxn modelId="{A4414E85-C8EB-475B-9F6D-2337943E5632}" type="presParOf" srcId="{EC15780F-0742-4842-8442-C41C288F82EC}" destId="{DE0ECE8F-55E9-4431-A072-EAFED63432E9}" srcOrd="1" destOrd="0" presId="urn:microsoft.com/office/officeart/2005/8/layout/vList4"/>
    <dgm:cxn modelId="{5E612372-AD63-4B1B-BD78-F7DBA3D44F8B}" type="presParOf" srcId="{EC15780F-0742-4842-8442-C41C288F82EC}" destId="{8BF39713-37B4-4F3C-9275-09FD4AD8FC16}" srcOrd="2" destOrd="0" presId="urn:microsoft.com/office/officeart/2005/8/layout/vList4"/>
    <dgm:cxn modelId="{9988860A-6AA8-42F6-9C51-25EEDA3AE9CF}" type="presParOf" srcId="{6833AE1F-A0AF-4286-A72C-31010384F0F5}" destId="{81443742-0C29-46D7-8559-33AAD3E87626}" srcOrd="15" destOrd="0" presId="urn:microsoft.com/office/officeart/2005/8/layout/vList4"/>
    <dgm:cxn modelId="{FC306C3A-067F-45C6-9694-2F28F6C76F5A}" type="presParOf" srcId="{6833AE1F-A0AF-4286-A72C-31010384F0F5}" destId="{415E710F-3986-4CB0-A3F5-CAA60FFFE55C}" srcOrd="16" destOrd="0" presId="urn:microsoft.com/office/officeart/2005/8/layout/vList4"/>
    <dgm:cxn modelId="{54562FDD-3915-417D-9AEB-BDCEE66044B1}" type="presParOf" srcId="{415E710F-3986-4CB0-A3F5-CAA60FFFE55C}" destId="{EF304099-C48B-4488-A028-F44FD6E917EA}" srcOrd="0" destOrd="0" presId="urn:microsoft.com/office/officeart/2005/8/layout/vList4"/>
    <dgm:cxn modelId="{3CF147E6-013B-4DAB-96EA-3941B5493F80}" type="presParOf" srcId="{415E710F-3986-4CB0-A3F5-CAA60FFFE55C}" destId="{781AADB7-5494-4A86-9D1E-D4C2052156D3}" srcOrd="1" destOrd="0" presId="urn:microsoft.com/office/officeart/2005/8/layout/vList4"/>
    <dgm:cxn modelId="{E7B9C1B6-CD7A-49A9-9895-B3134C66410D}" type="presParOf" srcId="{415E710F-3986-4CB0-A3F5-CAA60FFFE55C}" destId="{612FEC81-357F-43F0-BF34-8D6CBB7CB3DC}" srcOrd="2" destOrd="0" presId="urn:microsoft.com/office/officeart/2005/8/layout/vList4"/>
    <dgm:cxn modelId="{4E1BE0A7-B209-45E4-8606-821892A3DB80}" type="presParOf" srcId="{6833AE1F-A0AF-4286-A72C-31010384F0F5}" destId="{55ADBB45-6CA3-4343-9A43-63CE78192B2E}" srcOrd="17" destOrd="0" presId="urn:microsoft.com/office/officeart/2005/8/layout/vList4"/>
    <dgm:cxn modelId="{8F039DFD-69CC-43FF-93C5-B3011DD72650}" type="presParOf" srcId="{6833AE1F-A0AF-4286-A72C-31010384F0F5}" destId="{D62C35E2-5AEE-4FDC-80EA-99AF4A604DFD}" srcOrd="18" destOrd="0" presId="urn:microsoft.com/office/officeart/2005/8/layout/vList4"/>
    <dgm:cxn modelId="{7D2ED632-5B6F-40FC-9BE3-2FEC4B900022}" type="presParOf" srcId="{D62C35E2-5AEE-4FDC-80EA-99AF4A604DFD}" destId="{1B9A4672-02AB-4266-9B84-DC293C531D8B}" srcOrd="0" destOrd="0" presId="urn:microsoft.com/office/officeart/2005/8/layout/vList4"/>
    <dgm:cxn modelId="{FC575D3C-DF64-496C-B02F-6B64E33C0D72}" type="presParOf" srcId="{D62C35E2-5AEE-4FDC-80EA-99AF4A604DFD}" destId="{1155B77E-6553-4439-A92E-F8BEACD1F5BF}" srcOrd="1" destOrd="0" presId="urn:microsoft.com/office/officeart/2005/8/layout/vList4"/>
    <dgm:cxn modelId="{C52789DA-3B35-444E-83BF-46ACA5C2EA71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7BFC9-B5B1-4FCC-889E-F2D95E0AF429}" type="presOf" srcId="{FCD13D23-5422-4C8B-BB6E-231E4C08EB9D}" destId="{EF304099-C48B-4488-A028-F44FD6E917EA}" srcOrd="0" destOrd="0" presId="urn:microsoft.com/office/officeart/2005/8/layout/vList4"/>
    <dgm:cxn modelId="{6DD8DC1D-C308-497A-834D-E5BC33AC6053}" type="presOf" srcId="{89F73B12-FACB-4059-99CE-681EE06952CB}" destId="{710F1D2B-0C8B-4DDC-936F-2AFA920DB28D}" srcOrd="1" destOrd="0" presId="urn:microsoft.com/office/officeart/2005/8/layout/vList4"/>
    <dgm:cxn modelId="{7195FEA4-EC8F-4F95-BDFD-8F44CB077B27}" type="presOf" srcId="{BD2493CF-B936-4AD9-8AE6-9C9C24143135}" destId="{BAED8C3D-AA84-4EAE-A14F-27D58B04D1D7}" srcOrd="1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B5309FCE-D750-4DC3-95C0-A45A2352DF2E}" type="presOf" srcId="{84F48DA2-F5EE-41A3-9A76-656811B08D5D}" destId="{6833AE1F-A0AF-4286-A72C-31010384F0F5}" srcOrd="0" destOrd="0" presId="urn:microsoft.com/office/officeart/2005/8/layout/vList4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6A1535FC-5179-4B43-9E0D-C6F89FB7EE09}" type="presOf" srcId="{752C0621-5E6C-4299-B469-36BA0CC1D54E}" destId="{CCC1ECD5-6890-479D-8B18-B5B0CFBC5A11}" srcOrd="1" destOrd="0" presId="urn:microsoft.com/office/officeart/2005/8/layout/vList4"/>
    <dgm:cxn modelId="{8AF47CDC-52F1-4C34-9A0D-C003BD0CC40B}" type="presOf" srcId="{89F73B12-FACB-4059-99CE-681EE06952CB}" destId="{481BFF6A-E5F8-491E-BD77-CA3E32BEC3A1}" srcOrd="0" destOrd="0" presId="urn:microsoft.com/office/officeart/2005/8/layout/vList4"/>
    <dgm:cxn modelId="{9D0F3587-A6A4-44CA-92DE-CF9C9941A398}" type="presOf" srcId="{955B913E-3351-4984-BED5-0EDA25750E2F}" destId="{8BCF3B0A-8B72-4A92-AB51-0C32BCAD5117}" srcOrd="1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200C307B-D7FA-4530-A703-DD260184F3FE}" type="presOf" srcId="{752C0621-5E6C-4299-B469-36BA0CC1D54E}" destId="{5C34A9CB-9586-4236-8794-D26AFF06737B}" srcOrd="0" destOrd="0" presId="urn:microsoft.com/office/officeart/2005/8/layout/vList4"/>
    <dgm:cxn modelId="{51D3796B-B1AA-4229-B775-4A07FA67D076}" type="presOf" srcId="{99216791-7EF5-46FC-90DB-16EEF8CC4DD9}" destId="{E53BEFA0-5CFF-4EB7-A12A-06BB6F4F259E}" srcOrd="1" destOrd="0" presId="urn:microsoft.com/office/officeart/2005/8/layout/vList4"/>
    <dgm:cxn modelId="{931CE2F7-FEA0-4046-92FF-A0DE2081491D}" type="presOf" srcId="{B31BC048-05AE-4569-853E-207E45171FCB}" destId="{EF3447BE-D26E-4203-B3F1-E283B67D4024}" srcOrd="0" destOrd="0" presId="urn:microsoft.com/office/officeart/2005/8/layout/vList4"/>
    <dgm:cxn modelId="{8D8611EB-03BC-4340-9DA0-36C0B856DEAF}" type="presOf" srcId="{B31BC048-05AE-4569-853E-207E45171FCB}" destId="{C81E9630-ECB8-40F0-B45F-B6089D7D9712}" srcOrd="1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3E824BBD-E092-405E-A494-582CE9F3F64A}" type="presOf" srcId="{99216791-7EF5-46FC-90DB-16EEF8CC4DD9}" destId="{E1CCC789-EBE9-494C-8E2E-5C1E810D25A0}" srcOrd="0" destOrd="0" presId="urn:microsoft.com/office/officeart/2005/8/layout/vList4"/>
    <dgm:cxn modelId="{6493DAA6-4200-438D-9539-1173788D16C8}" type="presOf" srcId="{1614D319-A06D-4C09-B448-4B22A04A0CEF}" destId="{5F18C3BC-9C39-4E41-9BA7-28C4DEB4D2A0}" srcOrd="1" destOrd="0" presId="urn:microsoft.com/office/officeart/2005/8/layout/vList4"/>
    <dgm:cxn modelId="{92B9D8A5-9519-45F0-947F-61A2AC8BE0DA}" type="presOf" srcId="{896203AA-9DBC-4EB5-8E37-EE695AB4459D}" destId="{F64245DC-BF32-4732-9AAC-0F8B41410B7C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F81A0A1A-02B2-46A0-A786-A75E3027EBA1}" type="presOf" srcId="{1B2EB8DE-5BC2-40BE-A07C-786226FD553B}" destId="{1B9A4672-02AB-4266-9B84-DC293C531D8B}" srcOrd="0" destOrd="0" presId="urn:microsoft.com/office/officeart/2005/8/layout/vList4"/>
    <dgm:cxn modelId="{9B0895D9-1B45-46E0-B133-38FA0A810B13}" type="presOf" srcId="{FCD13D23-5422-4C8B-BB6E-231E4C08EB9D}" destId="{612FEC81-357F-43F0-BF34-8D6CBB7CB3DC}" srcOrd="1" destOrd="0" presId="urn:microsoft.com/office/officeart/2005/8/layout/vList4"/>
    <dgm:cxn modelId="{B27503E1-6465-40B6-BEEF-AD245F394451}" type="presOf" srcId="{BD2493CF-B936-4AD9-8AE6-9C9C24143135}" destId="{228A94EC-CE45-4BDA-A5AC-123286756EC0}" srcOrd="0" destOrd="0" presId="urn:microsoft.com/office/officeart/2005/8/layout/vList4"/>
    <dgm:cxn modelId="{62B7D304-51A5-472E-B575-8676614E2D72}" type="presOf" srcId="{896203AA-9DBC-4EB5-8E37-EE695AB4459D}" destId="{8BF39713-37B4-4F3C-9275-09FD4AD8FC16}" srcOrd="1" destOrd="0" presId="urn:microsoft.com/office/officeart/2005/8/layout/vList4"/>
    <dgm:cxn modelId="{9C7F6625-A90E-4F83-BAF0-896BE685C95F}" type="presOf" srcId="{1614D319-A06D-4C09-B448-4B22A04A0CEF}" destId="{3C8923D1-397C-48B2-811A-A8A13A43D2AB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E44C4BA0-27E1-42C2-B404-F4ECEF0F45EF}" type="presOf" srcId="{955B913E-3351-4984-BED5-0EDA25750E2F}" destId="{85FCA860-729F-4A43-A4D1-F37007F0FC42}" srcOrd="0" destOrd="0" presId="urn:microsoft.com/office/officeart/2005/8/layout/vList4"/>
    <dgm:cxn modelId="{9F557D83-E606-4905-9E51-528F18E59FBF}" type="presOf" srcId="{1B2EB8DE-5BC2-40BE-A07C-786226FD553B}" destId="{C26A1220-5012-4C53-BA39-77CAA356B25A}" srcOrd="1" destOrd="0" presId="urn:microsoft.com/office/officeart/2005/8/layout/vList4"/>
    <dgm:cxn modelId="{A044B968-302E-4189-BFB0-6CB5CD00C5C1}" type="presParOf" srcId="{6833AE1F-A0AF-4286-A72C-31010384F0F5}" destId="{CA14B812-293C-4EA5-93C5-A8FD3D1E6070}" srcOrd="0" destOrd="0" presId="urn:microsoft.com/office/officeart/2005/8/layout/vList4"/>
    <dgm:cxn modelId="{450B6BC8-2595-43F0-ABAE-AA317EA919B4}" type="presParOf" srcId="{CA14B812-293C-4EA5-93C5-A8FD3D1E6070}" destId="{E1CCC789-EBE9-494C-8E2E-5C1E810D25A0}" srcOrd="0" destOrd="0" presId="urn:microsoft.com/office/officeart/2005/8/layout/vList4"/>
    <dgm:cxn modelId="{78108F48-92C5-4BAD-AF67-F6F919A3E4EF}" type="presParOf" srcId="{CA14B812-293C-4EA5-93C5-A8FD3D1E6070}" destId="{4029BACD-F350-4F8A-BBA3-889C41A3A6AE}" srcOrd="1" destOrd="0" presId="urn:microsoft.com/office/officeart/2005/8/layout/vList4"/>
    <dgm:cxn modelId="{03F9A6A1-809C-492C-B6F4-90F07D0397A4}" type="presParOf" srcId="{CA14B812-293C-4EA5-93C5-A8FD3D1E6070}" destId="{E53BEFA0-5CFF-4EB7-A12A-06BB6F4F259E}" srcOrd="2" destOrd="0" presId="urn:microsoft.com/office/officeart/2005/8/layout/vList4"/>
    <dgm:cxn modelId="{B50F4CCC-9487-4252-8A45-042E520032FA}" type="presParOf" srcId="{6833AE1F-A0AF-4286-A72C-31010384F0F5}" destId="{A66696F6-B606-4F54-A1ED-63E24A9190F2}" srcOrd="1" destOrd="0" presId="urn:microsoft.com/office/officeart/2005/8/layout/vList4"/>
    <dgm:cxn modelId="{1E339777-F009-46AF-9660-3907C81E0A11}" type="presParOf" srcId="{6833AE1F-A0AF-4286-A72C-31010384F0F5}" destId="{151DCD84-4865-4714-AD59-244853DCB736}" srcOrd="2" destOrd="0" presId="urn:microsoft.com/office/officeart/2005/8/layout/vList4"/>
    <dgm:cxn modelId="{D1D826F4-FA4F-43A1-8D23-81F2092AABF6}" type="presParOf" srcId="{151DCD84-4865-4714-AD59-244853DCB736}" destId="{481BFF6A-E5F8-491E-BD77-CA3E32BEC3A1}" srcOrd="0" destOrd="0" presId="urn:microsoft.com/office/officeart/2005/8/layout/vList4"/>
    <dgm:cxn modelId="{67738A12-810E-47AC-AEF4-DE8EAFF3984E}" type="presParOf" srcId="{151DCD84-4865-4714-AD59-244853DCB736}" destId="{2FB64C76-738B-4DDE-8E43-C7B754F8B145}" srcOrd="1" destOrd="0" presId="urn:microsoft.com/office/officeart/2005/8/layout/vList4"/>
    <dgm:cxn modelId="{C9C07164-0B30-4468-8035-0D37DA810E6F}" type="presParOf" srcId="{151DCD84-4865-4714-AD59-244853DCB736}" destId="{710F1D2B-0C8B-4DDC-936F-2AFA920DB28D}" srcOrd="2" destOrd="0" presId="urn:microsoft.com/office/officeart/2005/8/layout/vList4"/>
    <dgm:cxn modelId="{DD37B190-88EC-4B05-8E49-A8433B6990B7}" type="presParOf" srcId="{6833AE1F-A0AF-4286-A72C-31010384F0F5}" destId="{44215204-4B1E-4067-8850-F3936B077C3A}" srcOrd="3" destOrd="0" presId="urn:microsoft.com/office/officeart/2005/8/layout/vList4"/>
    <dgm:cxn modelId="{1DDE5453-96F8-4F66-8181-507311230762}" type="presParOf" srcId="{6833AE1F-A0AF-4286-A72C-31010384F0F5}" destId="{47AF4E28-B042-4E3A-A1E8-C80539DBD582}" srcOrd="4" destOrd="0" presId="urn:microsoft.com/office/officeart/2005/8/layout/vList4"/>
    <dgm:cxn modelId="{9B884F3D-AAE1-4389-8A1A-FF830F1DD35B}" type="presParOf" srcId="{47AF4E28-B042-4E3A-A1E8-C80539DBD582}" destId="{85FCA860-729F-4A43-A4D1-F37007F0FC42}" srcOrd="0" destOrd="0" presId="urn:microsoft.com/office/officeart/2005/8/layout/vList4"/>
    <dgm:cxn modelId="{BEDF4E8B-ABB9-4840-86DF-D17FA249CE0F}" type="presParOf" srcId="{47AF4E28-B042-4E3A-A1E8-C80539DBD582}" destId="{56704AEE-C5F8-49FB-87E0-3E1253384A9E}" srcOrd="1" destOrd="0" presId="urn:microsoft.com/office/officeart/2005/8/layout/vList4"/>
    <dgm:cxn modelId="{DA609163-3194-4C73-959D-4A6C9DE0BB2D}" type="presParOf" srcId="{47AF4E28-B042-4E3A-A1E8-C80539DBD582}" destId="{8BCF3B0A-8B72-4A92-AB51-0C32BCAD5117}" srcOrd="2" destOrd="0" presId="urn:microsoft.com/office/officeart/2005/8/layout/vList4"/>
    <dgm:cxn modelId="{56025706-A383-4AFF-BDB1-3A937658D5A5}" type="presParOf" srcId="{6833AE1F-A0AF-4286-A72C-31010384F0F5}" destId="{C0565FB1-B9D9-41DF-9A4A-02366E677F4B}" srcOrd="5" destOrd="0" presId="urn:microsoft.com/office/officeart/2005/8/layout/vList4"/>
    <dgm:cxn modelId="{5188B226-25B6-4959-A026-0EC61067CF65}" type="presParOf" srcId="{6833AE1F-A0AF-4286-A72C-31010384F0F5}" destId="{BAC1BA76-E265-4E6C-90D9-679D17D9AEAD}" srcOrd="6" destOrd="0" presId="urn:microsoft.com/office/officeart/2005/8/layout/vList4"/>
    <dgm:cxn modelId="{05EDD8C0-841C-4C3E-96C6-B657963A4D4C}" type="presParOf" srcId="{BAC1BA76-E265-4E6C-90D9-679D17D9AEAD}" destId="{5C34A9CB-9586-4236-8794-D26AFF06737B}" srcOrd="0" destOrd="0" presId="urn:microsoft.com/office/officeart/2005/8/layout/vList4"/>
    <dgm:cxn modelId="{1C61B90F-98AA-4175-80B4-BFEC9786B05F}" type="presParOf" srcId="{BAC1BA76-E265-4E6C-90D9-679D17D9AEAD}" destId="{79C264B8-E2B6-47BE-84E7-6DB6F5093373}" srcOrd="1" destOrd="0" presId="urn:microsoft.com/office/officeart/2005/8/layout/vList4"/>
    <dgm:cxn modelId="{C85CAC9D-3F49-48B2-9AC3-3C0899F5144F}" type="presParOf" srcId="{BAC1BA76-E265-4E6C-90D9-679D17D9AEAD}" destId="{CCC1ECD5-6890-479D-8B18-B5B0CFBC5A11}" srcOrd="2" destOrd="0" presId="urn:microsoft.com/office/officeart/2005/8/layout/vList4"/>
    <dgm:cxn modelId="{91254AC1-CE2F-4311-B6FF-828A7BC8CDF1}" type="presParOf" srcId="{6833AE1F-A0AF-4286-A72C-31010384F0F5}" destId="{BDFAEAFE-7367-4062-AD06-C53ED9CA6159}" srcOrd="7" destOrd="0" presId="urn:microsoft.com/office/officeart/2005/8/layout/vList4"/>
    <dgm:cxn modelId="{6E8D95CE-CCBA-42DC-99A6-67D775044849}" type="presParOf" srcId="{6833AE1F-A0AF-4286-A72C-31010384F0F5}" destId="{01BD2D42-BCEE-482F-94A5-D0F7E71F519B}" srcOrd="8" destOrd="0" presId="urn:microsoft.com/office/officeart/2005/8/layout/vList4"/>
    <dgm:cxn modelId="{B503C1ED-41EE-4266-8451-44025AC937B2}" type="presParOf" srcId="{01BD2D42-BCEE-482F-94A5-D0F7E71F519B}" destId="{228A94EC-CE45-4BDA-A5AC-123286756EC0}" srcOrd="0" destOrd="0" presId="urn:microsoft.com/office/officeart/2005/8/layout/vList4"/>
    <dgm:cxn modelId="{A003FDE9-D617-43DB-B03C-460B2F471F86}" type="presParOf" srcId="{01BD2D42-BCEE-482F-94A5-D0F7E71F519B}" destId="{C4390188-25B0-4577-819D-B9A4908EB1BC}" srcOrd="1" destOrd="0" presId="urn:microsoft.com/office/officeart/2005/8/layout/vList4"/>
    <dgm:cxn modelId="{F25918AA-3225-4D33-9C99-62C18BEACB0A}" type="presParOf" srcId="{01BD2D42-BCEE-482F-94A5-D0F7E71F519B}" destId="{BAED8C3D-AA84-4EAE-A14F-27D58B04D1D7}" srcOrd="2" destOrd="0" presId="urn:microsoft.com/office/officeart/2005/8/layout/vList4"/>
    <dgm:cxn modelId="{C51A31BC-C705-4B78-8415-C8EC3C6BC49B}" type="presParOf" srcId="{6833AE1F-A0AF-4286-A72C-31010384F0F5}" destId="{AD09152B-F4B2-4BCB-AC76-E2E577AD909D}" srcOrd="9" destOrd="0" presId="urn:microsoft.com/office/officeart/2005/8/layout/vList4"/>
    <dgm:cxn modelId="{E4AE63F0-4D96-439E-A31A-814AF0EBF661}" type="presParOf" srcId="{6833AE1F-A0AF-4286-A72C-31010384F0F5}" destId="{973EC8C8-7C7C-4E41-880D-F1F849B9A382}" srcOrd="10" destOrd="0" presId="urn:microsoft.com/office/officeart/2005/8/layout/vList4"/>
    <dgm:cxn modelId="{93E97E2A-422E-4021-B6FA-0E1A8E8AFD46}" type="presParOf" srcId="{973EC8C8-7C7C-4E41-880D-F1F849B9A382}" destId="{EF3447BE-D26E-4203-B3F1-E283B67D4024}" srcOrd="0" destOrd="0" presId="urn:microsoft.com/office/officeart/2005/8/layout/vList4"/>
    <dgm:cxn modelId="{BE70560B-9FED-4892-970E-E410D9C86907}" type="presParOf" srcId="{973EC8C8-7C7C-4E41-880D-F1F849B9A382}" destId="{10A9390C-5F08-477E-B8FD-3F0BDB9E5230}" srcOrd="1" destOrd="0" presId="urn:microsoft.com/office/officeart/2005/8/layout/vList4"/>
    <dgm:cxn modelId="{B15AB22F-1497-4914-8550-5AE2B16D3D0A}" type="presParOf" srcId="{973EC8C8-7C7C-4E41-880D-F1F849B9A382}" destId="{C81E9630-ECB8-40F0-B45F-B6089D7D9712}" srcOrd="2" destOrd="0" presId="urn:microsoft.com/office/officeart/2005/8/layout/vList4"/>
    <dgm:cxn modelId="{42010466-FF76-4138-877C-FD8781FB2886}" type="presParOf" srcId="{6833AE1F-A0AF-4286-A72C-31010384F0F5}" destId="{24C48E66-3CAC-4ADD-8568-B1367F60272E}" srcOrd="11" destOrd="0" presId="urn:microsoft.com/office/officeart/2005/8/layout/vList4"/>
    <dgm:cxn modelId="{321EF3CB-7BF6-4232-8C73-A6E186DD4782}" type="presParOf" srcId="{6833AE1F-A0AF-4286-A72C-31010384F0F5}" destId="{F1C98797-9FD7-433C-91D0-B968A115F1D3}" srcOrd="12" destOrd="0" presId="urn:microsoft.com/office/officeart/2005/8/layout/vList4"/>
    <dgm:cxn modelId="{CF94C082-BE8B-4E5A-94EF-0E757690B47C}" type="presParOf" srcId="{F1C98797-9FD7-433C-91D0-B968A115F1D3}" destId="{3C8923D1-397C-48B2-811A-A8A13A43D2AB}" srcOrd="0" destOrd="0" presId="urn:microsoft.com/office/officeart/2005/8/layout/vList4"/>
    <dgm:cxn modelId="{7E17516F-86C3-4E9D-ACFB-6C75A771ECD4}" type="presParOf" srcId="{F1C98797-9FD7-433C-91D0-B968A115F1D3}" destId="{4FE1C6E9-F1D9-44B1-934C-7000D271908A}" srcOrd="1" destOrd="0" presId="urn:microsoft.com/office/officeart/2005/8/layout/vList4"/>
    <dgm:cxn modelId="{372B6594-15B0-4A3E-AD54-5C1DB25DB9DD}" type="presParOf" srcId="{F1C98797-9FD7-433C-91D0-B968A115F1D3}" destId="{5F18C3BC-9C39-4E41-9BA7-28C4DEB4D2A0}" srcOrd="2" destOrd="0" presId="urn:microsoft.com/office/officeart/2005/8/layout/vList4"/>
    <dgm:cxn modelId="{5C34812D-182D-46E2-8747-A05B6A072453}" type="presParOf" srcId="{6833AE1F-A0AF-4286-A72C-31010384F0F5}" destId="{849CD256-224B-4974-9401-A0BCBA49EA1F}" srcOrd="13" destOrd="0" presId="urn:microsoft.com/office/officeart/2005/8/layout/vList4"/>
    <dgm:cxn modelId="{520A170A-2778-45ED-AE6D-A980072C5032}" type="presParOf" srcId="{6833AE1F-A0AF-4286-A72C-31010384F0F5}" destId="{EC15780F-0742-4842-8442-C41C288F82EC}" srcOrd="14" destOrd="0" presId="urn:microsoft.com/office/officeart/2005/8/layout/vList4"/>
    <dgm:cxn modelId="{422FDF69-8B62-4AA5-AD3A-564DB5C7D0A2}" type="presParOf" srcId="{EC15780F-0742-4842-8442-C41C288F82EC}" destId="{F64245DC-BF32-4732-9AAC-0F8B41410B7C}" srcOrd="0" destOrd="0" presId="urn:microsoft.com/office/officeart/2005/8/layout/vList4"/>
    <dgm:cxn modelId="{B6766570-E7E4-4B8A-B077-F125F3F205F9}" type="presParOf" srcId="{EC15780F-0742-4842-8442-C41C288F82EC}" destId="{DE0ECE8F-55E9-4431-A072-EAFED63432E9}" srcOrd="1" destOrd="0" presId="urn:microsoft.com/office/officeart/2005/8/layout/vList4"/>
    <dgm:cxn modelId="{E26DB84A-40F0-4616-A11A-355DEAA6CB9F}" type="presParOf" srcId="{EC15780F-0742-4842-8442-C41C288F82EC}" destId="{8BF39713-37B4-4F3C-9275-09FD4AD8FC16}" srcOrd="2" destOrd="0" presId="urn:microsoft.com/office/officeart/2005/8/layout/vList4"/>
    <dgm:cxn modelId="{A58F8DE6-002B-452B-A02E-92EB8EE3107E}" type="presParOf" srcId="{6833AE1F-A0AF-4286-A72C-31010384F0F5}" destId="{81443742-0C29-46D7-8559-33AAD3E87626}" srcOrd="15" destOrd="0" presId="urn:microsoft.com/office/officeart/2005/8/layout/vList4"/>
    <dgm:cxn modelId="{AF96BF54-3087-4AE0-8979-E004A6A79B9F}" type="presParOf" srcId="{6833AE1F-A0AF-4286-A72C-31010384F0F5}" destId="{415E710F-3986-4CB0-A3F5-CAA60FFFE55C}" srcOrd="16" destOrd="0" presId="urn:microsoft.com/office/officeart/2005/8/layout/vList4"/>
    <dgm:cxn modelId="{41114009-7F31-41CF-9E16-60B8E8D5A3A1}" type="presParOf" srcId="{415E710F-3986-4CB0-A3F5-CAA60FFFE55C}" destId="{EF304099-C48B-4488-A028-F44FD6E917EA}" srcOrd="0" destOrd="0" presId="urn:microsoft.com/office/officeart/2005/8/layout/vList4"/>
    <dgm:cxn modelId="{F1B86F8A-D499-4C5E-8537-F164617A6E37}" type="presParOf" srcId="{415E710F-3986-4CB0-A3F5-CAA60FFFE55C}" destId="{781AADB7-5494-4A86-9D1E-D4C2052156D3}" srcOrd="1" destOrd="0" presId="urn:microsoft.com/office/officeart/2005/8/layout/vList4"/>
    <dgm:cxn modelId="{2FF1FF02-7781-4740-8428-3B4E7F5608CB}" type="presParOf" srcId="{415E710F-3986-4CB0-A3F5-CAA60FFFE55C}" destId="{612FEC81-357F-43F0-BF34-8D6CBB7CB3DC}" srcOrd="2" destOrd="0" presId="urn:microsoft.com/office/officeart/2005/8/layout/vList4"/>
    <dgm:cxn modelId="{918B167C-A9C1-4785-8BBC-995E261F52CB}" type="presParOf" srcId="{6833AE1F-A0AF-4286-A72C-31010384F0F5}" destId="{55ADBB45-6CA3-4343-9A43-63CE78192B2E}" srcOrd="17" destOrd="0" presId="urn:microsoft.com/office/officeart/2005/8/layout/vList4"/>
    <dgm:cxn modelId="{B29ECEA7-E354-44AB-AB7C-E30DDA22736D}" type="presParOf" srcId="{6833AE1F-A0AF-4286-A72C-31010384F0F5}" destId="{D62C35E2-5AEE-4FDC-80EA-99AF4A604DFD}" srcOrd="18" destOrd="0" presId="urn:microsoft.com/office/officeart/2005/8/layout/vList4"/>
    <dgm:cxn modelId="{1FCAE4E6-1E8C-4D98-8246-A800A8E6C76C}" type="presParOf" srcId="{D62C35E2-5AEE-4FDC-80EA-99AF4A604DFD}" destId="{1B9A4672-02AB-4266-9B84-DC293C531D8B}" srcOrd="0" destOrd="0" presId="urn:microsoft.com/office/officeart/2005/8/layout/vList4"/>
    <dgm:cxn modelId="{C58CEBDB-00C7-440D-B587-CBAB10313222}" type="presParOf" srcId="{D62C35E2-5AEE-4FDC-80EA-99AF4A604DFD}" destId="{1155B77E-6553-4439-A92E-F8BEACD1F5BF}" srcOrd="1" destOrd="0" presId="urn:microsoft.com/office/officeart/2005/8/layout/vList4"/>
    <dgm:cxn modelId="{CE16FF7A-BCFE-4B11-9658-B5F7ED02E988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0F01A386-3C34-4097-8096-8CA37D568D33}" type="presOf" srcId="{BD2493CF-B936-4AD9-8AE6-9C9C24143135}" destId="{228A94EC-CE45-4BDA-A5AC-123286756EC0}" srcOrd="0" destOrd="0" presId="urn:microsoft.com/office/officeart/2005/8/layout/vList4"/>
    <dgm:cxn modelId="{D970885B-1FE0-4257-BBFF-1BD425BEE8BF}" type="presOf" srcId="{89F73B12-FACB-4059-99CE-681EE06952CB}" destId="{710F1D2B-0C8B-4DDC-936F-2AFA920DB28D}" srcOrd="1" destOrd="0" presId="urn:microsoft.com/office/officeart/2005/8/layout/vList4"/>
    <dgm:cxn modelId="{BA5AA37D-AF63-4476-808F-22756A6EAA22}" type="presOf" srcId="{752C0621-5E6C-4299-B469-36BA0CC1D54E}" destId="{5C34A9CB-9586-4236-8794-D26AFF06737B}" srcOrd="0" destOrd="0" presId="urn:microsoft.com/office/officeart/2005/8/layout/vList4"/>
    <dgm:cxn modelId="{BE2371B6-A857-4619-AE72-5562DC9240D5}" type="presOf" srcId="{99216791-7EF5-46FC-90DB-16EEF8CC4DD9}" destId="{E53BEFA0-5CFF-4EB7-A12A-06BB6F4F259E}" srcOrd="1" destOrd="0" presId="urn:microsoft.com/office/officeart/2005/8/layout/vList4"/>
    <dgm:cxn modelId="{3654A5ED-5E5D-448F-9C7F-D3F53A4A2E96}" type="presOf" srcId="{BD2493CF-B936-4AD9-8AE6-9C9C24143135}" destId="{BAED8C3D-AA84-4EAE-A14F-27D58B04D1D7}" srcOrd="1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FC89AC4E-0D3D-41D5-99FB-7F6D151B196E}" type="presOf" srcId="{1614D319-A06D-4C09-B448-4B22A04A0CEF}" destId="{3C8923D1-397C-48B2-811A-A8A13A43D2AB}" srcOrd="0" destOrd="0" presId="urn:microsoft.com/office/officeart/2005/8/layout/vList4"/>
    <dgm:cxn modelId="{7558E127-7361-4B74-81A0-B98240E32D46}" type="presOf" srcId="{1614D319-A06D-4C09-B448-4B22A04A0CEF}" destId="{5F18C3BC-9C39-4E41-9BA7-28C4DEB4D2A0}" srcOrd="1" destOrd="0" presId="urn:microsoft.com/office/officeart/2005/8/layout/vList4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4AA638CE-6F9E-4E4C-89AF-58612395CD00}" type="presOf" srcId="{896203AA-9DBC-4EB5-8E37-EE695AB4459D}" destId="{8BF39713-37B4-4F3C-9275-09FD4AD8FC16}" srcOrd="1" destOrd="0" presId="urn:microsoft.com/office/officeart/2005/8/layout/vList4"/>
    <dgm:cxn modelId="{7811F34B-52C9-42F5-A80D-762870DDD023}" type="presOf" srcId="{99216791-7EF5-46FC-90DB-16EEF8CC4DD9}" destId="{E1CCC789-EBE9-494C-8E2E-5C1E810D25A0}" srcOrd="0" destOrd="0" presId="urn:microsoft.com/office/officeart/2005/8/layout/vList4"/>
    <dgm:cxn modelId="{C6B49085-DA52-4B7B-BFC2-07981A614A1C}" type="presOf" srcId="{752C0621-5E6C-4299-B469-36BA0CC1D54E}" destId="{CCC1ECD5-6890-479D-8B18-B5B0CFBC5A11}" srcOrd="1" destOrd="0" presId="urn:microsoft.com/office/officeart/2005/8/layout/vList4"/>
    <dgm:cxn modelId="{566826AF-7E5B-435C-A04B-0ACA996778B7}" type="presOf" srcId="{896203AA-9DBC-4EB5-8E37-EE695AB4459D}" destId="{F64245DC-BF32-4732-9AAC-0F8B41410B7C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1FC7EFC5-8627-4732-BD67-E4D0C1DA282E}" type="presOf" srcId="{1B2EB8DE-5BC2-40BE-A07C-786226FD553B}" destId="{1B9A4672-02AB-4266-9B84-DC293C531D8B}" srcOrd="0" destOrd="0" presId="urn:microsoft.com/office/officeart/2005/8/layout/vList4"/>
    <dgm:cxn modelId="{88B064EC-8CD1-401F-B172-12867C43D7EA}" type="presOf" srcId="{B31BC048-05AE-4569-853E-207E45171FCB}" destId="{C81E9630-ECB8-40F0-B45F-B6089D7D9712}" srcOrd="1" destOrd="0" presId="urn:microsoft.com/office/officeart/2005/8/layout/vList4"/>
    <dgm:cxn modelId="{0138F5B2-A1CA-4489-BD42-EE8CC2A5691E}" type="presOf" srcId="{955B913E-3351-4984-BED5-0EDA25750E2F}" destId="{85FCA860-729F-4A43-A4D1-F37007F0FC42}" srcOrd="0" destOrd="0" presId="urn:microsoft.com/office/officeart/2005/8/layout/vList4"/>
    <dgm:cxn modelId="{7AAD7033-FE5A-43E8-A069-63A54A52B90C}" type="presOf" srcId="{1B2EB8DE-5BC2-40BE-A07C-786226FD553B}" destId="{C26A1220-5012-4C53-BA39-77CAA356B25A}" srcOrd="1" destOrd="0" presId="urn:microsoft.com/office/officeart/2005/8/layout/vList4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AD47182F-9A64-437B-B58C-2E9F995570F6}" type="presOf" srcId="{FCD13D23-5422-4C8B-BB6E-231E4C08EB9D}" destId="{EF304099-C48B-4488-A028-F44FD6E917EA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E9B62B14-C97C-43F5-A78F-B3BBA9BFB082}" type="presOf" srcId="{84F48DA2-F5EE-41A3-9A76-656811B08D5D}" destId="{6833AE1F-A0AF-4286-A72C-31010384F0F5}" srcOrd="0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B0CBF095-D40D-4EF3-811E-C4F0FABCA238}" type="presOf" srcId="{FCD13D23-5422-4C8B-BB6E-231E4C08EB9D}" destId="{612FEC81-357F-43F0-BF34-8D6CBB7CB3DC}" srcOrd="1" destOrd="0" presId="urn:microsoft.com/office/officeart/2005/8/layout/vList4"/>
    <dgm:cxn modelId="{163F77E6-4E43-43F1-AB35-03F468C25739}" type="presOf" srcId="{B31BC048-05AE-4569-853E-207E45171FCB}" destId="{EF3447BE-D26E-4203-B3F1-E283B67D4024}" srcOrd="0" destOrd="0" presId="urn:microsoft.com/office/officeart/2005/8/layout/vList4"/>
    <dgm:cxn modelId="{59A16EDB-AD87-4981-AC0F-E1EAE80DFD55}" type="presOf" srcId="{89F73B12-FACB-4059-99CE-681EE06952CB}" destId="{481BFF6A-E5F8-491E-BD77-CA3E32BEC3A1}" srcOrd="0" destOrd="0" presId="urn:microsoft.com/office/officeart/2005/8/layout/vList4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20302E43-B78A-485F-814A-64ED39712BAA}" type="presOf" srcId="{955B913E-3351-4984-BED5-0EDA25750E2F}" destId="{8BCF3B0A-8B72-4A92-AB51-0C32BCAD5117}" srcOrd="1" destOrd="0" presId="urn:microsoft.com/office/officeart/2005/8/layout/vList4"/>
    <dgm:cxn modelId="{A69DF4EC-E2E2-41A8-BF58-A3E526116796}" type="presParOf" srcId="{6833AE1F-A0AF-4286-A72C-31010384F0F5}" destId="{CA14B812-293C-4EA5-93C5-A8FD3D1E6070}" srcOrd="0" destOrd="0" presId="urn:microsoft.com/office/officeart/2005/8/layout/vList4"/>
    <dgm:cxn modelId="{D9EF06BF-A019-4EC5-83FD-023DE1927BCD}" type="presParOf" srcId="{CA14B812-293C-4EA5-93C5-A8FD3D1E6070}" destId="{E1CCC789-EBE9-494C-8E2E-5C1E810D25A0}" srcOrd="0" destOrd="0" presId="urn:microsoft.com/office/officeart/2005/8/layout/vList4"/>
    <dgm:cxn modelId="{E27F9027-FA03-4233-AAEE-9FD2278A37C1}" type="presParOf" srcId="{CA14B812-293C-4EA5-93C5-A8FD3D1E6070}" destId="{4029BACD-F350-4F8A-BBA3-889C41A3A6AE}" srcOrd="1" destOrd="0" presId="urn:microsoft.com/office/officeart/2005/8/layout/vList4"/>
    <dgm:cxn modelId="{EA9A1C3C-27FD-4D52-AAF6-EA960B2FD023}" type="presParOf" srcId="{CA14B812-293C-4EA5-93C5-A8FD3D1E6070}" destId="{E53BEFA0-5CFF-4EB7-A12A-06BB6F4F259E}" srcOrd="2" destOrd="0" presId="urn:microsoft.com/office/officeart/2005/8/layout/vList4"/>
    <dgm:cxn modelId="{B10CA549-8600-4166-A44D-21FD91CC7925}" type="presParOf" srcId="{6833AE1F-A0AF-4286-A72C-31010384F0F5}" destId="{A66696F6-B606-4F54-A1ED-63E24A9190F2}" srcOrd="1" destOrd="0" presId="urn:microsoft.com/office/officeart/2005/8/layout/vList4"/>
    <dgm:cxn modelId="{A950F239-33E3-413B-B92A-44ABDD6DC7F6}" type="presParOf" srcId="{6833AE1F-A0AF-4286-A72C-31010384F0F5}" destId="{151DCD84-4865-4714-AD59-244853DCB736}" srcOrd="2" destOrd="0" presId="urn:microsoft.com/office/officeart/2005/8/layout/vList4"/>
    <dgm:cxn modelId="{AF22F3F3-E64C-4C1E-BA03-DB3DF2F682C0}" type="presParOf" srcId="{151DCD84-4865-4714-AD59-244853DCB736}" destId="{481BFF6A-E5F8-491E-BD77-CA3E32BEC3A1}" srcOrd="0" destOrd="0" presId="urn:microsoft.com/office/officeart/2005/8/layout/vList4"/>
    <dgm:cxn modelId="{DC5A3B1E-CFEB-42C2-A2C9-69541292EA7F}" type="presParOf" srcId="{151DCD84-4865-4714-AD59-244853DCB736}" destId="{2FB64C76-738B-4DDE-8E43-C7B754F8B145}" srcOrd="1" destOrd="0" presId="urn:microsoft.com/office/officeart/2005/8/layout/vList4"/>
    <dgm:cxn modelId="{9B62E22C-3ECA-493E-8B53-23BC8022596C}" type="presParOf" srcId="{151DCD84-4865-4714-AD59-244853DCB736}" destId="{710F1D2B-0C8B-4DDC-936F-2AFA920DB28D}" srcOrd="2" destOrd="0" presId="urn:microsoft.com/office/officeart/2005/8/layout/vList4"/>
    <dgm:cxn modelId="{71D3E406-90F8-46C2-91BF-2AA912BF784E}" type="presParOf" srcId="{6833AE1F-A0AF-4286-A72C-31010384F0F5}" destId="{44215204-4B1E-4067-8850-F3936B077C3A}" srcOrd="3" destOrd="0" presId="urn:microsoft.com/office/officeart/2005/8/layout/vList4"/>
    <dgm:cxn modelId="{0C58AAFA-39C6-441B-A9B0-8AFFD9284389}" type="presParOf" srcId="{6833AE1F-A0AF-4286-A72C-31010384F0F5}" destId="{47AF4E28-B042-4E3A-A1E8-C80539DBD582}" srcOrd="4" destOrd="0" presId="urn:microsoft.com/office/officeart/2005/8/layout/vList4"/>
    <dgm:cxn modelId="{0E242B9B-083D-452D-AE7A-1695E93C80B8}" type="presParOf" srcId="{47AF4E28-B042-4E3A-A1E8-C80539DBD582}" destId="{85FCA860-729F-4A43-A4D1-F37007F0FC42}" srcOrd="0" destOrd="0" presId="urn:microsoft.com/office/officeart/2005/8/layout/vList4"/>
    <dgm:cxn modelId="{959BCCD9-84AF-4F07-A39F-414316DD7BF3}" type="presParOf" srcId="{47AF4E28-B042-4E3A-A1E8-C80539DBD582}" destId="{56704AEE-C5F8-49FB-87E0-3E1253384A9E}" srcOrd="1" destOrd="0" presId="urn:microsoft.com/office/officeart/2005/8/layout/vList4"/>
    <dgm:cxn modelId="{745ACA66-095F-4DE0-AF11-5B6F40FD51E1}" type="presParOf" srcId="{47AF4E28-B042-4E3A-A1E8-C80539DBD582}" destId="{8BCF3B0A-8B72-4A92-AB51-0C32BCAD5117}" srcOrd="2" destOrd="0" presId="urn:microsoft.com/office/officeart/2005/8/layout/vList4"/>
    <dgm:cxn modelId="{61D53769-60FF-41C4-92E6-B010CDC28E67}" type="presParOf" srcId="{6833AE1F-A0AF-4286-A72C-31010384F0F5}" destId="{C0565FB1-B9D9-41DF-9A4A-02366E677F4B}" srcOrd="5" destOrd="0" presId="urn:microsoft.com/office/officeart/2005/8/layout/vList4"/>
    <dgm:cxn modelId="{145988CC-41DC-4F25-9DEF-F23820D92BA4}" type="presParOf" srcId="{6833AE1F-A0AF-4286-A72C-31010384F0F5}" destId="{BAC1BA76-E265-4E6C-90D9-679D17D9AEAD}" srcOrd="6" destOrd="0" presId="urn:microsoft.com/office/officeart/2005/8/layout/vList4"/>
    <dgm:cxn modelId="{46EDC632-6B5E-45E8-A400-0354001CFEEB}" type="presParOf" srcId="{BAC1BA76-E265-4E6C-90D9-679D17D9AEAD}" destId="{5C34A9CB-9586-4236-8794-D26AFF06737B}" srcOrd="0" destOrd="0" presId="urn:microsoft.com/office/officeart/2005/8/layout/vList4"/>
    <dgm:cxn modelId="{0B581DE9-B204-4B1B-BA57-278236FFD3CF}" type="presParOf" srcId="{BAC1BA76-E265-4E6C-90D9-679D17D9AEAD}" destId="{79C264B8-E2B6-47BE-84E7-6DB6F5093373}" srcOrd="1" destOrd="0" presId="urn:microsoft.com/office/officeart/2005/8/layout/vList4"/>
    <dgm:cxn modelId="{358262E9-3594-4589-81DD-431ED012952C}" type="presParOf" srcId="{BAC1BA76-E265-4E6C-90D9-679D17D9AEAD}" destId="{CCC1ECD5-6890-479D-8B18-B5B0CFBC5A11}" srcOrd="2" destOrd="0" presId="urn:microsoft.com/office/officeart/2005/8/layout/vList4"/>
    <dgm:cxn modelId="{B2B4B007-3D45-40A2-8A15-620F4D82DA2F}" type="presParOf" srcId="{6833AE1F-A0AF-4286-A72C-31010384F0F5}" destId="{BDFAEAFE-7367-4062-AD06-C53ED9CA6159}" srcOrd="7" destOrd="0" presId="urn:microsoft.com/office/officeart/2005/8/layout/vList4"/>
    <dgm:cxn modelId="{B7CDA233-2055-45B3-A467-502C7D04A54D}" type="presParOf" srcId="{6833AE1F-A0AF-4286-A72C-31010384F0F5}" destId="{01BD2D42-BCEE-482F-94A5-D0F7E71F519B}" srcOrd="8" destOrd="0" presId="urn:microsoft.com/office/officeart/2005/8/layout/vList4"/>
    <dgm:cxn modelId="{943AF0BC-11E9-4A0E-BF3F-32DF6C44740F}" type="presParOf" srcId="{01BD2D42-BCEE-482F-94A5-D0F7E71F519B}" destId="{228A94EC-CE45-4BDA-A5AC-123286756EC0}" srcOrd="0" destOrd="0" presId="urn:microsoft.com/office/officeart/2005/8/layout/vList4"/>
    <dgm:cxn modelId="{96A97525-1639-4FC8-ADDB-CE41E9C76CAF}" type="presParOf" srcId="{01BD2D42-BCEE-482F-94A5-D0F7E71F519B}" destId="{C4390188-25B0-4577-819D-B9A4908EB1BC}" srcOrd="1" destOrd="0" presId="urn:microsoft.com/office/officeart/2005/8/layout/vList4"/>
    <dgm:cxn modelId="{A5033169-AF27-4265-9A48-32994401BC35}" type="presParOf" srcId="{01BD2D42-BCEE-482F-94A5-D0F7E71F519B}" destId="{BAED8C3D-AA84-4EAE-A14F-27D58B04D1D7}" srcOrd="2" destOrd="0" presId="urn:microsoft.com/office/officeart/2005/8/layout/vList4"/>
    <dgm:cxn modelId="{2038E03B-F979-40E4-B93D-ECA719E5BA48}" type="presParOf" srcId="{6833AE1F-A0AF-4286-A72C-31010384F0F5}" destId="{AD09152B-F4B2-4BCB-AC76-E2E577AD909D}" srcOrd="9" destOrd="0" presId="urn:microsoft.com/office/officeart/2005/8/layout/vList4"/>
    <dgm:cxn modelId="{01ECB79A-B195-415E-9D70-435594B1FB8B}" type="presParOf" srcId="{6833AE1F-A0AF-4286-A72C-31010384F0F5}" destId="{973EC8C8-7C7C-4E41-880D-F1F849B9A382}" srcOrd="10" destOrd="0" presId="urn:microsoft.com/office/officeart/2005/8/layout/vList4"/>
    <dgm:cxn modelId="{C4C67389-A2BE-48B2-8903-7DC83A515815}" type="presParOf" srcId="{973EC8C8-7C7C-4E41-880D-F1F849B9A382}" destId="{EF3447BE-D26E-4203-B3F1-E283B67D4024}" srcOrd="0" destOrd="0" presId="urn:microsoft.com/office/officeart/2005/8/layout/vList4"/>
    <dgm:cxn modelId="{1411E286-CF77-464E-BC7E-EC10AAF9BF56}" type="presParOf" srcId="{973EC8C8-7C7C-4E41-880D-F1F849B9A382}" destId="{10A9390C-5F08-477E-B8FD-3F0BDB9E5230}" srcOrd="1" destOrd="0" presId="urn:microsoft.com/office/officeart/2005/8/layout/vList4"/>
    <dgm:cxn modelId="{F69965FA-6434-4F47-A143-7C7F2BF4D8CD}" type="presParOf" srcId="{973EC8C8-7C7C-4E41-880D-F1F849B9A382}" destId="{C81E9630-ECB8-40F0-B45F-B6089D7D9712}" srcOrd="2" destOrd="0" presId="urn:microsoft.com/office/officeart/2005/8/layout/vList4"/>
    <dgm:cxn modelId="{F2C5DC4C-173D-4655-A0D9-4BB015DB29DE}" type="presParOf" srcId="{6833AE1F-A0AF-4286-A72C-31010384F0F5}" destId="{24C48E66-3CAC-4ADD-8568-B1367F60272E}" srcOrd="11" destOrd="0" presId="urn:microsoft.com/office/officeart/2005/8/layout/vList4"/>
    <dgm:cxn modelId="{F6CDE34E-841E-4E13-A91E-76076D497FE4}" type="presParOf" srcId="{6833AE1F-A0AF-4286-A72C-31010384F0F5}" destId="{F1C98797-9FD7-433C-91D0-B968A115F1D3}" srcOrd="12" destOrd="0" presId="urn:microsoft.com/office/officeart/2005/8/layout/vList4"/>
    <dgm:cxn modelId="{6BC1B8E3-7C6C-4B72-BEE3-75C05355D97A}" type="presParOf" srcId="{F1C98797-9FD7-433C-91D0-B968A115F1D3}" destId="{3C8923D1-397C-48B2-811A-A8A13A43D2AB}" srcOrd="0" destOrd="0" presId="urn:microsoft.com/office/officeart/2005/8/layout/vList4"/>
    <dgm:cxn modelId="{818E89C8-8321-44EC-B746-C71DAFA34637}" type="presParOf" srcId="{F1C98797-9FD7-433C-91D0-B968A115F1D3}" destId="{4FE1C6E9-F1D9-44B1-934C-7000D271908A}" srcOrd="1" destOrd="0" presId="urn:microsoft.com/office/officeart/2005/8/layout/vList4"/>
    <dgm:cxn modelId="{CE891CB4-F818-4DA0-AB32-D0F1C5CF1276}" type="presParOf" srcId="{F1C98797-9FD7-433C-91D0-B968A115F1D3}" destId="{5F18C3BC-9C39-4E41-9BA7-28C4DEB4D2A0}" srcOrd="2" destOrd="0" presId="urn:microsoft.com/office/officeart/2005/8/layout/vList4"/>
    <dgm:cxn modelId="{7961EA96-7101-4F8D-9323-377D9CCA1B1B}" type="presParOf" srcId="{6833AE1F-A0AF-4286-A72C-31010384F0F5}" destId="{849CD256-224B-4974-9401-A0BCBA49EA1F}" srcOrd="13" destOrd="0" presId="urn:microsoft.com/office/officeart/2005/8/layout/vList4"/>
    <dgm:cxn modelId="{7B1B141C-8B59-40B8-8F0A-571695725ABA}" type="presParOf" srcId="{6833AE1F-A0AF-4286-A72C-31010384F0F5}" destId="{EC15780F-0742-4842-8442-C41C288F82EC}" srcOrd="14" destOrd="0" presId="urn:microsoft.com/office/officeart/2005/8/layout/vList4"/>
    <dgm:cxn modelId="{3368BC8A-490A-4095-9F3A-4EFD92EDA524}" type="presParOf" srcId="{EC15780F-0742-4842-8442-C41C288F82EC}" destId="{F64245DC-BF32-4732-9AAC-0F8B41410B7C}" srcOrd="0" destOrd="0" presId="urn:microsoft.com/office/officeart/2005/8/layout/vList4"/>
    <dgm:cxn modelId="{229CD962-8DCF-4C90-B36B-EBA5E1610F36}" type="presParOf" srcId="{EC15780F-0742-4842-8442-C41C288F82EC}" destId="{DE0ECE8F-55E9-4431-A072-EAFED63432E9}" srcOrd="1" destOrd="0" presId="urn:microsoft.com/office/officeart/2005/8/layout/vList4"/>
    <dgm:cxn modelId="{2D649D5A-5779-491A-91A5-C6EF46527F2F}" type="presParOf" srcId="{EC15780F-0742-4842-8442-C41C288F82EC}" destId="{8BF39713-37B4-4F3C-9275-09FD4AD8FC16}" srcOrd="2" destOrd="0" presId="urn:microsoft.com/office/officeart/2005/8/layout/vList4"/>
    <dgm:cxn modelId="{475A5181-A9BC-48B4-8EB3-A188B179C87D}" type="presParOf" srcId="{6833AE1F-A0AF-4286-A72C-31010384F0F5}" destId="{81443742-0C29-46D7-8559-33AAD3E87626}" srcOrd="15" destOrd="0" presId="urn:microsoft.com/office/officeart/2005/8/layout/vList4"/>
    <dgm:cxn modelId="{87DD3C6C-F899-466E-9C3D-9EF19CCE864E}" type="presParOf" srcId="{6833AE1F-A0AF-4286-A72C-31010384F0F5}" destId="{415E710F-3986-4CB0-A3F5-CAA60FFFE55C}" srcOrd="16" destOrd="0" presId="urn:microsoft.com/office/officeart/2005/8/layout/vList4"/>
    <dgm:cxn modelId="{FABAFADE-8804-4651-9F13-538EBD033E73}" type="presParOf" srcId="{415E710F-3986-4CB0-A3F5-CAA60FFFE55C}" destId="{EF304099-C48B-4488-A028-F44FD6E917EA}" srcOrd="0" destOrd="0" presId="urn:microsoft.com/office/officeart/2005/8/layout/vList4"/>
    <dgm:cxn modelId="{6FBBA8D4-434A-4A74-870C-24711C63CE77}" type="presParOf" srcId="{415E710F-3986-4CB0-A3F5-CAA60FFFE55C}" destId="{781AADB7-5494-4A86-9D1E-D4C2052156D3}" srcOrd="1" destOrd="0" presId="urn:microsoft.com/office/officeart/2005/8/layout/vList4"/>
    <dgm:cxn modelId="{9639C139-F832-45E2-A8F6-1478C458B7B5}" type="presParOf" srcId="{415E710F-3986-4CB0-A3F5-CAA60FFFE55C}" destId="{612FEC81-357F-43F0-BF34-8D6CBB7CB3DC}" srcOrd="2" destOrd="0" presId="urn:microsoft.com/office/officeart/2005/8/layout/vList4"/>
    <dgm:cxn modelId="{EF50157C-6633-4871-B9B1-4DF46B596709}" type="presParOf" srcId="{6833AE1F-A0AF-4286-A72C-31010384F0F5}" destId="{55ADBB45-6CA3-4343-9A43-63CE78192B2E}" srcOrd="17" destOrd="0" presId="urn:microsoft.com/office/officeart/2005/8/layout/vList4"/>
    <dgm:cxn modelId="{4608B81C-6C54-4EA2-8709-8B305FAD8B69}" type="presParOf" srcId="{6833AE1F-A0AF-4286-A72C-31010384F0F5}" destId="{D62C35E2-5AEE-4FDC-80EA-99AF4A604DFD}" srcOrd="18" destOrd="0" presId="urn:microsoft.com/office/officeart/2005/8/layout/vList4"/>
    <dgm:cxn modelId="{402C167D-26DB-4794-8136-994CEEC0B61A}" type="presParOf" srcId="{D62C35E2-5AEE-4FDC-80EA-99AF4A604DFD}" destId="{1B9A4672-02AB-4266-9B84-DC293C531D8B}" srcOrd="0" destOrd="0" presId="urn:microsoft.com/office/officeart/2005/8/layout/vList4"/>
    <dgm:cxn modelId="{9E00CA3F-00C9-482C-AEC9-011EBF29FEE5}" type="presParOf" srcId="{D62C35E2-5AEE-4FDC-80EA-99AF4A604DFD}" destId="{1155B77E-6553-4439-A92E-F8BEACD1F5BF}" srcOrd="1" destOrd="0" presId="urn:microsoft.com/office/officeart/2005/8/layout/vList4"/>
    <dgm:cxn modelId="{99B1DCF6-B0EF-46F8-B39B-0232D027663D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447F5-BA62-461E-925D-1718CA63FD08}" type="presOf" srcId="{BD2493CF-B936-4AD9-8AE6-9C9C24143135}" destId="{BAED8C3D-AA84-4EAE-A14F-27D58B04D1D7}" srcOrd="1" destOrd="0" presId="urn:microsoft.com/office/officeart/2005/8/layout/vList4"/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27033BB9-EC0E-40F9-B6ED-C49A2716A81D}" type="presOf" srcId="{1B2EB8DE-5BC2-40BE-A07C-786226FD553B}" destId="{C26A1220-5012-4C53-BA39-77CAA356B25A}" srcOrd="1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9FFD3BF1-5087-44CE-8898-E72797D6E631}" type="presOf" srcId="{99216791-7EF5-46FC-90DB-16EEF8CC4DD9}" destId="{E1CCC789-EBE9-494C-8E2E-5C1E810D25A0}" srcOrd="0" destOrd="0" presId="urn:microsoft.com/office/officeart/2005/8/layout/vList4"/>
    <dgm:cxn modelId="{8FE0132B-824B-44BE-8A85-941054D62DAB}" type="presOf" srcId="{BD2493CF-B936-4AD9-8AE6-9C9C24143135}" destId="{228A94EC-CE45-4BDA-A5AC-123286756EC0}" srcOrd="0" destOrd="0" presId="urn:microsoft.com/office/officeart/2005/8/layout/vList4"/>
    <dgm:cxn modelId="{528AC380-BD7C-4705-A603-9CC214326BA7}" type="presOf" srcId="{FCD13D23-5422-4C8B-BB6E-231E4C08EB9D}" destId="{612FEC81-357F-43F0-BF34-8D6CBB7CB3DC}" srcOrd="1" destOrd="0" presId="urn:microsoft.com/office/officeart/2005/8/layout/vList4"/>
    <dgm:cxn modelId="{532C1FE3-6128-43E5-9D81-4AD0DFD7AA94}" type="presOf" srcId="{896203AA-9DBC-4EB5-8E37-EE695AB4459D}" destId="{8BF39713-37B4-4F3C-9275-09FD4AD8FC16}" srcOrd="1" destOrd="0" presId="urn:microsoft.com/office/officeart/2005/8/layout/vList4"/>
    <dgm:cxn modelId="{F4247549-DBF4-44A8-AFD6-30D7ADFD8F86}" type="presOf" srcId="{89F73B12-FACB-4059-99CE-681EE06952CB}" destId="{481BFF6A-E5F8-491E-BD77-CA3E32BEC3A1}" srcOrd="0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F20C996D-528A-4636-BBD0-2D835B01686D}" type="presOf" srcId="{896203AA-9DBC-4EB5-8E37-EE695AB4459D}" destId="{F64245DC-BF32-4732-9AAC-0F8B41410B7C}" srcOrd="0" destOrd="0" presId="urn:microsoft.com/office/officeart/2005/8/layout/vList4"/>
    <dgm:cxn modelId="{8D6361B4-F0E4-4E23-8561-D4CD0A945A2B}" type="presOf" srcId="{955B913E-3351-4984-BED5-0EDA25750E2F}" destId="{8BCF3B0A-8B72-4A92-AB51-0C32BCAD5117}" srcOrd="1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7F1A3E5D-DEE8-4457-A007-B04CE7041B2A}" type="presOf" srcId="{99216791-7EF5-46FC-90DB-16EEF8CC4DD9}" destId="{E53BEFA0-5CFF-4EB7-A12A-06BB6F4F259E}" srcOrd="1" destOrd="0" presId="urn:microsoft.com/office/officeart/2005/8/layout/vList4"/>
    <dgm:cxn modelId="{4BA0EFAA-6502-4E66-B686-8D132F3F3136}" type="presOf" srcId="{752C0621-5E6C-4299-B469-36BA0CC1D54E}" destId="{CCC1ECD5-6890-479D-8B18-B5B0CFBC5A11}" srcOrd="1" destOrd="0" presId="urn:microsoft.com/office/officeart/2005/8/layout/vList4"/>
    <dgm:cxn modelId="{3AAA012A-40F2-40F8-ABB3-3AEF16BBA7CE}" type="presOf" srcId="{B31BC048-05AE-4569-853E-207E45171FCB}" destId="{EF3447BE-D26E-4203-B3F1-E283B67D4024}" srcOrd="0" destOrd="0" presId="urn:microsoft.com/office/officeart/2005/8/layout/vList4"/>
    <dgm:cxn modelId="{EBB82881-4F99-4B68-BA3A-A1F86366AA47}" type="presOf" srcId="{1614D319-A06D-4C09-B448-4B22A04A0CEF}" destId="{5F18C3BC-9C39-4E41-9BA7-28C4DEB4D2A0}" srcOrd="1" destOrd="0" presId="urn:microsoft.com/office/officeart/2005/8/layout/vList4"/>
    <dgm:cxn modelId="{9092A57E-C822-47FC-90A2-B1757D3FE072}" type="presOf" srcId="{1614D319-A06D-4C09-B448-4B22A04A0CEF}" destId="{3C8923D1-397C-48B2-811A-A8A13A43D2AB}" srcOrd="0" destOrd="0" presId="urn:microsoft.com/office/officeart/2005/8/layout/vList4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CC0BDF25-A85B-41F4-9282-12E9E1F0BEBD}" type="presOf" srcId="{FCD13D23-5422-4C8B-BB6E-231E4C08EB9D}" destId="{EF304099-C48B-4488-A028-F44FD6E917EA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19BEC87E-5109-4203-A577-8FF3D471F2E2}" type="presOf" srcId="{89F73B12-FACB-4059-99CE-681EE06952CB}" destId="{710F1D2B-0C8B-4DDC-936F-2AFA920DB28D}" srcOrd="1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BCEE29AA-3900-4275-BC42-87B89A28DF28}" type="presOf" srcId="{84F48DA2-F5EE-41A3-9A76-656811B08D5D}" destId="{6833AE1F-A0AF-4286-A72C-31010384F0F5}" srcOrd="0" destOrd="0" presId="urn:microsoft.com/office/officeart/2005/8/layout/vList4"/>
    <dgm:cxn modelId="{896584A8-2A4B-4CCF-99B4-8935A4393BC7}" type="presOf" srcId="{752C0621-5E6C-4299-B469-36BA0CC1D54E}" destId="{5C34A9CB-9586-4236-8794-D26AFF06737B}" srcOrd="0" destOrd="0" presId="urn:microsoft.com/office/officeart/2005/8/layout/vList4"/>
    <dgm:cxn modelId="{37DCFCD2-552E-491F-ACB1-C06B06ADAD66}" type="presOf" srcId="{1B2EB8DE-5BC2-40BE-A07C-786226FD553B}" destId="{1B9A4672-02AB-4266-9B84-DC293C531D8B}" srcOrd="0" destOrd="0" presId="urn:microsoft.com/office/officeart/2005/8/layout/vList4"/>
    <dgm:cxn modelId="{3CE0BAAE-9D91-42C1-B085-B0F7551997FD}" type="presOf" srcId="{955B913E-3351-4984-BED5-0EDA25750E2F}" destId="{85FCA860-729F-4A43-A4D1-F37007F0FC42}" srcOrd="0" destOrd="0" presId="urn:microsoft.com/office/officeart/2005/8/layout/vList4"/>
    <dgm:cxn modelId="{A3A00BF9-0601-489F-A75A-D31F79C83DB9}" type="presOf" srcId="{B31BC048-05AE-4569-853E-207E45171FCB}" destId="{C81E9630-ECB8-40F0-B45F-B6089D7D9712}" srcOrd="1" destOrd="0" presId="urn:microsoft.com/office/officeart/2005/8/layout/vList4"/>
    <dgm:cxn modelId="{71DB676F-8DA4-4744-B098-45F756AB04F7}" type="presParOf" srcId="{6833AE1F-A0AF-4286-A72C-31010384F0F5}" destId="{CA14B812-293C-4EA5-93C5-A8FD3D1E6070}" srcOrd="0" destOrd="0" presId="urn:microsoft.com/office/officeart/2005/8/layout/vList4"/>
    <dgm:cxn modelId="{B24E1357-AF40-47A3-8474-D809DCCC23A5}" type="presParOf" srcId="{CA14B812-293C-4EA5-93C5-A8FD3D1E6070}" destId="{E1CCC789-EBE9-494C-8E2E-5C1E810D25A0}" srcOrd="0" destOrd="0" presId="urn:microsoft.com/office/officeart/2005/8/layout/vList4"/>
    <dgm:cxn modelId="{145DEE67-447F-46C8-B0B0-CF1C4C9ECCCD}" type="presParOf" srcId="{CA14B812-293C-4EA5-93C5-A8FD3D1E6070}" destId="{4029BACD-F350-4F8A-BBA3-889C41A3A6AE}" srcOrd="1" destOrd="0" presId="urn:microsoft.com/office/officeart/2005/8/layout/vList4"/>
    <dgm:cxn modelId="{3CE2A788-8C3E-4263-AB86-D202321DB723}" type="presParOf" srcId="{CA14B812-293C-4EA5-93C5-A8FD3D1E6070}" destId="{E53BEFA0-5CFF-4EB7-A12A-06BB6F4F259E}" srcOrd="2" destOrd="0" presId="urn:microsoft.com/office/officeart/2005/8/layout/vList4"/>
    <dgm:cxn modelId="{9AA135EF-9CBF-4D8F-8A62-1B29D6F69116}" type="presParOf" srcId="{6833AE1F-A0AF-4286-A72C-31010384F0F5}" destId="{A66696F6-B606-4F54-A1ED-63E24A9190F2}" srcOrd="1" destOrd="0" presId="urn:microsoft.com/office/officeart/2005/8/layout/vList4"/>
    <dgm:cxn modelId="{D97AACE5-6356-4254-BB78-1813924B9338}" type="presParOf" srcId="{6833AE1F-A0AF-4286-A72C-31010384F0F5}" destId="{151DCD84-4865-4714-AD59-244853DCB736}" srcOrd="2" destOrd="0" presId="urn:microsoft.com/office/officeart/2005/8/layout/vList4"/>
    <dgm:cxn modelId="{46A4B741-27F4-4688-ADB7-47F89D25D325}" type="presParOf" srcId="{151DCD84-4865-4714-AD59-244853DCB736}" destId="{481BFF6A-E5F8-491E-BD77-CA3E32BEC3A1}" srcOrd="0" destOrd="0" presId="urn:microsoft.com/office/officeart/2005/8/layout/vList4"/>
    <dgm:cxn modelId="{F75EAF2F-F5A2-4BE0-97D4-142D67605F14}" type="presParOf" srcId="{151DCD84-4865-4714-AD59-244853DCB736}" destId="{2FB64C76-738B-4DDE-8E43-C7B754F8B145}" srcOrd="1" destOrd="0" presId="urn:microsoft.com/office/officeart/2005/8/layout/vList4"/>
    <dgm:cxn modelId="{93480A80-A523-4A0B-A810-7EAFE9548DF4}" type="presParOf" srcId="{151DCD84-4865-4714-AD59-244853DCB736}" destId="{710F1D2B-0C8B-4DDC-936F-2AFA920DB28D}" srcOrd="2" destOrd="0" presId="urn:microsoft.com/office/officeart/2005/8/layout/vList4"/>
    <dgm:cxn modelId="{615D850D-3612-465D-BBBD-6797F9D63271}" type="presParOf" srcId="{6833AE1F-A0AF-4286-A72C-31010384F0F5}" destId="{44215204-4B1E-4067-8850-F3936B077C3A}" srcOrd="3" destOrd="0" presId="urn:microsoft.com/office/officeart/2005/8/layout/vList4"/>
    <dgm:cxn modelId="{5D20D13D-CD10-4E9A-A8A9-B01F24F084D6}" type="presParOf" srcId="{6833AE1F-A0AF-4286-A72C-31010384F0F5}" destId="{47AF4E28-B042-4E3A-A1E8-C80539DBD582}" srcOrd="4" destOrd="0" presId="urn:microsoft.com/office/officeart/2005/8/layout/vList4"/>
    <dgm:cxn modelId="{2F1B4394-ED18-4650-8740-3346835CA12C}" type="presParOf" srcId="{47AF4E28-B042-4E3A-A1E8-C80539DBD582}" destId="{85FCA860-729F-4A43-A4D1-F37007F0FC42}" srcOrd="0" destOrd="0" presId="urn:microsoft.com/office/officeart/2005/8/layout/vList4"/>
    <dgm:cxn modelId="{AB8C6081-F175-4CAA-8364-83B00E0B7986}" type="presParOf" srcId="{47AF4E28-B042-4E3A-A1E8-C80539DBD582}" destId="{56704AEE-C5F8-49FB-87E0-3E1253384A9E}" srcOrd="1" destOrd="0" presId="urn:microsoft.com/office/officeart/2005/8/layout/vList4"/>
    <dgm:cxn modelId="{2DB61D11-1F16-42B7-8432-D3C39A568BDE}" type="presParOf" srcId="{47AF4E28-B042-4E3A-A1E8-C80539DBD582}" destId="{8BCF3B0A-8B72-4A92-AB51-0C32BCAD5117}" srcOrd="2" destOrd="0" presId="urn:microsoft.com/office/officeart/2005/8/layout/vList4"/>
    <dgm:cxn modelId="{4EE9FA2B-A2AB-4968-A433-B7E3B1D64EF4}" type="presParOf" srcId="{6833AE1F-A0AF-4286-A72C-31010384F0F5}" destId="{C0565FB1-B9D9-41DF-9A4A-02366E677F4B}" srcOrd="5" destOrd="0" presId="urn:microsoft.com/office/officeart/2005/8/layout/vList4"/>
    <dgm:cxn modelId="{17D25CE3-B8E0-4AE8-8446-5E93A602DAF9}" type="presParOf" srcId="{6833AE1F-A0AF-4286-A72C-31010384F0F5}" destId="{BAC1BA76-E265-4E6C-90D9-679D17D9AEAD}" srcOrd="6" destOrd="0" presId="urn:microsoft.com/office/officeart/2005/8/layout/vList4"/>
    <dgm:cxn modelId="{DB342580-5ACF-4E2D-9C6A-903A8C8C5CEF}" type="presParOf" srcId="{BAC1BA76-E265-4E6C-90D9-679D17D9AEAD}" destId="{5C34A9CB-9586-4236-8794-D26AFF06737B}" srcOrd="0" destOrd="0" presId="urn:microsoft.com/office/officeart/2005/8/layout/vList4"/>
    <dgm:cxn modelId="{32EE8ED8-E1C1-4CCB-9F25-6D3FC09BA931}" type="presParOf" srcId="{BAC1BA76-E265-4E6C-90D9-679D17D9AEAD}" destId="{79C264B8-E2B6-47BE-84E7-6DB6F5093373}" srcOrd="1" destOrd="0" presId="urn:microsoft.com/office/officeart/2005/8/layout/vList4"/>
    <dgm:cxn modelId="{C071178E-B621-442F-9BF6-39EC82DA9471}" type="presParOf" srcId="{BAC1BA76-E265-4E6C-90D9-679D17D9AEAD}" destId="{CCC1ECD5-6890-479D-8B18-B5B0CFBC5A11}" srcOrd="2" destOrd="0" presId="urn:microsoft.com/office/officeart/2005/8/layout/vList4"/>
    <dgm:cxn modelId="{FE92ECE8-DC3D-4006-BD60-A8B18C6CE583}" type="presParOf" srcId="{6833AE1F-A0AF-4286-A72C-31010384F0F5}" destId="{BDFAEAFE-7367-4062-AD06-C53ED9CA6159}" srcOrd="7" destOrd="0" presId="urn:microsoft.com/office/officeart/2005/8/layout/vList4"/>
    <dgm:cxn modelId="{98ADEF0C-8E50-4C31-AF84-C0BA43ECD9DA}" type="presParOf" srcId="{6833AE1F-A0AF-4286-A72C-31010384F0F5}" destId="{01BD2D42-BCEE-482F-94A5-D0F7E71F519B}" srcOrd="8" destOrd="0" presId="urn:microsoft.com/office/officeart/2005/8/layout/vList4"/>
    <dgm:cxn modelId="{375E686E-205B-42BC-8A2A-40DB2A4EA68D}" type="presParOf" srcId="{01BD2D42-BCEE-482F-94A5-D0F7E71F519B}" destId="{228A94EC-CE45-4BDA-A5AC-123286756EC0}" srcOrd="0" destOrd="0" presId="urn:microsoft.com/office/officeart/2005/8/layout/vList4"/>
    <dgm:cxn modelId="{99655EEF-6131-4DFA-941F-050AE9527516}" type="presParOf" srcId="{01BD2D42-BCEE-482F-94A5-D0F7E71F519B}" destId="{C4390188-25B0-4577-819D-B9A4908EB1BC}" srcOrd="1" destOrd="0" presId="urn:microsoft.com/office/officeart/2005/8/layout/vList4"/>
    <dgm:cxn modelId="{0DCC8900-EBA7-4BB5-8599-F15DB1E0052D}" type="presParOf" srcId="{01BD2D42-BCEE-482F-94A5-D0F7E71F519B}" destId="{BAED8C3D-AA84-4EAE-A14F-27D58B04D1D7}" srcOrd="2" destOrd="0" presId="urn:microsoft.com/office/officeart/2005/8/layout/vList4"/>
    <dgm:cxn modelId="{66A5D71F-A7DB-44D3-9856-9DB95162A53A}" type="presParOf" srcId="{6833AE1F-A0AF-4286-A72C-31010384F0F5}" destId="{AD09152B-F4B2-4BCB-AC76-E2E577AD909D}" srcOrd="9" destOrd="0" presId="urn:microsoft.com/office/officeart/2005/8/layout/vList4"/>
    <dgm:cxn modelId="{EDF9A308-D54A-4989-8127-FC6E25C681E8}" type="presParOf" srcId="{6833AE1F-A0AF-4286-A72C-31010384F0F5}" destId="{973EC8C8-7C7C-4E41-880D-F1F849B9A382}" srcOrd="10" destOrd="0" presId="urn:microsoft.com/office/officeart/2005/8/layout/vList4"/>
    <dgm:cxn modelId="{335BE3DE-5414-4ADD-AD5B-DF0E8757A2A4}" type="presParOf" srcId="{973EC8C8-7C7C-4E41-880D-F1F849B9A382}" destId="{EF3447BE-D26E-4203-B3F1-E283B67D4024}" srcOrd="0" destOrd="0" presId="urn:microsoft.com/office/officeart/2005/8/layout/vList4"/>
    <dgm:cxn modelId="{A2E0AAA3-EFB8-498D-BDBC-5BFFC76A93CA}" type="presParOf" srcId="{973EC8C8-7C7C-4E41-880D-F1F849B9A382}" destId="{10A9390C-5F08-477E-B8FD-3F0BDB9E5230}" srcOrd="1" destOrd="0" presId="urn:microsoft.com/office/officeart/2005/8/layout/vList4"/>
    <dgm:cxn modelId="{D3801B29-D514-4B30-A6E0-F4D8E37ED0D5}" type="presParOf" srcId="{973EC8C8-7C7C-4E41-880D-F1F849B9A382}" destId="{C81E9630-ECB8-40F0-B45F-B6089D7D9712}" srcOrd="2" destOrd="0" presId="urn:microsoft.com/office/officeart/2005/8/layout/vList4"/>
    <dgm:cxn modelId="{173E9ADE-C843-493B-ABB4-E15409A098F0}" type="presParOf" srcId="{6833AE1F-A0AF-4286-A72C-31010384F0F5}" destId="{24C48E66-3CAC-4ADD-8568-B1367F60272E}" srcOrd="11" destOrd="0" presId="urn:microsoft.com/office/officeart/2005/8/layout/vList4"/>
    <dgm:cxn modelId="{64F4DF48-64A0-4D93-9478-463443F0B674}" type="presParOf" srcId="{6833AE1F-A0AF-4286-A72C-31010384F0F5}" destId="{F1C98797-9FD7-433C-91D0-B968A115F1D3}" srcOrd="12" destOrd="0" presId="urn:microsoft.com/office/officeart/2005/8/layout/vList4"/>
    <dgm:cxn modelId="{58E9739A-0CA7-4A0E-94A1-AF2C3489E915}" type="presParOf" srcId="{F1C98797-9FD7-433C-91D0-B968A115F1D3}" destId="{3C8923D1-397C-48B2-811A-A8A13A43D2AB}" srcOrd="0" destOrd="0" presId="urn:microsoft.com/office/officeart/2005/8/layout/vList4"/>
    <dgm:cxn modelId="{92B3F913-DE66-45A3-8E36-F4C827407222}" type="presParOf" srcId="{F1C98797-9FD7-433C-91D0-B968A115F1D3}" destId="{4FE1C6E9-F1D9-44B1-934C-7000D271908A}" srcOrd="1" destOrd="0" presId="urn:microsoft.com/office/officeart/2005/8/layout/vList4"/>
    <dgm:cxn modelId="{EBBF3FD5-DC9E-4F64-91C3-414A13CD992B}" type="presParOf" srcId="{F1C98797-9FD7-433C-91D0-B968A115F1D3}" destId="{5F18C3BC-9C39-4E41-9BA7-28C4DEB4D2A0}" srcOrd="2" destOrd="0" presId="urn:microsoft.com/office/officeart/2005/8/layout/vList4"/>
    <dgm:cxn modelId="{D2AEE19E-5D91-4A3E-A80F-CAA66860458C}" type="presParOf" srcId="{6833AE1F-A0AF-4286-A72C-31010384F0F5}" destId="{849CD256-224B-4974-9401-A0BCBA49EA1F}" srcOrd="13" destOrd="0" presId="urn:microsoft.com/office/officeart/2005/8/layout/vList4"/>
    <dgm:cxn modelId="{C18A4CE3-959E-4289-929B-7AA712670F28}" type="presParOf" srcId="{6833AE1F-A0AF-4286-A72C-31010384F0F5}" destId="{EC15780F-0742-4842-8442-C41C288F82EC}" srcOrd="14" destOrd="0" presId="urn:microsoft.com/office/officeart/2005/8/layout/vList4"/>
    <dgm:cxn modelId="{7B872B83-64F6-4833-8197-3889A997FEE8}" type="presParOf" srcId="{EC15780F-0742-4842-8442-C41C288F82EC}" destId="{F64245DC-BF32-4732-9AAC-0F8B41410B7C}" srcOrd="0" destOrd="0" presId="urn:microsoft.com/office/officeart/2005/8/layout/vList4"/>
    <dgm:cxn modelId="{12FC7480-090C-4A1E-9C3F-1D989010DF82}" type="presParOf" srcId="{EC15780F-0742-4842-8442-C41C288F82EC}" destId="{DE0ECE8F-55E9-4431-A072-EAFED63432E9}" srcOrd="1" destOrd="0" presId="urn:microsoft.com/office/officeart/2005/8/layout/vList4"/>
    <dgm:cxn modelId="{C68E2CAE-ADB0-43EC-82F1-800DAA491A3B}" type="presParOf" srcId="{EC15780F-0742-4842-8442-C41C288F82EC}" destId="{8BF39713-37B4-4F3C-9275-09FD4AD8FC16}" srcOrd="2" destOrd="0" presId="urn:microsoft.com/office/officeart/2005/8/layout/vList4"/>
    <dgm:cxn modelId="{1C6BF43F-13B8-4A1E-AFB2-A71363BF37FC}" type="presParOf" srcId="{6833AE1F-A0AF-4286-A72C-31010384F0F5}" destId="{81443742-0C29-46D7-8559-33AAD3E87626}" srcOrd="15" destOrd="0" presId="urn:microsoft.com/office/officeart/2005/8/layout/vList4"/>
    <dgm:cxn modelId="{37C332F3-E41F-486C-8544-099FF7FAFAB4}" type="presParOf" srcId="{6833AE1F-A0AF-4286-A72C-31010384F0F5}" destId="{415E710F-3986-4CB0-A3F5-CAA60FFFE55C}" srcOrd="16" destOrd="0" presId="urn:microsoft.com/office/officeart/2005/8/layout/vList4"/>
    <dgm:cxn modelId="{AE8B371F-1F4A-4823-ABB2-E813D15D5DD9}" type="presParOf" srcId="{415E710F-3986-4CB0-A3F5-CAA60FFFE55C}" destId="{EF304099-C48B-4488-A028-F44FD6E917EA}" srcOrd="0" destOrd="0" presId="urn:microsoft.com/office/officeart/2005/8/layout/vList4"/>
    <dgm:cxn modelId="{F777C58D-4C99-41CF-89E1-F657B838B70A}" type="presParOf" srcId="{415E710F-3986-4CB0-A3F5-CAA60FFFE55C}" destId="{781AADB7-5494-4A86-9D1E-D4C2052156D3}" srcOrd="1" destOrd="0" presId="urn:microsoft.com/office/officeart/2005/8/layout/vList4"/>
    <dgm:cxn modelId="{953BDFB6-6986-432D-88E0-933443185683}" type="presParOf" srcId="{415E710F-3986-4CB0-A3F5-CAA60FFFE55C}" destId="{612FEC81-357F-43F0-BF34-8D6CBB7CB3DC}" srcOrd="2" destOrd="0" presId="urn:microsoft.com/office/officeart/2005/8/layout/vList4"/>
    <dgm:cxn modelId="{8AC9131C-2DBE-4272-A43F-7B74C3660DF5}" type="presParOf" srcId="{6833AE1F-A0AF-4286-A72C-31010384F0F5}" destId="{55ADBB45-6CA3-4343-9A43-63CE78192B2E}" srcOrd="17" destOrd="0" presId="urn:microsoft.com/office/officeart/2005/8/layout/vList4"/>
    <dgm:cxn modelId="{839408C4-F91D-48FF-B513-C205BDE7C93A}" type="presParOf" srcId="{6833AE1F-A0AF-4286-A72C-31010384F0F5}" destId="{D62C35E2-5AEE-4FDC-80EA-99AF4A604DFD}" srcOrd="18" destOrd="0" presId="urn:microsoft.com/office/officeart/2005/8/layout/vList4"/>
    <dgm:cxn modelId="{F1F8B4FC-B8D3-4217-874E-749FAD2CD135}" type="presParOf" srcId="{D62C35E2-5AEE-4FDC-80EA-99AF4A604DFD}" destId="{1B9A4672-02AB-4266-9B84-DC293C531D8B}" srcOrd="0" destOrd="0" presId="urn:microsoft.com/office/officeart/2005/8/layout/vList4"/>
    <dgm:cxn modelId="{4986B09B-D1BF-4166-BF88-4A7B549C7100}" type="presParOf" srcId="{D62C35E2-5AEE-4FDC-80EA-99AF4A604DFD}" destId="{1155B77E-6553-4439-A92E-F8BEACD1F5BF}" srcOrd="1" destOrd="0" presId="urn:microsoft.com/office/officeart/2005/8/layout/vList4"/>
    <dgm:cxn modelId="{CCC8E082-C611-4F43-BB02-59B4EC4824AB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F48DA2-F5EE-41A3-9A76-656811B08D5D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216791-7EF5-46FC-90DB-16EEF8CC4DD9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FABF90D3-BEB7-4819-A5B5-42EC9A05724A}" type="par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D4BE6-BEDF-4E49-8961-7795F7C97473}" type="sibTrans" cxnId="{94C80EF1-DEF8-4F6B-8D30-06D9C5C5AA8A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F73B12-FACB-4059-99CE-681EE06952CB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D591BAEF-3523-4822-ACED-8AC2F32DCF6B}" type="par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5280C8-6086-455B-B960-F37C4121BD7D}" type="sibTrans" cxnId="{1BA336DC-FFAF-492A-A94A-661B4B09B7F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5B913E-3351-4984-BED5-0EDA25750E2F}">
      <dgm:prSet phldrT="[Text]"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2F363243-18EF-447A-AC2E-7D7422E85A7D}" type="par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AD24C9-BB50-4054-8D7B-514DD5DA7065}" type="sibTrans" cxnId="{4EE46349-2FEA-41B0-8FF5-DEF809F532BC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2C0621-5E6C-4299-B469-36BA0CC1D54E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5B0C9C5-241F-4647-9548-7020946FB89E}" type="par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BAADAB-8F1B-4FF2-9E55-A9745D6DAE0C}" type="sibTrans" cxnId="{286DD9A0-35BA-4C3E-B47D-3C4281AA6F6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2493CF-B936-4AD9-8AE6-9C9C24143135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52226AF5-4930-4DBA-9A41-FCC0426E791C}" type="par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8F7D0-41DF-4517-AB0C-49E185E95097}" type="sibTrans" cxnId="{3E2ED836-CFD7-49D1-B354-EA80F65816CB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BC048-05AE-4569-853E-207E45171FCB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EC90F60D-E68A-477C-B9FC-BA5771FAFF56}" type="par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07A374-3FCF-4FA9-9761-13608A159D3B}" type="sibTrans" cxnId="{8C997638-7911-49A3-92D2-90A2347F608D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14D319-A06D-4C09-B448-4B22A04A0CEF}">
      <dgm:prSet custT="1"/>
      <dgm:spPr/>
      <dgm:t>
        <a:bodyPr/>
        <a:lstStyle/>
        <a:p>
          <a:r>
            <a:rPr lang="en-US" sz="4000" b="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DDF0789-D76F-4C1B-9731-51D1FF50AF58}" type="par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ABA907-83AC-47AE-9F74-8A8CF576D802}" type="sibTrans" cxnId="{F051DFDE-8D06-4E10-A577-F49114899B26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96203AA-9DBC-4EB5-8E37-EE695AB445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463BDDF9-CDFC-460F-B0D6-7853D5F58381}" type="par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3A87EE-5694-43FC-884F-E7C8F13E7CF5}" type="sibTrans" cxnId="{614347A2-941B-4861-B52E-CF91D3957E48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D13D23-5422-4C8B-BB6E-231E4C08EB9D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377D1CDB-9EA5-4BD8-A95C-A0B1C8DF059C}" type="par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E6A997-B432-4B77-BDDB-95C0C1B40440}" type="sibTrans" cxnId="{74D52E16-A0A7-434F-B36E-012A031400E4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EB8DE-5BC2-40BE-A07C-786226FD553B}">
      <dgm:prSet custT="1"/>
      <dgm:spPr/>
      <dgm:t>
        <a:bodyPr/>
        <a:lstStyle/>
        <a:p>
          <a:endParaRPr lang="en-US" sz="4000" b="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gm:t>
    </dgm:pt>
    <dgm:pt modelId="{BF10806B-2FE2-40FC-A98A-7A7024DE7F10}" type="par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624E2-4901-40DB-9D9E-68470E3B5BF8}" type="sibTrans" cxnId="{84D06C78-3774-4EFD-B323-8882378C9901}">
      <dgm:prSet/>
      <dgm:spPr/>
      <dgm:t>
        <a:bodyPr/>
        <a:lstStyle/>
        <a:p>
          <a:endParaRPr lang="en-US" b="0" cap="none" spc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33AE1F-A0AF-4286-A72C-31010384F0F5}" type="pres">
      <dgm:prSet presAssocID="{84F48DA2-F5EE-41A3-9A76-656811B08D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4B812-293C-4EA5-93C5-A8FD3D1E6070}" type="pres">
      <dgm:prSet presAssocID="{99216791-7EF5-46FC-90DB-16EEF8CC4DD9}" presName="comp" presStyleCnt="0"/>
      <dgm:spPr/>
    </dgm:pt>
    <dgm:pt modelId="{E1CCC789-EBE9-494C-8E2E-5C1E810D25A0}" type="pres">
      <dgm:prSet presAssocID="{99216791-7EF5-46FC-90DB-16EEF8CC4DD9}" presName="box" presStyleLbl="node1" presStyleIdx="0" presStyleCnt="10"/>
      <dgm:spPr/>
      <dgm:t>
        <a:bodyPr/>
        <a:lstStyle/>
        <a:p>
          <a:endParaRPr lang="en-US"/>
        </a:p>
      </dgm:t>
    </dgm:pt>
    <dgm:pt modelId="{4029BACD-F350-4F8A-BBA3-889C41A3A6AE}" type="pres">
      <dgm:prSet presAssocID="{99216791-7EF5-46FC-90DB-16EEF8CC4DD9}" presName="img" presStyleLbl="fgImgPlace1" presStyleIdx="0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E53BEFA0-5CFF-4EB7-A12A-06BB6F4F259E}" type="pres">
      <dgm:prSet presAssocID="{99216791-7EF5-46FC-90DB-16EEF8CC4DD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F6-B606-4F54-A1ED-63E24A9190F2}" type="pres">
      <dgm:prSet presAssocID="{E55D4BE6-BEDF-4E49-8961-7795F7C97473}" presName="spacer" presStyleCnt="0"/>
      <dgm:spPr/>
    </dgm:pt>
    <dgm:pt modelId="{151DCD84-4865-4714-AD59-244853DCB736}" type="pres">
      <dgm:prSet presAssocID="{89F73B12-FACB-4059-99CE-681EE06952CB}" presName="comp" presStyleCnt="0"/>
      <dgm:spPr/>
    </dgm:pt>
    <dgm:pt modelId="{481BFF6A-E5F8-491E-BD77-CA3E32BEC3A1}" type="pres">
      <dgm:prSet presAssocID="{89F73B12-FACB-4059-99CE-681EE06952CB}" presName="box" presStyleLbl="node1" presStyleIdx="1" presStyleCnt="10"/>
      <dgm:spPr/>
      <dgm:t>
        <a:bodyPr/>
        <a:lstStyle/>
        <a:p>
          <a:endParaRPr lang="en-US"/>
        </a:p>
      </dgm:t>
    </dgm:pt>
    <dgm:pt modelId="{2FB64C76-738B-4DDE-8E43-C7B754F8B145}" type="pres">
      <dgm:prSet presAssocID="{89F73B12-FACB-4059-99CE-681EE06952CB}" presName="img" presStyleLbl="fgImgPlace1" presStyleIdx="1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10F1D2B-0C8B-4DDC-936F-2AFA920DB28D}" type="pres">
      <dgm:prSet presAssocID="{89F73B12-FACB-4059-99CE-681EE06952CB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15204-4B1E-4067-8850-F3936B077C3A}" type="pres">
      <dgm:prSet presAssocID="{665280C8-6086-455B-B960-F37C4121BD7D}" presName="spacer" presStyleCnt="0"/>
      <dgm:spPr/>
    </dgm:pt>
    <dgm:pt modelId="{47AF4E28-B042-4E3A-A1E8-C80539DBD582}" type="pres">
      <dgm:prSet presAssocID="{955B913E-3351-4984-BED5-0EDA25750E2F}" presName="comp" presStyleCnt="0"/>
      <dgm:spPr/>
    </dgm:pt>
    <dgm:pt modelId="{85FCA860-729F-4A43-A4D1-F37007F0FC42}" type="pres">
      <dgm:prSet presAssocID="{955B913E-3351-4984-BED5-0EDA25750E2F}" presName="box" presStyleLbl="node1" presStyleIdx="2" presStyleCnt="10"/>
      <dgm:spPr/>
      <dgm:t>
        <a:bodyPr/>
        <a:lstStyle/>
        <a:p>
          <a:endParaRPr lang="en-US"/>
        </a:p>
      </dgm:t>
    </dgm:pt>
    <dgm:pt modelId="{56704AEE-C5F8-49FB-87E0-3E1253384A9E}" type="pres">
      <dgm:prSet presAssocID="{955B913E-3351-4984-BED5-0EDA25750E2F}" presName="img" presStyleLbl="fgImgPlace1" presStyleIdx="2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CF3B0A-8B72-4A92-AB51-0C32BCAD5117}" type="pres">
      <dgm:prSet presAssocID="{955B913E-3351-4984-BED5-0EDA25750E2F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65FB1-B9D9-41DF-9A4A-02366E677F4B}" type="pres">
      <dgm:prSet presAssocID="{31AD24C9-BB50-4054-8D7B-514DD5DA7065}" presName="spacer" presStyleCnt="0"/>
      <dgm:spPr/>
    </dgm:pt>
    <dgm:pt modelId="{BAC1BA76-E265-4E6C-90D9-679D17D9AEAD}" type="pres">
      <dgm:prSet presAssocID="{752C0621-5E6C-4299-B469-36BA0CC1D54E}" presName="comp" presStyleCnt="0"/>
      <dgm:spPr/>
    </dgm:pt>
    <dgm:pt modelId="{5C34A9CB-9586-4236-8794-D26AFF06737B}" type="pres">
      <dgm:prSet presAssocID="{752C0621-5E6C-4299-B469-36BA0CC1D54E}" presName="box" presStyleLbl="node1" presStyleIdx="3" presStyleCnt="10"/>
      <dgm:spPr/>
      <dgm:t>
        <a:bodyPr/>
        <a:lstStyle/>
        <a:p>
          <a:endParaRPr lang="en-US"/>
        </a:p>
      </dgm:t>
    </dgm:pt>
    <dgm:pt modelId="{79C264B8-E2B6-47BE-84E7-6DB6F5093373}" type="pres">
      <dgm:prSet presAssocID="{752C0621-5E6C-4299-B469-36BA0CC1D54E}" presName="img" presStyleLbl="fgImgPlace1" presStyleIdx="3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CC1ECD5-6890-479D-8B18-B5B0CFBC5A11}" type="pres">
      <dgm:prSet presAssocID="{752C0621-5E6C-4299-B469-36BA0CC1D54E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EAFE-7367-4062-AD06-C53ED9CA6159}" type="pres">
      <dgm:prSet presAssocID="{45BAADAB-8F1B-4FF2-9E55-A9745D6DAE0C}" presName="spacer" presStyleCnt="0"/>
      <dgm:spPr/>
    </dgm:pt>
    <dgm:pt modelId="{01BD2D42-BCEE-482F-94A5-D0F7E71F519B}" type="pres">
      <dgm:prSet presAssocID="{BD2493CF-B936-4AD9-8AE6-9C9C24143135}" presName="comp" presStyleCnt="0"/>
      <dgm:spPr/>
    </dgm:pt>
    <dgm:pt modelId="{228A94EC-CE45-4BDA-A5AC-123286756EC0}" type="pres">
      <dgm:prSet presAssocID="{BD2493CF-B936-4AD9-8AE6-9C9C24143135}" presName="box" presStyleLbl="node1" presStyleIdx="4" presStyleCnt="10"/>
      <dgm:spPr/>
      <dgm:t>
        <a:bodyPr/>
        <a:lstStyle/>
        <a:p>
          <a:endParaRPr lang="en-US"/>
        </a:p>
      </dgm:t>
    </dgm:pt>
    <dgm:pt modelId="{C4390188-25B0-4577-819D-B9A4908EB1BC}" type="pres">
      <dgm:prSet presAssocID="{BD2493CF-B936-4AD9-8AE6-9C9C24143135}" presName="img" presStyleLbl="fgImgPlace1" presStyleIdx="4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BAED8C3D-AA84-4EAE-A14F-27D58B04D1D7}" type="pres">
      <dgm:prSet presAssocID="{BD2493CF-B936-4AD9-8AE6-9C9C2414313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152B-F4B2-4BCB-AC76-E2E577AD909D}" type="pres">
      <dgm:prSet presAssocID="{A218F7D0-41DF-4517-AB0C-49E185E95097}" presName="spacer" presStyleCnt="0"/>
      <dgm:spPr/>
    </dgm:pt>
    <dgm:pt modelId="{973EC8C8-7C7C-4E41-880D-F1F849B9A382}" type="pres">
      <dgm:prSet presAssocID="{B31BC048-05AE-4569-853E-207E45171FCB}" presName="comp" presStyleCnt="0"/>
      <dgm:spPr/>
    </dgm:pt>
    <dgm:pt modelId="{EF3447BE-D26E-4203-B3F1-E283B67D4024}" type="pres">
      <dgm:prSet presAssocID="{B31BC048-05AE-4569-853E-207E45171FCB}" presName="box" presStyleLbl="node1" presStyleIdx="5" presStyleCnt="10"/>
      <dgm:spPr/>
      <dgm:t>
        <a:bodyPr/>
        <a:lstStyle/>
        <a:p>
          <a:endParaRPr lang="en-US"/>
        </a:p>
      </dgm:t>
    </dgm:pt>
    <dgm:pt modelId="{10A9390C-5F08-477E-B8FD-3F0BDB9E5230}" type="pres">
      <dgm:prSet presAssocID="{B31BC048-05AE-4569-853E-207E45171FCB}" presName="img" presStyleLbl="fgImgPlace1" presStyleIdx="5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81E9630-ECB8-40F0-B45F-B6089D7D9712}" type="pres">
      <dgm:prSet presAssocID="{B31BC048-05AE-4569-853E-207E45171FC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8E66-3CAC-4ADD-8568-B1367F60272E}" type="pres">
      <dgm:prSet presAssocID="{1307A374-3FCF-4FA9-9761-13608A159D3B}" presName="spacer" presStyleCnt="0"/>
      <dgm:spPr/>
    </dgm:pt>
    <dgm:pt modelId="{F1C98797-9FD7-433C-91D0-B968A115F1D3}" type="pres">
      <dgm:prSet presAssocID="{1614D319-A06D-4C09-B448-4B22A04A0CEF}" presName="comp" presStyleCnt="0"/>
      <dgm:spPr/>
    </dgm:pt>
    <dgm:pt modelId="{3C8923D1-397C-48B2-811A-A8A13A43D2AB}" type="pres">
      <dgm:prSet presAssocID="{1614D319-A06D-4C09-B448-4B22A04A0CEF}" presName="box" presStyleLbl="node1" presStyleIdx="6" presStyleCnt="10"/>
      <dgm:spPr/>
      <dgm:t>
        <a:bodyPr/>
        <a:lstStyle/>
        <a:p>
          <a:endParaRPr lang="en-US"/>
        </a:p>
      </dgm:t>
    </dgm:pt>
    <dgm:pt modelId="{4FE1C6E9-F1D9-44B1-934C-7000D271908A}" type="pres">
      <dgm:prSet presAssocID="{1614D319-A06D-4C09-B448-4B22A04A0CEF}" presName="img" presStyleLbl="fgImgPlace1" presStyleIdx="6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5F18C3BC-9C39-4E41-9BA7-28C4DEB4D2A0}" type="pres">
      <dgm:prSet presAssocID="{1614D319-A06D-4C09-B448-4B22A04A0CE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D256-224B-4974-9401-A0BCBA49EA1F}" type="pres">
      <dgm:prSet presAssocID="{ABABA907-83AC-47AE-9F74-8A8CF576D802}" presName="spacer" presStyleCnt="0"/>
      <dgm:spPr/>
    </dgm:pt>
    <dgm:pt modelId="{EC15780F-0742-4842-8442-C41C288F82EC}" type="pres">
      <dgm:prSet presAssocID="{896203AA-9DBC-4EB5-8E37-EE695AB4459D}" presName="comp" presStyleCnt="0"/>
      <dgm:spPr/>
    </dgm:pt>
    <dgm:pt modelId="{F64245DC-BF32-4732-9AAC-0F8B41410B7C}" type="pres">
      <dgm:prSet presAssocID="{896203AA-9DBC-4EB5-8E37-EE695AB4459D}" presName="box" presStyleLbl="node1" presStyleIdx="7" presStyleCnt="10"/>
      <dgm:spPr/>
      <dgm:t>
        <a:bodyPr/>
        <a:lstStyle/>
        <a:p>
          <a:endParaRPr lang="en-US"/>
        </a:p>
      </dgm:t>
    </dgm:pt>
    <dgm:pt modelId="{DE0ECE8F-55E9-4431-A072-EAFED63432E9}" type="pres">
      <dgm:prSet presAssocID="{896203AA-9DBC-4EB5-8E37-EE695AB4459D}" presName="img" presStyleLbl="fgImgPlace1" presStyleIdx="7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8BF39713-37B4-4F3C-9275-09FD4AD8FC16}" type="pres">
      <dgm:prSet presAssocID="{896203AA-9DBC-4EB5-8E37-EE695AB4459D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3742-0C29-46D7-8559-33AAD3E87626}" type="pres">
      <dgm:prSet presAssocID="{C53A87EE-5694-43FC-884F-E7C8F13E7CF5}" presName="spacer" presStyleCnt="0"/>
      <dgm:spPr/>
    </dgm:pt>
    <dgm:pt modelId="{415E710F-3986-4CB0-A3F5-CAA60FFFE55C}" type="pres">
      <dgm:prSet presAssocID="{FCD13D23-5422-4C8B-BB6E-231E4C08EB9D}" presName="comp" presStyleCnt="0"/>
      <dgm:spPr/>
    </dgm:pt>
    <dgm:pt modelId="{EF304099-C48B-4488-A028-F44FD6E917EA}" type="pres">
      <dgm:prSet presAssocID="{FCD13D23-5422-4C8B-BB6E-231E4C08EB9D}" presName="box" presStyleLbl="node1" presStyleIdx="8" presStyleCnt="10"/>
      <dgm:spPr/>
      <dgm:t>
        <a:bodyPr/>
        <a:lstStyle/>
        <a:p>
          <a:endParaRPr lang="en-US"/>
        </a:p>
      </dgm:t>
    </dgm:pt>
    <dgm:pt modelId="{781AADB7-5494-4A86-9D1E-D4C2052156D3}" type="pres">
      <dgm:prSet presAssocID="{FCD13D23-5422-4C8B-BB6E-231E4C08EB9D}" presName="img" presStyleLbl="fgImgPlace1" presStyleIdx="8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12FEC81-357F-43F0-BF34-8D6CBB7CB3DC}" type="pres">
      <dgm:prSet presAssocID="{FCD13D23-5422-4C8B-BB6E-231E4C08EB9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BB45-6CA3-4343-9A43-63CE78192B2E}" type="pres">
      <dgm:prSet presAssocID="{64E6A997-B432-4B77-BDDB-95C0C1B40440}" presName="spacer" presStyleCnt="0"/>
      <dgm:spPr/>
    </dgm:pt>
    <dgm:pt modelId="{D62C35E2-5AEE-4FDC-80EA-99AF4A604DFD}" type="pres">
      <dgm:prSet presAssocID="{1B2EB8DE-5BC2-40BE-A07C-786226FD553B}" presName="comp" presStyleCnt="0"/>
      <dgm:spPr/>
    </dgm:pt>
    <dgm:pt modelId="{1B9A4672-02AB-4266-9B84-DC293C531D8B}" type="pres">
      <dgm:prSet presAssocID="{1B2EB8DE-5BC2-40BE-A07C-786226FD553B}" presName="box" presStyleLbl="node1" presStyleIdx="9" presStyleCnt="10"/>
      <dgm:spPr/>
      <dgm:t>
        <a:bodyPr/>
        <a:lstStyle/>
        <a:p>
          <a:endParaRPr lang="en-US"/>
        </a:p>
      </dgm:t>
    </dgm:pt>
    <dgm:pt modelId="{1155B77E-6553-4439-A92E-F8BEACD1F5BF}" type="pres">
      <dgm:prSet presAssocID="{1B2EB8DE-5BC2-40BE-A07C-786226FD553B}" presName="img" presStyleLbl="fgImgPlace1" presStyleIdx="9" presStyleCnt="10" custScaleX="53562" custLinFactNeighborX="-2143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26A1220-5012-4C53-BA39-77CAA356B25A}" type="pres">
      <dgm:prSet presAssocID="{1B2EB8DE-5BC2-40BE-A07C-786226FD553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9A08E8-309C-48DE-A206-1610D8BE4C71}" type="presOf" srcId="{955B913E-3351-4984-BED5-0EDA25750E2F}" destId="{8BCF3B0A-8B72-4A92-AB51-0C32BCAD5117}" srcOrd="1" destOrd="0" presId="urn:microsoft.com/office/officeart/2005/8/layout/vList4"/>
    <dgm:cxn modelId="{DA7ED496-F264-4C0E-9E48-928CCED7E995}" type="presOf" srcId="{99216791-7EF5-46FC-90DB-16EEF8CC4DD9}" destId="{E1CCC789-EBE9-494C-8E2E-5C1E810D25A0}" srcOrd="0" destOrd="0" presId="urn:microsoft.com/office/officeart/2005/8/layout/vList4"/>
    <dgm:cxn modelId="{F051DFDE-8D06-4E10-A577-F49114899B26}" srcId="{84F48DA2-F5EE-41A3-9A76-656811B08D5D}" destId="{1614D319-A06D-4C09-B448-4B22A04A0CEF}" srcOrd="6" destOrd="0" parTransId="{BDDF0789-D76F-4C1B-9731-51D1FF50AF58}" sibTransId="{ABABA907-83AC-47AE-9F74-8A8CF576D802}"/>
    <dgm:cxn modelId="{343B0487-1099-4048-9047-16EFEBD7B640}" type="presOf" srcId="{FCD13D23-5422-4C8B-BB6E-231E4C08EB9D}" destId="{EF304099-C48B-4488-A028-F44FD6E917EA}" srcOrd="0" destOrd="0" presId="urn:microsoft.com/office/officeart/2005/8/layout/vList4"/>
    <dgm:cxn modelId="{614347A2-941B-4861-B52E-CF91D3957E48}" srcId="{84F48DA2-F5EE-41A3-9A76-656811B08D5D}" destId="{896203AA-9DBC-4EB5-8E37-EE695AB4459D}" srcOrd="7" destOrd="0" parTransId="{463BDDF9-CDFC-460F-B0D6-7853D5F58381}" sibTransId="{C53A87EE-5694-43FC-884F-E7C8F13E7CF5}"/>
    <dgm:cxn modelId="{74D52E16-A0A7-434F-B36E-012A031400E4}" srcId="{84F48DA2-F5EE-41A3-9A76-656811B08D5D}" destId="{FCD13D23-5422-4C8B-BB6E-231E4C08EB9D}" srcOrd="8" destOrd="0" parTransId="{377D1CDB-9EA5-4BD8-A95C-A0B1C8DF059C}" sibTransId="{64E6A997-B432-4B77-BDDB-95C0C1B40440}"/>
    <dgm:cxn modelId="{183A896D-FE5F-4380-9F4A-0D620C0ABFF2}" type="presOf" srcId="{896203AA-9DBC-4EB5-8E37-EE695AB4459D}" destId="{8BF39713-37B4-4F3C-9275-09FD4AD8FC16}" srcOrd="1" destOrd="0" presId="urn:microsoft.com/office/officeart/2005/8/layout/vList4"/>
    <dgm:cxn modelId="{94C80EF1-DEF8-4F6B-8D30-06D9C5C5AA8A}" srcId="{84F48DA2-F5EE-41A3-9A76-656811B08D5D}" destId="{99216791-7EF5-46FC-90DB-16EEF8CC4DD9}" srcOrd="0" destOrd="0" parTransId="{FABF90D3-BEB7-4819-A5B5-42EC9A05724A}" sibTransId="{E55D4BE6-BEDF-4E49-8961-7795F7C97473}"/>
    <dgm:cxn modelId="{9EA1CF83-2BC8-4557-9622-9989FF780763}" type="presOf" srcId="{1614D319-A06D-4C09-B448-4B22A04A0CEF}" destId="{5F18C3BC-9C39-4E41-9BA7-28C4DEB4D2A0}" srcOrd="1" destOrd="0" presId="urn:microsoft.com/office/officeart/2005/8/layout/vList4"/>
    <dgm:cxn modelId="{54843C72-865F-40D2-BBD5-673E58AC0C49}" type="presOf" srcId="{955B913E-3351-4984-BED5-0EDA25750E2F}" destId="{85FCA860-729F-4A43-A4D1-F37007F0FC42}" srcOrd="0" destOrd="0" presId="urn:microsoft.com/office/officeart/2005/8/layout/vList4"/>
    <dgm:cxn modelId="{0CCF8838-5399-4A7B-8C0B-72856B68AB46}" type="presOf" srcId="{89F73B12-FACB-4059-99CE-681EE06952CB}" destId="{710F1D2B-0C8B-4DDC-936F-2AFA920DB28D}" srcOrd="1" destOrd="0" presId="urn:microsoft.com/office/officeart/2005/8/layout/vList4"/>
    <dgm:cxn modelId="{14A7E2B4-B71C-4902-B28B-C5AE4CBC1A4B}" type="presOf" srcId="{1B2EB8DE-5BC2-40BE-A07C-786226FD553B}" destId="{1B9A4672-02AB-4266-9B84-DC293C531D8B}" srcOrd="0" destOrd="0" presId="urn:microsoft.com/office/officeart/2005/8/layout/vList4"/>
    <dgm:cxn modelId="{286DD9A0-35BA-4C3E-B47D-3C4281AA6F66}" srcId="{84F48DA2-F5EE-41A3-9A76-656811B08D5D}" destId="{752C0621-5E6C-4299-B469-36BA0CC1D54E}" srcOrd="3" destOrd="0" parTransId="{55B0C9C5-241F-4647-9548-7020946FB89E}" sibTransId="{45BAADAB-8F1B-4FF2-9E55-A9745D6DAE0C}"/>
    <dgm:cxn modelId="{5DCAB653-114D-46D2-9509-CE52BA76570C}" type="presOf" srcId="{752C0621-5E6C-4299-B469-36BA0CC1D54E}" destId="{CCC1ECD5-6890-479D-8B18-B5B0CFBC5A11}" srcOrd="1" destOrd="0" presId="urn:microsoft.com/office/officeart/2005/8/layout/vList4"/>
    <dgm:cxn modelId="{8C997638-7911-49A3-92D2-90A2347F608D}" srcId="{84F48DA2-F5EE-41A3-9A76-656811B08D5D}" destId="{B31BC048-05AE-4569-853E-207E45171FCB}" srcOrd="5" destOrd="0" parTransId="{EC90F60D-E68A-477C-B9FC-BA5771FAFF56}" sibTransId="{1307A374-3FCF-4FA9-9761-13608A159D3B}"/>
    <dgm:cxn modelId="{18E4D1CA-2492-4C37-8F65-84F2697B24ED}" type="presOf" srcId="{896203AA-9DBC-4EB5-8E37-EE695AB4459D}" destId="{F64245DC-BF32-4732-9AAC-0F8B41410B7C}" srcOrd="0" destOrd="0" presId="urn:microsoft.com/office/officeart/2005/8/layout/vList4"/>
    <dgm:cxn modelId="{84D06C78-3774-4EFD-B323-8882378C9901}" srcId="{84F48DA2-F5EE-41A3-9A76-656811B08D5D}" destId="{1B2EB8DE-5BC2-40BE-A07C-786226FD553B}" srcOrd="9" destOrd="0" parTransId="{BF10806B-2FE2-40FC-A98A-7A7024DE7F10}" sibTransId="{031624E2-4901-40DB-9D9E-68470E3B5BF8}"/>
    <dgm:cxn modelId="{0963BE59-B811-4466-8042-297B9B0317D5}" type="presOf" srcId="{1B2EB8DE-5BC2-40BE-A07C-786226FD553B}" destId="{C26A1220-5012-4C53-BA39-77CAA356B25A}" srcOrd="1" destOrd="0" presId="urn:microsoft.com/office/officeart/2005/8/layout/vList4"/>
    <dgm:cxn modelId="{8E12678E-DB7D-4F72-9571-59B1C727FE4E}" type="presOf" srcId="{1614D319-A06D-4C09-B448-4B22A04A0CEF}" destId="{3C8923D1-397C-48B2-811A-A8A13A43D2AB}" srcOrd="0" destOrd="0" presId="urn:microsoft.com/office/officeart/2005/8/layout/vList4"/>
    <dgm:cxn modelId="{D7C68507-1ACE-42B3-B298-DB52D655156E}" type="presOf" srcId="{BD2493CF-B936-4AD9-8AE6-9C9C24143135}" destId="{228A94EC-CE45-4BDA-A5AC-123286756EC0}" srcOrd="0" destOrd="0" presId="urn:microsoft.com/office/officeart/2005/8/layout/vList4"/>
    <dgm:cxn modelId="{4EE46349-2FEA-41B0-8FF5-DEF809F532BC}" srcId="{84F48DA2-F5EE-41A3-9A76-656811B08D5D}" destId="{955B913E-3351-4984-BED5-0EDA25750E2F}" srcOrd="2" destOrd="0" parTransId="{2F363243-18EF-447A-AC2E-7D7422E85A7D}" sibTransId="{31AD24C9-BB50-4054-8D7B-514DD5DA7065}"/>
    <dgm:cxn modelId="{B36266AC-2064-4C37-9205-F894AE2AFFC8}" type="presOf" srcId="{B31BC048-05AE-4569-853E-207E45171FCB}" destId="{EF3447BE-D26E-4203-B3F1-E283B67D4024}" srcOrd="0" destOrd="0" presId="urn:microsoft.com/office/officeart/2005/8/layout/vList4"/>
    <dgm:cxn modelId="{7EC55E19-92F4-4368-B001-3070F402ABE0}" type="presOf" srcId="{FCD13D23-5422-4C8B-BB6E-231E4C08EB9D}" destId="{612FEC81-357F-43F0-BF34-8D6CBB7CB3DC}" srcOrd="1" destOrd="0" presId="urn:microsoft.com/office/officeart/2005/8/layout/vList4"/>
    <dgm:cxn modelId="{1BA336DC-FFAF-492A-A94A-661B4B09B7F4}" srcId="{84F48DA2-F5EE-41A3-9A76-656811B08D5D}" destId="{89F73B12-FACB-4059-99CE-681EE06952CB}" srcOrd="1" destOrd="0" parTransId="{D591BAEF-3523-4822-ACED-8AC2F32DCF6B}" sibTransId="{665280C8-6086-455B-B960-F37C4121BD7D}"/>
    <dgm:cxn modelId="{3E2ED836-CFD7-49D1-B354-EA80F65816CB}" srcId="{84F48DA2-F5EE-41A3-9A76-656811B08D5D}" destId="{BD2493CF-B936-4AD9-8AE6-9C9C24143135}" srcOrd="4" destOrd="0" parTransId="{52226AF5-4930-4DBA-9A41-FCC0426E791C}" sibTransId="{A218F7D0-41DF-4517-AB0C-49E185E95097}"/>
    <dgm:cxn modelId="{5FBFFDA2-278C-455D-9973-4D95E2FBD291}" type="presOf" srcId="{99216791-7EF5-46FC-90DB-16EEF8CC4DD9}" destId="{E53BEFA0-5CFF-4EB7-A12A-06BB6F4F259E}" srcOrd="1" destOrd="0" presId="urn:microsoft.com/office/officeart/2005/8/layout/vList4"/>
    <dgm:cxn modelId="{04889DBB-85A0-4DE7-968D-F8FC80DD313E}" type="presOf" srcId="{89F73B12-FACB-4059-99CE-681EE06952CB}" destId="{481BFF6A-E5F8-491E-BD77-CA3E32BEC3A1}" srcOrd="0" destOrd="0" presId="urn:microsoft.com/office/officeart/2005/8/layout/vList4"/>
    <dgm:cxn modelId="{9A26AB22-BE75-41A9-9C27-7E82ED12CE9C}" type="presOf" srcId="{B31BC048-05AE-4569-853E-207E45171FCB}" destId="{C81E9630-ECB8-40F0-B45F-B6089D7D9712}" srcOrd="1" destOrd="0" presId="urn:microsoft.com/office/officeart/2005/8/layout/vList4"/>
    <dgm:cxn modelId="{E3060262-83C8-4DAE-BF2E-5DE71B24302E}" type="presOf" srcId="{84F48DA2-F5EE-41A3-9A76-656811B08D5D}" destId="{6833AE1F-A0AF-4286-A72C-31010384F0F5}" srcOrd="0" destOrd="0" presId="urn:microsoft.com/office/officeart/2005/8/layout/vList4"/>
    <dgm:cxn modelId="{F68F036D-7100-4ECD-B231-7E86CBAFBFB9}" type="presOf" srcId="{BD2493CF-B936-4AD9-8AE6-9C9C24143135}" destId="{BAED8C3D-AA84-4EAE-A14F-27D58B04D1D7}" srcOrd="1" destOrd="0" presId="urn:microsoft.com/office/officeart/2005/8/layout/vList4"/>
    <dgm:cxn modelId="{F486C6B2-8D47-45BF-BF5C-8A876B72A974}" type="presOf" srcId="{752C0621-5E6C-4299-B469-36BA0CC1D54E}" destId="{5C34A9CB-9586-4236-8794-D26AFF06737B}" srcOrd="0" destOrd="0" presId="urn:microsoft.com/office/officeart/2005/8/layout/vList4"/>
    <dgm:cxn modelId="{535DF3F5-94BE-46DC-816B-AD9A9240ABDC}" type="presParOf" srcId="{6833AE1F-A0AF-4286-A72C-31010384F0F5}" destId="{CA14B812-293C-4EA5-93C5-A8FD3D1E6070}" srcOrd="0" destOrd="0" presId="urn:microsoft.com/office/officeart/2005/8/layout/vList4"/>
    <dgm:cxn modelId="{86AEB712-2E7F-4474-83B8-C7564422EB56}" type="presParOf" srcId="{CA14B812-293C-4EA5-93C5-A8FD3D1E6070}" destId="{E1CCC789-EBE9-494C-8E2E-5C1E810D25A0}" srcOrd="0" destOrd="0" presId="urn:microsoft.com/office/officeart/2005/8/layout/vList4"/>
    <dgm:cxn modelId="{F805E1D9-69EF-47CE-B6F3-62EA4A8019A3}" type="presParOf" srcId="{CA14B812-293C-4EA5-93C5-A8FD3D1E6070}" destId="{4029BACD-F350-4F8A-BBA3-889C41A3A6AE}" srcOrd="1" destOrd="0" presId="urn:microsoft.com/office/officeart/2005/8/layout/vList4"/>
    <dgm:cxn modelId="{482E9AFF-25A5-46C4-A941-75D34129C9C0}" type="presParOf" srcId="{CA14B812-293C-4EA5-93C5-A8FD3D1E6070}" destId="{E53BEFA0-5CFF-4EB7-A12A-06BB6F4F259E}" srcOrd="2" destOrd="0" presId="urn:microsoft.com/office/officeart/2005/8/layout/vList4"/>
    <dgm:cxn modelId="{9A4CF9F9-E818-409D-8EB4-9F237A995245}" type="presParOf" srcId="{6833AE1F-A0AF-4286-A72C-31010384F0F5}" destId="{A66696F6-B606-4F54-A1ED-63E24A9190F2}" srcOrd="1" destOrd="0" presId="urn:microsoft.com/office/officeart/2005/8/layout/vList4"/>
    <dgm:cxn modelId="{D231CA49-6FF8-43FE-B572-AD18DC8BC2F8}" type="presParOf" srcId="{6833AE1F-A0AF-4286-A72C-31010384F0F5}" destId="{151DCD84-4865-4714-AD59-244853DCB736}" srcOrd="2" destOrd="0" presId="urn:microsoft.com/office/officeart/2005/8/layout/vList4"/>
    <dgm:cxn modelId="{2C968C1B-5806-4C85-9D17-5C543225625C}" type="presParOf" srcId="{151DCD84-4865-4714-AD59-244853DCB736}" destId="{481BFF6A-E5F8-491E-BD77-CA3E32BEC3A1}" srcOrd="0" destOrd="0" presId="urn:microsoft.com/office/officeart/2005/8/layout/vList4"/>
    <dgm:cxn modelId="{0AB938D5-54DA-4C7B-8DC4-FCC23B0F40E9}" type="presParOf" srcId="{151DCD84-4865-4714-AD59-244853DCB736}" destId="{2FB64C76-738B-4DDE-8E43-C7B754F8B145}" srcOrd="1" destOrd="0" presId="urn:microsoft.com/office/officeart/2005/8/layout/vList4"/>
    <dgm:cxn modelId="{5D821936-1A33-4A9A-9354-09418E80C13A}" type="presParOf" srcId="{151DCD84-4865-4714-AD59-244853DCB736}" destId="{710F1D2B-0C8B-4DDC-936F-2AFA920DB28D}" srcOrd="2" destOrd="0" presId="urn:microsoft.com/office/officeart/2005/8/layout/vList4"/>
    <dgm:cxn modelId="{EBB7AA7B-8E59-4FE4-8E11-85AC39AE2FA4}" type="presParOf" srcId="{6833AE1F-A0AF-4286-A72C-31010384F0F5}" destId="{44215204-4B1E-4067-8850-F3936B077C3A}" srcOrd="3" destOrd="0" presId="urn:microsoft.com/office/officeart/2005/8/layout/vList4"/>
    <dgm:cxn modelId="{39EAD0F9-A1AB-4920-B721-87A0F116076A}" type="presParOf" srcId="{6833AE1F-A0AF-4286-A72C-31010384F0F5}" destId="{47AF4E28-B042-4E3A-A1E8-C80539DBD582}" srcOrd="4" destOrd="0" presId="urn:microsoft.com/office/officeart/2005/8/layout/vList4"/>
    <dgm:cxn modelId="{F099150F-DD4C-4287-8613-7DE772FE89DA}" type="presParOf" srcId="{47AF4E28-B042-4E3A-A1E8-C80539DBD582}" destId="{85FCA860-729F-4A43-A4D1-F37007F0FC42}" srcOrd="0" destOrd="0" presId="urn:microsoft.com/office/officeart/2005/8/layout/vList4"/>
    <dgm:cxn modelId="{B400DB19-2C33-4D01-A35D-793B4679B903}" type="presParOf" srcId="{47AF4E28-B042-4E3A-A1E8-C80539DBD582}" destId="{56704AEE-C5F8-49FB-87E0-3E1253384A9E}" srcOrd="1" destOrd="0" presId="urn:microsoft.com/office/officeart/2005/8/layout/vList4"/>
    <dgm:cxn modelId="{62D3C065-01A1-41CD-AF47-4802D894B2CF}" type="presParOf" srcId="{47AF4E28-B042-4E3A-A1E8-C80539DBD582}" destId="{8BCF3B0A-8B72-4A92-AB51-0C32BCAD5117}" srcOrd="2" destOrd="0" presId="urn:microsoft.com/office/officeart/2005/8/layout/vList4"/>
    <dgm:cxn modelId="{2F581EA2-2B75-4D18-9741-F0DC32541CE7}" type="presParOf" srcId="{6833AE1F-A0AF-4286-A72C-31010384F0F5}" destId="{C0565FB1-B9D9-41DF-9A4A-02366E677F4B}" srcOrd="5" destOrd="0" presId="urn:microsoft.com/office/officeart/2005/8/layout/vList4"/>
    <dgm:cxn modelId="{C2275C4C-81CC-421D-9654-46B8D4C58579}" type="presParOf" srcId="{6833AE1F-A0AF-4286-A72C-31010384F0F5}" destId="{BAC1BA76-E265-4E6C-90D9-679D17D9AEAD}" srcOrd="6" destOrd="0" presId="urn:microsoft.com/office/officeart/2005/8/layout/vList4"/>
    <dgm:cxn modelId="{6320A821-2EAD-4BDF-BED7-1900730B0DD5}" type="presParOf" srcId="{BAC1BA76-E265-4E6C-90D9-679D17D9AEAD}" destId="{5C34A9CB-9586-4236-8794-D26AFF06737B}" srcOrd="0" destOrd="0" presId="urn:microsoft.com/office/officeart/2005/8/layout/vList4"/>
    <dgm:cxn modelId="{14E0E8FE-2331-4B09-A565-22F72F0F81B3}" type="presParOf" srcId="{BAC1BA76-E265-4E6C-90D9-679D17D9AEAD}" destId="{79C264B8-E2B6-47BE-84E7-6DB6F5093373}" srcOrd="1" destOrd="0" presId="urn:microsoft.com/office/officeart/2005/8/layout/vList4"/>
    <dgm:cxn modelId="{79B44932-C55B-4B2D-97CA-53E35BA992E1}" type="presParOf" srcId="{BAC1BA76-E265-4E6C-90D9-679D17D9AEAD}" destId="{CCC1ECD5-6890-479D-8B18-B5B0CFBC5A11}" srcOrd="2" destOrd="0" presId="urn:microsoft.com/office/officeart/2005/8/layout/vList4"/>
    <dgm:cxn modelId="{1E057CDA-586E-4EC9-BFF6-D62B9B7A2D2C}" type="presParOf" srcId="{6833AE1F-A0AF-4286-A72C-31010384F0F5}" destId="{BDFAEAFE-7367-4062-AD06-C53ED9CA6159}" srcOrd="7" destOrd="0" presId="urn:microsoft.com/office/officeart/2005/8/layout/vList4"/>
    <dgm:cxn modelId="{7CAE1335-E1F3-4210-A4C6-15549656EDE3}" type="presParOf" srcId="{6833AE1F-A0AF-4286-A72C-31010384F0F5}" destId="{01BD2D42-BCEE-482F-94A5-D0F7E71F519B}" srcOrd="8" destOrd="0" presId="urn:microsoft.com/office/officeart/2005/8/layout/vList4"/>
    <dgm:cxn modelId="{3D491F16-2CBE-4236-8712-929EF5E4AEF7}" type="presParOf" srcId="{01BD2D42-BCEE-482F-94A5-D0F7E71F519B}" destId="{228A94EC-CE45-4BDA-A5AC-123286756EC0}" srcOrd="0" destOrd="0" presId="urn:microsoft.com/office/officeart/2005/8/layout/vList4"/>
    <dgm:cxn modelId="{F27C7437-B107-424D-931B-298696A8D45F}" type="presParOf" srcId="{01BD2D42-BCEE-482F-94A5-D0F7E71F519B}" destId="{C4390188-25B0-4577-819D-B9A4908EB1BC}" srcOrd="1" destOrd="0" presId="urn:microsoft.com/office/officeart/2005/8/layout/vList4"/>
    <dgm:cxn modelId="{742D3EBE-EC0F-4D11-8E42-59C8D84D9263}" type="presParOf" srcId="{01BD2D42-BCEE-482F-94A5-D0F7E71F519B}" destId="{BAED8C3D-AA84-4EAE-A14F-27D58B04D1D7}" srcOrd="2" destOrd="0" presId="urn:microsoft.com/office/officeart/2005/8/layout/vList4"/>
    <dgm:cxn modelId="{321066A4-DBA5-4E5F-B2DD-0AC2C6CC93DB}" type="presParOf" srcId="{6833AE1F-A0AF-4286-A72C-31010384F0F5}" destId="{AD09152B-F4B2-4BCB-AC76-E2E577AD909D}" srcOrd="9" destOrd="0" presId="urn:microsoft.com/office/officeart/2005/8/layout/vList4"/>
    <dgm:cxn modelId="{C7BF2EC9-9926-4210-9182-02FFC40CE952}" type="presParOf" srcId="{6833AE1F-A0AF-4286-A72C-31010384F0F5}" destId="{973EC8C8-7C7C-4E41-880D-F1F849B9A382}" srcOrd="10" destOrd="0" presId="urn:microsoft.com/office/officeart/2005/8/layout/vList4"/>
    <dgm:cxn modelId="{D1FF1F59-D4A8-4E96-BF8D-242593F614B1}" type="presParOf" srcId="{973EC8C8-7C7C-4E41-880D-F1F849B9A382}" destId="{EF3447BE-D26E-4203-B3F1-E283B67D4024}" srcOrd="0" destOrd="0" presId="urn:microsoft.com/office/officeart/2005/8/layout/vList4"/>
    <dgm:cxn modelId="{4EE4C5B8-BE84-4B1B-B8A4-EAA09C6A541B}" type="presParOf" srcId="{973EC8C8-7C7C-4E41-880D-F1F849B9A382}" destId="{10A9390C-5F08-477E-B8FD-3F0BDB9E5230}" srcOrd="1" destOrd="0" presId="urn:microsoft.com/office/officeart/2005/8/layout/vList4"/>
    <dgm:cxn modelId="{5456BBFE-B753-4E78-8C95-F67DD0D3C9F0}" type="presParOf" srcId="{973EC8C8-7C7C-4E41-880D-F1F849B9A382}" destId="{C81E9630-ECB8-40F0-B45F-B6089D7D9712}" srcOrd="2" destOrd="0" presId="urn:microsoft.com/office/officeart/2005/8/layout/vList4"/>
    <dgm:cxn modelId="{256C3B43-7F3D-4272-9C66-1A6E7B94B227}" type="presParOf" srcId="{6833AE1F-A0AF-4286-A72C-31010384F0F5}" destId="{24C48E66-3CAC-4ADD-8568-B1367F60272E}" srcOrd="11" destOrd="0" presId="urn:microsoft.com/office/officeart/2005/8/layout/vList4"/>
    <dgm:cxn modelId="{3EDC2C9D-CBFE-42ED-80EB-F20C41B41CF9}" type="presParOf" srcId="{6833AE1F-A0AF-4286-A72C-31010384F0F5}" destId="{F1C98797-9FD7-433C-91D0-B968A115F1D3}" srcOrd="12" destOrd="0" presId="urn:microsoft.com/office/officeart/2005/8/layout/vList4"/>
    <dgm:cxn modelId="{4206305D-4D77-45CF-BB01-8EDFF4B593C8}" type="presParOf" srcId="{F1C98797-9FD7-433C-91D0-B968A115F1D3}" destId="{3C8923D1-397C-48B2-811A-A8A13A43D2AB}" srcOrd="0" destOrd="0" presId="urn:microsoft.com/office/officeart/2005/8/layout/vList4"/>
    <dgm:cxn modelId="{8E1F78AF-4050-43A8-A25F-8CE6E765309B}" type="presParOf" srcId="{F1C98797-9FD7-433C-91D0-B968A115F1D3}" destId="{4FE1C6E9-F1D9-44B1-934C-7000D271908A}" srcOrd="1" destOrd="0" presId="urn:microsoft.com/office/officeart/2005/8/layout/vList4"/>
    <dgm:cxn modelId="{ABE494C7-78D9-4362-854A-9393175301B6}" type="presParOf" srcId="{F1C98797-9FD7-433C-91D0-B968A115F1D3}" destId="{5F18C3BC-9C39-4E41-9BA7-28C4DEB4D2A0}" srcOrd="2" destOrd="0" presId="urn:microsoft.com/office/officeart/2005/8/layout/vList4"/>
    <dgm:cxn modelId="{797BAFBF-3735-4484-887F-0ECD33F3B574}" type="presParOf" srcId="{6833AE1F-A0AF-4286-A72C-31010384F0F5}" destId="{849CD256-224B-4974-9401-A0BCBA49EA1F}" srcOrd="13" destOrd="0" presId="urn:microsoft.com/office/officeart/2005/8/layout/vList4"/>
    <dgm:cxn modelId="{2B779CCD-5925-445C-A928-06E13623382F}" type="presParOf" srcId="{6833AE1F-A0AF-4286-A72C-31010384F0F5}" destId="{EC15780F-0742-4842-8442-C41C288F82EC}" srcOrd="14" destOrd="0" presId="urn:microsoft.com/office/officeart/2005/8/layout/vList4"/>
    <dgm:cxn modelId="{FA17C4BD-0755-4849-AF24-BCD00A02E31C}" type="presParOf" srcId="{EC15780F-0742-4842-8442-C41C288F82EC}" destId="{F64245DC-BF32-4732-9AAC-0F8B41410B7C}" srcOrd="0" destOrd="0" presId="urn:microsoft.com/office/officeart/2005/8/layout/vList4"/>
    <dgm:cxn modelId="{D8B772BA-3742-40AD-A0A5-0255FD7BB97F}" type="presParOf" srcId="{EC15780F-0742-4842-8442-C41C288F82EC}" destId="{DE0ECE8F-55E9-4431-A072-EAFED63432E9}" srcOrd="1" destOrd="0" presId="urn:microsoft.com/office/officeart/2005/8/layout/vList4"/>
    <dgm:cxn modelId="{A1AB50BC-F53A-48C2-98DC-C6A2256F6D2E}" type="presParOf" srcId="{EC15780F-0742-4842-8442-C41C288F82EC}" destId="{8BF39713-37B4-4F3C-9275-09FD4AD8FC16}" srcOrd="2" destOrd="0" presId="urn:microsoft.com/office/officeart/2005/8/layout/vList4"/>
    <dgm:cxn modelId="{DC69F4C8-EDCE-421F-8961-E073C35C2435}" type="presParOf" srcId="{6833AE1F-A0AF-4286-A72C-31010384F0F5}" destId="{81443742-0C29-46D7-8559-33AAD3E87626}" srcOrd="15" destOrd="0" presId="urn:microsoft.com/office/officeart/2005/8/layout/vList4"/>
    <dgm:cxn modelId="{8BAED6CD-7AD3-4AFE-AD22-9A5BE0F459EC}" type="presParOf" srcId="{6833AE1F-A0AF-4286-A72C-31010384F0F5}" destId="{415E710F-3986-4CB0-A3F5-CAA60FFFE55C}" srcOrd="16" destOrd="0" presId="urn:microsoft.com/office/officeart/2005/8/layout/vList4"/>
    <dgm:cxn modelId="{8C8CE7DA-4A81-4809-9CE3-A3B2CB4247DC}" type="presParOf" srcId="{415E710F-3986-4CB0-A3F5-CAA60FFFE55C}" destId="{EF304099-C48B-4488-A028-F44FD6E917EA}" srcOrd="0" destOrd="0" presId="urn:microsoft.com/office/officeart/2005/8/layout/vList4"/>
    <dgm:cxn modelId="{F8C81725-647A-4816-A884-18BC938FAE42}" type="presParOf" srcId="{415E710F-3986-4CB0-A3F5-CAA60FFFE55C}" destId="{781AADB7-5494-4A86-9D1E-D4C2052156D3}" srcOrd="1" destOrd="0" presId="urn:microsoft.com/office/officeart/2005/8/layout/vList4"/>
    <dgm:cxn modelId="{2DD4B316-5A67-4A55-B4A0-0646B58DE3CC}" type="presParOf" srcId="{415E710F-3986-4CB0-A3F5-CAA60FFFE55C}" destId="{612FEC81-357F-43F0-BF34-8D6CBB7CB3DC}" srcOrd="2" destOrd="0" presId="urn:microsoft.com/office/officeart/2005/8/layout/vList4"/>
    <dgm:cxn modelId="{50B2A53C-FF4F-4473-B45A-DDF6A1EF47B6}" type="presParOf" srcId="{6833AE1F-A0AF-4286-A72C-31010384F0F5}" destId="{55ADBB45-6CA3-4343-9A43-63CE78192B2E}" srcOrd="17" destOrd="0" presId="urn:microsoft.com/office/officeart/2005/8/layout/vList4"/>
    <dgm:cxn modelId="{F90AAFAC-E1FE-4328-9C96-E417D7680076}" type="presParOf" srcId="{6833AE1F-A0AF-4286-A72C-31010384F0F5}" destId="{D62C35E2-5AEE-4FDC-80EA-99AF4A604DFD}" srcOrd="18" destOrd="0" presId="urn:microsoft.com/office/officeart/2005/8/layout/vList4"/>
    <dgm:cxn modelId="{6DB10E1C-46FB-4F40-AEDD-46696A1F55E0}" type="presParOf" srcId="{D62C35E2-5AEE-4FDC-80EA-99AF4A604DFD}" destId="{1B9A4672-02AB-4266-9B84-DC293C531D8B}" srcOrd="0" destOrd="0" presId="urn:microsoft.com/office/officeart/2005/8/layout/vList4"/>
    <dgm:cxn modelId="{BA4AD54C-4BF6-4DF8-B4F2-0663DB396745}" type="presParOf" srcId="{D62C35E2-5AEE-4FDC-80EA-99AF4A604DFD}" destId="{1155B77E-6553-4439-A92E-F8BEACD1F5BF}" srcOrd="1" destOrd="0" presId="urn:microsoft.com/office/officeart/2005/8/layout/vList4"/>
    <dgm:cxn modelId="{7A5D5E9F-4B4F-4DD7-B901-4F4D70E35C31}" type="presParOf" srcId="{D62C35E2-5AEE-4FDC-80EA-99AF4A604DFD}" destId="{C26A1220-5012-4C53-BA39-77CAA356B25A}" srcOrd="2" destOrd="0" presId="urn:microsoft.com/office/officeart/2005/8/layout/vList4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B671F8-3776-4378-9C02-40A5C624B2F7}">
      <dsp:nvSpPr>
        <dsp:cNvPr id="0" name=""/>
        <dsp:cNvSpPr/>
      </dsp:nvSpPr>
      <dsp:spPr>
        <a:xfrm>
          <a:off x="0" y="0"/>
          <a:ext cx="7319010" cy="162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n w="28575">
                <a:solidFill>
                  <a:sysClr val="windowText" lastClr="000000"/>
                </a:solidFill>
              </a:ln>
              <a:latin typeface="Arial Black" pitchFamily="34" charset="0"/>
            </a:rPr>
            <a:t>LOVE GOD &amp;             LOVE OTHERS</a:t>
          </a:r>
          <a:endParaRPr lang="en-US" sz="3800" kern="1200" dirty="0">
            <a:ln w="28575">
              <a:solidFill>
                <a:sysClr val="windowText" lastClr="000000"/>
              </a:solidFill>
            </a:ln>
            <a:latin typeface="Arial Black" pitchFamily="34" charset="0"/>
          </a:endParaRPr>
        </a:p>
      </dsp:txBody>
      <dsp:txXfrm>
        <a:off x="0" y="0"/>
        <a:ext cx="5662677" cy="1623060"/>
      </dsp:txXfrm>
    </dsp:sp>
    <dsp:sp modelId="{C1074104-5042-4609-930E-44B6AB4E17B2}">
      <dsp:nvSpPr>
        <dsp:cNvPr id="0" name=""/>
        <dsp:cNvSpPr/>
      </dsp:nvSpPr>
      <dsp:spPr>
        <a:xfrm>
          <a:off x="645794" y="1893570"/>
          <a:ext cx="7319010" cy="162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n w="28575">
                <a:solidFill>
                  <a:sysClr val="windowText" lastClr="000000"/>
                </a:solidFill>
              </a:ln>
              <a:latin typeface="Arial Black" pitchFamily="34" charset="0"/>
            </a:rPr>
            <a:t>KNOW THE    GOSPEL WELL</a:t>
          </a:r>
          <a:endParaRPr lang="en-US" sz="3800" kern="1200" dirty="0">
            <a:ln w="28575">
              <a:solidFill>
                <a:sysClr val="windowText" lastClr="000000"/>
              </a:solidFill>
            </a:ln>
            <a:latin typeface="Arial Black" pitchFamily="34" charset="0"/>
          </a:endParaRPr>
        </a:p>
      </dsp:txBody>
      <dsp:txXfrm>
        <a:off x="645794" y="1893570"/>
        <a:ext cx="5618226" cy="1623060"/>
      </dsp:txXfrm>
    </dsp:sp>
    <dsp:sp modelId="{682BF901-25FE-4482-B43C-A5CC3042B857}">
      <dsp:nvSpPr>
        <dsp:cNvPr id="0" name=""/>
        <dsp:cNvSpPr/>
      </dsp:nvSpPr>
      <dsp:spPr>
        <a:xfrm>
          <a:off x="1291589" y="3787140"/>
          <a:ext cx="7319010" cy="162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n w="28575">
                <a:solidFill>
                  <a:sysClr val="windowText" lastClr="000000"/>
                </a:solidFill>
              </a:ln>
              <a:latin typeface="Arial Black" pitchFamily="34" charset="0"/>
            </a:rPr>
            <a:t>KNOW YOUR      	  OWN STRENGTHS</a:t>
          </a:r>
          <a:endParaRPr lang="en-US" sz="3800" kern="1200" dirty="0">
            <a:ln w="28575">
              <a:solidFill>
                <a:sysClr val="windowText" lastClr="000000"/>
              </a:solidFill>
            </a:ln>
            <a:latin typeface="Arial Black" pitchFamily="34" charset="0"/>
          </a:endParaRPr>
        </a:p>
      </dsp:txBody>
      <dsp:txXfrm>
        <a:off x="1291589" y="3787140"/>
        <a:ext cx="5618226" cy="1623060"/>
      </dsp:txXfrm>
    </dsp:sp>
    <dsp:sp modelId="{98C5D97A-B7FC-43F2-9650-629F7C2C8A23}">
      <dsp:nvSpPr>
        <dsp:cNvPr id="0" name=""/>
        <dsp:cNvSpPr/>
      </dsp:nvSpPr>
      <dsp:spPr>
        <a:xfrm>
          <a:off x="6264021" y="123082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64021" y="1230820"/>
        <a:ext cx="1054989" cy="1054989"/>
      </dsp:txXfrm>
    </dsp:sp>
    <dsp:sp modelId="{073447A4-23AC-44C5-A23D-8E76D04FCCEA}">
      <dsp:nvSpPr>
        <dsp:cNvPr id="0" name=""/>
        <dsp:cNvSpPr/>
      </dsp:nvSpPr>
      <dsp:spPr>
        <a:xfrm>
          <a:off x="6909816" y="311357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909816" y="3113570"/>
        <a:ext cx="1054989" cy="105498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INVITE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INVITE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SUPLICATION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INVITE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SUPLICATION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MUSIC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0"/>
        <a:ext cx="4029832" cy="544878"/>
      </dsp:txXfrm>
    </dsp:sp>
    <dsp:sp modelId="{4029BACD-F350-4F8A-BBA3-889C41A3A6AE}">
      <dsp:nvSpPr>
        <dsp:cNvPr id="0" name=""/>
        <dsp:cNvSpPr/>
      </dsp:nvSpPr>
      <dsp:spPr>
        <a:xfrm>
          <a:off x="72673" y="54487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599366"/>
        <a:ext cx="4029832" cy="544878"/>
      </dsp:txXfrm>
    </dsp:sp>
    <dsp:sp modelId="{2FB64C76-738B-4DDE-8E43-C7B754F8B145}">
      <dsp:nvSpPr>
        <dsp:cNvPr id="0" name=""/>
        <dsp:cNvSpPr/>
      </dsp:nvSpPr>
      <dsp:spPr>
        <a:xfrm>
          <a:off x="72673" y="653854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1198732"/>
        <a:ext cx="4029832" cy="544878"/>
      </dsp:txXfrm>
    </dsp:sp>
    <dsp:sp modelId="{56704AEE-C5F8-49FB-87E0-3E1253384A9E}">
      <dsp:nvSpPr>
        <dsp:cNvPr id="0" name=""/>
        <dsp:cNvSpPr/>
      </dsp:nvSpPr>
      <dsp:spPr>
        <a:xfrm>
          <a:off x="72673" y="1253220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1798098"/>
        <a:ext cx="4029832" cy="544878"/>
      </dsp:txXfrm>
    </dsp:sp>
    <dsp:sp modelId="{79C264B8-E2B6-47BE-84E7-6DB6F5093373}">
      <dsp:nvSpPr>
        <dsp:cNvPr id="0" name=""/>
        <dsp:cNvSpPr/>
      </dsp:nvSpPr>
      <dsp:spPr>
        <a:xfrm>
          <a:off x="72673" y="1852586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2397464"/>
        <a:ext cx="4029832" cy="544878"/>
      </dsp:txXfrm>
    </dsp:sp>
    <dsp:sp modelId="{C4390188-25B0-4577-819D-B9A4908EB1BC}">
      <dsp:nvSpPr>
        <dsp:cNvPr id="0" name=""/>
        <dsp:cNvSpPr/>
      </dsp:nvSpPr>
      <dsp:spPr>
        <a:xfrm>
          <a:off x="72673" y="2451952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2996831"/>
        <a:ext cx="4029832" cy="544878"/>
      </dsp:txXfrm>
    </dsp:sp>
    <dsp:sp modelId="{10A9390C-5F08-477E-B8FD-3F0BDB9E5230}">
      <dsp:nvSpPr>
        <dsp:cNvPr id="0" name=""/>
        <dsp:cNvSpPr/>
      </dsp:nvSpPr>
      <dsp:spPr>
        <a:xfrm>
          <a:off x="72673" y="3051318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3596197"/>
        <a:ext cx="4029832" cy="544878"/>
      </dsp:txXfrm>
    </dsp:sp>
    <dsp:sp modelId="{4FE1C6E9-F1D9-44B1-934C-7000D271908A}">
      <dsp:nvSpPr>
        <dsp:cNvPr id="0" name=""/>
        <dsp:cNvSpPr/>
      </dsp:nvSpPr>
      <dsp:spPr>
        <a:xfrm>
          <a:off x="72673" y="3650685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4195563"/>
        <a:ext cx="4029832" cy="544878"/>
      </dsp:txXfrm>
    </dsp:sp>
    <dsp:sp modelId="{DE0ECE8F-55E9-4431-A072-EAFED63432E9}">
      <dsp:nvSpPr>
        <dsp:cNvPr id="0" name=""/>
        <dsp:cNvSpPr/>
      </dsp:nvSpPr>
      <dsp:spPr>
        <a:xfrm>
          <a:off x="72673" y="4250051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4794929"/>
        <a:ext cx="4029832" cy="544878"/>
      </dsp:txXfrm>
    </dsp:sp>
    <dsp:sp modelId="{781AADB7-5494-4A86-9D1E-D4C2052156D3}">
      <dsp:nvSpPr>
        <dsp:cNvPr id="0" name=""/>
        <dsp:cNvSpPr/>
      </dsp:nvSpPr>
      <dsp:spPr>
        <a:xfrm>
          <a:off x="72673" y="4849417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1054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075567" y="5394295"/>
        <a:ext cx="4029832" cy="544878"/>
      </dsp:txXfrm>
    </dsp:sp>
    <dsp:sp modelId="{1155B77E-6553-4439-A92E-F8BEACD1F5BF}">
      <dsp:nvSpPr>
        <dsp:cNvPr id="0" name=""/>
        <dsp:cNvSpPr/>
      </dsp:nvSpPr>
      <dsp:spPr>
        <a:xfrm>
          <a:off x="72673" y="5448783"/>
          <a:ext cx="546910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CC789-EBE9-494C-8E2E-5C1E810D25A0}">
      <dsp:nvSpPr>
        <dsp:cNvPr id="0" name=""/>
        <dsp:cNvSpPr/>
      </dsp:nvSpPr>
      <dsp:spPr>
        <a:xfrm>
          <a:off x="0" y="0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EMPATHY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0"/>
        <a:ext cx="4273672" cy="544878"/>
      </dsp:txXfrm>
    </dsp:sp>
    <dsp:sp modelId="{4029BACD-F350-4F8A-BBA3-889C41A3A6AE}">
      <dsp:nvSpPr>
        <dsp:cNvPr id="0" name=""/>
        <dsp:cNvSpPr/>
      </dsp:nvSpPr>
      <dsp:spPr>
        <a:xfrm>
          <a:off x="73758" y="5448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81BFF6A-E5F8-491E-BD77-CA3E32BEC3A1}">
      <dsp:nvSpPr>
        <dsp:cNvPr id="0" name=""/>
        <dsp:cNvSpPr/>
      </dsp:nvSpPr>
      <dsp:spPr>
        <a:xfrm>
          <a:off x="0" y="599366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VIRAL MEDIA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99366"/>
        <a:ext cx="4273672" cy="544878"/>
      </dsp:txXfrm>
    </dsp:sp>
    <dsp:sp modelId="{2FB64C76-738B-4DDE-8E43-C7B754F8B145}">
      <dsp:nvSpPr>
        <dsp:cNvPr id="0" name=""/>
        <dsp:cNvSpPr/>
      </dsp:nvSpPr>
      <dsp:spPr>
        <a:xfrm>
          <a:off x="73758" y="653854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FCA860-729F-4A43-A4D1-F37007F0FC42}">
      <dsp:nvSpPr>
        <dsp:cNvPr id="0" name=""/>
        <dsp:cNvSpPr/>
      </dsp:nvSpPr>
      <dsp:spPr>
        <a:xfrm>
          <a:off x="0" y="1198732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ANSWERS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198732"/>
        <a:ext cx="4273672" cy="544878"/>
      </dsp:txXfrm>
    </dsp:sp>
    <dsp:sp modelId="{56704AEE-C5F8-49FB-87E0-3E1253384A9E}">
      <dsp:nvSpPr>
        <dsp:cNvPr id="0" name=""/>
        <dsp:cNvSpPr/>
      </dsp:nvSpPr>
      <dsp:spPr>
        <a:xfrm>
          <a:off x="73758" y="1253220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C34A9CB-9586-4236-8794-D26AFF06737B}">
      <dsp:nvSpPr>
        <dsp:cNvPr id="0" name=""/>
        <dsp:cNvSpPr/>
      </dsp:nvSpPr>
      <dsp:spPr>
        <a:xfrm>
          <a:off x="0" y="1798098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NEEDS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1798098"/>
        <a:ext cx="4273672" cy="544878"/>
      </dsp:txXfrm>
    </dsp:sp>
    <dsp:sp modelId="{79C264B8-E2B6-47BE-84E7-6DB6F5093373}">
      <dsp:nvSpPr>
        <dsp:cNvPr id="0" name=""/>
        <dsp:cNvSpPr/>
      </dsp:nvSpPr>
      <dsp:spPr>
        <a:xfrm>
          <a:off x="73758" y="1852586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28A94EC-CE45-4BDA-A5AC-123286756EC0}">
      <dsp:nvSpPr>
        <dsp:cNvPr id="0" name=""/>
        <dsp:cNvSpPr/>
      </dsp:nvSpPr>
      <dsp:spPr>
        <a:xfrm>
          <a:off x="0" y="2397464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GROUPS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397464"/>
        <a:ext cx="4273672" cy="544878"/>
      </dsp:txXfrm>
    </dsp:sp>
    <dsp:sp modelId="{C4390188-25B0-4577-819D-B9A4908EB1BC}">
      <dsp:nvSpPr>
        <dsp:cNvPr id="0" name=""/>
        <dsp:cNvSpPr/>
      </dsp:nvSpPr>
      <dsp:spPr>
        <a:xfrm>
          <a:off x="73758" y="2451952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447BE-D26E-4203-B3F1-E283B67D4024}">
      <dsp:nvSpPr>
        <dsp:cNvPr id="0" name=""/>
        <dsp:cNvSpPr/>
      </dsp:nvSpPr>
      <dsp:spPr>
        <a:xfrm>
          <a:off x="0" y="2996831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EATING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2996831"/>
        <a:ext cx="4273672" cy="544878"/>
      </dsp:txXfrm>
    </dsp:sp>
    <dsp:sp modelId="{10A9390C-5F08-477E-B8FD-3F0BDB9E5230}">
      <dsp:nvSpPr>
        <dsp:cNvPr id="0" name=""/>
        <dsp:cNvSpPr/>
      </dsp:nvSpPr>
      <dsp:spPr>
        <a:xfrm>
          <a:off x="73758" y="3051318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C8923D1-397C-48B2-811A-A8A13A43D2AB}">
      <dsp:nvSpPr>
        <dsp:cNvPr id="0" name=""/>
        <dsp:cNvSpPr/>
      </dsp:nvSpPr>
      <dsp:spPr>
        <a:xfrm>
          <a:off x="0" y="3596197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LAUGHTER </a:t>
          </a: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3596197"/>
        <a:ext cx="4273672" cy="544878"/>
      </dsp:txXfrm>
    </dsp:sp>
    <dsp:sp modelId="{4FE1C6E9-F1D9-44B1-934C-7000D271908A}">
      <dsp:nvSpPr>
        <dsp:cNvPr id="0" name=""/>
        <dsp:cNvSpPr/>
      </dsp:nvSpPr>
      <dsp:spPr>
        <a:xfrm>
          <a:off x="73758" y="3650685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64245DC-BF32-4732-9AAC-0F8B41410B7C}">
      <dsp:nvSpPr>
        <dsp:cNvPr id="0" name=""/>
        <dsp:cNvSpPr/>
      </dsp:nvSpPr>
      <dsp:spPr>
        <a:xfrm>
          <a:off x="0" y="4195563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195563"/>
        <a:ext cx="4273672" cy="544878"/>
      </dsp:txXfrm>
    </dsp:sp>
    <dsp:sp modelId="{DE0ECE8F-55E9-4431-A072-EAFED63432E9}">
      <dsp:nvSpPr>
        <dsp:cNvPr id="0" name=""/>
        <dsp:cNvSpPr/>
      </dsp:nvSpPr>
      <dsp:spPr>
        <a:xfrm>
          <a:off x="73758" y="4250051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304099-C48B-4488-A028-F44FD6E917EA}">
      <dsp:nvSpPr>
        <dsp:cNvPr id="0" name=""/>
        <dsp:cNvSpPr/>
      </dsp:nvSpPr>
      <dsp:spPr>
        <a:xfrm>
          <a:off x="0" y="4794929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4794929"/>
        <a:ext cx="4273672" cy="544878"/>
      </dsp:txXfrm>
    </dsp:sp>
    <dsp:sp modelId="{781AADB7-5494-4A86-9D1E-D4C2052156D3}">
      <dsp:nvSpPr>
        <dsp:cNvPr id="0" name=""/>
        <dsp:cNvSpPr/>
      </dsp:nvSpPr>
      <dsp:spPr>
        <a:xfrm>
          <a:off x="73758" y="4849417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B9A4672-02AB-4266-9B84-DC293C531D8B}">
      <dsp:nvSpPr>
        <dsp:cNvPr id="0" name=""/>
        <dsp:cNvSpPr/>
      </dsp:nvSpPr>
      <dsp:spPr>
        <a:xfrm>
          <a:off x="0" y="5394295"/>
          <a:ext cx="5410200" cy="544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2857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dsp:txBody>
      <dsp:txXfrm>
        <a:off x="1136527" y="5394295"/>
        <a:ext cx="4273672" cy="544878"/>
      </dsp:txXfrm>
    </dsp:sp>
    <dsp:sp modelId="{1155B77E-6553-4439-A92E-F8BEACD1F5BF}">
      <dsp:nvSpPr>
        <dsp:cNvPr id="0" name=""/>
        <dsp:cNvSpPr/>
      </dsp:nvSpPr>
      <dsp:spPr>
        <a:xfrm>
          <a:off x="73758" y="5448783"/>
          <a:ext cx="579562" cy="4359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4069-61F3-4D4C-8485-3A31D956361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D493-B6CC-4F60-BA77-97D57194E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2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35.jpeg"/><Relationship Id="rId2" Type="http://schemas.openxmlformats.org/officeDocument/2006/relationships/diagramData" Target="../diagrams/data3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3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36.png"/><Relationship Id="rId2" Type="http://schemas.openxmlformats.org/officeDocument/2006/relationships/diagramData" Target="../diagrams/data4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4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5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38.jpeg"/><Relationship Id="rId2" Type="http://schemas.openxmlformats.org/officeDocument/2006/relationships/diagramData" Target="../diagrams/data6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6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39.png"/><Relationship Id="rId2" Type="http://schemas.openxmlformats.org/officeDocument/2006/relationships/diagramData" Target="../diagrams/data7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7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40.png"/><Relationship Id="rId2" Type="http://schemas.openxmlformats.org/officeDocument/2006/relationships/diagramData" Target="../diagrams/data8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8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41.jpeg"/><Relationship Id="rId2" Type="http://schemas.openxmlformats.org/officeDocument/2006/relationships/diagramData" Target="../diagrams/data9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9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10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42.png"/><Relationship Id="rId2" Type="http://schemas.openxmlformats.org/officeDocument/2006/relationships/diagramData" Target="../diagrams/data10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10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11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43.jpeg"/><Relationship Id="rId2" Type="http://schemas.openxmlformats.org/officeDocument/2006/relationships/diagramData" Target="../diagrams/data11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11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diagramLayout" Target="../diagrams/layout12.xml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17" Type="http://schemas.openxmlformats.org/officeDocument/2006/relationships/image" Target="../media/image44.jpeg"/><Relationship Id="rId2" Type="http://schemas.openxmlformats.org/officeDocument/2006/relationships/diagramData" Target="../diagrams/data12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28.gif"/><Relationship Id="rId5" Type="http://schemas.openxmlformats.org/officeDocument/2006/relationships/diagramColors" Target="../diagrams/colors12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tle Shell Images, Stock Photos &amp; Vectors |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257800" cy="41469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7620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EVANGELISM</a:t>
            </a:r>
            <a:endParaRPr lang="en-US" sz="9600" b="1" dirty="0">
              <a:ln w="76200"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5334000"/>
            <a:ext cx="2819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76200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INTROVERTS</a:t>
            </a:r>
            <a:endParaRPr lang="en-US" sz="7200" b="1" dirty="0">
              <a:ln w="76200"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6. “Everyone will reject my message.”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9458" name="Picture 2" descr="http://3.bp.blogspot.com/-7zjw7yU1rBw/T25_wpkRU5I/AAAAAAAAASQ/WkwX5JURhTo/s1600/F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105400" cy="4652296"/>
          </a:xfrm>
          <a:prstGeom prst="rect">
            <a:avLst/>
          </a:prstGeom>
          <a:noFill/>
        </p:spPr>
      </p:pic>
      <p:pic>
        <p:nvPicPr>
          <p:cNvPr id="19460" name="Picture 4" descr="http://www.staceyreid.com/news/wp-content/uploads/2011/06/An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3186">
            <a:off x="4562189" y="2209103"/>
            <a:ext cx="4812058" cy="4576871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3505200" y="3886200"/>
            <a:ext cx="1295400" cy="1295400"/>
          </a:xfrm>
          <a:custGeom>
            <a:avLst/>
            <a:gdLst>
              <a:gd name="connsiteX0" fmla="*/ 508000 w 1219200"/>
              <a:gd name="connsiteY0" fmla="*/ 1168400 h 1168400"/>
              <a:gd name="connsiteX1" fmla="*/ 317500 w 1219200"/>
              <a:gd name="connsiteY1" fmla="*/ 1130300 h 1168400"/>
              <a:gd name="connsiteX2" fmla="*/ 177800 w 1219200"/>
              <a:gd name="connsiteY2" fmla="*/ 965200 h 1168400"/>
              <a:gd name="connsiteX3" fmla="*/ 152400 w 1219200"/>
              <a:gd name="connsiteY3" fmla="*/ 901700 h 1168400"/>
              <a:gd name="connsiteX4" fmla="*/ 0 w 1219200"/>
              <a:gd name="connsiteY4" fmla="*/ 901700 h 1168400"/>
              <a:gd name="connsiteX5" fmla="*/ 38100 w 1219200"/>
              <a:gd name="connsiteY5" fmla="*/ 508000 h 1168400"/>
              <a:gd name="connsiteX6" fmla="*/ 495300 w 1219200"/>
              <a:gd name="connsiteY6" fmla="*/ 0 h 1168400"/>
              <a:gd name="connsiteX7" fmla="*/ 825500 w 1219200"/>
              <a:gd name="connsiteY7" fmla="*/ 101600 h 1168400"/>
              <a:gd name="connsiteX8" fmla="*/ 1219200 w 1219200"/>
              <a:gd name="connsiteY8" fmla="*/ 749300 h 1168400"/>
              <a:gd name="connsiteX9" fmla="*/ 914400 w 1219200"/>
              <a:gd name="connsiteY9" fmla="*/ 1003300 h 1168400"/>
              <a:gd name="connsiteX10" fmla="*/ 660400 w 1219200"/>
              <a:gd name="connsiteY10" fmla="*/ 1117600 h 1168400"/>
              <a:gd name="connsiteX11" fmla="*/ 355600 w 1219200"/>
              <a:gd name="connsiteY11" fmla="*/ 1143000 h 1168400"/>
              <a:gd name="connsiteX12" fmla="*/ 279400 w 1219200"/>
              <a:gd name="connsiteY12" fmla="*/ 1130300 h 1168400"/>
              <a:gd name="connsiteX13" fmla="*/ 342900 w 1219200"/>
              <a:gd name="connsiteY13" fmla="*/ 1155700 h 1168400"/>
              <a:gd name="connsiteX14" fmla="*/ 444500 w 1219200"/>
              <a:gd name="connsiteY14" fmla="*/ 1155700 h 1168400"/>
              <a:gd name="connsiteX15" fmla="*/ 393700 w 1219200"/>
              <a:gd name="connsiteY15" fmla="*/ 1143000 h 1168400"/>
              <a:gd name="connsiteX16" fmla="*/ 469900 w 1219200"/>
              <a:gd name="connsiteY16" fmla="*/ 1117600 h 1168400"/>
              <a:gd name="connsiteX17" fmla="*/ 508000 w 1219200"/>
              <a:gd name="connsiteY17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" h="1168400">
                <a:moveTo>
                  <a:pt x="508000" y="1168400"/>
                </a:moveTo>
                <a:lnTo>
                  <a:pt x="317500" y="1130300"/>
                </a:lnTo>
                <a:lnTo>
                  <a:pt x="177800" y="965200"/>
                </a:lnTo>
                <a:lnTo>
                  <a:pt x="152400" y="901700"/>
                </a:lnTo>
                <a:lnTo>
                  <a:pt x="0" y="901700"/>
                </a:lnTo>
                <a:lnTo>
                  <a:pt x="38100" y="508000"/>
                </a:lnTo>
                <a:lnTo>
                  <a:pt x="495300" y="0"/>
                </a:lnTo>
                <a:lnTo>
                  <a:pt x="825500" y="101600"/>
                </a:lnTo>
                <a:lnTo>
                  <a:pt x="1219200" y="749300"/>
                </a:lnTo>
                <a:lnTo>
                  <a:pt x="914400" y="1003300"/>
                </a:lnTo>
                <a:lnTo>
                  <a:pt x="660400" y="1117600"/>
                </a:lnTo>
                <a:lnTo>
                  <a:pt x="355600" y="1143000"/>
                </a:lnTo>
                <a:lnTo>
                  <a:pt x="279400" y="1130300"/>
                </a:lnTo>
                <a:lnTo>
                  <a:pt x="342900" y="1155700"/>
                </a:lnTo>
                <a:lnTo>
                  <a:pt x="444500" y="1155700"/>
                </a:lnTo>
                <a:lnTo>
                  <a:pt x="393700" y="1143000"/>
                </a:lnTo>
                <a:lnTo>
                  <a:pt x="469900" y="1117600"/>
                </a:lnTo>
                <a:lnTo>
                  <a:pt x="508000" y="1168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91883" y="2882900"/>
            <a:ext cx="141817" cy="457200"/>
          </a:xfrm>
          <a:custGeom>
            <a:avLst/>
            <a:gdLst>
              <a:gd name="connsiteX0" fmla="*/ 141817 w 141817"/>
              <a:gd name="connsiteY0" fmla="*/ 0 h 457200"/>
              <a:gd name="connsiteX1" fmla="*/ 14817 w 141817"/>
              <a:gd name="connsiteY1" fmla="*/ 241300 h 457200"/>
              <a:gd name="connsiteX2" fmla="*/ 52917 w 141817"/>
              <a:gd name="connsiteY2" fmla="*/ 457200 h 457200"/>
              <a:gd name="connsiteX3" fmla="*/ 52917 w 141817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17" h="457200">
                <a:moveTo>
                  <a:pt x="141817" y="0"/>
                </a:moveTo>
                <a:cubicBezTo>
                  <a:pt x="85725" y="82550"/>
                  <a:pt x="29634" y="165100"/>
                  <a:pt x="14817" y="241300"/>
                </a:cubicBezTo>
                <a:cubicBezTo>
                  <a:pt x="0" y="317500"/>
                  <a:pt x="52917" y="457200"/>
                  <a:pt x="52917" y="457200"/>
                </a:cubicBezTo>
                <a:lnTo>
                  <a:pt x="52917" y="45720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44283" y="3035300"/>
            <a:ext cx="141817" cy="457200"/>
          </a:xfrm>
          <a:custGeom>
            <a:avLst/>
            <a:gdLst>
              <a:gd name="connsiteX0" fmla="*/ 141817 w 141817"/>
              <a:gd name="connsiteY0" fmla="*/ 0 h 457200"/>
              <a:gd name="connsiteX1" fmla="*/ 14817 w 141817"/>
              <a:gd name="connsiteY1" fmla="*/ 241300 h 457200"/>
              <a:gd name="connsiteX2" fmla="*/ 52917 w 141817"/>
              <a:gd name="connsiteY2" fmla="*/ 457200 h 457200"/>
              <a:gd name="connsiteX3" fmla="*/ 52917 w 141817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17" h="457200">
                <a:moveTo>
                  <a:pt x="141817" y="0"/>
                </a:moveTo>
                <a:cubicBezTo>
                  <a:pt x="85725" y="82550"/>
                  <a:pt x="29634" y="165100"/>
                  <a:pt x="14817" y="241300"/>
                </a:cubicBezTo>
                <a:cubicBezTo>
                  <a:pt x="0" y="317500"/>
                  <a:pt x="52917" y="457200"/>
                  <a:pt x="52917" y="457200"/>
                </a:cubicBezTo>
                <a:lnTo>
                  <a:pt x="52917" y="45720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6" name="Picture 10" descr="http://www.clipartlord.com/wp-content/uploads/2014/07/bibl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4410">
            <a:off x="3064813" y="2137666"/>
            <a:ext cx="930041" cy="97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7. “They are already a good person”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8436" name="Picture 4" descr="http://www.st-nicolas.cornwall.sch.uk/Resources/user/docs/sup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39091"/>
            <a:ext cx="4267200" cy="5818909"/>
          </a:xfrm>
          <a:prstGeom prst="rect">
            <a:avLst/>
          </a:prstGeom>
          <a:noFill/>
        </p:spPr>
      </p:pic>
      <p:pic>
        <p:nvPicPr>
          <p:cNvPr id="18438" name="Picture 6" descr="http://8fb80e.medialib.glogster.com/media/e21a19c8fc5c2815e15fe58a952667f6c6f6e1966094666ffb442549467026ff/superm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60856"/>
            <a:ext cx="3467100" cy="539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s://moodymedia.s3.amazonaws.com/filer_public_thumbnails/filer_public/2012/10/10/witness.jpg__700x460_q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5656"/>
            <a:ext cx="9144000" cy="568234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10</a:t>
            </a:r>
            <a:r>
              <a:rPr lang="en-US" sz="5400" dirty="0" smtClean="0">
                <a:solidFill>
                  <a:schemeClr val="tx1"/>
                </a:solidFill>
                <a:latin typeface="Arial Narrow" pitchFamily="34" charset="0"/>
              </a:rPr>
              <a:t> practical evangelism openers</a:t>
            </a:r>
            <a:endParaRPr lang="en-US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10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410200" y="685800"/>
            <a:ext cx="3581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mage result for cartoon clip art, evangelis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86400" y="1143000"/>
            <a:ext cx="339992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Image result for empath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6200000">
            <a:off x="4823285" y="2187116"/>
            <a:ext cx="5136231" cy="3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0" name="AutoShape 6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Image result for social medi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7400" y="1828800"/>
            <a:ext cx="308046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mage result for speech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7400" y="990600"/>
            <a:ext cx="289284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Image result for giving to the homeles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7400" y="1295400"/>
            <a:ext cx="3048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0" name="Picture 8" descr="Image result for group of peopl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55970" y="1447800"/>
            <a:ext cx="3135630" cy="398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eating with a frien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38216" y="1143000"/>
            <a:ext cx="345338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868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 pitchFamily="34" charset="0"/>
              </a:rPr>
              <a:t>introduction</a:t>
            </a:r>
            <a:endParaRPr lang="en-US" sz="6600" dirty="0">
              <a:latin typeface="Century Gothic" pitchFamily="34" charset="0"/>
            </a:endParaRPr>
          </a:p>
        </p:txBody>
      </p:sp>
      <p:pic>
        <p:nvPicPr>
          <p:cNvPr id="26626" name="Picture 2" descr="http://www.caryschmidt.com/wp-content/uploads/2010/11/Jonathan-Edwards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534400" cy="44378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28" name="Picture 4" descr="http://www.ascensionbrighton.org/wp-content/uploads/2010/02/reluctant-evange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875412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5867400"/>
            <a:ext cx="86868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latin typeface="Arial Narrow" pitchFamily="34" charset="0"/>
              </a:rPr>
              <a:t>What comes to mind when you hear the word “evangelism”? 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laughing pers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1200" y="1676399"/>
            <a:ext cx="3124200" cy="384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sermon fly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3600" y="1143000"/>
            <a:ext cx="2895600" cy="4986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pray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7400" y="1295400"/>
            <a:ext cx="3023454" cy="483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PRACTICAL EVANGELISM OPENERS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5410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gifs.gifmania.co.il/Animated-Gifs-Animated-Letters/Animations-Animated-Love-Letters/Images-Romantic-Red-Alphabet/romantic-red-a-lett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81200"/>
            <a:ext cx="482600" cy="533399"/>
          </a:xfrm>
          <a:prstGeom prst="rect">
            <a:avLst/>
          </a:prstGeom>
          <a:noFill/>
        </p:spPr>
      </p:pic>
      <p:pic>
        <p:nvPicPr>
          <p:cNvPr id="1028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822959"/>
            <a:ext cx="393700" cy="472441"/>
          </a:xfrm>
          <a:prstGeom prst="rect">
            <a:avLst/>
          </a:prstGeom>
          <a:noFill/>
        </p:spPr>
      </p:pic>
      <p:pic>
        <p:nvPicPr>
          <p:cNvPr id="1030" name="Picture 6" descr="http://www.gifmania.us/Animated-Gifs-Animated-Letters/Free-Animations-Animated-Love-Letters/Images-Romantic-Red-Alphabet/romantic-red-v-letter-1612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371600"/>
            <a:ext cx="457200" cy="548641"/>
          </a:xfrm>
          <a:prstGeom prst="rect">
            <a:avLst/>
          </a:prstGeom>
          <a:noFill/>
        </p:spPr>
      </p:pic>
      <p:pic>
        <p:nvPicPr>
          <p:cNvPr id="1032" name="Picture 8" descr="http://gifs.gifmania.co.il/Animated-Gifs-Animated-Letters/Animations-Animated-Love-Letters/Images-Romantic-Red-Alphabet/romantic-red-n-lette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621281"/>
            <a:ext cx="457200" cy="426720"/>
          </a:xfrm>
          <a:prstGeom prst="rect">
            <a:avLst/>
          </a:prstGeom>
          <a:noFill/>
        </p:spPr>
      </p:pic>
      <p:pic>
        <p:nvPicPr>
          <p:cNvPr id="1034" name="Picture 10" descr="http://gifs.gifmania.co.il/Animated-Gifs-Animated-Letters/Animations-Animated-Love-Letters/Images-Romantic-Red-Alphabet/romantic-red-g-lett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185159"/>
            <a:ext cx="457200" cy="472441"/>
          </a:xfrm>
          <a:prstGeom prst="rect">
            <a:avLst/>
          </a:prstGeom>
          <a:noFill/>
        </p:spPr>
      </p:pic>
      <p:pic>
        <p:nvPicPr>
          <p:cNvPr id="9" name="Picture 4" descr="http://gifs.gifmania.co.il/Animated-Gifs-Animated-Letters/Animations-Animated-Love-Letters/Images-Romantic-Red-Alphabet/romantic-red-e-letter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794760"/>
            <a:ext cx="457200" cy="472439"/>
          </a:xfrm>
          <a:prstGeom prst="rect">
            <a:avLst/>
          </a:prstGeom>
          <a:noFill/>
        </p:spPr>
      </p:pic>
      <p:pic>
        <p:nvPicPr>
          <p:cNvPr id="1036" name="Picture 12" descr="http://www.gifmania.us/Animated-Gifs-Animated-Letters/Free-Animations-Animated-Love-Letters/Images-Romantic-Red-Alphabet/romantic-red-l-letter-161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04360"/>
            <a:ext cx="457200" cy="472440"/>
          </a:xfrm>
          <a:prstGeom prst="rect">
            <a:avLst/>
          </a:prstGeom>
          <a:noFill/>
        </p:spPr>
      </p:pic>
      <p:pic>
        <p:nvPicPr>
          <p:cNvPr id="1038" name="Picture 14" descr="http://www.gifmania.us/Animated-Gifs-Animated-Letters/Free-Animations-Animated-Love-Letters/Images-Romantic-Red-Alphabet/romantic-red-s-letter-1612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562600"/>
            <a:ext cx="457200" cy="533400"/>
          </a:xfrm>
          <a:prstGeom prst="rect">
            <a:avLst/>
          </a:prstGeom>
          <a:noFill/>
        </p:spPr>
      </p:pic>
      <p:pic>
        <p:nvPicPr>
          <p:cNvPr id="1040" name="Picture 16" descr="http://www.gifmania.us/Animated-Gifs-Animated-Letters/Free-Animations-Animated-Love-Letters/Images-Romantic-Red-Alphabet/romantic-red-m-letter-1612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6248400"/>
            <a:ext cx="533400" cy="457200"/>
          </a:xfrm>
          <a:prstGeom prst="rect">
            <a:avLst/>
          </a:prstGeom>
          <a:noFill/>
        </p:spPr>
      </p:pic>
      <p:pic>
        <p:nvPicPr>
          <p:cNvPr id="1042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4998719"/>
            <a:ext cx="228600" cy="487681"/>
          </a:xfrm>
          <a:prstGeom prst="rect">
            <a:avLst/>
          </a:prstGeom>
          <a:noFill/>
        </p:spPr>
      </p:pic>
      <p:pic>
        <p:nvPicPr>
          <p:cNvPr id="16" name="Picture 18" descr="http://www.gifmania.us/Animated-Gifs-Animated-Letters/Free-Animations-Animated-Love-Letters/Images-Romantic-Red-Alphabet/romantic-red-t-letter-16127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V="1">
            <a:off x="457200" y="4998719"/>
            <a:ext cx="228600" cy="48768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5791200" y="685800"/>
            <a:ext cx="32004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musi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3600" y="838200"/>
            <a:ext cx="28956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868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 pitchFamily="34" charset="0"/>
              </a:rPr>
              <a:t>conclusion</a:t>
            </a:r>
            <a:endParaRPr lang="en-US" sz="6600" dirty="0">
              <a:latin typeface="Century Gothic" pitchFamily="34" charset="0"/>
            </a:endParaRPr>
          </a:p>
        </p:txBody>
      </p:sp>
      <p:pic>
        <p:nvPicPr>
          <p:cNvPr id="4" name="Picture 2" descr="http://2.bp.blogspot.com/-Io8oki0mH0w/UdW5ugaMy-I/AAAAAAAABLw/v_FHIHNYbvU/s281/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199" y="1066800"/>
            <a:ext cx="2650601" cy="50292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14400"/>
            <a:ext cx="8915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7338" marR="0" lvl="1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Being an introvert is not a sin.                                      	It is God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design on your life.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7338" marR="0" lvl="1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not try to turn an introvert                                        	into an extrovert.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7338" marR="0" lvl="1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Introverts are not immature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believers                             	or wolves in sheep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clothing.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7338" marR="0" lvl="1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Being an introvert does not exclude                            	you from the mission.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7338" marR="0" lvl="1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God stretches ALL of us a bit outside                          	our comfort zone in order to grow.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7338" marR="0" lvl="1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evangelist isn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a personality type                         	or a personality disorder,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7338" marR="0" lvl="1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87338" algn="l"/>
              </a:tabLs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evangelist is one who brings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 NEWS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868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 pitchFamily="34" charset="0"/>
              </a:rPr>
              <a:t>where do </a:t>
            </a:r>
            <a:r>
              <a:rPr lang="en-US" sz="6600" dirty="0" err="1" smtClean="0">
                <a:latin typeface="Century Gothic" pitchFamily="34" charset="0"/>
              </a:rPr>
              <a:t>i</a:t>
            </a:r>
            <a:r>
              <a:rPr lang="en-US" sz="6600" dirty="0" smtClean="0">
                <a:latin typeface="Century Gothic" pitchFamily="34" charset="0"/>
              </a:rPr>
              <a:t> begin?</a:t>
            </a:r>
            <a:endParaRPr lang="en-US" sz="6600" dirty="0">
              <a:latin typeface="Century Gothic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0668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uttshead.files.wordpress.com/2011/10/common-myths-about-miss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2971800"/>
            <a:ext cx="86868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 pitchFamily="34" charset="0"/>
              </a:rPr>
              <a:t>about evangelism</a:t>
            </a:r>
            <a:endParaRPr lang="en-US" sz="6600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457200"/>
            <a:ext cx="1524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7</a:t>
            </a:r>
            <a:endParaRPr lang="en-US" sz="13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oonclips.com/600/9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41680"/>
            <a:ext cx="6324600" cy="65354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1. “I don’t have that gift or calling” </a:t>
            </a:r>
            <a:endParaRPr lang="en-US" sz="4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92600" y="1054100"/>
            <a:ext cx="4876800" cy="3467100"/>
          </a:xfrm>
          <a:custGeom>
            <a:avLst/>
            <a:gdLst>
              <a:gd name="connsiteX0" fmla="*/ 0 w 4876800"/>
              <a:gd name="connsiteY0" fmla="*/ 25400 h 3467100"/>
              <a:gd name="connsiteX1" fmla="*/ 215900 w 4876800"/>
              <a:gd name="connsiteY1" fmla="*/ 342900 h 3467100"/>
              <a:gd name="connsiteX2" fmla="*/ 228600 w 4876800"/>
              <a:gd name="connsiteY2" fmla="*/ 698500 h 3467100"/>
              <a:gd name="connsiteX3" fmla="*/ 279400 w 4876800"/>
              <a:gd name="connsiteY3" fmla="*/ 1181100 h 3467100"/>
              <a:gd name="connsiteX4" fmla="*/ 50800 w 4876800"/>
              <a:gd name="connsiteY4" fmla="*/ 1333500 h 3467100"/>
              <a:gd name="connsiteX5" fmla="*/ 0 w 4876800"/>
              <a:gd name="connsiteY5" fmla="*/ 1663700 h 3467100"/>
              <a:gd name="connsiteX6" fmla="*/ 635000 w 4876800"/>
              <a:gd name="connsiteY6" fmla="*/ 1879600 h 3467100"/>
              <a:gd name="connsiteX7" fmla="*/ 1130300 w 4876800"/>
              <a:gd name="connsiteY7" fmla="*/ 3086100 h 3467100"/>
              <a:gd name="connsiteX8" fmla="*/ 1384300 w 4876800"/>
              <a:gd name="connsiteY8" fmla="*/ 2438400 h 3467100"/>
              <a:gd name="connsiteX9" fmla="*/ 1689100 w 4876800"/>
              <a:gd name="connsiteY9" fmla="*/ 1498600 h 3467100"/>
              <a:gd name="connsiteX10" fmla="*/ 3390900 w 4876800"/>
              <a:gd name="connsiteY10" fmla="*/ 1562100 h 3467100"/>
              <a:gd name="connsiteX11" fmla="*/ 4699000 w 4876800"/>
              <a:gd name="connsiteY11" fmla="*/ 3467100 h 3467100"/>
              <a:gd name="connsiteX12" fmla="*/ 4876800 w 4876800"/>
              <a:gd name="connsiteY12" fmla="*/ 25400 h 3467100"/>
              <a:gd name="connsiteX13" fmla="*/ 50800 w 4876800"/>
              <a:gd name="connsiteY13" fmla="*/ 0 h 3467100"/>
              <a:gd name="connsiteX14" fmla="*/ 0 w 4876800"/>
              <a:gd name="connsiteY14" fmla="*/ 254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6800" h="3467100">
                <a:moveTo>
                  <a:pt x="0" y="25400"/>
                </a:moveTo>
                <a:lnTo>
                  <a:pt x="215900" y="342900"/>
                </a:lnTo>
                <a:lnTo>
                  <a:pt x="228600" y="698500"/>
                </a:lnTo>
                <a:lnTo>
                  <a:pt x="279400" y="1181100"/>
                </a:lnTo>
                <a:lnTo>
                  <a:pt x="50800" y="1333500"/>
                </a:lnTo>
                <a:lnTo>
                  <a:pt x="0" y="1663700"/>
                </a:lnTo>
                <a:lnTo>
                  <a:pt x="635000" y="1879600"/>
                </a:lnTo>
                <a:lnTo>
                  <a:pt x="1130300" y="3086100"/>
                </a:lnTo>
                <a:lnTo>
                  <a:pt x="1384300" y="2438400"/>
                </a:lnTo>
                <a:lnTo>
                  <a:pt x="1689100" y="1498600"/>
                </a:lnTo>
                <a:lnTo>
                  <a:pt x="3390900" y="1562100"/>
                </a:lnTo>
                <a:lnTo>
                  <a:pt x="4699000" y="3467100"/>
                </a:lnTo>
                <a:lnTo>
                  <a:pt x="4876800" y="25400"/>
                </a:lnTo>
                <a:lnTo>
                  <a:pt x="50800" y="0"/>
                </a:lnTo>
                <a:lnTo>
                  <a:pt x="0" y="25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90500" y="863600"/>
            <a:ext cx="4076700" cy="6718300"/>
          </a:xfrm>
          <a:custGeom>
            <a:avLst/>
            <a:gdLst>
              <a:gd name="connsiteX0" fmla="*/ 4076700 w 4076700"/>
              <a:gd name="connsiteY0" fmla="*/ 12700 h 6718300"/>
              <a:gd name="connsiteX1" fmla="*/ 0 w 4076700"/>
              <a:gd name="connsiteY1" fmla="*/ 0 h 6718300"/>
              <a:gd name="connsiteX2" fmla="*/ 63500 w 4076700"/>
              <a:gd name="connsiteY2" fmla="*/ 6375400 h 6718300"/>
              <a:gd name="connsiteX3" fmla="*/ 2679700 w 4076700"/>
              <a:gd name="connsiteY3" fmla="*/ 6718300 h 6718300"/>
              <a:gd name="connsiteX4" fmla="*/ 1473200 w 4076700"/>
              <a:gd name="connsiteY4" fmla="*/ 4851400 h 6718300"/>
              <a:gd name="connsiteX5" fmla="*/ 1346200 w 4076700"/>
              <a:gd name="connsiteY5" fmla="*/ 3060700 h 6718300"/>
              <a:gd name="connsiteX6" fmla="*/ 1282700 w 4076700"/>
              <a:gd name="connsiteY6" fmla="*/ 1460500 h 6718300"/>
              <a:gd name="connsiteX7" fmla="*/ 1574800 w 4076700"/>
              <a:gd name="connsiteY7" fmla="*/ 800100 h 6718300"/>
              <a:gd name="connsiteX8" fmla="*/ 3251200 w 4076700"/>
              <a:gd name="connsiteY8" fmla="*/ 622300 h 6718300"/>
              <a:gd name="connsiteX9" fmla="*/ 3327400 w 4076700"/>
              <a:gd name="connsiteY9" fmla="*/ 698500 h 6718300"/>
              <a:gd name="connsiteX10" fmla="*/ 4076700 w 4076700"/>
              <a:gd name="connsiteY10" fmla="*/ 12700 h 671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6700" h="6718300">
                <a:moveTo>
                  <a:pt x="4076700" y="12700"/>
                </a:moveTo>
                <a:lnTo>
                  <a:pt x="0" y="0"/>
                </a:lnTo>
                <a:lnTo>
                  <a:pt x="63500" y="6375400"/>
                </a:lnTo>
                <a:lnTo>
                  <a:pt x="2679700" y="6718300"/>
                </a:lnTo>
                <a:lnTo>
                  <a:pt x="1473200" y="4851400"/>
                </a:lnTo>
                <a:lnTo>
                  <a:pt x="1346200" y="3060700"/>
                </a:lnTo>
                <a:lnTo>
                  <a:pt x="1282700" y="1460500"/>
                </a:lnTo>
                <a:lnTo>
                  <a:pt x="1574800" y="800100"/>
                </a:lnTo>
                <a:lnTo>
                  <a:pt x="3251200" y="622300"/>
                </a:lnTo>
                <a:lnTo>
                  <a:pt x="3327400" y="698500"/>
                </a:lnTo>
                <a:lnTo>
                  <a:pt x="4076700" y="12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302" name="Picture 6" descr="http://www.stripamatic.com/~pewfell/whelon/artwork/Illustration_Main/Leapfrog/spots/P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0" y="990600"/>
            <a:ext cx="1676400" cy="1461725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>
            <a:off x="4724400" y="3062288"/>
            <a:ext cx="1181100" cy="3005137"/>
          </a:xfrm>
          <a:custGeom>
            <a:avLst/>
            <a:gdLst>
              <a:gd name="connsiteX0" fmla="*/ 347663 w 1181100"/>
              <a:gd name="connsiteY0" fmla="*/ 485775 h 3005137"/>
              <a:gd name="connsiteX1" fmla="*/ 319088 w 1181100"/>
              <a:gd name="connsiteY1" fmla="*/ 719137 h 3005137"/>
              <a:gd name="connsiteX2" fmla="*/ 0 w 1181100"/>
              <a:gd name="connsiteY2" fmla="*/ 990600 h 3005137"/>
              <a:gd name="connsiteX3" fmla="*/ 585788 w 1181100"/>
              <a:gd name="connsiteY3" fmla="*/ 1243012 h 3005137"/>
              <a:gd name="connsiteX4" fmla="*/ 614363 w 1181100"/>
              <a:gd name="connsiteY4" fmla="*/ 1509712 h 3005137"/>
              <a:gd name="connsiteX5" fmla="*/ 576263 w 1181100"/>
              <a:gd name="connsiteY5" fmla="*/ 2085975 h 3005137"/>
              <a:gd name="connsiteX6" fmla="*/ 300038 w 1181100"/>
              <a:gd name="connsiteY6" fmla="*/ 2162175 h 3005137"/>
              <a:gd name="connsiteX7" fmla="*/ 319088 w 1181100"/>
              <a:gd name="connsiteY7" fmla="*/ 2652712 h 3005137"/>
              <a:gd name="connsiteX8" fmla="*/ 523875 w 1181100"/>
              <a:gd name="connsiteY8" fmla="*/ 3005137 h 3005137"/>
              <a:gd name="connsiteX9" fmla="*/ 876300 w 1181100"/>
              <a:gd name="connsiteY9" fmla="*/ 2852737 h 3005137"/>
              <a:gd name="connsiteX10" fmla="*/ 938213 w 1181100"/>
              <a:gd name="connsiteY10" fmla="*/ 2566987 h 3005137"/>
              <a:gd name="connsiteX11" fmla="*/ 895350 w 1181100"/>
              <a:gd name="connsiteY11" fmla="*/ 2347912 h 3005137"/>
              <a:gd name="connsiteX12" fmla="*/ 1004888 w 1181100"/>
              <a:gd name="connsiteY12" fmla="*/ 2166937 h 3005137"/>
              <a:gd name="connsiteX13" fmla="*/ 1181100 w 1181100"/>
              <a:gd name="connsiteY13" fmla="*/ 300037 h 3005137"/>
              <a:gd name="connsiteX14" fmla="*/ 1014413 w 1181100"/>
              <a:gd name="connsiteY14" fmla="*/ 0 h 3005137"/>
              <a:gd name="connsiteX15" fmla="*/ 347663 w 1181100"/>
              <a:gd name="connsiteY15" fmla="*/ 485775 h 300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005137">
                <a:moveTo>
                  <a:pt x="347663" y="485775"/>
                </a:moveTo>
                <a:lnTo>
                  <a:pt x="319088" y="719137"/>
                </a:lnTo>
                <a:lnTo>
                  <a:pt x="0" y="990600"/>
                </a:lnTo>
                <a:lnTo>
                  <a:pt x="585788" y="1243012"/>
                </a:lnTo>
                <a:lnTo>
                  <a:pt x="614363" y="1509712"/>
                </a:lnTo>
                <a:lnTo>
                  <a:pt x="576263" y="2085975"/>
                </a:lnTo>
                <a:lnTo>
                  <a:pt x="300038" y="2162175"/>
                </a:lnTo>
                <a:lnTo>
                  <a:pt x="319088" y="2652712"/>
                </a:lnTo>
                <a:lnTo>
                  <a:pt x="523875" y="3005137"/>
                </a:lnTo>
                <a:lnTo>
                  <a:pt x="876300" y="2852737"/>
                </a:lnTo>
                <a:lnTo>
                  <a:pt x="938213" y="2566987"/>
                </a:lnTo>
                <a:lnTo>
                  <a:pt x="895350" y="2347912"/>
                </a:lnTo>
                <a:lnTo>
                  <a:pt x="1004888" y="2166937"/>
                </a:lnTo>
                <a:lnTo>
                  <a:pt x="1181100" y="300037"/>
                </a:lnTo>
                <a:lnTo>
                  <a:pt x="1014413" y="0"/>
                </a:lnTo>
                <a:lnTo>
                  <a:pt x="347663" y="485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891213" y="3167063"/>
            <a:ext cx="409575" cy="2157412"/>
          </a:xfrm>
          <a:custGeom>
            <a:avLst/>
            <a:gdLst>
              <a:gd name="connsiteX0" fmla="*/ 204787 w 409575"/>
              <a:gd name="connsiteY0" fmla="*/ 0 h 2157412"/>
              <a:gd name="connsiteX1" fmla="*/ 409575 w 409575"/>
              <a:gd name="connsiteY1" fmla="*/ 23812 h 2157412"/>
              <a:gd name="connsiteX2" fmla="*/ 400050 w 409575"/>
              <a:gd name="connsiteY2" fmla="*/ 1004887 h 2157412"/>
              <a:gd name="connsiteX3" fmla="*/ 261937 w 409575"/>
              <a:gd name="connsiteY3" fmla="*/ 1966912 h 2157412"/>
              <a:gd name="connsiteX4" fmla="*/ 214312 w 409575"/>
              <a:gd name="connsiteY4" fmla="*/ 2157412 h 2157412"/>
              <a:gd name="connsiteX5" fmla="*/ 80962 w 409575"/>
              <a:gd name="connsiteY5" fmla="*/ 2095500 h 2157412"/>
              <a:gd name="connsiteX6" fmla="*/ 0 w 409575"/>
              <a:gd name="connsiteY6" fmla="*/ 1433512 h 2157412"/>
              <a:gd name="connsiteX7" fmla="*/ 138112 w 409575"/>
              <a:gd name="connsiteY7" fmla="*/ 395287 h 2157412"/>
              <a:gd name="connsiteX8" fmla="*/ 204787 w 409575"/>
              <a:gd name="connsiteY8" fmla="*/ 0 h 215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" h="2157412">
                <a:moveTo>
                  <a:pt x="204787" y="0"/>
                </a:moveTo>
                <a:lnTo>
                  <a:pt x="409575" y="23812"/>
                </a:lnTo>
                <a:lnTo>
                  <a:pt x="400050" y="1004887"/>
                </a:lnTo>
                <a:lnTo>
                  <a:pt x="261937" y="1966912"/>
                </a:lnTo>
                <a:lnTo>
                  <a:pt x="214312" y="2157412"/>
                </a:lnTo>
                <a:lnTo>
                  <a:pt x="80962" y="2095500"/>
                </a:lnTo>
                <a:lnTo>
                  <a:pt x="0" y="1433512"/>
                </a:lnTo>
                <a:lnTo>
                  <a:pt x="138112" y="395287"/>
                </a:lnTo>
                <a:lnTo>
                  <a:pt x="20478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415088" y="3276600"/>
            <a:ext cx="604837" cy="1314450"/>
          </a:xfrm>
          <a:custGeom>
            <a:avLst/>
            <a:gdLst>
              <a:gd name="connsiteX0" fmla="*/ 576262 w 604837"/>
              <a:gd name="connsiteY0" fmla="*/ 0 h 1314450"/>
              <a:gd name="connsiteX1" fmla="*/ 576262 w 604837"/>
              <a:gd name="connsiteY1" fmla="*/ 0 h 1314450"/>
              <a:gd name="connsiteX2" fmla="*/ 576262 w 604837"/>
              <a:gd name="connsiteY2" fmla="*/ 247650 h 1314450"/>
              <a:gd name="connsiteX3" fmla="*/ 509587 w 604837"/>
              <a:gd name="connsiteY3" fmla="*/ 319088 h 1314450"/>
              <a:gd name="connsiteX4" fmla="*/ 404812 w 604837"/>
              <a:gd name="connsiteY4" fmla="*/ 342900 h 1314450"/>
              <a:gd name="connsiteX5" fmla="*/ 466725 w 604837"/>
              <a:gd name="connsiteY5" fmla="*/ 419100 h 1314450"/>
              <a:gd name="connsiteX6" fmla="*/ 423862 w 604837"/>
              <a:gd name="connsiteY6" fmla="*/ 485775 h 1314450"/>
              <a:gd name="connsiteX7" fmla="*/ 371475 w 604837"/>
              <a:gd name="connsiteY7" fmla="*/ 547688 h 1314450"/>
              <a:gd name="connsiteX8" fmla="*/ 438150 w 604837"/>
              <a:gd name="connsiteY8" fmla="*/ 623888 h 1314450"/>
              <a:gd name="connsiteX9" fmla="*/ 447675 w 604837"/>
              <a:gd name="connsiteY9" fmla="*/ 771525 h 1314450"/>
              <a:gd name="connsiteX10" fmla="*/ 338137 w 604837"/>
              <a:gd name="connsiteY10" fmla="*/ 809625 h 1314450"/>
              <a:gd name="connsiteX11" fmla="*/ 128587 w 604837"/>
              <a:gd name="connsiteY11" fmla="*/ 800100 h 1314450"/>
              <a:gd name="connsiteX12" fmla="*/ 80962 w 604837"/>
              <a:gd name="connsiteY12" fmla="*/ 814388 h 1314450"/>
              <a:gd name="connsiteX13" fmla="*/ 0 w 604837"/>
              <a:gd name="connsiteY13" fmla="*/ 1314450 h 1314450"/>
              <a:gd name="connsiteX14" fmla="*/ 500062 w 604837"/>
              <a:gd name="connsiteY14" fmla="*/ 1143000 h 1314450"/>
              <a:gd name="connsiteX15" fmla="*/ 561975 w 604837"/>
              <a:gd name="connsiteY15" fmla="*/ 900113 h 1314450"/>
              <a:gd name="connsiteX16" fmla="*/ 604837 w 604837"/>
              <a:gd name="connsiteY16" fmla="*/ 342900 h 1314450"/>
              <a:gd name="connsiteX17" fmla="*/ 600075 w 604837"/>
              <a:gd name="connsiteY17" fmla="*/ 52388 h 1314450"/>
              <a:gd name="connsiteX18" fmla="*/ 576262 w 604837"/>
              <a:gd name="connsiteY18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4837" h="1314450">
                <a:moveTo>
                  <a:pt x="576262" y="0"/>
                </a:moveTo>
                <a:lnTo>
                  <a:pt x="576262" y="0"/>
                </a:lnTo>
                <a:lnTo>
                  <a:pt x="576262" y="247650"/>
                </a:lnTo>
                <a:lnTo>
                  <a:pt x="509587" y="319088"/>
                </a:lnTo>
                <a:lnTo>
                  <a:pt x="404812" y="342900"/>
                </a:lnTo>
                <a:lnTo>
                  <a:pt x="466725" y="419100"/>
                </a:lnTo>
                <a:lnTo>
                  <a:pt x="423862" y="485775"/>
                </a:lnTo>
                <a:lnTo>
                  <a:pt x="371475" y="547688"/>
                </a:lnTo>
                <a:lnTo>
                  <a:pt x="438150" y="623888"/>
                </a:lnTo>
                <a:lnTo>
                  <a:pt x="447675" y="771525"/>
                </a:lnTo>
                <a:lnTo>
                  <a:pt x="338137" y="809625"/>
                </a:lnTo>
                <a:lnTo>
                  <a:pt x="128587" y="800100"/>
                </a:lnTo>
                <a:lnTo>
                  <a:pt x="80962" y="814388"/>
                </a:lnTo>
                <a:lnTo>
                  <a:pt x="0" y="1314450"/>
                </a:lnTo>
                <a:lnTo>
                  <a:pt x="500062" y="1143000"/>
                </a:lnTo>
                <a:lnTo>
                  <a:pt x="561975" y="900113"/>
                </a:lnTo>
                <a:lnTo>
                  <a:pt x="604837" y="342900"/>
                </a:lnTo>
                <a:cubicBezTo>
                  <a:pt x="603250" y="246063"/>
                  <a:pt x="601662" y="149225"/>
                  <a:pt x="600075" y="52388"/>
                </a:cubicBezTo>
                <a:lnTo>
                  <a:pt x="57626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71888" y="19431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14613" y="1452563"/>
            <a:ext cx="1104900" cy="1057275"/>
          </a:xfrm>
          <a:custGeom>
            <a:avLst/>
            <a:gdLst>
              <a:gd name="connsiteX0" fmla="*/ 0 w 1104900"/>
              <a:gd name="connsiteY0" fmla="*/ 161925 h 1057275"/>
              <a:gd name="connsiteX1" fmla="*/ 219075 w 1104900"/>
              <a:gd name="connsiteY1" fmla="*/ 300037 h 1057275"/>
              <a:gd name="connsiteX2" fmla="*/ 409575 w 1104900"/>
              <a:gd name="connsiteY2" fmla="*/ 300037 h 1057275"/>
              <a:gd name="connsiteX3" fmla="*/ 747712 w 1104900"/>
              <a:gd name="connsiteY3" fmla="*/ 452437 h 1057275"/>
              <a:gd name="connsiteX4" fmla="*/ 690562 w 1104900"/>
              <a:gd name="connsiteY4" fmla="*/ 609600 h 1057275"/>
              <a:gd name="connsiteX5" fmla="*/ 685800 w 1104900"/>
              <a:gd name="connsiteY5" fmla="*/ 709612 h 1057275"/>
              <a:gd name="connsiteX6" fmla="*/ 633412 w 1104900"/>
              <a:gd name="connsiteY6" fmla="*/ 776287 h 1057275"/>
              <a:gd name="connsiteX7" fmla="*/ 762000 w 1104900"/>
              <a:gd name="connsiteY7" fmla="*/ 1057275 h 1057275"/>
              <a:gd name="connsiteX8" fmla="*/ 1009650 w 1104900"/>
              <a:gd name="connsiteY8" fmla="*/ 1014412 h 1057275"/>
              <a:gd name="connsiteX9" fmla="*/ 1104900 w 1104900"/>
              <a:gd name="connsiteY9" fmla="*/ 495300 h 1057275"/>
              <a:gd name="connsiteX10" fmla="*/ 585787 w 1104900"/>
              <a:gd name="connsiteY10" fmla="*/ 257175 h 1057275"/>
              <a:gd name="connsiteX11" fmla="*/ 404812 w 1104900"/>
              <a:gd name="connsiteY11" fmla="*/ 33337 h 1057275"/>
              <a:gd name="connsiteX12" fmla="*/ 57150 w 1104900"/>
              <a:gd name="connsiteY12" fmla="*/ 0 h 1057275"/>
              <a:gd name="connsiteX13" fmla="*/ 0 w 1104900"/>
              <a:gd name="connsiteY13" fmla="*/ 16192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4900" h="1057275">
                <a:moveTo>
                  <a:pt x="0" y="161925"/>
                </a:moveTo>
                <a:lnTo>
                  <a:pt x="219075" y="300037"/>
                </a:lnTo>
                <a:lnTo>
                  <a:pt x="409575" y="300037"/>
                </a:lnTo>
                <a:lnTo>
                  <a:pt x="747712" y="452437"/>
                </a:lnTo>
                <a:lnTo>
                  <a:pt x="690562" y="609600"/>
                </a:lnTo>
                <a:lnTo>
                  <a:pt x="685800" y="709612"/>
                </a:lnTo>
                <a:lnTo>
                  <a:pt x="633412" y="776287"/>
                </a:lnTo>
                <a:lnTo>
                  <a:pt x="762000" y="1057275"/>
                </a:lnTo>
                <a:lnTo>
                  <a:pt x="1009650" y="1014412"/>
                </a:lnTo>
                <a:lnTo>
                  <a:pt x="1104900" y="495300"/>
                </a:lnTo>
                <a:lnTo>
                  <a:pt x="585787" y="257175"/>
                </a:lnTo>
                <a:lnTo>
                  <a:pt x="404812" y="33337"/>
                </a:lnTo>
                <a:lnTo>
                  <a:pt x="57150" y="0"/>
                </a:lnTo>
                <a:lnTo>
                  <a:pt x="0" y="1619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cademy.justjobs.com/wp-content/uploads/2012/04/coffee-break-hol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93845"/>
            <a:ext cx="9144000" cy="79657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6324600"/>
            <a:ext cx="3048000" cy="381000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4382762">
            <a:off x="4806573" y="1393034"/>
            <a:ext cx="1452880" cy="610492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143000"/>
            <a:ext cx="9144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2. “I evangelize through actions, not words” 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3. “Evangelism is for extroverts” 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2540" name="Picture 12" descr="http://3.bp.blogspot.com/-55TOmQvwIzQ/Tu0WKyVFhII/AAAAAAAAAMo/rS9VsAxBQAI/s1600/mama+nee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4800600" cy="4980451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774700" y="4851400"/>
            <a:ext cx="7785100" cy="2286000"/>
          </a:xfrm>
          <a:custGeom>
            <a:avLst/>
            <a:gdLst>
              <a:gd name="connsiteX0" fmla="*/ 2082800 w 7785100"/>
              <a:gd name="connsiteY0" fmla="*/ 50800 h 2286000"/>
              <a:gd name="connsiteX1" fmla="*/ 0 w 7785100"/>
              <a:gd name="connsiteY1" fmla="*/ 50800 h 2286000"/>
              <a:gd name="connsiteX2" fmla="*/ 38100 w 7785100"/>
              <a:gd name="connsiteY2" fmla="*/ 2286000 h 2286000"/>
              <a:gd name="connsiteX3" fmla="*/ 7747000 w 7785100"/>
              <a:gd name="connsiteY3" fmla="*/ 2184400 h 2286000"/>
              <a:gd name="connsiteX4" fmla="*/ 7785100 w 7785100"/>
              <a:gd name="connsiteY4" fmla="*/ 0 h 2286000"/>
              <a:gd name="connsiteX5" fmla="*/ 6083300 w 7785100"/>
              <a:gd name="connsiteY5" fmla="*/ 12700 h 2286000"/>
              <a:gd name="connsiteX6" fmla="*/ 5930900 w 7785100"/>
              <a:gd name="connsiteY6" fmla="*/ 177800 h 2286000"/>
              <a:gd name="connsiteX7" fmla="*/ 5651500 w 7785100"/>
              <a:gd name="connsiteY7" fmla="*/ 203200 h 2286000"/>
              <a:gd name="connsiteX8" fmla="*/ 5575300 w 7785100"/>
              <a:gd name="connsiteY8" fmla="*/ 165100 h 2286000"/>
              <a:gd name="connsiteX9" fmla="*/ 5308600 w 7785100"/>
              <a:gd name="connsiteY9" fmla="*/ 292100 h 2286000"/>
              <a:gd name="connsiteX10" fmla="*/ 5130800 w 7785100"/>
              <a:gd name="connsiteY10" fmla="*/ 317500 h 2286000"/>
              <a:gd name="connsiteX11" fmla="*/ 5092700 w 7785100"/>
              <a:gd name="connsiteY11" fmla="*/ 279400 h 2286000"/>
              <a:gd name="connsiteX12" fmla="*/ 4940300 w 7785100"/>
              <a:gd name="connsiteY12" fmla="*/ 431800 h 2286000"/>
              <a:gd name="connsiteX13" fmla="*/ 4851400 w 7785100"/>
              <a:gd name="connsiteY13" fmla="*/ 355600 h 2286000"/>
              <a:gd name="connsiteX14" fmla="*/ 4851400 w 7785100"/>
              <a:gd name="connsiteY14" fmla="*/ 304800 h 2286000"/>
              <a:gd name="connsiteX15" fmla="*/ 4724400 w 7785100"/>
              <a:gd name="connsiteY15" fmla="*/ 342900 h 2286000"/>
              <a:gd name="connsiteX16" fmla="*/ 4749800 w 7785100"/>
              <a:gd name="connsiteY16" fmla="*/ 139700 h 2286000"/>
              <a:gd name="connsiteX17" fmla="*/ 4775200 w 7785100"/>
              <a:gd name="connsiteY17" fmla="*/ 12700 h 2286000"/>
              <a:gd name="connsiteX18" fmla="*/ 3251200 w 7785100"/>
              <a:gd name="connsiteY18" fmla="*/ 38100 h 2286000"/>
              <a:gd name="connsiteX19" fmla="*/ 3086100 w 7785100"/>
              <a:gd name="connsiteY19" fmla="*/ 1041400 h 2286000"/>
              <a:gd name="connsiteX20" fmla="*/ 2565400 w 7785100"/>
              <a:gd name="connsiteY20" fmla="*/ 241300 h 2286000"/>
              <a:gd name="connsiteX21" fmla="*/ 2413000 w 7785100"/>
              <a:gd name="connsiteY21" fmla="*/ 190500 h 2286000"/>
              <a:gd name="connsiteX22" fmla="*/ 2082800 w 7785100"/>
              <a:gd name="connsiteY22" fmla="*/ 508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85100" h="2286000">
                <a:moveTo>
                  <a:pt x="2082800" y="50800"/>
                </a:moveTo>
                <a:lnTo>
                  <a:pt x="0" y="50800"/>
                </a:lnTo>
                <a:lnTo>
                  <a:pt x="38100" y="2286000"/>
                </a:lnTo>
                <a:lnTo>
                  <a:pt x="7747000" y="2184400"/>
                </a:lnTo>
                <a:lnTo>
                  <a:pt x="7785100" y="0"/>
                </a:lnTo>
                <a:lnTo>
                  <a:pt x="6083300" y="12700"/>
                </a:lnTo>
                <a:lnTo>
                  <a:pt x="5930900" y="177800"/>
                </a:lnTo>
                <a:lnTo>
                  <a:pt x="5651500" y="203200"/>
                </a:lnTo>
                <a:lnTo>
                  <a:pt x="5575300" y="165100"/>
                </a:lnTo>
                <a:lnTo>
                  <a:pt x="5308600" y="292100"/>
                </a:lnTo>
                <a:lnTo>
                  <a:pt x="5130800" y="317500"/>
                </a:lnTo>
                <a:lnTo>
                  <a:pt x="5092700" y="279400"/>
                </a:lnTo>
                <a:lnTo>
                  <a:pt x="4940300" y="431800"/>
                </a:lnTo>
                <a:lnTo>
                  <a:pt x="4851400" y="355600"/>
                </a:lnTo>
                <a:lnTo>
                  <a:pt x="4851400" y="304800"/>
                </a:lnTo>
                <a:lnTo>
                  <a:pt x="4724400" y="342900"/>
                </a:lnTo>
                <a:lnTo>
                  <a:pt x="4749800" y="139700"/>
                </a:lnTo>
                <a:lnTo>
                  <a:pt x="4775200" y="12700"/>
                </a:lnTo>
                <a:lnTo>
                  <a:pt x="3251200" y="38100"/>
                </a:lnTo>
                <a:lnTo>
                  <a:pt x="3086100" y="1041400"/>
                </a:lnTo>
                <a:lnTo>
                  <a:pt x="2565400" y="241300"/>
                </a:lnTo>
                <a:lnTo>
                  <a:pt x="2413000" y="190500"/>
                </a:lnTo>
                <a:lnTo>
                  <a:pt x="2082800" y="50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5943600"/>
            <a:ext cx="6858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Blackadder ITC" pitchFamily="82" charset="0"/>
              </a:rPr>
              <a:t>Signature: _______________________</a:t>
            </a:r>
            <a:endParaRPr lang="en-US" sz="3200" b="1" dirty="0">
              <a:solidFill>
                <a:sysClr val="windowText" lastClr="0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http://toonclips.com/600/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6600" y="1752600"/>
            <a:ext cx="5638800" cy="59055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4. “Evangelism is the church’s job!” 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05100" y="6223000"/>
            <a:ext cx="800100" cy="635000"/>
          </a:xfrm>
          <a:custGeom>
            <a:avLst/>
            <a:gdLst>
              <a:gd name="connsiteX0" fmla="*/ 50800 w 800100"/>
              <a:gd name="connsiteY0" fmla="*/ 12700 h 635000"/>
              <a:gd name="connsiteX1" fmla="*/ 25400 w 800100"/>
              <a:gd name="connsiteY1" fmla="*/ 190500 h 635000"/>
              <a:gd name="connsiteX2" fmla="*/ 177800 w 800100"/>
              <a:gd name="connsiteY2" fmla="*/ 482600 h 635000"/>
              <a:gd name="connsiteX3" fmla="*/ 0 w 800100"/>
              <a:gd name="connsiteY3" fmla="*/ 469900 h 635000"/>
              <a:gd name="connsiteX4" fmla="*/ 38100 w 800100"/>
              <a:gd name="connsiteY4" fmla="*/ 558800 h 635000"/>
              <a:gd name="connsiteX5" fmla="*/ 800100 w 800100"/>
              <a:gd name="connsiteY5" fmla="*/ 635000 h 635000"/>
              <a:gd name="connsiteX6" fmla="*/ 736600 w 800100"/>
              <a:gd name="connsiteY6" fmla="*/ 0 h 635000"/>
              <a:gd name="connsiteX7" fmla="*/ 50800 w 800100"/>
              <a:gd name="connsiteY7" fmla="*/ 127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100" h="635000">
                <a:moveTo>
                  <a:pt x="50800" y="12700"/>
                </a:moveTo>
                <a:lnTo>
                  <a:pt x="25400" y="190500"/>
                </a:lnTo>
                <a:lnTo>
                  <a:pt x="177800" y="482600"/>
                </a:lnTo>
                <a:lnTo>
                  <a:pt x="0" y="469900"/>
                </a:lnTo>
                <a:lnTo>
                  <a:pt x="38100" y="558800"/>
                </a:lnTo>
                <a:lnTo>
                  <a:pt x="800100" y="635000"/>
                </a:lnTo>
                <a:lnTo>
                  <a:pt x="736600" y="0"/>
                </a:lnTo>
                <a:lnTo>
                  <a:pt x="50800" y="127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46400" y="3352800"/>
            <a:ext cx="3505200" cy="3759200"/>
          </a:xfrm>
          <a:custGeom>
            <a:avLst/>
            <a:gdLst>
              <a:gd name="connsiteX0" fmla="*/ 355600 w 3505200"/>
              <a:gd name="connsiteY0" fmla="*/ 25400 h 3759200"/>
              <a:gd name="connsiteX1" fmla="*/ 1905000 w 3505200"/>
              <a:gd name="connsiteY1" fmla="*/ 0 h 3759200"/>
              <a:gd name="connsiteX2" fmla="*/ 3505200 w 3505200"/>
              <a:gd name="connsiteY2" fmla="*/ 1371600 h 3759200"/>
              <a:gd name="connsiteX3" fmla="*/ 3340100 w 3505200"/>
              <a:gd name="connsiteY3" fmla="*/ 2425700 h 3759200"/>
              <a:gd name="connsiteX4" fmla="*/ 2552700 w 3505200"/>
              <a:gd name="connsiteY4" fmla="*/ 3454400 h 3759200"/>
              <a:gd name="connsiteX5" fmla="*/ 457200 w 3505200"/>
              <a:gd name="connsiteY5" fmla="*/ 3759200 h 3759200"/>
              <a:gd name="connsiteX6" fmla="*/ 0 w 3505200"/>
              <a:gd name="connsiteY6" fmla="*/ 2222500 h 3759200"/>
              <a:gd name="connsiteX7" fmla="*/ 406400 w 3505200"/>
              <a:gd name="connsiteY7" fmla="*/ 0 h 3759200"/>
              <a:gd name="connsiteX8" fmla="*/ 406400 w 3505200"/>
              <a:gd name="connsiteY8" fmla="*/ 0 h 3759200"/>
              <a:gd name="connsiteX9" fmla="*/ 355600 w 3505200"/>
              <a:gd name="connsiteY9" fmla="*/ 254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5200" h="3759200">
                <a:moveTo>
                  <a:pt x="355600" y="25400"/>
                </a:moveTo>
                <a:lnTo>
                  <a:pt x="1905000" y="0"/>
                </a:lnTo>
                <a:lnTo>
                  <a:pt x="3505200" y="1371600"/>
                </a:lnTo>
                <a:lnTo>
                  <a:pt x="3340100" y="2425700"/>
                </a:lnTo>
                <a:lnTo>
                  <a:pt x="2552700" y="3454400"/>
                </a:lnTo>
                <a:lnTo>
                  <a:pt x="457200" y="3759200"/>
                </a:lnTo>
                <a:lnTo>
                  <a:pt x="0" y="2222500"/>
                </a:lnTo>
                <a:lnTo>
                  <a:pt x="406400" y="0"/>
                </a:lnTo>
                <a:lnTo>
                  <a:pt x="406400" y="0"/>
                </a:lnTo>
                <a:lnTo>
                  <a:pt x="355600" y="254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://www.people-clipart.com/people_clipart_images/cartoon_salesman_or_businessman_with_briefcase_0521-1011-0419-4818_S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3471333" cy="4191000"/>
          </a:xfrm>
          <a:prstGeom prst="rect">
            <a:avLst/>
          </a:prstGeom>
          <a:noFill/>
        </p:spPr>
      </p:pic>
      <p:pic>
        <p:nvPicPr>
          <p:cNvPr id="21528" name="Picture 24" descr="http://images.clipartpanda.com/free-bible-clipart-RcGEj57c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9176">
            <a:off x="2815638" y="2777342"/>
            <a:ext cx="1315660" cy="927540"/>
          </a:xfrm>
          <a:prstGeom prst="rect">
            <a:avLst/>
          </a:prstGeom>
          <a:noFill/>
        </p:spPr>
      </p:pic>
      <p:pic>
        <p:nvPicPr>
          <p:cNvPr id="21530" name="Picture 26" descr="http://pixabay.com/static/uploads/photo/2013/07/12/17/45/podium-152386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09800" y="3886200"/>
            <a:ext cx="1981201" cy="2232595"/>
          </a:xfrm>
          <a:prstGeom prst="rect">
            <a:avLst/>
          </a:prstGeom>
          <a:noFill/>
        </p:spPr>
      </p:pic>
      <p:sp>
        <p:nvSpPr>
          <p:cNvPr id="23" name="Freeform 22"/>
          <p:cNvSpPr/>
          <p:nvPr/>
        </p:nvSpPr>
        <p:spPr>
          <a:xfrm>
            <a:off x="469900" y="4914900"/>
            <a:ext cx="1422400" cy="1193800"/>
          </a:xfrm>
          <a:custGeom>
            <a:avLst/>
            <a:gdLst>
              <a:gd name="connsiteX0" fmla="*/ 1422400 w 1422400"/>
              <a:gd name="connsiteY0" fmla="*/ 241300 h 1193800"/>
              <a:gd name="connsiteX1" fmla="*/ 685800 w 1422400"/>
              <a:gd name="connsiteY1" fmla="*/ 0 h 1193800"/>
              <a:gd name="connsiteX2" fmla="*/ 203200 w 1422400"/>
              <a:gd name="connsiteY2" fmla="*/ 215900 h 1193800"/>
              <a:gd name="connsiteX3" fmla="*/ 0 w 1422400"/>
              <a:gd name="connsiteY3" fmla="*/ 939800 h 1193800"/>
              <a:gd name="connsiteX4" fmla="*/ 203200 w 1422400"/>
              <a:gd name="connsiteY4" fmla="*/ 1193800 h 1193800"/>
              <a:gd name="connsiteX5" fmla="*/ 1219200 w 1422400"/>
              <a:gd name="connsiteY5" fmla="*/ 1130300 h 1193800"/>
              <a:gd name="connsiteX6" fmla="*/ 1257300 w 1422400"/>
              <a:gd name="connsiteY6" fmla="*/ 355600 h 1193800"/>
              <a:gd name="connsiteX7" fmla="*/ 1422400 w 1422400"/>
              <a:gd name="connsiteY7" fmla="*/ 2413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400" h="1193800">
                <a:moveTo>
                  <a:pt x="1422400" y="241300"/>
                </a:moveTo>
                <a:lnTo>
                  <a:pt x="685800" y="0"/>
                </a:lnTo>
                <a:lnTo>
                  <a:pt x="203200" y="215900"/>
                </a:lnTo>
                <a:lnTo>
                  <a:pt x="0" y="939800"/>
                </a:lnTo>
                <a:lnTo>
                  <a:pt x="203200" y="1193800"/>
                </a:lnTo>
                <a:lnTo>
                  <a:pt x="1219200" y="1130300"/>
                </a:lnTo>
                <a:lnTo>
                  <a:pt x="1257300" y="355600"/>
                </a:lnTo>
                <a:lnTo>
                  <a:pt x="1422400" y="2413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333500" y="5626100"/>
            <a:ext cx="647700" cy="215900"/>
          </a:xfrm>
          <a:custGeom>
            <a:avLst/>
            <a:gdLst>
              <a:gd name="connsiteX0" fmla="*/ 571500 w 647700"/>
              <a:gd name="connsiteY0" fmla="*/ 76200 h 215900"/>
              <a:gd name="connsiteX1" fmla="*/ 355600 w 647700"/>
              <a:gd name="connsiteY1" fmla="*/ 0 h 215900"/>
              <a:gd name="connsiteX2" fmla="*/ 0 w 647700"/>
              <a:gd name="connsiteY2" fmla="*/ 165100 h 215900"/>
              <a:gd name="connsiteX3" fmla="*/ 25400 w 647700"/>
              <a:gd name="connsiteY3" fmla="*/ 215900 h 215900"/>
              <a:gd name="connsiteX4" fmla="*/ 571500 w 647700"/>
              <a:gd name="connsiteY4" fmla="*/ 215900 h 215900"/>
              <a:gd name="connsiteX5" fmla="*/ 647700 w 647700"/>
              <a:gd name="connsiteY5" fmla="*/ 114300 h 215900"/>
              <a:gd name="connsiteX6" fmla="*/ 571500 w 647700"/>
              <a:gd name="connsiteY6" fmla="*/ 762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" h="215900">
                <a:moveTo>
                  <a:pt x="571500" y="76200"/>
                </a:moveTo>
                <a:lnTo>
                  <a:pt x="355600" y="0"/>
                </a:lnTo>
                <a:lnTo>
                  <a:pt x="0" y="165100"/>
                </a:lnTo>
                <a:lnTo>
                  <a:pt x="25400" y="215900"/>
                </a:lnTo>
                <a:lnTo>
                  <a:pt x="571500" y="215900"/>
                </a:lnTo>
                <a:lnTo>
                  <a:pt x="647700" y="114300"/>
                </a:lnTo>
                <a:lnTo>
                  <a:pt x="571500" y="762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5. “If they don’t accept Jesus, I’ve failed”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86" name="Picture 6" descr="http://2.bp.blogspot.com/-qDSo49zj3Rg/T2A3jnltxwI/AAAAAAAAAMY/fiscb6x73vk/s1600/costume-grim-reaper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86400" y="1828800"/>
            <a:ext cx="3657600" cy="4495800"/>
          </a:xfrm>
          <a:prstGeom prst="rect">
            <a:avLst/>
          </a:prstGeom>
          <a:noFill/>
        </p:spPr>
      </p:pic>
      <p:pic>
        <p:nvPicPr>
          <p:cNvPr id="20490" name="Picture 10" descr="http://toonclips.com/600/9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213123" cy="435356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403412" y="6033247"/>
            <a:ext cx="3370729" cy="268941"/>
          </a:xfrm>
          <a:custGeom>
            <a:avLst/>
            <a:gdLst>
              <a:gd name="connsiteX0" fmla="*/ 0 w 3370729"/>
              <a:gd name="connsiteY0" fmla="*/ 17929 h 268941"/>
              <a:gd name="connsiteX1" fmla="*/ 744070 w 3370729"/>
              <a:gd name="connsiteY1" fmla="*/ 44824 h 268941"/>
              <a:gd name="connsiteX2" fmla="*/ 1344706 w 3370729"/>
              <a:gd name="connsiteY2" fmla="*/ 17929 h 268941"/>
              <a:gd name="connsiteX3" fmla="*/ 2061882 w 3370729"/>
              <a:gd name="connsiteY3" fmla="*/ 26894 h 268941"/>
              <a:gd name="connsiteX4" fmla="*/ 3352800 w 3370729"/>
              <a:gd name="connsiteY4" fmla="*/ 0 h 268941"/>
              <a:gd name="connsiteX5" fmla="*/ 3370729 w 3370729"/>
              <a:gd name="connsiteY5" fmla="*/ 251012 h 268941"/>
              <a:gd name="connsiteX6" fmla="*/ 125506 w 3370729"/>
              <a:gd name="connsiteY6" fmla="*/ 268941 h 268941"/>
              <a:gd name="connsiteX7" fmla="*/ 0 w 3370729"/>
              <a:gd name="connsiteY7" fmla="*/ 17929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0729" h="268941">
                <a:moveTo>
                  <a:pt x="0" y="17929"/>
                </a:moveTo>
                <a:lnTo>
                  <a:pt x="744070" y="44824"/>
                </a:lnTo>
                <a:lnTo>
                  <a:pt x="1344706" y="17929"/>
                </a:lnTo>
                <a:lnTo>
                  <a:pt x="2061882" y="26894"/>
                </a:lnTo>
                <a:lnTo>
                  <a:pt x="3352800" y="0"/>
                </a:lnTo>
                <a:lnTo>
                  <a:pt x="3370729" y="251012"/>
                </a:lnTo>
                <a:lnTo>
                  <a:pt x="125506" y="2689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07341" y="3944471"/>
            <a:ext cx="869577" cy="645458"/>
          </a:xfrm>
          <a:custGeom>
            <a:avLst/>
            <a:gdLst>
              <a:gd name="connsiteX0" fmla="*/ 313765 w 869577"/>
              <a:gd name="connsiteY0" fmla="*/ 0 h 645458"/>
              <a:gd name="connsiteX1" fmla="*/ 869577 w 869577"/>
              <a:gd name="connsiteY1" fmla="*/ 340658 h 645458"/>
              <a:gd name="connsiteX2" fmla="*/ 394447 w 869577"/>
              <a:gd name="connsiteY2" fmla="*/ 645458 h 645458"/>
              <a:gd name="connsiteX3" fmla="*/ 62753 w 869577"/>
              <a:gd name="connsiteY3" fmla="*/ 439270 h 645458"/>
              <a:gd name="connsiteX4" fmla="*/ 0 w 869577"/>
              <a:gd name="connsiteY4" fmla="*/ 331694 h 645458"/>
              <a:gd name="connsiteX5" fmla="*/ 259977 w 869577"/>
              <a:gd name="connsiteY5" fmla="*/ 44823 h 645458"/>
              <a:gd name="connsiteX6" fmla="*/ 313765 w 869577"/>
              <a:gd name="connsiteY6" fmla="*/ 0 h 64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577" h="645458">
                <a:moveTo>
                  <a:pt x="313765" y="0"/>
                </a:moveTo>
                <a:lnTo>
                  <a:pt x="869577" y="340658"/>
                </a:lnTo>
                <a:lnTo>
                  <a:pt x="394447" y="645458"/>
                </a:lnTo>
                <a:lnTo>
                  <a:pt x="62753" y="439270"/>
                </a:lnTo>
                <a:lnTo>
                  <a:pt x="0" y="331694"/>
                </a:lnTo>
                <a:lnTo>
                  <a:pt x="259977" y="44823"/>
                </a:lnTo>
                <a:lnTo>
                  <a:pt x="313765" y="0"/>
                </a:lnTo>
                <a:close/>
              </a:path>
            </a:pathLst>
          </a:custGeom>
          <a:solidFill>
            <a:srgbClr val="FF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98923">
            <a:off x="2599795" y="4010057"/>
            <a:ext cx="985392" cy="563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GOSPEL TRAC</a:t>
            </a:r>
            <a:endParaRPr lang="en-US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492" name="Picture 12" descr="http://www.funinmarriage.com/wp-content/uploads/2011/02/210558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38750"/>
            <a:ext cx="2362200" cy="412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231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66</cp:revision>
  <dcterms:created xsi:type="dcterms:W3CDTF">2014-08-30T01:31:44Z</dcterms:created>
  <dcterms:modified xsi:type="dcterms:W3CDTF">2020-04-18T20:27:39Z</dcterms:modified>
</cp:coreProperties>
</file>