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9" r:id="rId3"/>
    <p:sldId id="269" r:id="rId4"/>
    <p:sldId id="282" r:id="rId5"/>
    <p:sldId id="261" r:id="rId6"/>
    <p:sldId id="259" r:id="rId7"/>
    <p:sldId id="258" r:id="rId8"/>
    <p:sldId id="260" r:id="rId9"/>
    <p:sldId id="262" r:id="rId10"/>
    <p:sldId id="263" r:id="rId11"/>
    <p:sldId id="264" r:id="rId12"/>
    <p:sldId id="265" r:id="rId13"/>
    <p:sldId id="266" r:id="rId14"/>
    <p:sldId id="267" r:id="rId15"/>
    <p:sldId id="270" r:id="rId16"/>
    <p:sldId id="271" r:id="rId17"/>
    <p:sldId id="288" r:id="rId18"/>
    <p:sldId id="294" r:id="rId19"/>
    <p:sldId id="277" r:id="rId20"/>
    <p:sldId id="292" r:id="rId21"/>
    <p:sldId id="281" r:id="rId22"/>
    <p:sldId id="278" r:id="rId23"/>
    <p:sldId id="279" r:id="rId24"/>
    <p:sldId id="280" r:id="rId25"/>
    <p:sldId id="370" r:id="rId26"/>
    <p:sldId id="295" r:id="rId27"/>
    <p:sldId id="369" r:id="rId28"/>
    <p:sldId id="367" r:id="rId29"/>
    <p:sldId id="371" r:id="rId30"/>
    <p:sldId id="284" r:id="rId31"/>
    <p:sldId id="285" r:id="rId32"/>
    <p:sldId id="286" r:id="rId33"/>
    <p:sldId id="296"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3F"/>
    <a:srgbClr val="00FF00"/>
    <a:srgbClr val="FFE07D"/>
    <a:srgbClr val="FFFF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7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png"/><Relationship Id="rId5" Type="http://schemas.openxmlformats.org/officeDocument/2006/relationships/image" Target="../media/image29.jpe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png"/><Relationship Id="rId5" Type="http://schemas.openxmlformats.org/officeDocument/2006/relationships/image" Target="../media/image29.jpe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043AB-7C0D-4901-8960-C6276601B6E1}" type="doc">
      <dgm:prSet loTypeId="urn:microsoft.com/office/officeart/2005/8/layout/pList2" loCatId="list" qsTypeId="urn:microsoft.com/office/officeart/2005/8/quickstyle/simple4" qsCatId="simple" csTypeId="urn:microsoft.com/office/officeart/2005/8/colors/colorful1" csCatId="colorful" phldr="1"/>
      <dgm:spPr/>
      <dgm:t>
        <a:bodyPr/>
        <a:lstStyle/>
        <a:p>
          <a:endParaRPr lang="en-US"/>
        </a:p>
      </dgm:t>
    </dgm:pt>
    <dgm:pt modelId="{3F25008D-A86C-40DD-90F5-70BF0D122402}">
      <dgm:prSet phldrT="[Text]"/>
      <dgm:spPr/>
      <dgm:t>
        <a:bodyPr/>
        <a:lstStyle/>
        <a:p>
          <a:r>
            <a:rPr lang="en-US" b="1" dirty="0" smtClean="0">
              <a:solidFill>
                <a:schemeClr val="tx1"/>
              </a:solidFill>
              <a:effectLst>
                <a:outerShdw blurRad="38100" dist="38100" dir="2700000" algn="tl">
                  <a:srgbClr val="000000">
                    <a:alpha val="43137"/>
                  </a:srgbClr>
                </a:outerShdw>
              </a:effectLst>
            </a:rPr>
            <a:t>MOSES</a:t>
          </a:r>
        </a:p>
        <a:p>
          <a:r>
            <a:rPr lang="en-US" b="1" dirty="0" smtClean="0">
              <a:solidFill>
                <a:schemeClr val="tx1"/>
              </a:solidFill>
              <a:effectLst>
                <a:outerShdw blurRad="38100" dist="38100" dir="2700000" algn="tl">
                  <a:srgbClr val="000000">
                    <a:alpha val="43137"/>
                  </a:srgbClr>
                </a:outerShdw>
              </a:effectLst>
            </a:rPr>
            <a:t> when he led the people out of Egypt?</a:t>
          </a:r>
          <a:endParaRPr lang="en-US" b="1" dirty="0">
            <a:solidFill>
              <a:schemeClr val="tx1"/>
            </a:solidFill>
            <a:effectLst>
              <a:outerShdw blurRad="38100" dist="38100" dir="2700000" algn="tl">
                <a:srgbClr val="000000">
                  <a:alpha val="43137"/>
                </a:srgbClr>
              </a:outerShdw>
            </a:effectLst>
          </a:endParaRPr>
        </a:p>
      </dgm:t>
    </dgm:pt>
    <dgm:pt modelId="{CFCA5CE1-0C98-4686-BF9C-5089FEF3EAD0}" type="parTrans" cxnId="{9D8D6DB1-3A77-4FE9-A0F7-325DC369B564}">
      <dgm:prSet/>
      <dgm:spPr/>
      <dgm:t>
        <a:bodyPr/>
        <a:lstStyle/>
        <a:p>
          <a:endParaRPr lang="en-US"/>
        </a:p>
      </dgm:t>
    </dgm:pt>
    <dgm:pt modelId="{0A9E958B-7D03-4BCF-90B6-C08B962F56D3}" type="sibTrans" cxnId="{9D8D6DB1-3A77-4FE9-A0F7-325DC369B564}">
      <dgm:prSet/>
      <dgm:spPr/>
      <dgm:t>
        <a:bodyPr/>
        <a:lstStyle/>
        <a:p>
          <a:endParaRPr lang="en-US"/>
        </a:p>
      </dgm:t>
    </dgm:pt>
    <dgm:pt modelId="{74BC4964-ED2E-46F0-AD08-4D5050C82004}">
      <dgm:prSet phldrT="[Text]"/>
      <dgm:spPr/>
      <dgm:t>
        <a:bodyPr/>
        <a:lstStyle/>
        <a:p>
          <a:r>
            <a:rPr lang="en-US" b="1" dirty="0" smtClean="0">
              <a:solidFill>
                <a:schemeClr val="tx1"/>
              </a:solidFill>
              <a:effectLst>
                <a:outerShdw blurRad="38100" dist="38100" dir="2700000" algn="tl">
                  <a:srgbClr val="000000">
                    <a:alpha val="43137"/>
                  </a:srgbClr>
                </a:outerShdw>
              </a:effectLst>
            </a:rPr>
            <a:t>JOHN</a:t>
          </a:r>
        </a:p>
        <a:p>
          <a:r>
            <a:rPr lang="en-US" b="1" dirty="0" smtClean="0">
              <a:solidFill>
                <a:schemeClr val="tx1"/>
              </a:solidFill>
              <a:effectLst>
                <a:outerShdw blurRad="38100" dist="38100" dir="2700000" algn="tl">
                  <a:srgbClr val="000000">
                    <a:alpha val="43137"/>
                  </a:srgbClr>
                </a:outerShdw>
              </a:effectLst>
            </a:rPr>
            <a:t> when he wrote  </a:t>
          </a:r>
          <a:r>
            <a:rPr lang="en-US" b="1" smtClean="0">
              <a:solidFill>
                <a:schemeClr val="tx1"/>
              </a:solidFill>
              <a:effectLst>
                <a:outerShdw blurRad="38100" dist="38100" dir="2700000" algn="tl">
                  <a:srgbClr val="000000">
                    <a:alpha val="43137"/>
                  </a:srgbClr>
                </a:outerShdw>
              </a:effectLst>
            </a:rPr>
            <a:t>his books?</a:t>
          </a:r>
          <a:endParaRPr lang="en-US" b="1" dirty="0">
            <a:solidFill>
              <a:schemeClr val="tx1"/>
            </a:solidFill>
            <a:effectLst>
              <a:outerShdw blurRad="38100" dist="38100" dir="2700000" algn="tl">
                <a:srgbClr val="000000">
                  <a:alpha val="43137"/>
                </a:srgbClr>
              </a:outerShdw>
            </a:effectLst>
          </a:endParaRPr>
        </a:p>
      </dgm:t>
    </dgm:pt>
    <dgm:pt modelId="{3B8A2726-EC44-43E3-BB8D-6B43226594FE}" type="parTrans" cxnId="{4D6759C1-A9C6-4095-8D47-D8EDC78F6D97}">
      <dgm:prSet/>
      <dgm:spPr/>
      <dgm:t>
        <a:bodyPr/>
        <a:lstStyle/>
        <a:p>
          <a:endParaRPr lang="en-US"/>
        </a:p>
      </dgm:t>
    </dgm:pt>
    <dgm:pt modelId="{AA4DCF60-7B5E-4EA8-83D1-AE73E2B7F4E8}" type="sibTrans" cxnId="{4D6759C1-A9C6-4095-8D47-D8EDC78F6D97}">
      <dgm:prSet/>
      <dgm:spPr/>
      <dgm:t>
        <a:bodyPr/>
        <a:lstStyle/>
        <a:p>
          <a:endParaRPr lang="en-US"/>
        </a:p>
      </dgm:t>
    </dgm:pt>
    <dgm:pt modelId="{3AC144A2-68F1-47B0-841A-A241A329921C}">
      <dgm:prSet/>
      <dgm:spPr/>
      <dgm:t>
        <a:bodyPr/>
        <a:lstStyle/>
        <a:p>
          <a:r>
            <a:rPr lang="en-US" b="1" dirty="0" smtClean="0">
              <a:solidFill>
                <a:schemeClr val="tx1"/>
              </a:solidFill>
              <a:effectLst>
                <a:outerShdw blurRad="38100" dist="38100" dir="2700000" algn="tl">
                  <a:srgbClr val="000000">
                    <a:alpha val="43137"/>
                  </a:srgbClr>
                </a:outerShdw>
              </a:effectLst>
            </a:rPr>
            <a:t>NOAH</a:t>
          </a:r>
        </a:p>
        <a:p>
          <a:r>
            <a:rPr lang="en-US" b="1" dirty="0" smtClean="0">
              <a:solidFill>
                <a:schemeClr val="tx1"/>
              </a:solidFill>
              <a:effectLst>
                <a:outerShdw blurRad="38100" dist="38100" dir="2700000" algn="tl">
                  <a:srgbClr val="000000">
                    <a:alpha val="43137"/>
                  </a:srgbClr>
                </a:outerShdw>
              </a:effectLst>
            </a:rPr>
            <a:t> when God called him to build </a:t>
          </a:r>
          <a:r>
            <a:rPr lang="en-US" b="1" smtClean="0">
              <a:solidFill>
                <a:schemeClr val="tx1"/>
              </a:solidFill>
              <a:effectLst>
                <a:outerShdw blurRad="38100" dist="38100" dir="2700000" algn="tl">
                  <a:srgbClr val="000000">
                    <a:alpha val="43137"/>
                  </a:srgbClr>
                </a:outerShdw>
              </a:effectLst>
            </a:rPr>
            <a:t>the ark?</a:t>
          </a:r>
          <a:endParaRPr lang="en-US" b="1" dirty="0">
            <a:solidFill>
              <a:schemeClr val="tx1"/>
            </a:solidFill>
            <a:effectLst>
              <a:outerShdw blurRad="38100" dist="38100" dir="2700000" algn="tl">
                <a:srgbClr val="000000">
                  <a:alpha val="43137"/>
                </a:srgbClr>
              </a:outerShdw>
            </a:effectLst>
          </a:endParaRPr>
        </a:p>
      </dgm:t>
    </dgm:pt>
    <dgm:pt modelId="{585D273E-B95D-448A-B6A8-A49B3DB59050}" type="parTrans" cxnId="{23EFDA17-07E1-4816-A977-D1033B5D0097}">
      <dgm:prSet/>
      <dgm:spPr/>
      <dgm:t>
        <a:bodyPr/>
        <a:lstStyle/>
        <a:p>
          <a:endParaRPr lang="en-US"/>
        </a:p>
      </dgm:t>
    </dgm:pt>
    <dgm:pt modelId="{68481001-2C78-499D-828B-E34817C1DF04}" type="sibTrans" cxnId="{23EFDA17-07E1-4816-A977-D1033B5D0097}">
      <dgm:prSet/>
      <dgm:spPr/>
      <dgm:t>
        <a:bodyPr/>
        <a:lstStyle/>
        <a:p>
          <a:endParaRPr lang="en-US"/>
        </a:p>
      </dgm:t>
    </dgm:pt>
    <dgm:pt modelId="{57252321-6B59-4902-9DB3-21DA89A77845}">
      <dgm:prSet/>
      <dgm:spPr/>
      <dgm:t>
        <a:bodyPr/>
        <a:lstStyle/>
        <a:p>
          <a:r>
            <a:rPr lang="en-US" b="1" dirty="0" smtClean="0">
              <a:solidFill>
                <a:schemeClr val="tx1"/>
              </a:solidFill>
              <a:effectLst>
                <a:outerShdw blurRad="38100" dist="38100" dir="2700000" algn="tl">
                  <a:srgbClr val="000000">
                    <a:alpha val="43137"/>
                  </a:srgbClr>
                </a:outerShdw>
              </a:effectLst>
            </a:rPr>
            <a:t>SARAH</a:t>
          </a:r>
        </a:p>
        <a:p>
          <a:r>
            <a:rPr lang="en-US" b="1" dirty="0" smtClean="0">
              <a:solidFill>
                <a:schemeClr val="tx1"/>
              </a:solidFill>
              <a:effectLst>
                <a:outerShdw blurRad="38100" dist="38100" dir="2700000" algn="tl">
                  <a:srgbClr val="000000">
                    <a:alpha val="43137"/>
                  </a:srgbClr>
                </a:outerShdw>
              </a:effectLst>
            </a:rPr>
            <a:t> when she gave birth </a:t>
          </a:r>
          <a:r>
            <a:rPr lang="en-US" b="1" smtClean="0">
              <a:solidFill>
                <a:schemeClr val="tx1"/>
              </a:solidFill>
              <a:effectLst>
                <a:outerShdw blurRad="38100" dist="38100" dir="2700000" algn="tl">
                  <a:srgbClr val="000000">
                    <a:alpha val="43137"/>
                  </a:srgbClr>
                </a:outerShdw>
              </a:effectLst>
            </a:rPr>
            <a:t>to Isaac?</a:t>
          </a:r>
          <a:endParaRPr lang="en-US" b="1" dirty="0">
            <a:solidFill>
              <a:schemeClr val="tx1"/>
            </a:solidFill>
            <a:effectLst>
              <a:outerShdw blurRad="38100" dist="38100" dir="2700000" algn="tl">
                <a:srgbClr val="000000">
                  <a:alpha val="43137"/>
                </a:srgbClr>
              </a:outerShdw>
            </a:effectLst>
          </a:endParaRPr>
        </a:p>
      </dgm:t>
    </dgm:pt>
    <dgm:pt modelId="{9E73C0C5-3719-4293-88CB-6CF3FE61C594}" type="parTrans" cxnId="{3AAA0AB6-A9EE-40F6-9A3E-CAC71049D2CD}">
      <dgm:prSet/>
      <dgm:spPr/>
      <dgm:t>
        <a:bodyPr/>
        <a:lstStyle/>
        <a:p>
          <a:endParaRPr lang="en-US"/>
        </a:p>
      </dgm:t>
    </dgm:pt>
    <dgm:pt modelId="{5C613798-9495-4930-A9D4-1E3060890B47}" type="sibTrans" cxnId="{3AAA0AB6-A9EE-40F6-9A3E-CAC71049D2CD}">
      <dgm:prSet/>
      <dgm:spPr/>
      <dgm:t>
        <a:bodyPr/>
        <a:lstStyle/>
        <a:p>
          <a:endParaRPr lang="en-US"/>
        </a:p>
      </dgm:t>
    </dgm:pt>
    <dgm:pt modelId="{F1067F60-6FA5-4F39-9D71-7A6A68D9AB15}">
      <dgm:prSet/>
      <dgm:spPr/>
      <dgm:t>
        <a:bodyPr/>
        <a:lstStyle/>
        <a:p>
          <a:r>
            <a:rPr lang="en-US" b="1" dirty="0" smtClean="0">
              <a:solidFill>
                <a:schemeClr val="tx1"/>
              </a:solidFill>
              <a:effectLst>
                <a:outerShdw blurRad="38100" dist="38100" dir="2700000" algn="tl">
                  <a:srgbClr val="000000">
                    <a:alpha val="43137"/>
                  </a:srgbClr>
                </a:outerShdw>
              </a:effectLst>
            </a:rPr>
            <a:t>JOSHUA</a:t>
          </a:r>
        </a:p>
        <a:p>
          <a:r>
            <a:rPr lang="en-US" b="1" dirty="0" smtClean="0">
              <a:solidFill>
                <a:schemeClr val="tx1"/>
              </a:solidFill>
              <a:effectLst>
                <a:outerShdw blurRad="38100" dist="38100" dir="2700000" algn="tl">
                  <a:srgbClr val="000000">
                    <a:alpha val="43137"/>
                  </a:srgbClr>
                </a:outerShdw>
              </a:effectLst>
            </a:rPr>
            <a:t> when he led the people into the new Land?</a:t>
          </a:r>
          <a:endParaRPr lang="en-US" b="1" dirty="0">
            <a:solidFill>
              <a:schemeClr val="tx1"/>
            </a:solidFill>
            <a:effectLst>
              <a:outerShdw blurRad="38100" dist="38100" dir="2700000" algn="tl">
                <a:srgbClr val="000000">
                  <a:alpha val="43137"/>
                </a:srgbClr>
              </a:outerShdw>
            </a:effectLst>
          </a:endParaRPr>
        </a:p>
      </dgm:t>
    </dgm:pt>
    <dgm:pt modelId="{AE5AEB23-462D-4A1C-BD38-F91B0A68372D}" type="parTrans" cxnId="{BB5E4F64-98F6-4DFF-9951-1F92F639A18F}">
      <dgm:prSet/>
      <dgm:spPr/>
      <dgm:t>
        <a:bodyPr/>
        <a:lstStyle/>
        <a:p>
          <a:endParaRPr lang="en-US"/>
        </a:p>
      </dgm:t>
    </dgm:pt>
    <dgm:pt modelId="{8A09FFA5-6A34-4D30-B884-B9AA1299F52A}" type="sibTrans" cxnId="{BB5E4F64-98F6-4DFF-9951-1F92F639A18F}">
      <dgm:prSet/>
      <dgm:spPr/>
      <dgm:t>
        <a:bodyPr/>
        <a:lstStyle/>
        <a:p>
          <a:endParaRPr lang="en-US"/>
        </a:p>
      </dgm:t>
    </dgm:pt>
    <dgm:pt modelId="{C6DD9B67-9910-41A3-A5AA-95D5B587C73C}" type="pres">
      <dgm:prSet presAssocID="{BEA043AB-7C0D-4901-8960-C6276601B6E1}" presName="Name0" presStyleCnt="0">
        <dgm:presLayoutVars>
          <dgm:dir/>
          <dgm:resizeHandles val="exact"/>
        </dgm:presLayoutVars>
      </dgm:prSet>
      <dgm:spPr/>
      <dgm:t>
        <a:bodyPr/>
        <a:lstStyle/>
        <a:p>
          <a:endParaRPr lang="en-US"/>
        </a:p>
      </dgm:t>
    </dgm:pt>
    <dgm:pt modelId="{DC986187-6E10-4663-AF5F-9B8426632976}" type="pres">
      <dgm:prSet presAssocID="{BEA043AB-7C0D-4901-8960-C6276601B6E1}" presName="bkgdShp" presStyleLbl="alignAccFollowNode1" presStyleIdx="0" presStyleCnt="1"/>
      <dgm:spPr>
        <a:solidFill>
          <a:schemeClr val="accent5">
            <a:lumMod val="50000"/>
          </a:schemeClr>
        </a:solidFill>
      </dgm:spPr>
    </dgm:pt>
    <dgm:pt modelId="{5E3244EB-3F73-4BB9-B79B-382E57A3624A}" type="pres">
      <dgm:prSet presAssocID="{BEA043AB-7C0D-4901-8960-C6276601B6E1}" presName="linComp" presStyleCnt="0"/>
      <dgm:spPr/>
    </dgm:pt>
    <dgm:pt modelId="{9B75499F-097F-4568-91E9-8ADCD1DB52A7}" type="pres">
      <dgm:prSet presAssocID="{3F25008D-A86C-40DD-90F5-70BF0D122402}" presName="compNode" presStyleCnt="0"/>
      <dgm:spPr/>
    </dgm:pt>
    <dgm:pt modelId="{DE92821F-1542-48CF-8F77-D025738232AB}" type="pres">
      <dgm:prSet presAssocID="{3F25008D-A86C-40DD-90F5-70BF0D122402}" presName="node" presStyleLbl="node1" presStyleIdx="0" presStyleCnt="5">
        <dgm:presLayoutVars>
          <dgm:bulletEnabled val="1"/>
        </dgm:presLayoutVars>
      </dgm:prSet>
      <dgm:spPr/>
      <dgm:t>
        <a:bodyPr/>
        <a:lstStyle/>
        <a:p>
          <a:endParaRPr lang="en-US"/>
        </a:p>
      </dgm:t>
    </dgm:pt>
    <dgm:pt modelId="{CF9ED02B-B9A3-47C2-BFA7-AB0F8EA34A1C}" type="pres">
      <dgm:prSet presAssocID="{3F25008D-A86C-40DD-90F5-70BF0D122402}" presName="invisiNode" presStyleLbl="node1" presStyleIdx="0" presStyleCnt="5"/>
      <dgm:spPr/>
    </dgm:pt>
    <dgm:pt modelId="{9912879C-E5A1-42CF-AAD9-5B22441D26B7}" type="pres">
      <dgm:prSet presAssocID="{3F25008D-A86C-40DD-90F5-70BF0D122402}" presName="imagNode" presStyleLbl="fgImgPlace1" presStyleIdx="0" presStyleCnt="5" custLinFactNeighborX="-2786" custLinFactNeighborY="-866"/>
      <dgm:spPr>
        <a:blipFill rotWithShape="0">
          <a:blip xmlns:r="http://schemas.openxmlformats.org/officeDocument/2006/relationships" r:embed="rId1"/>
          <a:stretch>
            <a:fillRect/>
          </a:stretch>
        </a:blipFill>
        <a:ln>
          <a:solidFill>
            <a:schemeClr val="tx1"/>
          </a:solidFill>
        </a:ln>
      </dgm:spPr>
    </dgm:pt>
    <dgm:pt modelId="{A13ED870-C96F-4DFF-B98B-2F5700B9DB81}" type="pres">
      <dgm:prSet presAssocID="{0A9E958B-7D03-4BCF-90B6-C08B962F56D3}" presName="sibTrans" presStyleLbl="sibTrans2D1" presStyleIdx="0" presStyleCnt="0"/>
      <dgm:spPr/>
      <dgm:t>
        <a:bodyPr/>
        <a:lstStyle/>
        <a:p>
          <a:endParaRPr lang="en-US"/>
        </a:p>
      </dgm:t>
    </dgm:pt>
    <dgm:pt modelId="{CC54D35B-EB51-4B31-8FA9-4B1B4885E12E}" type="pres">
      <dgm:prSet presAssocID="{74BC4964-ED2E-46F0-AD08-4D5050C82004}" presName="compNode" presStyleCnt="0"/>
      <dgm:spPr/>
    </dgm:pt>
    <dgm:pt modelId="{B33D3168-4227-44B5-B5EC-3CA3C2F87D24}" type="pres">
      <dgm:prSet presAssocID="{74BC4964-ED2E-46F0-AD08-4D5050C82004}" presName="node" presStyleLbl="node1" presStyleIdx="1" presStyleCnt="5">
        <dgm:presLayoutVars>
          <dgm:bulletEnabled val="1"/>
        </dgm:presLayoutVars>
      </dgm:prSet>
      <dgm:spPr/>
      <dgm:t>
        <a:bodyPr/>
        <a:lstStyle/>
        <a:p>
          <a:endParaRPr lang="en-US"/>
        </a:p>
      </dgm:t>
    </dgm:pt>
    <dgm:pt modelId="{0A4217AB-5A91-4133-97DF-FC51F91525E6}" type="pres">
      <dgm:prSet presAssocID="{74BC4964-ED2E-46F0-AD08-4D5050C82004}" presName="invisiNode" presStyleLbl="node1" presStyleIdx="1" presStyleCnt="5"/>
      <dgm:spPr/>
    </dgm:pt>
    <dgm:pt modelId="{0F5349CE-D74A-4CBC-9E69-25E5EE48FE0F}" type="pres">
      <dgm:prSet presAssocID="{74BC4964-ED2E-46F0-AD08-4D5050C82004}" presName="imagNode" presStyleLbl="fgImgPlace1" presStyleIdx="1" presStyleCnt="5"/>
      <dgm:spPr>
        <a:blipFill rotWithShape="0">
          <a:blip xmlns:r="http://schemas.openxmlformats.org/officeDocument/2006/relationships" r:embed="rId2"/>
          <a:stretch>
            <a:fillRect/>
          </a:stretch>
        </a:blipFill>
        <a:ln>
          <a:solidFill>
            <a:schemeClr val="tx1"/>
          </a:solidFill>
        </a:ln>
      </dgm:spPr>
    </dgm:pt>
    <dgm:pt modelId="{4A39DF71-1676-4056-8862-8229F2D0EED3}" type="pres">
      <dgm:prSet presAssocID="{AA4DCF60-7B5E-4EA8-83D1-AE73E2B7F4E8}" presName="sibTrans" presStyleLbl="sibTrans2D1" presStyleIdx="0" presStyleCnt="0"/>
      <dgm:spPr/>
      <dgm:t>
        <a:bodyPr/>
        <a:lstStyle/>
        <a:p>
          <a:endParaRPr lang="en-US"/>
        </a:p>
      </dgm:t>
    </dgm:pt>
    <dgm:pt modelId="{A52A3510-08C9-4C74-BAF1-4078FDAC4DB9}" type="pres">
      <dgm:prSet presAssocID="{3AC144A2-68F1-47B0-841A-A241A329921C}" presName="compNode" presStyleCnt="0"/>
      <dgm:spPr/>
    </dgm:pt>
    <dgm:pt modelId="{D58189CA-B7A1-4808-82D7-A8B1F46F55FE}" type="pres">
      <dgm:prSet presAssocID="{3AC144A2-68F1-47B0-841A-A241A329921C}" presName="node" presStyleLbl="node1" presStyleIdx="2" presStyleCnt="5">
        <dgm:presLayoutVars>
          <dgm:bulletEnabled val="1"/>
        </dgm:presLayoutVars>
      </dgm:prSet>
      <dgm:spPr/>
      <dgm:t>
        <a:bodyPr/>
        <a:lstStyle/>
        <a:p>
          <a:endParaRPr lang="en-US"/>
        </a:p>
      </dgm:t>
    </dgm:pt>
    <dgm:pt modelId="{8FC32141-78DB-49DB-AC14-AE0934BB4862}" type="pres">
      <dgm:prSet presAssocID="{3AC144A2-68F1-47B0-841A-A241A329921C}" presName="invisiNode" presStyleLbl="node1" presStyleIdx="2" presStyleCnt="5"/>
      <dgm:spPr/>
    </dgm:pt>
    <dgm:pt modelId="{D582BA09-D2AC-471B-AC2D-49CF521FA54C}" type="pres">
      <dgm:prSet presAssocID="{3AC144A2-68F1-47B0-841A-A241A329921C}" presName="imagNode" presStyleLbl="fgImgPlace1" presStyleIdx="2" presStyleCnt="5"/>
      <dgm:spPr>
        <a:blipFill rotWithShape="0">
          <a:blip xmlns:r="http://schemas.openxmlformats.org/officeDocument/2006/relationships" r:embed="rId3"/>
          <a:stretch>
            <a:fillRect/>
          </a:stretch>
        </a:blipFill>
        <a:ln>
          <a:solidFill>
            <a:schemeClr val="tx1"/>
          </a:solidFill>
        </a:ln>
      </dgm:spPr>
    </dgm:pt>
    <dgm:pt modelId="{8F65CD3D-2CC7-492E-9685-E57266AA0EAA}" type="pres">
      <dgm:prSet presAssocID="{68481001-2C78-499D-828B-E34817C1DF04}" presName="sibTrans" presStyleLbl="sibTrans2D1" presStyleIdx="0" presStyleCnt="0"/>
      <dgm:spPr/>
      <dgm:t>
        <a:bodyPr/>
        <a:lstStyle/>
        <a:p>
          <a:endParaRPr lang="en-US"/>
        </a:p>
      </dgm:t>
    </dgm:pt>
    <dgm:pt modelId="{2BADC6FC-0B85-4BB9-951B-805B89AAE474}" type="pres">
      <dgm:prSet presAssocID="{57252321-6B59-4902-9DB3-21DA89A77845}" presName="compNode" presStyleCnt="0"/>
      <dgm:spPr/>
    </dgm:pt>
    <dgm:pt modelId="{4D2BBC69-9CD1-4696-AA9B-9427D5500805}" type="pres">
      <dgm:prSet presAssocID="{57252321-6B59-4902-9DB3-21DA89A77845}" presName="node" presStyleLbl="node1" presStyleIdx="3" presStyleCnt="5">
        <dgm:presLayoutVars>
          <dgm:bulletEnabled val="1"/>
        </dgm:presLayoutVars>
      </dgm:prSet>
      <dgm:spPr/>
      <dgm:t>
        <a:bodyPr/>
        <a:lstStyle/>
        <a:p>
          <a:endParaRPr lang="en-US"/>
        </a:p>
      </dgm:t>
    </dgm:pt>
    <dgm:pt modelId="{62CE49E8-BC96-40A2-94C4-1DBE4F5F6399}" type="pres">
      <dgm:prSet presAssocID="{57252321-6B59-4902-9DB3-21DA89A77845}" presName="invisiNode" presStyleLbl="node1" presStyleIdx="3" presStyleCnt="5"/>
      <dgm:spPr/>
    </dgm:pt>
    <dgm:pt modelId="{F9B796DB-2445-45C4-85C2-C02372D7F44C}" type="pres">
      <dgm:prSet presAssocID="{57252321-6B59-4902-9DB3-21DA89A77845}" presName="imagNode" presStyleLbl="fgImgPlace1" presStyleIdx="3" presStyleCnt="5"/>
      <dgm:spPr>
        <a:blipFill rotWithShape="0">
          <a:blip xmlns:r="http://schemas.openxmlformats.org/officeDocument/2006/relationships" r:embed="rId4"/>
          <a:stretch>
            <a:fillRect/>
          </a:stretch>
        </a:blipFill>
        <a:ln>
          <a:solidFill>
            <a:schemeClr val="tx1"/>
          </a:solidFill>
        </a:ln>
      </dgm:spPr>
    </dgm:pt>
    <dgm:pt modelId="{5AF21FFF-1EE7-4D58-8E46-26EAFD2AA43F}" type="pres">
      <dgm:prSet presAssocID="{5C613798-9495-4930-A9D4-1E3060890B47}" presName="sibTrans" presStyleLbl="sibTrans2D1" presStyleIdx="0" presStyleCnt="0"/>
      <dgm:spPr/>
      <dgm:t>
        <a:bodyPr/>
        <a:lstStyle/>
        <a:p>
          <a:endParaRPr lang="en-US"/>
        </a:p>
      </dgm:t>
    </dgm:pt>
    <dgm:pt modelId="{B7353E3A-8621-4B48-90C6-DED06EEBF4B4}" type="pres">
      <dgm:prSet presAssocID="{F1067F60-6FA5-4F39-9D71-7A6A68D9AB15}" presName="compNode" presStyleCnt="0"/>
      <dgm:spPr/>
    </dgm:pt>
    <dgm:pt modelId="{8242D26B-5883-4CA9-9DDC-0500036D50A0}" type="pres">
      <dgm:prSet presAssocID="{F1067F60-6FA5-4F39-9D71-7A6A68D9AB15}" presName="node" presStyleLbl="node1" presStyleIdx="4" presStyleCnt="5">
        <dgm:presLayoutVars>
          <dgm:bulletEnabled val="1"/>
        </dgm:presLayoutVars>
      </dgm:prSet>
      <dgm:spPr/>
      <dgm:t>
        <a:bodyPr/>
        <a:lstStyle/>
        <a:p>
          <a:endParaRPr lang="en-US"/>
        </a:p>
      </dgm:t>
    </dgm:pt>
    <dgm:pt modelId="{6081F5B3-72D8-416D-86F9-F03DE45B8ADF}" type="pres">
      <dgm:prSet presAssocID="{F1067F60-6FA5-4F39-9D71-7A6A68D9AB15}" presName="invisiNode" presStyleLbl="node1" presStyleIdx="4" presStyleCnt="5"/>
      <dgm:spPr/>
    </dgm:pt>
    <dgm:pt modelId="{9130CD87-C00F-4B1E-94BB-D86E5119E2FD}" type="pres">
      <dgm:prSet presAssocID="{F1067F60-6FA5-4F39-9D71-7A6A68D9AB15}" presName="imagNode" presStyleLbl="fgImgPlace1" presStyleIdx="4" presStyleCnt="5"/>
      <dgm:spPr>
        <a:blipFill rotWithShape="0">
          <a:blip xmlns:r="http://schemas.openxmlformats.org/officeDocument/2006/relationships" r:embed="rId5"/>
          <a:stretch>
            <a:fillRect/>
          </a:stretch>
        </a:blipFill>
        <a:ln>
          <a:solidFill>
            <a:schemeClr val="tx1"/>
          </a:solidFill>
        </a:ln>
      </dgm:spPr>
    </dgm:pt>
  </dgm:ptLst>
  <dgm:cxnLst>
    <dgm:cxn modelId="{F6E181EC-0291-4204-BCD4-AE2E82F5FD96}" type="presOf" srcId="{BEA043AB-7C0D-4901-8960-C6276601B6E1}" destId="{C6DD9B67-9910-41A3-A5AA-95D5B587C73C}" srcOrd="0" destOrd="0" presId="urn:microsoft.com/office/officeart/2005/8/layout/pList2"/>
    <dgm:cxn modelId="{026C3430-D805-46AE-9ED1-0B08EC33DC92}" type="presOf" srcId="{68481001-2C78-499D-828B-E34817C1DF04}" destId="{8F65CD3D-2CC7-492E-9685-E57266AA0EAA}" srcOrd="0" destOrd="0" presId="urn:microsoft.com/office/officeart/2005/8/layout/pList2"/>
    <dgm:cxn modelId="{AA0DBDF2-E33C-4285-BAE9-EABCBFF08560}" type="presOf" srcId="{0A9E958B-7D03-4BCF-90B6-C08B962F56D3}" destId="{A13ED870-C96F-4DFF-B98B-2F5700B9DB81}" srcOrd="0" destOrd="0" presId="urn:microsoft.com/office/officeart/2005/8/layout/pList2"/>
    <dgm:cxn modelId="{9D8D6DB1-3A77-4FE9-A0F7-325DC369B564}" srcId="{BEA043AB-7C0D-4901-8960-C6276601B6E1}" destId="{3F25008D-A86C-40DD-90F5-70BF0D122402}" srcOrd="0" destOrd="0" parTransId="{CFCA5CE1-0C98-4686-BF9C-5089FEF3EAD0}" sibTransId="{0A9E958B-7D03-4BCF-90B6-C08B962F56D3}"/>
    <dgm:cxn modelId="{490C8EC1-7B4B-43F2-95DC-FD7275B8AC9E}" type="presOf" srcId="{AA4DCF60-7B5E-4EA8-83D1-AE73E2B7F4E8}" destId="{4A39DF71-1676-4056-8862-8229F2D0EED3}" srcOrd="0" destOrd="0" presId="urn:microsoft.com/office/officeart/2005/8/layout/pList2"/>
    <dgm:cxn modelId="{3AAA0AB6-A9EE-40F6-9A3E-CAC71049D2CD}" srcId="{BEA043AB-7C0D-4901-8960-C6276601B6E1}" destId="{57252321-6B59-4902-9DB3-21DA89A77845}" srcOrd="3" destOrd="0" parTransId="{9E73C0C5-3719-4293-88CB-6CF3FE61C594}" sibTransId="{5C613798-9495-4930-A9D4-1E3060890B47}"/>
    <dgm:cxn modelId="{FD5952B3-DB4C-4395-BE56-D4E22DC8FC7F}" type="presOf" srcId="{5C613798-9495-4930-A9D4-1E3060890B47}" destId="{5AF21FFF-1EE7-4D58-8E46-26EAFD2AA43F}" srcOrd="0" destOrd="0" presId="urn:microsoft.com/office/officeart/2005/8/layout/pList2"/>
    <dgm:cxn modelId="{6691E6C2-F13D-4F38-8263-2033500A345A}" type="presOf" srcId="{74BC4964-ED2E-46F0-AD08-4D5050C82004}" destId="{B33D3168-4227-44B5-B5EC-3CA3C2F87D24}" srcOrd="0" destOrd="0" presId="urn:microsoft.com/office/officeart/2005/8/layout/pList2"/>
    <dgm:cxn modelId="{23EFDA17-07E1-4816-A977-D1033B5D0097}" srcId="{BEA043AB-7C0D-4901-8960-C6276601B6E1}" destId="{3AC144A2-68F1-47B0-841A-A241A329921C}" srcOrd="2" destOrd="0" parTransId="{585D273E-B95D-448A-B6A8-A49B3DB59050}" sibTransId="{68481001-2C78-499D-828B-E34817C1DF04}"/>
    <dgm:cxn modelId="{DEAF6D0C-2088-4061-8EE1-BAC3E7CA01F6}" type="presOf" srcId="{3AC144A2-68F1-47B0-841A-A241A329921C}" destId="{D58189CA-B7A1-4808-82D7-A8B1F46F55FE}" srcOrd="0" destOrd="0" presId="urn:microsoft.com/office/officeart/2005/8/layout/pList2"/>
    <dgm:cxn modelId="{C5EC408C-B22B-4E06-A786-E88D7A7D640E}" type="presOf" srcId="{57252321-6B59-4902-9DB3-21DA89A77845}" destId="{4D2BBC69-9CD1-4696-AA9B-9427D5500805}" srcOrd="0" destOrd="0" presId="urn:microsoft.com/office/officeart/2005/8/layout/pList2"/>
    <dgm:cxn modelId="{7EF30EAF-FE3E-40E1-B346-97B7A06DB1A2}" type="presOf" srcId="{3F25008D-A86C-40DD-90F5-70BF0D122402}" destId="{DE92821F-1542-48CF-8F77-D025738232AB}" srcOrd="0" destOrd="0" presId="urn:microsoft.com/office/officeart/2005/8/layout/pList2"/>
    <dgm:cxn modelId="{AD839B9C-B786-4170-9BD6-005B6FA57142}" type="presOf" srcId="{F1067F60-6FA5-4F39-9D71-7A6A68D9AB15}" destId="{8242D26B-5883-4CA9-9DDC-0500036D50A0}" srcOrd="0" destOrd="0" presId="urn:microsoft.com/office/officeart/2005/8/layout/pList2"/>
    <dgm:cxn modelId="{4D6759C1-A9C6-4095-8D47-D8EDC78F6D97}" srcId="{BEA043AB-7C0D-4901-8960-C6276601B6E1}" destId="{74BC4964-ED2E-46F0-AD08-4D5050C82004}" srcOrd="1" destOrd="0" parTransId="{3B8A2726-EC44-43E3-BB8D-6B43226594FE}" sibTransId="{AA4DCF60-7B5E-4EA8-83D1-AE73E2B7F4E8}"/>
    <dgm:cxn modelId="{BB5E4F64-98F6-4DFF-9951-1F92F639A18F}" srcId="{BEA043AB-7C0D-4901-8960-C6276601B6E1}" destId="{F1067F60-6FA5-4F39-9D71-7A6A68D9AB15}" srcOrd="4" destOrd="0" parTransId="{AE5AEB23-462D-4A1C-BD38-F91B0A68372D}" sibTransId="{8A09FFA5-6A34-4D30-B884-B9AA1299F52A}"/>
    <dgm:cxn modelId="{D9F4048D-96C1-49B8-832C-C9B899F603EE}" type="presParOf" srcId="{C6DD9B67-9910-41A3-A5AA-95D5B587C73C}" destId="{DC986187-6E10-4663-AF5F-9B8426632976}" srcOrd="0" destOrd="0" presId="urn:microsoft.com/office/officeart/2005/8/layout/pList2"/>
    <dgm:cxn modelId="{F5D1740F-26C4-4847-A085-0540A76C7209}" type="presParOf" srcId="{C6DD9B67-9910-41A3-A5AA-95D5B587C73C}" destId="{5E3244EB-3F73-4BB9-B79B-382E57A3624A}" srcOrd="1" destOrd="0" presId="urn:microsoft.com/office/officeart/2005/8/layout/pList2"/>
    <dgm:cxn modelId="{0A3A5742-E3B3-4B15-9AF7-44C62E665012}" type="presParOf" srcId="{5E3244EB-3F73-4BB9-B79B-382E57A3624A}" destId="{9B75499F-097F-4568-91E9-8ADCD1DB52A7}" srcOrd="0" destOrd="0" presId="urn:microsoft.com/office/officeart/2005/8/layout/pList2"/>
    <dgm:cxn modelId="{C8B81774-3B02-4899-9EDB-2D9C4EADD7DC}" type="presParOf" srcId="{9B75499F-097F-4568-91E9-8ADCD1DB52A7}" destId="{DE92821F-1542-48CF-8F77-D025738232AB}" srcOrd="0" destOrd="0" presId="urn:microsoft.com/office/officeart/2005/8/layout/pList2"/>
    <dgm:cxn modelId="{DE4D27B1-8349-4810-B062-E2E8E3BA33B0}" type="presParOf" srcId="{9B75499F-097F-4568-91E9-8ADCD1DB52A7}" destId="{CF9ED02B-B9A3-47C2-BFA7-AB0F8EA34A1C}" srcOrd="1" destOrd="0" presId="urn:microsoft.com/office/officeart/2005/8/layout/pList2"/>
    <dgm:cxn modelId="{3E9D45E3-CDA6-4FEA-ABB7-5EF607FEE6CD}" type="presParOf" srcId="{9B75499F-097F-4568-91E9-8ADCD1DB52A7}" destId="{9912879C-E5A1-42CF-AAD9-5B22441D26B7}" srcOrd="2" destOrd="0" presId="urn:microsoft.com/office/officeart/2005/8/layout/pList2"/>
    <dgm:cxn modelId="{D57DD905-633B-449E-A98A-CF1D4BB251D6}" type="presParOf" srcId="{5E3244EB-3F73-4BB9-B79B-382E57A3624A}" destId="{A13ED870-C96F-4DFF-B98B-2F5700B9DB81}" srcOrd="1" destOrd="0" presId="urn:microsoft.com/office/officeart/2005/8/layout/pList2"/>
    <dgm:cxn modelId="{3630539C-321A-413B-A68B-2E4E489143DC}" type="presParOf" srcId="{5E3244EB-3F73-4BB9-B79B-382E57A3624A}" destId="{CC54D35B-EB51-4B31-8FA9-4B1B4885E12E}" srcOrd="2" destOrd="0" presId="urn:microsoft.com/office/officeart/2005/8/layout/pList2"/>
    <dgm:cxn modelId="{88567800-A9D9-493F-B0B0-239EB9B559FD}" type="presParOf" srcId="{CC54D35B-EB51-4B31-8FA9-4B1B4885E12E}" destId="{B33D3168-4227-44B5-B5EC-3CA3C2F87D24}" srcOrd="0" destOrd="0" presId="urn:microsoft.com/office/officeart/2005/8/layout/pList2"/>
    <dgm:cxn modelId="{D40DD2D8-EC6C-4258-A77A-9A4707E3BCF5}" type="presParOf" srcId="{CC54D35B-EB51-4B31-8FA9-4B1B4885E12E}" destId="{0A4217AB-5A91-4133-97DF-FC51F91525E6}" srcOrd="1" destOrd="0" presId="urn:microsoft.com/office/officeart/2005/8/layout/pList2"/>
    <dgm:cxn modelId="{D7DF5B13-3F91-4E32-8C7B-ADF1508EDA24}" type="presParOf" srcId="{CC54D35B-EB51-4B31-8FA9-4B1B4885E12E}" destId="{0F5349CE-D74A-4CBC-9E69-25E5EE48FE0F}" srcOrd="2" destOrd="0" presId="urn:microsoft.com/office/officeart/2005/8/layout/pList2"/>
    <dgm:cxn modelId="{D5D9388A-8344-489F-80C4-82FBBC294CE1}" type="presParOf" srcId="{5E3244EB-3F73-4BB9-B79B-382E57A3624A}" destId="{4A39DF71-1676-4056-8862-8229F2D0EED3}" srcOrd="3" destOrd="0" presId="urn:microsoft.com/office/officeart/2005/8/layout/pList2"/>
    <dgm:cxn modelId="{4756C1DC-811C-4EB0-8EC3-633347FEC908}" type="presParOf" srcId="{5E3244EB-3F73-4BB9-B79B-382E57A3624A}" destId="{A52A3510-08C9-4C74-BAF1-4078FDAC4DB9}" srcOrd="4" destOrd="0" presId="urn:microsoft.com/office/officeart/2005/8/layout/pList2"/>
    <dgm:cxn modelId="{F3317179-72A4-42A5-9C0A-CAB6A43A423B}" type="presParOf" srcId="{A52A3510-08C9-4C74-BAF1-4078FDAC4DB9}" destId="{D58189CA-B7A1-4808-82D7-A8B1F46F55FE}" srcOrd="0" destOrd="0" presId="urn:microsoft.com/office/officeart/2005/8/layout/pList2"/>
    <dgm:cxn modelId="{CB368ADA-54FF-4051-8DD9-8108EDC51684}" type="presParOf" srcId="{A52A3510-08C9-4C74-BAF1-4078FDAC4DB9}" destId="{8FC32141-78DB-49DB-AC14-AE0934BB4862}" srcOrd="1" destOrd="0" presId="urn:microsoft.com/office/officeart/2005/8/layout/pList2"/>
    <dgm:cxn modelId="{1576C7A4-8DC2-4DDF-AF11-EED9B75CE153}" type="presParOf" srcId="{A52A3510-08C9-4C74-BAF1-4078FDAC4DB9}" destId="{D582BA09-D2AC-471B-AC2D-49CF521FA54C}" srcOrd="2" destOrd="0" presId="urn:microsoft.com/office/officeart/2005/8/layout/pList2"/>
    <dgm:cxn modelId="{685390FA-77B2-4DEE-8FF4-435B72717776}" type="presParOf" srcId="{5E3244EB-3F73-4BB9-B79B-382E57A3624A}" destId="{8F65CD3D-2CC7-492E-9685-E57266AA0EAA}" srcOrd="5" destOrd="0" presId="urn:microsoft.com/office/officeart/2005/8/layout/pList2"/>
    <dgm:cxn modelId="{5E8BDEC8-2D5E-4A3F-B4E2-50448473B31F}" type="presParOf" srcId="{5E3244EB-3F73-4BB9-B79B-382E57A3624A}" destId="{2BADC6FC-0B85-4BB9-951B-805B89AAE474}" srcOrd="6" destOrd="0" presId="urn:microsoft.com/office/officeart/2005/8/layout/pList2"/>
    <dgm:cxn modelId="{A9BF5A44-C748-4895-96B3-3B13348F6711}" type="presParOf" srcId="{2BADC6FC-0B85-4BB9-951B-805B89AAE474}" destId="{4D2BBC69-9CD1-4696-AA9B-9427D5500805}" srcOrd="0" destOrd="0" presId="urn:microsoft.com/office/officeart/2005/8/layout/pList2"/>
    <dgm:cxn modelId="{A491372B-54E9-4F56-B244-9B38696B6FE1}" type="presParOf" srcId="{2BADC6FC-0B85-4BB9-951B-805B89AAE474}" destId="{62CE49E8-BC96-40A2-94C4-1DBE4F5F6399}" srcOrd="1" destOrd="0" presId="urn:microsoft.com/office/officeart/2005/8/layout/pList2"/>
    <dgm:cxn modelId="{DA69A06C-0D76-4C70-9017-DBA62C94DD8A}" type="presParOf" srcId="{2BADC6FC-0B85-4BB9-951B-805B89AAE474}" destId="{F9B796DB-2445-45C4-85C2-C02372D7F44C}" srcOrd="2" destOrd="0" presId="urn:microsoft.com/office/officeart/2005/8/layout/pList2"/>
    <dgm:cxn modelId="{69B62C05-6A79-431B-B70E-2E1234175876}" type="presParOf" srcId="{5E3244EB-3F73-4BB9-B79B-382E57A3624A}" destId="{5AF21FFF-1EE7-4D58-8E46-26EAFD2AA43F}" srcOrd="7" destOrd="0" presId="urn:microsoft.com/office/officeart/2005/8/layout/pList2"/>
    <dgm:cxn modelId="{12184629-F127-4ECB-872F-BD7D1AB283C6}" type="presParOf" srcId="{5E3244EB-3F73-4BB9-B79B-382E57A3624A}" destId="{B7353E3A-8621-4B48-90C6-DED06EEBF4B4}" srcOrd="8" destOrd="0" presId="urn:microsoft.com/office/officeart/2005/8/layout/pList2"/>
    <dgm:cxn modelId="{921EF847-E2D5-4D69-A999-FDD275AFA15A}" type="presParOf" srcId="{B7353E3A-8621-4B48-90C6-DED06EEBF4B4}" destId="{8242D26B-5883-4CA9-9DDC-0500036D50A0}" srcOrd="0" destOrd="0" presId="urn:microsoft.com/office/officeart/2005/8/layout/pList2"/>
    <dgm:cxn modelId="{AEBC9212-D7C7-4AE0-A180-0EE740588F88}" type="presParOf" srcId="{B7353E3A-8621-4B48-90C6-DED06EEBF4B4}" destId="{6081F5B3-72D8-416D-86F9-F03DE45B8ADF}" srcOrd="1" destOrd="0" presId="urn:microsoft.com/office/officeart/2005/8/layout/pList2"/>
    <dgm:cxn modelId="{1CF5F11B-7C60-43BE-AB25-CA94EE24B3B1}" type="presParOf" srcId="{B7353E3A-8621-4B48-90C6-DED06EEBF4B4}" destId="{9130CD87-C00F-4B1E-94BB-D86E5119E2FD}"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986187-6E10-4663-AF5F-9B8426632976}">
      <dsp:nvSpPr>
        <dsp:cNvPr id="0" name=""/>
        <dsp:cNvSpPr/>
      </dsp:nvSpPr>
      <dsp:spPr>
        <a:xfrm>
          <a:off x="0" y="0"/>
          <a:ext cx="8763000" cy="2400300"/>
        </a:xfrm>
        <a:prstGeom prst="roundRect">
          <a:avLst>
            <a:gd name="adj" fmla="val 10000"/>
          </a:avLst>
        </a:prstGeom>
        <a:solidFill>
          <a:schemeClr val="accent5">
            <a:lumMod val="5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12879C-E5A1-42CF-AAD9-5B22441D26B7}">
      <dsp:nvSpPr>
        <dsp:cNvPr id="0" name=""/>
        <dsp:cNvSpPr/>
      </dsp:nvSpPr>
      <dsp:spPr>
        <a:xfrm>
          <a:off x="223236" y="304796"/>
          <a:ext cx="1524368" cy="1760220"/>
        </a:xfrm>
        <a:prstGeom prst="roundRect">
          <a:avLst>
            <a:gd name="adj" fmla="val 10000"/>
          </a:avLst>
        </a:prstGeom>
        <a:blipFill rotWithShape="0">
          <a:blip xmlns:r="http://schemas.openxmlformats.org/officeDocument/2006/relationships" r:embed="rId1"/>
          <a:stretch>
            <a:fillRect/>
          </a:stretch>
        </a:blip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E92821F-1542-48CF-8F77-D025738232AB}">
      <dsp:nvSpPr>
        <dsp:cNvPr id="0" name=""/>
        <dsp:cNvSpPr/>
      </dsp:nvSpPr>
      <dsp:spPr>
        <a:xfrm rot="10800000">
          <a:off x="265705" y="2400299"/>
          <a:ext cx="1524368" cy="29337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MOSES</a:t>
          </a:r>
        </a:p>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 when he led the people out of Egypt?</a:t>
          </a:r>
          <a:endParaRPr lang="en-US" sz="2200" b="1" kern="1200" dirty="0">
            <a:solidFill>
              <a:schemeClr val="tx1"/>
            </a:solidFill>
            <a:effectLst>
              <a:outerShdw blurRad="38100" dist="38100" dir="2700000" algn="tl">
                <a:srgbClr val="000000">
                  <a:alpha val="43137"/>
                </a:srgbClr>
              </a:outerShdw>
            </a:effectLst>
          </a:endParaRPr>
        </a:p>
      </dsp:txBody>
      <dsp:txXfrm rot="10800000">
        <a:off x="265705" y="2400299"/>
        <a:ext cx="1524368" cy="2933700"/>
      </dsp:txXfrm>
    </dsp:sp>
    <dsp:sp modelId="{0F5349CE-D74A-4CBC-9E69-25E5EE48FE0F}">
      <dsp:nvSpPr>
        <dsp:cNvPr id="0" name=""/>
        <dsp:cNvSpPr/>
      </dsp:nvSpPr>
      <dsp:spPr>
        <a:xfrm>
          <a:off x="1942510" y="320040"/>
          <a:ext cx="1524368" cy="1760220"/>
        </a:xfrm>
        <a:prstGeom prst="roundRect">
          <a:avLst>
            <a:gd name="adj" fmla="val 10000"/>
          </a:avLst>
        </a:prstGeom>
        <a:blipFill rotWithShape="0">
          <a:blip xmlns:r="http://schemas.openxmlformats.org/officeDocument/2006/relationships" r:embed="rId2"/>
          <a:stretch>
            <a:fillRect/>
          </a:stretch>
        </a:blip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3D3168-4227-44B5-B5EC-3CA3C2F87D24}">
      <dsp:nvSpPr>
        <dsp:cNvPr id="0" name=""/>
        <dsp:cNvSpPr/>
      </dsp:nvSpPr>
      <dsp:spPr>
        <a:xfrm rot="10800000">
          <a:off x="1942510" y="2400299"/>
          <a:ext cx="1524368" cy="2933700"/>
        </a:xfrm>
        <a:prstGeom prst="round2SameRect">
          <a:avLst>
            <a:gd name="adj1" fmla="val 105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JOHN</a:t>
          </a:r>
        </a:p>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 when he wrote  </a:t>
          </a:r>
          <a:r>
            <a:rPr lang="en-US" sz="2200" b="1" kern="1200" smtClean="0">
              <a:solidFill>
                <a:schemeClr val="tx1"/>
              </a:solidFill>
              <a:effectLst>
                <a:outerShdw blurRad="38100" dist="38100" dir="2700000" algn="tl">
                  <a:srgbClr val="000000">
                    <a:alpha val="43137"/>
                  </a:srgbClr>
                </a:outerShdw>
              </a:effectLst>
            </a:rPr>
            <a:t>his books?</a:t>
          </a:r>
          <a:endParaRPr lang="en-US" sz="2200" b="1" kern="1200" dirty="0">
            <a:solidFill>
              <a:schemeClr val="tx1"/>
            </a:solidFill>
            <a:effectLst>
              <a:outerShdw blurRad="38100" dist="38100" dir="2700000" algn="tl">
                <a:srgbClr val="000000">
                  <a:alpha val="43137"/>
                </a:srgbClr>
              </a:outerShdw>
            </a:effectLst>
          </a:endParaRPr>
        </a:p>
      </dsp:txBody>
      <dsp:txXfrm rot="10800000">
        <a:off x="1942510" y="2400299"/>
        <a:ext cx="1524368" cy="2933700"/>
      </dsp:txXfrm>
    </dsp:sp>
    <dsp:sp modelId="{D582BA09-D2AC-471B-AC2D-49CF521FA54C}">
      <dsp:nvSpPr>
        <dsp:cNvPr id="0" name=""/>
        <dsp:cNvSpPr/>
      </dsp:nvSpPr>
      <dsp:spPr>
        <a:xfrm>
          <a:off x="3619315" y="320040"/>
          <a:ext cx="1524368" cy="1760220"/>
        </a:xfrm>
        <a:prstGeom prst="roundRect">
          <a:avLst>
            <a:gd name="adj" fmla="val 10000"/>
          </a:avLst>
        </a:prstGeom>
        <a:blipFill rotWithShape="0">
          <a:blip xmlns:r="http://schemas.openxmlformats.org/officeDocument/2006/relationships" r:embed="rId3"/>
          <a:stretch>
            <a:fillRect/>
          </a:stretch>
        </a:blip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8189CA-B7A1-4808-82D7-A8B1F46F55FE}">
      <dsp:nvSpPr>
        <dsp:cNvPr id="0" name=""/>
        <dsp:cNvSpPr/>
      </dsp:nvSpPr>
      <dsp:spPr>
        <a:xfrm rot="10800000">
          <a:off x="3619315" y="2400299"/>
          <a:ext cx="1524368" cy="2933700"/>
        </a:xfrm>
        <a:prstGeom prst="round2SameRect">
          <a:avLst>
            <a:gd name="adj1" fmla="val 105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NOAH</a:t>
          </a:r>
        </a:p>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 when God called him to build </a:t>
          </a:r>
          <a:r>
            <a:rPr lang="en-US" sz="2200" b="1" kern="1200" smtClean="0">
              <a:solidFill>
                <a:schemeClr val="tx1"/>
              </a:solidFill>
              <a:effectLst>
                <a:outerShdw blurRad="38100" dist="38100" dir="2700000" algn="tl">
                  <a:srgbClr val="000000">
                    <a:alpha val="43137"/>
                  </a:srgbClr>
                </a:outerShdw>
              </a:effectLst>
            </a:rPr>
            <a:t>the ark?</a:t>
          </a:r>
          <a:endParaRPr lang="en-US" sz="2200" b="1" kern="1200" dirty="0">
            <a:solidFill>
              <a:schemeClr val="tx1"/>
            </a:solidFill>
            <a:effectLst>
              <a:outerShdw blurRad="38100" dist="38100" dir="2700000" algn="tl">
                <a:srgbClr val="000000">
                  <a:alpha val="43137"/>
                </a:srgbClr>
              </a:outerShdw>
            </a:effectLst>
          </a:endParaRPr>
        </a:p>
      </dsp:txBody>
      <dsp:txXfrm rot="10800000">
        <a:off x="3619315" y="2400299"/>
        <a:ext cx="1524368" cy="2933700"/>
      </dsp:txXfrm>
    </dsp:sp>
    <dsp:sp modelId="{F9B796DB-2445-45C4-85C2-C02372D7F44C}">
      <dsp:nvSpPr>
        <dsp:cNvPr id="0" name=""/>
        <dsp:cNvSpPr/>
      </dsp:nvSpPr>
      <dsp:spPr>
        <a:xfrm>
          <a:off x="5296121" y="320040"/>
          <a:ext cx="1524368" cy="1760220"/>
        </a:xfrm>
        <a:prstGeom prst="roundRect">
          <a:avLst>
            <a:gd name="adj" fmla="val 10000"/>
          </a:avLst>
        </a:prstGeom>
        <a:blipFill rotWithShape="0">
          <a:blip xmlns:r="http://schemas.openxmlformats.org/officeDocument/2006/relationships" r:embed="rId4"/>
          <a:stretch>
            <a:fillRect/>
          </a:stretch>
        </a:blip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D2BBC69-9CD1-4696-AA9B-9427D5500805}">
      <dsp:nvSpPr>
        <dsp:cNvPr id="0" name=""/>
        <dsp:cNvSpPr/>
      </dsp:nvSpPr>
      <dsp:spPr>
        <a:xfrm rot="10800000">
          <a:off x="5296121" y="2400299"/>
          <a:ext cx="1524368" cy="2933700"/>
        </a:xfrm>
        <a:prstGeom prst="round2SameRect">
          <a:avLst>
            <a:gd name="adj1" fmla="val 1050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SARAH</a:t>
          </a:r>
        </a:p>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 when she gave birth </a:t>
          </a:r>
          <a:r>
            <a:rPr lang="en-US" sz="2200" b="1" kern="1200" smtClean="0">
              <a:solidFill>
                <a:schemeClr val="tx1"/>
              </a:solidFill>
              <a:effectLst>
                <a:outerShdw blurRad="38100" dist="38100" dir="2700000" algn="tl">
                  <a:srgbClr val="000000">
                    <a:alpha val="43137"/>
                  </a:srgbClr>
                </a:outerShdw>
              </a:effectLst>
            </a:rPr>
            <a:t>to Isaac?</a:t>
          </a:r>
          <a:endParaRPr lang="en-US" sz="2200" b="1" kern="1200" dirty="0">
            <a:solidFill>
              <a:schemeClr val="tx1"/>
            </a:solidFill>
            <a:effectLst>
              <a:outerShdw blurRad="38100" dist="38100" dir="2700000" algn="tl">
                <a:srgbClr val="000000">
                  <a:alpha val="43137"/>
                </a:srgbClr>
              </a:outerShdw>
            </a:effectLst>
          </a:endParaRPr>
        </a:p>
      </dsp:txBody>
      <dsp:txXfrm rot="10800000">
        <a:off x="5296121" y="2400299"/>
        <a:ext cx="1524368" cy="2933700"/>
      </dsp:txXfrm>
    </dsp:sp>
    <dsp:sp modelId="{9130CD87-C00F-4B1E-94BB-D86E5119E2FD}">
      <dsp:nvSpPr>
        <dsp:cNvPr id="0" name=""/>
        <dsp:cNvSpPr/>
      </dsp:nvSpPr>
      <dsp:spPr>
        <a:xfrm>
          <a:off x="6972926" y="320040"/>
          <a:ext cx="1524368" cy="1760220"/>
        </a:xfrm>
        <a:prstGeom prst="roundRect">
          <a:avLst>
            <a:gd name="adj" fmla="val 10000"/>
          </a:avLst>
        </a:prstGeom>
        <a:blipFill rotWithShape="0">
          <a:blip xmlns:r="http://schemas.openxmlformats.org/officeDocument/2006/relationships" r:embed="rId5"/>
          <a:stretch>
            <a:fillRect/>
          </a:stretch>
        </a:blip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42D26B-5883-4CA9-9DDC-0500036D50A0}">
      <dsp:nvSpPr>
        <dsp:cNvPr id="0" name=""/>
        <dsp:cNvSpPr/>
      </dsp:nvSpPr>
      <dsp:spPr>
        <a:xfrm rot="10800000">
          <a:off x="6972926" y="2400299"/>
          <a:ext cx="1524368" cy="2933700"/>
        </a:xfrm>
        <a:prstGeom prst="round2SameRect">
          <a:avLst>
            <a:gd name="adj1" fmla="val 1050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JOSHUA</a:t>
          </a:r>
        </a:p>
        <a:p>
          <a:pPr lvl="0" algn="ctr" defTabSz="977900">
            <a:lnSpc>
              <a:spcPct val="90000"/>
            </a:lnSpc>
            <a:spcBef>
              <a:spcPct val="0"/>
            </a:spcBef>
            <a:spcAft>
              <a:spcPct val="35000"/>
            </a:spcAft>
          </a:pPr>
          <a:r>
            <a:rPr lang="en-US" sz="2200" b="1" kern="1200" dirty="0" smtClean="0">
              <a:solidFill>
                <a:schemeClr val="tx1"/>
              </a:solidFill>
              <a:effectLst>
                <a:outerShdw blurRad="38100" dist="38100" dir="2700000" algn="tl">
                  <a:srgbClr val="000000">
                    <a:alpha val="43137"/>
                  </a:srgbClr>
                </a:outerShdw>
              </a:effectLst>
            </a:rPr>
            <a:t> when he led the people into the new Land?</a:t>
          </a:r>
          <a:endParaRPr lang="en-US" sz="2200" b="1" kern="1200" dirty="0">
            <a:solidFill>
              <a:schemeClr val="tx1"/>
            </a:solidFill>
            <a:effectLst>
              <a:outerShdw blurRad="38100" dist="38100" dir="2700000" algn="tl">
                <a:srgbClr val="000000">
                  <a:alpha val="43137"/>
                </a:srgbClr>
              </a:outerShdw>
            </a:effectLst>
          </a:endParaRPr>
        </a:p>
      </dsp:txBody>
      <dsp:txXfrm rot="10800000">
        <a:off x="6972926" y="2400299"/>
        <a:ext cx="1524368" cy="29337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A4B56-CF2F-48BD-BF46-875AC0D63E2B}" type="datetimeFigureOut">
              <a:rPr lang="en-US" smtClean="0"/>
              <a:pPr/>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FDEC9-2D0A-4581-A14D-DCC58F8EAE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FDEC9-2D0A-4581-A14D-DCC58F8EAEA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2B1257-1896-454B-9DBE-A0ED380622B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B1257-1896-454B-9DBE-A0ED380622B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B1257-1896-454B-9DBE-A0ED380622B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B1257-1896-454B-9DBE-A0ED380622B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2B1257-1896-454B-9DBE-A0ED380622BA}"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2B1257-1896-454B-9DBE-A0ED380622BA}"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B1257-1896-454B-9DBE-A0ED380622BA}"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2B1257-1896-454B-9DBE-A0ED380622BA}"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B1257-1896-454B-9DBE-A0ED380622BA}"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B1257-1896-454B-9DBE-A0ED380622BA}"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B1257-1896-454B-9DBE-A0ED380622BA}"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4170D-B330-4934-9437-E74E11E96E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1257-1896-454B-9DBE-A0ED380622BA}" type="datetimeFigureOut">
              <a:rPr lang="en-US" smtClean="0"/>
              <a:pPr/>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4170D-B330-4934-9437-E74E11E96E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gif"/><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US" sz="12500" b="1" dirty="0" smtClean="0">
                <a:latin typeface="Arial Black" pitchFamily="34" charset="0"/>
              </a:rPr>
              <a:t>SUPER </a:t>
            </a:r>
            <a:br>
              <a:rPr lang="en-US" sz="12500" b="1" dirty="0" smtClean="0">
                <a:latin typeface="Arial Black" pitchFamily="34" charset="0"/>
              </a:rPr>
            </a:br>
            <a:r>
              <a:rPr lang="en-US" sz="12500" b="1" dirty="0" smtClean="0">
                <a:latin typeface="Arial Black" pitchFamily="34" charset="0"/>
              </a:rPr>
              <a:t>SENIORS</a:t>
            </a:r>
            <a:endParaRPr lang="en-US" sz="125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descr="http://latimesblogs.latimes.com/photos/uncategorized/2008/11/13/wonder_woman_by_alex_ross.jpg"/>
          <p:cNvPicPr>
            <a:picLocks noChangeAspect="1" noChangeArrowheads="1"/>
          </p:cNvPicPr>
          <p:nvPr/>
        </p:nvPicPr>
        <p:blipFill>
          <a:blip r:embed="rId3" cstate="print"/>
          <a:srcRect/>
          <a:stretch>
            <a:fillRect/>
          </a:stretch>
        </p:blipFill>
        <p:spPr bwMode="auto">
          <a:xfrm>
            <a:off x="1981200" y="-84252"/>
            <a:ext cx="5486400" cy="6942252"/>
          </a:xfrm>
          <a:prstGeom prst="rect">
            <a:avLst/>
          </a:prstGeom>
          <a:noFill/>
        </p:spPr>
      </p:pic>
      <p:pic>
        <p:nvPicPr>
          <p:cNvPr id="10" name="Picture 9" descr="414016.jpg"/>
          <p:cNvPicPr>
            <a:picLocks noChangeAspect="1"/>
          </p:cNvPicPr>
          <p:nvPr/>
        </p:nvPicPr>
        <p:blipFill>
          <a:blip r:embed="rId4" cstate="print"/>
          <a:stretch>
            <a:fillRect/>
          </a:stretch>
        </p:blipFill>
        <p:spPr>
          <a:xfrm>
            <a:off x="1828800" y="0"/>
            <a:ext cx="5943600" cy="6858000"/>
          </a:xfrm>
          <a:prstGeom prst="rect">
            <a:avLst/>
          </a:prstGeom>
        </p:spPr>
      </p:pic>
      <p:sp>
        <p:nvSpPr>
          <p:cNvPr id="20" name="Rectangle 19"/>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Wonder Woman</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http://www.buymetoys.com/catalog/images/arsg_lg.jpg"/>
          <p:cNvPicPr>
            <a:picLocks noChangeAspect="1" noChangeArrowheads="1"/>
          </p:cNvPicPr>
          <p:nvPr/>
        </p:nvPicPr>
        <p:blipFill>
          <a:blip r:embed="rId3" cstate="print"/>
          <a:srcRect/>
          <a:stretch>
            <a:fillRect/>
          </a:stretch>
        </p:blipFill>
        <p:spPr bwMode="auto">
          <a:xfrm>
            <a:off x="2209800" y="-437883"/>
            <a:ext cx="5029200" cy="7295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414014.jpg"/>
          <p:cNvPicPr>
            <a:picLocks noChangeAspect="1"/>
          </p:cNvPicPr>
          <p:nvPr/>
        </p:nvPicPr>
        <p:blipFill>
          <a:blip r:embed="rId4" cstate="print"/>
          <a:stretch>
            <a:fillRect/>
          </a:stretch>
        </p:blipFill>
        <p:spPr>
          <a:xfrm>
            <a:off x="2209800" y="-795598"/>
            <a:ext cx="5105400" cy="7653598"/>
          </a:xfrm>
          <a:prstGeom prst="rect">
            <a:avLst/>
          </a:prstGeom>
        </p:spPr>
      </p:pic>
      <p:sp>
        <p:nvSpPr>
          <p:cNvPr id="20" name="Rectangle 19"/>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err="1" smtClean="0">
                <a:ln>
                  <a:solidFill>
                    <a:sysClr val="windowText" lastClr="000000"/>
                  </a:solidFill>
                </a:ln>
                <a:effectLst>
                  <a:outerShdw blurRad="38100" dist="38100" dir="2700000" algn="tl">
                    <a:srgbClr val="000000">
                      <a:alpha val="43137"/>
                    </a:srgbClr>
                  </a:outerShdw>
                </a:effectLst>
                <a:latin typeface="Arial Black" pitchFamily="34" charset="0"/>
              </a:rPr>
              <a:t>Supergirl</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20" name="Picture 4" descr="http://www.comicsbulletin.com/soapbox/images/0909/batman-forever4.jpg"/>
          <p:cNvPicPr>
            <a:picLocks noChangeAspect="1" noChangeArrowheads="1"/>
          </p:cNvPicPr>
          <p:nvPr/>
        </p:nvPicPr>
        <p:blipFill>
          <a:blip r:embed="rId3" cstate="print"/>
          <a:srcRect/>
          <a:stretch>
            <a:fillRect/>
          </a:stretch>
        </p:blipFill>
        <p:spPr bwMode="auto">
          <a:xfrm>
            <a:off x="1295400" y="-65532"/>
            <a:ext cx="5867400" cy="6923532"/>
          </a:xfrm>
          <a:prstGeom prst="rect">
            <a:avLst/>
          </a:prstGeom>
          <a:noFill/>
        </p:spPr>
      </p:pic>
      <p:pic>
        <p:nvPicPr>
          <p:cNvPr id="4" name="Picture 3" descr="414010.jpg"/>
          <p:cNvPicPr>
            <a:picLocks noChangeAspect="1"/>
          </p:cNvPicPr>
          <p:nvPr/>
        </p:nvPicPr>
        <p:blipFill>
          <a:blip r:embed="rId4" cstate="print"/>
          <a:stretch>
            <a:fillRect/>
          </a:stretch>
        </p:blipFill>
        <p:spPr>
          <a:xfrm>
            <a:off x="685800" y="0"/>
            <a:ext cx="7772400" cy="6858000"/>
          </a:xfrm>
          <a:prstGeom prst="rect">
            <a:avLst/>
          </a:prstGeom>
        </p:spPr>
      </p:pic>
      <p:sp>
        <p:nvSpPr>
          <p:cNvPr id="20" name="Rectangle 19"/>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Batman &amp; Robin</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descr="http://community.fxuk.com/blogs/fox_insider/Ironman.jpg"/>
          <p:cNvPicPr>
            <a:picLocks noChangeAspect="1" noChangeArrowheads="1"/>
          </p:cNvPicPr>
          <p:nvPr/>
        </p:nvPicPr>
        <p:blipFill>
          <a:blip r:embed="rId3" cstate="print"/>
          <a:srcRect/>
          <a:stretch>
            <a:fillRect/>
          </a:stretch>
        </p:blipFill>
        <p:spPr bwMode="auto">
          <a:xfrm>
            <a:off x="2286000" y="-65588"/>
            <a:ext cx="4705350" cy="6923588"/>
          </a:xfrm>
          <a:prstGeom prst="rect">
            <a:avLst/>
          </a:prstGeom>
          <a:noFill/>
        </p:spPr>
      </p:pic>
      <p:pic>
        <p:nvPicPr>
          <p:cNvPr id="19" name="Picture 18" descr="old-super-heroes-3.jpg"/>
          <p:cNvPicPr>
            <a:picLocks noChangeAspect="1"/>
          </p:cNvPicPr>
          <p:nvPr/>
        </p:nvPicPr>
        <p:blipFill>
          <a:blip r:embed="rId4" cstate="print"/>
          <a:stretch>
            <a:fillRect/>
          </a:stretch>
        </p:blipFill>
        <p:spPr>
          <a:xfrm>
            <a:off x="1828800" y="0"/>
            <a:ext cx="6376242" cy="6858000"/>
          </a:xfrm>
          <a:prstGeom prst="rect">
            <a:avLst/>
          </a:prstGeom>
        </p:spPr>
      </p:pic>
      <p:sp>
        <p:nvSpPr>
          <p:cNvPr id="20" name="Rectangle 19"/>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Ironman</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http://blog.newsok.com/nerdage/files/2008/08/aquaman.jpg"/>
          <p:cNvPicPr>
            <a:picLocks noChangeAspect="1" noChangeArrowheads="1"/>
          </p:cNvPicPr>
          <p:nvPr/>
        </p:nvPicPr>
        <p:blipFill>
          <a:blip r:embed="rId3" cstate="print"/>
          <a:srcRect/>
          <a:stretch>
            <a:fillRect/>
          </a:stretch>
        </p:blipFill>
        <p:spPr bwMode="auto">
          <a:xfrm>
            <a:off x="2362200" y="-53455"/>
            <a:ext cx="4495800" cy="6911455"/>
          </a:xfrm>
          <a:prstGeom prst="rect">
            <a:avLst/>
          </a:prstGeom>
          <a:noFill/>
        </p:spPr>
      </p:pic>
      <p:pic>
        <p:nvPicPr>
          <p:cNvPr id="17" name="Picture 16" descr="old%20hero%202.jpg"/>
          <p:cNvPicPr>
            <a:picLocks noChangeAspect="1"/>
          </p:cNvPicPr>
          <p:nvPr/>
        </p:nvPicPr>
        <p:blipFill>
          <a:blip r:embed="rId4" cstate="print"/>
          <a:stretch>
            <a:fillRect/>
          </a:stretch>
        </p:blipFill>
        <p:spPr>
          <a:xfrm>
            <a:off x="2133600" y="0"/>
            <a:ext cx="5257800" cy="6881880"/>
          </a:xfrm>
          <a:prstGeom prst="rect">
            <a:avLst/>
          </a:prstGeom>
        </p:spPr>
      </p:pic>
      <p:sp>
        <p:nvSpPr>
          <p:cNvPr id="20" name="Rectangle 19"/>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err="1" smtClean="0">
                <a:ln>
                  <a:solidFill>
                    <a:sysClr val="windowText" lastClr="000000"/>
                  </a:solidFill>
                </a:ln>
                <a:effectLst>
                  <a:outerShdw blurRad="38100" dist="38100" dir="2700000" algn="tl">
                    <a:srgbClr val="000000">
                      <a:alpha val="43137"/>
                    </a:srgbClr>
                  </a:outerShdw>
                </a:effectLst>
                <a:latin typeface="Arial Black" pitchFamily="34" charset="0"/>
              </a:rPr>
              <a:t>Aquaman</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44958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t>You’re NEVER</a:t>
            </a:r>
            <a:b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br>
            <a: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t>TOO OLD </a:t>
            </a:r>
            <a:b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br>
            <a: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t>to be a </a:t>
            </a:r>
            <a:b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br>
            <a:r>
              <a:rPr lang="en-US" sz="80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t>SUPERHERO !</a:t>
            </a:r>
            <a:endParaRPr lang="en-US" sz="80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5">
              <a:lumMod val="50000"/>
            </a:schemeClr>
          </a:solidFill>
        </p:spPr>
        <p:style>
          <a:lnRef idx="0">
            <a:schemeClr val="dk1"/>
          </a:lnRef>
          <a:fillRef idx="3">
            <a:schemeClr val="dk1"/>
          </a:fillRef>
          <a:effectRef idx="3">
            <a:schemeClr val="dk1"/>
          </a:effectRef>
          <a:fontRef idx="minor">
            <a:schemeClr val="lt1"/>
          </a:fontRef>
        </p:style>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TRIVIA: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How old was…</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7" name="Diagram 6"/>
          <p:cNvGraphicFramePr/>
          <p:nvPr/>
        </p:nvGraphicFramePr>
        <p:xfrm>
          <a:off x="228600" y="12954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381000" y="1600200"/>
            <a:ext cx="16764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n>
                  <a:solidFill>
                    <a:schemeClr val="tx1"/>
                  </a:solidFill>
                </a:ln>
                <a:effectLst>
                  <a:outerShdw blurRad="38100" dist="38100" dir="2700000" algn="tl">
                    <a:srgbClr val="000000">
                      <a:alpha val="43137"/>
                    </a:srgbClr>
                  </a:outerShdw>
                </a:effectLst>
                <a:latin typeface="Arial Black" pitchFamily="34" charset="0"/>
              </a:rPr>
              <a:t>80</a:t>
            </a:r>
            <a:endParaRPr lang="en-US" sz="4000" dirty="0">
              <a:ln>
                <a:solidFill>
                  <a:schemeClr val="tx1"/>
                </a:solidFill>
              </a:ln>
              <a:effectLst>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2133600" y="1600200"/>
            <a:ext cx="1600200" cy="1828800"/>
          </a:xfrm>
          <a:prstGeom prst="round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n>
                  <a:solidFill>
                    <a:schemeClr val="tx1"/>
                  </a:solidFill>
                </a:ln>
                <a:effectLst>
                  <a:outerShdw blurRad="38100" dist="38100" dir="2700000" algn="tl">
                    <a:srgbClr val="000000">
                      <a:alpha val="43137"/>
                    </a:srgbClr>
                  </a:outerShdw>
                </a:effectLst>
                <a:latin typeface="Arial Black" pitchFamily="34" charset="0"/>
              </a:rPr>
              <a:t>80s</a:t>
            </a:r>
            <a:endParaRPr lang="en-US" sz="4000" dirty="0">
              <a:ln>
                <a:solidFill>
                  <a:schemeClr val="tx1"/>
                </a:solidFill>
              </a:ln>
              <a:effectLst>
                <a:outerShdw blurRad="38100" dist="38100" dir="2700000" algn="tl">
                  <a:srgbClr val="000000">
                    <a:alpha val="43137"/>
                  </a:srgbClr>
                </a:outerShdw>
              </a:effectLst>
              <a:latin typeface="Arial Black" pitchFamily="34" charset="0"/>
            </a:endParaRPr>
          </a:p>
        </p:txBody>
      </p:sp>
      <p:sp>
        <p:nvSpPr>
          <p:cNvPr id="12" name="Rounded Rectangle 11"/>
          <p:cNvSpPr/>
          <p:nvPr/>
        </p:nvSpPr>
        <p:spPr>
          <a:xfrm>
            <a:off x="3810000" y="1600200"/>
            <a:ext cx="1600200" cy="1828800"/>
          </a:xfrm>
          <a:prstGeom prst="round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n>
                  <a:solidFill>
                    <a:schemeClr val="tx1"/>
                  </a:solidFill>
                </a:ln>
                <a:effectLst>
                  <a:outerShdw blurRad="38100" dist="38100" dir="2700000" algn="tl">
                    <a:srgbClr val="000000">
                      <a:alpha val="43137"/>
                    </a:srgbClr>
                  </a:outerShdw>
                </a:effectLst>
                <a:latin typeface="Arial Black" pitchFamily="34" charset="0"/>
              </a:rPr>
              <a:t>500</a:t>
            </a:r>
            <a:endParaRPr lang="en-US" sz="4000" dirty="0">
              <a:ln>
                <a:solidFill>
                  <a:schemeClr val="tx1"/>
                </a:solidFill>
              </a:ln>
              <a:effectLst>
                <a:outerShdw blurRad="38100" dist="38100" dir="2700000" algn="tl">
                  <a:srgbClr val="000000">
                    <a:alpha val="43137"/>
                  </a:srgbClr>
                </a:outerShdw>
              </a:effectLst>
              <a:latin typeface="Arial Black" pitchFamily="34" charset="0"/>
            </a:endParaRPr>
          </a:p>
        </p:txBody>
      </p:sp>
      <p:sp>
        <p:nvSpPr>
          <p:cNvPr id="13" name="Rounded Rectangle 12"/>
          <p:cNvSpPr/>
          <p:nvPr/>
        </p:nvSpPr>
        <p:spPr>
          <a:xfrm>
            <a:off x="5486400" y="1600200"/>
            <a:ext cx="1600200" cy="1828800"/>
          </a:xfrm>
          <a:prstGeom prst="round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n>
                  <a:solidFill>
                    <a:schemeClr val="tx1"/>
                  </a:solidFill>
                </a:ln>
                <a:effectLst>
                  <a:outerShdw blurRad="38100" dist="38100" dir="2700000" algn="tl">
                    <a:srgbClr val="000000">
                      <a:alpha val="43137"/>
                    </a:srgbClr>
                  </a:outerShdw>
                </a:effectLst>
                <a:latin typeface="Arial Black" pitchFamily="34" charset="0"/>
              </a:rPr>
              <a:t>90</a:t>
            </a:r>
            <a:endParaRPr lang="en-US" sz="4000" dirty="0">
              <a:ln>
                <a:solidFill>
                  <a:schemeClr val="tx1"/>
                </a:solidFill>
              </a:ln>
              <a:effectLst>
                <a:outerShdw blurRad="38100" dist="38100" dir="2700000" algn="tl">
                  <a:srgbClr val="000000">
                    <a:alpha val="43137"/>
                  </a:srgbClr>
                </a:outerShdw>
              </a:effectLst>
              <a:latin typeface="Arial Black" pitchFamily="34" charset="0"/>
            </a:endParaRPr>
          </a:p>
        </p:txBody>
      </p:sp>
      <p:sp>
        <p:nvSpPr>
          <p:cNvPr id="14" name="Rounded Rectangle 13"/>
          <p:cNvSpPr/>
          <p:nvPr/>
        </p:nvSpPr>
        <p:spPr>
          <a:xfrm>
            <a:off x="7162800" y="1600200"/>
            <a:ext cx="1600200" cy="1828800"/>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a:ln>
                  <a:solidFill>
                    <a:schemeClr val="tx1"/>
                  </a:solidFill>
                </a:ln>
                <a:effectLst>
                  <a:outerShdw blurRad="38100" dist="38100" dir="2700000" algn="tl">
                    <a:srgbClr val="000000">
                      <a:alpha val="43137"/>
                    </a:srgbClr>
                  </a:outerShdw>
                </a:effectLst>
                <a:latin typeface="Arial Black" pitchFamily="34" charset="0"/>
              </a:rPr>
              <a:t>6</a:t>
            </a:r>
            <a:r>
              <a:rPr lang="en-US" sz="4000" dirty="0" smtClean="0">
                <a:ln>
                  <a:solidFill>
                    <a:schemeClr val="tx1"/>
                  </a:solidFill>
                </a:ln>
                <a:effectLst>
                  <a:outerShdw blurRad="38100" dist="38100" dir="2700000" algn="tl">
                    <a:srgbClr val="000000">
                      <a:alpha val="43137"/>
                    </a:srgbClr>
                  </a:outerShdw>
                </a:effectLst>
                <a:latin typeface="Arial Black" pitchFamily="34" charset="0"/>
              </a:rPr>
              <a:t>0+</a:t>
            </a:r>
            <a:endParaRPr lang="en-US" sz="4000" dirty="0">
              <a:ln>
                <a:solidFill>
                  <a:schemeClr val="tx1"/>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graphicEl>
                                              <a:dgm id="{DC986187-6E10-4663-AF5F-9B8426632976}"/>
                                            </p:graphicEl>
                                          </p:spTgt>
                                        </p:tgtEl>
                                        <p:attrNameLst>
                                          <p:attrName>style.visibility</p:attrName>
                                        </p:attrNameLst>
                                      </p:cBhvr>
                                      <p:to>
                                        <p:strVal val="visible"/>
                                      </p:to>
                                    </p:set>
                                    <p:anim calcmode="lin" valueType="num">
                                      <p:cBhvr additive="base">
                                        <p:cTn id="7" dur="500" fill="hold"/>
                                        <p:tgtEl>
                                          <p:spTgt spid="7">
                                            <p:graphicEl>
                                              <a:dgm id="{DC986187-6E10-4663-AF5F-9B842663297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DC986187-6E10-4663-AF5F-9B842663297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9912879C-E5A1-42CF-AAD9-5B22441D26B7}"/>
                                            </p:graphicEl>
                                          </p:spTgt>
                                        </p:tgtEl>
                                        <p:attrNameLst>
                                          <p:attrName>style.visibility</p:attrName>
                                        </p:attrNameLst>
                                      </p:cBhvr>
                                      <p:to>
                                        <p:strVal val="visible"/>
                                      </p:to>
                                    </p:set>
                                    <p:anim calcmode="lin" valueType="num">
                                      <p:cBhvr additive="base">
                                        <p:cTn id="13" dur="500" fill="hold"/>
                                        <p:tgtEl>
                                          <p:spTgt spid="7">
                                            <p:graphicEl>
                                              <a:dgm id="{9912879C-E5A1-42CF-AAD9-5B22441D26B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9912879C-E5A1-42CF-AAD9-5B22441D26B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graphicEl>
                                              <a:dgm id="{DE92821F-1542-48CF-8F77-D025738232AB}"/>
                                            </p:graphicEl>
                                          </p:spTgt>
                                        </p:tgtEl>
                                        <p:attrNameLst>
                                          <p:attrName>style.visibility</p:attrName>
                                        </p:attrNameLst>
                                      </p:cBhvr>
                                      <p:to>
                                        <p:strVal val="visible"/>
                                      </p:to>
                                    </p:set>
                                    <p:anim calcmode="lin" valueType="num">
                                      <p:cBhvr additive="base">
                                        <p:cTn id="17" dur="500" fill="hold"/>
                                        <p:tgtEl>
                                          <p:spTgt spid="7">
                                            <p:graphicEl>
                                              <a:dgm id="{DE92821F-1542-48CF-8F77-D025738232A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DE92821F-1542-48CF-8F77-D025738232A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ou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graphicEl>
                                              <a:dgm id="{0F5349CE-D74A-4CBC-9E69-25E5EE48FE0F}"/>
                                            </p:graphicEl>
                                          </p:spTgt>
                                        </p:tgtEl>
                                        <p:attrNameLst>
                                          <p:attrName>style.visibility</p:attrName>
                                        </p:attrNameLst>
                                      </p:cBhvr>
                                      <p:to>
                                        <p:strVal val="visible"/>
                                      </p:to>
                                    </p:set>
                                    <p:anim calcmode="lin" valueType="num">
                                      <p:cBhvr additive="base">
                                        <p:cTn id="28" dur="500" fill="hold"/>
                                        <p:tgtEl>
                                          <p:spTgt spid="7">
                                            <p:graphicEl>
                                              <a:dgm id="{0F5349CE-D74A-4CBC-9E69-25E5EE48FE0F}"/>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graphicEl>
                                              <a:dgm id="{0F5349CE-D74A-4CBC-9E69-25E5EE48FE0F}"/>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graphicEl>
                                              <a:dgm id="{B33D3168-4227-44B5-B5EC-3CA3C2F87D24}"/>
                                            </p:graphicEl>
                                          </p:spTgt>
                                        </p:tgtEl>
                                        <p:attrNameLst>
                                          <p:attrName>style.visibility</p:attrName>
                                        </p:attrNameLst>
                                      </p:cBhvr>
                                      <p:to>
                                        <p:strVal val="visible"/>
                                      </p:to>
                                    </p:set>
                                    <p:anim calcmode="lin" valueType="num">
                                      <p:cBhvr additive="base">
                                        <p:cTn id="32" dur="500" fill="hold"/>
                                        <p:tgtEl>
                                          <p:spTgt spid="7">
                                            <p:graphicEl>
                                              <a:dgm id="{B33D3168-4227-44B5-B5EC-3CA3C2F87D24}"/>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B33D3168-4227-44B5-B5EC-3CA3C2F87D24}"/>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ou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D582BA09-D2AC-471B-AC2D-49CF521FA54C}"/>
                                            </p:graphicEl>
                                          </p:spTgt>
                                        </p:tgtEl>
                                        <p:attrNameLst>
                                          <p:attrName>style.visibility</p:attrName>
                                        </p:attrNameLst>
                                      </p:cBhvr>
                                      <p:to>
                                        <p:strVal val="visible"/>
                                      </p:to>
                                    </p:set>
                                    <p:anim calcmode="lin" valueType="num">
                                      <p:cBhvr additive="base">
                                        <p:cTn id="43" dur="500" fill="hold"/>
                                        <p:tgtEl>
                                          <p:spTgt spid="7">
                                            <p:graphicEl>
                                              <a:dgm id="{D582BA09-D2AC-471B-AC2D-49CF521FA54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D582BA09-D2AC-471B-AC2D-49CF521FA54C}"/>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graphicEl>
                                              <a:dgm id="{D58189CA-B7A1-4808-82D7-A8B1F46F55FE}"/>
                                            </p:graphicEl>
                                          </p:spTgt>
                                        </p:tgtEl>
                                        <p:attrNameLst>
                                          <p:attrName>style.visibility</p:attrName>
                                        </p:attrNameLst>
                                      </p:cBhvr>
                                      <p:to>
                                        <p:strVal val="visible"/>
                                      </p:to>
                                    </p:set>
                                    <p:anim calcmode="lin" valueType="num">
                                      <p:cBhvr additive="base">
                                        <p:cTn id="47" dur="500" fill="hold"/>
                                        <p:tgtEl>
                                          <p:spTgt spid="7">
                                            <p:graphicEl>
                                              <a:dgm id="{D58189CA-B7A1-4808-82D7-A8B1F46F55FE}"/>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D58189CA-B7A1-4808-82D7-A8B1F46F55FE}"/>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ox(ou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graphicEl>
                                              <a:dgm id="{F9B796DB-2445-45C4-85C2-C02372D7F44C}"/>
                                            </p:graphicEl>
                                          </p:spTgt>
                                        </p:tgtEl>
                                        <p:attrNameLst>
                                          <p:attrName>style.visibility</p:attrName>
                                        </p:attrNameLst>
                                      </p:cBhvr>
                                      <p:to>
                                        <p:strVal val="visible"/>
                                      </p:to>
                                    </p:set>
                                    <p:anim calcmode="lin" valueType="num">
                                      <p:cBhvr additive="base">
                                        <p:cTn id="58" dur="500" fill="hold"/>
                                        <p:tgtEl>
                                          <p:spTgt spid="7">
                                            <p:graphicEl>
                                              <a:dgm id="{F9B796DB-2445-45C4-85C2-C02372D7F44C}"/>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graphicEl>
                                              <a:dgm id="{F9B796DB-2445-45C4-85C2-C02372D7F44C}"/>
                                            </p:graphic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
                                            <p:graphicEl>
                                              <a:dgm id="{4D2BBC69-9CD1-4696-AA9B-9427D5500805}"/>
                                            </p:graphicEl>
                                          </p:spTgt>
                                        </p:tgtEl>
                                        <p:attrNameLst>
                                          <p:attrName>style.visibility</p:attrName>
                                        </p:attrNameLst>
                                      </p:cBhvr>
                                      <p:to>
                                        <p:strVal val="visible"/>
                                      </p:to>
                                    </p:set>
                                    <p:anim calcmode="lin" valueType="num">
                                      <p:cBhvr additive="base">
                                        <p:cTn id="62" dur="500" fill="hold"/>
                                        <p:tgtEl>
                                          <p:spTgt spid="7">
                                            <p:graphicEl>
                                              <a:dgm id="{4D2BBC69-9CD1-4696-AA9B-9427D5500805}"/>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graphicEl>
                                              <a:dgm id="{4D2BBC69-9CD1-4696-AA9B-9427D5500805}"/>
                                            </p:graphic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ox(out)">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graphicEl>
                                              <a:dgm id="{9130CD87-C00F-4B1E-94BB-D86E5119E2FD}"/>
                                            </p:graphicEl>
                                          </p:spTgt>
                                        </p:tgtEl>
                                        <p:attrNameLst>
                                          <p:attrName>style.visibility</p:attrName>
                                        </p:attrNameLst>
                                      </p:cBhvr>
                                      <p:to>
                                        <p:strVal val="visible"/>
                                      </p:to>
                                    </p:set>
                                    <p:anim calcmode="lin" valueType="num">
                                      <p:cBhvr additive="base">
                                        <p:cTn id="73" dur="500" fill="hold"/>
                                        <p:tgtEl>
                                          <p:spTgt spid="7">
                                            <p:graphicEl>
                                              <a:dgm id="{9130CD87-C00F-4B1E-94BB-D86E5119E2F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9130CD87-C00F-4B1E-94BB-D86E5119E2FD}"/>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graphicEl>
                                              <a:dgm id="{8242D26B-5883-4CA9-9DDC-0500036D50A0}"/>
                                            </p:graphicEl>
                                          </p:spTgt>
                                        </p:tgtEl>
                                        <p:attrNameLst>
                                          <p:attrName>style.visibility</p:attrName>
                                        </p:attrNameLst>
                                      </p:cBhvr>
                                      <p:to>
                                        <p:strVal val="visible"/>
                                      </p:to>
                                    </p:set>
                                    <p:anim calcmode="lin" valueType="num">
                                      <p:cBhvr additive="base">
                                        <p:cTn id="77" dur="500" fill="hold"/>
                                        <p:tgtEl>
                                          <p:spTgt spid="7">
                                            <p:graphicEl>
                                              <a:dgm id="{8242D26B-5883-4CA9-9DDC-0500036D50A0}"/>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graphicEl>
                                              <a:dgm id="{8242D26B-5883-4CA9-9DDC-0500036D50A0}"/>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ox(out)">
                                      <p:cBhvr>
                                        <p:cTn id="8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9" grpId="0" animBg="1"/>
      <p:bldP spid="10"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Did you know…?</a:t>
            </a:r>
            <a:endParaRPr lang="en-US" i="1" spc="-150"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0" y="838200"/>
            <a:ext cx="9144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838200"/>
            <a:ext cx="8763000" cy="5509200"/>
          </a:xfrm>
          <a:prstGeom prst="rect">
            <a:avLst/>
          </a:prstGeom>
          <a:noFill/>
          <a:ln>
            <a:noFill/>
          </a:ln>
        </p:spPr>
        <p:txBody>
          <a:bodyPr wrap="square" rtlCol="0">
            <a:spAutoFit/>
          </a:bodyPr>
          <a:lstStyle/>
          <a:p>
            <a:pPr marL="168275" indent="-168275">
              <a:buFont typeface="Arial" pitchFamily="34" charset="0"/>
              <a:buChar char="•"/>
            </a:pPr>
            <a:r>
              <a:rPr lang="en-US" sz="3200" dirty="0" smtClean="0">
                <a:effectLst>
                  <a:outerShdw blurRad="38100" dist="38100" dir="2700000" algn="tl">
                    <a:srgbClr val="000000">
                      <a:alpha val="43137"/>
                    </a:srgbClr>
                  </a:outerShdw>
                </a:effectLst>
                <a:latin typeface="Arial" pitchFamily="34" charset="0"/>
                <a:cs typeface="Arial" pitchFamily="34" charset="0"/>
              </a:rPr>
              <a:t>America is now the oldest society in the history of the world. There has never been a society with this percentage of older people. Material comfort, medical care and a low birth rate have led America to what is called the graying of America and an old population. </a:t>
            </a:r>
          </a:p>
          <a:p>
            <a:pPr marL="168275" indent="-168275">
              <a:buFont typeface="Arial" pitchFamily="34" charset="0"/>
              <a:buChar char="•"/>
            </a:pPr>
            <a:r>
              <a:rPr lang="en-US" sz="3200" dirty="0" smtClean="0">
                <a:effectLst>
                  <a:outerShdw blurRad="38100" dist="38100" dir="2700000" algn="tl">
                    <a:srgbClr val="000000">
                      <a:alpha val="43137"/>
                    </a:srgbClr>
                  </a:outerShdw>
                </a:effectLst>
                <a:latin typeface="Arial" pitchFamily="34" charset="0"/>
                <a:cs typeface="Arial" pitchFamily="34" charset="0"/>
              </a:rPr>
              <a:t>By the year 2018, 1 out of every 5 people </a:t>
            </a:r>
            <a:r>
              <a:rPr lang="en-US" sz="3200" dirty="0" smtClean="0">
                <a:effectLst>
                  <a:outerShdw blurRad="38100" dist="38100" dir="2700000" algn="tl">
                    <a:srgbClr val="000000">
                      <a:alpha val="43137"/>
                    </a:srgbClr>
                  </a:outerShdw>
                </a:effectLst>
                <a:latin typeface="Arial" pitchFamily="34" charset="0"/>
                <a:cs typeface="Arial" pitchFamily="34" charset="0"/>
              </a:rPr>
              <a:t>was over </a:t>
            </a:r>
            <a:r>
              <a:rPr lang="en-US" sz="3200" dirty="0" smtClean="0">
                <a:effectLst>
                  <a:outerShdw blurRad="38100" dist="38100" dir="2700000" algn="tl">
                    <a:srgbClr val="000000">
                      <a:alpha val="43137"/>
                    </a:srgbClr>
                  </a:outerShdw>
                </a:effectLst>
                <a:latin typeface="Arial" pitchFamily="34" charset="0"/>
                <a:cs typeface="Arial" pitchFamily="34" charset="0"/>
              </a:rPr>
              <a:t>65.   1 in 10 </a:t>
            </a:r>
            <a:r>
              <a:rPr lang="en-US" sz="3200" dirty="0" smtClean="0">
                <a:effectLst>
                  <a:outerShdw blurRad="38100" dist="38100" dir="2700000" algn="tl">
                    <a:srgbClr val="000000">
                      <a:alpha val="43137"/>
                    </a:srgbClr>
                  </a:outerShdw>
                </a:effectLst>
                <a:latin typeface="Arial" pitchFamily="34" charset="0"/>
                <a:cs typeface="Arial" pitchFamily="34" charset="0"/>
              </a:rPr>
              <a:t>was over </a:t>
            </a:r>
            <a:r>
              <a:rPr lang="en-US" sz="3200" dirty="0" smtClean="0">
                <a:effectLst>
                  <a:outerShdw blurRad="38100" dist="38100" dir="2700000" algn="tl">
                    <a:srgbClr val="000000">
                      <a:alpha val="43137"/>
                    </a:srgbClr>
                  </a:outerShdw>
                </a:effectLst>
                <a:latin typeface="Arial" pitchFamily="34" charset="0"/>
                <a:cs typeface="Arial" pitchFamily="34" charset="0"/>
              </a:rPr>
              <a:t>80.  </a:t>
            </a:r>
          </a:p>
          <a:p>
            <a:pPr marL="168275" indent="-168275">
              <a:buFont typeface="Arial" pitchFamily="34" charset="0"/>
              <a:buChar char="•"/>
            </a:pPr>
            <a:r>
              <a:rPr lang="en-US" sz="3200" b="1" dirty="0" smtClean="0">
                <a:solidFill>
                  <a:schemeClr val="accent4">
                    <a:lumMod val="50000"/>
                  </a:schemeClr>
                </a:solidFill>
                <a:effectLst>
                  <a:outerShdw blurRad="38100" dist="38100" dir="2700000" algn="tl">
                    <a:srgbClr val="000000">
                      <a:alpha val="43137"/>
                    </a:srgbClr>
                  </a:outerShdw>
                </a:effectLst>
              </a:rPr>
              <a:t>Older women outnumber older men at 22.7 million older women to 16.8 million older men</a:t>
            </a:r>
          </a:p>
          <a:p>
            <a:pPr marL="168275" indent="-168275">
              <a:buFont typeface="Arial" pitchFamily="34" charset="0"/>
              <a:buChar char="•"/>
            </a:pPr>
            <a:r>
              <a:rPr lang="en-US" sz="3200" b="1" dirty="0"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Half of older women age 75+ live alone</a:t>
            </a:r>
            <a:endParaRPr lang="en-US" sz="3200" b="1" dirty="0"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6858000"/>
          </a:xfrm>
        </p:spPr>
        <p:txBody>
          <a:bodyPr anchor="t">
            <a:normAutofit fontScale="90000"/>
          </a:bodyPr>
          <a:lstStyle/>
          <a:p>
            <a:pPr algn="just"/>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Ecclesiastes 12:1-7 “Remember your Creator in the days of your youth,  before the days of trouble come and the years approach when you will say,  “I find no pleasure in them”— </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2</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before the sun and the light and the moon and the stars grow dark, and the clouds return after the rain; </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3</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when the keepers of the house tremble, and the strong men stoop, when the grinders cease because they are few, and those looking through the windows grow dim;    </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4</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when the doors to the street are closed and the sound of grinding fades; when people rise up at the sound of birds,  but all their songs grow faint; </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5</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when people are afraid of heights and of dangers in the streets; when the almond tree blossoms and the grasshopper drags itself along and desire no longer is stirred. Then people go to their eternal home and mourners go about the streets. </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6</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Remember him—before the silver cord is severed, and the golden bowl is broken; before the pitcher is shattered at the spring, and the wheel broken at the well, </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7</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and the dust returns to the ground it came from, and the spirit returns to God who gave it.”                                  </a:t>
            </a:r>
            <a:r>
              <a:rPr lang="en-US" sz="2400" dirty="0" smtClean="0"/>
              <a:t>. </a:t>
            </a:r>
            <a:br>
              <a:rPr lang="en-US" sz="2400" dirty="0" smtClean="0"/>
            </a:br>
            <a:endParaRPr lang="en-US" sz="2400" dirty="0">
              <a:latin typeface="Arial Narrow" pitchFamily="34" charset="0"/>
            </a:endParaRPr>
          </a:p>
        </p:txBody>
      </p:sp>
      <p:sp>
        <p:nvSpPr>
          <p:cNvPr id="4" name="Rectangle 3"/>
          <p:cNvSpPr/>
          <p:nvPr/>
        </p:nvSpPr>
        <p:spPr>
          <a:xfrm>
            <a:off x="8458200" y="56388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0"/>
            <a:ext cx="2895600" cy="685800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marL="122238" indent="-122238">
              <a:buFont typeface="Arial" pitchFamily="34" charset="0"/>
              <a:buChar char="•"/>
            </a:pPr>
            <a:r>
              <a:rPr lang="en-US" sz="2000" b="1" dirty="0" smtClean="0"/>
              <a:t>Too old to do what you enjoy</a:t>
            </a:r>
          </a:p>
          <a:p>
            <a:pPr marL="122238" indent="-122238">
              <a:buFont typeface="Arial" pitchFamily="34" charset="0"/>
              <a:buChar char="•"/>
            </a:pPr>
            <a:r>
              <a:rPr lang="en-US" sz="2000" b="1" dirty="0" smtClean="0"/>
              <a:t> Times get bleak</a:t>
            </a:r>
          </a:p>
          <a:p>
            <a:pPr marL="122238" indent="-122238"/>
            <a:endParaRPr lang="en-US" sz="2000" b="1" dirty="0" smtClean="0"/>
          </a:p>
          <a:p>
            <a:pPr marL="122238" indent="-122238"/>
            <a:endParaRPr lang="en-US" sz="2000" b="1" dirty="0" smtClean="0"/>
          </a:p>
          <a:p>
            <a:pPr marL="122238" indent="-122238">
              <a:buFont typeface="Arial" pitchFamily="34" charset="0"/>
              <a:buChar char="•"/>
            </a:pPr>
            <a:r>
              <a:rPr lang="en-US" sz="2000" b="1" dirty="0" smtClean="0"/>
              <a:t>Arms get weak</a:t>
            </a:r>
          </a:p>
          <a:p>
            <a:pPr marL="122238" indent="-122238">
              <a:buFont typeface="Arial" pitchFamily="34" charset="0"/>
              <a:buChar char="•"/>
            </a:pPr>
            <a:r>
              <a:rPr lang="en-US" sz="2000" b="1" dirty="0" smtClean="0"/>
              <a:t>Legs get weak</a:t>
            </a:r>
          </a:p>
          <a:p>
            <a:pPr marL="122238" indent="-122238">
              <a:buFont typeface="Arial" pitchFamily="34" charset="0"/>
              <a:buChar char="•"/>
            </a:pPr>
            <a:r>
              <a:rPr lang="en-US" sz="2000" b="1" dirty="0" smtClean="0"/>
              <a:t>Loosing teeth</a:t>
            </a:r>
          </a:p>
          <a:p>
            <a:pPr marL="122238" indent="-122238">
              <a:buFont typeface="Arial" pitchFamily="34" charset="0"/>
              <a:buChar char="•"/>
            </a:pPr>
            <a:r>
              <a:rPr lang="en-US" sz="2000" b="1" dirty="0" smtClean="0"/>
              <a:t>Eyes begin to fail</a:t>
            </a:r>
          </a:p>
          <a:p>
            <a:pPr marL="122238" indent="-122238">
              <a:buFont typeface="Arial" pitchFamily="34" charset="0"/>
              <a:buChar char="•"/>
            </a:pPr>
            <a:r>
              <a:rPr lang="en-US" sz="2000" b="1" dirty="0" smtClean="0"/>
              <a:t>Begin to lose hearing</a:t>
            </a:r>
          </a:p>
          <a:p>
            <a:pPr marL="122238" indent="-122238">
              <a:buFont typeface="Arial" pitchFamily="34" charset="0"/>
              <a:buChar char="•"/>
            </a:pPr>
            <a:r>
              <a:rPr lang="en-US" sz="2000" b="1" dirty="0" smtClean="0"/>
              <a:t>Less able to defend yourself</a:t>
            </a:r>
          </a:p>
          <a:p>
            <a:pPr marL="122238" indent="-122238">
              <a:buFont typeface="Arial" pitchFamily="34" charset="0"/>
              <a:buChar char="•"/>
            </a:pPr>
            <a:r>
              <a:rPr lang="en-US" sz="2000" b="1" dirty="0" smtClean="0"/>
              <a:t>Hair gets grey</a:t>
            </a:r>
          </a:p>
          <a:p>
            <a:pPr marL="122238" indent="-122238">
              <a:buFont typeface="Arial" pitchFamily="34" charset="0"/>
              <a:buChar char="•"/>
            </a:pPr>
            <a:r>
              <a:rPr lang="en-US" sz="2000" b="1" dirty="0" smtClean="0"/>
              <a:t>Loss of sex drive</a:t>
            </a:r>
          </a:p>
          <a:p>
            <a:pPr marL="122238" indent="-122238">
              <a:buFont typeface="Arial" pitchFamily="34" charset="0"/>
              <a:buChar char="•"/>
            </a:pPr>
            <a:r>
              <a:rPr lang="en-US" sz="2000" b="1" dirty="0" smtClean="0"/>
              <a:t>Death </a:t>
            </a:r>
          </a:p>
          <a:p>
            <a:pPr marL="122238" indent="-122238">
              <a:buFont typeface="Arial" pitchFamily="34" charset="0"/>
              <a:buChar char="•"/>
            </a:pPr>
            <a:endParaRPr lang="en-US" sz="2000" b="1" dirty="0" smtClean="0"/>
          </a:p>
          <a:p>
            <a:pPr marL="122238" indent="-122238">
              <a:buFont typeface="Arial" pitchFamily="34" charset="0"/>
              <a:buChar char="•"/>
            </a:pPr>
            <a:r>
              <a:rPr lang="en-US" sz="2000" b="1" dirty="0" smtClean="0"/>
              <a:t>Spine weakens</a:t>
            </a:r>
          </a:p>
          <a:p>
            <a:pPr marL="122238" indent="-122238">
              <a:buFont typeface="Arial" pitchFamily="34" charset="0"/>
              <a:buChar char="•"/>
            </a:pPr>
            <a:r>
              <a:rPr lang="en-US" sz="2000" b="1" dirty="0" smtClean="0"/>
              <a:t>Brain starts to go</a:t>
            </a:r>
          </a:p>
          <a:p>
            <a:pPr marL="122238" indent="-122238">
              <a:buFont typeface="Arial" pitchFamily="34" charset="0"/>
              <a:buChar char="•"/>
            </a:pPr>
            <a:r>
              <a:rPr lang="en-US" sz="2000" b="1" dirty="0" smtClean="0"/>
              <a:t>The heart gives out</a:t>
            </a:r>
          </a:p>
          <a:p>
            <a:pPr marL="122238" indent="-122238">
              <a:buFont typeface="Arial" pitchFamily="34" charset="0"/>
              <a:buChar char="•"/>
            </a:pPr>
            <a:r>
              <a:rPr lang="en-US" sz="2000" b="1" dirty="0" smtClean="0"/>
              <a:t>Veins clog</a:t>
            </a:r>
          </a:p>
          <a:p>
            <a:pPr marL="122238" indent="-122238">
              <a:buFont typeface="Arial" pitchFamily="34" charset="0"/>
              <a:buChar char="•"/>
            </a:pPr>
            <a:r>
              <a:rPr lang="en-US" sz="2000" b="1" dirty="0" smtClean="0">
                <a:solidFill>
                  <a:srgbClr val="C00000"/>
                </a:solidFill>
                <a:effectLst>
                  <a:outerShdw blurRad="38100" dist="38100" dir="2700000" algn="tl">
                    <a:srgbClr val="000000">
                      <a:alpha val="43137"/>
                    </a:srgbClr>
                  </a:outerShdw>
                </a:effectLst>
              </a:rPr>
              <a:t>WE ALL DIE</a:t>
            </a:r>
          </a:p>
          <a:p>
            <a:pPr marL="122238" indent="-122238">
              <a:buFont typeface="Arial" pitchFamily="34" charset="0"/>
              <a:buChar char="•"/>
            </a:pPr>
            <a:endParaRPr lang="en-US" b="1" dirty="0" smtClean="0"/>
          </a:p>
          <a:p>
            <a:pPr marL="122238" indent="-122238">
              <a:buFont typeface="Arial" pitchFamily="34" charset="0"/>
              <a:buChar char="•"/>
            </a:pPr>
            <a:endParaRPr lang="en-US" b="1" dirty="0" smtClean="0"/>
          </a:p>
          <a:p>
            <a:pPr marL="122238" indent="-122238">
              <a:buFont typeface="Arial" pitchFamily="34" charset="0"/>
              <a:buChar char="•"/>
            </a:pPr>
            <a:endParaRPr lang="en-US" b="1" dirty="0" smtClean="0"/>
          </a:p>
          <a:p>
            <a:pPr marL="122238" indent="-122238">
              <a:buFont typeface="Arial" pitchFamily="34" charset="0"/>
              <a:buChar char="•"/>
            </a:pPr>
            <a:endParaRPr lang="en-US" b="1" dirty="0" smtClean="0"/>
          </a:p>
          <a:p>
            <a:pPr marL="122238" indent="-122238">
              <a:buFont typeface="Arial" pitchFamily="34" charset="0"/>
              <a:buChar char="•"/>
            </a:pPr>
            <a:endParaRPr lang="en-US" b="1" dirty="0" smtClean="0"/>
          </a:p>
          <a:p>
            <a:pPr algn="ctr">
              <a:buFont typeface="Arial" pitchFamily="34" charset="0"/>
              <a:buChar char="•"/>
            </a:pPr>
            <a:endParaRPr lang="en-US" b="1" dirty="0" smtClean="0"/>
          </a:p>
          <a:p>
            <a:pPr algn="ct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1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1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additive="base">
                                        <p:cTn id="22" dur="1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1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 calcmode="lin" valueType="num">
                                      <p:cBhvr additive="base">
                                        <p:cTn id="32" dur="10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1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 calcmode="lin" valueType="num">
                                      <p:cBhvr additive="base">
                                        <p:cTn id="42" dur="10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1000" fill="hold"/>
                                        <p:tgtEl>
                                          <p:spTgt spid="7">
                                            <p:txEl>
                                              <p:pRg st="10" end="1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nodeType="after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 calcmode="lin" valueType="num">
                                      <p:cBhvr additive="base">
                                        <p:cTn id="52" dur="1000" fill="hold"/>
                                        <p:tgtEl>
                                          <p:spTgt spid="7">
                                            <p:txEl>
                                              <p:pRg st="11" end="11"/>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2" fill="hold" nodeType="after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 calcmode="lin" valueType="num">
                                      <p:cBhvr additive="base">
                                        <p:cTn id="57" dur="1000" fill="hold"/>
                                        <p:tgtEl>
                                          <p:spTgt spid="7">
                                            <p:txEl>
                                              <p:pRg st="12" end="12"/>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7">
                                            <p:txEl>
                                              <p:pRg st="12" end="12"/>
                                            </p:txEl>
                                          </p:spTgt>
                                        </p:tgtEl>
                                        <p:attrNameLst>
                                          <p:attrName>ppt_y</p:attrName>
                                        </p:attrNameLst>
                                      </p:cBhvr>
                                      <p:tavLst>
                                        <p:tav tm="0">
                                          <p:val>
                                            <p:strVal val="#ppt_y"/>
                                          </p:val>
                                        </p:tav>
                                        <p:tav tm="100000">
                                          <p:val>
                                            <p:strVal val="#ppt_y"/>
                                          </p:val>
                                        </p:tav>
                                      </p:tavLst>
                                    </p:anim>
                                  </p:childTnLst>
                                </p:cTn>
                              </p:par>
                            </p:childTnLst>
                          </p:cTn>
                        </p:par>
                        <p:par>
                          <p:cTn id="59" fill="hold">
                            <p:stCondLst>
                              <p:cond delay="11000"/>
                            </p:stCondLst>
                            <p:childTnLst>
                              <p:par>
                                <p:cTn id="60" presetID="2" presetClass="entr" presetSubtype="2" fill="hold" nodeType="afterEffect">
                                  <p:stCondLst>
                                    <p:cond delay="0"/>
                                  </p:stCondLst>
                                  <p:childTnLst>
                                    <p:set>
                                      <p:cBhvr>
                                        <p:cTn id="61" dur="1" fill="hold">
                                          <p:stCondLst>
                                            <p:cond delay="0"/>
                                          </p:stCondLst>
                                        </p:cTn>
                                        <p:tgtEl>
                                          <p:spTgt spid="7">
                                            <p:txEl>
                                              <p:pRg st="14" end="14"/>
                                            </p:txEl>
                                          </p:spTgt>
                                        </p:tgtEl>
                                        <p:attrNameLst>
                                          <p:attrName>style.visibility</p:attrName>
                                        </p:attrNameLst>
                                      </p:cBhvr>
                                      <p:to>
                                        <p:strVal val="visible"/>
                                      </p:to>
                                    </p:set>
                                    <p:anim calcmode="lin" valueType="num">
                                      <p:cBhvr additive="base">
                                        <p:cTn id="62" dur="1000" fill="hold"/>
                                        <p:tgtEl>
                                          <p:spTgt spid="7">
                                            <p:txEl>
                                              <p:pRg st="14" end="14"/>
                                            </p:txEl>
                                          </p:spTgt>
                                        </p:tgtEl>
                                        <p:attrNameLst>
                                          <p:attrName>ppt_x</p:attrName>
                                        </p:attrNameLst>
                                      </p:cBhvr>
                                      <p:tavLst>
                                        <p:tav tm="0">
                                          <p:val>
                                            <p:strVal val="1+#ppt_w/2"/>
                                          </p:val>
                                        </p:tav>
                                        <p:tav tm="100000">
                                          <p:val>
                                            <p:strVal val="#ppt_x"/>
                                          </p:val>
                                        </p:tav>
                                      </p:tavLst>
                                    </p:anim>
                                    <p:anim calcmode="lin" valueType="num">
                                      <p:cBhvr additive="base">
                                        <p:cTn id="63" dur="1000" fill="hold"/>
                                        <p:tgtEl>
                                          <p:spTgt spid="7">
                                            <p:txEl>
                                              <p:pRg st="14" end="14"/>
                                            </p:txEl>
                                          </p:spTgt>
                                        </p:tgtEl>
                                        <p:attrNameLst>
                                          <p:attrName>ppt_y</p:attrName>
                                        </p:attrNameLst>
                                      </p:cBhvr>
                                      <p:tavLst>
                                        <p:tav tm="0">
                                          <p:val>
                                            <p:strVal val="#ppt_y"/>
                                          </p:val>
                                        </p:tav>
                                        <p:tav tm="100000">
                                          <p:val>
                                            <p:strVal val="#ppt_y"/>
                                          </p:val>
                                        </p:tav>
                                      </p:tavLst>
                                    </p:anim>
                                  </p:childTnLst>
                                </p:cTn>
                              </p:par>
                            </p:childTnLst>
                          </p:cTn>
                        </p:par>
                        <p:par>
                          <p:cTn id="64" fill="hold">
                            <p:stCondLst>
                              <p:cond delay="12000"/>
                            </p:stCondLst>
                            <p:childTnLst>
                              <p:par>
                                <p:cTn id="65" presetID="2" presetClass="entr" presetSubtype="2" fill="hold" nodeType="after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1000" fill="hold"/>
                                        <p:tgtEl>
                                          <p:spTgt spid="7">
                                            <p:txEl>
                                              <p:pRg st="15" end="15"/>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7">
                                            <p:txEl>
                                              <p:pRg st="15" end="15"/>
                                            </p:txEl>
                                          </p:spTgt>
                                        </p:tgtEl>
                                        <p:attrNameLst>
                                          <p:attrName>ppt_y</p:attrName>
                                        </p:attrNameLst>
                                      </p:cBhvr>
                                      <p:tavLst>
                                        <p:tav tm="0">
                                          <p:val>
                                            <p:strVal val="#ppt_y"/>
                                          </p:val>
                                        </p:tav>
                                        <p:tav tm="100000">
                                          <p:val>
                                            <p:strVal val="#ppt_y"/>
                                          </p:val>
                                        </p:tav>
                                      </p:tavLst>
                                    </p:anim>
                                  </p:childTnLst>
                                </p:cTn>
                              </p:par>
                            </p:childTnLst>
                          </p:cTn>
                        </p:par>
                        <p:par>
                          <p:cTn id="69" fill="hold">
                            <p:stCondLst>
                              <p:cond delay="13000"/>
                            </p:stCondLst>
                            <p:childTnLst>
                              <p:par>
                                <p:cTn id="70" presetID="2" presetClass="entr" presetSubtype="2" fill="hold" nodeType="afterEffect">
                                  <p:stCondLst>
                                    <p:cond delay="0"/>
                                  </p:stCondLst>
                                  <p:childTnLst>
                                    <p:set>
                                      <p:cBhvr>
                                        <p:cTn id="71" dur="1" fill="hold">
                                          <p:stCondLst>
                                            <p:cond delay="0"/>
                                          </p:stCondLst>
                                        </p:cTn>
                                        <p:tgtEl>
                                          <p:spTgt spid="7">
                                            <p:txEl>
                                              <p:pRg st="16" end="16"/>
                                            </p:txEl>
                                          </p:spTgt>
                                        </p:tgtEl>
                                        <p:attrNameLst>
                                          <p:attrName>style.visibility</p:attrName>
                                        </p:attrNameLst>
                                      </p:cBhvr>
                                      <p:to>
                                        <p:strVal val="visible"/>
                                      </p:to>
                                    </p:set>
                                    <p:anim calcmode="lin" valueType="num">
                                      <p:cBhvr additive="base">
                                        <p:cTn id="72" dur="1000" fill="hold"/>
                                        <p:tgtEl>
                                          <p:spTgt spid="7">
                                            <p:txEl>
                                              <p:pRg st="16" end="16"/>
                                            </p:txEl>
                                          </p:spTgt>
                                        </p:tgtEl>
                                        <p:attrNameLst>
                                          <p:attrName>ppt_x</p:attrName>
                                        </p:attrNameLst>
                                      </p:cBhvr>
                                      <p:tavLst>
                                        <p:tav tm="0">
                                          <p:val>
                                            <p:strVal val="1+#ppt_w/2"/>
                                          </p:val>
                                        </p:tav>
                                        <p:tav tm="100000">
                                          <p:val>
                                            <p:strVal val="#ppt_x"/>
                                          </p:val>
                                        </p:tav>
                                      </p:tavLst>
                                    </p:anim>
                                    <p:anim calcmode="lin" valueType="num">
                                      <p:cBhvr additive="base">
                                        <p:cTn id="73" dur="1000" fill="hold"/>
                                        <p:tgtEl>
                                          <p:spTgt spid="7">
                                            <p:txEl>
                                              <p:pRg st="16" end="16"/>
                                            </p:txEl>
                                          </p:spTgt>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2" fill="hold" nodeType="afterEffect">
                                  <p:stCondLst>
                                    <p:cond delay="0"/>
                                  </p:stCondLst>
                                  <p:childTnLst>
                                    <p:set>
                                      <p:cBhvr>
                                        <p:cTn id="76" dur="1" fill="hold">
                                          <p:stCondLst>
                                            <p:cond delay="0"/>
                                          </p:stCondLst>
                                        </p:cTn>
                                        <p:tgtEl>
                                          <p:spTgt spid="7">
                                            <p:txEl>
                                              <p:pRg st="17" end="17"/>
                                            </p:txEl>
                                          </p:spTgt>
                                        </p:tgtEl>
                                        <p:attrNameLst>
                                          <p:attrName>style.visibility</p:attrName>
                                        </p:attrNameLst>
                                      </p:cBhvr>
                                      <p:to>
                                        <p:strVal val="visible"/>
                                      </p:to>
                                    </p:set>
                                    <p:anim calcmode="lin" valueType="num">
                                      <p:cBhvr additive="base">
                                        <p:cTn id="77" dur="1000" fill="hold"/>
                                        <p:tgtEl>
                                          <p:spTgt spid="7">
                                            <p:txEl>
                                              <p:pRg st="17" end="17"/>
                                            </p:txEl>
                                          </p:spTgt>
                                        </p:tgtEl>
                                        <p:attrNameLst>
                                          <p:attrName>ppt_x</p:attrName>
                                        </p:attrNameLst>
                                      </p:cBhvr>
                                      <p:tavLst>
                                        <p:tav tm="0">
                                          <p:val>
                                            <p:strVal val="1+#ppt_w/2"/>
                                          </p:val>
                                        </p:tav>
                                        <p:tav tm="100000">
                                          <p:val>
                                            <p:strVal val="#ppt_x"/>
                                          </p:val>
                                        </p:tav>
                                      </p:tavLst>
                                    </p:anim>
                                    <p:anim calcmode="lin" valueType="num">
                                      <p:cBhvr additive="base">
                                        <p:cTn id="78" dur="1000" fill="hold"/>
                                        <p:tgtEl>
                                          <p:spTgt spid="7">
                                            <p:txEl>
                                              <p:pRg st="17" end="17"/>
                                            </p:txEl>
                                          </p:spTgt>
                                        </p:tgtEl>
                                        <p:attrNameLst>
                                          <p:attrName>ppt_y</p:attrName>
                                        </p:attrNameLst>
                                      </p:cBhvr>
                                      <p:tavLst>
                                        <p:tav tm="0">
                                          <p:val>
                                            <p:strVal val="#ppt_y"/>
                                          </p:val>
                                        </p:tav>
                                        <p:tav tm="100000">
                                          <p:val>
                                            <p:strVal val="#ppt_y"/>
                                          </p:val>
                                        </p:tav>
                                      </p:tavLst>
                                    </p:anim>
                                  </p:childTnLst>
                                </p:cTn>
                              </p:par>
                            </p:childTnLst>
                          </p:cTn>
                        </p:par>
                        <p:par>
                          <p:cTn id="79" fill="hold">
                            <p:stCondLst>
                              <p:cond delay="15000"/>
                            </p:stCondLst>
                            <p:childTnLst>
                              <p:par>
                                <p:cTn id="80" presetID="2" presetClass="entr" presetSubtype="2" fill="hold" nodeType="afterEffect">
                                  <p:stCondLst>
                                    <p:cond delay="0"/>
                                  </p:stCondLst>
                                  <p:childTnLst>
                                    <p:set>
                                      <p:cBhvr>
                                        <p:cTn id="81" dur="1" fill="hold">
                                          <p:stCondLst>
                                            <p:cond delay="0"/>
                                          </p:stCondLst>
                                        </p:cTn>
                                        <p:tgtEl>
                                          <p:spTgt spid="7">
                                            <p:txEl>
                                              <p:pRg st="18" end="18"/>
                                            </p:txEl>
                                          </p:spTgt>
                                        </p:tgtEl>
                                        <p:attrNameLst>
                                          <p:attrName>style.visibility</p:attrName>
                                        </p:attrNameLst>
                                      </p:cBhvr>
                                      <p:to>
                                        <p:strVal val="visible"/>
                                      </p:to>
                                    </p:set>
                                    <p:anim calcmode="lin" valueType="num">
                                      <p:cBhvr additive="base">
                                        <p:cTn id="82" dur="1000" fill="hold"/>
                                        <p:tgtEl>
                                          <p:spTgt spid="7">
                                            <p:txEl>
                                              <p:pRg st="18" end="18"/>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7">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1767_2_sam_dp.jpg"/>
          <p:cNvPicPr>
            <a:picLocks noChangeAspect="1"/>
          </p:cNvPicPr>
          <p:nvPr/>
        </p:nvPicPr>
        <p:blipFill>
          <a:blip r:embed="rId2" cstate="print"/>
          <a:stretch>
            <a:fillRect/>
          </a:stretch>
        </p:blipFill>
        <p:spPr>
          <a:xfrm>
            <a:off x="381000" y="-228600"/>
            <a:ext cx="4191000" cy="6600143"/>
          </a:xfrm>
          <a:prstGeom prst="rect">
            <a:avLst/>
          </a:prstGeom>
        </p:spPr>
      </p:pic>
      <p:pic>
        <p:nvPicPr>
          <p:cNvPr id="6" name="Picture 5" descr="047064_2_sam_dp.jpg"/>
          <p:cNvPicPr>
            <a:picLocks noChangeAspect="1"/>
          </p:cNvPicPr>
          <p:nvPr/>
        </p:nvPicPr>
        <p:blipFill>
          <a:blip r:embed="rId3" cstate="print"/>
          <a:stretch>
            <a:fillRect/>
          </a:stretch>
        </p:blipFill>
        <p:spPr>
          <a:xfrm>
            <a:off x="4861326" y="0"/>
            <a:ext cx="428267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609600" y="5715000"/>
            <a:ext cx="16764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0" y="6019800"/>
            <a:ext cx="9144000" cy="8382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EXAMPLES in Scripture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038600" cy="68580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Have some fun with this lesson.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Johnnie Achord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Shifus.org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3" name="Picture 2" descr="000000000000000000000000000000.jpg"/>
          <p:cNvPicPr>
            <a:picLocks noChangeAspect="1"/>
          </p:cNvPicPr>
          <p:nvPr/>
        </p:nvPicPr>
        <p:blipFill>
          <a:blip r:embed="rId2" cstate="print"/>
          <a:stretch>
            <a:fillRect/>
          </a:stretch>
        </p:blipFill>
        <p:spPr>
          <a:xfrm>
            <a:off x="0" y="0"/>
            <a:ext cx="51435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agapegeek.files.wordpress.com/2011/05/prophet1.jpg"/>
          <p:cNvPicPr>
            <a:picLocks noChangeAspect="1" noChangeArrowheads="1"/>
          </p:cNvPicPr>
          <p:nvPr/>
        </p:nvPicPr>
        <p:blipFill>
          <a:blip r:embed="rId2" cstate="print"/>
          <a:srcRect/>
          <a:stretch>
            <a:fillRect/>
          </a:stretch>
        </p:blipFill>
        <p:spPr bwMode="auto">
          <a:xfrm>
            <a:off x="-762000" y="762000"/>
            <a:ext cx="9144000" cy="6477001"/>
          </a:xfrm>
          <a:prstGeom prst="rect">
            <a:avLst/>
          </a:prstGeom>
          <a:noFill/>
        </p:spPr>
      </p:pic>
      <p:sp>
        <p:nvSpPr>
          <p:cNvPr id="3" name="Rectangle 2"/>
          <p:cNvSpPr/>
          <p:nvPr/>
        </p:nvSpPr>
        <p:spPr>
          <a:xfrm>
            <a:off x="4267200" y="1066800"/>
            <a:ext cx="4876800" cy="61722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342900" indent="-342900">
              <a:buAutoNum type="arabicPeriod"/>
            </a:pP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rPr>
              <a:t>At 40, he gave up great wealth to become a shepherd (Training Time) </a:t>
            </a:r>
          </a:p>
          <a:p>
            <a:pPr marL="342900" indent="-342900">
              <a:buAutoNum type="arabicPeriod"/>
            </a:pP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rPr>
              <a:t>At 80, he led God’s people out of Egypt (Action Time)</a:t>
            </a:r>
          </a:p>
          <a:p>
            <a:pPr marL="342900" indent="-342900">
              <a:buAutoNum type="arabicPeriod"/>
            </a:pP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rPr>
              <a:t>From 80-120, he led God’s nation towards their Promised Land. </a:t>
            </a:r>
          </a:p>
          <a:p>
            <a:pPr marL="342900" indent="-342900">
              <a:buAutoNum type="arabicPeriod"/>
            </a:pP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rPr>
              <a:t> God spoke through Moses and allowed him to compile the first 5 Books of the Bible. </a:t>
            </a:r>
            <a:endPar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cs typeface="Arial" pitchFamily="34" charset="0"/>
            </a:endParaRPr>
          </a:p>
        </p:txBody>
      </p:sp>
      <p:sp>
        <p:nvSpPr>
          <p:cNvPr id="2" name="Rectangle 1"/>
          <p:cNvSpPr/>
          <p:nvPr/>
        </p:nvSpPr>
        <p:spPr>
          <a:xfrm>
            <a:off x="0" y="0"/>
            <a:ext cx="9144000" cy="1066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MOSES </a:t>
            </a: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(120)</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66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CALEB </a:t>
            </a: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(85)</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9218" name="Picture 2" descr="http://mormoninfo.org/files/images/Old_Testament_prophet.jpg"/>
          <p:cNvPicPr>
            <a:picLocks noChangeAspect="1" noChangeArrowheads="1"/>
          </p:cNvPicPr>
          <p:nvPr/>
        </p:nvPicPr>
        <p:blipFill>
          <a:blip r:embed="rId2" cstate="print"/>
          <a:srcRect/>
          <a:stretch>
            <a:fillRect/>
          </a:stretch>
        </p:blipFill>
        <p:spPr bwMode="auto">
          <a:xfrm>
            <a:off x="0" y="991211"/>
            <a:ext cx="7315200" cy="5866790"/>
          </a:xfrm>
          <a:prstGeom prst="rect">
            <a:avLst/>
          </a:prstGeom>
          <a:noFill/>
        </p:spPr>
      </p:pic>
      <p:sp>
        <p:nvSpPr>
          <p:cNvPr id="3" name="Rectangle 2"/>
          <p:cNvSpPr/>
          <p:nvPr/>
        </p:nvSpPr>
        <p:spPr>
          <a:xfrm>
            <a:off x="4343400" y="990600"/>
            <a:ext cx="4800600" cy="58674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buAutoNum type="arabicPeriod"/>
            </a:pPr>
            <a:r>
              <a:rPr lang="en-US" sz="3000" dirty="0" smtClean="0">
                <a:solidFill>
                  <a:schemeClr val="accent6">
                    <a:lumMod val="50000"/>
                  </a:schemeClr>
                </a:solidFill>
                <a:effectLst>
                  <a:outerShdw blurRad="38100" dist="38100" dir="2700000" algn="tl">
                    <a:srgbClr val="000000">
                      <a:alpha val="43137"/>
                    </a:srgbClr>
                  </a:outerShdw>
                </a:effectLst>
                <a:latin typeface="Arial Narrow" pitchFamily="34" charset="0"/>
                <a:cs typeface="Arial" pitchFamily="34" charset="0"/>
              </a:rPr>
              <a:t>One of 2 spies out of 12 who said they could defeat Jericho.  (Great faith)</a:t>
            </a:r>
          </a:p>
          <a:p>
            <a:pPr marL="342900" indent="-342900">
              <a:buAutoNum type="arabicPeriod"/>
            </a:pPr>
            <a:r>
              <a:rPr lang="en-US" sz="3000" dirty="0" smtClean="0">
                <a:solidFill>
                  <a:schemeClr val="accent6">
                    <a:lumMod val="50000"/>
                  </a:schemeClr>
                </a:solidFill>
                <a:effectLst>
                  <a:outerShdw blurRad="38100" dist="38100" dir="2700000" algn="tl">
                    <a:srgbClr val="000000">
                      <a:alpha val="43137"/>
                    </a:srgbClr>
                  </a:outerShdw>
                </a:effectLst>
                <a:latin typeface="Arial Narrow" pitchFamily="34" charset="0"/>
              </a:rPr>
              <a:t>Caleb, “quieted the people before Moses”, and said,    “Let us go up at once, and occupy it; for we are well able to overcome it” Num 13:30</a:t>
            </a:r>
          </a:p>
          <a:p>
            <a:pPr marL="342900" indent="-342900">
              <a:buAutoNum type="arabicPeriod"/>
            </a:pPr>
            <a:r>
              <a:rPr lang="en-US" sz="3000" dirty="0" smtClean="0">
                <a:solidFill>
                  <a:schemeClr val="accent6">
                    <a:lumMod val="50000"/>
                  </a:schemeClr>
                </a:solidFill>
                <a:effectLst>
                  <a:outerShdw blurRad="38100" dist="38100" dir="2700000" algn="tl">
                    <a:srgbClr val="000000">
                      <a:alpha val="43137"/>
                    </a:srgbClr>
                  </a:outerShdw>
                </a:effectLst>
                <a:latin typeface="Arial Narrow" pitchFamily="34" charset="0"/>
              </a:rPr>
              <a:t> </a:t>
            </a:r>
            <a:r>
              <a:rPr lang="en-US" sz="3000" dirty="0" smtClean="0">
                <a:solidFill>
                  <a:schemeClr val="accent6">
                    <a:lumMod val="50000"/>
                  </a:schemeClr>
                </a:solidFill>
                <a:effectLst>
                  <a:outerShdw blurRad="38100" dist="38100" dir="2700000" algn="tl">
                    <a:srgbClr val="000000">
                      <a:alpha val="43137"/>
                    </a:srgbClr>
                  </a:outerShdw>
                </a:effectLst>
                <a:latin typeface="Arial Narrow" pitchFamily="34" charset="0"/>
                <a:cs typeface="Arial" pitchFamily="34" charset="0"/>
              </a:rPr>
              <a:t>Stood for God even when God’s people wanted to kill him for it. </a:t>
            </a:r>
          </a:p>
          <a:p>
            <a:pPr marL="342900" indent="-342900">
              <a:buAutoNum type="arabicPeriod"/>
            </a:pPr>
            <a:r>
              <a:rPr lang="en-US" sz="3000" dirty="0" smtClean="0">
                <a:solidFill>
                  <a:schemeClr val="accent6">
                    <a:lumMod val="50000"/>
                  </a:schemeClr>
                </a:solidFill>
                <a:effectLst>
                  <a:outerShdw blurRad="38100" dist="38100" dir="2700000" algn="tl">
                    <a:srgbClr val="000000">
                      <a:alpha val="43137"/>
                    </a:srgbClr>
                  </a:outerShdw>
                </a:effectLst>
                <a:latin typeface="Arial Narrow" pitchFamily="34" charset="0"/>
                <a:cs typeface="Arial" pitchFamily="34" charset="0"/>
              </a:rPr>
              <a:t> Had to wander 40 years</a:t>
            </a:r>
            <a:endParaRPr lang="en-US" sz="3000" dirty="0">
              <a:solidFill>
                <a:schemeClr val="accent6">
                  <a:lumMod val="50000"/>
                </a:schemeClr>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llartclassic.com/img/Rembrandt_Harmensz_van_Rijn_REH022.jpg"/>
          <p:cNvPicPr>
            <a:picLocks noChangeAspect="1" noChangeArrowheads="1"/>
          </p:cNvPicPr>
          <p:nvPr/>
        </p:nvPicPr>
        <p:blipFill>
          <a:blip r:embed="rId2" cstate="print"/>
          <a:srcRect/>
          <a:stretch>
            <a:fillRect/>
          </a:stretch>
        </p:blipFill>
        <p:spPr bwMode="auto">
          <a:xfrm>
            <a:off x="0" y="59635"/>
            <a:ext cx="5486400" cy="6798366"/>
          </a:xfrm>
          <a:prstGeom prst="rect">
            <a:avLst/>
          </a:prstGeom>
          <a:noFill/>
        </p:spPr>
      </p:pic>
      <p:sp>
        <p:nvSpPr>
          <p:cNvPr id="3" name="Rectangle 2"/>
          <p:cNvSpPr/>
          <p:nvPr/>
        </p:nvSpPr>
        <p:spPr>
          <a:xfrm>
            <a:off x="4724400" y="1066800"/>
            <a:ext cx="4419600" cy="579120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342900" indent="-342900">
              <a:buAutoNum type="arabicPeriod"/>
            </a:pPr>
            <a:r>
              <a:rPr lang="en-US" sz="3200" dirty="0" smtClean="0">
                <a:solidFill>
                  <a:srgbClr val="C00000"/>
                </a:solidFill>
                <a:effectLst>
                  <a:outerShdw blurRad="38100" dist="38100" dir="2700000" algn="tl">
                    <a:srgbClr val="000000">
                      <a:alpha val="43137"/>
                    </a:srgbClr>
                  </a:outerShdw>
                </a:effectLst>
                <a:latin typeface="Arial Narrow" pitchFamily="34" charset="0"/>
              </a:rPr>
              <a:t> LK 1:6 "Zechariah and Elizabeth were upright in the sight of God, observing all the Lord's commandments and regulations blamelessly.“</a:t>
            </a:r>
          </a:p>
          <a:p>
            <a:pPr marL="342900" indent="-342900">
              <a:buAutoNum type="arabicPeriod"/>
            </a:pPr>
            <a:r>
              <a:rPr lang="en-US" sz="3200" dirty="0" smtClean="0">
                <a:solidFill>
                  <a:srgbClr val="C00000"/>
                </a:solidFill>
                <a:effectLst>
                  <a:outerShdw blurRad="38100" dist="38100" dir="2700000" algn="tl">
                    <a:srgbClr val="000000">
                      <a:alpha val="43137"/>
                    </a:srgbClr>
                  </a:outerShdw>
                </a:effectLst>
                <a:latin typeface="Arial Narrow" pitchFamily="34" charset="0"/>
              </a:rPr>
              <a:t> Woman of Faith: Called God “Lord” and “Savior” </a:t>
            </a:r>
          </a:p>
          <a:p>
            <a:pPr marL="342900" indent="-342900">
              <a:buAutoNum type="arabicPeriod"/>
            </a:pPr>
            <a:r>
              <a:rPr lang="en-US" sz="3200" dirty="0" smtClean="0">
                <a:solidFill>
                  <a:srgbClr val="C00000"/>
                </a:solidFill>
                <a:effectLst>
                  <a:outerShdw blurRad="38100" dist="38100" dir="2700000" algn="tl">
                    <a:srgbClr val="000000">
                      <a:alpha val="43137"/>
                    </a:srgbClr>
                  </a:outerShdw>
                </a:effectLst>
                <a:latin typeface="Arial Narrow" pitchFamily="34" charset="0"/>
              </a:rPr>
              <a:t>Gave birth to John the Baptist as a senior citizen</a:t>
            </a:r>
            <a:endParaRPr lang="en-US" sz="3200" b="1" dirty="0" smtClean="0">
              <a:ln w="10541" cmpd="sng">
                <a:noFill/>
                <a:prstDash val="solid"/>
              </a:ln>
              <a:solidFill>
                <a:srgbClr val="C000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 name="Rectangle 1"/>
          <p:cNvSpPr/>
          <p:nvPr/>
        </p:nvSpPr>
        <p:spPr>
          <a:xfrm>
            <a:off x="0" y="0"/>
            <a:ext cx="9144000" cy="1066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ELIZABETH </a:t>
            </a: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(old)</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lop.net/images/Paul_of_Tarsus_Rembrandt.jpg"/>
          <p:cNvPicPr>
            <a:picLocks noChangeAspect="1" noChangeArrowheads="1"/>
          </p:cNvPicPr>
          <p:nvPr/>
        </p:nvPicPr>
        <p:blipFill>
          <a:blip r:embed="rId2" cstate="print"/>
          <a:srcRect/>
          <a:stretch>
            <a:fillRect/>
          </a:stretch>
        </p:blipFill>
        <p:spPr bwMode="auto">
          <a:xfrm>
            <a:off x="4302557" y="1066800"/>
            <a:ext cx="4841443" cy="5791200"/>
          </a:xfrm>
          <a:prstGeom prst="rect">
            <a:avLst/>
          </a:prstGeom>
          <a:noFill/>
        </p:spPr>
      </p:pic>
      <p:sp>
        <p:nvSpPr>
          <p:cNvPr id="2" name="Rectangle 1"/>
          <p:cNvSpPr/>
          <p:nvPr/>
        </p:nvSpPr>
        <p:spPr>
          <a:xfrm>
            <a:off x="0" y="0"/>
            <a:ext cx="91440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JOHN </a:t>
            </a: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(94)</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3" name="Rectangle 2"/>
          <p:cNvSpPr/>
          <p:nvPr/>
        </p:nvSpPr>
        <p:spPr>
          <a:xfrm>
            <a:off x="0" y="1066800"/>
            <a:ext cx="4419600" cy="5791200"/>
          </a:xfrm>
          <a:prstGeom prst="rect">
            <a:avLst/>
          </a:prstGeom>
        </p:spPr>
        <p:style>
          <a:lnRef idx="2">
            <a:schemeClr val="accent3"/>
          </a:lnRef>
          <a:fillRef idx="1">
            <a:schemeClr val="lt1"/>
          </a:fillRef>
          <a:effectRef idx="0">
            <a:schemeClr val="accent3"/>
          </a:effectRef>
          <a:fontRef idx="minor">
            <a:schemeClr val="dk1"/>
          </a:fontRef>
        </p:style>
        <p:txBody>
          <a:bodyPr rtlCol="0"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Long time follower of Jesus Christ</a:t>
            </a:r>
          </a:p>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Jesus’ best friend; called ‘the beloved’</a:t>
            </a:r>
          </a:p>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 Wrote 5 Bible books</a:t>
            </a:r>
          </a:p>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Tortured as a senior by boiling in oil; survived</a:t>
            </a:r>
          </a:p>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Exiled to an island cave</a:t>
            </a:r>
          </a:p>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 Jesus met with him to give him the Revelation</a:t>
            </a:r>
          </a:p>
          <a:p>
            <a:pPr marL="342900" indent="-342900">
              <a:buAutoNum type="arabicPeriod"/>
            </a:pPr>
            <a:r>
              <a:rPr lang="en-US" sz="3200" b="1" dirty="0" smtClean="0">
                <a:ln/>
                <a:solidFill>
                  <a:schemeClr val="accent3">
                    <a:lumMod val="50000"/>
                  </a:schemeClr>
                </a:solidFill>
                <a:latin typeface="Arial Narrow" pitchFamily="34" charset="0"/>
                <a:cs typeface="Arial" pitchFamily="34" charset="0"/>
              </a:rPr>
              <a:t>Last surviving apostle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caravaggio-crucifixionofpeter.jpg"/>
          <p:cNvPicPr>
            <a:picLocks noChangeAspect="1"/>
          </p:cNvPicPr>
          <p:nvPr/>
        </p:nvPicPr>
        <p:blipFill>
          <a:blip r:embed="rId2" cstate="print"/>
          <a:stretch>
            <a:fillRect/>
          </a:stretch>
        </p:blipFill>
        <p:spPr>
          <a:xfrm>
            <a:off x="4670298" y="1066800"/>
            <a:ext cx="4473702" cy="5791200"/>
          </a:xfrm>
          <a:prstGeom prst="rect">
            <a:avLst/>
          </a:prstGeom>
        </p:spPr>
      </p:pic>
      <p:sp>
        <p:nvSpPr>
          <p:cNvPr id="3" name="Rectangle 2"/>
          <p:cNvSpPr/>
          <p:nvPr/>
        </p:nvSpPr>
        <p:spPr>
          <a:xfrm>
            <a:off x="0" y="990600"/>
            <a:ext cx="4800600" cy="5867400"/>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marL="342900" indent="-342900">
              <a:buAutoNum type="arabicPeriod"/>
            </a:pPr>
            <a:r>
              <a:rPr lang="en-US" sz="3000" b="1" dirty="0" smtClean="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rPr>
              <a:t>Original apostle</a:t>
            </a:r>
          </a:p>
          <a:p>
            <a:pPr marL="342900" indent="-342900">
              <a:buAutoNum type="arabicPeriod"/>
            </a:pPr>
            <a:r>
              <a:rPr lang="en-US" sz="3000" b="1" dirty="0" smtClean="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rPr>
              <a:t> Founded the church in Antioch (pastored for 25 years there)</a:t>
            </a:r>
          </a:p>
          <a:p>
            <a:pPr marL="342900" indent="-342900">
              <a:buAutoNum type="arabicPeriod"/>
            </a:pPr>
            <a:r>
              <a:rPr lang="en-US" sz="3000" b="1" dirty="0" smtClean="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rPr>
              <a:t>Wrote 2 Bible books</a:t>
            </a:r>
          </a:p>
          <a:p>
            <a:pPr marL="342900" indent="-342900">
              <a:buAutoNum type="arabicPeriod"/>
            </a:pPr>
            <a:r>
              <a:rPr lang="en-US" sz="3000" b="1" dirty="0" smtClean="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rPr>
              <a:t>Walked on water; denied Jesus; went to the cross and the tomb;</a:t>
            </a:r>
          </a:p>
          <a:p>
            <a:pPr marL="342900" indent="-342900">
              <a:buFontTx/>
              <a:buAutoNum type="arabicPeriod"/>
            </a:pPr>
            <a:r>
              <a:rPr lang="en-US" sz="3000" b="1" dirty="0" smtClean="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rPr>
              <a:t> Crucified upside down by request at age 68</a:t>
            </a:r>
          </a:p>
          <a:p>
            <a:pPr marL="342900" indent="-342900">
              <a:buAutoNum type="arabicPeriod"/>
            </a:pPr>
            <a:r>
              <a:rPr lang="en-US" sz="3000" b="1" dirty="0" smtClean="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rPr>
              <a:t>Buried under St. Peter’s basilica   </a:t>
            </a:r>
            <a:endParaRPr lang="en-US" sz="3000" b="1" dirty="0">
              <a:ln w="10541" cmpd="sng">
                <a:noFill/>
                <a:prstDash val="solid"/>
              </a:ln>
              <a:solidFill>
                <a:schemeClr val="accent4">
                  <a:lumMod val="50000"/>
                </a:schemeClr>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 name="Rectangle 1"/>
          <p:cNvSpPr/>
          <p:nvPr/>
        </p:nvSpPr>
        <p:spPr>
          <a:xfrm>
            <a:off x="0" y="0"/>
            <a:ext cx="9144000" cy="1066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PETER </a:t>
            </a: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(68)</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5410200" cy="6858000"/>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about  people who </a:t>
            </a:r>
            <a:b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are NOT in</a:t>
            </a:r>
            <a:b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the Bible?</a:t>
            </a:r>
            <a:endParaRPr lang="en-US" sz="5400"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Pixar-Geri.png"/>
          <p:cNvPicPr>
            <a:picLocks noChangeAspect="1"/>
          </p:cNvPicPr>
          <p:nvPr/>
        </p:nvPicPr>
        <p:blipFill>
          <a:blip r:embed="rId2" cstate="print"/>
          <a:stretch>
            <a:fillRect/>
          </a:stretch>
        </p:blipFill>
        <p:spPr>
          <a:xfrm>
            <a:off x="5410200" y="106930"/>
            <a:ext cx="3619114" cy="702972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gcaruso1.files.wordpress.com/2010/02/john-wesley_48564s.jpg"/>
          <p:cNvPicPr>
            <a:picLocks noChangeAspect="1" noChangeArrowheads="1"/>
          </p:cNvPicPr>
          <p:nvPr/>
        </p:nvPicPr>
        <p:blipFill>
          <a:blip r:embed="rId2" cstate="print"/>
          <a:srcRect/>
          <a:stretch>
            <a:fillRect/>
          </a:stretch>
        </p:blipFill>
        <p:spPr bwMode="auto">
          <a:xfrm>
            <a:off x="3929099" y="457200"/>
            <a:ext cx="5214902" cy="6400800"/>
          </a:xfrm>
          <a:prstGeom prst="rect">
            <a:avLst/>
          </a:prstGeom>
          <a:noFill/>
        </p:spPr>
      </p:pic>
      <p:sp>
        <p:nvSpPr>
          <p:cNvPr id="3" name="Rectangle 2"/>
          <p:cNvSpPr/>
          <p:nvPr/>
        </p:nvSpPr>
        <p:spPr>
          <a:xfrm>
            <a:off x="0" y="990600"/>
            <a:ext cx="5105400" cy="5867400"/>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marL="122238" algn="just"/>
            <a:endParaRPr lang="en-US" sz="1400" dirty="0" smtClean="0">
              <a:latin typeface="Arial Narrow" pitchFamily="34" charset="0"/>
            </a:endParaRPr>
          </a:p>
          <a:p>
            <a:pPr marL="122238" algn="just"/>
            <a:r>
              <a:rPr lang="en-US" sz="2800" dirty="0" smtClean="0">
                <a:latin typeface="Arial Narrow" pitchFamily="34" charset="0"/>
              </a:rPr>
              <a:t>He traveled 250,000 miles by horseback or on foot to preach. He preached 40,000 sermons, produced 400 books and knew 10 languages. At 83 he was annoyed that he couldn't write for more than 15 hours a day without hurting his eyes. At 86 he was ashamed that he couldn't preach more than twice a day. He said, since his 86</a:t>
            </a:r>
            <a:r>
              <a:rPr lang="en-US" sz="2800" baseline="30000" dirty="0" smtClean="0">
                <a:latin typeface="Arial Narrow" pitchFamily="34" charset="0"/>
              </a:rPr>
              <a:t>th</a:t>
            </a:r>
            <a:r>
              <a:rPr lang="en-US" sz="2800" dirty="0" smtClean="0">
                <a:latin typeface="Arial Narrow" pitchFamily="34" charset="0"/>
              </a:rPr>
              <a:t> birthday, he had to admit there was an increasing tendency to lie in bed until 5:30 A.M. </a:t>
            </a:r>
            <a:endParaRPr lang="en-US" sz="2800" dirty="0">
              <a:latin typeface="Arial Narrow" pitchFamily="34" charset="0"/>
            </a:endParaRPr>
          </a:p>
        </p:txBody>
      </p:sp>
      <p:sp>
        <p:nvSpPr>
          <p:cNvPr id="2" name="Rectangle 1"/>
          <p:cNvSpPr/>
          <p:nvPr/>
        </p:nvSpPr>
        <p:spPr>
          <a:xfrm>
            <a:off x="0" y="0"/>
            <a:ext cx="9144000" cy="1066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John Wesley </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5410200" cy="6858000"/>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God doesn’t expect everyone</a:t>
            </a:r>
            <a:b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to be a</a:t>
            </a:r>
            <a:b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“John Wesley”.</a:t>
            </a:r>
            <a:b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So what DOES God expect from</a:t>
            </a:r>
            <a:b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r>
              <a:rPr lang="en-US" sz="5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“older” saints?</a:t>
            </a:r>
            <a:endParaRPr lang="en-US" sz="5400"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Pixar-Geri.png"/>
          <p:cNvPicPr>
            <a:picLocks noChangeAspect="1"/>
          </p:cNvPicPr>
          <p:nvPr/>
        </p:nvPicPr>
        <p:blipFill>
          <a:blip r:embed="rId2" cstate="print"/>
          <a:stretch>
            <a:fillRect/>
          </a:stretch>
        </p:blipFill>
        <p:spPr>
          <a:xfrm>
            <a:off x="5410200" y="106930"/>
            <a:ext cx="3619114" cy="70297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066800"/>
          </a:xfrm>
          <a:solidFill>
            <a:srgbClr val="C00000"/>
          </a:solidFill>
        </p:spPr>
        <p:style>
          <a:lnRef idx="3">
            <a:schemeClr val="lt1"/>
          </a:lnRef>
          <a:fillRef idx="1">
            <a:schemeClr val="accent2"/>
          </a:fillRef>
          <a:effectRef idx="1">
            <a:schemeClr val="accent2"/>
          </a:effectRef>
          <a:fontRef idx="minor">
            <a:schemeClr val="lt1"/>
          </a:fontRef>
        </p:style>
        <p:txBody>
          <a:bodyPr>
            <a:noAutofit/>
          </a:bodyPr>
          <a:lstStyle/>
          <a:p>
            <a:r>
              <a:rPr lang="en-US" sz="6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How old is ‘OLDER’?</a:t>
            </a:r>
            <a:endParaRPr lang="en-US" sz="6600" b="1" i="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Title 1"/>
          <p:cNvSpPr txBox="1">
            <a:spLocks/>
          </p:cNvSpPr>
          <p:nvPr/>
        </p:nvSpPr>
        <p:spPr>
          <a:xfrm>
            <a:off x="0" y="4724400"/>
            <a:ext cx="9144000" cy="2133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Arial" pitchFamily="34" charset="0"/>
                <a:cs typeface="Arial" pitchFamily="34" charset="0"/>
              </a:rPr>
              <a:t>According to writings in Paul’s day…</a:t>
            </a:r>
            <a:endParaRPr kumimoji="0" lang="en-US" sz="6600" b="1" i="1"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Arial" pitchFamily="34" charset="0"/>
              <a:cs typeface="Arial" pitchFamily="34" charset="0"/>
            </a:endParaRPr>
          </a:p>
        </p:txBody>
      </p:sp>
      <p:sp>
        <p:nvSpPr>
          <p:cNvPr id="9" name="TextBox 8"/>
          <p:cNvSpPr txBox="1"/>
          <p:nvPr/>
        </p:nvSpPr>
        <p:spPr>
          <a:xfrm>
            <a:off x="0" y="762000"/>
            <a:ext cx="9144000" cy="4785181"/>
          </a:xfrm>
          <a:prstGeom prst="rect">
            <a:avLst/>
          </a:prstGeom>
          <a:noFill/>
        </p:spPr>
        <p:txBody>
          <a:bodyPr wrap="square" rtlCol="0">
            <a:spAutoFit/>
          </a:bodyPr>
          <a:lstStyle/>
          <a:p>
            <a:pPr algn="ctr"/>
            <a:r>
              <a:rPr lang="en-US" sz="30000" b="1" spc="600" dirty="0" smtClean="0">
                <a:ln>
                  <a:solidFill>
                    <a:schemeClr val="tx1"/>
                  </a:solidFill>
                </a:ln>
                <a:effectLst>
                  <a:outerShdw blurRad="38100" dist="38100" dir="2700000" algn="tl">
                    <a:srgbClr val="000000">
                      <a:alpha val="43137"/>
                    </a:srgbClr>
                  </a:outerShdw>
                </a:effectLst>
                <a:latin typeface="Arial Black" pitchFamily="34" charset="0"/>
              </a:rPr>
              <a:t>50+</a:t>
            </a:r>
            <a:endParaRPr lang="en-US" dirty="0">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9">
                                            <p:txEl>
                                              <p:pRg st="0" end="0"/>
                                            </p:txEl>
                                          </p:spTgt>
                                        </p:tgtEl>
                                      </p:cBhvr>
                                    </p:animEffect>
                                  </p:childTnLst>
                                </p:cTn>
                              </p:par>
                              <p:par>
                                <p:cTn id="10" presetID="3" presetClass="emph" presetSubtype="2" fill="hold" nodeType="withEffect">
                                  <p:stCondLst>
                                    <p:cond delay="0"/>
                                  </p:stCondLst>
                                  <p:childTnLst>
                                    <p:animClr clrSpc="rgb">
                                      <p:cBhvr override="childStyle">
                                        <p:cTn id="11" dur="2000" fill="hold"/>
                                        <p:tgtEl>
                                          <p:spTgt spid="9">
                                            <p:txEl>
                                              <p:pRg st="0" end="0"/>
                                            </p:txEl>
                                          </p:spTgt>
                                        </p:tgtEl>
                                        <p:attrNameLst>
                                          <p:attrName>style.color</p:attrName>
                                        </p:attrNameLst>
                                      </p:cBhvr>
                                      <p:to>
                                        <a:srgbClr val="00FF00"/>
                                      </p:to>
                                    </p:animClr>
                                  </p:childTnLst>
                                </p:cTn>
                              </p:par>
                              <p:par>
                                <p:cTn id="12" presetID="8" presetClass="emph" presetSubtype="0" fill="hold" nodeType="withEffect">
                                  <p:stCondLst>
                                    <p:cond delay="0"/>
                                  </p:stCondLst>
                                  <p:childTnLst>
                                    <p:animRot by="21600000">
                                      <p:cBhvr>
                                        <p:cTn id="13"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yh.bmp"/>
          <p:cNvPicPr>
            <a:picLocks noChangeAspect="1"/>
          </p:cNvPicPr>
          <p:nvPr/>
        </p:nvPicPr>
        <p:blipFill>
          <a:blip r:embed="rId2" cstate="print"/>
          <a:stretch>
            <a:fillRect/>
          </a:stretch>
        </p:blipFill>
        <p:spPr>
          <a:xfrm>
            <a:off x="0" y="457200"/>
            <a:ext cx="9144000" cy="6858000"/>
          </a:xfrm>
          <a:prstGeom prst="rect">
            <a:avLst/>
          </a:prstGeom>
        </p:spPr>
      </p:pic>
      <p:sp>
        <p:nvSpPr>
          <p:cNvPr id="4" name="Title 1"/>
          <p:cNvSpPr>
            <a:spLocks noGrp="1"/>
          </p:cNvSpPr>
          <p:nvPr>
            <p:ph type="title"/>
          </p:nvPr>
        </p:nvSpPr>
        <p:spPr>
          <a:xfrm>
            <a:off x="0" y="0"/>
            <a:ext cx="9144000" cy="1066800"/>
          </a:xfrm>
        </p:spPr>
        <p:style>
          <a:lnRef idx="0">
            <a:schemeClr val="accent4"/>
          </a:lnRef>
          <a:fillRef idx="3">
            <a:schemeClr val="accent4"/>
          </a:fillRef>
          <a:effectRef idx="3">
            <a:schemeClr val="accent4"/>
          </a:effectRef>
          <a:fontRef idx="minor">
            <a:schemeClr val="lt1"/>
          </a:fontRef>
        </p:style>
        <p:txBody>
          <a:bodyPr>
            <a:noAutofit/>
          </a:bodyPr>
          <a:lstStyle/>
          <a:p>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Turn in your Bible to…</a:t>
            </a:r>
            <a:endParaRPr lang="en-US" sz="6000" b="1" i="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Title 1"/>
          <p:cNvSpPr txBox="1">
            <a:spLocks/>
          </p:cNvSpPr>
          <p:nvPr/>
        </p:nvSpPr>
        <p:spPr>
          <a:xfrm>
            <a:off x="0" y="5105400"/>
            <a:ext cx="9144000" cy="1752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3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rPr>
              <a:t>Titus 2:2-3</a:t>
            </a:r>
            <a:endParaRPr kumimoji="0" lang="en-US" sz="13000" b="1" i="1"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4495800"/>
          </a:xfrm>
        </p:spPr>
        <p:txBody>
          <a:bodyPr>
            <a:noAutofit/>
          </a:bodyPr>
          <a:lstStyle/>
          <a:p>
            <a:r>
              <a:rPr lang="en-US" sz="7200" dirty="0" smtClean="0">
                <a:solidFill>
                  <a:srgbClr val="C00000"/>
                </a:solidFill>
                <a:effectLst>
                  <a:outerShdw blurRad="38100" dist="38100" dir="2700000" algn="tl">
                    <a:srgbClr val="000000">
                      <a:alpha val="43137"/>
                    </a:srgbClr>
                  </a:outerShdw>
                </a:effectLst>
                <a:latin typeface="Arial Black" pitchFamily="34" charset="0"/>
              </a:rPr>
              <a:t>Do you think you are TOO</a:t>
            </a:r>
            <a:r>
              <a:rPr lang="en-US" sz="7200" i="1" dirty="0" smtClean="0">
                <a:solidFill>
                  <a:srgbClr val="C00000"/>
                </a:solidFill>
                <a:effectLst>
                  <a:outerShdw blurRad="38100" dist="38100" dir="2700000" algn="tl">
                    <a:srgbClr val="000000">
                      <a:alpha val="43137"/>
                    </a:srgbClr>
                  </a:outerShdw>
                </a:effectLst>
                <a:latin typeface="Arial Black" pitchFamily="34" charset="0"/>
              </a:rPr>
              <a:t> </a:t>
            </a:r>
            <a:r>
              <a:rPr lang="en-US" sz="7200" i="1" u="sng" dirty="0" smtClean="0">
                <a:solidFill>
                  <a:srgbClr val="C00000"/>
                </a:solidFill>
                <a:effectLst>
                  <a:outerShdw blurRad="38100" dist="38100" dir="2700000" algn="tl">
                    <a:srgbClr val="000000">
                      <a:alpha val="43137"/>
                    </a:srgbClr>
                  </a:outerShdw>
                </a:effectLst>
                <a:latin typeface="Arial Black" pitchFamily="34" charset="0"/>
              </a:rPr>
              <a:t>OLD</a:t>
            </a:r>
            <a:r>
              <a:rPr lang="en-US" sz="7200" dirty="0" smtClean="0">
                <a:solidFill>
                  <a:srgbClr val="C00000"/>
                </a:solidFill>
                <a:effectLst>
                  <a:outerShdw blurRad="38100" dist="38100" dir="2700000" algn="tl">
                    <a:srgbClr val="000000">
                      <a:alpha val="43137"/>
                    </a:srgbClr>
                  </a:outerShdw>
                </a:effectLst>
                <a:latin typeface="Arial Black" pitchFamily="34" charset="0"/>
              </a:rPr>
              <a:t> </a:t>
            </a:r>
            <a:br>
              <a:rPr lang="en-US" sz="7200" dirty="0" smtClean="0">
                <a:solidFill>
                  <a:srgbClr val="C00000"/>
                </a:solidFill>
                <a:effectLst>
                  <a:outerShdw blurRad="38100" dist="38100" dir="2700000" algn="tl">
                    <a:srgbClr val="000000">
                      <a:alpha val="43137"/>
                    </a:srgbClr>
                  </a:outerShdw>
                </a:effectLst>
                <a:latin typeface="Arial Black" pitchFamily="34" charset="0"/>
              </a:rPr>
            </a:br>
            <a:r>
              <a:rPr lang="en-US" sz="7200" dirty="0" smtClean="0">
                <a:solidFill>
                  <a:srgbClr val="C00000"/>
                </a:solidFill>
                <a:effectLst>
                  <a:outerShdw blurRad="38100" dist="38100" dir="2700000" algn="tl">
                    <a:srgbClr val="000000">
                      <a:alpha val="43137"/>
                    </a:srgbClr>
                  </a:outerShdw>
                </a:effectLst>
                <a:latin typeface="Arial Black" pitchFamily="34" charset="0"/>
              </a:rPr>
              <a:t>to be a </a:t>
            </a:r>
            <a:br>
              <a:rPr lang="en-US" sz="7200" dirty="0" smtClean="0">
                <a:solidFill>
                  <a:srgbClr val="C00000"/>
                </a:solidFill>
                <a:effectLst>
                  <a:outerShdw blurRad="38100" dist="38100" dir="2700000" algn="tl">
                    <a:srgbClr val="000000">
                      <a:alpha val="43137"/>
                    </a:srgbClr>
                  </a:outerShdw>
                </a:effectLst>
                <a:latin typeface="Arial Black" pitchFamily="34" charset="0"/>
              </a:rPr>
            </a:br>
            <a:r>
              <a:rPr lang="en-US" sz="7200" i="1" dirty="0" smtClean="0">
                <a:solidFill>
                  <a:srgbClr val="C00000"/>
                </a:solidFill>
                <a:effectLst>
                  <a:outerShdw blurRad="38100" dist="38100" dir="2700000" algn="tl">
                    <a:srgbClr val="000000">
                      <a:alpha val="43137"/>
                    </a:srgbClr>
                  </a:outerShdw>
                </a:effectLst>
                <a:latin typeface="Arial Black" pitchFamily="34" charset="0"/>
              </a:rPr>
              <a:t>SUPERHERO </a:t>
            </a:r>
            <a:r>
              <a:rPr lang="en-US" sz="7200" dirty="0" smtClean="0">
                <a:solidFill>
                  <a:srgbClr val="C00000"/>
                </a:solidFill>
                <a:effectLst>
                  <a:outerShdw blurRad="38100" dist="38100" dir="2700000" algn="tl">
                    <a:srgbClr val="000000">
                      <a:alpha val="43137"/>
                    </a:srgbClr>
                  </a:outerShdw>
                </a:effectLst>
                <a:latin typeface="Arial Black" pitchFamily="34" charset="0"/>
              </a:rPr>
              <a:t>?</a:t>
            </a:r>
            <a:endParaRPr lang="en-US" sz="72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Picture 2" descr="http://www.simpsonstrivia.com.ar/pictures-images/superman.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4" name="TextBox 3"/>
          <p:cNvSpPr txBox="1"/>
          <p:nvPr/>
        </p:nvSpPr>
        <p:spPr>
          <a:xfrm>
            <a:off x="0" y="0"/>
            <a:ext cx="8991600" cy="6863417"/>
          </a:xfrm>
          <a:prstGeom prst="rect">
            <a:avLst/>
          </a:prstGeom>
          <a:noFill/>
        </p:spPr>
        <p:txBody>
          <a:bodyPr wrap="square" rtlCol="0">
            <a:spAutoFit/>
          </a:bodyPr>
          <a:lstStyle/>
          <a:p>
            <a:pPr algn="ctr"/>
            <a:r>
              <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Super </a:t>
            </a:r>
          </a:p>
          <a:p>
            <a:pPr algn="ctr"/>
            <a:endPar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a:p>
            <a:pPr algn="ctr"/>
            <a:endPar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a:p>
            <a:pPr algn="ctr"/>
            <a:endPar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a:p>
            <a:pPr algn="ctr"/>
            <a:r>
              <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Seniors</a:t>
            </a:r>
            <a:endParaRPr lang="en-US" sz="8800" i="1"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rial" pitchFamily="34" charset="0"/>
              </a:rPr>
              <a:t>God’s Plan for Older Men</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rial" pitchFamily="34" charset="0"/>
            </a:endParaRPr>
          </a:p>
        </p:txBody>
      </p:sp>
      <p:sp>
        <p:nvSpPr>
          <p:cNvPr id="3" name="Rectangle 2"/>
          <p:cNvSpPr/>
          <p:nvPr/>
        </p:nvSpPr>
        <p:spPr>
          <a:xfrm>
            <a:off x="228600" y="685800"/>
            <a:ext cx="8686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228600" y="685800"/>
            <a:ext cx="8915400" cy="5016758"/>
          </a:xfrm>
          <a:prstGeom prst="rect">
            <a:avLst/>
          </a:prstGeom>
          <a:noFill/>
          <a:ln>
            <a:noFill/>
          </a:ln>
        </p:spPr>
        <p:txBody>
          <a:bodyPr wrap="square" rtlCol="0">
            <a:spAutoFit/>
          </a:bodyPr>
          <a:lstStyle/>
          <a:p>
            <a:pPr marL="342900" indent="-342900">
              <a:buFontTx/>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Sober</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nēphalios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literally: abstaining from the use of much alcohol. Metaphorically: moderate; not self indulgent; not extravagant in spending)</a:t>
            </a:r>
          </a:p>
          <a:p>
            <a:pPr marL="342900" indent="-342900">
              <a:buFontTx/>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Grave</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semnos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serious, worthy of respect, mature)</a:t>
            </a:r>
          </a:p>
          <a:p>
            <a:pPr marL="342900" indent="-342900">
              <a:buFontTx/>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Temperate</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sōphrōn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 sound mind, sane, in one's senses; curbing desires and impulses, self-controlled)</a:t>
            </a:r>
          </a:p>
          <a:p>
            <a:pPr marL="342900" indent="-342900">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Sound in Faith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pistiis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strong, stable, unshakable faith) </a:t>
            </a:r>
          </a:p>
          <a:p>
            <a:pPr marL="342900" indent="-342900">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Charitable</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agape: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demonstrating God’s love to all)</a:t>
            </a:r>
          </a:p>
          <a:p>
            <a:pPr marL="342900" indent="-342900">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Patient</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hypomone</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not swerved from purpose and faith and piety by even the greatest trials and sufferings</a:t>
            </a:r>
          </a:p>
        </p:txBody>
      </p:sp>
      <p:sp>
        <p:nvSpPr>
          <p:cNvPr id="5" name="Title 1"/>
          <p:cNvSpPr txBox="1">
            <a:spLocks/>
          </p:cNvSpPr>
          <p:nvPr/>
        </p:nvSpPr>
        <p:spPr>
          <a:xfrm>
            <a:off x="0" y="5715000"/>
            <a:ext cx="9144000"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75000" lnSpcReduction="20000"/>
          </a:bodyPr>
          <a:lstStyle/>
          <a:p>
            <a:pPr lvl="0" algn="ctr">
              <a:spcBef>
                <a:spcPct val="0"/>
              </a:spcBef>
            </a:pPr>
            <a:r>
              <a:rPr lang="en-US" sz="4400" b="1" dirty="0" smtClean="0">
                <a:effectLst>
                  <a:outerShdw blurRad="38100" dist="38100" dir="2700000" algn="tl">
                    <a:srgbClr val="000000">
                      <a:alpha val="43137"/>
                    </a:srgbClr>
                  </a:outerShdw>
                </a:effectLst>
              </a:rPr>
              <a:t>Titus 2:2 "That the aged men be sober, grave, temperate, sound in faith, in charity, in patience."</a:t>
            </a:r>
            <a:endParaRPr kumimoji="0" lang="en-US" sz="4400" b="1" i="1" u="none" strike="noStrike" kern="1200" cap="none" spc="-150" normalizeH="0" baseline="0" noProof="0" dirty="0">
              <a:ln w="18415" cmpd="sng">
                <a:noFill/>
                <a:prstDash val="solid"/>
              </a:ln>
              <a:solidFill>
                <a:schemeClr val="tx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rial" pitchFamily="34" charset="0"/>
              </a:rPr>
              <a:t>God’s Plan for Older Women</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rial" pitchFamily="34" charset="0"/>
            </a:endParaRPr>
          </a:p>
        </p:txBody>
      </p:sp>
      <p:sp>
        <p:nvSpPr>
          <p:cNvPr id="3" name="Rectangle 2"/>
          <p:cNvSpPr/>
          <p:nvPr/>
        </p:nvSpPr>
        <p:spPr>
          <a:xfrm>
            <a:off x="228600" y="685800"/>
            <a:ext cx="8686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85800"/>
            <a:ext cx="9144000" cy="5016758"/>
          </a:xfrm>
          <a:prstGeom prst="rect">
            <a:avLst/>
          </a:prstGeom>
          <a:noFill/>
          <a:ln>
            <a:noFill/>
          </a:ln>
        </p:spPr>
        <p:txBody>
          <a:bodyPr wrap="square" rtlCol="0">
            <a:spAutoFit/>
          </a:bodyPr>
          <a:lstStyle/>
          <a:p>
            <a:pPr marL="342900" indent="-342900">
              <a:buFontTx/>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Holy Behavior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katastēma</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holy, priest-like, sacred, able to enter God’s presence, fit for their husbands)</a:t>
            </a:r>
          </a:p>
          <a:p>
            <a:pPr marL="342900" indent="-342900">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Not False Accusers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diabolos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slanderers, 34x = Satan)</a:t>
            </a:r>
          </a:p>
          <a:p>
            <a:pPr marL="342900" indent="-342900">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Not given to much wine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me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douloo</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polys</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oinos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not drinking enough wine to get drunk on; sober)</a:t>
            </a:r>
          </a:p>
          <a:p>
            <a:pPr marL="342900" indent="-342900">
              <a:buFontTx/>
              <a:buAutoNum type="arabicPeriod"/>
            </a:pPr>
            <a:r>
              <a:rPr lang="en-US" sz="3200" dirty="0" smtClean="0">
                <a:ln w="18415" cmpd="sng">
                  <a:solidFill>
                    <a:srgbClr val="FFC000"/>
                  </a:solidFill>
                  <a:prstDash val="solid"/>
                </a:ln>
                <a:solidFill>
                  <a:srgbClr val="FFE07D"/>
                </a:solidFill>
                <a:effectLst>
                  <a:outerShdw blurRad="63500" dir="3600000" algn="tl" rotWithShape="0">
                    <a:srgbClr val="000000">
                      <a:alpha val="70000"/>
                    </a:srgbClr>
                  </a:outerShdw>
                </a:effectLst>
                <a:latin typeface="Arial Narrow" pitchFamily="34" charset="0"/>
              </a:rPr>
              <a:t>Teachers of good things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r>
              <a:rPr lang="en-US" sz="32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kalodidaskalos</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teach good) </a:t>
            </a:r>
          </a:p>
          <a:p>
            <a:pPr marL="342900" indent="-342900">
              <a:buAutoNum type="arabicPeriod"/>
            </a:pPr>
            <a:r>
              <a:rPr lang="en-US" sz="3200" dirty="0" smtClean="0">
                <a:ln>
                  <a:solidFill>
                    <a:srgbClr val="FFC000"/>
                  </a:solidFill>
                </a:ln>
                <a:solidFill>
                  <a:srgbClr val="FFE07D"/>
                </a:solidFill>
                <a:latin typeface="Arial Narrow" pitchFamily="34" charset="0"/>
              </a:rPr>
              <a:t>That they may teach the young women </a:t>
            </a:r>
            <a:r>
              <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(by example, too)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to be sober, to love their husbands, to love their children, To be discreet, chaste, keepers at home, good, obedient to their own husbands, so God’s Word is not blasphemed.</a:t>
            </a:r>
            <a:endParaRPr lang="en-US" sz="3200" dirty="0" smtClean="0">
              <a:ln>
                <a:solidFill>
                  <a:srgbClr val="FFC000"/>
                </a:solidFill>
              </a:ln>
              <a:solidFill>
                <a:srgbClr val="FFE07D"/>
              </a:solidFill>
              <a:effectLst>
                <a:outerShdw blurRad="63500" dir="3600000" algn="tl" rotWithShape="0">
                  <a:srgbClr val="000000">
                    <a:alpha val="70000"/>
                  </a:srgbClr>
                </a:outerShdw>
              </a:effectLst>
              <a:latin typeface="Arial Narrow" pitchFamily="34" charset="0"/>
            </a:endParaRPr>
          </a:p>
        </p:txBody>
      </p:sp>
      <p:sp>
        <p:nvSpPr>
          <p:cNvPr id="5" name="Title 1"/>
          <p:cNvSpPr txBox="1">
            <a:spLocks/>
          </p:cNvSpPr>
          <p:nvPr/>
        </p:nvSpPr>
        <p:spPr>
          <a:xfrm>
            <a:off x="0" y="5715000"/>
            <a:ext cx="9144000" cy="114300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60000" lnSpcReduction="20000"/>
          </a:bodyPr>
          <a:lstStyle/>
          <a:p>
            <a:pPr lvl="0" algn="ctr">
              <a:spcBef>
                <a:spcPct val="0"/>
              </a:spcBef>
            </a:pPr>
            <a:r>
              <a:rPr lang="en-US" sz="4400" b="1" dirty="0" smtClean="0">
                <a:effectLst>
                  <a:outerShdw blurRad="38100" dist="38100" dir="2700000" algn="tl">
                    <a:srgbClr val="000000">
                      <a:alpha val="43137"/>
                    </a:srgbClr>
                  </a:outerShdw>
                </a:effectLst>
              </a:rPr>
              <a:t>Titus 2:3 "The aged women likewise, that they be in </a:t>
            </a:r>
          </a:p>
          <a:p>
            <a:pPr lvl="0" algn="ctr">
              <a:spcBef>
                <a:spcPct val="0"/>
              </a:spcBef>
            </a:pPr>
            <a:r>
              <a:rPr lang="en-US" sz="4400" b="1" dirty="0" smtClean="0">
                <a:effectLst>
                  <a:outerShdw blurRad="38100" dist="38100" dir="2700000" algn="tl">
                    <a:srgbClr val="000000">
                      <a:alpha val="43137"/>
                    </a:srgbClr>
                  </a:outerShdw>
                </a:effectLst>
              </a:rPr>
              <a:t>behavior as becomes holiness, not false accusers, </a:t>
            </a:r>
          </a:p>
          <a:p>
            <a:pPr lvl="0" algn="ctr">
              <a:spcBef>
                <a:spcPct val="0"/>
              </a:spcBef>
            </a:pPr>
            <a:r>
              <a:rPr lang="en-US" sz="4400" b="1" dirty="0" smtClean="0">
                <a:effectLst>
                  <a:outerShdw blurRad="38100" dist="38100" dir="2700000" algn="tl">
                    <a:srgbClr val="000000">
                      <a:alpha val="43137"/>
                    </a:srgbClr>
                  </a:outerShdw>
                </a:effectLst>
              </a:rPr>
              <a:t>not given to much wine, teachers of good things."</a:t>
            </a:r>
            <a:endParaRPr kumimoji="0" lang="en-US" sz="4400" b="1" i="1" u="none" strike="noStrike" kern="1200" cap="none" spc="-150" normalizeH="0" baseline="0" noProof="0" dirty="0">
              <a:ln w="18415" cmpd="sng">
                <a:noFill/>
                <a:prstDash val="solid"/>
              </a:ln>
              <a:solidFill>
                <a:schemeClr val="tx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The Bible says…</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0" y="838200"/>
            <a:ext cx="9144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838200"/>
            <a:ext cx="9067800" cy="5816977"/>
          </a:xfrm>
          <a:prstGeom prst="rect">
            <a:avLst/>
          </a:prstGeom>
          <a:noFill/>
          <a:ln>
            <a:noFill/>
          </a:ln>
        </p:spPr>
        <p:txBody>
          <a:bodyPr wrap="square" rtlCol="0">
            <a:spAutoFit/>
          </a:bodyPr>
          <a:lstStyle/>
          <a:p>
            <a:pPr marL="457200" indent="-457200">
              <a:buAutoNum type="arabicPeriod"/>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Job 12:12 "</a:t>
            </a:r>
            <a:r>
              <a:rPr lang="en-US" sz="28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Narrow" pitchFamily="34" charset="0"/>
              </a:rPr>
              <a:t>Wisdom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is with aged men,                                    With long life is </a:t>
            </a:r>
            <a:r>
              <a:rPr lang="en-US" sz="28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Narrow" pitchFamily="34" charset="0"/>
              </a:rPr>
              <a:t>understanding.”</a:t>
            </a:r>
            <a:endParaRPr lang="en-US" sz="8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Narrow" pitchFamily="34" charset="0"/>
            </a:endParaRPr>
          </a:p>
          <a:p>
            <a:pPr marL="457200" indent="-457200">
              <a:buAutoNum type="arabicPeriod"/>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marL="457200" indent="-457200">
              <a:buAutoNum type="arabicPeriod"/>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Psalm 71:18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And even when I am old                                         and gray, O God, do not forsake me,                                          </a:t>
            </a:r>
            <a:r>
              <a:rPr lang="en-US" sz="28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Narrow" pitchFamily="34" charset="0"/>
              </a:rPr>
              <a:t>Until I declare Thy strength to this  generation,                            Thy power to all who are to come.”</a:t>
            </a:r>
          </a:p>
          <a:p>
            <a:pPr marL="457200" indent="-457200">
              <a:buAutoNum type="arabicPeriod"/>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marL="457200" indent="-457200">
              <a:buFontTx/>
              <a:buAutoNum type="arabicPeriod"/>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2 Corinthians 4:16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Therefore we do not lose heart, but    though our outer man is decaying, yet </a:t>
            </a:r>
            <a:r>
              <a:rPr lang="en-US" sz="28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Narrow" pitchFamily="34" charset="0"/>
              </a:rPr>
              <a:t>our inner man is         being renewed day by day.”</a:t>
            </a:r>
          </a:p>
          <a:p>
            <a:pPr marL="457200" indent="-457200">
              <a:buFontTx/>
              <a:buAutoNum type="arabicPeriod"/>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marL="457200" indent="-457200">
              <a:buFontTx/>
              <a:buAutoNum type="arabicPeriod"/>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Isaiah 46:4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Even to your old age, I shall be the same; And  even to your graying years I shall bear you! I have done it, and    </a:t>
            </a:r>
            <a:r>
              <a:rPr lang="en-US" sz="28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Narrow" pitchFamily="34" charset="0"/>
              </a:rPr>
              <a:t>I shall carry you; And I shall bear you, and I shall deliver you</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pic>
        <p:nvPicPr>
          <p:cNvPr id="5" name="Picture 2" descr="http://2.bp.blogspot.com/_jsgxiMDu9qA/Ru2IvhosixI/AAAAAAAAAB0/pM4i5-e6hz8/s320/190_f.jpg"/>
          <p:cNvPicPr>
            <a:picLocks noChangeAspect="1" noChangeArrowheads="1"/>
          </p:cNvPicPr>
          <p:nvPr/>
        </p:nvPicPr>
        <p:blipFill>
          <a:blip r:embed="rId2" cstate="print"/>
          <a:srcRect/>
          <a:stretch>
            <a:fillRect/>
          </a:stretch>
        </p:blipFill>
        <p:spPr bwMode="auto">
          <a:xfrm>
            <a:off x="5943600" y="228600"/>
            <a:ext cx="2946398" cy="2209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44000" cy="5755422"/>
          </a:xfrm>
          <a:prstGeom prst="rect">
            <a:avLst/>
          </a:prstGeom>
          <a:noFill/>
          <a:ln>
            <a:noFill/>
          </a:ln>
        </p:spPr>
        <p:txBody>
          <a:bodyPr wrap="square" rtlCol="0">
            <a:spAutoFit/>
          </a:bodyPr>
          <a:lstStyle/>
          <a:p>
            <a:pPr marL="342900" indent="-342900"/>
            <a:r>
              <a:rPr lang="en-US" sz="2800" dirty="0" smtClean="0">
                <a:latin typeface="Arial Narrow" pitchFamily="34" charset="0"/>
              </a:rPr>
              <a:t>	“Age is an issue of mind over matter.      </a:t>
            </a:r>
          </a:p>
          <a:p>
            <a:pPr marL="342900" indent="-342900"/>
            <a:r>
              <a:rPr lang="en-US" sz="2800" dirty="0" smtClean="0">
                <a:latin typeface="Arial Narrow" pitchFamily="34" charset="0"/>
              </a:rPr>
              <a:t> 		 If you don't mind, it doesn't matter.”</a:t>
            </a:r>
          </a:p>
          <a:p>
            <a:pPr marL="342900" indent="-342900"/>
            <a:endParaRPr lang="en-US" sz="2800" dirty="0" smtClean="0">
              <a:latin typeface="Arial Narrow" pitchFamily="34" charset="0"/>
            </a:endParaRPr>
          </a:p>
          <a:p>
            <a:pPr marL="342900" indent="-342900"/>
            <a:r>
              <a:rPr lang="en-US" sz="2800" dirty="0" smtClean="0">
                <a:latin typeface="Arial Narrow" pitchFamily="34" charset="0"/>
              </a:rPr>
              <a:t>			 “</a:t>
            </a:r>
            <a:r>
              <a:rPr lang="en-US" sz="2800" dirty="0" smtClean="0"/>
              <a:t>Middle age is when your age starts to 				show around your middle.”</a:t>
            </a:r>
          </a:p>
          <a:p>
            <a:pPr marL="342900" indent="-342900"/>
            <a:endParaRPr lang="en-US" sz="2800" dirty="0" smtClean="0">
              <a:latin typeface="Arial Narrow" pitchFamily="34" charset="0"/>
            </a:endParaRPr>
          </a:p>
          <a:p>
            <a:pPr marL="342900" indent="-342900"/>
            <a:r>
              <a:rPr lang="en-US" sz="2800" dirty="0" smtClean="0"/>
              <a:t>		“	At 20 years of age the will reigns;                                  		at 30 the wit; at 40 the judgment.”</a:t>
            </a:r>
          </a:p>
          <a:p>
            <a:pPr marL="342900" indent="-342900"/>
            <a:endParaRPr lang="en-US" sz="3200" dirty="0" smtClean="0">
              <a:latin typeface="Arial Narrow" pitchFamily="34" charset="0"/>
            </a:endParaRPr>
          </a:p>
          <a:p>
            <a:pPr marL="342900" indent="-342900"/>
            <a:r>
              <a:rPr lang="en-US" sz="2800" dirty="0" smtClean="0">
                <a:latin typeface="Arial Narrow" pitchFamily="34" charset="0"/>
              </a:rPr>
              <a:t>			"Some people try to turn back their odometers.            		Not me, I want people to know 'why' I look this way. </a:t>
            </a:r>
          </a:p>
          <a:p>
            <a:pPr marL="342900" indent="-342900"/>
            <a:r>
              <a:rPr lang="en-US" sz="2800" dirty="0" smtClean="0">
                <a:latin typeface="Arial Narrow" pitchFamily="34" charset="0"/>
              </a:rPr>
              <a:t>			I've traveled a long way and some of the roads   			weren't paved."</a:t>
            </a:r>
          </a:p>
        </p:txBody>
      </p:sp>
      <p:sp>
        <p:nvSpPr>
          <p:cNvPr id="4" name="Title 1"/>
          <p:cNvSpPr>
            <a:spLocks noGrp="1"/>
          </p:cNvSpPr>
          <p:nvPr>
            <p:ph type="title"/>
          </p:nvPr>
        </p:nvSpPr>
        <p:spPr>
          <a:xfrm>
            <a:off x="0" y="0"/>
            <a:ext cx="9144000" cy="6858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rial" pitchFamily="34" charset="0"/>
              </a:rPr>
              <a:t>Quotes</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rial" pitchFamily="34" charset="0"/>
            </a:endParaRPr>
          </a:p>
        </p:txBody>
      </p:sp>
      <p:pic>
        <p:nvPicPr>
          <p:cNvPr id="58370" name="Picture 2" descr="http://blisstree.com/files/2010/04/mark-twain.jpg"/>
          <p:cNvPicPr>
            <a:picLocks noChangeAspect="1" noChangeArrowheads="1"/>
          </p:cNvPicPr>
          <p:nvPr/>
        </p:nvPicPr>
        <p:blipFill>
          <a:blip r:embed="rId2" cstate="print"/>
          <a:srcRect/>
          <a:stretch>
            <a:fillRect/>
          </a:stretch>
        </p:blipFill>
        <p:spPr bwMode="auto">
          <a:xfrm>
            <a:off x="6858000" y="228600"/>
            <a:ext cx="1507744"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2" name="Picture 4" descr="http://trueclassics.files.wordpress.com/2010/08/bob-hope.jpg"/>
          <p:cNvPicPr>
            <a:picLocks noChangeAspect="1" noChangeArrowheads="1"/>
          </p:cNvPicPr>
          <p:nvPr/>
        </p:nvPicPr>
        <p:blipFill>
          <a:blip r:embed="rId3" cstate="print"/>
          <a:srcRect/>
          <a:stretch>
            <a:fillRect/>
          </a:stretch>
        </p:blipFill>
        <p:spPr bwMode="auto">
          <a:xfrm>
            <a:off x="457200" y="1828800"/>
            <a:ext cx="1295400" cy="16976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4" name="Picture 6" descr="http://awakenthesheeple.com/wp-content/uploads/2011/05/ben-franklin-money-quote.jpg"/>
          <p:cNvPicPr>
            <a:picLocks noChangeAspect="1" noChangeArrowheads="1"/>
          </p:cNvPicPr>
          <p:nvPr/>
        </p:nvPicPr>
        <p:blipFill>
          <a:blip r:embed="rId4" cstate="print"/>
          <a:srcRect/>
          <a:stretch>
            <a:fillRect/>
          </a:stretch>
        </p:blipFill>
        <p:spPr bwMode="auto">
          <a:xfrm>
            <a:off x="7086600" y="2667000"/>
            <a:ext cx="1628703"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6" name="Picture 8" descr="http://www.lucidcafe.com/library/95nov/95novgifs/willrogers.gif"/>
          <p:cNvPicPr>
            <a:picLocks noChangeAspect="1" noChangeArrowheads="1"/>
          </p:cNvPicPr>
          <p:nvPr/>
        </p:nvPicPr>
        <p:blipFill>
          <a:blip r:embed="rId5" cstate="print"/>
          <a:srcRect/>
          <a:stretch>
            <a:fillRect/>
          </a:stretch>
        </p:blipFill>
        <p:spPr bwMode="auto">
          <a:xfrm>
            <a:off x="228600" y="4419600"/>
            <a:ext cx="1447800" cy="1950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Summary…</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0" y="838200"/>
            <a:ext cx="9144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838200"/>
            <a:ext cx="9067800" cy="5509200"/>
          </a:xfrm>
          <a:prstGeom prst="rect">
            <a:avLst/>
          </a:prstGeom>
          <a:noFill/>
          <a:ln>
            <a:noFill/>
          </a:ln>
        </p:spPr>
        <p:txBody>
          <a:bodyPr wrap="square" rtlCol="0">
            <a:spAutoFit/>
          </a:bodyPr>
          <a:lstStyle/>
          <a:p>
            <a:pPr marL="457200" indent="-457200">
              <a:buAutoNum type="arabicPeriod"/>
            </a:pPr>
            <a:r>
              <a:rPr lang="en-US" sz="3200" b="1" dirty="0" smtClean="0">
                <a:effectLst>
                  <a:outerShdw blurRad="38100" dist="38100" dir="2700000" algn="tl">
                    <a:srgbClr val="000000">
                      <a:alpha val="43137"/>
                    </a:srgbClr>
                  </a:outerShdw>
                </a:effectLst>
                <a:latin typeface="Arial Narrow" pitchFamily="34" charset="0"/>
              </a:rPr>
              <a:t>We ALL get older every day. Embrace the strengths of age (wisdom, experience, etc.) and trust God to be alongside you for the difficult times.  </a:t>
            </a:r>
          </a:p>
          <a:p>
            <a:pPr marL="457200" indent="-457200">
              <a:buAutoNum type="arabicPeriod"/>
            </a:pPr>
            <a:endParaRPr lang="en-US" sz="3200" b="1" dirty="0" smtClean="0">
              <a:effectLst>
                <a:outerShdw blurRad="38100" dist="38100" dir="2700000" algn="tl">
                  <a:srgbClr val="000000">
                    <a:alpha val="43137"/>
                  </a:srgbClr>
                </a:outerShdw>
              </a:effectLst>
              <a:latin typeface="Arial Narrow" pitchFamily="34" charset="0"/>
            </a:endParaRPr>
          </a:p>
          <a:p>
            <a:pPr marL="457200" indent="-457200">
              <a:buAutoNum type="arabicPeriod"/>
            </a:pPr>
            <a:r>
              <a:rPr lang="en-US" sz="3200" b="1" dirty="0" smtClean="0">
                <a:effectLst>
                  <a:outerShdw blurRad="38100" dist="38100" dir="2700000" algn="tl">
                    <a:srgbClr val="000000">
                      <a:alpha val="43137"/>
                    </a:srgbClr>
                  </a:outerShdw>
                </a:effectLst>
                <a:latin typeface="Arial Narrow" pitchFamily="34" charset="0"/>
              </a:rPr>
              <a:t> Be available to teach the younger people but don’t force their hand. They also must learn through the same mistakes you did. </a:t>
            </a:r>
          </a:p>
          <a:p>
            <a:pPr marL="457200" indent="-457200">
              <a:buAutoNum type="arabicPeriod"/>
            </a:pPr>
            <a:endParaRPr lang="en-US" sz="3200" b="1" dirty="0" smtClean="0">
              <a:effectLst>
                <a:outerShdw blurRad="38100" dist="38100" dir="2700000" algn="tl">
                  <a:srgbClr val="000000">
                    <a:alpha val="43137"/>
                  </a:srgbClr>
                </a:outerShdw>
              </a:effectLst>
              <a:latin typeface="Arial Narrow" pitchFamily="34" charset="0"/>
            </a:endParaRPr>
          </a:p>
          <a:p>
            <a:pPr marL="457200" indent="-457200">
              <a:buFontTx/>
              <a:buAutoNum type="arabicPeriod"/>
            </a:pPr>
            <a:r>
              <a:rPr lang="en-US" sz="3200" b="1" dirty="0" smtClean="0">
                <a:effectLst>
                  <a:outerShdw blurRad="38100" dist="38100" dir="2700000" algn="tl">
                    <a:srgbClr val="000000">
                      <a:alpha val="43137"/>
                    </a:srgbClr>
                  </a:outerShdw>
                </a:effectLst>
                <a:latin typeface="Arial Narrow" pitchFamily="34" charset="0"/>
              </a:rPr>
              <a:t>You are NEVER too old to be used of God in mighty ways. History books and Bible passages are filled with Senior Superheroes!</a:t>
            </a:r>
          </a:p>
        </p:txBody>
      </p:sp>
      <p:pic>
        <p:nvPicPr>
          <p:cNvPr id="5" name="Picture 2" descr="http://www.simpsonstrivia.com.ar/pictures-images/superman.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6" name="TextBox 5"/>
          <p:cNvSpPr txBox="1"/>
          <p:nvPr/>
        </p:nvSpPr>
        <p:spPr>
          <a:xfrm>
            <a:off x="0" y="0"/>
            <a:ext cx="9144000" cy="6863417"/>
          </a:xfrm>
          <a:prstGeom prst="rect">
            <a:avLst/>
          </a:prstGeom>
          <a:noFill/>
        </p:spPr>
        <p:txBody>
          <a:bodyPr wrap="square" rtlCol="0">
            <a:spAutoFit/>
          </a:bodyPr>
          <a:lstStyle/>
          <a:p>
            <a:pPr algn="ctr"/>
            <a:r>
              <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Super </a:t>
            </a:r>
          </a:p>
          <a:p>
            <a:pPr algn="ctr"/>
            <a:endPar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a:p>
            <a:pPr algn="ctr"/>
            <a:endPar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a:p>
            <a:pPr algn="ctr"/>
            <a:endPar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a:p>
            <a:pPr algn="ctr"/>
            <a:r>
              <a:rPr lang="en-US" sz="8800" i="1" dirty="0" smtClean="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Seniors</a:t>
            </a:r>
            <a:endParaRPr lang="en-US" sz="8800" i="1"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iRud4ODGDNU/TbVyUpcH-YI/AAAAAAAAACs/LAXonQ_Yd4U/s1600/superhero.jpg"/>
          <p:cNvPicPr>
            <a:picLocks noChangeAspect="1" noChangeArrowheads="1"/>
          </p:cNvPicPr>
          <p:nvPr/>
        </p:nvPicPr>
        <p:blipFill>
          <a:blip r:embed="rId2" cstate="print"/>
          <a:srcRect/>
          <a:stretch>
            <a:fillRect/>
          </a:stretch>
        </p:blipFill>
        <p:spPr bwMode="auto">
          <a:xfrm>
            <a:off x="0" y="228600"/>
            <a:ext cx="9144000" cy="6863679"/>
          </a:xfrm>
          <a:prstGeom prst="rect">
            <a:avLst/>
          </a:prstGeom>
          <a:noFill/>
        </p:spPr>
      </p:pic>
      <p:sp>
        <p:nvSpPr>
          <p:cNvPr id="2" name="Rectangle 1"/>
          <p:cNvSpPr/>
          <p:nvPr/>
        </p:nvSpPr>
        <p:spPr>
          <a:xfrm>
            <a:off x="2514600" y="0"/>
            <a:ext cx="6629400" cy="106680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NAME THAT SUPERHERO</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descr="superman_ross.jpg"/>
          <p:cNvPicPr>
            <a:picLocks noChangeAspect="1"/>
          </p:cNvPicPr>
          <p:nvPr/>
        </p:nvPicPr>
        <p:blipFill>
          <a:blip r:embed="rId3" cstate="print"/>
          <a:stretch>
            <a:fillRect/>
          </a:stretch>
        </p:blipFill>
        <p:spPr>
          <a:xfrm>
            <a:off x="533400" y="0"/>
            <a:ext cx="8001000" cy="6780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414007.jpg"/>
          <p:cNvPicPr>
            <a:picLocks noChangeAspect="1"/>
          </p:cNvPicPr>
          <p:nvPr/>
        </p:nvPicPr>
        <p:blipFill>
          <a:blip r:embed="rId4" cstate="print"/>
          <a:stretch>
            <a:fillRect/>
          </a:stretch>
        </p:blipFill>
        <p:spPr>
          <a:xfrm>
            <a:off x="609600" y="-228601"/>
            <a:ext cx="7924800" cy="7293917"/>
          </a:xfrm>
          <a:prstGeom prst="rect">
            <a:avLst/>
          </a:prstGeom>
        </p:spPr>
      </p:pic>
      <p:sp>
        <p:nvSpPr>
          <p:cNvPr id="22" name="Rectangle 21"/>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Superman</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toplessrobot.com/captain-america-lives.jpg"/>
          <p:cNvPicPr>
            <a:picLocks noChangeAspect="1" noChangeArrowheads="1"/>
          </p:cNvPicPr>
          <p:nvPr/>
        </p:nvPicPr>
        <p:blipFill>
          <a:blip r:embed="rId3" cstate="print"/>
          <a:srcRect/>
          <a:stretch>
            <a:fillRect/>
          </a:stretch>
        </p:blipFill>
        <p:spPr bwMode="auto">
          <a:xfrm>
            <a:off x="-626533" y="0"/>
            <a:ext cx="10885711" cy="6858000"/>
          </a:xfrm>
          <a:prstGeom prst="rect">
            <a:avLst/>
          </a:prstGeom>
          <a:noFill/>
        </p:spPr>
      </p:pic>
      <p:pic>
        <p:nvPicPr>
          <p:cNvPr id="15" name="Picture 14" descr="cpt.bmp"/>
          <p:cNvPicPr>
            <a:picLocks noChangeAspect="1"/>
          </p:cNvPicPr>
          <p:nvPr/>
        </p:nvPicPr>
        <p:blipFill>
          <a:blip r:embed="rId4" cstate="print"/>
          <a:stretch>
            <a:fillRect/>
          </a:stretch>
        </p:blipFill>
        <p:spPr>
          <a:xfrm>
            <a:off x="0" y="0"/>
            <a:ext cx="10287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Captain America</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81200" y="1371600"/>
            <a:ext cx="5638800" cy="3657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descr="1240215734.jpg"/>
          <p:cNvPicPr>
            <a:picLocks noChangeAspect="1"/>
          </p:cNvPicPr>
          <p:nvPr/>
        </p:nvPicPr>
        <p:blipFill>
          <a:blip r:embed="rId3" cstate="print"/>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414009rthg.jpg"/>
          <p:cNvPicPr>
            <a:picLocks noChangeAspect="1"/>
          </p:cNvPicPr>
          <p:nvPr/>
        </p:nvPicPr>
        <p:blipFill>
          <a:blip r:embed="rId4" cstate="print"/>
          <a:stretch>
            <a:fillRect/>
          </a:stretch>
        </p:blipFill>
        <p:spPr>
          <a:xfrm>
            <a:off x="0" y="0"/>
            <a:ext cx="9144000" cy="6873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HULK</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ramascreen.com/wp-content/uploads/2009/10/the_flash.jpg"/>
          <p:cNvPicPr>
            <a:picLocks noChangeAspect="1" noChangeArrowheads="1"/>
          </p:cNvPicPr>
          <p:nvPr/>
        </p:nvPicPr>
        <p:blipFill>
          <a:blip r:embed="rId3" cstate="print"/>
          <a:srcRect/>
          <a:stretch>
            <a:fillRect/>
          </a:stretch>
        </p:blipFill>
        <p:spPr bwMode="auto">
          <a:xfrm>
            <a:off x="914400" y="0"/>
            <a:ext cx="8229600" cy="6858000"/>
          </a:xfrm>
          <a:prstGeom prst="rect">
            <a:avLst/>
          </a:prstGeom>
          <a:noFill/>
        </p:spPr>
      </p:pic>
      <p:pic>
        <p:nvPicPr>
          <p:cNvPr id="9" name="Picture 8" descr="414015.jpg"/>
          <p:cNvPicPr>
            <a:picLocks noChangeAspect="1"/>
          </p:cNvPicPr>
          <p:nvPr/>
        </p:nvPicPr>
        <p:blipFill>
          <a:blip r:embed="rId4" cstate="print"/>
          <a:stretch>
            <a:fillRect/>
          </a:stretch>
        </p:blipFill>
        <p:spPr>
          <a:xfrm>
            <a:off x="0" y="0"/>
            <a:ext cx="913683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The FLASH</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4" name="Picture 4" descr="Spiderman Wallpaper"/>
          <p:cNvPicPr>
            <a:picLocks noChangeAspect="1" noChangeArrowheads="1"/>
          </p:cNvPicPr>
          <p:nvPr/>
        </p:nvPicPr>
        <p:blipFill>
          <a:blip r:embed="rId3" cstate="print"/>
          <a:srcRect/>
          <a:stretch>
            <a:fillRect/>
          </a:stretch>
        </p:blipFill>
        <p:spPr bwMode="auto">
          <a:xfrm>
            <a:off x="1981200" y="-50800"/>
            <a:ext cx="5410200" cy="690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414011.jpg"/>
          <p:cNvPicPr>
            <a:picLocks noChangeAspect="1"/>
          </p:cNvPicPr>
          <p:nvPr/>
        </p:nvPicPr>
        <p:blipFill>
          <a:blip r:embed="rId4" cstate="print"/>
          <a:stretch>
            <a:fillRect/>
          </a:stretch>
        </p:blipFill>
        <p:spPr>
          <a:xfrm>
            <a:off x="1676400" y="0"/>
            <a:ext cx="5943600" cy="6949191"/>
          </a:xfrm>
          <a:prstGeom prst="rect">
            <a:avLst/>
          </a:prstGeom>
        </p:spPr>
      </p:pic>
      <p:sp>
        <p:nvSpPr>
          <p:cNvPr id="20" name="Rectangle 19"/>
          <p:cNvSpPr/>
          <p:nvPr/>
        </p:nvSpPr>
        <p:spPr>
          <a:xfrm>
            <a:off x="0" y="0"/>
            <a:ext cx="990600" cy="6858000"/>
          </a:xfrm>
          <a:prstGeom prst="rect">
            <a:avLst/>
          </a:prstGeom>
          <a:solidFill>
            <a:srgbClr val="002060"/>
          </a:solidFill>
          <a:ln w="57150">
            <a:solidFill>
              <a:schemeClr val="tx1"/>
            </a:solidFill>
          </a:ln>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4000" dirty="0" smtClean="0">
                <a:ln>
                  <a:solidFill>
                    <a:sysClr val="windowText" lastClr="000000"/>
                  </a:solidFill>
                </a:ln>
                <a:effectLst>
                  <a:outerShdw blurRad="38100" dist="38100" dir="2700000" algn="tl">
                    <a:srgbClr val="000000">
                      <a:alpha val="43137"/>
                    </a:srgbClr>
                  </a:outerShdw>
                </a:effectLst>
                <a:latin typeface="Arial Black" pitchFamily="34" charset="0"/>
              </a:rPr>
              <a:t>Spiderman</a:t>
            </a:r>
            <a:endParaRPr lang="en-US" sz="4000" dirty="0">
              <a:ln>
                <a:solidFill>
                  <a:sysClr val="windowText" lastClr="0000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1209</Words>
  <Application>Microsoft Office PowerPoint</Application>
  <PresentationFormat>On-screen Show (4:3)</PresentationFormat>
  <Paragraphs>162</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SUPER  SENIORS</vt:lpstr>
      <vt:lpstr>Have some fun with this lesson.  Johnnie Achord  Shifus.org</vt:lpstr>
      <vt:lpstr>Do you think you are TOO OLD  to be a  SUPERHERO ?</vt:lpstr>
      <vt:lpstr>Slide 4</vt:lpstr>
      <vt:lpstr>Slide 5</vt:lpstr>
      <vt:lpstr>Slide 6</vt:lpstr>
      <vt:lpstr>Slide 7</vt:lpstr>
      <vt:lpstr>Slide 8</vt:lpstr>
      <vt:lpstr>Slide 9</vt:lpstr>
      <vt:lpstr>Slide 10</vt:lpstr>
      <vt:lpstr>Slide 11</vt:lpstr>
      <vt:lpstr>Slide 12</vt:lpstr>
      <vt:lpstr>Slide 13</vt:lpstr>
      <vt:lpstr>Slide 14</vt:lpstr>
      <vt:lpstr>You’re NEVER TOO OLD  to be a  SUPERHERO !</vt:lpstr>
      <vt:lpstr>TRIVIA: How old was…</vt:lpstr>
      <vt:lpstr>Did you know…?</vt:lpstr>
      <vt:lpstr>Ecclesiastes 12:1-7 “Remember your Creator in the days of your youth,  before the days of trouble come and the years approach when you will say,  “I find no pleasure in them”— 2 before the sun and the light and the moon and the stars grow dark, and the clouds return after the rain; 3 when the keepers of the house tremble, and the strong men stoop, when the grinders cease because they are few, and those looking through the windows grow dim;    4 when the doors to the street are closed and the sound of grinding fades; when people rise up at the sound of birds,  but all their songs grow faint; 5 when people are afraid of heights and of dangers in the streets; when the almond tree blossoms and the grasshopper drags itself along and desire no longer is stirred. Then people go to their eternal home and mourners go about the streets. 6 Remember him—before the silver cord is severed, and the golden bowl is broken; before the pitcher is shattered at the spring, and the wheel broken at the well, 7 and the dust returns to the ground it came from, and the spirit returns to God who gave it.”                                  .  </vt:lpstr>
      <vt:lpstr>Slide 19</vt:lpstr>
      <vt:lpstr>Slide 20</vt:lpstr>
      <vt:lpstr>Slide 21</vt:lpstr>
      <vt:lpstr>Slide 22</vt:lpstr>
      <vt:lpstr>Slide 23</vt:lpstr>
      <vt:lpstr>Slide 24</vt:lpstr>
      <vt:lpstr>What about  people who  are NOT in  the Bible?</vt:lpstr>
      <vt:lpstr>Slide 26</vt:lpstr>
      <vt:lpstr>God doesn’t expect everyone  to be a  “John Wesley”. So what DOES God expect from “older” saints?</vt:lpstr>
      <vt:lpstr>How old is ‘OLDER’?</vt:lpstr>
      <vt:lpstr>Turn in your Bible to…</vt:lpstr>
      <vt:lpstr>God’s Plan for Older Men</vt:lpstr>
      <vt:lpstr>God’s Plan for Older Women</vt:lpstr>
      <vt:lpstr>         The Bible says…</vt:lpstr>
      <vt:lpstr>Quotes</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SENIORS</dc:title>
  <dc:creator>toonups</dc:creator>
  <cp:lastModifiedBy>John</cp:lastModifiedBy>
  <cp:revision>117</cp:revision>
  <dcterms:created xsi:type="dcterms:W3CDTF">2010-08-30T02:16:45Z</dcterms:created>
  <dcterms:modified xsi:type="dcterms:W3CDTF">2020-04-18T19:56:37Z</dcterms:modified>
</cp:coreProperties>
</file>